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Lst>
  <p:notesMasterIdLst>
    <p:notesMasterId r:id="rId24"/>
  </p:notesMasterIdLst>
  <p:sldIdLst>
    <p:sldId id="256" r:id="rId3"/>
    <p:sldId id="257" r:id="rId4"/>
    <p:sldId id="262" r:id="rId5"/>
    <p:sldId id="2147478696" r:id="rId6"/>
    <p:sldId id="1261" r:id="rId7"/>
    <p:sldId id="1276" r:id="rId8"/>
    <p:sldId id="1264" r:id="rId9"/>
    <p:sldId id="1275" r:id="rId10"/>
    <p:sldId id="1271" r:id="rId11"/>
    <p:sldId id="1277" r:id="rId12"/>
    <p:sldId id="1281" r:id="rId13"/>
    <p:sldId id="1282" r:id="rId14"/>
    <p:sldId id="1278" r:id="rId15"/>
    <p:sldId id="1280" r:id="rId16"/>
    <p:sldId id="1279" r:id="rId17"/>
    <p:sldId id="1274" r:id="rId18"/>
    <p:sldId id="1265" r:id="rId19"/>
    <p:sldId id="2147478694" r:id="rId20"/>
    <p:sldId id="2147478695" r:id="rId21"/>
    <p:sldId id="330" r:id="rId22"/>
    <p:sldId id="26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yn Karner" initials="CK" lastIdx="3" clrIdx="0">
    <p:extLst>
      <p:ext uri="{19B8F6BF-5375-455C-9EA6-DF929625EA0E}">
        <p15:presenceInfo xmlns:p15="http://schemas.microsoft.com/office/powerpoint/2012/main" userId="S-1-5-21-411519910-647668644-2492632495-25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97DC"/>
    <a:srgbClr val="9BCBDC"/>
    <a:srgbClr val="F7B31D"/>
    <a:srgbClr val="97C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82484" autoAdjust="0"/>
  </p:normalViewPr>
  <p:slideViewPr>
    <p:cSldViewPr snapToGrid="0" snapToObjects="1">
      <p:cViewPr varScale="1">
        <p:scale>
          <a:sx n="91" d="100"/>
          <a:sy n="91" d="100"/>
        </p:scale>
        <p:origin x="1068" y="72"/>
      </p:cViewPr>
      <p:guideLst/>
    </p:cSldViewPr>
  </p:slideViewPr>
  <p:notesTextViewPr>
    <p:cViewPr>
      <p:scale>
        <a:sx n="1" d="1"/>
        <a:sy n="1" d="1"/>
      </p:scale>
      <p:origin x="0" y="0"/>
    </p:cViewPr>
  </p:notesTextViewPr>
  <p:notesViewPr>
    <p:cSldViewPr snapToGrid="0" snapToObjects="1">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047CF-4FFB-D64E-B885-3F9E900A2E4B}"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A213D9-FDC1-8C43-BA8B-BB93B2D5ADFC}" type="slidenum">
              <a:rPr lang="en-US" smtClean="0"/>
              <a:t>‹#›</a:t>
            </a:fld>
            <a:endParaRPr lang="en-US"/>
          </a:p>
        </p:txBody>
      </p:sp>
    </p:spTree>
    <p:extLst>
      <p:ext uri="{BB962C8B-B14F-4D97-AF65-F5344CB8AC3E}">
        <p14:creationId xmlns:p14="http://schemas.microsoft.com/office/powerpoint/2010/main" val="1824245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nationally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B7AAE-50FE-4F6F-B23C-EC41CC378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746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A213D9-FDC1-8C43-BA8B-BB93B2D5ADFC}" type="slidenum">
              <a:rPr lang="en-US" smtClean="0"/>
              <a:t>19</a:t>
            </a:fld>
            <a:endParaRPr lang="en-US"/>
          </a:p>
        </p:txBody>
      </p:sp>
    </p:spTree>
    <p:extLst>
      <p:ext uri="{BB962C8B-B14F-4D97-AF65-F5344CB8AC3E}">
        <p14:creationId xmlns:p14="http://schemas.microsoft.com/office/powerpoint/2010/main" val="407596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r>
              <a:rPr lang="en-US" dirty="0"/>
              <a:t>All – Pat last then Introduces the Practices </a:t>
            </a:r>
            <a:endParaRPr dirty="0"/>
          </a:p>
        </p:txBody>
      </p:sp>
      <p:sp>
        <p:nvSpPr>
          <p:cNvPr id="203" name="Google Shape;203;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0FD2E4-E973-8545-837D-308335615927}"/>
              </a:ext>
            </a:extLst>
          </p:cNvPr>
          <p:cNvSpPr/>
          <p:nvPr userDrawn="1"/>
        </p:nvSpPr>
        <p:spPr>
          <a:xfrm rot="10800000">
            <a:off x="0" y="0"/>
            <a:ext cx="12192000" cy="6954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DE951E-1C9B-F949-930B-A91BC84E0B6B}"/>
              </a:ext>
            </a:extLst>
          </p:cNvPr>
          <p:cNvSpPr/>
          <p:nvPr userDrawn="1"/>
        </p:nvSpPr>
        <p:spPr>
          <a:xfrm>
            <a:off x="-1" y="96478"/>
            <a:ext cx="12192000" cy="7212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B50DA2D1-44B0-6E47-BB2D-EBAE7A80A01C}"/>
              </a:ext>
            </a:extLst>
          </p:cNvPr>
          <p:cNvSpPr>
            <a:spLocks noGrp="1"/>
          </p:cNvSpPr>
          <p:nvPr>
            <p:ph type="ctrTitle"/>
          </p:nvPr>
        </p:nvSpPr>
        <p:spPr>
          <a:xfrm>
            <a:off x="601578" y="2710929"/>
            <a:ext cx="10873498" cy="1177550"/>
          </a:xfrm>
        </p:spPr>
        <p:txBody>
          <a:bodyPr anchor="b">
            <a:normAutofit/>
          </a:bodyPr>
          <a:lstStyle>
            <a:lvl1pPr algn="l">
              <a:defRPr sz="5402"/>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3D0E501-A3A1-6942-B050-33FAAA70AEE2}"/>
              </a:ext>
            </a:extLst>
          </p:cNvPr>
          <p:cNvSpPr>
            <a:spLocks noGrp="1"/>
          </p:cNvSpPr>
          <p:nvPr>
            <p:ph type="subTitle" idx="1" hasCustomPrompt="1"/>
          </p:nvPr>
        </p:nvSpPr>
        <p:spPr>
          <a:xfrm>
            <a:off x="601578" y="4266996"/>
            <a:ext cx="10873498" cy="1006120"/>
          </a:xfrm>
        </p:spPr>
        <p:txBody>
          <a:bodyPr/>
          <a:lstStyle>
            <a:lvl1pPr marL="0" marR="0" indent="0" algn="l" defTabSz="914484" rtl="0" eaLnBrk="1" fontAlgn="auto" latinLnBrk="0" hangingPunct="1">
              <a:lnSpc>
                <a:spcPct val="120000"/>
              </a:lnSpc>
              <a:spcBef>
                <a:spcPts val="0"/>
              </a:spcBef>
              <a:spcAft>
                <a:spcPts val="0"/>
              </a:spcAft>
              <a:buClrTx/>
              <a:buSzTx/>
              <a:buFont typeface="Arial" panose="020B0604020202020204" pitchFamily="34" charset="0"/>
              <a:buNone/>
              <a:tabLst/>
              <a:defRPr lang="en-US" sz="2400" b="0" kern="1200" dirty="0">
                <a:solidFill>
                  <a:schemeClr val="tx1"/>
                </a:solidFill>
                <a:latin typeface="+mn-lt"/>
                <a:ea typeface="+mn-ea"/>
                <a:cs typeface="+mn-cs"/>
              </a:defRPr>
            </a:lvl1pPr>
            <a:lvl2pPr marL="457241" indent="0" algn="ctr">
              <a:buNone/>
              <a:defRPr sz="2001"/>
            </a:lvl2pPr>
            <a:lvl3pPr marL="914484" indent="0" algn="ctr">
              <a:buNone/>
              <a:defRPr sz="1801"/>
            </a:lvl3pPr>
            <a:lvl4pPr marL="1371725" indent="0" algn="ctr">
              <a:buNone/>
              <a:defRPr sz="1600"/>
            </a:lvl4pPr>
            <a:lvl5pPr marL="1828966" indent="0" algn="ctr">
              <a:buNone/>
              <a:defRPr sz="1600"/>
            </a:lvl5pPr>
            <a:lvl6pPr marL="2286209" indent="0" algn="ctr">
              <a:buNone/>
              <a:defRPr sz="1600"/>
            </a:lvl6pPr>
            <a:lvl7pPr marL="2743449" indent="0" algn="ctr">
              <a:buNone/>
              <a:defRPr sz="1600"/>
            </a:lvl7pPr>
            <a:lvl8pPr marL="3200692" indent="0" algn="ctr">
              <a:buNone/>
              <a:defRPr sz="1600"/>
            </a:lvl8pPr>
            <a:lvl9pPr marL="3657933" indent="0" algn="ctr">
              <a:buNone/>
              <a:defRPr sz="1600"/>
            </a:lvl9pPr>
          </a:lstStyle>
          <a:p>
            <a:r>
              <a:rPr lang="en-US" dirty="0"/>
              <a:t>Click to edit Master subtitle style (Names, Titles) </a:t>
            </a:r>
            <a:r>
              <a:rPr lang="en-US" b="1" dirty="0"/>
              <a:t>(Committee Name)  </a:t>
            </a:r>
            <a:r>
              <a:rPr lang="en-US" dirty="0">
                <a:latin typeface="Arial" panose="020B0604020202020204" pitchFamily="34" charset="0"/>
                <a:cs typeface="Arial" panose="020B0604020202020204" pitchFamily="34" charset="0"/>
              </a:rPr>
              <a:t>| </a:t>
            </a:r>
            <a:r>
              <a:rPr lang="en-US" dirty="0"/>
              <a:t>(</a:t>
            </a:r>
            <a:r>
              <a:rPr lang="en-US" dirty="0">
                <a:latin typeface="Arial" panose="020B0604020202020204" pitchFamily="34" charset="0"/>
                <a:cs typeface="Arial" panose="020B0604020202020204" pitchFamily="34" charset="0"/>
              </a:rPr>
              <a:t>Date)</a:t>
            </a:r>
            <a:endParaRPr lang="en-US" dirty="0"/>
          </a:p>
          <a:p>
            <a:endParaRPr lang="en-US" dirty="0"/>
          </a:p>
        </p:txBody>
      </p:sp>
      <p:sp>
        <p:nvSpPr>
          <p:cNvPr id="8" name="Rectangle 7">
            <a:extLst>
              <a:ext uri="{FF2B5EF4-FFF2-40B4-BE49-F238E27FC236}">
                <a16:creationId xmlns:a16="http://schemas.microsoft.com/office/drawing/2014/main" id="{75DECF62-4C0A-AE42-87A4-736CEA02F606}"/>
              </a:ext>
            </a:extLst>
          </p:cNvPr>
          <p:cNvSpPr/>
          <p:nvPr userDrawn="1"/>
        </p:nvSpPr>
        <p:spPr>
          <a:xfrm>
            <a:off x="0" y="6297770"/>
            <a:ext cx="12192000" cy="560232"/>
          </a:xfrm>
          <a:prstGeom prst="rect">
            <a:avLst/>
          </a:prstGeom>
          <a:solidFill>
            <a:srgbClr val="F7B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11" name="Content Placeholder 5">
            <a:extLst>
              <a:ext uri="{FF2B5EF4-FFF2-40B4-BE49-F238E27FC236}">
                <a16:creationId xmlns:a16="http://schemas.microsoft.com/office/drawing/2014/main" id="{6451041A-816A-D749-9970-4F0089116FC2}"/>
              </a:ext>
            </a:extLst>
          </p:cNvPr>
          <p:cNvPicPr>
            <a:picLocks noChangeAspect="1"/>
          </p:cNvPicPr>
          <p:nvPr userDrawn="1"/>
        </p:nvPicPr>
        <p:blipFill>
          <a:blip r:embed="rId2"/>
          <a:stretch>
            <a:fillRect/>
          </a:stretch>
        </p:blipFill>
        <p:spPr>
          <a:xfrm>
            <a:off x="3556006" y="921308"/>
            <a:ext cx="5079987" cy="1411106"/>
          </a:xfrm>
          <a:prstGeom prst="rect">
            <a:avLst/>
          </a:prstGeom>
        </p:spPr>
      </p:pic>
      <p:sp>
        <p:nvSpPr>
          <p:cNvPr id="12" name="Rectangle 11"/>
          <p:cNvSpPr/>
          <p:nvPr userDrawn="1"/>
        </p:nvSpPr>
        <p:spPr>
          <a:xfrm>
            <a:off x="3915534" y="5873038"/>
            <a:ext cx="4245586" cy="424732"/>
          </a:xfrm>
          <a:prstGeom prst="rect">
            <a:avLst/>
          </a:prstGeom>
        </p:spPr>
        <p:txBody>
          <a:bodyPr wrap="none">
            <a:spAutoFit/>
          </a:bodyPr>
          <a:lstStyle/>
          <a:p>
            <a:pPr algn="l">
              <a:lnSpc>
                <a:spcPct val="120000"/>
              </a:lnSpc>
              <a:spcBef>
                <a:spcPts val="0"/>
              </a:spcBef>
            </a:pPr>
            <a:r>
              <a:rPr lang="en-US" i="1" dirty="0">
                <a:latin typeface="Arial" panose="020B0604020202020204" pitchFamily="34" charset="0"/>
                <a:cs typeface="Arial" panose="020B0604020202020204" pitchFamily="34" charset="0"/>
              </a:rPr>
              <a:t>Care Transformation Collaborative of RI</a:t>
            </a:r>
          </a:p>
        </p:txBody>
      </p:sp>
    </p:spTree>
    <p:extLst>
      <p:ext uri="{BB962C8B-B14F-4D97-AF65-F5344CB8AC3E}">
        <p14:creationId xmlns:p14="http://schemas.microsoft.com/office/powerpoint/2010/main" val="2757740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8A5F8-CC02-794C-8091-3CDDCFCFBE9E}"/>
              </a:ext>
            </a:extLst>
          </p:cNvPr>
          <p:cNvSpPr>
            <a:spLocks noGrp="1"/>
          </p:cNvSpPr>
          <p:nvPr>
            <p:ph type="title"/>
          </p:nvPr>
        </p:nvSpPr>
        <p:spPr>
          <a:xfrm>
            <a:off x="839789" y="641684"/>
            <a:ext cx="3932237" cy="1415716"/>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7B3395-4A47-5244-8986-53DF27673A6A}"/>
              </a:ext>
            </a:extLst>
          </p:cNvPr>
          <p:cNvSpPr>
            <a:spLocks noGrp="1"/>
          </p:cNvSpPr>
          <p:nvPr>
            <p:ph type="pic" idx="1"/>
          </p:nvPr>
        </p:nvSpPr>
        <p:spPr>
          <a:xfrm>
            <a:off x="5183188" y="987426"/>
            <a:ext cx="6172201" cy="4873625"/>
          </a:xfrm>
        </p:spPr>
        <p:txBody>
          <a:bodyPr/>
          <a:lstStyle>
            <a:lvl1pPr marL="0" indent="0">
              <a:buNone/>
              <a:defRPr sz="3200"/>
            </a:lvl1pPr>
            <a:lvl2pPr marL="457241" indent="0">
              <a:buNone/>
              <a:defRPr sz="2801"/>
            </a:lvl2pPr>
            <a:lvl3pPr marL="914484" indent="0">
              <a:buNone/>
              <a:defRPr sz="2400"/>
            </a:lvl3pPr>
            <a:lvl4pPr marL="1371725" indent="0">
              <a:buNone/>
              <a:defRPr sz="2001"/>
            </a:lvl4pPr>
            <a:lvl5pPr marL="1828966" indent="0">
              <a:buNone/>
              <a:defRPr sz="2001"/>
            </a:lvl5pPr>
            <a:lvl6pPr marL="2286209" indent="0">
              <a:buNone/>
              <a:defRPr sz="2001"/>
            </a:lvl6pPr>
            <a:lvl7pPr marL="2743449" indent="0">
              <a:buNone/>
              <a:defRPr sz="2001"/>
            </a:lvl7pPr>
            <a:lvl8pPr marL="3200692" indent="0">
              <a:buNone/>
              <a:defRPr sz="2001"/>
            </a:lvl8pPr>
            <a:lvl9pPr marL="3657933" indent="0">
              <a:buNone/>
              <a:defRPr sz="2001"/>
            </a:lvl9pPr>
          </a:lstStyle>
          <a:p>
            <a:r>
              <a:rPr lang="en-US"/>
              <a:t>Click icon to add picture</a:t>
            </a:r>
          </a:p>
        </p:txBody>
      </p:sp>
      <p:sp>
        <p:nvSpPr>
          <p:cNvPr id="4" name="Text Placeholder 3">
            <a:extLst>
              <a:ext uri="{FF2B5EF4-FFF2-40B4-BE49-F238E27FC236}">
                <a16:creationId xmlns:a16="http://schemas.microsoft.com/office/drawing/2014/main" id="{29965766-4AA8-524E-99FC-04D31DC10BE9}"/>
              </a:ext>
            </a:extLst>
          </p:cNvPr>
          <p:cNvSpPr>
            <a:spLocks noGrp="1"/>
          </p:cNvSpPr>
          <p:nvPr>
            <p:ph type="body" sz="half" idx="2"/>
          </p:nvPr>
        </p:nvSpPr>
        <p:spPr>
          <a:xfrm>
            <a:off x="839789" y="2057400"/>
            <a:ext cx="3932237" cy="3811588"/>
          </a:xfrm>
        </p:spPr>
        <p:txBody>
          <a:bodyPr/>
          <a:lstStyle>
            <a:lvl1pPr marL="0" indent="0">
              <a:buNone/>
              <a:defRPr sz="1600"/>
            </a:lvl1pPr>
            <a:lvl2pPr marL="457241" indent="0">
              <a:buNone/>
              <a:defRPr sz="1399"/>
            </a:lvl2pPr>
            <a:lvl3pPr marL="914484" indent="0">
              <a:buNone/>
              <a:defRPr sz="1201"/>
            </a:lvl3pPr>
            <a:lvl4pPr marL="1371725" indent="0">
              <a:buNone/>
              <a:defRPr sz="1001"/>
            </a:lvl4pPr>
            <a:lvl5pPr marL="1828966" indent="0">
              <a:buNone/>
              <a:defRPr sz="1001"/>
            </a:lvl5pPr>
            <a:lvl6pPr marL="2286209" indent="0">
              <a:buNone/>
              <a:defRPr sz="1001"/>
            </a:lvl6pPr>
            <a:lvl7pPr marL="2743449" indent="0">
              <a:buNone/>
              <a:defRPr sz="1001"/>
            </a:lvl7pPr>
            <a:lvl8pPr marL="3200692" indent="0">
              <a:buNone/>
              <a:defRPr sz="1001"/>
            </a:lvl8pPr>
            <a:lvl9pPr marL="3657933" indent="0">
              <a:buNone/>
              <a:defRPr sz="1001"/>
            </a:lvl9pPr>
          </a:lstStyle>
          <a:p>
            <a:pPr lvl="0"/>
            <a:r>
              <a:rPr lang="en-US"/>
              <a:t>Click to edit Master text styles</a:t>
            </a:r>
          </a:p>
        </p:txBody>
      </p:sp>
    </p:spTree>
    <p:extLst>
      <p:ext uri="{BB962C8B-B14F-4D97-AF65-F5344CB8AC3E}">
        <p14:creationId xmlns:p14="http://schemas.microsoft.com/office/powerpoint/2010/main" val="272987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5E961FD-291E-4942-B84C-5A716FDD4302}"/>
              </a:ext>
            </a:extLst>
          </p:cNvPr>
          <p:cNvSpPr>
            <a:spLocks noGrp="1"/>
          </p:cNvSpPr>
          <p:nvPr>
            <p:ph type="pic" sz="quarter" idx="13"/>
          </p:nvPr>
        </p:nvSpPr>
        <p:spPr>
          <a:xfrm>
            <a:off x="304800" y="304799"/>
            <a:ext cx="11572875" cy="353872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a:lstStyle>
            <a:lvl1pPr marL="0" indent="0">
              <a:buNone/>
              <a:defRPr/>
            </a:lvl1pPr>
          </a:lstStyle>
          <a:p>
            <a:r>
              <a:rPr lang="en-US"/>
              <a:t>Click icon to add picture</a:t>
            </a:r>
          </a:p>
        </p:txBody>
      </p:sp>
      <p:sp>
        <p:nvSpPr>
          <p:cNvPr id="13" name="Прямоугольник 2">
            <a:extLst>
              <a:ext uri="{FF2B5EF4-FFF2-40B4-BE49-F238E27FC236}">
                <a16:creationId xmlns:a16="http://schemas.microsoft.com/office/drawing/2014/main" id="{B7877920-6C8D-4802-81F7-DCDE19AEA2A6}"/>
              </a:ext>
            </a:extLst>
          </p:cNvPr>
          <p:cNvSpPr/>
          <p:nvPr/>
        </p:nvSpPr>
        <p:spPr>
          <a:xfrm>
            <a:off x="304800" y="4159116"/>
            <a:ext cx="8899100" cy="2386744"/>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1">
            <a:extLst>
              <a:ext uri="{FF2B5EF4-FFF2-40B4-BE49-F238E27FC236}">
                <a16:creationId xmlns:a16="http://schemas.microsoft.com/office/drawing/2014/main" id="{AC6E8A01-1018-4AFE-A229-B735D9B018CB}"/>
              </a:ext>
            </a:extLst>
          </p:cNvPr>
          <p:cNvSpPr/>
          <p:nvPr/>
        </p:nvSpPr>
        <p:spPr>
          <a:xfrm>
            <a:off x="9526469" y="4159116"/>
            <a:ext cx="2351843" cy="2386744"/>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3665694F-8DF2-4937-B609-8F95E25898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03271" y="5097963"/>
            <a:ext cx="1198238" cy="509050"/>
          </a:xfrm>
          <a:prstGeom prst="rect">
            <a:avLst/>
          </a:prstGeom>
        </p:spPr>
      </p:pic>
      <p:cxnSp>
        <p:nvCxnSpPr>
          <p:cNvPr id="19" name="Straight Connector 18">
            <a:extLst>
              <a:ext uri="{FF2B5EF4-FFF2-40B4-BE49-F238E27FC236}">
                <a16:creationId xmlns:a16="http://schemas.microsoft.com/office/drawing/2014/main" id="{7C450DC8-B6F7-403F-8C0C-54545608D944}"/>
              </a:ext>
            </a:extLst>
          </p:cNvPr>
          <p:cNvCxnSpPr/>
          <p:nvPr/>
        </p:nvCxnSpPr>
        <p:spPr>
          <a:xfrm>
            <a:off x="730471" y="5249772"/>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5534C59-34ED-4253-B5D0-0B6A3FABBF6D}"/>
              </a:ext>
            </a:extLst>
          </p:cNvPr>
          <p:cNvSpPr>
            <a:spLocks noGrp="1"/>
          </p:cNvSpPr>
          <p:nvPr>
            <p:ph type="ctrTitle" hasCustomPrompt="1"/>
          </p:nvPr>
        </p:nvSpPr>
        <p:spPr>
          <a:xfrm>
            <a:off x="622817" y="4399360"/>
            <a:ext cx="8266176" cy="701731"/>
          </a:xfrm>
        </p:spPr>
        <p:txBody>
          <a:bodyPr anchor="t"/>
          <a:lstStyle>
            <a:lvl1pPr algn="l">
              <a:defRPr sz="4400">
                <a:solidFill>
                  <a:schemeClr val="bg1"/>
                </a:solidFill>
              </a:defRPr>
            </a:lvl1pPr>
          </a:lstStyle>
          <a:p>
            <a:r>
              <a:rPr lang="en-US"/>
              <a:t>YOUR DECK’S TITLE GOES HERE</a:t>
            </a:r>
          </a:p>
        </p:txBody>
      </p:sp>
      <p:sp>
        <p:nvSpPr>
          <p:cNvPr id="3" name="Subtitle 2">
            <a:extLst>
              <a:ext uri="{FF2B5EF4-FFF2-40B4-BE49-F238E27FC236}">
                <a16:creationId xmlns:a16="http://schemas.microsoft.com/office/drawing/2014/main" id="{1455C329-DC2F-488E-861C-64EAB89C8320}"/>
              </a:ext>
            </a:extLst>
          </p:cNvPr>
          <p:cNvSpPr>
            <a:spLocks noGrp="1"/>
          </p:cNvSpPr>
          <p:nvPr>
            <p:ph type="subTitle" idx="1" hasCustomPrompt="1"/>
          </p:nvPr>
        </p:nvSpPr>
        <p:spPr>
          <a:xfrm>
            <a:off x="622817" y="5332289"/>
            <a:ext cx="8266176" cy="106984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Deck’s sub-title goes here. Just make sure it doesn’t exceed two lines!</a:t>
            </a:r>
          </a:p>
        </p:txBody>
      </p:sp>
    </p:spTree>
    <p:extLst>
      <p:ext uri="{BB962C8B-B14F-4D97-AF65-F5344CB8AC3E}">
        <p14:creationId xmlns:p14="http://schemas.microsoft.com/office/powerpoint/2010/main" val="205640723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5E961FD-291E-4942-B84C-5A716FDD4302}"/>
              </a:ext>
            </a:extLst>
          </p:cNvPr>
          <p:cNvSpPr>
            <a:spLocks noGrp="1"/>
          </p:cNvSpPr>
          <p:nvPr>
            <p:ph type="pic" sz="quarter" idx="13"/>
          </p:nvPr>
        </p:nvSpPr>
        <p:spPr>
          <a:xfrm>
            <a:off x="304800" y="304799"/>
            <a:ext cx="11572875" cy="353872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a:lstStyle>
            <a:lvl1pPr marL="0" indent="0">
              <a:buNone/>
              <a:defRPr/>
            </a:lvl1pPr>
          </a:lstStyle>
          <a:p>
            <a:r>
              <a:rPr lang="en-US"/>
              <a:t>Click icon to add picture</a:t>
            </a:r>
          </a:p>
        </p:txBody>
      </p:sp>
      <p:sp>
        <p:nvSpPr>
          <p:cNvPr id="13" name="Прямоугольник 2">
            <a:extLst>
              <a:ext uri="{FF2B5EF4-FFF2-40B4-BE49-F238E27FC236}">
                <a16:creationId xmlns:a16="http://schemas.microsoft.com/office/drawing/2014/main" id="{B7877920-6C8D-4802-81F7-DCDE19AEA2A6}"/>
              </a:ext>
            </a:extLst>
          </p:cNvPr>
          <p:cNvSpPr/>
          <p:nvPr/>
        </p:nvSpPr>
        <p:spPr>
          <a:xfrm>
            <a:off x="2992323" y="4159116"/>
            <a:ext cx="8899100" cy="2386744"/>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Прямоугольник 11">
            <a:extLst>
              <a:ext uri="{FF2B5EF4-FFF2-40B4-BE49-F238E27FC236}">
                <a16:creationId xmlns:a16="http://schemas.microsoft.com/office/drawing/2014/main" id="{AC6E8A01-1018-4AFE-A229-B735D9B018CB}"/>
              </a:ext>
            </a:extLst>
          </p:cNvPr>
          <p:cNvSpPr/>
          <p:nvPr/>
        </p:nvSpPr>
        <p:spPr>
          <a:xfrm>
            <a:off x="304800" y="4159116"/>
            <a:ext cx="2351843" cy="2386744"/>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3665694F-8DF2-4937-B609-8F95E25898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1602" y="5097963"/>
            <a:ext cx="1198238" cy="509050"/>
          </a:xfrm>
          <a:prstGeom prst="rect">
            <a:avLst/>
          </a:prstGeom>
        </p:spPr>
      </p:pic>
      <p:cxnSp>
        <p:nvCxnSpPr>
          <p:cNvPr id="19" name="Straight Connector 18">
            <a:extLst>
              <a:ext uri="{FF2B5EF4-FFF2-40B4-BE49-F238E27FC236}">
                <a16:creationId xmlns:a16="http://schemas.microsoft.com/office/drawing/2014/main" id="{7C450DC8-B6F7-403F-8C0C-54545608D944}"/>
              </a:ext>
            </a:extLst>
          </p:cNvPr>
          <p:cNvCxnSpPr/>
          <p:nvPr/>
        </p:nvCxnSpPr>
        <p:spPr>
          <a:xfrm>
            <a:off x="3417994" y="5249772"/>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5534C59-34ED-4253-B5D0-0B6A3FABBF6D}"/>
              </a:ext>
            </a:extLst>
          </p:cNvPr>
          <p:cNvSpPr>
            <a:spLocks noGrp="1"/>
          </p:cNvSpPr>
          <p:nvPr>
            <p:ph type="ctrTitle" hasCustomPrompt="1"/>
          </p:nvPr>
        </p:nvSpPr>
        <p:spPr>
          <a:xfrm>
            <a:off x="3310340" y="4399360"/>
            <a:ext cx="8266176" cy="701731"/>
          </a:xfrm>
        </p:spPr>
        <p:txBody>
          <a:bodyPr anchor="t"/>
          <a:lstStyle>
            <a:lvl1pPr algn="l">
              <a:defRPr sz="4400">
                <a:solidFill>
                  <a:schemeClr val="bg1"/>
                </a:solidFill>
              </a:defRPr>
            </a:lvl1pPr>
          </a:lstStyle>
          <a:p>
            <a:r>
              <a:rPr lang="en-US"/>
              <a:t>YOUR DECK’S TITLE GOES HERE</a:t>
            </a:r>
          </a:p>
        </p:txBody>
      </p:sp>
      <p:sp>
        <p:nvSpPr>
          <p:cNvPr id="3" name="Subtitle 2">
            <a:extLst>
              <a:ext uri="{FF2B5EF4-FFF2-40B4-BE49-F238E27FC236}">
                <a16:creationId xmlns:a16="http://schemas.microsoft.com/office/drawing/2014/main" id="{1455C329-DC2F-488E-861C-64EAB89C8320}"/>
              </a:ext>
            </a:extLst>
          </p:cNvPr>
          <p:cNvSpPr>
            <a:spLocks noGrp="1"/>
          </p:cNvSpPr>
          <p:nvPr>
            <p:ph type="subTitle" idx="1" hasCustomPrompt="1"/>
          </p:nvPr>
        </p:nvSpPr>
        <p:spPr>
          <a:xfrm>
            <a:off x="3310340" y="5332289"/>
            <a:ext cx="8266176" cy="106984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Your Deck’s sub-title goes here. Just make sure it doesn’t exceed two lines!</a:t>
            </a:r>
          </a:p>
        </p:txBody>
      </p:sp>
    </p:spTree>
    <p:extLst>
      <p:ext uri="{BB962C8B-B14F-4D97-AF65-F5344CB8AC3E}">
        <p14:creationId xmlns:p14="http://schemas.microsoft.com/office/powerpoint/2010/main" val="368196331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Transition 1">
    <p:spTree>
      <p:nvGrpSpPr>
        <p:cNvPr id="1" name=""/>
        <p:cNvGrpSpPr/>
        <p:nvPr/>
      </p:nvGrpSpPr>
      <p:grpSpPr>
        <a:xfrm>
          <a:off x="0" y="0"/>
          <a:ext cx="0" cy="0"/>
          <a:chOff x="0" y="0"/>
          <a:chExt cx="0" cy="0"/>
        </a:xfrm>
      </p:grpSpPr>
      <p:sp>
        <p:nvSpPr>
          <p:cNvPr id="8" name="Прямоугольник 28">
            <a:extLst>
              <a:ext uri="{FF2B5EF4-FFF2-40B4-BE49-F238E27FC236}">
                <a16:creationId xmlns:a16="http://schemas.microsoft.com/office/drawing/2014/main" id="{00F98947-48BE-4678-805E-54C7D3A5418A}"/>
              </a:ext>
            </a:extLst>
          </p:cNvPr>
          <p:cNvSpPr/>
          <p:nvPr/>
        </p:nvSpPr>
        <p:spPr>
          <a:xfrm>
            <a:off x="304800" y="304800"/>
            <a:ext cx="11582400" cy="6248400"/>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1A7458D1-E74D-4D21-9BE4-97F658C9ED21}"/>
              </a:ext>
            </a:extLst>
          </p:cNvPr>
          <p:cNvCxnSpPr/>
          <p:nvPr/>
        </p:nvCxnSpPr>
        <p:spPr>
          <a:xfrm>
            <a:off x="5797019" y="3429000"/>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id="{B37699F4-DD53-46D4-8DD3-A8170FF960AE}"/>
              </a:ext>
            </a:extLst>
          </p:cNvPr>
          <p:cNvSpPr/>
          <p:nvPr/>
        </p:nvSpPr>
        <p:spPr>
          <a:xfrm>
            <a:off x="5639445" y="5895975"/>
            <a:ext cx="913111" cy="413727"/>
          </a:xfrm>
          <a:prstGeom prst="rect">
            <a:avLst/>
          </a:prstGeom>
          <a:solidFill>
            <a:srgbClr val="EC5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71123FAC-05A1-4CB3-B8EA-CF7C5BFA7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3994" y="5944798"/>
            <a:ext cx="744012" cy="316080"/>
          </a:xfrm>
          <a:prstGeom prst="rect">
            <a:avLst/>
          </a:prstGeom>
        </p:spPr>
      </p:pic>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14" name="Freeform: Shape 13">
            <a:extLst>
              <a:ext uri="{FF2B5EF4-FFF2-40B4-BE49-F238E27FC236}">
                <a16:creationId xmlns:a16="http://schemas.microsoft.com/office/drawing/2014/main" id="{502E6161-959F-4D97-A425-DEBED66A1D2A}"/>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15" name="Freeform: Shape 14">
            <a:extLst>
              <a:ext uri="{FF2B5EF4-FFF2-40B4-BE49-F238E27FC236}">
                <a16:creationId xmlns:a16="http://schemas.microsoft.com/office/drawing/2014/main" id="{D510F7FB-D9D5-4C19-B7C0-F200AACFA448}"/>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spTree>
    <p:extLst>
      <p:ext uri="{BB962C8B-B14F-4D97-AF65-F5344CB8AC3E}">
        <p14:creationId xmlns:p14="http://schemas.microsoft.com/office/powerpoint/2010/main" val="177583121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ransition 2">
    <p:spTree>
      <p:nvGrpSpPr>
        <p:cNvPr id="1" name=""/>
        <p:cNvGrpSpPr/>
        <p:nvPr/>
      </p:nvGrpSpPr>
      <p:grpSpPr>
        <a:xfrm>
          <a:off x="0" y="0"/>
          <a:ext cx="0" cy="0"/>
          <a:chOff x="0" y="0"/>
          <a:chExt cx="0" cy="0"/>
        </a:xfrm>
      </p:grpSpPr>
      <p:sp>
        <p:nvSpPr>
          <p:cNvPr id="15" name="Прямоугольник 28">
            <a:extLst>
              <a:ext uri="{FF2B5EF4-FFF2-40B4-BE49-F238E27FC236}">
                <a16:creationId xmlns:a16="http://schemas.microsoft.com/office/drawing/2014/main" id="{E5A4F19E-E151-4030-A849-5944CAF89A02}"/>
              </a:ext>
            </a:extLst>
          </p:cNvPr>
          <p:cNvSpPr/>
          <p:nvPr/>
        </p:nvSpPr>
        <p:spPr>
          <a:xfrm>
            <a:off x="304800" y="304800"/>
            <a:ext cx="11582400" cy="6248400"/>
          </a:xfrm>
          <a:prstGeom prst="rect">
            <a:avLst/>
          </a:prstGeom>
          <a:solidFill>
            <a:srgbClr val="EC5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F5EBB13D-1295-4E24-9EA8-1CE2580F40E4}"/>
              </a:ext>
            </a:extLst>
          </p:cNvPr>
          <p:cNvCxnSpPr/>
          <p:nvPr/>
        </p:nvCxnSpPr>
        <p:spPr>
          <a:xfrm>
            <a:off x="5797019" y="3429000"/>
            <a:ext cx="597962" cy="0"/>
          </a:xfrm>
          <a:prstGeom prst="line">
            <a:avLst/>
          </a:prstGeom>
          <a:ln w="76200">
            <a:solidFill>
              <a:srgbClr val="1A497F"/>
            </a:solidFill>
          </a:ln>
        </p:spPr>
        <p:style>
          <a:lnRef idx="1">
            <a:schemeClr val="accent1"/>
          </a:lnRef>
          <a:fillRef idx="0">
            <a:schemeClr val="accent1"/>
          </a:fillRef>
          <a:effectRef idx="0">
            <a:schemeClr val="accent1"/>
          </a:effectRef>
          <a:fontRef idx="minor">
            <a:schemeClr val="tx1"/>
          </a:fontRef>
        </p:style>
      </p:cxnSp>
      <p:sp>
        <p:nvSpPr>
          <p:cNvPr id="19" name="Прямоугольник 11">
            <a:extLst>
              <a:ext uri="{FF2B5EF4-FFF2-40B4-BE49-F238E27FC236}">
                <a16:creationId xmlns:a16="http://schemas.microsoft.com/office/drawing/2014/main" id="{F3E0247C-306E-4AA7-B1F0-E4264EA5E67A}"/>
              </a:ext>
            </a:extLst>
          </p:cNvPr>
          <p:cNvSpPr/>
          <p:nvPr/>
        </p:nvSpPr>
        <p:spPr>
          <a:xfrm>
            <a:off x="5639445" y="5895975"/>
            <a:ext cx="913111" cy="413727"/>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A50CEBB8-8A56-4B9E-839E-93E88D4B69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3994" y="5944798"/>
            <a:ext cx="744012" cy="316080"/>
          </a:xfrm>
          <a:prstGeom prst="rect">
            <a:avLst/>
          </a:prstGeom>
        </p:spPr>
      </p:pic>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11" name="Freeform: Shape 10">
            <a:extLst>
              <a:ext uri="{FF2B5EF4-FFF2-40B4-BE49-F238E27FC236}">
                <a16:creationId xmlns:a16="http://schemas.microsoft.com/office/drawing/2014/main" id="{786A1E2A-4231-4590-B611-2A005950C627}"/>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12" name="Freeform: Shape 11">
            <a:extLst>
              <a:ext uri="{FF2B5EF4-FFF2-40B4-BE49-F238E27FC236}">
                <a16:creationId xmlns:a16="http://schemas.microsoft.com/office/drawing/2014/main" id="{36468555-7C91-4DC4-852B-128263D97165}"/>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spTree>
    <p:extLst>
      <p:ext uri="{BB962C8B-B14F-4D97-AF65-F5344CB8AC3E}">
        <p14:creationId xmlns:p14="http://schemas.microsoft.com/office/powerpoint/2010/main" val="24554485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Transition 3">
    <p:spTree>
      <p:nvGrpSpPr>
        <p:cNvPr id="1" name=""/>
        <p:cNvGrpSpPr/>
        <p:nvPr/>
      </p:nvGrpSpPr>
      <p:grpSpPr>
        <a:xfrm>
          <a:off x="0" y="0"/>
          <a:ext cx="0" cy="0"/>
          <a:chOff x="0" y="0"/>
          <a:chExt cx="0" cy="0"/>
        </a:xfrm>
      </p:grpSpPr>
      <p:sp>
        <p:nvSpPr>
          <p:cNvPr id="12" name="Прямоугольник 28">
            <a:extLst>
              <a:ext uri="{FF2B5EF4-FFF2-40B4-BE49-F238E27FC236}">
                <a16:creationId xmlns:a16="http://schemas.microsoft.com/office/drawing/2014/main" id="{88B42F85-A718-4224-9501-A2799D699649}"/>
              </a:ext>
            </a:extLst>
          </p:cNvPr>
          <p:cNvSpPr/>
          <p:nvPr/>
        </p:nvSpPr>
        <p:spPr>
          <a:xfrm>
            <a:off x="304800" y="304800"/>
            <a:ext cx="11582400" cy="6248400"/>
          </a:xfrm>
          <a:prstGeom prst="rect">
            <a:avLst/>
          </a:prstGeom>
          <a:solidFill>
            <a:srgbClr val="8F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3399050D-984C-4E19-9E1A-4CD292383A0D}"/>
              </a:ext>
            </a:extLst>
          </p:cNvPr>
          <p:cNvCxnSpPr/>
          <p:nvPr/>
        </p:nvCxnSpPr>
        <p:spPr>
          <a:xfrm>
            <a:off x="5797019" y="3429000"/>
            <a:ext cx="597962" cy="0"/>
          </a:xfrm>
          <a:prstGeom prst="line">
            <a:avLst/>
          </a:prstGeom>
          <a:ln w="76200">
            <a:solidFill>
              <a:srgbClr val="FFC707"/>
            </a:solidFill>
          </a:ln>
        </p:spPr>
        <p:style>
          <a:lnRef idx="1">
            <a:schemeClr val="accent1"/>
          </a:lnRef>
          <a:fillRef idx="0">
            <a:schemeClr val="accent1"/>
          </a:fillRef>
          <a:effectRef idx="0">
            <a:schemeClr val="accent1"/>
          </a:effectRef>
          <a:fontRef idx="minor">
            <a:schemeClr val="tx1"/>
          </a:fontRef>
        </p:style>
      </p:cxnSp>
      <p:sp>
        <p:nvSpPr>
          <p:cNvPr id="23" name="Прямоугольник 11">
            <a:extLst>
              <a:ext uri="{FF2B5EF4-FFF2-40B4-BE49-F238E27FC236}">
                <a16:creationId xmlns:a16="http://schemas.microsoft.com/office/drawing/2014/main" id="{1EBAECF7-164D-4419-B7CB-E458C2AC3121}"/>
              </a:ext>
            </a:extLst>
          </p:cNvPr>
          <p:cNvSpPr/>
          <p:nvPr/>
        </p:nvSpPr>
        <p:spPr>
          <a:xfrm>
            <a:off x="5639445" y="5895975"/>
            <a:ext cx="913111" cy="413727"/>
          </a:xfrm>
          <a:prstGeom prst="rect">
            <a:avLst/>
          </a:prstGeom>
          <a:solidFill>
            <a:srgbClr val="FFC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a:extLst>
              <a:ext uri="{FF2B5EF4-FFF2-40B4-BE49-F238E27FC236}">
                <a16:creationId xmlns:a16="http://schemas.microsoft.com/office/drawing/2014/main" id="{3FED0EC0-A31A-4FFB-823C-FF0072D8F4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3994" y="5944798"/>
            <a:ext cx="744012" cy="316080"/>
          </a:xfrm>
          <a:prstGeom prst="rect">
            <a:avLst/>
          </a:prstGeom>
        </p:spPr>
      </p:pic>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14" name="Freeform: Shape 13">
            <a:extLst>
              <a:ext uri="{FF2B5EF4-FFF2-40B4-BE49-F238E27FC236}">
                <a16:creationId xmlns:a16="http://schemas.microsoft.com/office/drawing/2014/main" id="{351EAE2C-00FD-4ECA-B759-9E1521EBD5D8}"/>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15" name="Freeform: Shape 14">
            <a:extLst>
              <a:ext uri="{FF2B5EF4-FFF2-40B4-BE49-F238E27FC236}">
                <a16:creationId xmlns:a16="http://schemas.microsoft.com/office/drawing/2014/main" id="{B66B2957-0EBB-4DDE-BE9C-E4A4317CC92A}"/>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spTree>
    <p:extLst>
      <p:ext uri="{BB962C8B-B14F-4D97-AF65-F5344CB8AC3E}">
        <p14:creationId xmlns:p14="http://schemas.microsoft.com/office/powerpoint/2010/main" val="162001517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Transition 4">
    <p:spTree>
      <p:nvGrpSpPr>
        <p:cNvPr id="1" name=""/>
        <p:cNvGrpSpPr/>
        <p:nvPr/>
      </p:nvGrpSpPr>
      <p:grpSpPr>
        <a:xfrm>
          <a:off x="0" y="0"/>
          <a:ext cx="0" cy="0"/>
          <a:chOff x="0" y="0"/>
          <a:chExt cx="0" cy="0"/>
        </a:xfrm>
      </p:grpSpPr>
      <p:sp>
        <p:nvSpPr>
          <p:cNvPr id="12" name="Прямоугольник 28">
            <a:extLst>
              <a:ext uri="{FF2B5EF4-FFF2-40B4-BE49-F238E27FC236}">
                <a16:creationId xmlns:a16="http://schemas.microsoft.com/office/drawing/2014/main" id="{88B42F85-A718-4224-9501-A2799D699649}"/>
              </a:ext>
            </a:extLst>
          </p:cNvPr>
          <p:cNvSpPr/>
          <p:nvPr/>
        </p:nvSpPr>
        <p:spPr>
          <a:xfrm>
            <a:off x="304800" y="304800"/>
            <a:ext cx="11582400" cy="6248400"/>
          </a:xfrm>
          <a:prstGeom prst="rect">
            <a:avLst/>
          </a:prstGeom>
          <a:solidFill>
            <a:srgbClr val="FFC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3737DD"/>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3399050D-984C-4E19-9E1A-4CD292383A0D}"/>
              </a:ext>
            </a:extLst>
          </p:cNvPr>
          <p:cNvCxnSpPr/>
          <p:nvPr/>
        </p:nvCxnSpPr>
        <p:spPr>
          <a:xfrm>
            <a:off x="5797019" y="3429000"/>
            <a:ext cx="59796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Прямоугольник 11">
            <a:extLst>
              <a:ext uri="{FF2B5EF4-FFF2-40B4-BE49-F238E27FC236}">
                <a16:creationId xmlns:a16="http://schemas.microsoft.com/office/drawing/2014/main" id="{1EBAECF7-164D-4419-B7CB-E458C2AC3121}"/>
              </a:ext>
            </a:extLst>
          </p:cNvPr>
          <p:cNvSpPr/>
          <p:nvPr/>
        </p:nvSpPr>
        <p:spPr>
          <a:xfrm>
            <a:off x="5639445" y="5895975"/>
            <a:ext cx="913111" cy="413727"/>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a:extLst>
              <a:ext uri="{FF2B5EF4-FFF2-40B4-BE49-F238E27FC236}">
                <a16:creationId xmlns:a16="http://schemas.microsoft.com/office/drawing/2014/main" id="{3FED0EC0-A31A-4FFB-823C-FF0072D8F4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3994" y="5944798"/>
            <a:ext cx="744012" cy="316080"/>
          </a:xfrm>
          <a:prstGeom prst="rect">
            <a:avLst/>
          </a:prstGeom>
        </p:spPr>
      </p:pic>
      <p:sp>
        <p:nvSpPr>
          <p:cNvPr id="2" name="Title 1">
            <a:extLst>
              <a:ext uri="{FF2B5EF4-FFF2-40B4-BE49-F238E27FC236}">
                <a16:creationId xmlns:a16="http://schemas.microsoft.com/office/drawing/2014/main" id="{9D8BD7FE-5910-4840-9838-A66DCA5ABA9A}"/>
              </a:ext>
            </a:extLst>
          </p:cNvPr>
          <p:cNvSpPr>
            <a:spLocks noGrp="1"/>
          </p:cNvSpPr>
          <p:nvPr>
            <p:ph type="title" hasCustomPrompt="1"/>
          </p:nvPr>
        </p:nvSpPr>
        <p:spPr>
          <a:xfrm>
            <a:off x="3561397" y="1822430"/>
            <a:ext cx="5074920" cy="1311128"/>
          </a:xfrm>
        </p:spPr>
        <p:txBody>
          <a:bodyPr anchor="t"/>
          <a:lstStyle>
            <a:lvl1pPr algn="ctr">
              <a:defRPr sz="4400">
                <a:solidFill>
                  <a:schemeClr val="bg1"/>
                </a:solidFill>
              </a:defRPr>
            </a:lvl1pPr>
          </a:lstStyle>
          <a:p>
            <a:r>
              <a:rPr lang="en-US"/>
              <a:t>YOUR TRANSITION’S TITLE GOES HERE</a:t>
            </a:r>
          </a:p>
        </p:txBody>
      </p:sp>
      <p:sp>
        <p:nvSpPr>
          <p:cNvPr id="3" name="Text Placeholder 2">
            <a:extLst>
              <a:ext uri="{FF2B5EF4-FFF2-40B4-BE49-F238E27FC236}">
                <a16:creationId xmlns:a16="http://schemas.microsoft.com/office/drawing/2014/main" id="{FB0323D5-16CF-4643-8ED4-144A2183D006}"/>
              </a:ext>
            </a:extLst>
          </p:cNvPr>
          <p:cNvSpPr>
            <a:spLocks noGrp="1"/>
          </p:cNvSpPr>
          <p:nvPr>
            <p:ph type="body" idx="1" hasCustomPrompt="1"/>
          </p:nvPr>
        </p:nvSpPr>
        <p:spPr>
          <a:xfrm>
            <a:off x="3556635" y="3589021"/>
            <a:ext cx="5074920" cy="1581912"/>
          </a:xfrm>
        </p:spPr>
        <p:txBody>
          <a:bodyPr>
            <a:noAutofit/>
          </a:bodyPr>
          <a:lstStyle>
            <a:lvl1pPr marL="0" indent="0" algn="ctr">
              <a:buNone/>
              <a:defRPr sz="2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 your transition’s sub-title can go here. This one can go up to three lines!</a:t>
            </a:r>
          </a:p>
        </p:txBody>
      </p:sp>
      <p:sp>
        <p:nvSpPr>
          <p:cNvPr id="36" name="Freeform: Shape 35">
            <a:extLst>
              <a:ext uri="{FF2B5EF4-FFF2-40B4-BE49-F238E27FC236}">
                <a16:creationId xmlns:a16="http://schemas.microsoft.com/office/drawing/2014/main" id="{1B00F4F4-2DC0-444B-A711-A5D176996831}"/>
              </a:ext>
            </a:extLst>
          </p:cNvPr>
          <p:cNvSpPr/>
          <p:nvPr/>
        </p:nvSpPr>
        <p:spPr>
          <a:xfrm>
            <a:off x="9851151" y="773578"/>
            <a:ext cx="2036049" cy="5310352"/>
          </a:xfrm>
          <a:custGeom>
            <a:avLst/>
            <a:gdLst>
              <a:gd name="connsiteX0" fmla="*/ 2032192 w 2036049"/>
              <a:gd name="connsiteY0" fmla="*/ 0 h 5310352"/>
              <a:gd name="connsiteX1" fmla="*/ 2036049 w 2036049"/>
              <a:gd name="connsiteY1" fmla="*/ 329 h 5310352"/>
              <a:gd name="connsiteX2" fmla="*/ 2036049 w 2036049"/>
              <a:gd name="connsiteY2" fmla="*/ 292973 h 5310352"/>
              <a:gd name="connsiteX3" fmla="*/ 2032192 w 2036049"/>
              <a:gd name="connsiteY3" fmla="*/ 292584 h 5310352"/>
              <a:gd name="connsiteX4" fmla="*/ 1821826 w 2036049"/>
              <a:gd name="connsiteY4" fmla="*/ 502948 h 5310352"/>
              <a:gd name="connsiteX5" fmla="*/ 2032192 w 2036049"/>
              <a:gd name="connsiteY5" fmla="*/ 713313 h 5310352"/>
              <a:gd name="connsiteX6" fmla="*/ 2036049 w 2036049"/>
              <a:gd name="connsiteY6" fmla="*/ 712924 h 5310352"/>
              <a:gd name="connsiteX7" fmla="*/ 2036049 w 2036049"/>
              <a:gd name="connsiteY7" fmla="*/ 5301227 h 5310352"/>
              <a:gd name="connsiteX8" fmla="*/ 2030823 w 2036049"/>
              <a:gd name="connsiteY8" fmla="*/ 5310352 h 5310352"/>
              <a:gd name="connsiteX9" fmla="*/ 373375 w 2036049"/>
              <a:gd name="connsiteY9" fmla="*/ 3909180 h 5310352"/>
              <a:gd name="connsiteX10" fmla="*/ 223441 w 2036049"/>
              <a:gd name="connsiteY10" fmla="*/ 4056375 h 5310352"/>
              <a:gd name="connsiteX11" fmla="*/ 40774 w 2036049"/>
              <a:gd name="connsiteY11" fmla="*/ 2889626 h 5310352"/>
              <a:gd name="connsiteX12" fmla="*/ 1019445 w 2036049"/>
              <a:gd name="connsiteY12" fmla="*/ 3606579 h 5310352"/>
              <a:gd name="connsiteX13" fmla="*/ 675157 w 2036049"/>
              <a:gd name="connsiteY13" fmla="*/ 3666546 h 5310352"/>
              <a:gd name="connsiteX14" fmla="*/ 1071257 w 2036049"/>
              <a:gd name="connsiteY14" fmla="*/ 4048191 h 5310352"/>
              <a:gd name="connsiteX15" fmla="*/ 1669566 w 2036049"/>
              <a:gd name="connsiteY15" fmla="*/ 3523594 h 5310352"/>
              <a:gd name="connsiteX16" fmla="*/ 1721159 w 2036049"/>
              <a:gd name="connsiteY16" fmla="*/ 2294770 h 5310352"/>
              <a:gd name="connsiteX17" fmla="*/ 1730492 w 2036049"/>
              <a:gd name="connsiteY17" fmla="*/ 1758294 h 5310352"/>
              <a:gd name="connsiteX18" fmla="*/ 506968 w 2036049"/>
              <a:gd name="connsiteY18" fmla="*/ 1758294 h 5310352"/>
              <a:gd name="connsiteX19" fmla="*/ 506968 w 2036049"/>
              <a:gd name="connsiteY19" fmla="*/ 1292158 h 5310352"/>
              <a:gd name="connsiteX20" fmla="*/ 1738347 w 2036049"/>
              <a:gd name="connsiteY20" fmla="*/ 1292158 h 5310352"/>
              <a:gd name="connsiteX21" fmla="*/ 1744204 w 2036049"/>
              <a:gd name="connsiteY21" fmla="*/ 915330 h 5310352"/>
              <a:gd name="connsiteX22" fmla="*/ 1744724 w 2036049"/>
              <a:gd name="connsiteY22" fmla="*/ 915330 h 5310352"/>
              <a:gd name="connsiteX23" fmla="*/ 1529212 w 2036049"/>
              <a:gd name="connsiteY23" fmla="*/ 502948 h 5310352"/>
              <a:gd name="connsiteX24" fmla="*/ 2032192 w 2036049"/>
              <a:gd name="connsiteY24" fmla="*/ 0 h 5310352"/>
              <a:gd name="connsiteX25" fmla="*/ 1714727 w 2036049"/>
              <a:gd name="connsiteY25" fmla="*/ 2652767 h 5310352"/>
              <a:gd name="connsiteX26" fmla="*/ 1706406 w 2036049"/>
              <a:gd name="connsiteY26" fmla="*/ 3086224 h 5310352"/>
              <a:gd name="connsiteX27" fmla="*/ 1714727 w 2036049"/>
              <a:gd name="connsiteY27" fmla="*/ 2652767 h 53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6049" h="5310352">
                <a:moveTo>
                  <a:pt x="2032192" y="0"/>
                </a:moveTo>
                <a:lnTo>
                  <a:pt x="2036049" y="329"/>
                </a:lnTo>
                <a:lnTo>
                  <a:pt x="2036049" y="292973"/>
                </a:lnTo>
                <a:lnTo>
                  <a:pt x="2032192" y="292584"/>
                </a:lnTo>
                <a:cubicBezTo>
                  <a:pt x="1916006" y="292584"/>
                  <a:pt x="1821826" y="386791"/>
                  <a:pt x="1821826" y="502948"/>
                </a:cubicBezTo>
                <a:cubicBezTo>
                  <a:pt x="1821826" y="619133"/>
                  <a:pt x="1916006" y="713313"/>
                  <a:pt x="2032192" y="713313"/>
                </a:cubicBezTo>
                <a:lnTo>
                  <a:pt x="2036049" y="712924"/>
                </a:lnTo>
                <a:lnTo>
                  <a:pt x="2036049" y="5301227"/>
                </a:lnTo>
                <a:lnTo>
                  <a:pt x="2030823" y="5310352"/>
                </a:lnTo>
                <a:cubicBezTo>
                  <a:pt x="1962672" y="5127713"/>
                  <a:pt x="746839" y="4726991"/>
                  <a:pt x="373375" y="3909180"/>
                </a:cubicBezTo>
                <a:cubicBezTo>
                  <a:pt x="357008" y="3928257"/>
                  <a:pt x="288856" y="3993671"/>
                  <a:pt x="223441" y="4056375"/>
                </a:cubicBezTo>
                <a:cubicBezTo>
                  <a:pt x="2620" y="3846476"/>
                  <a:pt x="-46455" y="3173123"/>
                  <a:pt x="40774" y="2889626"/>
                </a:cubicBezTo>
                <a:cubicBezTo>
                  <a:pt x="112812" y="2943517"/>
                  <a:pt x="749576" y="3383022"/>
                  <a:pt x="1019445" y="3606579"/>
                </a:cubicBezTo>
                <a:cubicBezTo>
                  <a:pt x="984001" y="3609316"/>
                  <a:pt x="738656" y="3658363"/>
                  <a:pt x="675157" y="3666546"/>
                </a:cubicBezTo>
                <a:cubicBezTo>
                  <a:pt x="698887" y="3688360"/>
                  <a:pt x="943028" y="3986773"/>
                  <a:pt x="1071257" y="4048191"/>
                </a:cubicBezTo>
                <a:cubicBezTo>
                  <a:pt x="1409058" y="4210057"/>
                  <a:pt x="1585266" y="4121105"/>
                  <a:pt x="1669566" y="3523594"/>
                </a:cubicBezTo>
                <a:cubicBezTo>
                  <a:pt x="812445" y="3324040"/>
                  <a:pt x="725709" y="2551992"/>
                  <a:pt x="1721159" y="2294770"/>
                </a:cubicBezTo>
                <a:cubicBezTo>
                  <a:pt x="1724279" y="2118015"/>
                  <a:pt x="1727481" y="1933214"/>
                  <a:pt x="1730492" y="1758294"/>
                </a:cubicBezTo>
                <a:lnTo>
                  <a:pt x="506968" y="1758294"/>
                </a:lnTo>
                <a:lnTo>
                  <a:pt x="506968" y="1292158"/>
                </a:lnTo>
                <a:lnTo>
                  <a:pt x="1738347" y="1292158"/>
                </a:lnTo>
                <a:cubicBezTo>
                  <a:pt x="1741905" y="1078919"/>
                  <a:pt x="1744204" y="931177"/>
                  <a:pt x="1744204" y="915330"/>
                </a:cubicBezTo>
                <a:lnTo>
                  <a:pt x="1744724" y="915330"/>
                </a:lnTo>
                <a:cubicBezTo>
                  <a:pt x="1614552" y="824434"/>
                  <a:pt x="1529212" y="673763"/>
                  <a:pt x="1529212" y="502948"/>
                </a:cubicBezTo>
                <a:cubicBezTo>
                  <a:pt x="1529212" y="225172"/>
                  <a:pt x="1754413" y="0"/>
                  <a:pt x="2032192" y="0"/>
                </a:cubicBezTo>
                <a:close/>
                <a:moveTo>
                  <a:pt x="1714727" y="2652767"/>
                </a:moveTo>
                <a:cubicBezTo>
                  <a:pt x="1372519" y="2767392"/>
                  <a:pt x="1373586" y="2979016"/>
                  <a:pt x="1706406" y="3086224"/>
                </a:cubicBezTo>
                <a:cubicBezTo>
                  <a:pt x="1708431" y="2990019"/>
                  <a:pt x="1711360" y="2835872"/>
                  <a:pt x="1714727" y="2652767"/>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30" name="Freeform: Shape 29">
            <a:extLst>
              <a:ext uri="{FF2B5EF4-FFF2-40B4-BE49-F238E27FC236}">
                <a16:creationId xmlns:a16="http://schemas.microsoft.com/office/drawing/2014/main" id="{51921B63-C24B-40ED-85BE-26D49B86E047}"/>
              </a:ext>
            </a:extLst>
          </p:cNvPr>
          <p:cNvSpPr/>
          <p:nvPr/>
        </p:nvSpPr>
        <p:spPr>
          <a:xfrm>
            <a:off x="304800" y="773907"/>
            <a:ext cx="2025597" cy="5300898"/>
          </a:xfrm>
          <a:custGeom>
            <a:avLst/>
            <a:gdLst>
              <a:gd name="connsiteX0" fmla="*/ 0 w 2025597"/>
              <a:gd name="connsiteY0" fmla="*/ 0 h 5300898"/>
              <a:gd name="connsiteX1" fmla="*/ 82086 w 2025597"/>
              <a:gd name="connsiteY1" fmla="*/ 6998 h 5300898"/>
              <a:gd name="connsiteX2" fmla="*/ 482728 w 2025597"/>
              <a:gd name="connsiteY2" fmla="*/ 377402 h 5300898"/>
              <a:gd name="connsiteX3" fmla="*/ 1197880 w 2025597"/>
              <a:gd name="connsiteY3" fmla="*/ 1291829 h 5300898"/>
              <a:gd name="connsiteX4" fmla="*/ 1521394 w 2025597"/>
              <a:gd name="connsiteY4" fmla="*/ 1291829 h 5300898"/>
              <a:gd name="connsiteX5" fmla="*/ 1521394 w 2025597"/>
              <a:gd name="connsiteY5" fmla="*/ 1757965 h 5300898"/>
              <a:gd name="connsiteX6" fmla="*/ 1184222 w 2025597"/>
              <a:gd name="connsiteY6" fmla="*/ 1757965 h 5300898"/>
              <a:gd name="connsiteX7" fmla="*/ 308736 w 2025597"/>
              <a:gd name="connsiteY7" fmla="*/ 2534502 h 5300898"/>
              <a:gd name="connsiteX8" fmla="*/ 321929 w 2025597"/>
              <a:gd name="connsiteY8" fmla="*/ 3191898 h 5300898"/>
              <a:gd name="connsiteX9" fmla="*/ 324502 w 2025597"/>
              <a:gd name="connsiteY9" fmla="*/ 3224687 h 5300898"/>
              <a:gd name="connsiteX10" fmla="*/ 1084212 w 2025597"/>
              <a:gd name="connsiteY10" fmla="*/ 3949687 h 5300898"/>
              <a:gd name="connsiteX11" fmla="*/ 1350441 w 2025597"/>
              <a:gd name="connsiteY11" fmla="*/ 3666217 h 5300898"/>
              <a:gd name="connsiteX12" fmla="*/ 1006180 w 2025597"/>
              <a:gd name="connsiteY12" fmla="*/ 3606250 h 5300898"/>
              <a:gd name="connsiteX13" fmla="*/ 1984824 w 2025597"/>
              <a:gd name="connsiteY13" fmla="*/ 2889297 h 5300898"/>
              <a:gd name="connsiteX14" fmla="*/ 1802184 w 2025597"/>
              <a:gd name="connsiteY14" fmla="*/ 4056046 h 5300898"/>
              <a:gd name="connsiteX15" fmla="*/ 1652223 w 2025597"/>
              <a:gd name="connsiteY15" fmla="*/ 3908851 h 5300898"/>
              <a:gd name="connsiteX16" fmla="*/ 1191831 w 2025597"/>
              <a:gd name="connsiteY16" fmla="*/ 4495223 h 5300898"/>
              <a:gd name="connsiteX17" fmla="*/ 809882 w 2025597"/>
              <a:gd name="connsiteY17" fmla="*/ 5131489 h 5300898"/>
              <a:gd name="connsiteX18" fmla="*/ 893771 w 2025597"/>
              <a:gd name="connsiteY18" fmla="*/ 4726033 h 5300898"/>
              <a:gd name="connsiteX19" fmla="*/ 6748 w 2025597"/>
              <a:gd name="connsiteY19" fmla="*/ 5289114 h 5300898"/>
              <a:gd name="connsiteX20" fmla="*/ 0 w 2025597"/>
              <a:gd name="connsiteY20" fmla="*/ 5300898 h 5300898"/>
              <a:gd name="connsiteX21" fmla="*/ 0 w 2025597"/>
              <a:gd name="connsiteY21" fmla="*/ 712595 h 5300898"/>
              <a:gd name="connsiteX22" fmla="*/ 38541 w 2025597"/>
              <a:gd name="connsiteY22" fmla="*/ 708710 h 5300898"/>
              <a:gd name="connsiteX23" fmla="*/ 206537 w 2025597"/>
              <a:gd name="connsiteY23" fmla="*/ 502619 h 5300898"/>
              <a:gd name="connsiteX24" fmla="*/ 38541 w 2025597"/>
              <a:gd name="connsiteY24" fmla="*/ 296530 h 5300898"/>
              <a:gd name="connsiteX25" fmla="*/ 0 w 2025597"/>
              <a:gd name="connsiteY25" fmla="*/ 292644 h 5300898"/>
              <a:gd name="connsiteX26" fmla="*/ 0 w 2025597"/>
              <a:gd name="connsiteY26" fmla="*/ 0 h 5300898"/>
              <a:gd name="connsiteX27" fmla="*/ 419394 w 2025597"/>
              <a:gd name="connsiteY27" fmla="*/ 773635 h 5300898"/>
              <a:gd name="connsiteX28" fmla="*/ 281421 w 2025597"/>
              <a:gd name="connsiteY28" fmla="*/ 916643 h 5300898"/>
              <a:gd name="connsiteX29" fmla="*/ 287251 w 2025597"/>
              <a:gd name="connsiteY29" fmla="*/ 1291829 h 5300898"/>
              <a:gd name="connsiteX30" fmla="*/ 809554 w 2025597"/>
              <a:gd name="connsiteY30" fmla="*/ 1291829 h 5300898"/>
              <a:gd name="connsiteX31" fmla="*/ 419394 w 2025597"/>
              <a:gd name="connsiteY31" fmla="*/ 773635 h 5300898"/>
              <a:gd name="connsiteX32" fmla="*/ 295106 w 2025597"/>
              <a:gd name="connsiteY32" fmla="*/ 1757965 h 5300898"/>
              <a:gd name="connsiteX33" fmla="*/ 302250 w 2025597"/>
              <a:gd name="connsiteY33" fmla="*/ 2169060 h 5300898"/>
              <a:gd name="connsiteX34" fmla="*/ 777120 w 2025597"/>
              <a:gd name="connsiteY34" fmla="*/ 1757965 h 5300898"/>
              <a:gd name="connsiteX35" fmla="*/ 295106 w 2025597"/>
              <a:gd name="connsiteY35" fmla="*/ 1757965 h 5300898"/>
              <a:gd name="connsiteX36" fmla="*/ 384086 w 2025597"/>
              <a:gd name="connsiteY36" fmla="*/ 3687456 h 5300898"/>
              <a:gd name="connsiteX37" fmla="*/ 749340 w 2025597"/>
              <a:gd name="connsiteY37" fmla="*/ 4116041 h 5300898"/>
              <a:gd name="connsiteX38" fmla="*/ 384086 w 2025597"/>
              <a:gd name="connsiteY38" fmla="*/ 3687456 h 530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25597" h="5300898">
                <a:moveTo>
                  <a:pt x="0" y="0"/>
                </a:moveTo>
                <a:lnTo>
                  <a:pt x="82086" y="6998"/>
                </a:lnTo>
                <a:cubicBezTo>
                  <a:pt x="277519" y="40718"/>
                  <a:pt x="433968" y="187466"/>
                  <a:pt x="482728" y="377402"/>
                </a:cubicBezTo>
                <a:cubicBezTo>
                  <a:pt x="724351" y="483105"/>
                  <a:pt x="1113334" y="798104"/>
                  <a:pt x="1197880" y="1291829"/>
                </a:cubicBezTo>
                <a:lnTo>
                  <a:pt x="1521394" y="1291829"/>
                </a:lnTo>
                <a:lnTo>
                  <a:pt x="1521394" y="1757965"/>
                </a:lnTo>
                <a:lnTo>
                  <a:pt x="1184222" y="1757965"/>
                </a:lnTo>
                <a:cubicBezTo>
                  <a:pt x="1097432" y="2124228"/>
                  <a:pt x="820310" y="2408847"/>
                  <a:pt x="308736" y="2534502"/>
                </a:cubicBezTo>
                <a:cubicBezTo>
                  <a:pt x="315223" y="2893567"/>
                  <a:pt x="320642" y="3174628"/>
                  <a:pt x="321929" y="3191898"/>
                </a:cubicBezTo>
                <a:cubicBezTo>
                  <a:pt x="322750" y="3203120"/>
                  <a:pt x="323653" y="3213684"/>
                  <a:pt x="324502" y="3224687"/>
                </a:cubicBezTo>
                <a:cubicBezTo>
                  <a:pt x="657787" y="3357923"/>
                  <a:pt x="937427" y="3635070"/>
                  <a:pt x="1084212" y="3949687"/>
                </a:cubicBezTo>
                <a:cubicBezTo>
                  <a:pt x="1203655" y="3839003"/>
                  <a:pt x="1333471" y="3681818"/>
                  <a:pt x="1350441" y="3666217"/>
                </a:cubicBezTo>
                <a:cubicBezTo>
                  <a:pt x="1286942" y="3658034"/>
                  <a:pt x="1041597" y="3608987"/>
                  <a:pt x="1006180" y="3606250"/>
                </a:cubicBezTo>
                <a:cubicBezTo>
                  <a:pt x="1276049" y="3382693"/>
                  <a:pt x="1912813" y="2943188"/>
                  <a:pt x="1984824" y="2889297"/>
                </a:cubicBezTo>
                <a:cubicBezTo>
                  <a:pt x="2072052" y="3172794"/>
                  <a:pt x="2022978" y="3846147"/>
                  <a:pt x="1802184" y="4056046"/>
                </a:cubicBezTo>
                <a:cubicBezTo>
                  <a:pt x="1736742" y="3993342"/>
                  <a:pt x="1668618" y="3927928"/>
                  <a:pt x="1652223" y="3908851"/>
                </a:cubicBezTo>
                <a:cubicBezTo>
                  <a:pt x="1549065" y="4134734"/>
                  <a:pt x="1381588" y="4328787"/>
                  <a:pt x="1191831" y="4495223"/>
                </a:cubicBezTo>
                <a:cubicBezTo>
                  <a:pt x="1171714" y="4733641"/>
                  <a:pt x="1055063" y="4959963"/>
                  <a:pt x="809882" y="5131489"/>
                </a:cubicBezTo>
                <a:cubicBezTo>
                  <a:pt x="867715" y="5032055"/>
                  <a:pt x="896043" y="4887542"/>
                  <a:pt x="893771" y="4726033"/>
                </a:cubicBezTo>
                <a:cubicBezTo>
                  <a:pt x="493612" y="5003306"/>
                  <a:pt x="88642" y="5180100"/>
                  <a:pt x="6748" y="5289114"/>
                </a:cubicBezTo>
                <a:lnTo>
                  <a:pt x="0" y="5300898"/>
                </a:lnTo>
                <a:lnTo>
                  <a:pt x="0" y="712595"/>
                </a:lnTo>
                <a:lnTo>
                  <a:pt x="38541" y="708710"/>
                </a:lnTo>
                <a:cubicBezTo>
                  <a:pt x="134409" y="689095"/>
                  <a:pt x="206537" y="604281"/>
                  <a:pt x="206537" y="502619"/>
                </a:cubicBezTo>
                <a:cubicBezTo>
                  <a:pt x="206537" y="400982"/>
                  <a:pt x="134409" y="316150"/>
                  <a:pt x="38541" y="296530"/>
                </a:cubicBezTo>
                <a:lnTo>
                  <a:pt x="0" y="292644"/>
                </a:lnTo>
                <a:lnTo>
                  <a:pt x="0" y="0"/>
                </a:lnTo>
                <a:close/>
                <a:moveTo>
                  <a:pt x="419394" y="773635"/>
                </a:moveTo>
                <a:cubicBezTo>
                  <a:pt x="383265" y="829963"/>
                  <a:pt x="336435" y="878681"/>
                  <a:pt x="281421" y="916643"/>
                </a:cubicBezTo>
                <a:cubicBezTo>
                  <a:pt x="281531" y="937991"/>
                  <a:pt x="283802" y="1083407"/>
                  <a:pt x="287251" y="1291829"/>
                </a:cubicBezTo>
                <a:lnTo>
                  <a:pt x="809554" y="1291829"/>
                </a:lnTo>
                <a:cubicBezTo>
                  <a:pt x="773343" y="1102648"/>
                  <a:pt x="664876" y="921542"/>
                  <a:pt x="419394" y="773635"/>
                </a:cubicBezTo>
                <a:close/>
                <a:moveTo>
                  <a:pt x="295106" y="1757965"/>
                </a:moveTo>
                <a:cubicBezTo>
                  <a:pt x="297405" y="1891885"/>
                  <a:pt x="299841" y="2031581"/>
                  <a:pt x="302250" y="2169060"/>
                </a:cubicBezTo>
                <a:cubicBezTo>
                  <a:pt x="595246" y="2071076"/>
                  <a:pt x="721586" y="1905680"/>
                  <a:pt x="777120" y="1757965"/>
                </a:cubicBezTo>
                <a:lnTo>
                  <a:pt x="295106" y="1757965"/>
                </a:lnTo>
                <a:close/>
                <a:moveTo>
                  <a:pt x="384086" y="3687456"/>
                </a:moveTo>
                <a:cubicBezTo>
                  <a:pt x="453770" y="4023449"/>
                  <a:pt x="568451" y="4139962"/>
                  <a:pt x="749340" y="4116041"/>
                </a:cubicBezTo>
                <a:cubicBezTo>
                  <a:pt x="665286" y="3942023"/>
                  <a:pt x="544037" y="3787520"/>
                  <a:pt x="384086" y="3687456"/>
                </a:cubicBezTo>
                <a:close/>
              </a:path>
            </a:pathLst>
          </a:custGeom>
          <a:solidFill>
            <a:srgbClr val="FFFFFF">
              <a:alpha val="40000"/>
            </a:srgbClr>
          </a:solidFill>
          <a:ln w="2471" cap="flat">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23000"/>
              </a:lnSpc>
              <a:spcBef>
                <a:spcPts val="600"/>
              </a:spcBef>
              <a:spcAft>
                <a:spcPts val="600"/>
              </a:spcAft>
            </a:pPr>
            <a:endParaRPr lang="en-US" sz="1600"/>
          </a:p>
        </p:txBody>
      </p:sp>
    </p:spTree>
    <p:extLst>
      <p:ext uri="{BB962C8B-B14F-4D97-AF65-F5344CB8AC3E}">
        <p14:creationId xmlns:p14="http://schemas.microsoft.com/office/powerpoint/2010/main" val="415955647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lvl1pPr>
              <a:defRPr/>
            </a:lvl1pPr>
          </a:lstStyle>
          <a:p>
            <a:r>
              <a:rPr lang="en-US"/>
              <a:t>YOUR SLIDE’S TITLE GOES HERE</a:t>
            </a:r>
          </a:p>
        </p:txBody>
      </p:sp>
      <p:sp>
        <p:nvSpPr>
          <p:cNvPr id="3" name="Content Placeholder 2">
            <a:extLst>
              <a:ext uri="{FF2B5EF4-FFF2-40B4-BE49-F238E27FC236}">
                <a16:creationId xmlns:a16="http://schemas.microsoft.com/office/drawing/2014/main" id="{A753EC81-5AD8-430D-8FD1-2100649684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403549986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55709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s 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numCol="2" spcCol="914400"/>
          <a:lstStyle>
            <a:lvl1pPr marL="0" indent="0">
              <a:buNone/>
              <a:tab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13002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69A4E-0AE5-9F42-877E-12AC156F2D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0A3848-E5D0-9243-9A93-C6867418A4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606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s Para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11582400" cy="3703320"/>
          </a:xfrm>
        </p:spPr>
        <p:txBody>
          <a:bodyPr numCol="3" spcCol="914400"/>
          <a:lstStyle>
            <a:lvl1pPr marL="0" indent="0">
              <a:buNone/>
              <a:tabLs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10102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B6A3415C-D4D1-40DF-AB43-2D88A58773C9}"/>
              </a:ext>
            </a:extLst>
          </p:cNvPr>
          <p:cNvSpPr>
            <a:spLocks noGrp="1"/>
          </p:cNvSpPr>
          <p:nvPr>
            <p:ph type="body" sz="quarter" idx="14"/>
          </p:nvPr>
        </p:nvSpPr>
        <p:spPr>
          <a:xfrm>
            <a:off x="304800" y="2085975"/>
            <a:ext cx="11582400" cy="37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325184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lumns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B6A3415C-D4D1-40DF-AB43-2D88A58773C9}"/>
              </a:ext>
            </a:extLst>
          </p:cNvPr>
          <p:cNvSpPr>
            <a:spLocks noGrp="1"/>
          </p:cNvSpPr>
          <p:nvPr>
            <p:ph type="body" sz="quarter" idx="14"/>
          </p:nvPr>
        </p:nvSpPr>
        <p:spPr>
          <a:xfrm>
            <a:off x="304800" y="2085975"/>
            <a:ext cx="5543550" cy="37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4A30C68-45E3-466C-92E1-DBE369D97BB0}"/>
              </a:ext>
            </a:extLst>
          </p:cNvPr>
          <p:cNvSpPr>
            <a:spLocks noGrp="1"/>
          </p:cNvSpPr>
          <p:nvPr>
            <p:ph type="body" sz="quarter" idx="15"/>
          </p:nvPr>
        </p:nvSpPr>
        <p:spPr>
          <a:xfrm>
            <a:off x="6340602" y="2085975"/>
            <a:ext cx="5546598" cy="37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92914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s and Image on the Righ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5483352"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6000" y="2085974"/>
            <a:ext cx="5791200" cy="370331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495869169"/>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s and Image on the Righ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5483352" cy="701731"/>
          </a:xfrm>
        </p:spPr>
        <p:txBody>
          <a:bodyPr/>
          <a:lstStyle>
            <a:lvl1pPr>
              <a:defRPr/>
            </a:lvl1p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5483352"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4800" y="2087878"/>
            <a:ext cx="5483352"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9048" y="304800"/>
            <a:ext cx="5788152" cy="5486397"/>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70308398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s and Image on the Righ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09909C-F8EB-4588-A2C4-BCA7B7D97A6C}"/>
              </a:ext>
            </a:extLst>
          </p:cNvPr>
          <p:cNvSpPr/>
          <p:nvPr/>
        </p:nvSpPr>
        <p:spPr>
          <a:xfrm>
            <a:off x="304800" y="304800"/>
            <a:ext cx="5791200" cy="548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782574" y="724109"/>
            <a:ext cx="4736236" cy="1233952"/>
          </a:xfrm>
        </p:spPr>
        <p:txBody>
          <a:bodyPr>
            <a:noAutofit/>
          </a:bodyPr>
          <a:lstStyle>
            <a:lvl1pPr marL="0" indent="0">
              <a:buNone/>
              <a:defRPr sz="2100">
                <a:solidFill>
                  <a:schemeClr val="bg1"/>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Use this box to bring in a key takeaway or summary into your slide. Do your best to keep things in three lines or less.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9048" y="304800"/>
            <a:ext cx="5788152" cy="5486397"/>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268891797"/>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s and Image on the Lef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6400800" y="2087878"/>
            <a:ext cx="5486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2085974"/>
            <a:ext cx="5791200" cy="370331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84940744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exts and Image on the Left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344127-2D10-462E-BD53-FC4DACEC688C}"/>
              </a:ext>
            </a:extLst>
          </p:cNvPr>
          <p:cNvCxnSpPr/>
          <p:nvPr/>
        </p:nvCxnSpPr>
        <p:spPr>
          <a:xfrm>
            <a:off x="6483166"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10A1710-2726-42C6-9D81-4D6BCAD745D9}"/>
              </a:ext>
            </a:extLst>
          </p:cNvPr>
          <p:cNvGrpSpPr/>
          <p:nvPr/>
        </p:nvGrpSpPr>
        <p:grpSpPr>
          <a:xfrm>
            <a:off x="304801" y="6126480"/>
            <a:ext cx="11582400" cy="426715"/>
            <a:chOff x="304801" y="6126480"/>
            <a:chExt cx="11582400" cy="426715"/>
          </a:xfrm>
        </p:grpSpPr>
        <p:sp>
          <p:nvSpPr>
            <p:cNvPr id="12" name="Rectangle 11">
              <a:extLst>
                <a:ext uri="{FF2B5EF4-FFF2-40B4-BE49-F238E27FC236}">
                  <a16:creationId xmlns:a16="http://schemas.microsoft.com/office/drawing/2014/main" id="{1778BDDE-986F-4E53-9F4F-0E8AFFCA9FFC}"/>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4BFC099E-3311-47EC-B4B5-CAC92C1104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4" name="Straight Connector 13">
              <a:extLst>
                <a:ext uri="{FF2B5EF4-FFF2-40B4-BE49-F238E27FC236}">
                  <a16:creationId xmlns:a16="http://schemas.microsoft.com/office/drawing/2014/main" id="{7BFA5F38-50D2-4299-B38B-16FB0FA52D34}"/>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2E05C0-3DDB-47CE-B607-9C4D6D20A0B8}"/>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6400798" y="172857"/>
            <a:ext cx="5486401" cy="701731"/>
          </a:xfrm>
        </p:spPr>
        <p:txBody>
          <a:body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6400798" y="1031273"/>
            <a:ext cx="5486401"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6400800" y="2087878"/>
            <a:ext cx="5486400" cy="370332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5"/>
            <a:ext cx="5788152" cy="549049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3640795237"/>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exts and Image on the Left 3">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344127-2D10-462E-BD53-FC4DACEC688C}"/>
              </a:ext>
            </a:extLst>
          </p:cNvPr>
          <p:cNvCxnSpPr/>
          <p:nvPr/>
        </p:nvCxnSpPr>
        <p:spPr>
          <a:xfrm>
            <a:off x="6483166"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10A1710-2726-42C6-9D81-4D6BCAD745D9}"/>
              </a:ext>
            </a:extLst>
          </p:cNvPr>
          <p:cNvGrpSpPr/>
          <p:nvPr/>
        </p:nvGrpSpPr>
        <p:grpSpPr>
          <a:xfrm>
            <a:off x="304801" y="6126480"/>
            <a:ext cx="11582400" cy="426715"/>
            <a:chOff x="304801" y="6126480"/>
            <a:chExt cx="11582400" cy="426715"/>
          </a:xfrm>
        </p:grpSpPr>
        <p:sp>
          <p:nvSpPr>
            <p:cNvPr id="12" name="Rectangle 11">
              <a:extLst>
                <a:ext uri="{FF2B5EF4-FFF2-40B4-BE49-F238E27FC236}">
                  <a16:creationId xmlns:a16="http://schemas.microsoft.com/office/drawing/2014/main" id="{1778BDDE-986F-4E53-9F4F-0E8AFFCA9FFC}"/>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4BFC099E-3311-47EC-B4B5-CAC92C1104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4" name="Straight Connector 13">
              <a:extLst>
                <a:ext uri="{FF2B5EF4-FFF2-40B4-BE49-F238E27FC236}">
                  <a16:creationId xmlns:a16="http://schemas.microsoft.com/office/drawing/2014/main" id="{7BFA5F38-50D2-4299-B38B-16FB0FA52D34}"/>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2E05C0-3DDB-47CE-B607-9C4D6D20A0B8}"/>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6400798" y="172857"/>
            <a:ext cx="5486401" cy="701731"/>
          </a:xfrm>
        </p:spPr>
        <p:txBody>
          <a:body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6400798" y="1031273"/>
            <a:ext cx="5486401"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5"/>
            <a:ext cx="5788152" cy="549049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49467955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Image on the Righ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D344127-2D10-462E-BD53-FC4DACEC688C}"/>
              </a:ext>
            </a:extLst>
          </p:cNvPr>
          <p:cNvCxnSpPr/>
          <p:nvPr/>
        </p:nvCxnSpPr>
        <p:spPr>
          <a:xfrm>
            <a:off x="387168"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10A1710-2726-42C6-9D81-4D6BCAD745D9}"/>
              </a:ext>
            </a:extLst>
          </p:cNvPr>
          <p:cNvGrpSpPr/>
          <p:nvPr/>
        </p:nvGrpSpPr>
        <p:grpSpPr>
          <a:xfrm>
            <a:off x="304801" y="6126480"/>
            <a:ext cx="11582400" cy="426715"/>
            <a:chOff x="304801" y="6126480"/>
            <a:chExt cx="11582400" cy="426715"/>
          </a:xfrm>
        </p:grpSpPr>
        <p:sp>
          <p:nvSpPr>
            <p:cNvPr id="12" name="Rectangle 11">
              <a:extLst>
                <a:ext uri="{FF2B5EF4-FFF2-40B4-BE49-F238E27FC236}">
                  <a16:creationId xmlns:a16="http://schemas.microsoft.com/office/drawing/2014/main" id="{1778BDDE-986F-4E53-9F4F-0E8AFFCA9FFC}"/>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4BFC099E-3311-47EC-B4B5-CAC92C1104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4" name="Straight Connector 13">
              <a:extLst>
                <a:ext uri="{FF2B5EF4-FFF2-40B4-BE49-F238E27FC236}">
                  <a16:creationId xmlns:a16="http://schemas.microsoft.com/office/drawing/2014/main" id="{7BFA5F38-50D2-4299-B38B-16FB0FA52D34}"/>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2E05C0-3DDB-47CE-B607-9C4D6D20A0B8}"/>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5486401" cy="701731"/>
          </a:xfrm>
        </p:spPr>
        <p:txBody>
          <a:body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5486401"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099048" y="304805"/>
            <a:ext cx="5788152" cy="549049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68704694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0BFEB-0562-784E-879B-7B5CFFC2B636}"/>
              </a:ext>
            </a:extLst>
          </p:cNvPr>
          <p:cNvSpPr>
            <a:spLocks noGrp="1"/>
          </p:cNvSpPr>
          <p:nvPr>
            <p:ph type="title"/>
          </p:nvPr>
        </p:nvSpPr>
        <p:spPr>
          <a:xfrm>
            <a:off x="831849" y="1709739"/>
            <a:ext cx="10515601" cy="2852737"/>
          </a:xfrm>
        </p:spPr>
        <p:txBody>
          <a:bodyPr anchor="b"/>
          <a:lstStyle>
            <a:lvl1pPr>
              <a:defRPr sz="6001"/>
            </a:lvl1pPr>
          </a:lstStyle>
          <a:p>
            <a:r>
              <a:rPr lang="en-US"/>
              <a:t>Click to edit Master title style</a:t>
            </a:r>
          </a:p>
        </p:txBody>
      </p:sp>
      <p:sp>
        <p:nvSpPr>
          <p:cNvPr id="3" name="Text Placeholder 2">
            <a:extLst>
              <a:ext uri="{FF2B5EF4-FFF2-40B4-BE49-F238E27FC236}">
                <a16:creationId xmlns:a16="http://schemas.microsoft.com/office/drawing/2014/main" id="{139E419B-108F-3D47-94D0-9EE12689E00D}"/>
              </a:ext>
            </a:extLst>
          </p:cNvPr>
          <p:cNvSpPr>
            <a:spLocks noGrp="1"/>
          </p:cNvSpPr>
          <p:nvPr>
            <p:ph type="body" idx="1"/>
          </p:nvPr>
        </p:nvSpPr>
        <p:spPr>
          <a:xfrm>
            <a:off x="831849" y="4589464"/>
            <a:ext cx="10515601" cy="1500187"/>
          </a:xfrm>
        </p:spPr>
        <p:txBody>
          <a:bodyPr/>
          <a:lstStyle>
            <a:lvl1pPr marL="0" indent="0">
              <a:buNone/>
              <a:defRPr sz="2400">
                <a:solidFill>
                  <a:schemeClr val="tx1">
                    <a:tint val="75000"/>
                  </a:schemeClr>
                </a:solidFill>
              </a:defRPr>
            </a:lvl1pPr>
            <a:lvl2pPr marL="457241" indent="0">
              <a:buNone/>
              <a:defRPr sz="2001">
                <a:solidFill>
                  <a:schemeClr val="tx1">
                    <a:tint val="75000"/>
                  </a:schemeClr>
                </a:solidFill>
              </a:defRPr>
            </a:lvl2pPr>
            <a:lvl3pPr marL="914484" indent="0">
              <a:buNone/>
              <a:defRPr sz="1801">
                <a:solidFill>
                  <a:schemeClr val="tx1">
                    <a:tint val="75000"/>
                  </a:schemeClr>
                </a:solidFill>
              </a:defRPr>
            </a:lvl3pPr>
            <a:lvl4pPr marL="1371725" indent="0">
              <a:buNone/>
              <a:defRPr sz="1600">
                <a:solidFill>
                  <a:schemeClr val="tx1">
                    <a:tint val="75000"/>
                  </a:schemeClr>
                </a:solidFill>
              </a:defRPr>
            </a:lvl4pPr>
            <a:lvl5pPr marL="1828966" indent="0">
              <a:buNone/>
              <a:defRPr sz="1600">
                <a:solidFill>
                  <a:schemeClr val="tx1">
                    <a:tint val="75000"/>
                  </a:schemeClr>
                </a:solidFill>
              </a:defRPr>
            </a:lvl5pPr>
            <a:lvl6pPr marL="2286209" indent="0">
              <a:buNone/>
              <a:defRPr sz="1600">
                <a:solidFill>
                  <a:schemeClr val="tx1">
                    <a:tint val="75000"/>
                  </a:schemeClr>
                </a:solidFill>
              </a:defRPr>
            </a:lvl6pPr>
            <a:lvl7pPr marL="2743449" indent="0">
              <a:buNone/>
              <a:defRPr sz="1600">
                <a:solidFill>
                  <a:schemeClr val="tx1">
                    <a:tint val="75000"/>
                  </a:schemeClr>
                </a:solidFill>
              </a:defRPr>
            </a:lvl7pPr>
            <a:lvl8pPr marL="3200692" indent="0">
              <a:buNone/>
              <a:defRPr sz="1600">
                <a:solidFill>
                  <a:schemeClr val="tx1">
                    <a:tint val="75000"/>
                  </a:schemeClr>
                </a:solidFill>
              </a:defRPr>
            </a:lvl8pPr>
            <a:lvl9pPr marL="3657933"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85549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Placeholder – Full Slid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304800" y="2085975"/>
            <a:ext cx="11582400"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marR="0" indent="0" algn="l" defTabSz="914400" rtl="0" eaLnBrk="1" fontAlgn="auto" latinLnBrk="0" hangingPunct="1">
              <a:lnSpc>
                <a:spcPct val="123000"/>
              </a:lnSpc>
              <a:spcBef>
                <a:spcPts val="600"/>
              </a:spcBef>
              <a:spcAft>
                <a:spcPts val="600"/>
              </a:spcAft>
              <a:buClr>
                <a:schemeClr val="accent1"/>
              </a:buClr>
              <a:buSzTx/>
              <a:buFont typeface="Arial" panose="020B0604020202020204" pitchFamily="34" charset="0"/>
              <a:buNone/>
              <a:tabLst/>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232338852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Placeholder – Right Commentary Box">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304801" y="2085975"/>
            <a:ext cx="6335696"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Text Placeholder 6">
            <a:extLst>
              <a:ext uri="{FF2B5EF4-FFF2-40B4-BE49-F238E27FC236}">
                <a16:creationId xmlns:a16="http://schemas.microsoft.com/office/drawing/2014/main" id="{782DA860-E44E-4BDF-8956-F8CFA5C41734}"/>
              </a:ext>
            </a:extLst>
          </p:cNvPr>
          <p:cNvSpPr>
            <a:spLocks noGrp="1"/>
          </p:cNvSpPr>
          <p:nvPr>
            <p:ph type="body" sz="quarter" idx="17"/>
          </p:nvPr>
        </p:nvSpPr>
        <p:spPr>
          <a:xfrm>
            <a:off x="7149483" y="2261138"/>
            <a:ext cx="4533532" cy="3352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2878727"/>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Placeholder – Left Commentary Box">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5551504" y="2085975"/>
            <a:ext cx="6335696"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Text Placeholder 6">
            <a:extLst>
              <a:ext uri="{FF2B5EF4-FFF2-40B4-BE49-F238E27FC236}">
                <a16:creationId xmlns:a16="http://schemas.microsoft.com/office/drawing/2014/main" id="{782DA860-E44E-4BDF-8956-F8CFA5C41734}"/>
              </a:ext>
            </a:extLst>
          </p:cNvPr>
          <p:cNvSpPr>
            <a:spLocks noGrp="1"/>
          </p:cNvSpPr>
          <p:nvPr>
            <p:ph type="body" sz="quarter" idx="17"/>
          </p:nvPr>
        </p:nvSpPr>
        <p:spPr>
          <a:xfrm>
            <a:off x="476320" y="2261138"/>
            <a:ext cx="4533532" cy="33529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912654"/>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ree Topics and Right Imag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7608162" y="2085975"/>
            <a:ext cx="4279037" cy="3703318"/>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1081886892"/>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Image Top Center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0" y="0"/>
            <a:ext cx="12192000" cy="411923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299556"/>
            <a:ext cx="11582400" cy="701731"/>
          </a:xfrm>
        </p:spPr>
        <p:txBody>
          <a:bodyPr/>
          <a:lstStyle>
            <a:lvl1pPr algn="ctr">
              <a:defRPr>
                <a:solidFill>
                  <a:schemeClr val="bg1"/>
                </a:solidFill>
              </a:defRPr>
            </a:lvl1p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1307101" y="2157972"/>
            <a:ext cx="9574750" cy="850392"/>
          </a:xfrm>
        </p:spPr>
        <p:txBody>
          <a:bodyPr>
            <a:noAutofit/>
          </a:bodyPr>
          <a:lstStyle>
            <a:lvl1pPr marL="0" indent="0" algn="ctr">
              <a:buNone/>
              <a:defRPr sz="2100">
                <a:solidFill>
                  <a:schemeClr val="bg1"/>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301752" y="4456590"/>
            <a:ext cx="11585448" cy="133460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388616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Image Top Center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6B9E84-EAB5-4256-B0FC-EBDD2DE11CAA}"/>
              </a:ext>
            </a:extLst>
          </p:cNvPr>
          <p:cNvSpPr/>
          <p:nvPr/>
        </p:nvSpPr>
        <p:spPr>
          <a:xfrm>
            <a:off x="0" y="0"/>
            <a:ext cx="12192000" cy="24765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695325" y="762000"/>
            <a:ext cx="10801350" cy="335723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8" name="Text Placeholder 7">
            <a:extLst>
              <a:ext uri="{FF2B5EF4-FFF2-40B4-BE49-F238E27FC236}">
                <a16:creationId xmlns:a16="http://schemas.microsoft.com/office/drawing/2014/main" id="{51E94711-1222-4A37-8026-D8C0D6ED4201}"/>
              </a:ext>
            </a:extLst>
          </p:cNvPr>
          <p:cNvSpPr>
            <a:spLocks noGrp="1"/>
          </p:cNvSpPr>
          <p:nvPr>
            <p:ph type="body" sz="quarter" idx="14"/>
          </p:nvPr>
        </p:nvSpPr>
        <p:spPr>
          <a:xfrm>
            <a:off x="695325" y="4456590"/>
            <a:ext cx="10798302" cy="133460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3444506"/>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Image Full">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0" y="0"/>
            <a:ext cx="12192000" cy="68579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Tree>
    <p:extLst>
      <p:ext uri="{BB962C8B-B14F-4D97-AF65-F5344CB8AC3E}">
        <p14:creationId xmlns:p14="http://schemas.microsoft.com/office/powerpoint/2010/main" val="392575925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ur Imag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799"/>
            <a:ext cx="56388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1" name="Picture Placeholder 6">
            <a:extLst>
              <a:ext uri="{FF2B5EF4-FFF2-40B4-BE49-F238E27FC236}">
                <a16:creationId xmlns:a16="http://schemas.microsoft.com/office/drawing/2014/main" id="{303E1A13-34E4-4FB7-BA52-BE2CBACDC93E}"/>
              </a:ext>
            </a:extLst>
          </p:cNvPr>
          <p:cNvSpPr>
            <a:spLocks noGrp="1"/>
          </p:cNvSpPr>
          <p:nvPr>
            <p:ph type="pic" sz="quarter" idx="16"/>
          </p:nvPr>
        </p:nvSpPr>
        <p:spPr>
          <a:xfrm>
            <a:off x="6248400" y="304799"/>
            <a:ext cx="56388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2" name="Picture Placeholder 6">
            <a:extLst>
              <a:ext uri="{FF2B5EF4-FFF2-40B4-BE49-F238E27FC236}">
                <a16:creationId xmlns:a16="http://schemas.microsoft.com/office/drawing/2014/main" id="{E0F372CA-BA6E-4848-ACA8-D2B859CE96CF}"/>
              </a:ext>
            </a:extLst>
          </p:cNvPr>
          <p:cNvSpPr>
            <a:spLocks noGrp="1"/>
          </p:cNvSpPr>
          <p:nvPr>
            <p:ph type="pic" sz="quarter" idx="17"/>
          </p:nvPr>
        </p:nvSpPr>
        <p:spPr>
          <a:xfrm>
            <a:off x="304800" y="3200400"/>
            <a:ext cx="5638800" cy="2590800"/>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3" name="Picture Placeholder 6">
            <a:extLst>
              <a:ext uri="{FF2B5EF4-FFF2-40B4-BE49-F238E27FC236}">
                <a16:creationId xmlns:a16="http://schemas.microsoft.com/office/drawing/2014/main" id="{319E8062-8734-42E6-9356-0CE8EC4F549D}"/>
              </a:ext>
            </a:extLst>
          </p:cNvPr>
          <p:cNvSpPr>
            <a:spLocks noGrp="1"/>
          </p:cNvSpPr>
          <p:nvPr>
            <p:ph type="pic" sz="quarter" idx="18"/>
          </p:nvPr>
        </p:nvSpPr>
        <p:spPr>
          <a:xfrm>
            <a:off x="6248400" y="3200400"/>
            <a:ext cx="5638800" cy="2590800"/>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325543192"/>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ix Images">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FD4F58E7-6674-4D6D-B28B-4FB4B152A9DA}"/>
              </a:ext>
            </a:extLst>
          </p:cNvPr>
          <p:cNvSpPr>
            <a:spLocks noGrp="1"/>
          </p:cNvSpPr>
          <p:nvPr>
            <p:ph type="pic" sz="quarter" idx="20"/>
          </p:nvPr>
        </p:nvSpPr>
        <p:spPr>
          <a:xfrm>
            <a:off x="304801" y="3200400"/>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8" name="Picture Placeholder 6">
            <a:extLst>
              <a:ext uri="{FF2B5EF4-FFF2-40B4-BE49-F238E27FC236}">
                <a16:creationId xmlns:a16="http://schemas.microsoft.com/office/drawing/2014/main" id="{E5E5F7BD-6E72-44E3-8CFF-CC5897C0F48C}"/>
              </a:ext>
            </a:extLst>
          </p:cNvPr>
          <p:cNvSpPr>
            <a:spLocks noGrp="1"/>
          </p:cNvSpPr>
          <p:nvPr>
            <p:ph type="pic" sz="quarter" idx="21"/>
          </p:nvPr>
        </p:nvSpPr>
        <p:spPr>
          <a:xfrm>
            <a:off x="4267201" y="3200400"/>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9" name="Picture Placeholder 6">
            <a:extLst>
              <a:ext uri="{FF2B5EF4-FFF2-40B4-BE49-F238E27FC236}">
                <a16:creationId xmlns:a16="http://schemas.microsoft.com/office/drawing/2014/main" id="{9C170412-F504-4CF0-9253-A4F4151FF0F1}"/>
              </a:ext>
            </a:extLst>
          </p:cNvPr>
          <p:cNvSpPr>
            <a:spLocks noGrp="1"/>
          </p:cNvSpPr>
          <p:nvPr>
            <p:ph type="pic" sz="quarter" idx="22"/>
          </p:nvPr>
        </p:nvSpPr>
        <p:spPr>
          <a:xfrm>
            <a:off x="8229600" y="3200400"/>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1" y="304799"/>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1" name="Picture Placeholder 6">
            <a:extLst>
              <a:ext uri="{FF2B5EF4-FFF2-40B4-BE49-F238E27FC236}">
                <a16:creationId xmlns:a16="http://schemas.microsoft.com/office/drawing/2014/main" id="{303E1A13-34E4-4FB7-BA52-BE2CBACDC93E}"/>
              </a:ext>
            </a:extLst>
          </p:cNvPr>
          <p:cNvSpPr>
            <a:spLocks noGrp="1"/>
          </p:cNvSpPr>
          <p:nvPr>
            <p:ph type="pic" sz="quarter" idx="16"/>
          </p:nvPr>
        </p:nvSpPr>
        <p:spPr>
          <a:xfrm>
            <a:off x="4267201" y="304799"/>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16" name="Picture Placeholder 6">
            <a:extLst>
              <a:ext uri="{FF2B5EF4-FFF2-40B4-BE49-F238E27FC236}">
                <a16:creationId xmlns:a16="http://schemas.microsoft.com/office/drawing/2014/main" id="{37B63177-0F26-4894-B6E8-CC20012E4DAC}"/>
              </a:ext>
            </a:extLst>
          </p:cNvPr>
          <p:cNvSpPr>
            <a:spLocks noGrp="1"/>
          </p:cNvSpPr>
          <p:nvPr>
            <p:ph type="pic" sz="quarter" idx="19"/>
          </p:nvPr>
        </p:nvSpPr>
        <p:spPr>
          <a:xfrm>
            <a:off x="8229600" y="304799"/>
            <a:ext cx="3657600" cy="2590799"/>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3778183005"/>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0"/>
            <a:ext cx="5638800" cy="3524434"/>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1" name="Picture Placeholder 6">
            <a:extLst>
              <a:ext uri="{FF2B5EF4-FFF2-40B4-BE49-F238E27FC236}">
                <a16:creationId xmlns:a16="http://schemas.microsoft.com/office/drawing/2014/main" id="{303E1A13-34E4-4FB7-BA52-BE2CBACDC93E}"/>
              </a:ext>
            </a:extLst>
          </p:cNvPr>
          <p:cNvSpPr>
            <a:spLocks noGrp="1"/>
          </p:cNvSpPr>
          <p:nvPr>
            <p:ph type="pic" sz="quarter" idx="16"/>
          </p:nvPr>
        </p:nvSpPr>
        <p:spPr>
          <a:xfrm>
            <a:off x="6248400" y="304800"/>
            <a:ext cx="5638800" cy="3524434"/>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357509049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374B-7ADE-5E49-B2E3-4462C1D3DF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01E23-87F2-A04D-925F-C6B364AA3624}"/>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299C1-3111-9140-A8A0-A0D31B249E1C}"/>
              </a:ext>
            </a:extLst>
          </p:cNvPr>
          <p:cNvSpPr>
            <a:spLocks noGrp="1"/>
          </p:cNvSpPr>
          <p:nvPr>
            <p:ph sz="half" idx="2"/>
          </p:nvPr>
        </p:nvSpPr>
        <p:spPr>
          <a:xfrm>
            <a:off x="6172202"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717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Big Imag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4996E4A-DE6D-42BD-BB7B-03B57C742AC7}"/>
              </a:ext>
            </a:extLst>
          </p:cNvPr>
          <p:cNvSpPr>
            <a:spLocks noGrp="1"/>
          </p:cNvSpPr>
          <p:nvPr>
            <p:ph sz="quarter" idx="16" hasCustomPrompt="1"/>
          </p:nvPr>
        </p:nvSpPr>
        <p:spPr>
          <a:xfrm>
            <a:off x="0" y="2076451"/>
            <a:ext cx="12192000" cy="4781549"/>
          </a:xfrm>
          <a:gradFill>
            <a:gsLst>
              <a:gs pos="0">
                <a:schemeClr val="accent5">
                  <a:lumMod val="20000"/>
                  <a:lumOff val="80000"/>
                </a:schemeClr>
              </a:gs>
              <a:gs pos="72000">
                <a:schemeClr val="accent5">
                  <a:lumMod val="40000"/>
                  <a:lumOff val="60000"/>
                </a:schemeClr>
              </a:gs>
            </a:gsLst>
            <a:lin ang="2700000" scaled="1"/>
          </a:gradFill>
        </p:spPr>
        <p:txBody>
          <a:bodyPr/>
          <a:lstStyle>
            <a:lvl1pPr marL="0" indent="0" algn="ctr">
              <a:buNone/>
              <a:defRPr/>
            </a:lvl1pPr>
          </a:lstStyle>
          <a:p>
            <a:pPr lvl="0"/>
            <a:r>
              <a:rPr lang="en-US"/>
              <a:t>Click on the icons below to bring in a table, chart, smart art graphic, picture, web element, or video!</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1113127748"/>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hree Pictures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432CEB-E94D-4E32-8096-487099229D75}"/>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761A4763-A5A6-4B11-9347-6FC28EE3EC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7" name="Straight Connector 6">
            <a:extLst>
              <a:ext uri="{FF2B5EF4-FFF2-40B4-BE49-F238E27FC236}">
                <a16:creationId xmlns:a16="http://schemas.microsoft.com/office/drawing/2014/main" id="{ED48F25E-1505-49D6-B5A7-5BDD13962C08}"/>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76DCDB-6626-48FB-B9FA-282EC15462B1}"/>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41E0404-1886-4A51-A3DF-16EBBC2C6C7F}"/>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3" name="Footer Placeholder 2">
            <a:extLst>
              <a:ext uri="{FF2B5EF4-FFF2-40B4-BE49-F238E27FC236}">
                <a16:creationId xmlns:a16="http://schemas.microsoft.com/office/drawing/2014/main" id="{45E7757F-229C-4082-AC04-8AFC6341E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9162F-D10A-44C6-8C5D-0D86283BB4E3}"/>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0" name="Picture Placeholder 9">
            <a:extLst>
              <a:ext uri="{FF2B5EF4-FFF2-40B4-BE49-F238E27FC236}">
                <a16:creationId xmlns:a16="http://schemas.microsoft.com/office/drawing/2014/main" id="{52FC5AAE-3D9A-43D5-9205-F7B97E8DAABF}"/>
              </a:ext>
            </a:extLst>
          </p:cNvPr>
          <p:cNvSpPr>
            <a:spLocks noGrp="1"/>
          </p:cNvSpPr>
          <p:nvPr>
            <p:ph type="pic" sz="quarter" idx="13"/>
          </p:nvPr>
        </p:nvSpPr>
        <p:spPr>
          <a:xfrm>
            <a:off x="304800" y="304805"/>
            <a:ext cx="3657600" cy="349483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5" name="Picture Placeholder 9">
            <a:extLst>
              <a:ext uri="{FF2B5EF4-FFF2-40B4-BE49-F238E27FC236}">
                <a16:creationId xmlns:a16="http://schemas.microsoft.com/office/drawing/2014/main" id="{AFA37361-44B5-4488-B109-A62840EACEE1}"/>
              </a:ext>
            </a:extLst>
          </p:cNvPr>
          <p:cNvSpPr>
            <a:spLocks noGrp="1"/>
          </p:cNvSpPr>
          <p:nvPr>
            <p:ph type="pic" sz="quarter" idx="14"/>
          </p:nvPr>
        </p:nvSpPr>
        <p:spPr>
          <a:xfrm>
            <a:off x="4267200" y="304805"/>
            <a:ext cx="3657600" cy="349483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6" name="Picture Placeholder 9">
            <a:extLst>
              <a:ext uri="{FF2B5EF4-FFF2-40B4-BE49-F238E27FC236}">
                <a16:creationId xmlns:a16="http://schemas.microsoft.com/office/drawing/2014/main" id="{EEFDC6C9-DABB-483B-B96D-97224B50B302}"/>
              </a:ext>
            </a:extLst>
          </p:cNvPr>
          <p:cNvSpPr>
            <a:spLocks noGrp="1"/>
          </p:cNvSpPr>
          <p:nvPr>
            <p:ph type="pic" sz="quarter" idx="15"/>
          </p:nvPr>
        </p:nvSpPr>
        <p:spPr>
          <a:xfrm>
            <a:off x="8229600" y="304805"/>
            <a:ext cx="3657600" cy="349483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05B292F9-7FD3-4226-9CB6-937617C85354}"/>
              </a:ext>
            </a:extLst>
          </p:cNvPr>
          <p:cNvSpPr>
            <a:spLocks noGrp="1"/>
          </p:cNvSpPr>
          <p:nvPr>
            <p:ph type="body" sz="quarter" idx="16"/>
          </p:nvPr>
        </p:nvSpPr>
        <p:spPr>
          <a:xfrm>
            <a:off x="304800" y="4098508"/>
            <a:ext cx="3657600" cy="17231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7">
            <a:extLst>
              <a:ext uri="{FF2B5EF4-FFF2-40B4-BE49-F238E27FC236}">
                <a16:creationId xmlns:a16="http://schemas.microsoft.com/office/drawing/2014/main" id="{7594F567-187D-4079-8719-D2AEA7A20E28}"/>
              </a:ext>
            </a:extLst>
          </p:cNvPr>
          <p:cNvSpPr>
            <a:spLocks noGrp="1"/>
          </p:cNvSpPr>
          <p:nvPr>
            <p:ph type="body" sz="quarter" idx="17"/>
          </p:nvPr>
        </p:nvSpPr>
        <p:spPr>
          <a:xfrm>
            <a:off x="4267200" y="4098508"/>
            <a:ext cx="3657600" cy="17231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7">
            <a:extLst>
              <a:ext uri="{FF2B5EF4-FFF2-40B4-BE49-F238E27FC236}">
                <a16:creationId xmlns:a16="http://schemas.microsoft.com/office/drawing/2014/main" id="{8697E9F4-C324-4115-9019-98FE38D323CF}"/>
              </a:ext>
            </a:extLst>
          </p:cNvPr>
          <p:cNvSpPr>
            <a:spLocks noGrp="1"/>
          </p:cNvSpPr>
          <p:nvPr>
            <p:ph type="body" sz="quarter" idx="18"/>
          </p:nvPr>
        </p:nvSpPr>
        <p:spPr>
          <a:xfrm>
            <a:off x="8229600" y="4098508"/>
            <a:ext cx="3657600" cy="17231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698320"/>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hree Pictures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432CEB-E94D-4E32-8096-487099229D75}"/>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761A4763-A5A6-4B11-9347-6FC28EE3EC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7" name="Straight Connector 6">
            <a:extLst>
              <a:ext uri="{FF2B5EF4-FFF2-40B4-BE49-F238E27FC236}">
                <a16:creationId xmlns:a16="http://schemas.microsoft.com/office/drawing/2014/main" id="{ED48F25E-1505-49D6-B5A7-5BDD13962C08}"/>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76DCDB-6626-48FB-B9FA-282EC15462B1}"/>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41E0404-1886-4A51-A3DF-16EBBC2C6C7F}"/>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3" name="Footer Placeholder 2">
            <a:extLst>
              <a:ext uri="{FF2B5EF4-FFF2-40B4-BE49-F238E27FC236}">
                <a16:creationId xmlns:a16="http://schemas.microsoft.com/office/drawing/2014/main" id="{45E7757F-229C-4082-AC04-8AFC6341E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9162F-D10A-44C6-8C5D-0D86283BB4E3}"/>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5" name="Picture Placeholder 9">
            <a:extLst>
              <a:ext uri="{FF2B5EF4-FFF2-40B4-BE49-F238E27FC236}">
                <a16:creationId xmlns:a16="http://schemas.microsoft.com/office/drawing/2014/main" id="{AFA37361-44B5-4488-B109-A62840EACEE1}"/>
              </a:ext>
            </a:extLst>
          </p:cNvPr>
          <p:cNvSpPr>
            <a:spLocks noGrp="1"/>
          </p:cNvSpPr>
          <p:nvPr>
            <p:ph type="pic" sz="quarter" idx="14"/>
          </p:nvPr>
        </p:nvSpPr>
        <p:spPr>
          <a:xfrm>
            <a:off x="4267200" y="304805"/>
            <a:ext cx="3657600" cy="262158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6" name="Picture Placeholder 9">
            <a:extLst>
              <a:ext uri="{FF2B5EF4-FFF2-40B4-BE49-F238E27FC236}">
                <a16:creationId xmlns:a16="http://schemas.microsoft.com/office/drawing/2014/main" id="{EEFDC6C9-DABB-483B-B96D-97224B50B302}"/>
              </a:ext>
            </a:extLst>
          </p:cNvPr>
          <p:cNvSpPr>
            <a:spLocks noGrp="1"/>
          </p:cNvSpPr>
          <p:nvPr>
            <p:ph type="pic" sz="quarter" idx="15"/>
          </p:nvPr>
        </p:nvSpPr>
        <p:spPr>
          <a:xfrm>
            <a:off x="8229600" y="304805"/>
            <a:ext cx="3657600" cy="262158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05B292F9-7FD3-4226-9CB6-937617C85354}"/>
              </a:ext>
            </a:extLst>
          </p:cNvPr>
          <p:cNvSpPr>
            <a:spLocks noGrp="1"/>
          </p:cNvSpPr>
          <p:nvPr>
            <p:ph type="body" sz="quarter" idx="16"/>
          </p:nvPr>
        </p:nvSpPr>
        <p:spPr>
          <a:xfrm>
            <a:off x="304800" y="3200092"/>
            <a:ext cx="3467100" cy="262158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Picture Placeholder 9">
            <a:extLst>
              <a:ext uri="{FF2B5EF4-FFF2-40B4-BE49-F238E27FC236}">
                <a16:creationId xmlns:a16="http://schemas.microsoft.com/office/drawing/2014/main" id="{E0C94A59-C24A-40AC-B2F1-ED06DB4CD7E5}"/>
              </a:ext>
            </a:extLst>
          </p:cNvPr>
          <p:cNvSpPr>
            <a:spLocks noGrp="1"/>
          </p:cNvSpPr>
          <p:nvPr>
            <p:ph type="pic" sz="quarter" idx="17"/>
          </p:nvPr>
        </p:nvSpPr>
        <p:spPr>
          <a:xfrm>
            <a:off x="4267200" y="3200091"/>
            <a:ext cx="7620000" cy="2621588"/>
          </a:xfrm>
          <a:gradFill>
            <a:gsLst>
              <a:gs pos="0">
                <a:schemeClr val="accent5">
                  <a:lumMod val="20000"/>
                  <a:lumOff val="80000"/>
                </a:schemeClr>
              </a:gs>
              <a:gs pos="72000">
                <a:schemeClr val="accent5">
                  <a:lumMod val="40000"/>
                  <a:lumOff val="60000"/>
                </a:schemeClr>
              </a:gs>
            </a:gsLst>
            <a:lin ang="2700000" scaled="1"/>
          </a:gradFill>
        </p:spPr>
        <p:txBody>
          <a:bodyPr anchor="ctr"/>
          <a:lstStyle>
            <a:lvl1pPr marL="0" indent="0" algn="ctr">
              <a:buNone/>
              <a:defRPr/>
            </a:lvl1pPr>
          </a:lstStyle>
          <a:p>
            <a:r>
              <a:rPr lang="en-US"/>
              <a:t>Click icon to add picture</a:t>
            </a:r>
          </a:p>
        </p:txBody>
      </p:sp>
      <p:sp>
        <p:nvSpPr>
          <p:cNvPr id="23" name="Text Placeholder 17">
            <a:extLst>
              <a:ext uri="{FF2B5EF4-FFF2-40B4-BE49-F238E27FC236}">
                <a16:creationId xmlns:a16="http://schemas.microsoft.com/office/drawing/2014/main" id="{0D21CA02-AC55-4DCD-98E6-9803C3AEFD8B}"/>
              </a:ext>
            </a:extLst>
          </p:cNvPr>
          <p:cNvSpPr>
            <a:spLocks noGrp="1"/>
          </p:cNvSpPr>
          <p:nvPr>
            <p:ph type="body" sz="quarter" idx="18" hasCustomPrompt="1"/>
          </p:nvPr>
        </p:nvSpPr>
        <p:spPr>
          <a:xfrm>
            <a:off x="304800" y="304800"/>
            <a:ext cx="3467100" cy="2621588"/>
          </a:xfrm>
        </p:spPr>
        <p:txBody>
          <a:bodyPr/>
          <a:lstStyle>
            <a:lvl1pPr marL="0" indent="0">
              <a:buNone/>
              <a:defRPr sz="2100">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Use this box to bring in a key takeaway or summary into your slide. Do your best to keep things in six lines or less.</a:t>
            </a:r>
          </a:p>
        </p:txBody>
      </p:sp>
    </p:spTree>
    <p:extLst>
      <p:ext uri="{BB962C8B-B14F-4D97-AF65-F5344CB8AC3E}">
        <p14:creationId xmlns:p14="http://schemas.microsoft.com/office/powerpoint/2010/main" val="264778022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rofi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4350058" y="172857"/>
            <a:ext cx="7537142"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4350058" y="1031273"/>
            <a:ext cx="7537142"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304800" y="304800"/>
            <a:ext cx="3716784" cy="5484493"/>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cxnSp>
        <p:nvCxnSpPr>
          <p:cNvPr id="10" name="Straight Connector 9">
            <a:extLst>
              <a:ext uri="{FF2B5EF4-FFF2-40B4-BE49-F238E27FC236}">
                <a16:creationId xmlns:a16="http://schemas.microsoft.com/office/drawing/2014/main" id="{82E3DF9E-32BA-4F96-ADC8-62FDD7755298}"/>
              </a:ext>
            </a:extLst>
          </p:cNvPr>
          <p:cNvCxnSpPr/>
          <p:nvPr/>
        </p:nvCxnSpPr>
        <p:spPr>
          <a:xfrm>
            <a:off x="4453786"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18784"/>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8855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5" name="Picture Placeholder 6">
            <a:extLst>
              <a:ext uri="{FF2B5EF4-FFF2-40B4-BE49-F238E27FC236}">
                <a16:creationId xmlns:a16="http://schemas.microsoft.com/office/drawing/2014/main" id="{91F6218F-0AE1-41B7-9A6D-FDFFDD043CD5}"/>
              </a:ext>
            </a:extLst>
          </p:cNvPr>
          <p:cNvSpPr>
            <a:spLocks noGrp="1"/>
          </p:cNvSpPr>
          <p:nvPr>
            <p:ph type="pic" sz="quarter" idx="16"/>
          </p:nvPr>
        </p:nvSpPr>
        <p:spPr>
          <a:xfrm>
            <a:off x="38573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6" name="Picture Placeholder 6">
            <a:extLst>
              <a:ext uri="{FF2B5EF4-FFF2-40B4-BE49-F238E27FC236}">
                <a16:creationId xmlns:a16="http://schemas.microsoft.com/office/drawing/2014/main" id="{EA6055BE-5FA2-4458-AB6F-50BE18BBC4A9}"/>
              </a:ext>
            </a:extLst>
          </p:cNvPr>
          <p:cNvSpPr>
            <a:spLocks noGrp="1"/>
          </p:cNvSpPr>
          <p:nvPr>
            <p:ph type="pic" sz="quarter" idx="17"/>
          </p:nvPr>
        </p:nvSpPr>
        <p:spPr>
          <a:xfrm>
            <a:off x="68291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7" name="Picture Placeholder 6">
            <a:extLst>
              <a:ext uri="{FF2B5EF4-FFF2-40B4-BE49-F238E27FC236}">
                <a16:creationId xmlns:a16="http://schemas.microsoft.com/office/drawing/2014/main" id="{12FF07AC-7092-489B-94B3-A93B15520D78}"/>
              </a:ext>
            </a:extLst>
          </p:cNvPr>
          <p:cNvSpPr>
            <a:spLocks noGrp="1"/>
          </p:cNvSpPr>
          <p:nvPr>
            <p:ph type="pic" sz="quarter" idx="18"/>
          </p:nvPr>
        </p:nvSpPr>
        <p:spPr>
          <a:xfrm>
            <a:off x="9800975" y="2178664"/>
            <a:ext cx="1505451" cy="1507172"/>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556893725"/>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eam Slide 2">
    <p:spTree>
      <p:nvGrpSpPr>
        <p:cNvPr id="1" name=""/>
        <p:cNvGrpSpPr/>
        <p:nvPr/>
      </p:nvGrpSpPr>
      <p:grpSpPr>
        <a:xfrm>
          <a:off x="0" y="0"/>
          <a:ext cx="0" cy="0"/>
          <a:chOff x="0" y="0"/>
          <a:chExt cx="0" cy="0"/>
        </a:xfrm>
      </p:grpSpPr>
      <p:sp>
        <p:nvSpPr>
          <p:cNvPr id="32" name="Picture Placeholder 6">
            <a:extLst>
              <a:ext uri="{FF2B5EF4-FFF2-40B4-BE49-F238E27FC236}">
                <a16:creationId xmlns:a16="http://schemas.microsoft.com/office/drawing/2014/main" id="{02AE9FC7-020F-4429-98DD-7566A702573A}"/>
              </a:ext>
            </a:extLst>
          </p:cNvPr>
          <p:cNvSpPr>
            <a:spLocks noGrp="1"/>
          </p:cNvSpPr>
          <p:nvPr>
            <p:ph type="pic" sz="quarter" idx="21"/>
          </p:nvPr>
        </p:nvSpPr>
        <p:spPr>
          <a:xfrm>
            <a:off x="6435493" y="3214645"/>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33" name="Picture Placeholder 6">
            <a:extLst>
              <a:ext uri="{FF2B5EF4-FFF2-40B4-BE49-F238E27FC236}">
                <a16:creationId xmlns:a16="http://schemas.microsoft.com/office/drawing/2014/main" id="{40903F09-AEC9-4C51-A708-7B0D77FDD951}"/>
              </a:ext>
            </a:extLst>
          </p:cNvPr>
          <p:cNvSpPr>
            <a:spLocks noGrp="1"/>
          </p:cNvSpPr>
          <p:nvPr>
            <p:ph type="pic" sz="quarter" idx="22"/>
          </p:nvPr>
        </p:nvSpPr>
        <p:spPr>
          <a:xfrm>
            <a:off x="9312043" y="3214645"/>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grpSp>
        <p:nvGrpSpPr>
          <p:cNvPr id="12" name="Group 11">
            <a:extLst>
              <a:ext uri="{FF2B5EF4-FFF2-40B4-BE49-F238E27FC236}">
                <a16:creationId xmlns:a16="http://schemas.microsoft.com/office/drawing/2014/main" id="{1DCADA16-70BA-4294-83BA-6944BA0F6D87}"/>
              </a:ext>
            </a:extLst>
          </p:cNvPr>
          <p:cNvGrpSpPr/>
          <p:nvPr/>
        </p:nvGrpSpPr>
        <p:grpSpPr>
          <a:xfrm>
            <a:off x="304801" y="6126480"/>
            <a:ext cx="11582400" cy="426715"/>
            <a:chOff x="304801" y="6126480"/>
            <a:chExt cx="11582400" cy="426715"/>
          </a:xfrm>
        </p:grpSpPr>
        <p:sp>
          <p:nvSpPr>
            <p:cNvPr id="13" name="Rectangle 12">
              <a:extLst>
                <a:ext uri="{FF2B5EF4-FFF2-40B4-BE49-F238E27FC236}">
                  <a16:creationId xmlns:a16="http://schemas.microsoft.com/office/drawing/2014/main" id="{DCD53CCE-8FF0-497A-A353-1185C1DFEB81}"/>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D83ACC18-3392-4F42-8D0C-DB264CC950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8" name="Straight Connector 17">
              <a:extLst>
                <a:ext uri="{FF2B5EF4-FFF2-40B4-BE49-F238E27FC236}">
                  <a16:creationId xmlns:a16="http://schemas.microsoft.com/office/drawing/2014/main" id="{4DB1F691-9227-407A-AEAE-D0FA8DA8C6FF}"/>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3C5253-9F97-4215-A776-F6F267403F55}"/>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245004"/>
            <a:ext cx="4533900" cy="701731"/>
          </a:xfrm>
        </p:spPr>
        <p:txBody>
          <a:bodyPr/>
          <a:lstStyle/>
          <a:p>
            <a:r>
              <a:rPr lang="en-US"/>
              <a:t>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2103420"/>
            <a:ext cx="45339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over here. Do your best to not exceed two lines.</a:t>
            </a:r>
          </a:p>
        </p:txBody>
      </p:sp>
      <p:sp>
        <p:nvSpPr>
          <p:cNvPr id="16" name="Picture Placeholder 6">
            <a:extLst>
              <a:ext uri="{FF2B5EF4-FFF2-40B4-BE49-F238E27FC236}">
                <a16:creationId xmlns:a16="http://schemas.microsoft.com/office/drawing/2014/main" id="{EA6055BE-5FA2-4458-AB6F-50BE18BBC4A9}"/>
              </a:ext>
            </a:extLst>
          </p:cNvPr>
          <p:cNvSpPr>
            <a:spLocks noGrp="1"/>
          </p:cNvSpPr>
          <p:nvPr>
            <p:ph type="pic" sz="quarter" idx="17"/>
          </p:nvPr>
        </p:nvSpPr>
        <p:spPr>
          <a:xfrm>
            <a:off x="6435493" y="303308"/>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cxnSp>
        <p:nvCxnSpPr>
          <p:cNvPr id="11" name="Straight Connector 10">
            <a:extLst>
              <a:ext uri="{FF2B5EF4-FFF2-40B4-BE49-F238E27FC236}">
                <a16:creationId xmlns:a16="http://schemas.microsoft.com/office/drawing/2014/main" id="{B89DFF27-858C-41C4-B5B9-5EBDED84D8F2}"/>
              </a:ext>
            </a:extLst>
          </p:cNvPr>
          <p:cNvCxnSpPr>
            <a:cxnSpLocks/>
          </p:cNvCxnSpPr>
          <p:nvPr/>
        </p:nvCxnSpPr>
        <p:spPr>
          <a:xfrm>
            <a:off x="396690" y="2029341"/>
            <a:ext cx="594360"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93C90BF-5129-4DC1-B611-EAAD5152C8C8}"/>
              </a:ext>
            </a:extLst>
          </p:cNvPr>
          <p:cNvSpPr>
            <a:spLocks noGrp="1"/>
          </p:cNvSpPr>
          <p:nvPr>
            <p:ph type="body" sz="quarter" idx="19"/>
          </p:nvPr>
        </p:nvSpPr>
        <p:spPr>
          <a:xfrm>
            <a:off x="304800" y="3214645"/>
            <a:ext cx="4533900" cy="219588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Picture Placeholder 6">
            <a:extLst>
              <a:ext uri="{FF2B5EF4-FFF2-40B4-BE49-F238E27FC236}">
                <a16:creationId xmlns:a16="http://schemas.microsoft.com/office/drawing/2014/main" id="{C582F960-B68E-49E8-B5E8-8034429FE8F7}"/>
              </a:ext>
            </a:extLst>
          </p:cNvPr>
          <p:cNvSpPr>
            <a:spLocks noGrp="1"/>
          </p:cNvSpPr>
          <p:nvPr>
            <p:ph type="pic" sz="quarter" idx="20"/>
          </p:nvPr>
        </p:nvSpPr>
        <p:spPr>
          <a:xfrm>
            <a:off x="9312043" y="303308"/>
            <a:ext cx="2569464" cy="2606040"/>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673413278"/>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am Slide 3">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DCADA16-70BA-4294-83BA-6944BA0F6D87}"/>
              </a:ext>
            </a:extLst>
          </p:cNvPr>
          <p:cNvGrpSpPr/>
          <p:nvPr/>
        </p:nvGrpSpPr>
        <p:grpSpPr>
          <a:xfrm>
            <a:off x="304801" y="6126480"/>
            <a:ext cx="11582400" cy="426715"/>
            <a:chOff x="304801" y="6126480"/>
            <a:chExt cx="11582400" cy="426715"/>
          </a:xfrm>
        </p:grpSpPr>
        <p:sp>
          <p:nvSpPr>
            <p:cNvPr id="13" name="Rectangle 12">
              <a:extLst>
                <a:ext uri="{FF2B5EF4-FFF2-40B4-BE49-F238E27FC236}">
                  <a16:creationId xmlns:a16="http://schemas.microsoft.com/office/drawing/2014/main" id="{DCD53CCE-8FF0-497A-A353-1185C1DFEB81}"/>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D83ACC18-3392-4F42-8D0C-DB264CC950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8" name="Straight Connector 17">
              <a:extLst>
                <a:ext uri="{FF2B5EF4-FFF2-40B4-BE49-F238E27FC236}">
                  <a16:creationId xmlns:a16="http://schemas.microsoft.com/office/drawing/2014/main" id="{4DB1F691-9227-407A-AEAE-D0FA8DA8C6FF}"/>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3C5253-9F97-4215-A776-F6F267403F55}"/>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20" name="Picture Placeholder 6">
            <a:extLst>
              <a:ext uri="{FF2B5EF4-FFF2-40B4-BE49-F238E27FC236}">
                <a16:creationId xmlns:a16="http://schemas.microsoft.com/office/drawing/2014/main" id="{9C621E84-0D3E-4509-8670-2C818793DE9C}"/>
              </a:ext>
            </a:extLst>
          </p:cNvPr>
          <p:cNvSpPr>
            <a:spLocks noGrp="1"/>
          </p:cNvSpPr>
          <p:nvPr>
            <p:ph type="pic" sz="quarter" idx="17"/>
          </p:nvPr>
        </p:nvSpPr>
        <p:spPr>
          <a:xfrm>
            <a:off x="304801"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1" name="Picture Placeholder 6">
            <a:extLst>
              <a:ext uri="{FF2B5EF4-FFF2-40B4-BE49-F238E27FC236}">
                <a16:creationId xmlns:a16="http://schemas.microsoft.com/office/drawing/2014/main" id="{5F2A6837-2507-49A2-A969-C00FAB4F05C0}"/>
              </a:ext>
            </a:extLst>
          </p:cNvPr>
          <p:cNvSpPr>
            <a:spLocks noGrp="1"/>
          </p:cNvSpPr>
          <p:nvPr>
            <p:ph type="pic" sz="quarter" idx="18"/>
          </p:nvPr>
        </p:nvSpPr>
        <p:spPr>
          <a:xfrm>
            <a:off x="2326369"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2" name="Picture Placeholder 6">
            <a:extLst>
              <a:ext uri="{FF2B5EF4-FFF2-40B4-BE49-F238E27FC236}">
                <a16:creationId xmlns:a16="http://schemas.microsoft.com/office/drawing/2014/main" id="{882E9A17-3A2F-4138-B0F2-5E9A4D740C79}"/>
              </a:ext>
            </a:extLst>
          </p:cNvPr>
          <p:cNvSpPr>
            <a:spLocks noGrp="1"/>
          </p:cNvSpPr>
          <p:nvPr>
            <p:ph type="pic" sz="quarter" idx="19"/>
          </p:nvPr>
        </p:nvSpPr>
        <p:spPr>
          <a:xfrm>
            <a:off x="4347240"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3" name="Picture Placeholder 6">
            <a:extLst>
              <a:ext uri="{FF2B5EF4-FFF2-40B4-BE49-F238E27FC236}">
                <a16:creationId xmlns:a16="http://schemas.microsoft.com/office/drawing/2014/main" id="{DEBB9A6D-504B-4A9A-824D-C3979E21280D}"/>
              </a:ext>
            </a:extLst>
          </p:cNvPr>
          <p:cNvSpPr>
            <a:spLocks noGrp="1"/>
          </p:cNvSpPr>
          <p:nvPr>
            <p:ph type="pic" sz="quarter" idx="20"/>
          </p:nvPr>
        </p:nvSpPr>
        <p:spPr>
          <a:xfrm>
            <a:off x="6370266" y="206272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4" name="Picture Placeholder 6">
            <a:extLst>
              <a:ext uri="{FF2B5EF4-FFF2-40B4-BE49-F238E27FC236}">
                <a16:creationId xmlns:a16="http://schemas.microsoft.com/office/drawing/2014/main" id="{04DFDB56-31A9-4FC3-8A08-8D4BD9615C9F}"/>
              </a:ext>
            </a:extLst>
          </p:cNvPr>
          <p:cNvSpPr>
            <a:spLocks noGrp="1"/>
          </p:cNvSpPr>
          <p:nvPr>
            <p:ph type="pic" sz="quarter" idx="21"/>
          </p:nvPr>
        </p:nvSpPr>
        <p:spPr>
          <a:xfrm>
            <a:off x="304801"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5" name="Picture Placeholder 6">
            <a:extLst>
              <a:ext uri="{FF2B5EF4-FFF2-40B4-BE49-F238E27FC236}">
                <a16:creationId xmlns:a16="http://schemas.microsoft.com/office/drawing/2014/main" id="{C919B0EA-506E-4FDE-806A-5CE901AA84CE}"/>
              </a:ext>
            </a:extLst>
          </p:cNvPr>
          <p:cNvSpPr>
            <a:spLocks noGrp="1"/>
          </p:cNvSpPr>
          <p:nvPr>
            <p:ph type="pic" sz="quarter" idx="22"/>
          </p:nvPr>
        </p:nvSpPr>
        <p:spPr>
          <a:xfrm>
            <a:off x="2326369"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6" name="Picture Placeholder 6">
            <a:extLst>
              <a:ext uri="{FF2B5EF4-FFF2-40B4-BE49-F238E27FC236}">
                <a16:creationId xmlns:a16="http://schemas.microsoft.com/office/drawing/2014/main" id="{3E65EBC1-D059-477E-B010-766E9C5C1399}"/>
              </a:ext>
            </a:extLst>
          </p:cNvPr>
          <p:cNvSpPr>
            <a:spLocks noGrp="1"/>
          </p:cNvSpPr>
          <p:nvPr>
            <p:ph type="pic" sz="quarter" idx="23"/>
          </p:nvPr>
        </p:nvSpPr>
        <p:spPr>
          <a:xfrm>
            <a:off x="4347240"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7" name="Picture Placeholder 6">
            <a:extLst>
              <a:ext uri="{FF2B5EF4-FFF2-40B4-BE49-F238E27FC236}">
                <a16:creationId xmlns:a16="http://schemas.microsoft.com/office/drawing/2014/main" id="{98CFAAAF-1BF0-4BCC-B35E-6E5C300E3E9F}"/>
              </a:ext>
            </a:extLst>
          </p:cNvPr>
          <p:cNvSpPr>
            <a:spLocks noGrp="1"/>
          </p:cNvSpPr>
          <p:nvPr>
            <p:ph type="pic" sz="quarter" idx="24"/>
          </p:nvPr>
        </p:nvSpPr>
        <p:spPr>
          <a:xfrm>
            <a:off x="6370266" y="4104883"/>
            <a:ext cx="1700216" cy="1724417"/>
          </a:xfrm>
          <a:prstGeom prst="rect">
            <a:avLst/>
          </a:prstGeo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rtl="0">
              <a:buNone/>
              <a:defRPr lang="en-US"/>
            </a:lvl1pPr>
          </a:lstStyle>
          <a:p>
            <a:pPr marL="228600" lvl="0" indent="-228600" algn="ctr"/>
            <a:r>
              <a:rPr lang="en-US"/>
              <a:t>Click icon to add picture</a:t>
            </a:r>
          </a:p>
        </p:txBody>
      </p:sp>
      <p:sp>
        <p:nvSpPr>
          <p:cNvPr id="28" name="Text Placeholder 9">
            <a:extLst>
              <a:ext uri="{FF2B5EF4-FFF2-40B4-BE49-F238E27FC236}">
                <a16:creationId xmlns:a16="http://schemas.microsoft.com/office/drawing/2014/main" id="{6AE738E2-1AD5-4BE0-A645-649A5757E99D}"/>
              </a:ext>
            </a:extLst>
          </p:cNvPr>
          <p:cNvSpPr>
            <a:spLocks noGrp="1"/>
          </p:cNvSpPr>
          <p:nvPr>
            <p:ph type="body" sz="quarter" idx="25"/>
          </p:nvPr>
        </p:nvSpPr>
        <p:spPr>
          <a:xfrm>
            <a:off x="8379565" y="2057399"/>
            <a:ext cx="3507628" cy="3769327"/>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itle 1">
            <a:extLst>
              <a:ext uri="{FF2B5EF4-FFF2-40B4-BE49-F238E27FC236}">
                <a16:creationId xmlns:a16="http://schemas.microsoft.com/office/drawing/2014/main" id="{A5576FA9-FAE9-4C83-9E94-4E1C1FB86C15}"/>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30" name="Text Placeholder 8">
            <a:extLst>
              <a:ext uri="{FF2B5EF4-FFF2-40B4-BE49-F238E27FC236}">
                <a16:creationId xmlns:a16="http://schemas.microsoft.com/office/drawing/2014/main" id="{A47D52BE-8B1D-4EF7-946A-61833B80F60E}"/>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cxnSp>
        <p:nvCxnSpPr>
          <p:cNvPr id="34" name="Straight Connector 33">
            <a:extLst>
              <a:ext uri="{FF2B5EF4-FFF2-40B4-BE49-F238E27FC236}">
                <a16:creationId xmlns:a16="http://schemas.microsoft.com/office/drawing/2014/main" id="{0AB082CB-D429-4D38-A541-C6243F2D2697}"/>
              </a:ext>
            </a:extLst>
          </p:cNvPr>
          <p:cNvCxnSpPr/>
          <p:nvPr/>
        </p:nvCxnSpPr>
        <p:spPr>
          <a:xfrm>
            <a:off x="396691"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00834"/>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ingle Image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4244340" y="2249648"/>
            <a:ext cx="3703320" cy="3375972"/>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211485100"/>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072E94-8669-4C9E-B4CE-CEF8B2E922BE}"/>
              </a:ext>
            </a:extLst>
          </p:cNvPr>
          <p:cNvSpPr/>
          <p:nvPr/>
        </p:nvSpPr>
        <p:spPr>
          <a:xfrm>
            <a:off x="0" y="0"/>
            <a:ext cx="381000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grpSp>
        <p:nvGrpSpPr>
          <p:cNvPr id="16" name="Group 15">
            <a:extLst>
              <a:ext uri="{FF2B5EF4-FFF2-40B4-BE49-F238E27FC236}">
                <a16:creationId xmlns:a16="http://schemas.microsoft.com/office/drawing/2014/main" id="{8A2F32C6-78A2-4AAB-A02B-59BB94047A70}"/>
              </a:ext>
            </a:extLst>
          </p:cNvPr>
          <p:cNvGrpSpPr/>
          <p:nvPr/>
        </p:nvGrpSpPr>
        <p:grpSpPr>
          <a:xfrm>
            <a:off x="304801" y="6126480"/>
            <a:ext cx="11582400" cy="426715"/>
            <a:chOff x="304801" y="6126480"/>
            <a:chExt cx="11582400" cy="426715"/>
          </a:xfrm>
        </p:grpSpPr>
        <p:sp>
          <p:nvSpPr>
            <p:cNvPr id="17" name="Rectangle 16">
              <a:extLst>
                <a:ext uri="{FF2B5EF4-FFF2-40B4-BE49-F238E27FC236}">
                  <a16:creationId xmlns:a16="http://schemas.microsoft.com/office/drawing/2014/main" id="{B405EC55-2A04-4132-96DE-B244948FC0F9}"/>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id="{CBFDDA10-6B67-4BAC-9334-B2585CFF1A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9" name="Straight Connector 18">
              <a:extLst>
                <a:ext uri="{FF2B5EF4-FFF2-40B4-BE49-F238E27FC236}">
                  <a16:creationId xmlns:a16="http://schemas.microsoft.com/office/drawing/2014/main" id="{5FB267B4-9E96-4E13-8787-FB6AED1B561A}"/>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57C8BD4-40FC-4F24-93E2-F21A515CD846}"/>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7" name="Picture Placeholder 6">
            <a:extLst>
              <a:ext uri="{FF2B5EF4-FFF2-40B4-BE49-F238E27FC236}">
                <a16:creationId xmlns:a16="http://schemas.microsoft.com/office/drawing/2014/main" id="{D42F6829-FC2D-4E7E-9A17-6A186DAE53A0}"/>
              </a:ext>
            </a:extLst>
          </p:cNvPr>
          <p:cNvSpPr>
            <a:spLocks noGrp="1"/>
          </p:cNvSpPr>
          <p:nvPr>
            <p:ph type="pic" sz="quarter" idx="15"/>
          </p:nvPr>
        </p:nvSpPr>
        <p:spPr>
          <a:xfrm>
            <a:off x="1285875" y="304800"/>
            <a:ext cx="4038600" cy="5490497"/>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2852951635"/>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4F693-0D73-4FC7-9EAF-4766B7EC7A70}"/>
              </a:ext>
            </a:extLst>
          </p:cNvPr>
          <p:cNvSpPr>
            <a:spLocks noGrp="1"/>
          </p:cNvSpPr>
          <p:nvPr>
            <p:ph type="title" hasCustomPrompt="1"/>
          </p:nvPr>
        </p:nvSpPr>
        <p:spPr/>
        <p:txBody>
          <a:bodyPr/>
          <a:lstStyle/>
          <a:p>
            <a:r>
              <a:rPr lang="en-US"/>
              <a:t>YOUR SLIDE’S TITLE GOES HERE</a:t>
            </a:r>
          </a:p>
        </p:txBody>
      </p:sp>
      <p:sp>
        <p:nvSpPr>
          <p:cNvPr id="3" name="Date Placeholder 2">
            <a:extLst>
              <a:ext uri="{FF2B5EF4-FFF2-40B4-BE49-F238E27FC236}">
                <a16:creationId xmlns:a16="http://schemas.microsoft.com/office/drawing/2014/main" id="{32EF620C-F605-4A6F-9721-1F7698F9355B}"/>
              </a:ext>
            </a:extLst>
          </p:cNvPr>
          <p:cNvSpPr>
            <a:spLocks noGrp="1"/>
          </p:cNvSpPr>
          <p:nvPr>
            <p:ph type="dt" sz="half" idx="10"/>
          </p:nvPr>
        </p:nvSpPr>
        <p:spPr/>
        <p:txBody>
          <a:bodyPr/>
          <a:lstStyle/>
          <a:p>
            <a:fld id="{BAD19B6E-CDBC-446F-95DA-42D80CE5AD8D}" type="datetime1">
              <a:rPr lang="en-US" smtClean="0"/>
              <a:t>11/18/2024</a:t>
            </a:fld>
            <a:endParaRPr lang="en-US"/>
          </a:p>
        </p:txBody>
      </p:sp>
      <p:sp>
        <p:nvSpPr>
          <p:cNvPr id="4" name="Footer Placeholder 3">
            <a:extLst>
              <a:ext uri="{FF2B5EF4-FFF2-40B4-BE49-F238E27FC236}">
                <a16:creationId xmlns:a16="http://schemas.microsoft.com/office/drawing/2014/main" id="{D138F8A2-A769-4B1D-AA03-224F0907D9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301F81-62B2-4186-9F73-1BD113DD8B45}"/>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Tree>
    <p:extLst>
      <p:ext uri="{BB962C8B-B14F-4D97-AF65-F5344CB8AC3E}">
        <p14:creationId xmlns:p14="http://schemas.microsoft.com/office/powerpoint/2010/main" val="3707008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41517-3188-F645-B0E6-B9C1BA6A71C6}"/>
              </a:ext>
            </a:extLst>
          </p:cNvPr>
          <p:cNvSpPr>
            <a:spLocks noGrp="1"/>
          </p:cNvSpPr>
          <p:nvPr>
            <p:ph type="title"/>
          </p:nvPr>
        </p:nvSpPr>
        <p:spPr>
          <a:xfrm>
            <a:off x="839787" y="641683"/>
            <a:ext cx="10515601" cy="1049006"/>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A09903-DA49-8D48-A2AC-32F4C6C443D3}"/>
              </a:ext>
            </a:extLst>
          </p:cNvPr>
          <p:cNvSpPr>
            <a:spLocks noGrp="1"/>
          </p:cNvSpPr>
          <p:nvPr>
            <p:ph type="body" idx="1"/>
          </p:nvPr>
        </p:nvSpPr>
        <p:spPr>
          <a:xfrm>
            <a:off x="839790" y="1681164"/>
            <a:ext cx="5157788" cy="823912"/>
          </a:xfrm>
        </p:spPr>
        <p:txBody>
          <a:bodyPr anchor="b"/>
          <a:lstStyle>
            <a:lvl1pPr marL="0" indent="0">
              <a:buNone/>
              <a:defRPr sz="2400" b="1"/>
            </a:lvl1pPr>
            <a:lvl2pPr marL="457241" indent="0">
              <a:buNone/>
              <a:defRPr sz="2001" b="1"/>
            </a:lvl2pPr>
            <a:lvl3pPr marL="914484" indent="0">
              <a:buNone/>
              <a:defRPr sz="1801" b="1"/>
            </a:lvl3pPr>
            <a:lvl4pPr marL="1371725" indent="0">
              <a:buNone/>
              <a:defRPr sz="1600" b="1"/>
            </a:lvl4pPr>
            <a:lvl5pPr marL="1828966" indent="0">
              <a:buNone/>
              <a:defRPr sz="1600" b="1"/>
            </a:lvl5pPr>
            <a:lvl6pPr marL="2286209" indent="0">
              <a:buNone/>
              <a:defRPr sz="1600" b="1"/>
            </a:lvl6pPr>
            <a:lvl7pPr marL="2743449" indent="0">
              <a:buNone/>
              <a:defRPr sz="1600" b="1"/>
            </a:lvl7pPr>
            <a:lvl8pPr marL="3200692" indent="0">
              <a:buNone/>
              <a:defRPr sz="1600" b="1"/>
            </a:lvl8pPr>
            <a:lvl9pPr marL="365793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348030-8A58-ED4F-A7B8-4A1DD16F10BA}"/>
              </a:ext>
            </a:extLst>
          </p:cNvPr>
          <p:cNvSpPr>
            <a:spLocks noGrp="1"/>
          </p:cNvSpPr>
          <p:nvPr>
            <p:ph sz="half" idx="2"/>
          </p:nvPr>
        </p:nvSpPr>
        <p:spPr>
          <a:xfrm>
            <a:off x="839790" y="2505075"/>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D94FA6-04E8-B341-A50C-B4B577374DA1}"/>
              </a:ext>
            </a:extLst>
          </p:cNvPr>
          <p:cNvSpPr>
            <a:spLocks noGrp="1"/>
          </p:cNvSpPr>
          <p:nvPr>
            <p:ph type="body" sz="quarter" idx="3"/>
          </p:nvPr>
        </p:nvSpPr>
        <p:spPr>
          <a:xfrm>
            <a:off x="6172202" y="1681164"/>
            <a:ext cx="5183187" cy="823912"/>
          </a:xfrm>
        </p:spPr>
        <p:txBody>
          <a:bodyPr anchor="b"/>
          <a:lstStyle>
            <a:lvl1pPr marL="0" indent="0">
              <a:buNone/>
              <a:defRPr sz="2400" b="1"/>
            </a:lvl1pPr>
            <a:lvl2pPr marL="457241" indent="0">
              <a:buNone/>
              <a:defRPr sz="2001" b="1"/>
            </a:lvl2pPr>
            <a:lvl3pPr marL="914484" indent="0">
              <a:buNone/>
              <a:defRPr sz="1801" b="1"/>
            </a:lvl3pPr>
            <a:lvl4pPr marL="1371725" indent="0">
              <a:buNone/>
              <a:defRPr sz="1600" b="1"/>
            </a:lvl4pPr>
            <a:lvl5pPr marL="1828966" indent="0">
              <a:buNone/>
              <a:defRPr sz="1600" b="1"/>
            </a:lvl5pPr>
            <a:lvl6pPr marL="2286209" indent="0">
              <a:buNone/>
              <a:defRPr sz="1600" b="1"/>
            </a:lvl6pPr>
            <a:lvl7pPr marL="2743449" indent="0">
              <a:buNone/>
              <a:defRPr sz="1600" b="1"/>
            </a:lvl7pPr>
            <a:lvl8pPr marL="3200692" indent="0">
              <a:buNone/>
              <a:defRPr sz="1600" b="1"/>
            </a:lvl8pPr>
            <a:lvl9pPr marL="365793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E830F-9150-D541-B7C9-17FABC87F561}"/>
              </a:ext>
            </a:extLst>
          </p:cNvPr>
          <p:cNvSpPr>
            <a:spLocks noGrp="1"/>
          </p:cNvSpPr>
          <p:nvPr>
            <p:ph sz="quarter" idx="4"/>
          </p:nvPr>
        </p:nvSpPr>
        <p:spPr>
          <a:xfrm>
            <a:off x="6172202" y="2505075"/>
            <a:ext cx="51831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014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Sub-ti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2675852210"/>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ub-title and a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10" name="Picture Placeholder 6">
            <a:extLst>
              <a:ext uri="{FF2B5EF4-FFF2-40B4-BE49-F238E27FC236}">
                <a16:creationId xmlns:a16="http://schemas.microsoft.com/office/drawing/2014/main" id="{181C5CAE-6039-4CD8-899D-F995448B72D2}"/>
              </a:ext>
            </a:extLst>
          </p:cNvPr>
          <p:cNvSpPr>
            <a:spLocks noGrp="1"/>
          </p:cNvSpPr>
          <p:nvPr>
            <p:ph type="pic" sz="quarter" idx="15"/>
          </p:nvPr>
        </p:nvSpPr>
        <p:spPr>
          <a:xfrm>
            <a:off x="9417571" y="2057400"/>
            <a:ext cx="2469627" cy="3771900"/>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677639138"/>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ictur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5788152" cy="701731"/>
          </a:xfrm>
        </p:spPr>
        <p:txBody>
          <a:bodyPr/>
          <a:lstStyle>
            <a:lvl1pPr>
              <a:defRPr/>
            </a:lvl1pPr>
          </a:lstStyle>
          <a:p>
            <a:r>
              <a:rPr lang="en-US"/>
              <a:t>SLIDE’S 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19" name="Text Placeholder 8">
            <a:extLst>
              <a:ext uri="{FF2B5EF4-FFF2-40B4-BE49-F238E27FC236}">
                <a16:creationId xmlns:a16="http://schemas.microsoft.com/office/drawing/2014/main" id="{93BAD73E-AB62-4742-9117-73D1A1AD77C3}"/>
              </a:ext>
            </a:extLst>
          </p:cNvPr>
          <p:cNvSpPr>
            <a:spLocks noGrp="1"/>
          </p:cNvSpPr>
          <p:nvPr>
            <p:ph type="body" sz="quarter" idx="13" hasCustomPrompt="1"/>
          </p:nvPr>
        </p:nvSpPr>
        <p:spPr>
          <a:xfrm>
            <a:off x="304799" y="1031272"/>
            <a:ext cx="5791199" cy="1251699"/>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Do your best to not exceed three lines.</a:t>
            </a:r>
          </a:p>
        </p:txBody>
      </p:sp>
      <p:sp>
        <p:nvSpPr>
          <p:cNvPr id="20" name="Picture Placeholder 6">
            <a:extLst>
              <a:ext uri="{FF2B5EF4-FFF2-40B4-BE49-F238E27FC236}">
                <a16:creationId xmlns:a16="http://schemas.microsoft.com/office/drawing/2014/main" id="{8E81E912-B839-4D85-B263-26B7C475C554}"/>
              </a:ext>
            </a:extLst>
          </p:cNvPr>
          <p:cNvSpPr>
            <a:spLocks noGrp="1"/>
          </p:cNvSpPr>
          <p:nvPr>
            <p:ph type="pic" sz="quarter" idx="15"/>
          </p:nvPr>
        </p:nvSpPr>
        <p:spPr>
          <a:xfrm>
            <a:off x="304800" y="2391515"/>
            <a:ext cx="5791200" cy="3437785"/>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Font typeface="Arial" panose="020B0604020202020204" pitchFamily="34" charset="0"/>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3743752947"/>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ocial Media - Pictures and Da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17" name="Picture Placeholder 6">
            <a:extLst>
              <a:ext uri="{FF2B5EF4-FFF2-40B4-BE49-F238E27FC236}">
                <a16:creationId xmlns:a16="http://schemas.microsoft.com/office/drawing/2014/main" id="{E1A59FBD-C82A-4C52-8A4C-A71F70141DCC}"/>
              </a:ext>
            </a:extLst>
          </p:cNvPr>
          <p:cNvSpPr>
            <a:spLocks noGrp="1"/>
          </p:cNvSpPr>
          <p:nvPr>
            <p:ph type="pic" sz="quarter" idx="15"/>
          </p:nvPr>
        </p:nvSpPr>
        <p:spPr>
          <a:xfrm>
            <a:off x="304800" y="2057400"/>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8" name="Picture Placeholder 6">
            <a:extLst>
              <a:ext uri="{FF2B5EF4-FFF2-40B4-BE49-F238E27FC236}">
                <a16:creationId xmlns:a16="http://schemas.microsoft.com/office/drawing/2014/main" id="{CB7EC3FD-1533-4AF8-AA1D-4C511B0A3ABC}"/>
              </a:ext>
            </a:extLst>
          </p:cNvPr>
          <p:cNvSpPr>
            <a:spLocks noGrp="1"/>
          </p:cNvSpPr>
          <p:nvPr>
            <p:ph type="pic" sz="quarter" idx="16"/>
          </p:nvPr>
        </p:nvSpPr>
        <p:spPr>
          <a:xfrm>
            <a:off x="3297614" y="2063887"/>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19" name="Picture Placeholder 6">
            <a:extLst>
              <a:ext uri="{FF2B5EF4-FFF2-40B4-BE49-F238E27FC236}">
                <a16:creationId xmlns:a16="http://schemas.microsoft.com/office/drawing/2014/main" id="{AE7A9FB1-400D-4CAA-99DF-4675C3977275}"/>
              </a:ext>
            </a:extLst>
          </p:cNvPr>
          <p:cNvSpPr>
            <a:spLocks noGrp="1"/>
          </p:cNvSpPr>
          <p:nvPr>
            <p:ph type="pic" sz="quarter" idx="17"/>
          </p:nvPr>
        </p:nvSpPr>
        <p:spPr>
          <a:xfrm>
            <a:off x="6296915" y="2063887"/>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
        <p:nvSpPr>
          <p:cNvPr id="20" name="Picture Placeholder 6">
            <a:extLst>
              <a:ext uri="{FF2B5EF4-FFF2-40B4-BE49-F238E27FC236}">
                <a16:creationId xmlns:a16="http://schemas.microsoft.com/office/drawing/2014/main" id="{EC9A474B-0150-45E2-BAAE-F9C6BF0B608E}"/>
              </a:ext>
            </a:extLst>
          </p:cNvPr>
          <p:cNvSpPr>
            <a:spLocks noGrp="1"/>
          </p:cNvSpPr>
          <p:nvPr>
            <p:ph type="pic" sz="quarter" idx="18"/>
          </p:nvPr>
        </p:nvSpPr>
        <p:spPr>
          <a:xfrm>
            <a:off x="9296216" y="2063887"/>
            <a:ext cx="2584498" cy="2584498"/>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Click icon to add picture</a:t>
            </a:r>
          </a:p>
        </p:txBody>
      </p:sp>
    </p:spTree>
    <p:extLst>
      <p:ext uri="{BB962C8B-B14F-4D97-AF65-F5344CB8AC3E}">
        <p14:creationId xmlns:p14="http://schemas.microsoft.com/office/powerpoint/2010/main" val="1746863900"/>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Subtitle - Table Char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
        <p:nvSpPr>
          <p:cNvPr id="11" name="Picture Placeholder 6">
            <a:extLst>
              <a:ext uri="{FF2B5EF4-FFF2-40B4-BE49-F238E27FC236}">
                <a16:creationId xmlns:a16="http://schemas.microsoft.com/office/drawing/2014/main" id="{6C82EEC8-190C-4B35-AAD0-CBAF1C0ACFAF}"/>
              </a:ext>
            </a:extLst>
          </p:cNvPr>
          <p:cNvSpPr>
            <a:spLocks noGrp="1"/>
          </p:cNvSpPr>
          <p:nvPr>
            <p:ph type="pic" sz="quarter" idx="15" hasCustomPrompt="1"/>
          </p:nvPr>
        </p:nvSpPr>
        <p:spPr>
          <a:xfrm>
            <a:off x="8132490" y="2057399"/>
            <a:ext cx="3754711" cy="1710013"/>
          </a:xfrm>
          <a:gradFill flip="none" rotWithShape="1">
            <a:gsLst>
              <a:gs pos="0">
                <a:schemeClr val="accent5">
                  <a:lumMod val="20000"/>
                  <a:lumOff val="80000"/>
                </a:schemeClr>
              </a:gs>
              <a:gs pos="72000">
                <a:schemeClr val="accent5">
                  <a:lumMod val="40000"/>
                  <a:lumOff val="60000"/>
                </a:schemeClr>
              </a:gs>
            </a:gsLst>
            <a:lin ang="2700000" scaled="1"/>
            <a:tileRect/>
          </a:gradFill>
          <a:ln>
            <a:noFill/>
          </a:ln>
        </p:spPr>
        <p:txBody>
          <a:bodyPr vert="horz" lIns="91440" tIns="45720" rIns="91440" bIns="45720" rtlCol="0" anchor="ctr">
            <a:noAutofit/>
          </a:bodyPr>
          <a:lstStyle>
            <a:lvl1pPr marL="0" indent="0" algn="ctr">
              <a:buNone/>
              <a:defRPr lang="en-US"/>
            </a:lvl1pPr>
          </a:lstStyle>
          <a:p>
            <a:pPr marL="228600" lvl="0" indent="-228600" algn="ctr"/>
            <a:r>
              <a:rPr lang="en-US"/>
              <a:t>Picture</a:t>
            </a:r>
          </a:p>
        </p:txBody>
      </p:sp>
    </p:spTree>
    <p:extLst>
      <p:ext uri="{BB962C8B-B14F-4D97-AF65-F5344CB8AC3E}">
        <p14:creationId xmlns:p14="http://schemas.microsoft.com/office/powerpoint/2010/main" val="1545535373"/>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Title and Sub-til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3BEAE8-F93C-4D0C-B8D8-2472AE46BB29}"/>
              </a:ext>
            </a:extLst>
          </p:cNvPr>
          <p:cNvSpPr/>
          <p:nvPr/>
        </p:nvSpPr>
        <p:spPr>
          <a:xfrm>
            <a:off x="304800" y="0"/>
            <a:ext cx="5788152" cy="58267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23000"/>
              </a:lnSpc>
              <a:spcBef>
                <a:spcPts val="600"/>
              </a:spcBef>
              <a:spcAft>
                <a:spcPts val="600"/>
              </a:spcAft>
            </a:pPr>
            <a:endParaRPr lang="en-US" sz="1600"/>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639192" y="172857"/>
            <a:ext cx="5122416" cy="701731"/>
          </a:xfrm>
        </p:spPr>
        <p:txBody>
          <a:bodyPr/>
          <a:lstStyle>
            <a:lvl1pPr>
              <a:defRPr>
                <a:solidFill>
                  <a:schemeClr val="bg1"/>
                </a:solidFill>
              </a:defRPr>
            </a:lvl1pPr>
          </a:lstStyle>
          <a:p>
            <a:r>
              <a:rPr lang="en-US"/>
              <a:t>HEADING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639192" y="1031273"/>
            <a:ext cx="5122416" cy="850392"/>
          </a:xfrm>
        </p:spPr>
        <p:txBody>
          <a:bodyPr>
            <a:noAutofit/>
          </a:bodyPr>
          <a:lstStyle>
            <a:lvl1pPr marL="0" indent="0">
              <a:buNone/>
              <a:defRPr sz="2100">
                <a:solidFill>
                  <a:schemeClr val="bg1"/>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over here. Do your best to not exceed two lines.</a:t>
            </a:r>
          </a:p>
        </p:txBody>
      </p:sp>
      <p:cxnSp>
        <p:nvCxnSpPr>
          <p:cNvPr id="8" name="Straight Connector 7">
            <a:extLst>
              <a:ext uri="{FF2B5EF4-FFF2-40B4-BE49-F238E27FC236}">
                <a16:creationId xmlns:a16="http://schemas.microsoft.com/office/drawing/2014/main" id="{882163AD-4A13-48AB-A487-B47BA230B483}"/>
              </a:ext>
            </a:extLst>
          </p:cNvPr>
          <p:cNvCxnSpPr/>
          <p:nvPr/>
        </p:nvCxnSpPr>
        <p:spPr>
          <a:xfrm>
            <a:off x="716287"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46619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Laptop Mockup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000A5D3-CBD7-40DA-B6C6-0106631BE69D}"/>
              </a:ext>
            </a:extLst>
          </p:cNvPr>
          <p:cNvSpPr>
            <a:spLocks noGrp="1"/>
          </p:cNvSpPr>
          <p:nvPr>
            <p:ph type="pic" sz="quarter" idx="14"/>
          </p:nvPr>
        </p:nvSpPr>
        <p:spPr>
          <a:xfrm>
            <a:off x="1034461" y="2494195"/>
            <a:ext cx="4426133" cy="2768600"/>
          </a:xfrm>
          <a:custGeom>
            <a:avLst/>
            <a:gdLst>
              <a:gd name="connsiteX0" fmla="*/ 0 w 4426133"/>
              <a:gd name="connsiteY0" fmla="*/ 0 h 2768600"/>
              <a:gd name="connsiteX1" fmla="*/ 4426133 w 4426133"/>
              <a:gd name="connsiteY1" fmla="*/ 0 h 2768600"/>
              <a:gd name="connsiteX2" fmla="*/ 4426133 w 4426133"/>
              <a:gd name="connsiteY2" fmla="*/ 2768600 h 2768600"/>
              <a:gd name="connsiteX3" fmla="*/ 0 w 4426133"/>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4426133" h="2768600">
                <a:moveTo>
                  <a:pt x="0" y="0"/>
                </a:moveTo>
                <a:lnTo>
                  <a:pt x="4426133" y="0"/>
                </a:lnTo>
                <a:lnTo>
                  <a:pt x="4426133" y="2768600"/>
                </a:lnTo>
                <a:lnTo>
                  <a:pt x="0" y="2768600"/>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1543532814"/>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esktop Mockup">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E73281B-957A-4450-932A-7935A2D2C5C2}"/>
              </a:ext>
            </a:extLst>
          </p:cNvPr>
          <p:cNvSpPr>
            <a:spLocks noGrp="1"/>
          </p:cNvSpPr>
          <p:nvPr>
            <p:ph type="pic" sz="quarter" idx="14"/>
          </p:nvPr>
        </p:nvSpPr>
        <p:spPr>
          <a:xfrm>
            <a:off x="3848100" y="2255520"/>
            <a:ext cx="4495800" cy="2567940"/>
          </a:xfrm>
          <a:custGeom>
            <a:avLst/>
            <a:gdLst>
              <a:gd name="connsiteX0" fmla="*/ 0 w 4495800"/>
              <a:gd name="connsiteY0" fmla="*/ 0 h 2567940"/>
              <a:gd name="connsiteX1" fmla="*/ 4495800 w 4495800"/>
              <a:gd name="connsiteY1" fmla="*/ 0 h 2567940"/>
              <a:gd name="connsiteX2" fmla="*/ 4495800 w 4495800"/>
              <a:gd name="connsiteY2" fmla="*/ 2567940 h 2567940"/>
              <a:gd name="connsiteX3" fmla="*/ 0 w 4495800"/>
              <a:gd name="connsiteY3" fmla="*/ 2567940 h 2567940"/>
            </a:gdLst>
            <a:ahLst/>
            <a:cxnLst>
              <a:cxn ang="0">
                <a:pos x="connsiteX0" y="connsiteY0"/>
              </a:cxn>
              <a:cxn ang="0">
                <a:pos x="connsiteX1" y="connsiteY1"/>
              </a:cxn>
              <a:cxn ang="0">
                <a:pos x="connsiteX2" y="connsiteY2"/>
              </a:cxn>
              <a:cxn ang="0">
                <a:pos x="connsiteX3" y="connsiteY3"/>
              </a:cxn>
            </a:cxnLst>
            <a:rect l="l" t="t" r="r" b="b"/>
            <a:pathLst>
              <a:path w="4495800" h="2567940">
                <a:moveTo>
                  <a:pt x="0" y="0"/>
                </a:moveTo>
                <a:lnTo>
                  <a:pt x="4495800" y="0"/>
                </a:lnTo>
                <a:lnTo>
                  <a:pt x="4495800" y="2567940"/>
                </a:lnTo>
                <a:lnTo>
                  <a:pt x="0" y="2567940"/>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424133741"/>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Laptop Contras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D3379F5-E8B4-4D18-AFEB-0F1C1FD066AD}"/>
              </a:ext>
            </a:extLst>
          </p:cNvPr>
          <p:cNvSpPr>
            <a:spLocks noGrp="1"/>
          </p:cNvSpPr>
          <p:nvPr>
            <p:ph type="pic" sz="quarter" idx="13"/>
          </p:nvPr>
        </p:nvSpPr>
        <p:spPr>
          <a:xfrm>
            <a:off x="585790" y="959254"/>
            <a:ext cx="6406935" cy="4007616"/>
          </a:xfrm>
          <a:custGeom>
            <a:avLst/>
            <a:gdLst>
              <a:gd name="connsiteX0" fmla="*/ 0 w 6406935"/>
              <a:gd name="connsiteY0" fmla="*/ 0 h 4007616"/>
              <a:gd name="connsiteX1" fmla="*/ 6406935 w 6406935"/>
              <a:gd name="connsiteY1" fmla="*/ 0 h 4007616"/>
              <a:gd name="connsiteX2" fmla="*/ 6406935 w 6406935"/>
              <a:gd name="connsiteY2" fmla="*/ 4007616 h 4007616"/>
              <a:gd name="connsiteX3" fmla="*/ 0 w 6406935"/>
              <a:gd name="connsiteY3" fmla="*/ 4007616 h 4007616"/>
            </a:gdLst>
            <a:ahLst/>
            <a:cxnLst>
              <a:cxn ang="0">
                <a:pos x="connsiteX0" y="connsiteY0"/>
              </a:cxn>
              <a:cxn ang="0">
                <a:pos x="connsiteX1" y="connsiteY1"/>
              </a:cxn>
              <a:cxn ang="0">
                <a:pos x="connsiteX2" y="connsiteY2"/>
              </a:cxn>
              <a:cxn ang="0">
                <a:pos x="connsiteX3" y="connsiteY3"/>
              </a:cxn>
            </a:cxnLst>
            <a:rect l="l" t="t" r="r" b="b"/>
            <a:pathLst>
              <a:path w="6406935" h="4007616">
                <a:moveTo>
                  <a:pt x="0" y="0"/>
                </a:moveTo>
                <a:lnTo>
                  <a:pt x="6406935" y="0"/>
                </a:lnTo>
                <a:lnTo>
                  <a:pt x="6406935" y="4007616"/>
                </a:lnTo>
                <a:lnTo>
                  <a:pt x="0" y="4007616"/>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grpSp>
        <p:nvGrpSpPr>
          <p:cNvPr id="5" name="Group 4">
            <a:extLst>
              <a:ext uri="{FF2B5EF4-FFF2-40B4-BE49-F238E27FC236}">
                <a16:creationId xmlns:a16="http://schemas.microsoft.com/office/drawing/2014/main" id="{AD804BB7-23CE-4D0D-BED9-76340ED3117D}"/>
              </a:ext>
            </a:extLst>
          </p:cNvPr>
          <p:cNvGrpSpPr/>
          <p:nvPr/>
        </p:nvGrpSpPr>
        <p:grpSpPr>
          <a:xfrm>
            <a:off x="304801" y="6126480"/>
            <a:ext cx="11582400" cy="426715"/>
            <a:chOff x="304801" y="6126480"/>
            <a:chExt cx="11582400" cy="426715"/>
          </a:xfrm>
        </p:grpSpPr>
        <p:sp>
          <p:nvSpPr>
            <p:cNvPr id="6" name="Rectangle 5">
              <a:extLst>
                <a:ext uri="{FF2B5EF4-FFF2-40B4-BE49-F238E27FC236}">
                  <a16:creationId xmlns:a16="http://schemas.microsoft.com/office/drawing/2014/main" id="{CEFFC64D-F2EF-43F6-B0C4-9614C5AC3E79}"/>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14E35AC8-6A53-4C18-91F6-B3FD147E3F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8" name="Straight Connector 7">
              <a:extLst>
                <a:ext uri="{FF2B5EF4-FFF2-40B4-BE49-F238E27FC236}">
                  <a16:creationId xmlns:a16="http://schemas.microsoft.com/office/drawing/2014/main" id="{01DE9EEA-05BA-4CFC-9DED-CB90365BA0A5}"/>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09199C-FAAA-4E68-A512-C7652A2FACC3}"/>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541E0404-1886-4A51-A3DF-16EBBC2C6C7F}"/>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3" name="Footer Placeholder 2">
            <a:extLst>
              <a:ext uri="{FF2B5EF4-FFF2-40B4-BE49-F238E27FC236}">
                <a16:creationId xmlns:a16="http://schemas.microsoft.com/office/drawing/2014/main" id="{45E7757F-229C-4082-AC04-8AFC6341E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9162F-D10A-44C6-8C5D-0D86283BB4E3}"/>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Tree>
    <p:extLst>
      <p:ext uri="{BB962C8B-B14F-4D97-AF65-F5344CB8AC3E}">
        <p14:creationId xmlns:p14="http://schemas.microsoft.com/office/powerpoint/2010/main" val="1101460677"/>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Phone Contras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C12B0C2-6102-4D4C-8F14-801B3A57894B}"/>
              </a:ext>
            </a:extLst>
          </p:cNvPr>
          <p:cNvSpPr>
            <a:spLocks noGrp="1"/>
          </p:cNvSpPr>
          <p:nvPr>
            <p:ph type="pic" sz="quarter" idx="14"/>
          </p:nvPr>
        </p:nvSpPr>
        <p:spPr>
          <a:xfrm>
            <a:off x="1817489" y="443883"/>
            <a:ext cx="2445150" cy="5191215"/>
          </a:xfrm>
          <a:custGeom>
            <a:avLst/>
            <a:gdLst>
              <a:gd name="connsiteX0" fmla="*/ 0 w 2445150"/>
              <a:gd name="connsiteY0" fmla="*/ 0 h 5191215"/>
              <a:gd name="connsiteX1" fmla="*/ 2445150 w 2445150"/>
              <a:gd name="connsiteY1" fmla="*/ 0 h 5191215"/>
              <a:gd name="connsiteX2" fmla="*/ 2445150 w 2445150"/>
              <a:gd name="connsiteY2" fmla="*/ 5191215 h 5191215"/>
              <a:gd name="connsiteX3" fmla="*/ 0 w 2445150"/>
              <a:gd name="connsiteY3" fmla="*/ 5191215 h 5191215"/>
            </a:gdLst>
            <a:ahLst/>
            <a:cxnLst>
              <a:cxn ang="0">
                <a:pos x="connsiteX0" y="connsiteY0"/>
              </a:cxn>
              <a:cxn ang="0">
                <a:pos x="connsiteX1" y="connsiteY1"/>
              </a:cxn>
              <a:cxn ang="0">
                <a:pos x="connsiteX2" y="connsiteY2"/>
              </a:cxn>
              <a:cxn ang="0">
                <a:pos x="connsiteX3" y="connsiteY3"/>
              </a:cxn>
            </a:cxnLst>
            <a:rect l="l" t="t" r="r" b="b"/>
            <a:pathLst>
              <a:path w="2445150" h="5191215">
                <a:moveTo>
                  <a:pt x="0" y="0"/>
                </a:moveTo>
                <a:lnTo>
                  <a:pt x="2445150" y="0"/>
                </a:lnTo>
                <a:lnTo>
                  <a:pt x="2445150" y="5191215"/>
                </a:lnTo>
                <a:lnTo>
                  <a:pt x="0" y="5191215"/>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cxnSp>
        <p:nvCxnSpPr>
          <p:cNvPr id="8" name="Straight Connector 7">
            <a:extLst>
              <a:ext uri="{FF2B5EF4-FFF2-40B4-BE49-F238E27FC236}">
                <a16:creationId xmlns:a16="http://schemas.microsoft.com/office/drawing/2014/main" id="{F5552D79-A0ED-46F2-B952-9312641222F3}"/>
              </a:ext>
            </a:extLst>
          </p:cNvPr>
          <p:cNvCxnSpPr/>
          <p:nvPr/>
        </p:nvCxnSpPr>
        <p:spPr>
          <a:xfrm>
            <a:off x="6096000"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A724727F-8E60-4DE9-9156-70DF0E1249E7}"/>
              </a:ext>
            </a:extLst>
          </p:cNvPr>
          <p:cNvGrpSpPr/>
          <p:nvPr/>
        </p:nvGrpSpPr>
        <p:grpSpPr>
          <a:xfrm>
            <a:off x="304801" y="6126480"/>
            <a:ext cx="11582400" cy="426715"/>
            <a:chOff x="304801" y="6126480"/>
            <a:chExt cx="11582400" cy="426715"/>
          </a:xfrm>
        </p:grpSpPr>
        <p:sp>
          <p:nvSpPr>
            <p:cNvPr id="11" name="Rectangle 10">
              <a:extLst>
                <a:ext uri="{FF2B5EF4-FFF2-40B4-BE49-F238E27FC236}">
                  <a16:creationId xmlns:a16="http://schemas.microsoft.com/office/drawing/2014/main" id="{11AFCAE8-E49C-46FA-9098-87740AA47818}"/>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937E0768-65F7-4B01-804B-BCAE95941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13" name="Straight Connector 12">
              <a:extLst>
                <a:ext uri="{FF2B5EF4-FFF2-40B4-BE49-F238E27FC236}">
                  <a16:creationId xmlns:a16="http://schemas.microsoft.com/office/drawing/2014/main" id="{24C72F61-0E5D-4E32-B81A-FC7789364908}"/>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B68235-C101-4417-947B-BE53725C557F}"/>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5909552" y="172857"/>
            <a:ext cx="5977647" cy="701731"/>
          </a:xfrm>
        </p:spPr>
        <p:txBody>
          <a:bodyPr/>
          <a:lstStyle>
            <a:lvl1pPr>
              <a:defRPr/>
            </a:lvl1pPr>
          </a:lstStyle>
          <a:p>
            <a:r>
              <a:rPr lang="en-US"/>
              <a:t>SLIDE’S HEADER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5909552" y="1031273"/>
            <a:ext cx="5977647"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Do your best to not exceed two lines.</a:t>
            </a:r>
          </a:p>
        </p:txBody>
      </p:sp>
    </p:spTree>
    <p:extLst>
      <p:ext uri="{BB962C8B-B14F-4D97-AF65-F5344CB8AC3E}">
        <p14:creationId xmlns:p14="http://schemas.microsoft.com/office/powerpoint/2010/main" val="108471654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DFA0-E515-054E-9B8F-95152ADB2DE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8555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hone Mockup">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BB31B51-AFCD-49A3-8B3E-0CA88E8A75A1}"/>
              </a:ext>
            </a:extLst>
          </p:cNvPr>
          <p:cNvSpPr>
            <a:spLocks noGrp="1"/>
          </p:cNvSpPr>
          <p:nvPr>
            <p:ph type="pic" sz="quarter" idx="14"/>
          </p:nvPr>
        </p:nvSpPr>
        <p:spPr>
          <a:xfrm>
            <a:off x="4959658" y="2175029"/>
            <a:ext cx="2272684" cy="3947467"/>
          </a:xfrm>
          <a:custGeom>
            <a:avLst/>
            <a:gdLst>
              <a:gd name="connsiteX0" fmla="*/ 0 w 2272684"/>
              <a:gd name="connsiteY0" fmla="*/ 0 h 3947467"/>
              <a:gd name="connsiteX1" fmla="*/ 2272684 w 2272684"/>
              <a:gd name="connsiteY1" fmla="*/ 0 h 3947467"/>
              <a:gd name="connsiteX2" fmla="*/ 2272684 w 2272684"/>
              <a:gd name="connsiteY2" fmla="*/ 3947467 h 3947467"/>
              <a:gd name="connsiteX3" fmla="*/ 0 w 2272684"/>
              <a:gd name="connsiteY3" fmla="*/ 3947467 h 3947467"/>
            </a:gdLst>
            <a:ahLst/>
            <a:cxnLst>
              <a:cxn ang="0">
                <a:pos x="connsiteX0" y="connsiteY0"/>
              </a:cxn>
              <a:cxn ang="0">
                <a:pos x="connsiteX1" y="connsiteY1"/>
              </a:cxn>
              <a:cxn ang="0">
                <a:pos x="connsiteX2" y="connsiteY2"/>
              </a:cxn>
              <a:cxn ang="0">
                <a:pos x="connsiteX3" y="connsiteY3"/>
              </a:cxn>
            </a:cxnLst>
            <a:rect l="l" t="t" r="r" b="b"/>
            <a:pathLst>
              <a:path w="2272684" h="3947467">
                <a:moveTo>
                  <a:pt x="0" y="0"/>
                </a:moveTo>
                <a:lnTo>
                  <a:pt x="2272684" y="0"/>
                </a:lnTo>
                <a:lnTo>
                  <a:pt x="2272684" y="3947467"/>
                </a:lnTo>
                <a:lnTo>
                  <a:pt x="0" y="3947467"/>
                </a:lnTo>
                <a:close/>
              </a:path>
            </a:pathLst>
          </a:custGeom>
          <a:gradFill>
            <a:gsLst>
              <a:gs pos="0">
                <a:schemeClr val="accent5">
                  <a:lumMod val="20000"/>
                  <a:lumOff val="80000"/>
                </a:schemeClr>
              </a:gs>
              <a:gs pos="72000">
                <a:schemeClr val="accent5">
                  <a:lumMod val="40000"/>
                  <a:lumOff val="60000"/>
                </a:schemeClr>
              </a:gs>
            </a:gsLst>
            <a:lin ang="2700000" scaled="1"/>
          </a:gradFill>
        </p:spPr>
        <p:txBody>
          <a:bodyPr wrap="square" anchor="ctr">
            <a:noAutofit/>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FE519F-1D34-453A-9D12-A881B3106CC6}"/>
              </a:ext>
            </a:extLst>
          </p:cNvPr>
          <p:cNvSpPr>
            <a:spLocks noGrp="1"/>
          </p:cNvSpPr>
          <p:nvPr>
            <p:ph type="title" hasCustomPrompt="1"/>
          </p:nvPr>
        </p:nvSpPr>
        <p:spPr>
          <a:xfrm>
            <a:off x="304800" y="172857"/>
            <a:ext cx="11582400" cy="701731"/>
          </a:xfrm>
        </p:spPr>
        <p:txBody>
          <a:bodyPr/>
          <a:lstStyle/>
          <a:p>
            <a:r>
              <a:rPr lang="en-US"/>
              <a:t>YOUR SLIDE’S TITLE GOES HERE</a:t>
            </a:r>
          </a:p>
        </p:txBody>
      </p:sp>
      <p:sp>
        <p:nvSpPr>
          <p:cNvPr id="4" name="Date Placeholder 3">
            <a:extLst>
              <a:ext uri="{FF2B5EF4-FFF2-40B4-BE49-F238E27FC236}">
                <a16:creationId xmlns:a16="http://schemas.microsoft.com/office/drawing/2014/main" id="{3546B341-0739-4A4B-A870-F350F235D3D7}"/>
              </a:ext>
            </a:extLst>
          </p:cNvPr>
          <p:cNvSpPr>
            <a:spLocks noGrp="1"/>
          </p:cNvSpPr>
          <p:nvPr>
            <p:ph type="dt" sz="half" idx="10"/>
          </p:nvPr>
        </p:nvSpPr>
        <p:spPr/>
        <p:txBody>
          <a:body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1451F020-DF80-4E72-992F-41D29778C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6A8F3-E230-4772-BC90-5044FB7518C4}"/>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
        <p:nvSpPr>
          <p:cNvPr id="9" name="Text Placeholder 8">
            <a:extLst>
              <a:ext uri="{FF2B5EF4-FFF2-40B4-BE49-F238E27FC236}">
                <a16:creationId xmlns:a16="http://schemas.microsoft.com/office/drawing/2014/main" id="{50A8CA55-E1DC-4B08-9E74-256ECBEB3625}"/>
              </a:ext>
            </a:extLst>
          </p:cNvPr>
          <p:cNvSpPr>
            <a:spLocks noGrp="1"/>
          </p:cNvSpPr>
          <p:nvPr>
            <p:ph type="body" sz="quarter" idx="13" hasCustomPrompt="1"/>
          </p:nvPr>
        </p:nvSpPr>
        <p:spPr>
          <a:xfrm>
            <a:off x="304800" y="1031273"/>
            <a:ext cx="11582400" cy="850392"/>
          </a:xfrm>
        </p:spPr>
        <p:txBody>
          <a:bodyPr>
            <a:noAutofit/>
          </a:bodyPr>
          <a:lstStyle>
            <a:lvl1pPr marL="0" indent="0">
              <a:buNone/>
              <a:defRPr sz="2100">
                <a:solidFill>
                  <a:schemeClr val="accent6"/>
                </a:solidFill>
                <a:latin typeface="+mj-lt"/>
              </a:defRPr>
            </a:lvl1pPr>
            <a:lvl2pPr marL="457200" indent="0">
              <a:buNone/>
              <a:defRPr sz="2100">
                <a:latin typeface="+mj-lt"/>
              </a:defRPr>
            </a:lvl2pPr>
            <a:lvl3pPr marL="914400" indent="0">
              <a:buNone/>
              <a:defRPr sz="2100">
                <a:latin typeface="+mj-lt"/>
              </a:defRPr>
            </a:lvl3pPr>
            <a:lvl4pPr marL="1371600" indent="0">
              <a:buNone/>
              <a:defRPr sz="2100">
                <a:latin typeface="+mj-lt"/>
              </a:defRPr>
            </a:lvl4pPr>
            <a:lvl5pPr marL="1828800" indent="0">
              <a:buNone/>
              <a:defRPr sz="2100">
                <a:latin typeface="+mj-lt"/>
              </a:defRPr>
            </a:lvl5pPr>
          </a:lstStyle>
          <a:p>
            <a:pPr lvl="0"/>
            <a:r>
              <a:rPr lang="en-US"/>
              <a:t>You can put your slide’s sub-title (or strap line) over here. Make sure it’s concise and to the point. Also, do your best to not exceed two lines.</a:t>
            </a:r>
          </a:p>
        </p:txBody>
      </p:sp>
    </p:spTree>
    <p:extLst>
      <p:ext uri="{BB962C8B-B14F-4D97-AF65-F5344CB8AC3E}">
        <p14:creationId xmlns:p14="http://schemas.microsoft.com/office/powerpoint/2010/main" val="2922060554"/>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D804BB7-23CE-4D0D-BED9-76340ED3117D}"/>
              </a:ext>
            </a:extLst>
          </p:cNvPr>
          <p:cNvGrpSpPr/>
          <p:nvPr/>
        </p:nvGrpSpPr>
        <p:grpSpPr>
          <a:xfrm>
            <a:off x="304801" y="6126480"/>
            <a:ext cx="11582400" cy="426715"/>
            <a:chOff x="304801" y="6126480"/>
            <a:chExt cx="11582400" cy="426715"/>
          </a:xfrm>
        </p:grpSpPr>
        <p:sp>
          <p:nvSpPr>
            <p:cNvPr id="6" name="Rectangle 5">
              <a:extLst>
                <a:ext uri="{FF2B5EF4-FFF2-40B4-BE49-F238E27FC236}">
                  <a16:creationId xmlns:a16="http://schemas.microsoft.com/office/drawing/2014/main" id="{CEFFC64D-F2EF-43F6-B0C4-9614C5AC3E79}"/>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14E35AC8-6A53-4C18-91F6-B3FD147E3F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18536" y="6181797"/>
              <a:ext cx="744012" cy="316080"/>
            </a:xfrm>
            <a:prstGeom prst="rect">
              <a:avLst/>
            </a:prstGeom>
          </p:spPr>
        </p:pic>
        <p:cxnSp>
          <p:nvCxnSpPr>
            <p:cNvPr id="8" name="Straight Connector 7">
              <a:extLst>
                <a:ext uri="{FF2B5EF4-FFF2-40B4-BE49-F238E27FC236}">
                  <a16:creationId xmlns:a16="http://schemas.microsoft.com/office/drawing/2014/main" id="{01DE9EEA-05BA-4CFC-9DED-CB90365BA0A5}"/>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A09199C-FAAA-4E68-A512-C7652A2FACC3}"/>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541E0404-1886-4A51-A3DF-16EBBC2C6C7F}"/>
              </a:ext>
            </a:extLst>
          </p:cNvPr>
          <p:cNvSpPr>
            <a:spLocks noGrp="1"/>
          </p:cNvSpPr>
          <p:nvPr>
            <p:ph type="dt" sz="half" idx="10"/>
          </p:nvPr>
        </p:nvSpPr>
        <p:spPr/>
        <p:txBody>
          <a:bodyPr/>
          <a:lstStyle/>
          <a:p>
            <a:fld id="{D7594C28-DFEE-49E3-9EC5-0703DF116DA5}" type="datetime1">
              <a:rPr lang="en-US" smtClean="0"/>
              <a:t>11/18/2024</a:t>
            </a:fld>
            <a:endParaRPr lang="en-US"/>
          </a:p>
        </p:txBody>
      </p:sp>
      <p:sp>
        <p:nvSpPr>
          <p:cNvPr id="3" name="Footer Placeholder 2">
            <a:extLst>
              <a:ext uri="{FF2B5EF4-FFF2-40B4-BE49-F238E27FC236}">
                <a16:creationId xmlns:a16="http://schemas.microsoft.com/office/drawing/2014/main" id="{45E7757F-229C-4082-AC04-8AFC6341E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9162F-D10A-44C6-8C5D-0D86283BB4E3}"/>
              </a:ext>
            </a:extLst>
          </p:cNvPr>
          <p:cNvSpPr>
            <a:spLocks noGrp="1"/>
          </p:cNvSpPr>
          <p:nvPr>
            <p:ph type="sldNum" sz="quarter" idx="12"/>
          </p:nvPr>
        </p:nvSpPr>
        <p:spPr>
          <a:xfrm>
            <a:off x="9719988" y="6170673"/>
            <a:ext cx="586986" cy="338328"/>
          </a:xfrm>
          <a:prstGeom prst="rect">
            <a:avLst/>
          </a:prstGeom>
        </p:spPr>
        <p:txBody>
          <a:bodyPr/>
          <a:lstStyle/>
          <a:p>
            <a:fld id="{35EDF84B-C6E0-4237-8292-AD6332EF7C1F}" type="slidenum">
              <a:rPr lang="en-US" smtClean="0"/>
              <a:t>‹#›</a:t>
            </a:fld>
            <a:endParaRPr lang="en-US"/>
          </a:p>
        </p:txBody>
      </p:sp>
    </p:spTree>
    <p:extLst>
      <p:ext uri="{BB962C8B-B14F-4D97-AF65-F5344CB8AC3E}">
        <p14:creationId xmlns:p14="http://schemas.microsoft.com/office/powerpoint/2010/main" val="7218661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fld id="{9AA7AEB7-DAE7-494D-8796-7E8569532536}" type="datetime1">
              <a:rPr lang="en-US" smtClean="0"/>
              <a:t>11/18/2024</a:t>
            </a:fld>
            <a:endParaRPr lang="en-US"/>
          </a:p>
        </p:txBody>
      </p:sp>
      <p:sp>
        <p:nvSpPr>
          <p:cNvPr id="21" name="Copyright"/>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2020 by Boston Consulting Group. All rights reserved.</a:t>
            </a:r>
          </a:p>
        </p:txBody>
      </p:sp>
      <p:sp>
        <p:nvSpPr>
          <p:cNvPr id="10" name="Rectangle 9">
            <a:extLst>
              <a:ext uri="{FF2B5EF4-FFF2-40B4-BE49-F238E27FC236}">
                <a16:creationId xmlns:a16="http://schemas.microsoft.com/office/drawing/2014/main" id="{59F2A0CE-18CD-4290-B465-1C0CC55EC358}"/>
              </a:ext>
            </a:extLst>
          </p:cNvPr>
          <p:cNvSpPr/>
          <p:nvPr/>
        </p:nvSpPr>
        <p:spPr>
          <a:xfrm>
            <a:off x="3572943" y="76200"/>
            <a:ext cx="5046115" cy="434283"/>
          </a:xfrm>
          <a:prstGeom prst="rect">
            <a:avLst/>
          </a:prstGeom>
          <a:solidFill>
            <a:schemeClr val="bg1"/>
          </a:solidFill>
          <a:ln w="9525" cap="rnd" cmpd="sng" algn="ctr">
            <a:solidFill>
              <a:srgbClr val="C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rgbClr val="FF0000"/>
                </a:solidFill>
              </a:rPr>
              <a:t>Confidential Working Document Draft RIGL §38-2-2(4)(E),(K)</a:t>
            </a:r>
          </a:p>
          <a:p>
            <a:pPr algn="ctr"/>
            <a:r>
              <a:rPr lang="en-US" sz="1400">
                <a:solidFill>
                  <a:srgbClr val="FF0000"/>
                </a:solidFill>
              </a:rPr>
              <a:t>For client use only, not for distribution</a:t>
            </a:r>
          </a:p>
        </p:txBody>
      </p:sp>
    </p:spTree>
    <p:extLst>
      <p:ext uri="{BB962C8B-B14F-4D97-AF65-F5344CB8AC3E}">
        <p14:creationId xmlns:p14="http://schemas.microsoft.com/office/powerpoint/2010/main" val="470468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DA8B-4A15-4537-8086-DD6FF0D3A4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D01FA0-8440-4DFA-839F-84E12CC3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A7181-DACB-46AE-A54C-758050A4C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E3B847-A051-420C-9EC7-8508B25DDD6E}"/>
              </a:ext>
            </a:extLst>
          </p:cNvPr>
          <p:cNvSpPr>
            <a:spLocks noGrp="1"/>
          </p:cNvSpPr>
          <p:nvPr>
            <p:ph type="dt" sz="half" idx="10"/>
          </p:nvPr>
        </p:nvSpPr>
        <p:spPr/>
        <p:txBody>
          <a:bodyPr/>
          <a:lstStyle/>
          <a:p>
            <a:fld id="{9286DC1B-AD75-4F0A-9506-428F30C04BD5}" type="datetime2">
              <a:rPr lang="en-US" smtClean="0"/>
              <a:t>Monday, November 18, 2024</a:t>
            </a:fld>
            <a:endParaRPr lang="en-US"/>
          </a:p>
        </p:txBody>
      </p:sp>
      <p:sp>
        <p:nvSpPr>
          <p:cNvPr id="6" name="Footer Placeholder 5">
            <a:extLst>
              <a:ext uri="{FF2B5EF4-FFF2-40B4-BE49-F238E27FC236}">
                <a16:creationId xmlns:a16="http://schemas.microsoft.com/office/drawing/2014/main" id="{9AFFFF81-C9E4-49B9-9D1A-BB756310A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C9BEB-7C0F-4933-8910-8215971F0A05}"/>
              </a:ext>
            </a:extLst>
          </p:cNvPr>
          <p:cNvSpPr>
            <a:spLocks noGrp="1"/>
          </p:cNvSpPr>
          <p:nvPr>
            <p:ph type="sldNum" sz="quarter" idx="12"/>
          </p:nvPr>
        </p:nvSpPr>
        <p:spPr/>
        <p:txBody>
          <a:bodyPr/>
          <a:lstStyle/>
          <a:p>
            <a:fld id="{D175ED33-C16D-4633-B860-907CD16A9464}" type="slidenum">
              <a:rPr lang="en-US" smtClean="0"/>
              <a:t>‹#›</a:t>
            </a:fld>
            <a:endParaRPr lang="en-US"/>
          </a:p>
        </p:txBody>
      </p:sp>
    </p:spTree>
    <p:extLst>
      <p:ext uri="{BB962C8B-B14F-4D97-AF65-F5344CB8AC3E}">
        <p14:creationId xmlns:p14="http://schemas.microsoft.com/office/powerpoint/2010/main" val="3547497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203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BE4E8-6EFE-5F46-8687-102AF32F3A3F}"/>
              </a:ext>
            </a:extLst>
          </p:cNvPr>
          <p:cNvSpPr>
            <a:spLocks noGrp="1"/>
          </p:cNvSpPr>
          <p:nvPr>
            <p:ph type="title"/>
          </p:nvPr>
        </p:nvSpPr>
        <p:spPr>
          <a:xfrm>
            <a:off x="839789" y="641684"/>
            <a:ext cx="3932237" cy="141571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E1D1BB-297C-9045-926B-51C3101E34FC}"/>
              </a:ext>
            </a:extLst>
          </p:cNvPr>
          <p:cNvSpPr>
            <a:spLocks noGrp="1"/>
          </p:cNvSpPr>
          <p:nvPr>
            <p:ph idx="1"/>
          </p:nvPr>
        </p:nvSpPr>
        <p:spPr>
          <a:xfrm>
            <a:off x="5183188" y="987426"/>
            <a:ext cx="6172201" cy="4873625"/>
          </a:xfrm>
        </p:spPr>
        <p:txBody>
          <a:bodyPr/>
          <a:lstStyle>
            <a:lvl1pPr>
              <a:defRPr sz="3200"/>
            </a:lvl1pPr>
            <a:lvl2pPr>
              <a:defRPr sz="2801"/>
            </a:lvl2pPr>
            <a:lvl3pPr>
              <a:defRPr sz="2400"/>
            </a:lvl3pPr>
            <a:lvl4pPr>
              <a:defRPr sz="2001"/>
            </a:lvl4pPr>
            <a:lvl5pPr>
              <a:defRPr sz="2001"/>
            </a:lvl5pPr>
            <a:lvl6pPr>
              <a:defRPr sz="2001"/>
            </a:lvl6pPr>
            <a:lvl7pPr>
              <a:defRPr sz="2001"/>
            </a:lvl7pPr>
            <a:lvl8pPr>
              <a:defRPr sz="2001"/>
            </a:lvl8pPr>
            <a:lvl9pPr>
              <a:defRPr sz="2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D4504F-9A18-F54A-A3DD-00A84B7C82BB}"/>
              </a:ext>
            </a:extLst>
          </p:cNvPr>
          <p:cNvSpPr>
            <a:spLocks noGrp="1"/>
          </p:cNvSpPr>
          <p:nvPr>
            <p:ph type="body" sz="half" idx="2"/>
          </p:nvPr>
        </p:nvSpPr>
        <p:spPr>
          <a:xfrm>
            <a:off x="839789" y="2057400"/>
            <a:ext cx="3932237" cy="3811588"/>
          </a:xfrm>
        </p:spPr>
        <p:txBody>
          <a:bodyPr/>
          <a:lstStyle>
            <a:lvl1pPr marL="0" indent="0">
              <a:buNone/>
              <a:defRPr sz="1600"/>
            </a:lvl1pPr>
            <a:lvl2pPr marL="457241" indent="0">
              <a:buNone/>
              <a:defRPr sz="1399"/>
            </a:lvl2pPr>
            <a:lvl3pPr marL="914484" indent="0">
              <a:buNone/>
              <a:defRPr sz="1201"/>
            </a:lvl3pPr>
            <a:lvl4pPr marL="1371725" indent="0">
              <a:buNone/>
              <a:defRPr sz="1001"/>
            </a:lvl4pPr>
            <a:lvl5pPr marL="1828966" indent="0">
              <a:buNone/>
              <a:defRPr sz="1001"/>
            </a:lvl5pPr>
            <a:lvl6pPr marL="2286209" indent="0">
              <a:buNone/>
              <a:defRPr sz="1001"/>
            </a:lvl6pPr>
            <a:lvl7pPr marL="2743449" indent="0">
              <a:buNone/>
              <a:defRPr sz="1001"/>
            </a:lvl7pPr>
            <a:lvl8pPr marL="3200692" indent="0">
              <a:buNone/>
              <a:defRPr sz="1001"/>
            </a:lvl8pPr>
            <a:lvl9pPr marL="3657933" indent="0">
              <a:buNone/>
              <a:defRPr sz="1001"/>
            </a:lvl9pPr>
          </a:lstStyle>
          <a:p>
            <a:pPr lvl="0"/>
            <a:r>
              <a:rPr lang="en-US"/>
              <a:t>Click to edit Master text styles</a:t>
            </a:r>
          </a:p>
        </p:txBody>
      </p:sp>
    </p:spTree>
    <p:extLst>
      <p:ext uri="{BB962C8B-B14F-4D97-AF65-F5344CB8AC3E}">
        <p14:creationId xmlns:p14="http://schemas.microsoft.com/office/powerpoint/2010/main" val="315401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5" name="Rectangle 4"/>
          <p:cNvSpPr/>
          <p:nvPr/>
        </p:nvSpPr>
        <p:spPr>
          <a:xfrm>
            <a:off x="1" y="0"/>
            <a:ext cx="4051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4040718" y="0"/>
            <a:ext cx="635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731519"/>
            <a:ext cx="3200400" cy="2148839"/>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4334" y="807480"/>
            <a:ext cx="7066804" cy="53902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a:xfrm>
            <a:off x="465667" y="6395144"/>
            <a:ext cx="2618317" cy="365125"/>
          </a:xfrm>
        </p:spPr>
        <p:txBody>
          <a:bodyPr/>
          <a:lstStyle>
            <a:lvl1pPr algn="l">
              <a:defRPr/>
            </a:lvl1pPr>
          </a:lstStyle>
          <a:p>
            <a:pPr>
              <a:defRPr/>
            </a:pPr>
            <a:fld id="{99252F06-D974-4759-ACE9-A161C6DF30CD}" type="datetime1">
              <a:rPr lang="en-US"/>
              <a:pPr>
                <a:defRPr/>
              </a:pPr>
              <a:t>11/18/2024</a:t>
            </a:fld>
            <a:endParaRPr lang="en-US" dirty="0"/>
          </a:p>
        </p:txBody>
      </p:sp>
      <p:sp>
        <p:nvSpPr>
          <p:cNvPr id="8" name="Footer Placeholder 5"/>
          <p:cNvSpPr>
            <a:spLocks noGrp="1"/>
          </p:cNvSpPr>
          <p:nvPr>
            <p:ph type="ftr" sz="quarter" idx="11"/>
          </p:nvPr>
        </p:nvSpPr>
        <p:spPr>
          <a:xfrm>
            <a:off x="4195293" y="6363574"/>
            <a:ext cx="6507051" cy="365125"/>
          </a:xfrm>
        </p:spPr>
        <p:txBody>
          <a:bodyPr/>
          <a:lstStyle>
            <a:lvl1pPr algn="l">
              <a:defRPr>
                <a:solidFill>
                  <a:schemeClr val="tx2"/>
                </a:solidFill>
              </a:defRPr>
            </a:lvl1pPr>
          </a:lstStyle>
          <a:p>
            <a:pPr>
              <a:defRPr/>
            </a:pPr>
            <a:endParaRPr lang="en-US"/>
          </a:p>
        </p:txBody>
      </p:sp>
      <p:sp>
        <p:nvSpPr>
          <p:cNvPr id="9" name="Slide Number Placeholder 6"/>
          <p:cNvSpPr>
            <a:spLocks noGrp="1"/>
          </p:cNvSpPr>
          <p:nvPr>
            <p:ph type="sldNum" sz="quarter" idx="12"/>
          </p:nvPr>
        </p:nvSpPr>
        <p:spPr>
          <a:xfrm>
            <a:off x="10862254" y="6363573"/>
            <a:ext cx="818884" cy="365125"/>
          </a:xfrm>
        </p:spPr>
        <p:txBody>
          <a:bodyPr/>
          <a:lstStyle>
            <a:lvl1pPr>
              <a:defRPr>
                <a:solidFill>
                  <a:schemeClr val="tx2"/>
                </a:solidFill>
              </a:defRPr>
            </a:lvl1pPr>
          </a:lstStyle>
          <a:p>
            <a:pPr>
              <a:defRPr/>
            </a:pPr>
            <a:fld id="{FF8873A4-313D-4173-B1C4-3F2E1433D932}" type="slidenum">
              <a:rPr lang="en-US" altLang="en-US"/>
              <a:pPr>
                <a:defRPr/>
              </a:pPr>
              <a:t>‹#›</a:t>
            </a:fld>
            <a:endParaRPr lang="en-US" altLang="en-US"/>
          </a:p>
        </p:txBody>
      </p:sp>
      <p:pic>
        <p:nvPicPr>
          <p:cNvPr id="10" name="Content Placeholder 5">
            <a:extLst>
              <a:ext uri="{FF2B5EF4-FFF2-40B4-BE49-F238E27FC236}">
                <a16:creationId xmlns:a16="http://schemas.microsoft.com/office/drawing/2014/main" id="{F6074C9D-37D3-E142-BCD5-C65A82F2F3E1}"/>
              </a:ext>
            </a:extLst>
          </p:cNvPr>
          <p:cNvPicPr>
            <a:picLocks noChangeAspect="1"/>
          </p:cNvPicPr>
          <p:nvPr userDrawn="1"/>
        </p:nvPicPr>
        <p:blipFill>
          <a:blip r:embed="rId2"/>
          <a:stretch>
            <a:fillRect/>
          </a:stretch>
        </p:blipFill>
        <p:spPr>
          <a:xfrm>
            <a:off x="9608718" y="130147"/>
            <a:ext cx="2438400" cy="677333"/>
          </a:xfrm>
          <a:prstGeom prst="rect">
            <a:avLst/>
          </a:prstGeom>
        </p:spPr>
      </p:pic>
      <p:cxnSp>
        <p:nvCxnSpPr>
          <p:cNvPr id="11" name="Straight Connector 10">
            <a:extLst>
              <a:ext uri="{FF2B5EF4-FFF2-40B4-BE49-F238E27FC236}">
                <a16:creationId xmlns:a16="http://schemas.microsoft.com/office/drawing/2014/main" id="{97849BE6-9366-0C45-9026-E567CDB39409}"/>
              </a:ext>
            </a:extLst>
          </p:cNvPr>
          <p:cNvCxnSpPr>
            <a:cxnSpLocks/>
          </p:cNvCxnSpPr>
          <p:nvPr userDrawn="1"/>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683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9" Type="http://schemas.openxmlformats.org/officeDocument/2006/relationships/slideLayout" Target="../slideLayouts/slideLayout49.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50" Type="http://schemas.openxmlformats.org/officeDocument/2006/relationships/slideLayout" Target="../slideLayouts/slideLayout60.xml"/><Relationship Id="rId55" Type="http://schemas.openxmlformats.org/officeDocument/2006/relationships/image" Target="../media/image2.png"/><Relationship Id="rId7" Type="http://schemas.openxmlformats.org/officeDocument/2006/relationships/slideLayout" Target="../slideLayouts/slideLayout1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9" Type="http://schemas.openxmlformats.org/officeDocument/2006/relationships/slideLayout" Target="../slideLayouts/slideLayout39.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3" Type="http://schemas.openxmlformats.org/officeDocument/2006/relationships/slideLayout" Target="../slideLayouts/slideLayout6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slideLayout" Target="../slideLayouts/slideLayout6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56" Type="http://schemas.openxmlformats.org/officeDocument/2006/relationships/image" Target="../media/image3.svg"/><Relationship Id="rId8" Type="http://schemas.openxmlformats.org/officeDocument/2006/relationships/slideLayout" Target="../slideLayouts/slideLayout18.xml"/><Relationship Id="rId51" Type="http://schemas.openxmlformats.org/officeDocument/2006/relationships/slideLayout" Target="../slideLayouts/slideLayout61.xml"/><Relationship Id="rId3" Type="http://schemas.openxmlformats.org/officeDocument/2006/relationships/slideLayout" Target="../slideLayouts/slideLayout13.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20" Type="http://schemas.openxmlformats.org/officeDocument/2006/relationships/slideLayout" Target="../slideLayouts/slideLayout30.xml"/><Relationship Id="rId41" Type="http://schemas.openxmlformats.org/officeDocument/2006/relationships/slideLayout" Target="../slideLayouts/slideLayout51.xml"/><Relationship Id="rId54"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50FD2E4-E973-8545-837D-308335615927}"/>
              </a:ext>
            </a:extLst>
          </p:cNvPr>
          <p:cNvSpPr/>
          <p:nvPr userDrawn="1"/>
        </p:nvSpPr>
        <p:spPr>
          <a:xfrm>
            <a:off x="0" y="6306422"/>
            <a:ext cx="12192000" cy="546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114F952F-5EBD-B441-98F8-D43B76A30678}"/>
              </a:ext>
            </a:extLst>
          </p:cNvPr>
          <p:cNvSpPr>
            <a:spLocks noGrp="1"/>
          </p:cNvSpPr>
          <p:nvPr>
            <p:ph type="title"/>
          </p:nvPr>
        </p:nvSpPr>
        <p:spPr>
          <a:xfrm>
            <a:off x="838200" y="641684"/>
            <a:ext cx="10515601" cy="10490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881CA2F-EAC7-514E-9EB6-8FA6917AA980}"/>
              </a:ext>
            </a:extLst>
          </p:cNvPr>
          <p:cNvSpPr>
            <a:spLocks noGrp="1"/>
          </p:cNvSpPr>
          <p:nvPr>
            <p:ph type="body" idx="1"/>
          </p:nvPr>
        </p:nvSpPr>
        <p:spPr>
          <a:xfrm>
            <a:off x="838200" y="1825625"/>
            <a:ext cx="1051560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FEB6A-119A-4D49-B591-91D20A88E121}"/>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1">
                <a:solidFill>
                  <a:schemeClr val="tx1">
                    <a:tint val="75000"/>
                  </a:schemeClr>
                </a:solidFill>
              </a:defRPr>
            </a:lvl1pPr>
          </a:lstStyle>
          <a:p>
            <a:fld id="{52DBE217-D37F-3B46-A238-743F9246B98D}" type="datetime1">
              <a:rPr lang="en-US" smtClean="0"/>
              <a:t>11/18/2024</a:t>
            </a:fld>
            <a:endParaRPr lang="en-US"/>
          </a:p>
        </p:txBody>
      </p:sp>
      <p:sp>
        <p:nvSpPr>
          <p:cNvPr id="5" name="Footer Placeholder 4">
            <a:extLst>
              <a:ext uri="{FF2B5EF4-FFF2-40B4-BE49-F238E27FC236}">
                <a16:creationId xmlns:a16="http://schemas.microsoft.com/office/drawing/2014/main" id="{B24E5736-0CB6-7643-84E5-931F2AB59E72}"/>
              </a:ext>
            </a:extLst>
          </p:cNvPr>
          <p:cNvSpPr>
            <a:spLocks noGrp="1"/>
          </p:cNvSpPr>
          <p:nvPr>
            <p:ph type="ftr" sz="quarter" idx="3"/>
          </p:nvPr>
        </p:nvSpPr>
        <p:spPr>
          <a:xfrm>
            <a:off x="4038602" y="6356351"/>
            <a:ext cx="4114801" cy="365125"/>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3C9676-5C45-234F-83F7-F8661B50797B}"/>
              </a:ext>
            </a:extLst>
          </p:cNvPr>
          <p:cNvSpPr>
            <a:spLocks noGrp="1"/>
          </p:cNvSpPr>
          <p:nvPr>
            <p:ph type="sldNum" sz="quarter" idx="4"/>
          </p:nvPr>
        </p:nvSpPr>
        <p:spPr>
          <a:xfrm>
            <a:off x="8610602" y="6356351"/>
            <a:ext cx="2743200" cy="365125"/>
          </a:xfrm>
          <a:prstGeom prst="rect">
            <a:avLst/>
          </a:prstGeom>
        </p:spPr>
        <p:txBody>
          <a:bodyPr vert="horz" lIns="91440" tIns="45720" rIns="91440" bIns="45720" rtlCol="0" anchor="ctr"/>
          <a:lstStyle>
            <a:lvl1pPr algn="r">
              <a:defRPr sz="1201">
                <a:solidFill>
                  <a:schemeClr val="tx1">
                    <a:tint val="75000"/>
                  </a:schemeClr>
                </a:solidFill>
              </a:defRPr>
            </a:lvl1pPr>
          </a:lstStyle>
          <a:p>
            <a:fld id="{F81F0205-19D0-7E4A-9ED8-815C205B56F5}" type="slidenum">
              <a:rPr lang="en-US" smtClean="0"/>
              <a:t>‹#›</a:t>
            </a:fld>
            <a:endParaRPr lang="en-US"/>
          </a:p>
        </p:txBody>
      </p:sp>
      <p:pic>
        <p:nvPicPr>
          <p:cNvPr id="7" name="Content Placeholder 5">
            <a:extLst>
              <a:ext uri="{FF2B5EF4-FFF2-40B4-BE49-F238E27FC236}">
                <a16:creationId xmlns:a16="http://schemas.microsoft.com/office/drawing/2014/main" id="{F6074C9D-37D3-E142-BCD5-C65A82F2F3E1}"/>
              </a:ext>
            </a:extLst>
          </p:cNvPr>
          <p:cNvPicPr>
            <a:picLocks noChangeAspect="1"/>
          </p:cNvPicPr>
          <p:nvPr userDrawn="1"/>
        </p:nvPicPr>
        <p:blipFill>
          <a:blip r:embed="rId12"/>
          <a:stretch>
            <a:fillRect/>
          </a:stretch>
        </p:blipFill>
        <p:spPr>
          <a:xfrm>
            <a:off x="9608718" y="130147"/>
            <a:ext cx="2438400" cy="677333"/>
          </a:xfrm>
          <a:prstGeom prst="rect">
            <a:avLst/>
          </a:prstGeom>
        </p:spPr>
      </p:pic>
      <p:cxnSp>
        <p:nvCxnSpPr>
          <p:cNvPr id="8" name="Straight Connector 7">
            <a:extLst>
              <a:ext uri="{FF2B5EF4-FFF2-40B4-BE49-F238E27FC236}">
                <a16:creationId xmlns:a16="http://schemas.microsoft.com/office/drawing/2014/main" id="{97849BE6-9366-0C45-9026-E567CDB39409}"/>
              </a:ext>
            </a:extLst>
          </p:cNvPr>
          <p:cNvCxnSpPr>
            <a:cxnSpLocks/>
          </p:cNvCxnSpPr>
          <p:nvPr userDrawn="1"/>
        </p:nvCxnSpPr>
        <p:spPr>
          <a:xfrm>
            <a:off x="176462" y="641684"/>
            <a:ext cx="11806990"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50FD2E4-E973-8545-837D-308335615927}"/>
              </a:ext>
            </a:extLst>
          </p:cNvPr>
          <p:cNvSpPr/>
          <p:nvPr userDrawn="1"/>
        </p:nvSpPr>
        <p:spPr>
          <a:xfrm>
            <a:off x="0" y="6396911"/>
            <a:ext cx="12192000" cy="4610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a:extLst>
              <a:ext uri="{FF2B5EF4-FFF2-40B4-BE49-F238E27FC236}">
                <a16:creationId xmlns:a16="http://schemas.microsoft.com/office/drawing/2014/main" id="{64E323F0-759C-C749-AA22-883B54398341}"/>
              </a:ext>
            </a:extLst>
          </p:cNvPr>
          <p:cNvSpPr txBox="1">
            <a:spLocks/>
          </p:cNvSpPr>
          <p:nvPr userDrawn="1"/>
        </p:nvSpPr>
        <p:spPr>
          <a:xfrm>
            <a:off x="838201" y="6448427"/>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0FA414-2E57-E141-944D-0E383832F5B5}" type="datetime1">
              <a:rPr lang="en-US" smtClean="0"/>
              <a:pPr/>
              <a:t>11/18/2024</a:t>
            </a:fld>
            <a:endParaRPr lang="en-US" dirty="0"/>
          </a:p>
        </p:txBody>
      </p:sp>
      <p:sp>
        <p:nvSpPr>
          <p:cNvPr id="11" name="Slide Number Placeholder 5">
            <a:extLst>
              <a:ext uri="{FF2B5EF4-FFF2-40B4-BE49-F238E27FC236}">
                <a16:creationId xmlns:a16="http://schemas.microsoft.com/office/drawing/2014/main" id="{FBE463CF-D589-5343-9B25-534697E39CF9}"/>
              </a:ext>
            </a:extLst>
          </p:cNvPr>
          <p:cNvSpPr txBox="1">
            <a:spLocks/>
          </p:cNvSpPr>
          <p:nvPr userDrawn="1"/>
        </p:nvSpPr>
        <p:spPr>
          <a:xfrm>
            <a:off x="8763002" y="6448427"/>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1F0205-19D0-7E4A-9ED8-815C205B56F5}" type="slidenum">
              <a:rPr lang="en-US" smtClean="0"/>
              <a:pPr algn="r"/>
              <a:t>‹#›</a:t>
            </a:fld>
            <a:endParaRPr lang="en-US" dirty="0"/>
          </a:p>
        </p:txBody>
      </p:sp>
      <p:sp>
        <p:nvSpPr>
          <p:cNvPr id="12" name="Footer Placeholder 2"/>
          <p:cNvSpPr txBox="1">
            <a:spLocks/>
          </p:cNvSpPr>
          <p:nvPr userDrawn="1"/>
        </p:nvSpPr>
        <p:spPr>
          <a:xfrm>
            <a:off x="3581401" y="6451940"/>
            <a:ext cx="50413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chemeClr val="bg1"/>
                </a:solidFill>
              </a:rPr>
              <a:t>Prepared by Care Transformation Collaborative of RI</a:t>
            </a:r>
          </a:p>
        </p:txBody>
      </p:sp>
    </p:spTree>
    <p:extLst>
      <p:ext uri="{BB962C8B-B14F-4D97-AF65-F5344CB8AC3E}">
        <p14:creationId xmlns:p14="http://schemas.microsoft.com/office/powerpoint/2010/main" val="220901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7" r:id="rId10"/>
  </p:sldLayoutIdLst>
  <p:hf hdr="0" ftr="0" dt="0"/>
  <p:txStyles>
    <p:titleStyle>
      <a:lvl1pPr algn="l" defTabSz="914484" rtl="0" eaLnBrk="1" latinLnBrk="0" hangingPunct="1">
        <a:lnSpc>
          <a:spcPct val="90000"/>
        </a:lnSpc>
        <a:spcBef>
          <a:spcPct val="0"/>
        </a:spcBef>
        <a:buNone/>
        <a:defRPr sz="4401" b="1" kern="1200">
          <a:solidFill>
            <a:schemeClr val="tx1"/>
          </a:solidFill>
          <a:latin typeface="+mj-lt"/>
          <a:ea typeface="+mj-ea"/>
          <a:cs typeface="+mj-cs"/>
        </a:defRPr>
      </a:lvl1pPr>
    </p:titleStyle>
    <p:bodyStyle>
      <a:lvl1pPr marL="228621" indent="-228621" algn="l" defTabSz="914484" rtl="0" eaLnBrk="1" latinLnBrk="0" hangingPunct="1">
        <a:lnSpc>
          <a:spcPct val="90000"/>
        </a:lnSpc>
        <a:spcBef>
          <a:spcPts val="1001"/>
        </a:spcBef>
        <a:buFont typeface="Arial" panose="020B0604020202020204" pitchFamily="34" charset="0"/>
        <a:buChar char="•"/>
        <a:defRPr sz="2801" kern="1200">
          <a:solidFill>
            <a:schemeClr val="tx1"/>
          </a:solidFill>
          <a:latin typeface="+mn-lt"/>
          <a:ea typeface="+mn-ea"/>
          <a:cs typeface="+mn-cs"/>
        </a:defRPr>
      </a:lvl1pPr>
      <a:lvl2pPr marL="685862" indent="-228621" algn="l" defTabSz="91448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3103" indent="-228621" algn="l" defTabSz="914484" rtl="0" eaLnBrk="1" latinLnBrk="0" hangingPunct="1">
        <a:lnSpc>
          <a:spcPct val="90000"/>
        </a:lnSpc>
        <a:spcBef>
          <a:spcPts val="499"/>
        </a:spcBef>
        <a:buFont typeface="Arial" panose="020B0604020202020204" pitchFamily="34" charset="0"/>
        <a:buChar char="•"/>
        <a:defRPr sz="2001" kern="1200">
          <a:solidFill>
            <a:schemeClr val="tx1"/>
          </a:solidFill>
          <a:latin typeface="+mn-lt"/>
          <a:ea typeface="+mn-ea"/>
          <a:cs typeface="+mn-cs"/>
        </a:defRPr>
      </a:lvl3pPr>
      <a:lvl4pPr marL="1600346"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587"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828"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2071"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9312"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555" indent="-228621" algn="l" defTabSz="91448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84" rtl="0" eaLnBrk="1" latinLnBrk="0" hangingPunct="1">
        <a:defRPr sz="1801" kern="1200">
          <a:solidFill>
            <a:schemeClr val="tx1"/>
          </a:solidFill>
          <a:latin typeface="+mn-lt"/>
          <a:ea typeface="+mn-ea"/>
          <a:cs typeface="+mn-cs"/>
        </a:defRPr>
      </a:lvl1pPr>
      <a:lvl2pPr marL="457241" algn="l" defTabSz="914484" rtl="0" eaLnBrk="1" latinLnBrk="0" hangingPunct="1">
        <a:defRPr sz="1801" kern="1200">
          <a:solidFill>
            <a:schemeClr val="tx1"/>
          </a:solidFill>
          <a:latin typeface="+mn-lt"/>
          <a:ea typeface="+mn-ea"/>
          <a:cs typeface="+mn-cs"/>
        </a:defRPr>
      </a:lvl2pPr>
      <a:lvl3pPr marL="914484" algn="l" defTabSz="914484" rtl="0" eaLnBrk="1" latinLnBrk="0" hangingPunct="1">
        <a:defRPr sz="1801" kern="1200">
          <a:solidFill>
            <a:schemeClr val="tx1"/>
          </a:solidFill>
          <a:latin typeface="+mn-lt"/>
          <a:ea typeface="+mn-ea"/>
          <a:cs typeface="+mn-cs"/>
        </a:defRPr>
      </a:lvl3pPr>
      <a:lvl4pPr marL="1371725" algn="l" defTabSz="914484" rtl="0" eaLnBrk="1" latinLnBrk="0" hangingPunct="1">
        <a:defRPr sz="1801" kern="1200">
          <a:solidFill>
            <a:schemeClr val="tx1"/>
          </a:solidFill>
          <a:latin typeface="+mn-lt"/>
          <a:ea typeface="+mn-ea"/>
          <a:cs typeface="+mn-cs"/>
        </a:defRPr>
      </a:lvl4pPr>
      <a:lvl5pPr marL="1828966" algn="l" defTabSz="914484" rtl="0" eaLnBrk="1" latinLnBrk="0" hangingPunct="1">
        <a:defRPr sz="1801" kern="1200">
          <a:solidFill>
            <a:schemeClr val="tx1"/>
          </a:solidFill>
          <a:latin typeface="+mn-lt"/>
          <a:ea typeface="+mn-ea"/>
          <a:cs typeface="+mn-cs"/>
        </a:defRPr>
      </a:lvl5pPr>
      <a:lvl6pPr marL="2286209" algn="l" defTabSz="914484" rtl="0" eaLnBrk="1" latinLnBrk="0" hangingPunct="1">
        <a:defRPr sz="1801" kern="1200">
          <a:solidFill>
            <a:schemeClr val="tx1"/>
          </a:solidFill>
          <a:latin typeface="+mn-lt"/>
          <a:ea typeface="+mn-ea"/>
          <a:cs typeface="+mn-cs"/>
        </a:defRPr>
      </a:lvl6pPr>
      <a:lvl7pPr marL="2743449" algn="l" defTabSz="914484" rtl="0" eaLnBrk="1" latinLnBrk="0" hangingPunct="1">
        <a:defRPr sz="1801" kern="1200">
          <a:solidFill>
            <a:schemeClr val="tx1"/>
          </a:solidFill>
          <a:latin typeface="+mn-lt"/>
          <a:ea typeface="+mn-ea"/>
          <a:cs typeface="+mn-cs"/>
        </a:defRPr>
      </a:lvl7pPr>
      <a:lvl8pPr marL="3200692" algn="l" defTabSz="914484" rtl="0" eaLnBrk="1" latinLnBrk="0" hangingPunct="1">
        <a:defRPr sz="1801" kern="1200">
          <a:solidFill>
            <a:schemeClr val="tx1"/>
          </a:solidFill>
          <a:latin typeface="+mn-lt"/>
          <a:ea typeface="+mn-ea"/>
          <a:cs typeface="+mn-cs"/>
        </a:defRPr>
      </a:lvl8pPr>
      <a:lvl9pPr marL="3657933" algn="l" defTabSz="914484"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2E97E-15DE-483A-BC27-7919C8F1AE1E}"/>
              </a:ext>
            </a:extLst>
          </p:cNvPr>
          <p:cNvSpPr>
            <a:spLocks noGrp="1"/>
          </p:cNvSpPr>
          <p:nvPr>
            <p:ph type="title"/>
          </p:nvPr>
        </p:nvSpPr>
        <p:spPr>
          <a:xfrm>
            <a:off x="304800" y="172857"/>
            <a:ext cx="11582400" cy="701731"/>
          </a:xfrm>
          <a:prstGeom prst="rect">
            <a:avLst/>
          </a:prstGeom>
        </p:spPr>
        <p:txBody>
          <a:bodyPr vert="horz" wrap="square"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916DC98E-7479-4F84-A93B-DC74ECFC08FF}"/>
              </a:ext>
            </a:extLst>
          </p:cNvPr>
          <p:cNvSpPr>
            <a:spLocks noGrp="1"/>
          </p:cNvSpPr>
          <p:nvPr>
            <p:ph type="body" idx="1"/>
          </p:nvPr>
        </p:nvSpPr>
        <p:spPr>
          <a:xfrm>
            <a:off x="304799" y="2085975"/>
            <a:ext cx="11582399" cy="370522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7" name="Straight Connector 26">
            <a:extLst>
              <a:ext uri="{FF2B5EF4-FFF2-40B4-BE49-F238E27FC236}">
                <a16:creationId xmlns:a16="http://schemas.microsoft.com/office/drawing/2014/main" id="{43BF3AD1-F051-48A5-AB7D-BDA84812B4BB}"/>
              </a:ext>
            </a:extLst>
          </p:cNvPr>
          <p:cNvCxnSpPr/>
          <p:nvPr/>
        </p:nvCxnSpPr>
        <p:spPr>
          <a:xfrm>
            <a:off x="396691" y="957194"/>
            <a:ext cx="597962" cy="0"/>
          </a:xfrm>
          <a:prstGeom prst="line">
            <a:avLst/>
          </a:prstGeom>
          <a:ln w="76200">
            <a:solidFill>
              <a:srgbClr val="EC5153"/>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799997D-9151-4456-8CAB-50AC1F60D7A4}"/>
              </a:ext>
            </a:extLst>
          </p:cNvPr>
          <p:cNvGrpSpPr/>
          <p:nvPr/>
        </p:nvGrpSpPr>
        <p:grpSpPr>
          <a:xfrm>
            <a:off x="304801" y="6126480"/>
            <a:ext cx="11582400" cy="426715"/>
            <a:chOff x="304801" y="6126480"/>
            <a:chExt cx="11582400" cy="426715"/>
          </a:xfrm>
        </p:grpSpPr>
        <p:sp>
          <p:nvSpPr>
            <p:cNvPr id="28" name="Rectangle 27">
              <a:extLst>
                <a:ext uri="{FF2B5EF4-FFF2-40B4-BE49-F238E27FC236}">
                  <a16:creationId xmlns:a16="http://schemas.microsoft.com/office/drawing/2014/main" id="{953E2499-F978-4E01-86C9-1D087E586B53}"/>
                </a:ext>
              </a:extLst>
            </p:cNvPr>
            <p:cNvSpPr/>
            <p:nvPr/>
          </p:nvSpPr>
          <p:spPr>
            <a:xfrm>
              <a:off x="304801" y="6126480"/>
              <a:ext cx="11582400" cy="426715"/>
            </a:xfrm>
            <a:prstGeom prst="rect">
              <a:avLst/>
            </a:prstGeom>
            <a:solidFill>
              <a:srgbClr val="1A4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F24C7791-83CB-425B-A392-60C4676C8977}"/>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0818536" y="6181797"/>
              <a:ext cx="744012" cy="316080"/>
            </a:xfrm>
            <a:prstGeom prst="rect">
              <a:avLst/>
            </a:prstGeom>
          </p:spPr>
        </p:pic>
        <p:cxnSp>
          <p:nvCxnSpPr>
            <p:cNvPr id="31" name="Straight Connector 30">
              <a:extLst>
                <a:ext uri="{FF2B5EF4-FFF2-40B4-BE49-F238E27FC236}">
                  <a16:creationId xmlns:a16="http://schemas.microsoft.com/office/drawing/2014/main" id="{174664AB-B457-4A4B-8D7F-46B20E66F28D}"/>
                </a:ext>
              </a:extLst>
            </p:cNvPr>
            <p:cNvCxnSpPr>
              <a:cxnSpLocks/>
            </p:cNvCxnSpPr>
            <p:nvPr/>
          </p:nvCxnSpPr>
          <p:spPr>
            <a:xfrm>
              <a:off x="10490857"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B490B93-C18D-4D67-8A52-86F2EF210033}"/>
                </a:ext>
              </a:extLst>
            </p:cNvPr>
            <p:cNvCxnSpPr>
              <a:cxnSpLocks/>
            </p:cNvCxnSpPr>
            <p:nvPr/>
          </p:nvCxnSpPr>
          <p:spPr>
            <a:xfrm>
              <a:off x="9523015" y="6240625"/>
              <a:ext cx="0" cy="198425"/>
            </a:xfrm>
            <a:prstGeom prst="line">
              <a:avLst/>
            </a:prstGeom>
            <a:ln w="28575">
              <a:solidFill>
                <a:srgbClr val="EC5153"/>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3FAEE57A-77BE-438D-9286-6127CD6E56F9}"/>
              </a:ext>
            </a:extLst>
          </p:cNvPr>
          <p:cNvSpPr>
            <a:spLocks noGrp="1"/>
          </p:cNvSpPr>
          <p:nvPr>
            <p:ph type="dt" sz="half" idx="2"/>
          </p:nvPr>
        </p:nvSpPr>
        <p:spPr>
          <a:xfrm>
            <a:off x="8382000" y="6157275"/>
            <a:ext cx="977175" cy="365125"/>
          </a:xfrm>
          <a:prstGeom prst="rect">
            <a:avLst/>
          </a:prstGeom>
        </p:spPr>
        <p:txBody>
          <a:bodyPr vert="horz" lIns="91440" tIns="45720" rIns="91440" bIns="45720" rtlCol="0" anchor="ctr"/>
          <a:lstStyle>
            <a:lvl1pPr algn="r">
              <a:defRPr sz="1200">
                <a:solidFill>
                  <a:schemeClr val="bg1"/>
                </a:solidFill>
              </a:defRPr>
            </a:lvl1pPr>
          </a:lstStyle>
          <a:p>
            <a:fld id="{9AA7AEB7-DAE7-494D-8796-7E8569532536}" type="datetime1">
              <a:rPr lang="en-US" smtClean="0"/>
              <a:t>11/18/2024</a:t>
            </a:fld>
            <a:endParaRPr lang="en-US"/>
          </a:p>
        </p:txBody>
      </p:sp>
      <p:sp>
        <p:nvSpPr>
          <p:cNvPr id="5" name="Footer Placeholder 4">
            <a:extLst>
              <a:ext uri="{FF2B5EF4-FFF2-40B4-BE49-F238E27FC236}">
                <a16:creationId xmlns:a16="http://schemas.microsoft.com/office/drawing/2014/main" id="{777BCE5C-2F54-4920-9F7A-D0ABAFE3C9E2}"/>
              </a:ext>
            </a:extLst>
          </p:cNvPr>
          <p:cNvSpPr>
            <a:spLocks noGrp="1"/>
          </p:cNvSpPr>
          <p:nvPr>
            <p:ph type="ftr" sz="quarter" idx="3"/>
          </p:nvPr>
        </p:nvSpPr>
        <p:spPr>
          <a:xfrm>
            <a:off x="476320" y="6157275"/>
            <a:ext cx="774184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37B5FA36-E07C-467A-96D0-EB674B669A53}"/>
              </a:ext>
            </a:extLst>
          </p:cNvPr>
          <p:cNvSpPr>
            <a:spLocks noGrp="1"/>
          </p:cNvSpPr>
          <p:nvPr>
            <p:ph type="sldNum" sz="quarter" idx="4"/>
          </p:nvPr>
        </p:nvSpPr>
        <p:spPr>
          <a:xfrm>
            <a:off x="9719988" y="6170673"/>
            <a:ext cx="586986" cy="338328"/>
          </a:xfrm>
          <a:prstGeom prst="rect">
            <a:avLst/>
          </a:prstGeom>
        </p:spPr>
        <p:txBody>
          <a:bodyPr vert="horz" lIns="91440" tIns="45720" rIns="91440" bIns="45720" rtlCol="0" anchor="ctr"/>
          <a:lstStyle>
            <a:lvl1pPr algn="ctr">
              <a:defRPr sz="1600">
                <a:solidFill>
                  <a:schemeClr val="bg1"/>
                </a:solidFill>
              </a:defRPr>
            </a:lvl1pPr>
          </a:lstStyle>
          <a:p>
            <a:fld id="{35EDF84B-C6E0-4237-8292-AD6332EF7C1F}" type="slidenum">
              <a:rPr lang="en-US" smtClean="0"/>
              <a:t>‹#›</a:t>
            </a:fld>
            <a:endParaRPr lang="en-US"/>
          </a:p>
        </p:txBody>
      </p:sp>
    </p:spTree>
    <p:extLst>
      <p:ext uri="{BB962C8B-B14F-4D97-AF65-F5344CB8AC3E}">
        <p14:creationId xmlns:p14="http://schemas.microsoft.com/office/powerpoint/2010/main" val="306698922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Lst>
  <p:hf hdr="0" ft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1pPr>
      <a:lvl2pPr marL="6858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2pPr>
      <a:lvl3pPr marL="11430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3pPr>
      <a:lvl4pPr marL="16002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4pPr>
      <a:lvl5pPr marL="2057400" indent="-228600" algn="l" defTabSz="914400" rtl="0" eaLnBrk="1" latinLnBrk="0" hangingPunct="1">
        <a:lnSpc>
          <a:spcPct val="123000"/>
        </a:lnSpc>
        <a:spcBef>
          <a:spcPts val="0"/>
        </a:spcBef>
        <a:spcAft>
          <a:spcPts val="0"/>
        </a:spcAft>
        <a:buClr>
          <a:schemeClr val="accent1"/>
        </a:buClr>
        <a:buFont typeface="Arial" panose="020B0604020202020204" pitchFamily="34" charset="0"/>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88">
          <p15:clr>
            <a:srgbClr val="F26B43"/>
          </p15:clr>
        </p15:guide>
        <p15:guide id="3" orient="horz" pos="4128">
          <p15:clr>
            <a:srgbClr val="F26B43"/>
          </p15:clr>
        </p15:guide>
        <p15:guide id="4" orient="horz" pos="19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mailto:pivestei@ctc-ri.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jfif"/><Relationship Id="rId3" Type="http://schemas.openxmlformats.org/officeDocument/2006/relationships/image" Target="../media/image16.png"/><Relationship Id="rId7" Type="http://schemas.openxmlformats.org/officeDocument/2006/relationships/image" Target="../media/image20.jf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F9D0-177F-F74F-A413-EB4552D23CAA}"/>
              </a:ext>
            </a:extLst>
          </p:cNvPr>
          <p:cNvSpPr>
            <a:spLocks noGrp="1"/>
          </p:cNvSpPr>
          <p:nvPr>
            <p:ph type="ctrTitle"/>
          </p:nvPr>
        </p:nvSpPr>
        <p:spPr>
          <a:xfrm>
            <a:off x="601579" y="1881635"/>
            <a:ext cx="10988843" cy="2042694"/>
          </a:xfrm>
          <a:noFill/>
        </p:spPr>
        <p:txBody>
          <a:bodyPr>
            <a:noAutofit/>
          </a:bodyPr>
          <a:lstStyle/>
          <a:p>
            <a:pPr algn="ctr">
              <a:lnSpc>
                <a:spcPct val="100000"/>
              </a:lnSpc>
            </a:pPr>
            <a:r>
              <a:rPr lang="en-US" sz="3601" dirty="0">
                <a:latin typeface="Arial" panose="020B0604020202020204" pitchFamily="34" charset="0"/>
                <a:cs typeface="Arial" panose="020B0604020202020204" pitchFamily="34" charset="0"/>
              </a:rPr>
              <a:t>Addressing Alcohol Use Disorder (AUD) in Primary Care Think Tank Series</a:t>
            </a:r>
          </a:p>
        </p:txBody>
      </p:sp>
      <p:sp>
        <p:nvSpPr>
          <p:cNvPr id="3" name="Subtitle 2">
            <a:extLst>
              <a:ext uri="{FF2B5EF4-FFF2-40B4-BE49-F238E27FC236}">
                <a16:creationId xmlns:a16="http://schemas.microsoft.com/office/drawing/2014/main" id="{79D9FD27-3215-7646-8BC6-07EB71AFD9E5}"/>
              </a:ext>
            </a:extLst>
          </p:cNvPr>
          <p:cNvSpPr>
            <a:spLocks noGrp="1"/>
          </p:cNvSpPr>
          <p:nvPr>
            <p:ph type="subTitle" idx="1"/>
          </p:nvPr>
        </p:nvSpPr>
        <p:spPr>
          <a:xfrm>
            <a:off x="601578" y="4149213"/>
            <a:ext cx="10988843" cy="1430965"/>
          </a:xfrm>
        </p:spPr>
        <p:txBody>
          <a:bodyPr>
            <a:normAutofit/>
          </a:bodyPr>
          <a:lstStyle/>
          <a:p>
            <a:pPr algn="ctr"/>
            <a:r>
              <a:rPr lang="en-US" b="1" dirty="0"/>
              <a:t>Session 3</a:t>
            </a:r>
          </a:p>
          <a:p>
            <a:pPr algn="ctr"/>
            <a:r>
              <a:rPr lang="en-US" i="1" dirty="0"/>
              <a:t>The Role of CCBHCs in Alcohol Use Disorders</a:t>
            </a:r>
            <a:endParaRPr lang="en-US" b="1" i="1" dirty="0"/>
          </a:p>
          <a:p>
            <a:pPr algn="ctr"/>
            <a:r>
              <a:rPr lang="en-US" dirty="0"/>
              <a:t>November 18th, 2024, 12:00-1:00PM</a:t>
            </a:r>
          </a:p>
        </p:txBody>
      </p:sp>
    </p:spTree>
    <p:extLst>
      <p:ext uri="{BB962C8B-B14F-4D97-AF65-F5344CB8AC3E}">
        <p14:creationId xmlns:p14="http://schemas.microsoft.com/office/powerpoint/2010/main" val="2208498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B908-148C-FA75-0851-39768DFEE04F}"/>
              </a:ext>
            </a:extLst>
          </p:cNvPr>
          <p:cNvSpPr>
            <a:spLocks noGrp="1"/>
          </p:cNvSpPr>
          <p:nvPr>
            <p:ph type="title"/>
          </p:nvPr>
        </p:nvSpPr>
        <p:spPr>
          <a:xfrm>
            <a:off x="304800" y="172857"/>
            <a:ext cx="11582400" cy="701731"/>
          </a:xfrm>
        </p:spPr>
        <p:txBody>
          <a:bodyPr vert="horz" wrap="square" lIns="91440" tIns="45720" rIns="91440" bIns="45720" rtlCol="0" anchor="t">
            <a:normAutofit/>
          </a:bodyPr>
          <a:lstStyle/>
          <a:p>
            <a:r>
              <a:rPr lang="en-US" kern="1200">
                <a:latin typeface="+mj-lt"/>
                <a:ea typeface="+mj-ea"/>
                <a:cs typeface="+mj-cs"/>
              </a:rPr>
              <a:t>Substance Use Provider DCO</a:t>
            </a:r>
          </a:p>
        </p:txBody>
      </p:sp>
      <p:sp>
        <p:nvSpPr>
          <p:cNvPr id="4" name="Slide Number Placeholder 3">
            <a:extLst>
              <a:ext uri="{FF2B5EF4-FFF2-40B4-BE49-F238E27FC236}">
                <a16:creationId xmlns:a16="http://schemas.microsoft.com/office/drawing/2014/main" id="{1D45FC58-D48D-C723-2186-78185D5B28DD}"/>
              </a:ext>
            </a:extLst>
          </p:cNvPr>
          <p:cNvSpPr>
            <a:spLocks noGrp="1"/>
          </p:cNvSpPr>
          <p:nvPr>
            <p:ph type="sldNum" sz="quarter" idx="12"/>
          </p:nvPr>
        </p:nvSpPr>
        <p:spPr>
          <a:xfrm>
            <a:off x="9719988" y="6170673"/>
            <a:ext cx="586986" cy="338328"/>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5EDF84B-C6E0-4237-8292-AD6332EF7C1F}"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10</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TextBox 4">
            <a:extLst>
              <a:ext uri="{FF2B5EF4-FFF2-40B4-BE49-F238E27FC236}">
                <a16:creationId xmlns:a16="http://schemas.microsoft.com/office/drawing/2014/main" id="{DE023D8E-D65D-9BFE-0C39-038CCBC59DE2}"/>
              </a:ext>
            </a:extLst>
          </p:cNvPr>
          <p:cNvSpPr txBox="1"/>
          <p:nvPr/>
        </p:nvSpPr>
        <p:spPr>
          <a:xfrm>
            <a:off x="304800" y="1031273"/>
            <a:ext cx="11582400" cy="850392"/>
          </a:xfrm>
          <a:prstGeom prst="rect">
            <a:avLst/>
          </a:prstGeom>
        </p:spPr>
        <p:txBody>
          <a:bodyPr vert="horz" lIns="91440" tIns="45720" rIns="91440" bIns="45720" rtlCol="0">
            <a:normAutofit/>
          </a:bodyPr>
          <a:lstStyle/>
          <a:p>
            <a:pPr marL="0" marR="0" lvl="0" indent="0" algn="l" defTabSz="914400" rtl="0" eaLnBrk="1" fontAlgn="auto" latinLnBrk="0" hangingPunct="1">
              <a:lnSpc>
                <a:spcPct val="123000"/>
              </a:lnSpc>
              <a:spcBef>
                <a:spcPts val="0"/>
              </a:spcBef>
              <a:spcAft>
                <a:spcPts val="600"/>
              </a:spcAft>
              <a:buClr>
                <a:srgbClr val="EB5152"/>
              </a:buClr>
              <a:buSzTx/>
              <a:buFontTx/>
              <a:buNone/>
              <a:tabLst/>
              <a:defRPr/>
            </a:pPr>
            <a:r>
              <a:rPr kumimoji="0" lang="en-US" sz="2100" b="0" i="0" u="none" strike="noStrike" kern="1200" cap="none" spc="0" normalizeH="0" baseline="0" noProof="0" dirty="0">
                <a:ln>
                  <a:noFill/>
                </a:ln>
                <a:solidFill>
                  <a:prstClr val="black">
                    <a:lumMod val="95000"/>
                    <a:lumOff val="5000"/>
                  </a:prstClr>
                </a:solidFill>
                <a:effectLst/>
                <a:uLnTx/>
                <a:uFillTx/>
                <a:latin typeface="Franklin Gothic Demi Cond"/>
                <a:ea typeface="+mn-ea"/>
                <a:cs typeface="+mn-cs"/>
              </a:rPr>
              <a:t>Each CCBHC is required to provide the aforementioned CCBHC services either directly or via a Designated Collaborating Organization (DCO).  </a:t>
            </a:r>
          </a:p>
        </p:txBody>
      </p:sp>
      <p:sp>
        <p:nvSpPr>
          <p:cNvPr id="3" name="Content Placeholder 2">
            <a:extLst>
              <a:ext uri="{FF2B5EF4-FFF2-40B4-BE49-F238E27FC236}">
                <a16:creationId xmlns:a16="http://schemas.microsoft.com/office/drawing/2014/main" id="{4ADF0B70-C7BA-C86F-4D52-9AC306A14D1D}"/>
              </a:ext>
            </a:extLst>
          </p:cNvPr>
          <p:cNvSpPr>
            <a:spLocks noGrp="1"/>
          </p:cNvSpPr>
          <p:nvPr>
            <p:ph type="body" sz="quarter" idx="14"/>
          </p:nvPr>
        </p:nvSpPr>
        <p:spPr>
          <a:xfrm>
            <a:off x="304800" y="2087878"/>
            <a:ext cx="5483352" cy="3703320"/>
          </a:xfrm>
        </p:spPr>
        <p:txBody>
          <a:bodyPr vert="horz" lIns="91440" tIns="45720" rIns="91440" bIns="45720" rtlCol="0">
            <a:normAutofit/>
          </a:bodyPr>
          <a:lstStyle/>
          <a:p>
            <a:pPr marL="0" algn="ctr">
              <a:spcAft>
                <a:spcPts val="600"/>
              </a:spcAft>
            </a:pPr>
            <a:r>
              <a:rPr lang="en-US" u="sng" dirty="0">
                <a:solidFill>
                  <a:schemeClr val="accent2"/>
                </a:solidFill>
                <a:latin typeface="+mj-lt"/>
              </a:rPr>
              <a:t>For Year 1 SUD DCO’s include:</a:t>
            </a:r>
          </a:p>
          <a:p>
            <a:pPr marL="0">
              <a:spcAft>
                <a:spcPts val="600"/>
              </a:spcAft>
            </a:pPr>
            <a:endParaRPr lang="en-US" dirty="0">
              <a:latin typeface="+mj-lt"/>
            </a:endParaRPr>
          </a:p>
          <a:p>
            <a:pPr marL="285750" indent="-285750">
              <a:spcAft>
                <a:spcPts val="600"/>
              </a:spcAft>
              <a:buFont typeface="Arial" panose="020B0604020202020204" pitchFamily="34" charset="0"/>
              <a:buChar char="•"/>
            </a:pPr>
            <a:r>
              <a:rPr lang="en-US" dirty="0">
                <a:solidFill>
                  <a:schemeClr val="accent2"/>
                </a:solidFill>
                <a:latin typeface="+mj-lt"/>
              </a:rPr>
              <a:t>VICTA for IOP and Level 2 W.M</a:t>
            </a:r>
          </a:p>
          <a:p>
            <a:pPr marL="285750" indent="-285750">
              <a:spcAft>
                <a:spcPts val="600"/>
              </a:spcAft>
              <a:buFont typeface="Arial" panose="020B0604020202020204" pitchFamily="34" charset="0"/>
              <a:buChar char="•"/>
            </a:pPr>
            <a:r>
              <a:rPr lang="en-US" dirty="0">
                <a:solidFill>
                  <a:schemeClr val="accent2"/>
                </a:solidFill>
                <a:latin typeface="+mj-lt"/>
              </a:rPr>
              <a:t>Wood River Health Center for enhanced SUD and Primary Care Integration services</a:t>
            </a:r>
          </a:p>
          <a:p>
            <a:pPr marL="285750" indent="-285750">
              <a:spcAft>
                <a:spcPts val="600"/>
              </a:spcAft>
              <a:buFont typeface="Arial" panose="020B0604020202020204" pitchFamily="34" charset="0"/>
              <a:buChar char="•"/>
            </a:pPr>
            <a:r>
              <a:rPr lang="en-US" dirty="0">
                <a:solidFill>
                  <a:schemeClr val="accent2"/>
                </a:solidFill>
                <a:latin typeface="+mj-lt"/>
              </a:rPr>
              <a:t>Butler Hospital for IOP and Level 2 W.M services</a:t>
            </a:r>
          </a:p>
          <a:p>
            <a:pPr marL="285750" indent="-285750">
              <a:spcAft>
                <a:spcPts val="600"/>
              </a:spcAft>
              <a:buFont typeface="Arial" panose="020B0604020202020204" pitchFamily="34" charset="0"/>
              <a:buChar char="•"/>
            </a:pPr>
            <a:r>
              <a:rPr lang="en-US" dirty="0" err="1">
                <a:solidFill>
                  <a:schemeClr val="accent2"/>
                </a:solidFill>
                <a:latin typeface="+mj-lt"/>
              </a:rPr>
              <a:t>Bridgemark</a:t>
            </a:r>
            <a:r>
              <a:rPr lang="en-US" dirty="0">
                <a:solidFill>
                  <a:schemeClr val="accent2"/>
                </a:solidFill>
                <a:latin typeface="+mj-lt"/>
              </a:rPr>
              <a:t> for enhanced IOP services </a:t>
            </a:r>
          </a:p>
          <a:p>
            <a:pPr marL="285750" indent="-285750">
              <a:spcAft>
                <a:spcPts val="600"/>
              </a:spcAft>
              <a:buFont typeface="Arial" panose="020B0604020202020204" pitchFamily="34" charset="0"/>
              <a:buChar char="•"/>
            </a:pPr>
            <a:r>
              <a:rPr lang="en-US" dirty="0">
                <a:solidFill>
                  <a:schemeClr val="accent2"/>
                </a:solidFill>
                <a:latin typeface="+mj-lt"/>
              </a:rPr>
              <a:t>CODAC  for enhanced MAT and IOP services</a:t>
            </a:r>
          </a:p>
        </p:txBody>
      </p:sp>
      <p:pic>
        <p:nvPicPr>
          <p:cNvPr id="2050" name="Picture 2" descr="Collaboration Unleashed: Types &amp; Benefits">
            <a:extLst>
              <a:ext uri="{FF2B5EF4-FFF2-40B4-BE49-F238E27FC236}">
                <a16:creationId xmlns:a16="http://schemas.microsoft.com/office/drawing/2014/main" id="{A4D7B06C-1AF0-14E8-64C0-CA6B3C455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173" b="10843"/>
          <a:stretch/>
        </p:blipFill>
        <p:spPr bwMode="auto">
          <a:xfrm>
            <a:off x="6096000" y="2085974"/>
            <a:ext cx="5791200" cy="37033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91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B908-148C-FA75-0851-39768DFEE04F}"/>
              </a:ext>
            </a:extLst>
          </p:cNvPr>
          <p:cNvSpPr>
            <a:spLocks noGrp="1"/>
          </p:cNvSpPr>
          <p:nvPr>
            <p:ph type="title"/>
          </p:nvPr>
        </p:nvSpPr>
        <p:spPr>
          <a:xfrm>
            <a:off x="304800" y="172857"/>
            <a:ext cx="11582400" cy="701731"/>
          </a:xfrm>
        </p:spPr>
        <p:txBody>
          <a:bodyPr vert="horz" wrap="square" lIns="91440" tIns="45720" rIns="91440" bIns="45720" rtlCol="0" anchor="t">
            <a:normAutofit fontScale="90000"/>
          </a:bodyPr>
          <a:lstStyle/>
          <a:p>
            <a:r>
              <a:rPr lang="en-US" kern="1200" dirty="0">
                <a:latin typeface="+mj-lt"/>
                <a:ea typeface="+mj-ea"/>
                <a:cs typeface="+mj-cs"/>
              </a:rPr>
              <a:t>CCBHC Substance Use Levels of Care: ASAM Outpatient</a:t>
            </a:r>
          </a:p>
        </p:txBody>
      </p:sp>
      <p:sp>
        <p:nvSpPr>
          <p:cNvPr id="4" name="Slide Number Placeholder 3">
            <a:extLst>
              <a:ext uri="{FF2B5EF4-FFF2-40B4-BE49-F238E27FC236}">
                <a16:creationId xmlns:a16="http://schemas.microsoft.com/office/drawing/2014/main" id="{1D45FC58-D48D-C723-2186-78185D5B28DD}"/>
              </a:ext>
            </a:extLst>
          </p:cNvPr>
          <p:cNvSpPr>
            <a:spLocks noGrp="1"/>
          </p:cNvSpPr>
          <p:nvPr>
            <p:ph type="sldNum" sz="quarter" idx="12"/>
          </p:nvPr>
        </p:nvSpPr>
        <p:spPr>
          <a:xfrm>
            <a:off x="9719988" y="6170673"/>
            <a:ext cx="586986" cy="338328"/>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5EDF84B-C6E0-4237-8292-AD6332EF7C1F}"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11</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TextBox 4">
            <a:extLst>
              <a:ext uri="{FF2B5EF4-FFF2-40B4-BE49-F238E27FC236}">
                <a16:creationId xmlns:a16="http://schemas.microsoft.com/office/drawing/2014/main" id="{DE023D8E-D65D-9BFE-0C39-038CCBC59DE2}"/>
              </a:ext>
            </a:extLst>
          </p:cNvPr>
          <p:cNvSpPr txBox="1"/>
          <p:nvPr/>
        </p:nvSpPr>
        <p:spPr>
          <a:xfrm>
            <a:off x="304800" y="1031273"/>
            <a:ext cx="11582400" cy="850392"/>
          </a:xfrm>
          <a:prstGeom prst="rect">
            <a:avLst/>
          </a:prstGeom>
        </p:spPr>
        <p:txBody>
          <a:bodyPr vert="horz" lIns="91440" tIns="45720" rIns="91440" bIns="45720" rtlCol="0">
            <a:normAutofit fontScale="77500" lnSpcReduction="20000"/>
          </a:bodyPr>
          <a:lstStyle/>
          <a:p>
            <a:pPr marL="0" marR="0" lvl="0" indent="0" algn="l" defTabSz="914400" rtl="0" eaLnBrk="1" fontAlgn="auto" latinLnBrk="0" hangingPunct="1">
              <a:lnSpc>
                <a:spcPct val="123000"/>
              </a:lnSpc>
              <a:spcBef>
                <a:spcPts val="0"/>
              </a:spcBef>
              <a:spcAft>
                <a:spcPts val="600"/>
              </a:spcAft>
              <a:buClr>
                <a:srgbClr val="EB5152"/>
              </a:buClr>
              <a:buSzTx/>
              <a:buFontTx/>
              <a:buNone/>
              <a:tabLst/>
              <a:defRPr/>
            </a:pPr>
            <a:r>
              <a:rPr kumimoji="0" lang="en-US" sz="2100" b="0" i="0" u="none" strike="noStrike" kern="1200" cap="none" spc="0" normalizeH="0" baseline="0" noProof="0" dirty="0">
                <a:ln>
                  <a:noFill/>
                </a:ln>
                <a:solidFill>
                  <a:prstClr val="black">
                    <a:lumMod val="95000"/>
                    <a:lumOff val="5000"/>
                  </a:prstClr>
                </a:solidFill>
                <a:effectLst/>
                <a:uLnTx/>
                <a:uFillTx/>
                <a:latin typeface="Franklin Gothic Demi Cond"/>
                <a:ea typeface="+mn-ea"/>
                <a:cs typeface="+mn-cs"/>
              </a:rPr>
              <a:t>Each CCBHC is required to provide SUD treatment and services as described in the American Society for Addiction Medicine Levels 1 and 2.1 and include treatment of tobacco use disorders.  If screening determines the individual requires a higher level of care,  a CCBHC is required to make this available via referral. </a:t>
            </a:r>
          </a:p>
        </p:txBody>
      </p:sp>
      <p:sp>
        <p:nvSpPr>
          <p:cNvPr id="7" name="TextBox 6">
            <a:extLst>
              <a:ext uri="{FF2B5EF4-FFF2-40B4-BE49-F238E27FC236}">
                <a16:creationId xmlns:a16="http://schemas.microsoft.com/office/drawing/2014/main" id="{72620F56-233D-67FB-1AE8-DB97B36D0E27}"/>
              </a:ext>
            </a:extLst>
          </p:cNvPr>
          <p:cNvSpPr txBox="1"/>
          <p:nvPr/>
        </p:nvSpPr>
        <p:spPr>
          <a:xfrm>
            <a:off x="605245" y="1796115"/>
            <a:ext cx="10981509" cy="3954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sng" strike="noStrike" kern="1200" cap="none" spc="0" normalizeH="0" baseline="0" noProof="0" dirty="0">
                <a:ln>
                  <a:noFill/>
                </a:ln>
                <a:solidFill>
                  <a:srgbClr val="1E497F">
                    <a:lumMod val="75000"/>
                  </a:srgbClr>
                </a:solidFill>
                <a:effectLst/>
                <a:uLnTx/>
                <a:uFillTx/>
                <a:latin typeface="Franklin Gothic Demi Cond"/>
                <a:ea typeface="+mn-ea"/>
                <a:cs typeface="+mn-cs"/>
              </a:rPr>
              <a:t>ASAM Outpatient Substance Use Treatment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1E497F">
                    <a:lumMod val="75000"/>
                  </a:srgbClr>
                </a:solidFill>
                <a:effectLst/>
                <a:uLnTx/>
                <a:uFillTx/>
                <a:latin typeface="Franklin Gothic Demi Cond"/>
                <a:ea typeface="+mn-ea"/>
                <a:cs typeface="+mn-cs"/>
              </a:rPr>
              <a:t>ASAM Level 1- Outpatient is less than 9 hours of services per week of regularly scheduled individual, group and/or licensed family counseling which includes one or more of the following services: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E497F">
                    <a:lumMod val="75000"/>
                  </a:srgbClr>
                </a:solidFill>
                <a:effectLst/>
                <a:uLnTx/>
                <a:uFillTx/>
                <a:latin typeface="Franklin Gothic Demi Cond"/>
                <a:ea typeface="+mn-ea"/>
                <a:cs typeface="+mn-cs"/>
              </a:rPr>
              <a:t>Individual, Group and/or Family Therapy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E497F">
                    <a:lumMod val="75000"/>
                  </a:srgbClr>
                </a:solidFill>
                <a:effectLst/>
                <a:uLnTx/>
                <a:uFillTx/>
                <a:latin typeface="Franklin Gothic Demi Cond"/>
                <a:ea typeface="+mn-ea"/>
                <a:cs typeface="+mn-cs"/>
              </a:rPr>
              <a:t>Psychoeducation with a focus on harm reduction and relapse prevention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E497F">
                    <a:lumMod val="75000"/>
                  </a:srgbClr>
                </a:solidFill>
                <a:effectLst/>
                <a:uLnTx/>
                <a:uFillTx/>
                <a:latin typeface="Franklin Gothic Demi Cond"/>
                <a:ea typeface="+mn-ea"/>
                <a:cs typeface="+mn-cs"/>
              </a:rPr>
              <a:t>Team Based Services, Outreach Services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E497F">
                    <a:lumMod val="75000"/>
                  </a:srgbClr>
                </a:solidFill>
                <a:effectLst/>
                <a:uLnTx/>
                <a:uFillTx/>
                <a:latin typeface="Franklin Gothic Demi Cond"/>
                <a:ea typeface="+mn-ea"/>
                <a:cs typeface="+mn-cs"/>
              </a:rPr>
              <a:t>Case management and Care Coordination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E497F">
                    <a:lumMod val="75000"/>
                  </a:srgbClr>
                </a:solidFill>
                <a:effectLst/>
                <a:uLnTx/>
                <a:uFillTx/>
                <a:latin typeface="Franklin Gothic Demi Cond"/>
                <a:ea typeface="+mn-ea"/>
                <a:cs typeface="+mn-cs"/>
              </a:rPr>
              <a:t>MAT services (excluding Methadone) and pharmacological intervention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1E497F">
                    <a:lumMod val="75000"/>
                  </a:srgbClr>
                </a:solidFill>
                <a:effectLst/>
                <a:uLnTx/>
                <a:uFillTx/>
                <a:latin typeface="Franklin Gothic Demi Cond"/>
                <a:ea typeface="+mn-ea"/>
                <a:cs typeface="+mn-cs"/>
              </a:rPr>
              <a:t>ASAM Level 2.1- Intensive Outpatient Services is more than 9 hours of service per week of intensive clinical interventions with a minimum of 3 hours of treatment per day and one individual sessions per week.  Services include: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E497F">
                    <a:lumMod val="75000"/>
                  </a:srgbClr>
                </a:solidFill>
                <a:effectLst/>
                <a:uLnTx/>
                <a:uFillTx/>
                <a:latin typeface="Franklin Gothic Demi Cond"/>
                <a:ea typeface="+mn-ea"/>
                <a:cs typeface="+mn-cs"/>
              </a:rPr>
              <a:t>Individual, Group and/or Family Therapy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E497F">
                    <a:lumMod val="75000"/>
                  </a:srgbClr>
                </a:solidFill>
                <a:effectLst/>
                <a:uLnTx/>
                <a:uFillTx/>
                <a:latin typeface="Franklin Gothic Demi Cond"/>
                <a:ea typeface="+mn-ea"/>
                <a:cs typeface="+mn-cs"/>
              </a:rPr>
              <a:t>Psychoeducation with a focus on harm reduction and relapse prevention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1E497F">
                  <a:lumMod val="75000"/>
                </a:srgbClr>
              </a:solidFill>
              <a:effectLst/>
              <a:uLnTx/>
              <a:uFillTx/>
              <a:latin typeface="Franklin Gothic Demi Cond"/>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1E497F">
                    <a:lumMod val="75000"/>
                  </a:srgbClr>
                </a:solidFill>
                <a:effectLst/>
                <a:uLnTx/>
                <a:uFillTx/>
                <a:latin typeface="Franklin Gothic Demi Cond"/>
                <a:ea typeface="+mn-ea"/>
                <a:cs typeface="+mn-cs"/>
              </a:rPr>
              <a:t>CCBHCS are required to have a referral relationship with ASAM Level 2.5 Partial Hospitalization Program (PHP)</a:t>
            </a:r>
          </a:p>
        </p:txBody>
      </p:sp>
    </p:spTree>
    <p:extLst>
      <p:ext uri="{BB962C8B-B14F-4D97-AF65-F5344CB8AC3E}">
        <p14:creationId xmlns:p14="http://schemas.microsoft.com/office/powerpoint/2010/main" val="297912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B908-148C-FA75-0851-39768DFEE04F}"/>
              </a:ext>
            </a:extLst>
          </p:cNvPr>
          <p:cNvSpPr>
            <a:spLocks noGrp="1"/>
          </p:cNvSpPr>
          <p:nvPr>
            <p:ph type="title"/>
          </p:nvPr>
        </p:nvSpPr>
        <p:spPr>
          <a:xfrm>
            <a:off x="304800" y="172857"/>
            <a:ext cx="11582400" cy="701731"/>
          </a:xfrm>
        </p:spPr>
        <p:txBody>
          <a:bodyPr vert="horz" wrap="square" lIns="91440" tIns="45720" rIns="91440" bIns="45720" rtlCol="0" anchor="t">
            <a:normAutofit/>
          </a:bodyPr>
          <a:lstStyle/>
          <a:p>
            <a:r>
              <a:rPr lang="en-US" sz="3200" kern="1200" dirty="0">
                <a:latin typeface="+mj-lt"/>
                <a:ea typeface="+mj-ea"/>
                <a:cs typeface="+mj-cs"/>
              </a:rPr>
              <a:t>CCBHC Substance Use Levels of Care: ASAM </a:t>
            </a:r>
            <a:r>
              <a:rPr lang="en-US" sz="3200" dirty="0"/>
              <a:t>Withdrawal Management</a:t>
            </a:r>
            <a:endParaRPr lang="en-US" sz="3200" kern="1200" dirty="0">
              <a:latin typeface="+mj-lt"/>
              <a:ea typeface="+mj-ea"/>
              <a:cs typeface="+mj-cs"/>
            </a:endParaRPr>
          </a:p>
        </p:txBody>
      </p:sp>
      <p:sp>
        <p:nvSpPr>
          <p:cNvPr id="4" name="Slide Number Placeholder 3">
            <a:extLst>
              <a:ext uri="{FF2B5EF4-FFF2-40B4-BE49-F238E27FC236}">
                <a16:creationId xmlns:a16="http://schemas.microsoft.com/office/drawing/2014/main" id="{1D45FC58-D48D-C723-2186-78185D5B28DD}"/>
              </a:ext>
            </a:extLst>
          </p:cNvPr>
          <p:cNvSpPr>
            <a:spLocks noGrp="1"/>
          </p:cNvSpPr>
          <p:nvPr>
            <p:ph type="sldNum" sz="quarter" idx="12"/>
          </p:nvPr>
        </p:nvSpPr>
        <p:spPr>
          <a:xfrm>
            <a:off x="9719988" y="6170673"/>
            <a:ext cx="586986" cy="338328"/>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5EDF84B-C6E0-4237-8292-AD6332EF7C1F}"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12</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Content Placeholder 2">
            <a:extLst>
              <a:ext uri="{FF2B5EF4-FFF2-40B4-BE49-F238E27FC236}">
                <a16:creationId xmlns:a16="http://schemas.microsoft.com/office/drawing/2014/main" id="{4ADF0B70-C7BA-C86F-4D52-9AC306A14D1D}"/>
              </a:ext>
            </a:extLst>
          </p:cNvPr>
          <p:cNvSpPr txBox="1">
            <a:spLocks/>
          </p:cNvSpPr>
          <p:nvPr/>
        </p:nvSpPr>
        <p:spPr>
          <a:xfrm>
            <a:off x="505096" y="1315539"/>
            <a:ext cx="10798629" cy="4432118"/>
          </a:xfrm>
          <a:prstGeom prst="rect">
            <a:avLst/>
          </a:prstGeom>
        </p:spPr>
        <p:txBody>
          <a:bodyPr vert="horz" lIns="91440" tIns="45720" rIns="91440" bIns="45720" rtlCol="0">
            <a:noAutofit/>
          </a:bodyPr>
          <a:lstStyle>
            <a:lvl1pPr marL="0" indent="0" algn="l" defTabSz="914400" rtl="0" eaLnBrk="1" latinLnBrk="0" hangingPunct="1">
              <a:lnSpc>
                <a:spcPct val="123000"/>
              </a:lnSpc>
              <a:spcBef>
                <a:spcPts val="0"/>
              </a:spcBef>
              <a:spcAft>
                <a:spcPts val="0"/>
              </a:spcAft>
              <a:buClr>
                <a:schemeClr val="accent1"/>
              </a:buClr>
              <a:buFont typeface="Arial" panose="020B0604020202020204" pitchFamily="34" charset="0"/>
              <a:buNone/>
              <a:defRPr sz="1600" kern="1200">
                <a:solidFill>
                  <a:schemeClr val="accent6"/>
                </a:solidFill>
                <a:latin typeface="+mn-lt"/>
                <a:ea typeface="+mn-ea"/>
                <a:cs typeface="+mn-cs"/>
              </a:defRPr>
            </a:lvl1pPr>
            <a:lvl2pPr marL="457200" indent="0" algn="l" defTabSz="914400" rtl="0" eaLnBrk="1" latinLnBrk="0" hangingPunct="1">
              <a:lnSpc>
                <a:spcPct val="123000"/>
              </a:lnSpc>
              <a:spcBef>
                <a:spcPts val="0"/>
              </a:spcBef>
              <a:spcAft>
                <a:spcPts val="0"/>
              </a:spcAft>
              <a:buClr>
                <a:schemeClr val="accent1"/>
              </a:buClr>
              <a:buFont typeface="Arial" panose="020B0604020202020204" pitchFamily="34" charset="0"/>
              <a:buNone/>
              <a:defRPr sz="1600" kern="1200">
                <a:solidFill>
                  <a:schemeClr val="accent6"/>
                </a:solidFill>
                <a:latin typeface="+mn-lt"/>
                <a:ea typeface="+mn-ea"/>
                <a:cs typeface="+mn-cs"/>
              </a:defRPr>
            </a:lvl2pPr>
            <a:lvl3pPr marL="914400" indent="0" algn="l" defTabSz="914400" rtl="0" eaLnBrk="1" latinLnBrk="0" hangingPunct="1">
              <a:lnSpc>
                <a:spcPct val="123000"/>
              </a:lnSpc>
              <a:spcBef>
                <a:spcPts val="0"/>
              </a:spcBef>
              <a:spcAft>
                <a:spcPts val="0"/>
              </a:spcAft>
              <a:buClr>
                <a:schemeClr val="accent1"/>
              </a:buClr>
              <a:buFont typeface="Arial" panose="020B0604020202020204" pitchFamily="34" charset="0"/>
              <a:buNone/>
              <a:defRPr sz="1600" kern="1200">
                <a:solidFill>
                  <a:schemeClr val="accent6"/>
                </a:solidFill>
                <a:latin typeface="+mn-lt"/>
                <a:ea typeface="+mn-ea"/>
                <a:cs typeface="+mn-cs"/>
              </a:defRPr>
            </a:lvl3pPr>
            <a:lvl4pPr marL="1371600" indent="0" algn="l" defTabSz="914400" rtl="0" eaLnBrk="1" latinLnBrk="0" hangingPunct="1">
              <a:lnSpc>
                <a:spcPct val="123000"/>
              </a:lnSpc>
              <a:spcBef>
                <a:spcPts val="0"/>
              </a:spcBef>
              <a:spcAft>
                <a:spcPts val="0"/>
              </a:spcAft>
              <a:buClr>
                <a:schemeClr val="accent1"/>
              </a:buClr>
              <a:buFont typeface="Arial" panose="020B0604020202020204" pitchFamily="34" charset="0"/>
              <a:buNone/>
              <a:defRPr sz="1600" kern="1200">
                <a:solidFill>
                  <a:schemeClr val="accent6"/>
                </a:solidFill>
                <a:latin typeface="+mn-lt"/>
                <a:ea typeface="+mn-ea"/>
                <a:cs typeface="+mn-cs"/>
              </a:defRPr>
            </a:lvl4pPr>
            <a:lvl5pPr marL="1828800" indent="0" algn="l" defTabSz="914400" rtl="0" eaLnBrk="1" latinLnBrk="0" hangingPunct="1">
              <a:lnSpc>
                <a:spcPct val="123000"/>
              </a:lnSpc>
              <a:spcBef>
                <a:spcPts val="0"/>
              </a:spcBef>
              <a:spcAft>
                <a:spcPts val="0"/>
              </a:spcAft>
              <a:buClr>
                <a:schemeClr val="accent1"/>
              </a:buClr>
              <a:buFont typeface="Arial" panose="020B0604020202020204" pitchFamily="34" charset="0"/>
              <a:buNone/>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3000"/>
              </a:lnSpc>
              <a:spcBef>
                <a:spcPts val="0"/>
              </a:spcBef>
              <a:spcAft>
                <a:spcPts val="600"/>
              </a:spcAft>
              <a:buClr>
                <a:srgbClr val="EB5152"/>
              </a:buClr>
              <a:buSzTx/>
              <a:buFont typeface="Arial" panose="020B0604020202020204" pitchFamily="34" charset="0"/>
              <a:buNone/>
              <a:tabLst/>
              <a:defRPr/>
            </a:pPr>
            <a:r>
              <a:rPr kumimoji="0" lang="en-US" sz="1600" b="0" i="0" u="sng" strike="noStrike" kern="1200" cap="none" spc="0" normalizeH="0" baseline="0" noProof="0" dirty="0">
                <a:ln>
                  <a:noFill/>
                </a:ln>
                <a:solidFill>
                  <a:srgbClr val="1E497F"/>
                </a:solidFill>
                <a:effectLst/>
                <a:uLnTx/>
                <a:uFillTx/>
                <a:latin typeface="Franklin Gothic Demi Cond"/>
                <a:ea typeface="+mn-ea"/>
                <a:cs typeface="+mn-cs"/>
              </a:rPr>
              <a:t>ASAM WITHDRAWAL MANAGEMENT:</a:t>
            </a:r>
          </a:p>
          <a:p>
            <a:pPr marL="0" marR="0" lvl="0" indent="0" algn="ctr" defTabSz="914400" rtl="0" eaLnBrk="1" fontAlgn="auto" latinLnBrk="0" hangingPunct="1">
              <a:lnSpc>
                <a:spcPct val="123000"/>
              </a:lnSpc>
              <a:spcBef>
                <a:spcPts val="0"/>
              </a:spcBef>
              <a:spcAft>
                <a:spcPts val="600"/>
              </a:spcAft>
              <a:buClr>
                <a:srgbClr val="EB5152"/>
              </a:buClr>
              <a:buSzTx/>
              <a:buFont typeface="Arial" panose="020B0604020202020204" pitchFamily="34" charset="0"/>
              <a:buNone/>
              <a:tabLst/>
              <a:defRPr/>
            </a:pPr>
            <a:r>
              <a:rPr kumimoji="0" lang="en-US" sz="1600" b="0" i="0" u="none" strike="noStrike" kern="1200" cap="none" spc="0" normalizeH="0" baseline="0" noProof="0" dirty="0">
                <a:ln>
                  <a:noFill/>
                </a:ln>
                <a:solidFill>
                  <a:srgbClr val="1E497F"/>
                </a:solidFill>
                <a:effectLst/>
                <a:uLnTx/>
                <a:uFillTx/>
                <a:latin typeface="Franklin Gothic Demi Cond"/>
                <a:ea typeface="+mn-ea"/>
                <a:cs typeface="+mn-cs"/>
              </a:rPr>
              <a:t>ASAM Level 1- Withdrawal Management is up to 4 hours of medically supervised evaluation, withdrawal management and referral services</a:t>
            </a:r>
          </a:p>
          <a:p>
            <a:pPr marL="0" marR="0" lvl="0" indent="0" algn="l" defTabSz="914400" rtl="0" eaLnBrk="1" fontAlgn="auto" latinLnBrk="0" hangingPunct="1">
              <a:lnSpc>
                <a:spcPct val="123000"/>
              </a:lnSpc>
              <a:spcBef>
                <a:spcPts val="0"/>
              </a:spcBef>
              <a:spcAft>
                <a:spcPts val="600"/>
              </a:spcAft>
              <a:buClr>
                <a:srgbClr val="EB5152"/>
              </a:buClr>
              <a:buSzTx/>
              <a:buFont typeface="Arial" panose="020B0604020202020204" pitchFamily="34" charset="0"/>
              <a:buNone/>
              <a:tabLst/>
              <a:defRPr/>
            </a:pPr>
            <a:r>
              <a:rPr kumimoji="0" lang="en-US" sz="1600" b="0" i="0" u="none" strike="noStrike" kern="1200" cap="none" spc="0" normalizeH="0" baseline="0" noProof="0" dirty="0">
                <a:ln>
                  <a:noFill/>
                </a:ln>
                <a:solidFill>
                  <a:srgbClr val="1E497F"/>
                </a:solidFill>
                <a:effectLst/>
                <a:uLnTx/>
                <a:uFillTx/>
                <a:latin typeface="Franklin Gothic Demi Cond"/>
                <a:ea typeface="+mn-ea"/>
                <a:cs typeface="+mn-cs"/>
              </a:rPr>
              <a:t>ASAM Level 2 – Withdrawal management is more than 4 hours but fewer than 24 hours of medically supervised evaluation, withdrawal management and referral services. </a:t>
            </a:r>
          </a:p>
          <a:p>
            <a:pPr marL="0" marR="0" lvl="0" indent="0" algn="l" defTabSz="914400" rtl="0" eaLnBrk="1" fontAlgn="auto" latinLnBrk="0" hangingPunct="1">
              <a:lnSpc>
                <a:spcPct val="123000"/>
              </a:lnSpc>
              <a:spcBef>
                <a:spcPts val="0"/>
              </a:spcBef>
              <a:spcAft>
                <a:spcPts val="600"/>
              </a:spcAft>
              <a:buClr>
                <a:srgbClr val="EB5152"/>
              </a:buClr>
              <a:buSzTx/>
              <a:buFont typeface="Arial" panose="020B0604020202020204" pitchFamily="34" charset="0"/>
              <a:buNone/>
              <a:tabLst/>
              <a:defRPr/>
            </a:pPr>
            <a:r>
              <a:rPr kumimoji="0" lang="en-US" sz="1600" b="0" i="0" u="none" strike="noStrike" kern="1200" cap="none" spc="0" normalizeH="0" baseline="0" noProof="0" dirty="0">
                <a:ln>
                  <a:noFill/>
                </a:ln>
                <a:solidFill>
                  <a:srgbClr val="1E497F"/>
                </a:solidFill>
                <a:effectLst/>
                <a:uLnTx/>
                <a:uFillTx/>
                <a:latin typeface="Franklin Gothic Demi Cond"/>
                <a:ea typeface="+mn-ea"/>
                <a:cs typeface="+mn-cs"/>
              </a:rPr>
              <a:t>Both levels include: </a:t>
            </a:r>
          </a:p>
          <a:p>
            <a:pPr marL="285750" marR="0" lvl="0" indent="-285750" algn="l" defTabSz="914400" rtl="0" eaLnBrk="1" fontAlgn="auto" latinLnBrk="0" hangingPunct="1">
              <a:lnSpc>
                <a:spcPct val="123000"/>
              </a:lnSpc>
              <a:spcBef>
                <a:spcPts val="0"/>
              </a:spcBef>
              <a:spcAft>
                <a:spcPts val="600"/>
              </a:spcAft>
              <a:buClr>
                <a:srgbClr val="EB515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1E497F"/>
                </a:solidFill>
                <a:effectLst/>
                <a:uLnTx/>
                <a:uFillTx/>
                <a:latin typeface="Franklin Gothic Demi Cond"/>
                <a:ea typeface="+mn-ea"/>
                <a:cs typeface="+mn-cs"/>
              </a:rPr>
              <a:t>MAT services </a:t>
            </a:r>
          </a:p>
          <a:p>
            <a:pPr marL="285750" marR="0" lvl="0" indent="-285750" algn="l" defTabSz="914400" rtl="0" eaLnBrk="1" fontAlgn="auto" latinLnBrk="0" hangingPunct="1">
              <a:lnSpc>
                <a:spcPct val="123000"/>
              </a:lnSpc>
              <a:spcBef>
                <a:spcPts val="0"/>
              </a:spcBef>
              <a:spcAft>
                <a:spcPts val="600"/>
              </a:spcAft>
              <a:buClr>
                <a:srgbClr val="EB515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1E497F"/>
                </a:solidFill>
                <a:effectLst/>
                <a:uLnTx/>
                <a:uFillTx/>
                <a:latin typeface="Franklin Gothic Demi Cond"/>
                <a:ea typeface="+mn-ea"/>
                <a:cs typeface="+mn-cs"/>
              </a:rPr>
              <a:t>Patient education regarding withdrawal management specific to alcohol or substance use</a:t>
            </a:r>
          </a:p>
          <a:p>
            <a:pPr marL="285750" marR="0" lvl="0" indent="-285750" algn="l" defTabSz="914400" rtl="0" eaLnBrk="1" fontAlgn="auto" latinLnBrk="0" hangingPunct="1">
              <a:lnSpc>
                <a:spcPct val="123000"/>
              </a:lnSpc>
              <a:spcBef>
                <a:spcPts val="0"/>
              </a:spcBef>
              <a:spcAft>
                <a:spcPts val="600"/>
              </a:spcAft>
              <a:buClr>
                <a:srgbClr val="EB515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1E497F"/>
                </a:solidFill>
                <a:effectLst/>
                <a:uLnTx/>
                <a:uFillTx/>
                <a:latin typeface="Franklin Gothic Demi Cond"/>
                <a:ea typeface="+mn-ea"/>
                <a:cs typeface="+mn-cs"/>
              </a:rPr>
              <a:t>Medical Management of signs and symptoms of intoxication and withdrawal </a:t>
            </a:r>
          </a:p>
          <a:p>
            <a:pPr marL="285750" marR="0" lvl="0" indent="-285750" algn="l" defTabSz="914400" rtl="0" eaLnBrk="1" fontAlgn="auto" latinLnBrk="0" hangingPunct="1">
              <a:lnSpc>
                <a:spcPct val="123000"/>
              </a:lnSpc>
              <a:spcBef>
                <a:spcPts val="0"/>
              </a:spcBef>
              <a:spcAft>
                <a:spcPts val="600"/>
              </a:spcAft>
              <a:buClr>
                <a:srgbClr val="EB5152"/>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1E497F"/>
                </a:solidFill>
                <a:effectLst/>
                <a:uLnTx/>
                <a:uFillTx/>
                <a:latin typeface="Franklin Gothic Demi Cond"/>
                <a:ea typeface="+mn-ea"/>
                <a:cs typeface="+mn-cs"/>
              </a:rPr>
              <a:t>Access to counseling, social workers, peer and recovery supports, individual and group therapy as needed.</a:t>
            </a:r>
          </a:p>
          <a:p>
            <a:pPr marL="0" marR="0" lvl="0" indent="0" algn="ctr" defTabSz="914400" rtl="0" eaLnBrk="1" fontAlgn="auto" latinLnBrk="0" hangingPunct="1">
              <a:lnSpc>
                <a:spcPct val="123000"/>
              </a:lnSpc>
              <a:spcBef>
                <a:spcPts val="0"/>
              </a:spcBef>
              <a:spcAft>
                <a:spcPts val="600"/>
              </a:spcAft>
              <a:buClr>
                <a:srgbClr val="EB5152"/>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1E497F"/>
              </a:solidFill>
              <a:effectLst/>
              <a:uLnTx/>
              <a:uFillTx/>
              <a:latin typeface="Franklin Gothic Demi Cond"/>
              <a:ea typeface="+mn-ea"/>
              <a:cs typeface="+mn-cs"/>
            </a:endParaRPr>
          </a:p>
          <a:p>
            <a:pPr marL="0" marR="0" lvl="0" indent="0" algn="ctr" defTabSz="914400" rtl="0" eaLnBrk="1" fontAlgn="auto" latinLnBrk="0" hangingPunct="1">
              <a:lnSpc>
                <a:spcPct val="123000"/>
              </a:lnSpc>
              <a:spcBef>
                <a:spcPts val="0"/>
              </a:spcBef>
              <a:spcAft>
                <a:spcPts val="600"/>
              </a:spcAft>
              <a:buClr>
                <a:srgbClr val="EB5152"/>
              </a:buClr>
              <a:buSzTx/>
              <a:buFont typeface="Arial" panose="020B0604020202020204" pitchFamily="34" charset="0"/>
              <a:buNone/>
              <a:tabLst/>
              <a:defRPr/>
            </a:pPr>
            <a:r>
              <a:rPr kumimoji="0" lang="en-US" sz="1600" b="0" i="0" u="none" strike="noStrike" kern="1200" cap="none" spc="0" normalizeH="0" baseline="0" noProof="0" dirty="0">
                <a:ln>
                  <a:noFill/>
                </a:ln>
                <a:solidFill>
                  <a:srgbClr val="1E497F"/>
                </a:solidFill>
                <a:effectLst/>
                <a:uLnTx/>
                <a:uFillTx/>
                <a:latin typeface="Franklin Gothic Demi Cond"/>
                <a:ea typeface="+mn-ea"/>
                <a:cs typeface="+mn-cs"/>
              </a:rPr>
              <a:t>CCBHCs are required to have referral relationships with ASAM Level 3.2 Withdrawal Management and </a:t>
            </a:r>
            <a:br>
              <a:rPr kumimoji="0" lang="en-US" sz="1600" b="0" i="0" u="none" strike="noStrike" kern="1200" cap="none" spc="0" normalizeH="0" baseline="0" noProof="0" dirty="0">
                <a:ln>
                  <a:noFill/>
                </a:ln>
                <a:solidFill>
                  <a:srgbClr val="1E497F"/>
                </a:solidFill>
                <a:effectLst/>
                <a:uLnTx/>
                <a:uFillTx/>
                <a:latin typeface="Franklin Gothic Demi Cond"/>
                <a:ea typeface="+mn-ea"/>
                <a:cs typeface="+mn-cs"/>
              </a:rPr>
            </a:br>
            <a:r>
              <a:rPr kumimoji="0" lang="en-US" sz="1600" b="0" i="0" u="none" strike="noStrike" kern="1200" cap="none" spc="0" normalizeH="0" baseline="0" noProof="0" dirty="0">
                <a:ln>
                  <a:noFill/>
                </a:ln>
                <a:solidFill>
                  <a:srgbClr val="1E497F"/>
                </a:solidFill>
                <a:effectLst/>
                <a:uLnTx/>
                <a:uFillTx/>
                <a:latin typeface="Franklin Gothic Demi Cond"/>
                <a:ea typeface="+mn-ea"/>
                <a:cs typeface="+mn-cs"/>
              </a:rPr>
              <a:t>ASAM Level 3.7 Withdrawal Management</a:t>
            </a:r>
          </a:p>
        </p:txBody>
      </p:sp>
    </p:spTree>
    <p:extLst>
      <p:ext uri="{BB962C8B-B14F-4D97-AF65-F5344CB8AC3E}">
        <p14:creationId xmlns:p14="http://schemas.microsoft.com/office/powerpoint/2010/main" val="2930929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4794C-AB69-90DC-0FF8-8D7808FC64C3}"/>
              </a:ext>
            </a:extLst>
          </p:cNvPr>
          <p:cNvSpPr>
            <a:spLocks noGrp="1"/>
          </p:cNvSpPr>
          <p:nvPr>
            <p:ph type="title"/>
          </p:nvPr>
        </p:nvSpPr>
        <p:spPr>
          <a:xfrm>
            <a:off x="304799" y="172857"/>
            <a:ext cx="8281851" cy="701731"/>
          </a:xfrm>
        </p:spPr>
        <p:txBody>
          <a:bodyPr>
            <a:normAutofit/>
          </a:bodyPr>
          <a:lstStyle/>
          <a:p>
            <a:r>
              <a:rPr lang="en-US" dirty="0"/>
              <a:t>CCBHC and Care Coordination</a:t>
            </a:r>
          </a:p>
        </p:txBody>
      </p:sp>
      <p:sp>
        <p:nvSpPr>
          <p:cNvPr id="3" name="Slide Number Placeholder 2">
            <a:extLst>
              <a:ext uri="{FF2B5EF4-FFF2-40B4-BE49-F238E27FC236}">
                <a16:creationId xmlns:a16="http://schemas.microsoft.com/office/drawing/2014/main" id="{188D9591-3E0A-2BF3-6A4F-587E886FD6B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5EDF84B-C6E0-4237-8292-AD6332EF7C1F}"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Text Placeholder 4">
            <a:extLst>
              <a:ext uri="{FF2B5EF4-FFF2-40B4-BE49-F238E27FC236}">
                <a16:creationId xmlns:a16="http://schemas.microsoft.com/office/drawing/2014/main" id="{FC108E60-4A07-57B1-9396-280E12323605}"/>
              </a:ext>
            </a:extLst>
          </p:cNvPr>
          <p:cNvSpPr>
            <a:spLocks noGrp="1"/>
          </p:cNvSpPr>
          <p:nvPr>
            <p:ph type="body" sz="quarter" idx="14"/>
          </p:nvPr>
        </p:nvSpPr>
        <p:spPr>
          <a:xfrm>
            <a:off x="304800" y="1306286"/>
            <a:ext cx="6026332" cy="4484912"/>
          </a:xfrm>
        </p:spPr>
        <p:txBody>
          <a:bodyPr/>
          <a:lstStyle/>
          <a:p>
            <a:r>
              <a:rPr lang="en-US" dirty="0">
                <a:solidFill>
                  <a:schemeClr val="tx1">
                    <a:lumMod val="95000"/>
                    <a:lumOff val="5000"/>
                  </a:schemeClr>
                </a:solidFill>
                <a:latin typeface="+mj-lt"/>
              </a:rPr>
              <a:t>Each CCBHC is required to have care coordination agreements.  These are formal signed agreements that identify:</a:t>
            </a:r>
          </a:p>
          <a:p>
            <a:endParaRPr lang="en-US" dirty="0">
              <a:solidFill>
                <a:schemeClr val="tx1">
                  <a:lumMod val="95000"/>
                  <a:lumOff val="5000"/>
                </a:schemeClr>
              </a:solidFill>
              <a:latin typeface="+mj-lt"/>
            </a:endParaRPr>
          </a:p>
          <a:p>
            <a:pPr marL="342900" indent="-342900">
              <a:buFont typeface="+mj-lt"/>
              <a:buAutoNum type="arabicPeriod"/>
            </a:pPr>
            <a:r>
              <a:rPr lang="en-US" dirty="0">
                <a:solidFill>
                  <a:schemeClr val="tx1">
                    <a:lumMod val="95000"/>
                    <a:lumOff val="5000"/>
                  </a:schemeClr>
                </a:solidFill>
                <a:latin typeface="+mj-lt"/>
              </a:rPr>
              <a:t> Jointly agreed upon protocols/procedures for:</a:t>
            </a:r>
          </a:p>
          <a:p>
            <a:pPr marL="742950" lvl="1" indent="-285750">
              <a:buFont typeface="Arial" panose="020B0604020202020204" pitchFamily="34" charset="0"/>
              <a:buChar char="•"/>
            </a:pPr>
            <a:r>
              <a:rPr lang="en-US" dirty="0">
                <a:solidFill>
                  <a:schemeClr val="tx1">
                    <a:lumMod val="95000"/>
                    <a:lumOff val="5000"/>
                  </a:schemeClr>
                </a:solidFill>
                <a:latin typeface="+mj-lt"/>
              </a:rPr>
              <a:t>Admission/Discharge</a:t>
            </a:r>
          </a:p>
          <a:p>
            <a:pPr marL="742950" lvl="1" indent="-285750">
              <a:buFont typeface="Arial" panose="020B0604020202020204" pitchFamily="34" charset="0"/>
              <a:buChar char="•"/>
            </a:pPr>
            <a:r>
              <a:rPr lang="en-US" dirty="0">
                <a:solidFill>
                  <a:schemeClr val="tx1">
                    <a:lumMod val="95000"/>
                    <a:lumOff val="5000"/>
                  </a:schemeClr>
                </a:solidFill>
                <a:latin typeface="+mj-lt"/>
              </a:rPr>
              <a:t>Referrals</a:t>
            </a:r>
          </a:p>
          <a:p>
            <a:pPr marL="742950" lvl="1" indent="-285750">
              <a:buFont typeface="Arial" panose="020B0604020202020204" pitchFamily="34" charset="0"/>
              <a:buChar char="•"/>
            </a:pPr>
            <a:r>
              <a:rPr lang="en-US" dirty="0">
                <a:solidFill>
                  <a:schemeClr val="tx1">
                    <a:lumMod val="95000"/>
                    <a:lumOff val="5000"/>
                  </a:schemeClr>
                </a:solidFill>
                <a:latin typeface="+mj-lt"/>
              </a:rPr>
              <a:t>Sharing of Information</a:t>
            </a:r>
          </a:p>
          <a:p>
            <a:pPr marL="742950" lvl="1" indent="-285750">
              <a:buFont typeface="Arial" panose="020B0604020202020204" pitchFamily="34" charset="0"/>
              <a:buChar char="•"/>
            </a:pPr>
            <a:r>
              <a:rPr lang="en-US" dirty="0">
                <a:solidFill>
                  <a:schemeClr val="tx1">
                    <a:lumMod val="95000"/>
                    <a:lumOff val="5000"/>
                  </a:schemeClr>
                </a:solidFill>
                <a:latin typeface="+mj-lt"/>
              </a:rPr>
              <a:t>Tracking of data</a:t>
            </a:r>
          </a:p>
          <a:p>
            <a:pPr marL="342900" indent="-342900">
              <a:buFont typeface="+mj-lt"/>
              <a:buAutoNum type="arabicPeriod"/>
            </a:pPr>
            <a:r>
              <a:rPr lang="en-US" dirty="0">
                <a:solidFill>
                  <a:schemeClr val="tx1">
                    <a:lumMod val="95000"/>
                    <a:lumOff val="5000"/>
                  </a:schemeClr>
                </a:solidFill>
                <a:latin typeface="+mj-lt"/>
              </a:rPr>
              <a:t>Key staff by both providers to monitor the effectiveness of the agreement, troubleshoot problems and consult periodically</a:t>
            </a:r>
          </a:p>
          <a:p>
            <a:pPr marL="342900" indent="-342900">
              <a:buFont typeface="+mj-lt"/>
              <a:buAutoNum type="arabicPeriod"/>
            </a:pPr>
            <a:r>
              <a:rPr lang="en-US" dirty="0">
                <a:solidFill>
                  <a:schemeClr val="tx1">
                    <a:lumMod val="95000"/>
                    <a:lumOff val="5000"/>
                  </a:schemeClr>
                </a:solidFill>
                <a:latin typeface="+mj-lt"/>
              </a:rPr>
              <a:t>Jointly established renewal date,  at least yearly, to evaluate effectiveness. </a:t>
            </a:r>
          </a:p>
          <a:p>
            <a:endParaRPr lang="en-US" dirty="0"/>
          </a:p>
          <a:p>
            <a:endParaRPr lang="en-US" dirty="0"/>
          </a:p>
        </p:txBody>
      </p:sp>
      <p:graphicFrame>
        <p:nvGraphicFramePr>
          <p:cNvPr id="7" name="Table 6">
            <a:extLst>
              <a:ext uri="{FF2B5EF4-FFF2-40B4-BE49-F238E27FC236}">
                <a16:creationId xmlns:a16="http://schemas.microsoft.com/office/drawing/2014/main" id="{C0DB7038-3A37-8C59-C206-B63F29175F6D}"/>
              </a:ext>
            </a:extLst>
          </p:cNvPr>
          <p:cNvGraphicFramePr>
            <a:graphicFrameLocks noGrp="1"/>
          </p:cNvGraphicFramePr>
          <p:nvPr/>
        </p:nvGraphicFramePr>
        <p:xfrm>
          <a:off x="6418217" y="1123406"/>
          <a:ext cx="5188932" cy="4667791"/>
        </p:xfrm>
        <a:graphic>
          <a:graphicData uri="http://schemas.openxmlformats.org/drawingml/2006/table">
            <a:tbl>
              <a:tblPr>
                <a:tableStyleId>{5C22544A-7EE6-4342-B048-85BDC9FD1C3A}</a:tableStyleId>
              </a:tblPr>
              <a:tblGrid>
                <a:gridCol w="5188932">
                  <a:extLst>
                    <a:ext uri="{9D8B030D-6E8A-4147-A177-3AD203B41FA5}">
                      <a16:colId xmlns:a16="http://schemas.microsoft.com/office/drawing/2014/main" val="1141221572"/>
                    </a:ext>
                  </a:extLst>
                </a:gridCol>
              </a:tblGrid>
              <a:tr h="4667791">
                <a:tc>
                  <a:txBody>
                    <a:bodyPr/>
                    <a:lstStyle/>
                    <a:p>
                      <a:pPr marL="0" marR="0" algn="l">
                        <a:spcBef>
                          <a:spcPts val="0"/>
                        </a:spcBef>
                        <a:spcAft>
                          <a:spcPts val="0"/>
                        </a:spcAft>
                      </a:pPr>
                      <a:r>
                        <a:rPr lang="en-US" sz="1600" dirty="0">
                          <a:effectLst/>
                          <a:latin typeface="+mj-lt"/>
                        </a:rPr>
                        <a:t>In Year 1, RI requires Care Coordination Agreements with:</a:t>
                      </a:r>
                    </a:p>
                    <a:p>
                      <a:pPr marL="0" marR="0" algn="l">
                        <a:spcBef>
                          <a:spcPts val="0"/>
                        </a:spcBef>
                        <a:spcAft>
                          <a:spcPts val="0"/>
                        </a:spcAft>
                      </a:pPr>
                      <a:endParaRPr lang="en-US" sz="1600" dirty="0">
                        <a:effectLst/>
                        <a:latin typeface="+mj-lt"/>
                      </a:endParaRPr>
                    </a:p>
                    <a:p>
                      <a:pPr marL="342900" marR="0" lvl="0" indent="-342900" algn="l">
                        <a:lnSpc>
                          <a:spcPct val="103000"/>
                        </a:lnSpc>
                        <a:spcBef>
                          <a:spcPts val="0"/>
                        </a:spcBef>
                        <a:spcAft>
                          <a:spcPts val="0"/>
                        </a:spcAft>
                        <a:buFont typeface="Symbol" panose="05050102010706020507" pitchFamily="18" charset="2"/>
                        <a:buChar char=""/>
                      </a:pPr>
                      <a:r>
                        <a:rPr lang="en-US" sz="1600" dirty="0">
                          <a:effectLst/>
                          <a:latin typeface="+mj-lt"/>
                        </a:rPr>
                        <a:t>Catchment area hospital/ ER</a:t>
                      </a:r>
                    </a:p>
                    <a:p>
                      <a:pPr marL="342900" marR="0" lvl="0" indent="-342900" algn="l">
                        <a:lnSpc>
                          <a:spcPct val="103000"/>
                        </a:lnSpc>
                        <a:spcBef>
                          <a:spcPts val="0"/>
                        </a:spcBef>
                        <a:spcAft>
                          <a:spcPts val="0"/>
                        </a:spcAft>
                        <a:buFont typeface="Symbol" panose="05050102010706020507" pitchFamily="18" charset="2"/>
                        <a:buChar char=""/>
                      </a:pPr>
                      <a:r>
                        <a:rPr lang="en-US" sz="1600" dirty="0">
                          <a:effectLst/>
                          <a:latin typeface="+mj-lt"/>
                        </a:rPr>
                        <a:t>Catchment area Urgent Care</a:t>
                      </a:r>
                    </a:p>
                    <a:p>
                      <a:pPr marL="342900" marR="0" lvl="0" indent="-342900" algn="l">
                        <a:lnSpc>
                          <a:spcPct val="103000"/>
                        </a:lnSpc>
                        <a:spcBef>
                          <a:spcPts val="0"/>
                        </a:spcBef>
                        <a:spcAft>
                          <a:spcPts val="0"/>
                        </a:spcAft>
                        <a:buFont typeface="Symbol" panose="05050102010706020507" pitchFamily="18" charset="2"/>
                        <a:buChar char=""/>
                      </a:pPr>
                      <a:r>
                        <a:rPr lang="en-US" sz="1600" dirty="0">
                          <a:effectLst/>
                          <a:highlight>
                            <a:srgbClr val="FFFF00"/>
                          </a:highlight>
                          <a:latin typeface="+mj-lt"/>
                        </a:rPr>
                        <a:t>FQHC</a:t>
                      </a:r>
                    </a:p>
                    <a:p>
                      <a:pPr marL="342900" marR="0" lvl="0" indent="-342900" algn="l">
                        <a:lnSpc>
                          <a:spcPct val="103000"/>
                        </a:lnSpc>
                        <a:spcBef>
                          <a:spcPts val="0"/>
                        </a:spcBef>
                        <a:spcAft>
                          <a:spcPts val="0"/>
                        </a:spcAft>
                        <a:buFont typeface="Symbol" panose="05050102010706020507" pitchFamily="18" charset="2"/>
                        <a:buChar char=""/>
                      </a:pPr>
                      <a:r>
                        <a:rPr lang="en-US" sz="1600" dirty="0">
                          <a:effectLst/>
                          <a:highlight>
                            <a:srgbClr val="FFFF00"/>
                          </a:highlight>
                          <a:latin typeface="+mj-lt"/>
                        </a:rPr>
                        <a:t>Catchment area Primary Care Providers</a:t>
                      </a:r>
                    </a:p>
                    <a:p>
                      <a:pPr marL="342900" marR="0" lvl="0" indent="-342900" algn="l">
                        <a:lnSpc>
                          <a:spcPct val="103000"/>
                        </a:lnSpc>
                        <a:spcBef>
                          <a:spcPts val="0"/>
                        </a:spcBef>
                        <a:spcAft>
                          <a:spcPts val="0"/>
                        </a:spcAft>
                        <a:buFont typeface="Symbol" panose="05050102010706020507" pitchFamily="18" charset="2"/>
                        <a:buChar char=""/>
                      </a:pPr>
                      <a:r>
                        <a:rPr lang="en-US" sz="1600" dirty="0">
                          <a:effectLst/>
                          <a:latin typeface="+mj-lt"/>
                        </a:rPr>
                        <a:t>Butler Hospital</a:t>
                      </a:r>
                    </a:p>
                    <a:p>
                      <a:pPr marL="342900" marR="0" lvl="0" indent="-342900" algn="l">
                        <a:lnSpc>
                          <a:spcPct val="103000"/>
                        </a:lnSpc>
                        <a:spcBef>
                          <a:spcPts val="0"/>
                        </a:spcBef>
                        <a:spcAft>
                          <a:spcPts val="0"/>
                        </a:spcAft>
                        <a:buFont typeface="Symbol" panose="05050102010706020507" pitchFamily="18" charset="2"/>
                        <a:buChar char=""/>
                      </a:pPr>
                      <a:r>
                        <a:rPr lang="en-US" sz="1600" dirty="0">
                          <a:effectLst/>
                          <a:latin typeface="+mj-lt"/>
                        </a:rPr>
                        <a:t>Bradley Hospital</a:t>
                      </a:r>
                    </a:p>
                    <a:p>
                      <a:pPr marL="342900" marR="0" lvl="0" indent="-342900" algn="l">
                        <a:lnSpc>
                          <a:spcPct val="103000"/>
                        </a:lnSpc>
                        <a:spcBef>
                          <a:spcPts val="0"/>
                        </a:spcBef>
                        <a:spcAft>
                          <a:spcPts val="0"/>
                        </a:spcAft>
                        <a:buFont typeface="Symbol" panose="05050102010706020507" pitchFamily="18" charset="2"/>
                        <a:buChar char=""/>
                      </a:pPr>
                      <a:r>
                        <a:rPr lang="en-US" sz="1600" dirty="0">
                          <a:effectLst/>
                          <a:latin typeface="+mj-lt"/>
                        </a:rPr>
                        <a:t>Hasbro Childrens Hospital</a:t>
                      </a:r>
                    </a:p>
                    <a:p>
                      <a:pPr marL="342900" marR="0" lvl="0" indent="-342900" algn="l">
                        <a:lnSpc>
                          <a:spcPct val="103000"/>
                        </a:lnSpc>
                        <a:spcBef>
                          <a:spcPts val="0"/>
                        </a:spcBef>
                        <a:spcAft>
                          <a:spcPts val="0"/>
                        </a:spcAft>
                        <a:buFont typeface="Symbol" panose="05050102010706020507" pitchFamily="18" charset="2"/>
                        <a:buChar char=""/>
                      </a:pPr>
                      <a:r>
                        <a:rPr lang="en-US" sz="1600" dirty="0">
                          <a:effectLst/>
                          <a:latin typeface="+mj-lt"/>
                        </a:rPr>
                        <a:t>Catchment area Police/EMS</a:t>
                      </a:r>
                    </a:p>
                    <a:p>
                      <a:pPr marL="342900" marR="0" lvl="0" indent="-342900" algn="l">
                        <a:lnSpc>
                          <a:spcPct val="103000"/>
                        </a:lnSpc>
                        <a:spcBef>
                          <a:spcPts val="0"/>
                        </a:spcBef>
                        <a:spcAft>
                          <a:spcPts val="0"/>
                        </a:spcAft>
                        <a:buFont typeface="Symbol" panose="05050102010706020507" pitchFamily="18" charset="2"/>
                        <a:buChar char=""/>
                      </a:pPr>
                      <a:r>
                        <a:rPr lang="en-US" sz="1600" dirty="0">
                          <a:effectLst/>
                          <a:latin typeface="+mj-lt"/>
                        </a:rPr>
                        <a:t>Veterans Administration</a:t>
                      </a:r>
                    </a:p>
                    <a:p>
                      <a:pPr marL="342900" marR="0" lvl="0" indent="-342900" algn="l">
                        <a:lnSpc>
                          <a:spcPct val="103000"/>
                        </a:lnSpc>
                        <a:spcBef>
                          <a:spcPts val="0"/>
                        </a:spcBef>
                        <a:spcAft>
                          <a:spcPts val="0"/>
                        </a:spcAft>
                        <a:buFont typeface="Symbol" panose="05050102010706020507" pitchFamily="18" charset="2"/>
                        <a:buChar char=""/>
                      </a:pPr>
                      <a:r>
                        <a:rPr lang="en-US" sz="1600" dirty="0">
                          <a:effectLst/>
                          <a:latin typeface="+mj-lt"/>
                        </a:rPr>
                        <a:t>BH Link</a:t>
                      </a:r>
                    </a:p>
                    <a:p>
                      <a:pPr marL="342900" marR="0" lvl="0" indent="-342900" algn="l">
                        <a:lnSpc>
                          <a:spcPct val="103000"/>
                        </a:lnSpc>
                        <a:spcBef>
                          <a:spcPts val="0"/>
                        </a:spcBef>
                        <a:spcAft>
                          <a:spcPts val="0"/>
                        </a:spcAft>
                        <a:buFont typeface="Symbol" panose="05050102010706020507" pitchFamily="18" charset="2"/>
                        <a:buChar char=""/>
                      </a:pPr>
                      <a:r>
                        <a:rPr lang="en-US" sz="1600" dirty="0">
                          <a:effectLst/>
                          <a:latin typeface="+mj-lt"/>
                        </a:rPr>
                        <a:t>988</a:t>
                      </a:r>
                    </a:p>
                    <a:p>
                      <a:pPr marL="342900" marR="0" lvl="0" indent="-342900" algn="l">
                        <a:lnSpc>
                          <a:spcPct val="103000"/>
                        </a:lnSpc>
                        <a:spcBef>
                          <a:spcPts val="0"/>
                        </a:spcBef>
                        <a:spcAft>
                          <a:spcPts val="0"/>
                        </a:spcAft>
                        <a:buFont typeface="Symbol" panose="05050102010706020507" pitchFamily="18" charset="2"/>
                        <a:buChar char=""/>
                      </a:pPr>
                      <a:r>
                        <a:rPr lang="en-US" sz="1600" dirty="0">
                          <a:effectLst/>
                          <a:latin typeface="+mj-lt"/>
                        </a:rPr>
                        <a:t>FCCP</a:t>
                      </a:r>
                    </a:p>
                    <a:p>
                      <a:pPr marL="342900" marR="0" lvl="0" indent="-342900" algn="l">
                        <a:lnSpc>
                          <a:spcPct val="103000"/>
                        </a:lnSpc>
                        <a:spcBef>
                          <a:spcPts val="0"/>
                        </a:spcBef>
                        <a:spcAft>
                          <a:spcPts val="0"/>
                        </a:spcAft>
                        <a:buFont typeface="Symbol" panose="05050102010706020507" pitchFamily="18" charset="2"/>
                        <a:buChar char=""/>
                      </a:pPr>
                      <a:r>
                        <a:rPr lang="en-US" sz="1600" dirty="0">
                          <a:effectLst/>
                          <a:highlight>
                            <a:srgbClr val="FFFF00"/>
                          </a:highlight>
                          <a:latin typeface="+mj-lt"/>
                        </a:rPr>
                        <a:t>Accountable Entities (AE)</a:t>
                      </a:r>
                    </a:p>
                    <a:p>
                      <a:pPr marL="342900" marR="0" lvl="0" indent="-342900" algn="l">
                        <a:lnSpc>
                          <a:spcPct val="103000"/>
                        </a:lnSpc>
                        <a:spcBef>
                          <a:spcPts val="0"/>
                        </a:spcBef>
                        <a:spcAft>
                          <a:spcPts val="0"/>
                        </a:spcAft>
                        <a:buFont typeface="Symbol" panose="05050102010706020507" pitchFamily="18" charset="2"/>
                        <a:buChar char=""/>
                      </a:pPr>
                      <a:r>
                        <a:rPr lang="en-US" sz="1600" dirty="0">
                          <a:effectLst/>
                          <a:latin typeface="+mj-lt"/>
                        </a:rPr>
                        <a:t>Department of Corrections</a:t>
                      </a:r>
                    </a:p>
                    <a:p>
                      <a:pPr marL="342900" marR="0" lvl="0" indent="-342900" algn="l">
                        <a:lnSpc>
                          <a:spcPct val="103000"/>
                        </a:lnSpc>
                        <a:spcBef>
                          <a:spcPts val="0"/>
                        </a:spcBef>
                        <a:spcAft>
                          <a:spcPts val="1545"/>
                        </a:spcAft>
                        <a:buFont typeface="Symbol" panose="05050102010706020507" pitchFamily="18" charset="2"/>
                        <a:buChar char=""/>
                      </a:pPr>
                      <a:r>
                        <a:rPr lang="en-US" sz="1600" dirty="0">
                          <a:effectLst/>
                          <a:highlight>
                            <a:srgbClr val="FFFF00"/>
                          </a:highlight>
                          <a:latin typeface="+mj-lt"/>
                        </a:rPr>
                        <a:t>Opioid Treatment Provider (OTP/Methadone)</a:t>
                      </a:r>
                      <a:endParaRPr lang="en-US" sz="1600" dirty="0">
                        <a:solidFill>
                          <a:srgbClr val="000000"/>
                        </a:solidFill>
                        <a:effectLst/>
                        <a:highlight>
                          <a:srgbClr val="FFFF00"/>
                        </a:highlight>
                        <a:latin typeface="+mj-lt"/>
                        <a:ea typeface="Arial" panose="020B0604020202020204" pitchFamily="34" charset="0"/>
                      </a:endParaRPr>
                    </a:p>
                  </a:txBody>
                  <a:tcPr marL="114300" marR="114300" marT="0" marB="0">
                    <a:solidFill>
                      <a:schemeClr val="accent2">
                        <a:lumMod val="20000"/>
                        <a:lumOff val="80000"/>
                      </a:schemeClr>
                    </a:solidFill>
                  </a:tcPr>
                </a:tc>
                <a:extLst>
                  <a:ext uri="{0D108BD9-81ED-4DB2-BD59-A6C34878D82A}">
                    <a16:rowId xmlns:a16="http://schemas.microsoft.com/office/drawing/2014/main" val="360955988"/>
                  </a:ext>
                </a:extLst>
              </a:tr>
            </a:tbl>
          </a:graphicData>
        </a:graphic>
      </p:graphicFrame>
    </p:spTree>
    <p:extLst>
      <p:ext uri="{BB962C8B-B14F-4D97-AF65-F5344CB8AC3E}">
        <p14:creationId xmlns:p14="http://schemas.microsoft.com/office/powerpoint/2010/main" val="2644450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4BD7A-593A-16F8-D0C5-44A7BF68FF2A}"/>
              </a:ext>
            </a:extLst>
          </p:cNvPr>
          <p:cNvSpPr>
            <a:spLocks noGrp="1"/>
          </p:cNvSpPr>
          <p:nvPr>
            <p:ph type="title"/>
          </p:nvPr>
        </p:nvSpPr>
        <p:spPr>
          <a:xfrm>
            <a:off x="304800" y="172857"/>
            <a:ext cx="5486401" cy="701731"/>
          </a:xfrm>
        </p:spPr>
        <p:txBody>
          <a:bodyPr wrap="square" anchor="t">
            <a:normAutofit/>
          </a:bodyPr>
          <a:lstStyle/>
          <a:p>
            <a:r>
              <a:rPr lang="en-US" sz="2800"/>
              <a:t>CCBHC and Primary Care Integration</a:t>
            </a:r>
          </a:p>
        </p:txBody>
      </p:sp>
      <p:sp>
        <p:nvSpPr>
          <p:cNvPr id="3" name="Slide Number Placeholder 2">
            <a:extLst>
              <a:ext uri="{FF2B5EF4-FFF2-40B4-BE49-F238E27FC236}">
                <a16:creationId xmlns:a16="http://schemas.microsoft.com/office/drawing/2014/main" id="{956DC71B-6FB4-4013-898D-32C8380F3E97}"/>
              </a:ext>
            </a:extLst>
          </p:cNvPr>
          <p:cNvSpPr>
            <a:spLocks noGrp="1"/>
          </p:cNvSpPr>
          <p:nvPr>
            <p:ph type="sldNum" sz="quarter" idx="12"/>
          </p:nvPr>
        </p:nvSpPr>
        <p:spPr>
          <a:xfrm>
            <a:off x="9719988" y="6170673"/>
            <a:ext cx="586986" cy="338328"/>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5EDF84B-C6E0-4237-8292-AD6332EF7C1F}"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14</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Text Placeholder 4">
            <a:extLst>
              <a:ext uri="{FF2B5EF4-FFF2-40B4-BE49-F238E27FC236}">
                <a16:creationId xmlns:a16="http://schemas.microsoft.com/office/drawing/2014/main" id="{DDC39919-0907-10F8-0A9A-0E9131C843EC}"/>
              </a:ext>
            </a:extLst>
          </p:cNvPr>
          <p:cNvSpPr>
            <a:spLocks noGrp="1"/>
          </p:cNvSpPr>
          <p:nvPr>
            <p:ph type="body" sz="quarter" idx="13"/>
          </p:nvPr>
        </p:nvSpPr>
        <p:spPr>
          <a:xfrm>
            <a:off x="304800" y="1031273"/>
            <a:ext cx="5486400" cy="4454525"/>
          </a:xfrm>
        </p:spPr>
        <p:txBody>
          <a:bodyPr>
            <a:normAutofit/>
          </a:bodyPr>
          <a:lstStyle/>
          <a:p>
            <a:pPr marL="342900" indent="-342900">
              <a:spcAft>
                <a:spcPts val="600"/>
              </a:spcAft>
              <a:buFont typeface="Wingdings" panose="05000000000000000000" pitchFamily="2" charset="2"/>
              <a:buChar char="§"/>
            </a:pPr>
            <a:r>
              <a:rPr lang="en-US" dirty="0">
                <a:solidFill>
                  <a:schemeClr val="tx1">
                    <a:lumMod val="95000"/>
                    <a:lumOff val="5000"/>
                  </a:schemeClr>
                </a:solidFill>
              </a:rPr>
              <a:t>CCBHCs are required to screen individuals for primary care provider enrollment and assist individuals who do not have an active PCP , acquire one. </a:t>
            </a:r>
          </a:p>
          <a:p>
            <a:pPr>
              <a:spcAft>
                <a:spcPts val="600"/>
              </a:spcAft>
            </a:pPr>
            <a:endParaRPr lang="en-US" dirty="0">
              <a:solidFill>
                <a:schemeClr val="tx1">
                  <a:lumMod val="95000"/>
                  <a:lumOff val="5000"/>
                </a:schemeClr>
              </a:solidFill>
            </a:endParaRPr>
          </a:p>
          <a:p>
            <a:pPr marL="342900" indent="-342900">
              <a:spcAft>
                <a:spcPts val="600"/>
              </a:spcAft>
              <a:buFont typeface="Wingdings" panose="05000000000000000000" pitchFamily="2" charset="2"/>
              <a:buChar char="§"/>
            </a:pPr>
            <a:r>
              <a:rPr lang="en-US" dirty="0">
                <a:solidFill>
                  <a:schemeClr val="tx1">
                    <a:lumMod val="95000"/>
                    <a:lumOff val="5000"/>
                  </a:schemeClr>
                </a:solidFill>
              </a:rPr>
              <a:t>CCBHCs must coordinate care with the primary care provider to ensure primary health care screenings are up to date, discuss any acute changes in health, track attendance and collaborate on treatment plans as needed.</a:t>
            </a:r>
          </a:p>
          <a:p>
            <a:pPr>
              <a:spcAft>
                <a:spcPts val="600"/>
              </a:spcAft>
            </a:pPr>
            <a:endParaRPr lang="en-US" dirty="0">
              <a:solidFill>
                <a:schemeClr val="tx1">
                  <a:lumMod val="95000"/>
                  <a:lumOff val="5000"/>
                </a:schemeClr>
              </a:solidFill>
            </a:endParaRPr>
          </a:p>
          <a:p>
            <a:pPr>
              <a:spcAft>
                <a:spcPts val="600"/>
              </a:spcAft>
            </a:pPr>
            <a:endParaRPr lang="en-US" dirty="0"/>
          </a:p>
        </p:txBody>
      </p:sp>
      <p:pic>
        <p:nvPicPr>
          <p:cNvPr id="2050" name="Picture 2" descr="How to become a Clinical Nurse Specialist | Eagle Gate College">
            <a:extLst>
              <a:ext uri="{FF2B5EF4-FFF2-40B4-BE49-F238E27FC236}">
                <a16:creationId xmlns:a16="http://schemas.microsoft.com/office/drawing/2014/main" id="{29FDB685-4704-37F6-86E5-ADB38FE6C65D}"/>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6102" r="23793"/>
          <a:stretch/>
        </p:blipFill>
        <p:spPr bwMode="auto">
          <a:xfrm>
            <a:off x="6099048" y="304805"/>
            <a:ext cx="5788152" cy="5490492"/>
          </a:xfrm>
          <a:prstGeom prst="rect">
            <a:avLst/>
          </a:prstGeom>
          <a:solidFill>
            <a:srgbClr val="FFFFFF"/>
          </a:solidFill>
        </p:spPr>
      </p:pic>
    </p:spTree>
    <p:extLst>
      <p:ext uri="{BB962C8B-B14F-4D97-AF65-F5344CB8AC3E}">
        <p14:creationId xmlns:p14="http://schemas.microsoft.com/office/powerpoint/2010/main" val="3427760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9091E-0413-A90E-A9C9-6A559970830A}"/>
              </a:ext>
            </a:extLst>
          </p:cNvPr>
          <p:cNvSpPr>
            <a:spLocks noGrp="1"/>
          </p:cNvSpPr>
          <p:nvPr>
            <p:ph type="title"/>
          </p:nvPr>
        </p:nvSpPr>
        <p:spPr/>
        <p:txBody>
          <a:bodyPr/>
          <a:lstStyle/>
          <a:p>
            <a:r>
              <a:rPr lang="en-US" dirty="0"/>
              <a:t>CCBHC Primary Care Screening and Reporting</a:t>
            </a:r>
          </a:p>
        </p:txBody>
      </p:sp>
      <p:sp>
        <p:nvSpPr>
          <p:cNvPr id="3" name="Slide Number Placeholder 2">
            <a:extLst>
              <a:ext uri="{FF2B5EF4-FFF2-40B4-BE49-F238E27FC236}">
                <a16:creationId xmlns:a16="http://schemas.microsoft.com/office/drawing/2014/main" id="{C9ED4F87-5B51-A25F-61A0-6ECB8460190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5EDF84B-C6E0-4237-8292-AD6332EF7C1F}"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Text Placeholder 4">
            <a:extLst>
              <a:ext uri="{FF2B5EF4-FFF2-40B4-BE49-F238E27FC236}">
                <a16:creationId xmlns:a16="http://schemas.microsoft.com/office/drawing/2014/main" id="{1D70ACD3-C33F-7F84-9529-DFDC0C31BA5F}"/>
              </a:ext>
            </a:extLst>
          </p:cNvPr>
          <p:cNvSpPr>
            <a:spLocks noGrp="1"/>
          </p:cNvSpPr>
          <p:nvPr>
            <p:ph type="body" sz="quarter" idx="14"/>
          </p:nvPr>
        </p:nvSpPr>
        <p:spPr>
          <a:xfrm>
            <a:off x="243840" y="1338940"/>
            <a:ext cx="11582400" cy="4539345"/>
          </a:xfrm>
        </p:spPr>
        <p:txBody>
          <a:bodyPr/>
          <a:lstStyle/>
          <a:p>
            <a:r>
              <a:rPr lang="en-US" dirty="0">
                <a:solidFill>
                  <a:schemeClr val="tx1">
                    <a:lumMod val="95000"/>
                    <a:lumOff val="5000"/>
                  </a:schemeClr>
                </a:solidFill>
                <a:latin typeface="+mj-lt"/>
              </a:rPr>
              <a:t>CCBHC’s are responsible for outpatient primary care screening and monitoring of health indicators and health risk including: </a:t>
            </a:r>
          </a:p>
          <a:p>
            <a:pPr marL="285750" indent="-285750">
              <a:buFontTx/>
              <a:buChar char="-"/>
            </a:pPr>
            <a:r>
              <a:rPr lang="en-US" dirty="0">
                <a:solidFill>
                  <a:schemeClr val="tx1">
                    <a:lumMod val="95000"/>
                    <a:lumOff val="5000"/>
                  </a:schemeClr>
                </a:solidFill>
                <a:latin typeface="+mj-lt"/>
              </a:rPr>
              <a:t>HIV and Viral Hepatitis</a:t>
            </a:r>
          </a:p>
          <a:p>
            <a:pPr marL="285750" indent="-285750">
              <a:buFontTx/>
              <a:buChar char="-"/>
            </a:pPr>
            <a:r>
              <a:rPr lang="en-US" dirty="0">
                <a:solidFill>
                  <a:schemeClr val="tx1">
                    <a:lumMod val="95000"/>
                    <a:lumOff val="5000"/>
                  </a:schemeClr>
                </a:solidFill>
                <a:latin typeface="+mj-lt"/>
              </a:rPr>
              <a:t>BMI</a:t>
            </a:r>
          </a:p>
          <a:p>
            <a:pPr marL="285750" indent="-285750">
              <a:buFontTx/>
              <a:buChar char="-"/>
            </a:pPr>
            <a:r>
              <a:rPr lang="en-US" dirty="0">
                <a:solidFill>
                  <a:schemeClr val="tx1">
                    <a:lumMod val="95000"/>
                    <a:lumOff val="5000"/>
                  </a:schemeClr>
                </a:solidFill>
                <a:latin typeface="+mj-lt"/>
              </a:rPr>
              <a:t>Blood Pressure</a:t>
            </a:r>
          </a:p>
          <a:p>
            <a:pPr marL="285750" indent="-285750">
              <a:buFontTx/>
              <a:buChar char="-"/>
            </a:pPr>
            <a:r>
              <a:rPr lang="en-US" dirty="0">
                <a:solidFill>
                  <a:schemeClr val="tx1">
                    <a:lumMod val="95000"/>
                    <a:lumOff val="5000"/>
                  </a:schemeClr>
                </a:solidFill>
                <a:latin typeface="+mj-lt"/>
              </a:rPr>
              <a:t>Tobacco Use</a:t>
            </a:r>
          </a:p>
          <a:p>
            <a:pPr marL="285750" indent="-285750">
              <a:buFontTx/>
              <a:buChar char="-"/>
            </a:pPr>
            <a:endParaRPr lang="en-US" dirty="0">
              <a:solidFill>
                <a:schemeClr val="tx1">
                  <a:lumMod val="95000"/>
                  <a:lumOff val="5000"/>
                </a:schemeClr>
              </a:solidFill>
              <a:latin typeface="+mj-lt"/>
            </a:endParaRPr>
          </a:p>
          <a:p>
            <a:r>
              <a:rPr lang="en-US" dirty="0">
                <a:solidFill>
                  <a:schemeClr val="tx1">
                    <a:lumMod val="95000"/>
                    <a:lumOff val="5000"/>
                  </a:schemeClr>
                </a:solidFill>
                <a:latin typeface="+mj-lt"/>
              </a:rPr>
              <a:t>Under the CCBHC Demonstration clinics and the state are required to report on quality measures including: </a:t>
            </a:r>
          </a:p>
          <a:p>
            <a:pPr marL="285750" indent="-285750">
              <a:buFontTx/>
              <a:buChar char="-"/>
            </a:pPr>
            <a:r>
              <a:rPr lang="en-US" dirty="0">
                <a:solidFill>
                  <a:schemeClr val="tx1">
                    <a:lumMod val="95000"/>
                    <a:lumOff val="5000"/>
                  </a:schemeClr>
                </a:solidFill>
                <a:latin typeface="+mj-lt"/>
              </a:rPr>
              <a:t>Preventive Care and Screening: Unhealthy Alcohol Use:  Screening and Brief Counseling (ASC)</a:t>
            </a:r>
          </a:p>
          <a:p>
            <a:pPr marL="285750" indent="-285750">
              <a:buFontTx/>
              <a:buChar char="-"/>
            </a:pPr>
            <a:r>
              <a:rPr lang="en-US" dirty="0">
                <a:solidFill>
                  <a:schemeClr val="tx1">
                    <a:lumMod val="95000"/>
                    <a:lumOff val="5000"/>
                  </a:schemeClr>
                </a:solidFill>
                <a:latin typeface="+mj-lt"/>
              </a:rPr>
              <a:t>Screening for Clinical Depression and Follow up Plan (CDF–CH and CDF- AD)</a:t>
            </a:r>
          </a:p>
          <a:p>
            <a:pPr marL="285750" indent="-285750">
              <a:buFontTx/>
              <a:buChar char="-"/>
            </a:pPr>
            <a:r>
              <a:rPr lang="en-US" dirty="0">
                <a:solidFill>
                  <a:schemeClr val="tx1">
                    <a:lumMod val="95000"/>
                    <a:lumOff val="5000"/>
                  </a:schemeClr>
                </a:solidFill>
                <a:latin typeface="+mj-lt"/>
              </a:rPr>
              <a:t>Screening for Social Drivers of Health (SDOH)</a:t>
            </a:r>
          </a:p>
          <a:p>
            <a:pPr marL="285750" indent="-285750">
              <a:buFontTx/>
              <a:buChar char="-"/>
            </a:pPr>
            <a:r>
              <a:rPr lang="en-US" dirty="0">
                <a:solidFill>
                  <a:schemeClr val="tx1">
                    <a:lumMod val="95000"/>
                    <a:lumOff val="5000"/>
                  </a:schemeClr>
                </a:solidFill>
                <a:latin typeface="+mj-lt"/>
              </a:rPr>
              <a:t>Initiation and Engagement of Alcohol and Other Drug Dependence Treatment (IET-AD)</a:t>
            </a:r>
          </a:p>
          <a:p>
            <a:pPr marL="285750" indent="-285750">
              <a:buFontTx/>
              <a:buChar char="-"/>
            </a:pPr>
            <a:r>
              <a:rPr lang="en-US" dirty="0">
                <a:solidFill>
                  <a:schemeClr val="tx1">
                    <a:lumMod val="95000"/>
                    <a:lumOff val="5000"/>
                  </a:schemeClr>
                </a:solidFill>
                <a:latin typeface="+mj-lt"/>
              </a:rPr>
              <a:t>Antidepressant Medication Management (AMM-BH)</a:t>
            </a:r>
          </a:p>
          <a:p>
            <a:pPr marL="285750" indent="-285750">
              <a:buFontTx/>
              <a:buChar char="-"/>
            </a:pPr>
            <a:r>
              <a:rPr lang="en-US" dirty="0">
                <a:solidFill>
                  <a:schemeClr val="tx1">
                    <a:lumMod val="95000"/>
                    <a:lumOff val="5000"/>
                  </a:schemeClr>
                </a:solidFill>
                <a:latin typeface="+mj-lt"/>
              </a:rPr>
              <a:t>Use of Pharmacotherapy for Opioid Use Disorder (OUD-AD)</a:t>
            </a:r>
          </a:p>
          <a:p>
            <a:pPr marL="285750" indent="-285750">
              <a:buFontTx/>
              <a:buChar char="-"/>
            </a:pPr>
            <a:r>
              <a:rPr lang="en-US" dirty="0">
                <a:solidFill>
                  <a:schemeClr val="tx1">
                    <a:lumMod val="95000"/>
                    <a:lumOff val="5000"/>
                  </a:schemeClr>
                </a:solidFill>
                <a:latin typeface="+mj-lt"/>
              </a:rPr>
              <a:t>Hemoglobin A1C Control for Patients with Diabetes (HBD-AD)</a:t>
            </a:r>
          </a:p>
          <a:p>
            <a:pPr marL="285750" indent="-285750">
              <a:buFontTx/>
              <a:buChar char="-"/>
            </a:pPr>
            <a:endParaRPr lang="en-US" dirty="0"/>
          </a:p>
          <a:p>
            <a:endParaRPr lang="en-US" dirty="0"/>
          </a:p>
          <a:p>
            <a:endParaRPr lang="en-US" dirty="0"/>
          </a:p>
        </p:txBody>
      </p:sp>
    </p:spTree>
    <p:extLst>
      <p:ext uri="{BB962C8B-B14F-4D97-AF65-F5344CB8AC3E}">
        <p14:creationId xmlns:p14="http://schemas.microsoft.com/office/powerpoint/2010/main" val="2154662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7FAC22-80CF-99D2-97B2-7C28ED46F1E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5EDF84B-C6E0-4237-8292-AD6332EF7C1F}"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Text Placeholder 2">
            <a:extLst>
              <a:ext uri="{FF2B5EF4-FFF2-40B4-BE49-F238E27FC236}">
                <a16:creationId xmlns:a16="http://schemas.microsoft.com/office/drawing/2014/main" id="{CD07B900-AC1C-126C-9A9E-6CF22DBB0F9A}"/>
              </a:ext>
            </a:extLst>
          </p:cNvPr>
          <p:cNvSpPr>
            <a:spLocks noGrp="1"/>
          </p:cNvSpPr>
          <p:nvPr>
            <p:ph type="body" sz="quarter" idx="18"/>
          </p:nvPr>
        </p:nvSpPr>
        <p:spPr>
          <a:xfrm>
            <a:off x="3711723" y="386448"/>
            <a:ext cx="4768554" cy="1723172"/>
          </a:xfrm>
        </p:spPr>
        <p:txBody>
          <a:bodyPr vert="horz" lIns="91440" tIns="45720" rIns="91440" bIns="45720" rtlCol="0" anchor="t">
            <a:noAutofit/>
          </a:bodyPr>
          <a:lstStyle/>
          <a:p>
            <a:pPr algn="ctr"/>
            <a:r>
              <a:rPr lang="en-US" sz="4400" b="1" dirty="0">
                <a:solidFill>
                  <a:srgbClr val="0070C0"/>
                </a:solidFill>
              </a:rPr>
              <a:t>Any questions?</a:t>
            </a:r>
            <a:endParaRPr lang="en-US" sz="4400" dirty="0">
              <a:solidFill>
                <a:srgbClr val="0070C0"/>
              </a:solidFill>
            </a:endParaRPr>
          </a:p>
        </p:txBody>
      </p:sp>
      <p:pic>
        <p:nvPicPr>
          <p:cNvPr id="5124" name="Picture 4" descr="Why Now Is The Time To Question Everything—And Refresh Your Career And Your  Future">
            <a:extLst>
              <a:ext uri="{FF2B5EF4-FFF2-40B4-BE49-F238E27FC236}">
                <a16:creationId xmlns:a16="http://schemas.microsoft.com/office/drawing/2014/main" id="{B9C038BD-7F02-5684-D4E3-CA80116D4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4235" y="1684500"/>
            <a:ext cx="6378109" cy="424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04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D7669-60CF-976B-F4AB-A0500B68E414}"/>
              </a:ext>
            </a:extLst>
          </p:cNvPr>
          <p:cNvSpPr>
            <a:spLocks noGrp="1"/>
          </p:cNvSpPr>
          <p:nvPr>
            <p:ph type="title"/>
          </p:nvPr>
        </p:nvSpPr>
        <p:spPr>
          <a:xfrm>
            <a:off x="3556993" y="1285066"/>
            <a:ext cx="5083729" cy="747336"/>
          </a:xfrm>
        </p:spPr>
        <p:txBody>
          <a:bodyPr>
            <a:normAutofit fontScale="90000"/>
          </a:bodyPr>
          <a:lstStyle/>
          <a:p>
            <a:r>
              <a:rPr lang="en-US" sz="4000" b="1" dirty="0">
                <a:latin typeface="Calibri" panose="020F0502020204030204" pitchFamily="34" charset="0"/>
                <a:ea typeface="Calibri" panose="020F0502020204030204" pitchFamily="34" charset="0"/>
                <a:cs typeface="Calibri" panose="020F0502020204030204" pitchFamily="34" charset="0"/>
              </a:rPr>
              <a:t>CONTACT INFO</a:t>
            </a:r>
            <a:br>
              <a:rPr lang="en-US" sz="2200" dirty="0">
                <a:latin typeface="Calibri" panose="020F0502020204030204" pitchFamily="34" charset="0"/>
                <a:ea typeface="Calibri" panose="020F0502020204030204" pitchFamily="34" charset="0"/>
                <a:cs typeface="Calibri" panose="020F0502020204030204" pitchFamily="34" charset="0"/>
              </a:rPr>
            </a:br>
            <a:endParaRPr lang="en-US" sz="2200" dirty="0">
              <a:solidFill>
                <a:srgbClr val="0E49BE"/>
              </a:solidFill>
              <a:latin typeface="Calibri" panose="020F0502020204030204" pitchFamily="34" charset="0"/>
              <a:ea typeface="Calibri" panose="020F0502020204030204" pitchFamily="34" charset="0"/>
              <a:cs typeface="Calibri" panose="020F0502020204030204" pitchFamily="34" charset="0"/>
            </a:endParaRPr>
          </a:p>
          <a:p>
            <a:endParaRPr lang="en-US" sz="2400" dirty="0"/>
          </a:p>
        </p:txBody>
      </p:sp>
      <p:sp>
        <p:nvSpPr>
          <p:cNvPr id="3" name="Text Placeholder 2">
            <a:extLst>
              <a:ext uri="{FF2B5EF4-FFF2-40B4-BE49-F238E27FC236}">
                <a16:creationId xmlns:a16="http://schemas.microsoft.com/office/drawing/2014/main" id="{84F2462A-4197-4695-884D-1787A6F44741}"/>
              </a:ext>
            </a:extLst>
          </p:cNvPr>
          <p:cNvSpPr>
            <a:spLocks noGrp="1"/>
          </p:cNvSpPr>
          <p:nvPr>
            <p:ph type="body" idx="1"/>
          </p:nvPr>
        </p:nvSpPr>
        <p:spPr>
          <a:xfrm>
            <a:off x="3565802" y="3429000"/>
            <a:ext cx="5074920" cy="1581912"/>
          </a:xfrm>
        </p:spPr>
        <p:txBody>
          <a:bodyPr/>
          <a:lstStyle/>
          <a:p>
            <a:endParaRPr lang="en-US" dirty="0"/>
          </a:p>
          <a:p>
            <a:r>
              <a:rPr lang="en-US" dirty="0"/>
              <a:t>Thank you!!!</a:t>
            </a:r>
          </a:p>
        </p:txBody>
      </p:sp>
      <p:sp>
        <p:nvSpPr>
          <p:cNvPr id="4" name="TextBox 3">
            <a:extLst>
              <a:ext uri="{FF2B5EF4-FFF2-40B4-BE49-F238E27FC236}">
                <a16:creationId xmlns:a16="http://schemas.microsoft.com/office/drawing/2014/main" id="{B17F10DE-9853-D540-2299-0E0B0B699C05}"/>
              </a:ext>
            </a:extLst>
          </p:cNvPr>
          <p:cNvSpPr txBox="1"/>
          <p:nvPr/>
        </p:nvSpPr>
        <p:spPr>
          <a:xfrm>
            <a:off x="3838158" y="2265106"/>
            <a:ext cx="4512589" cy="9787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Beth Matthews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elizabeth.matthews@bhddh.ri.gov</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FFFF00"/>
              </a:solidFill>
              <a:effectLst/>
              <a:uLnTx/>
              <a:uFillTx/>
              <a:latin typeface="Franklin Gothic Book"/>
              <a:ea typeface="+mn-ea"/>
              <a:cs typeface="+mn-cs"/>
            </a:endParaRPr>
          </a:p>
        </p:txBody>
      </p:sp>
    </p:spTree>
    <p:extLst>
      <p:ext uri="{BB962C8B-B14F-4D97-AF65-F5344CB8AC3E}">
        <p14:creationId xmlns:p14="http://schemas.microsoft.com/office/powerpoint/2010/main" val="2805735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315609-36A1-88D2-6C21-88BB81EAEC4F}"/>
              </a:ext>
            </a:extLst>
          </p:cNvPr>
          <p:cNvSpPr>
            <a:spLocks noGrp="1"/>
          </p:cNvSpPr>
          <p:nvPr>
            <p:ph type="title"/>
          </p:nvPr>
        </p:nvSpPr>
        <p:spPr/>
        <p:txBody>
          <a:bodyPr/>
          <a:lstStyle/>
          <a:p>
            <a:r>
              <a:rPr lang="en-US" dirty="0"/>
              <a:t>Open Discussion</a:t>
            </a:r>
          </a:p>
        </p:txBody>
      </p:sp>
      <p:sp>
        <p:nvSpPr>
          <p:cNvPr id="8" name="Text Placeholder 7">
            <a:extLst>
              <a:ext uri="{FF2B5EF4-FFF2-40B4-BE49-F238E27FC236}">
                <a16:creationId xmlns:a16="http://schemas.microsoft.com/office/drawing/2014/main" id="{5354FE9E-6D8E-C434-517E-02EC4D22375F}"/>
              </a:ext>
            </a:extLst>
          </p:cNvPr>
          <p:cNvSpPr>
            <a:spLocks noGrp="1"/>
          </p:cNvSpPr>
          <p:nvPr>
            <p:ph type="body" idx="1"/>
          </p:nvPr>
        </p:nvSpPr>
        <p:spPr/>
        <p:txBody>
          <a:bodyPr>
            <a:normAutofit/>
          </a:bodyPr>
          <a:lstStyle/>
          <a:p>
            <a:endParaRPr lang="en-US" dirty="0"/>
          </a:p>
        </p:txBody>
      </p:sp>
      <p:pic>
        <p:nvPicPr>
          <p:cNvPr id="10" name="Picture 9" descr="Top view of office chairs arranged around white round table">
            <a:extLst>
              <a:ext uri="{FF2B5EF4-FFF2-40B4-BE49-F238E27FC236}">
                <a16:creationId xmlns:a16="http://schemas.microsoft.com/office/drawing/2014/main" id="{B2AD8228-8518-867E-0154-83888AFF66E9}"/>
              </a:ext>
            </a:extLst>
          </p:cNvPr>
          <p:cNvPicPr>
            <a:picLocks noChangeAspect="1"/>
          </p:cNvPicPr>
          <p:nvPr/>
        </p:nvPicPr>
        <p:blipFill>
          <a:blip r:embed="rId2"/>
          <a:stretch>
            <a:fillRect/>
          </a:stretch>
        </p:blipFill>
        <p:spPr>
          <a:xfrm>
            <a:off x="6937014" y="1491916"/>
            <a:ext cx="3567679" cy="2983832"/>
          </a:xfrm>
          <a:prstGeom prst="rect">
            <a:avLst/>
          </a:prstGeom>
        </p:spPr>
      </p:pic>
    </p:spTree>
    <p:extLst>
      <p:ext uri="{BB962C8B-B14F-4D97-AF65-F5344CB8AC3E}">
        <p14:creationId xmlns:p14="http://schemas.microsoft.com/office/powerpoint/2010/main" val="2950098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0728-7F79-F8FC-4F55-7137EDF605C2}"/>
              </a:ext>
            </a:extLst>
          </p:cNvPr>
          <p:cNvSpPr>
            <a:spLocks noGrp="1"/>
          </p:cNvSpPr>
          <p:nvPr>
            <p:ph type="title"/>
          </p:nvPr>
        </p:nvSpPr>
        <p:spPr/>
        <p:txBody>
          <a:bodyPr/>
          <a:lstStyle/>
          <a:p>
            <a:br>
              <a:rPr lang="en-US" dirty="0"/>
            </a:br>
            <a:r>
              <a:rPr lang="en-US" b="0" dirty="0"/>
              <a:t>December 16, 2024</a:t>
            </a:r>
            <a:br>
              <a:rPr lang="en-US" b="0" dirty="0"/>
            </a:br>
            <a:r>
              <a:rPr lang="en-US" sz="3200" b="0" dirty="0"/>
              <a:t>12:00-1:00PM EST</a:t>
            </a:r>
            <a:endParaRPr lang="en-US" b="0" dirty="0"/>
          </a:p>
        </p:txBody>
      </p:sp>
      <p:pic>
        <p:nvPicPr>
          <p:cNvPr id="5" name="Picture 4" descr="A blue and yellow starburst with yellow text&#10;&#10;Description automatically generated">
            <a:extLst>
              <a:ext uri="{FF2B5EF4-FFF2-40B4-BE49-F238E27FC236}">
                <a16:creationId xmlns:a16="http://schemas.microsoft.com/office/drawing/2014/main" id="{A253F4F3-3EB1-F5F8-8F44-E43F2C43FD8C}"/>
              </a:ext>
            </a:extLst>
          </p:cNvPr>
          <p:cNvPicPr>
            <a:picLocks noChangeAspect="1"/>
          </p:cNvPicPr>
          <p:nvPr/>
        </p:nvPicPr>
        <p:blipFill>
          <a:blip r:embed="rId3"/>
          <a:stretch>
            <a:fillRect/>
          </a:stretch>
        </p:blipFill>
        <p:spPr>
          <a:xfrm>
            <a:off x="7972459" y="1185015"/>
            <a:ext cx="2794637" cy="2794637"/>
          </a:xfrm>
          <a:prstGeom prst="rect">
            <a:avLst/>
          </a:prstGeom>
        </p:spPr>
      </p:pic>
      <p:sp>
        <p:nvSpPr>
          <p:cNvPr id="6" name="TextBox 5">
            <a:extLst>
              <a:ext uri="{FF2B5EF4-FFF2-40B4-BE49-F238E27FC236}">
                <a16:creationId xmlns:a16="http://schemas.microsoft.com/office/drawing/2014/main" id="{3071F788-ED52-0977-7B2A-130E9B40AFFD}"/>
              </a:ext>
            </a:extLst>
          </p:cNvPr>
          <p:cNvSpPr txBox="1"/>
          <p:nvPr/>
        </p:nvSpPr>
        <p:spPr>
          <a:xfrm>
            <a:off x="711201" y="5000978"/>
            <a:ext cx="10636250" cy="1077218"/>
          </a:xfrm>
          <a:prstGeom prst="rect">
            <a:avLst/>
          </a:prstGeom>
          <a:noFill/>
        </p:spPr>
        <p:txBody>
          <a:bodyPr wrap="square" rtlCol="0">
            <a:spAutoFit/>
          </a:bodyPr>
          <a:lstStyle/>
          <a:p>
            <a:pPr algn="ctr"/>
            <a:r>
              <a:rPr lang="en-US" sz="3200" dirty="0">
                <a:solidFill>
                  <a:schemeClr val="accent6"/>
                </a:solidFill>
              </a:rPr>
              <a:t>Contact Phos Ivestei (</a:t>
            </a:r>
            <a:r>
              <a:rPr lang="en-US" sz="3200" dirty="0">
                <a:solidFill>
                  <a:schemeClr val="accent6"/>
                </a:solidFill>
                <a:hlinkClick r:id="rId4">
                  <a:extLst>
                    <a:ext uri="{A12FA001-AC4F-418D-AE19-62706E023703}">
                      <ahyp:hlinkClr xmlns:ahyp="http://schemas.microsoft.com/office/drawing/2018/hyperlinkcolor" val="tx"/>
                    </a:ext>
                  </a:extLst>
                </a:hlinkClick>
              </a:rPr>
              <a:t>pivestei@ctc-ri.org</a:t>
            </a:r>
            <a:r>
              <a:rPr lang="en-US" sz="3200" dirty="0">
                <a:solidFill>
                  <a:schemeClr val="accent6"/>
                </a:solidFill>
              </a:rPr>
              <a:t>) with any questions or suggestions</a:t>
            </a:r>
          </a:p>
        </p:txBody>
      </p:sp>
    </p:spTree>
    <p:extLst>
      <p:ext uri="{BB962C8B-B14F-4D97-AF65-F5344CB8AC3E}">
        <p14:creationId xmlns:p14="http://schemas.microsoft.com/office/powerpoint/2010/main" val="1578300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7849BE6-9366-0C45-9026-E567CDB39409}"/>
              </a:ext>
            </a:extLst>
          </p:cNvPr>
          <p:cNvCxnSpPr>
            <a:cxnSpLocks/>
          </p:cNvCxnSpPr>
          <p:nvPr/>
        </p:nvCxnSpPr>
        <p:spPr>
          <a:xfrm>
            <a:off x="176462" y="641685"/>
            <a:ext cx="11806991" cy="0"/>
          </a:xfrm>
          <a:prstGeom prst="line">
            <a:avLst/>
          </a:prstGeom>
          <a:ln w="25400">
            <a:solidFill>
              <a:srgbClr val="F7B31D"/>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p:txBody>
          <a:bodyPr>
            <a:normAutofit/>
          </a:bodyPr>
          <a:lstStyle/>
          <a:p>
            <a:pPr marL="514350" indent="-514350">
              <a:buFont typeface="+mj-lt"/>
              <a:buAutoNum type="arabicPeriod"/>
            </a:pPr>
            <a:r>
              <a:rPr lang="en-US" sz="3600" b="1" dirty="0">
                <a:solidFill>
                  <a:schemeClr val="accent6"/>
                </a:solidFill>
              </a:rPr>
              <a:t>Welcome &amp; Introduction (</a:t>
            </a:r>
            <a:r>
              <a:rPr lang="en-US" sz="3600" dirty="0">
                <a:solidFill>
                  <a:schemeClr val="accent6"/>
                </a:solidFill>
              </a:rPr>
              <a:t>12:00-12:05pm</a:t>
            </a:r>
            <a:r>
              <a:rPr lang="en-US" sz="3600" b="1" dirty="0">
                <a:solidFill>
                  <a:schemeClr val="accent6"/>
                </a:solidFill>
              </a:rPr>
              <a:t>)</a:t>
            </a:r>
          </a:p>
          <a:p>
            <a:pPr lvl="2"/>
            <a:r>
              <a:rPr lang="en-US" sz="2800" dirty="0">
                <a:solidFill>
                  <a:schemeClr val="accent6"/>
                </a:solidFill>
              </a:rPr>
              <a:t>Linda Cabral, MM, Senior Program Manager, CTC-RI</a:t>
            </a:r>
          </a:p>
          <a:p>
            <a:pPr marL="514350" indent="-514350">
              <a:buFont typeface="+mj-lt"/>
              <a:buAutoNum type="arabicPeriod"/>
            </a:pPr>
            <a:r>
              <a:rPr lang="en-US" sz="3600" b="1" dirty="0">
                <a:solidFill>
                  <a:schemeClr val="accent6"/>
                </a:solidFill>
              </a:rPr>
              <a:t>The Role of CCBHCs in AUD (</a:t>
            </a:r>
            <a:r>
              <a:rPr lang="en-US" sz="3600" dirty="0">
                <a:solidFill>
                  <a:schemeClr val="accent6"/>
                </a:solidFill>
              </a:rPr>
              <a:t>12:05-12:35pm)</a:t>
            </a:r>
          </a:p>
          <a:p>
            <a:pPr lvl="2"/>
            <a:r>
              <a:rPr lang="en-US" sz="2800" dirty="0">
                <a:solidFill>
                  <a:schemeClr val="accent6"/>
                </a:solidFill>
              </a:rPr>
              <a:t>Beth Matthews, MSN, MBA, Associate Director – Special Programs, BHDDH</a:t>
            </a:r>
          </a:p>
          <a:p>
            <a:pPr marL="514350" indent="-514350">
              <a:buFont typeface="+mj-lt"/>
              <a:buAutoNum type="arabicPeriod"/>
            </a:pPr>
            <a:r>
              <a:rPr lang="en-US" sz="3600" b="1" dirty="0">
                <a:solidFill>
                  <a:schemeClr val="accent6"/>
                </a:solidFill>
              </a:rPr>
              <a:t>Questions and Answers / Open Discussion (</a:t>
            </a:r>
            <a:r>
              <a:rPr lang="en-US" sz="3600" dirty="0">
                <a:solidFill>
                  <a:schemeClr val="accent6"/>
                </a:solidFill>
              </a:rPr>
              <a:t>12:35-1:00pm</a:t>
            </a:r>
            <a:r>
              <a:rPr lang="en-US" sz="3600" b="1" dirty="0">
                <a:solidFill>
                  <a:schemeClr val="accent6"/>
                </a:solidFill>
              </a:rPr>
              <a:t>)</a:t>
            </a:r>
          </a:p>
          <a:p>
            <a:pPr lvl="2"/>
            <a:r>
              <a:rPr lang="en-US" sz="2800" b="1" dirty="0">
                <a:solidFill>
                  <a:schemeClr val="accent6"/>
                </a:solidFill>
              </a:rPr>
              <a:t>Moderator: </a:t>
            </a:r>
            <a:r>
              <a:rPr lang="en-US" sz="2800" dirty="0">
                <a:solidFill>
                  <a:schemeClr val="accent6"/>
                </a:solidFill>
              </a:rPr>
              <a:t>Nelly Burdette, PsyD, CTC-RI</a:t>
            </a:r>
            <a:endParaRPr lang="en-US" sz="3200" dirty="0">
              <a:solidFill>
                <a:schemeClr val="accent6"/>
              </a:solidFill>
            </a:endParaRPr>
          </a:p>
        </p:txBody>
      </p:sp>
      <p:sp>
        <p:nvSpPr>
          <p:cNvPr id="3" name="Title 2"/>
          <p:cNvSpPr>
            <a:spLocks noGrp="1"/>
          </p:cNvSpPr>
          <p:nvPr>
            <p:ph type="title"/>
          </p:nvPr>
        </p:nvSpPr>
        <p:spPr/>
        <p:txBody>
          <a:bodyPr/>
          <a:lstStyle/>
          <a:p>
            <a:r>
              <a:rPr lang="en-US" dirty="0"/>
              <a:t>Session Overview</a:t>
            </a:r>
          </a:p>
        </p:txBody>
      </p:sp>
    </p:spTree>
    <p:extLst>
      <p:ext uri="{BB962C8B-B14F-4D97-AF65-F5344CB8AC3E}">
        <p14:creationId xmlns:p14="http://schemas.microsoft.com/office/powerpoint/2010/main" val="2869734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
          <p:cNvSpPr txBox="1">
            <a:spLocks noGrp="1"/>
          </p:cNvSpPr>
          <p:nvPr>
            <p:ph type="title"/>
          </p:nvPr>
        </p:nvSpPr>
        <p:spPr>
          <a:xfrm>
            <a:off x="416960" y="-149076"/>
            <a:ext cx="10515601" cy="1049005"/>
          </a:xfrm>
          <a:prstGeom prst="rect">
            <a:avLst/>
          </a:prstGeom>
          <a:noFill/>
          <a:ln>
            <a:noFill/>
          </a:ln>
        </p:spPr>
        <p:txBody>
          <a:bodyPr spcFirstLastPara="1" wrap="square" lIns="91425" tIns="45700" rIns="91425" bIns="45700" anchor="ctr" anchorCtr="0">
            <a:normAutofit/>
          </a:bodyPr>
          <a:lstStyle/>
          <a:p>
            <a:pPr marL="8467">
              <a:buSzPts val="4400"/>
            </a:pPr>
            <a:r>
              <a:rPr lang="en-US" sz="3600" dirty="0">
                <a:solidFill>
                  <a:srgbClr val="006FC0"/>
                </a:solidFill>
                <a:latin typeface="+mj-lt"/>
                <a:ea typeface="Tahoma"/>
                <a:cs typeface="Calibri" panose="020F0502020204030204" pitchFamily="34" charset="0"/>
              </a:rPr>
              <a:t>CTC-RI Senior Leadership</a:t>
            </a:r>
            <a:endParaRPr sz="3600" dirty="0">
              <a:solidFill>
                <a:srgbClr val="006FC0"/>
              </a:solidFill>
              <a:latin typeface="+mj-lt"/>
              <a:ea typeface="Tahoma"/>
              <a:cs typeface="Calibri" panose="020F0502020204030204" pitchFamily="34" charset="0"/>
            </a:endParaRPr>
          </a:p>
        </p:txBody>
      </p:sp>
      <p:pic>
        <p:nvPicPr>
          <p:cNvPr id="8" name="Picture 7">
            <a:extLst>
              <a:ext uri="{FF2B5EF4-FFF2-40B4-BE49-F238E27FC236}">
                <a16:creationId xmlns:a16="http://schemas.microsoft.com/office/drawing/2014/main" id="{268C6EE3-91E1-A939-C724-00C50B7CCF69}"/>
              </a:ext>
            </a:extLst>
          </p:cNvPr>
          <p:cNvPicPr>
            <a:picLocks/>
          </p:cNvPicPr>
          <p:nvPr/>
        </p:nvPicPr>
        <p:blipFill rotWithShape="1">
          <a:blip r:embed="rId3"/>
          <a:srcRect l="13076" t="4371" r="11510" b="4818"/>
          <a:stretch/>
        </p:blipFill>
        <p:spPr>
          <a:xfrm>
            <a:off x="6374455" y="1035842"/>
            <a:ext cx="1371600" cy="1828800"/>
          </a:xfrm>
          <a:prstGeom prst="rect">
            <a:avLst/>
          </a:prstGeom>
        </p:spPr>
      </p:pic>
      <p:sp>
        <p:nvSpPr>
          <p:cNvPr id="16" name="TextBox 15">
            <a:extLst>
              <a:ext uri="{FF2B5EF4-FFF2-40B4-BE49-F238E27FC236}">
                <a16:creationId xmlns:a16="http://schemas.microsoft.com/office/drawing/2014/main" id="{C9AE8498-4D6A-A2B4-E8ED-32E033D0AC21}"/>
              </a:ext>
            </a:extLst>
          </p:cNvPr>
          <p:cNvSpPr txBox="1"/>
          <p:nvPr/>
        </p:nvSpPr>
        <p:spPr>
          <a:xfrm>
            <a:off x="2641117" y="5486424"/>
            <a:ext cx="13353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Linda Cabral, MM, Senior Program Manager</a:t>
            </a:r>
          </a:p>
        </p:txBody>
      </p:sp>
      <p:pic>
        <p:nvPicPr>
          <p:cNvPr id="7" name="Picture 6" descr="A close-up of a person smiling&#10;&#10;Description automatically generated">
            <a:extLst>
              <a:ext uri="{FF2B5EF4-FFF2-40B4-BE49-F238E27FC236}">
                <a16:creationId xmlns:a16="http://schemas.microsoft.com/office/drawing/2014/main" id="{B9AD356D-0676-F6F3-3940-49792D263ED9}"/>
              </a:ext>
            </a:extLst>
          </p:cNvPr>
          <p:cNvPicPr>
            <a:picLocks/>
          </p:cNvPicPr>
          <p:nvPr/>
        </p:nvPicPr>
        <p:blipFill rotWithShape="1">
          <a:blip r:embed="rId4"/>
          <a:srcRect l="2059" t="5247" r="3485" b="3316"/>
          <a:stretch/>
        </p:blipFill>
        <p:spPr>
          <a:xfrm>
            <a:off x="2622975" y="3691279"/>
            <a:ext cx="1371600" cy="1828800"/>
          </a:xfrm>
          <a:prstGeom prst="rect">
            <a:avLst/>
          </a:prstGeom>
        </p:spPr>
      </p:pic>
      <p:pic>
        <p:nvPicPr>
          <p:cNvPr id="3" name="Picture 2">
            <a:extLst>
              <a:ext uri="{FF2B5EF4-FFF2-40B4-BE49-F238E27FC236}">
                <a16:creationId xmlns:a16="http://schemas.microsoft.com/office/drawing/2014/main" id="{6A40B284-299F-66AD-30CB-A0CB85D48E23}"/>
              </a:ext>
            </a:extLst>
          </p:cNvPr>
          <p:cNvPicPr>
            <a:picLocks/>
          </p:cNvPicPr>
          <p:nvPr/>
        </p:nvPicPr>
        <p:blipFill>
          <a:blip r:embed="rId5"/>
          <a:srcRect l="10153" t="38" r="9003" b="-38"/>
          <a:stretch/>
        </p:blipFill>
        <p:spPr>
          <a:xfrm>
            <a:off x="1313158" y="1034300"/>
            <a:ext cx="1371600" cy="1828800"/>
          </a:xfrm>
          <a:prstGeom prst="rect">
            <a:avLst/>
          </a:prstGeom>
        </p:spPr>
      </p:pic>
      <p:sp>
        <p:nvSpPr>
          <p:cNvPr id="13" name="TextBox 12">
            <a:extLst>
              <a:ext uri="{FF2B5EF4-FFF2-40B4-BE49-F238E27FC236}">
                <a16:creationId xmlns:a16="http://schemas.microsoft.com/office/drawing/2014/main" id="{51BE60F5-A347-E361-C9AB-C66F39D74B7A}"/>
              </a:ext>
            </a:extLst>
          </p:cNvPr>
          <p:cNvSpPr txBox="1"/>
          <p:nvPr/>
        </p:nvSpPr>
        <p:spPr>
          <a:xfrm>
            <a:off x="1047982" y="2861963"/>
            <a:ext cx="19033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Deb Hurwitz, MBA, BSN, RN, Executive Director</a:t>
            </a:r>
          </a:p>
        </p:txBody>
      </p:sp>
      <p:sp>
        <p:nvSpPr>
          <p:cNvPr id="2" name="Google Shape;86;p2">
            <a:extLst>
              <a:ext uri="{FF2B5EF4-FFF2-40B4-BE49-F238E27FC236}">
                <a16:creationId xmlns:a16="http://schemas.microsoft.com/office/drawing/2014/main" id="{A0725279-C454-8EFD-C0E7-BDE9BFE5D7BE}"/>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pic>
        <p:nvPicPr>
          <p:cNvPr id="17" name="Picture 16">
            <a:extLst>
              <a:ext uri="{FF2B5EF4-FFF2-40B4-BE49-F238E27FC236}">
                <a16:creationId xmlns:a16="http://schemas.microsoft.com/office/drawing/2014/main" id="{253D6475-E271-2A7D-3991-DEC517333448}"/>
              </a:ext>
            </a:extLst>
          </p:cNvPr>
          <p:cNvPicPr>
            <a:picLocks/>
          </p:cNvPicPr>
          <p:nvPr/>
        </p:nvPicPr>
        <p:blipFill>
          <a:blip r:embed="rId6"/>
          <a:srcRect l="340" t="1469" r="13545" b="8313"/>
          <a:stretch/>
        </p:blipFill>
        <p:spPr>
          <a:xfrm>
            <a:off x="3844523" y="1033163"/>
            <a:ext cx="1371600" cy="1828800"/>
          </a:xfrm>
          <a:prstGeom prst="rect">
            <a:avLst/>
          </a:prstGeom>
        </p:spPr>
      </p:pic>
      <p:sp>
        <p:nvSpPr>
          <p:cNvPr id="18" name="TextBox 17">
            <a:extLst>
              <a:ext uri="{FF2B5EF4-FFF2-40B4-BE49-F238E27FC236}">
                <a16:creationId xmlns:a16="http://schemas.microsoft.com/office/drawing/2014/main" id="{7419B28D-F239-58FA-6F51-510F58F8EF2C}"/>
              </a:ext>
            </a:extLst>
          </p:cNvPr>
          <p:cNvSpPr txBox="1"/>
          <p:nvPr/>
        </p:nvSpPr>
        <p:spPr>
          <a:xfrm>
            <a:off x="3579347" y="2835455"/>
            <a:ext cx="190195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Pano Yeracaris, MD, MPH, Chief Clinical Strategist</a:t>
            </a:r>
          </a:p>
        </p:txBody>
      </p:sp>
      <p:pic>
        <p:nvPicPr>
          <p:cNvPr id="19" name="Picture 18">
            <a:extLst>
              <a:ext uri="{FF2B5EF4-FFF2-40B4-BE49-F238E27FC236}">
                <a16:creationId xmlns:a16="http://schemas.microsoft.com/office/drawing/2014/main" id="{BFDBFCE7-5884-8CD1-B8BB-F0464126C76A}"/>
              </a:ext>
            </a:extLst>
          </p:cNvPr>
          <p:cNvPicPr>
            <a:picLocks/>
          </p:cNvPicPr>
          <p:nvPr/>
        </p:nvPicPr>
        <p:blipFill>
          <a:blip r:embed="rId7"/>
          <a:srcRect l="18739" r="15616" b="13993"/>
          <a:stretch/>
        </p:blipFill>
        <p:spPr>
          <a:xfrm>
            <a:off x="8904387" y="1055855"/>
            <a:ext cx="1371600" cy="1828800"/>
          </a:xfrm>
          <a:prstGeom prst="rect">
            <a:avLst/>
          </a:prstGeom>
        </p:spPr>
      </p:pic>
      <p:sp>
        <p:nvSpPr>
          <p:cNvPr id="20" name="TextBox 19">
            <a:extLst>
              <a:ext uri="{FF2B5EF4-FFF2-40B4-BE49-F238E27FC236}">
                <a16:creationId xmlns:a16="http://schemas.microsoft.com/office/drawing/2014/main" id="{159B5992-8716-DE2D-10F0-FC79E946A4D4}"/>
              </a:ext>
            </a:extLst>
          </p:cNvPr>
          <p:cNvSpPr txBox="1"/>
          <p:nvPr/>
        </p:nvSpPr>
        <p:spPr>
          <a:xfrm>
            <a:off x="8639211" y="2879734"/>
            <a:ext cx="19019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Susanne Campbell, RN, MS, PCMH CCE, Senior Program Administrator</a:t>
            </a:r>
          </a:p>
        </p:txBody>
      </p:sp>
      <p:sp>
        <p:nvSpPr>
          <p:cNvPr id="22" name="TextBox 21">
            <a:extLst>
              <a:ext uri="{FF2B5EF4-FFF2-40B4-BE49-F238E27FC236}">
                <a16:creationId xmlns:a16="http://schemas.microsoft.com/office/drawing/2014/main" id="{934AF30A-A999-272B-0F30-A96E6A861E6B}"/>
              </a:ext>
            </a:extLst>
          </p:cNvPr>
          <p:cNvSpPr txBox="1"/>
          <p:nvPr/>
        </p:nvSpPr>
        <p:spPr>
          <a:xfrm>
            <a:off x="7492326" y="5460397"/>
            <a:ext cx="17096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Nelly Burdette, PsyD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200" dirty="0">
                <a:solidFill>
                  <a:schemeClr val="accent6"/>
                </a:solidFill>
                <a:latin typeface="Calibri" panose="020F0502020204030204" pitchFamily="34" charset="0"/>
                <a:cs typeface="Calibri" panose="020F0502020204030204" pitchFamily="34" charset="0"/>
              </a:rPr>
              <a:t>Senior Integrated Behavioral Health Program Leader</a:t>
            </a:r>
            <a:endParaRPr kumimoji="0" lang="pt-BR" sz="1200" b="0" i="0" u="none" strike="noStrike" kern="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sym typeface="Arial"/>
            </a:endParaRPr>
          </a:p>
        </p:txBody>
      </p:sp>
      <p:sp>
        <p:nvSpPr>
          <p:cNvPr id="23" name="TextBox 22">
            <a:extLst>
              <a:ext uri="{FF2B5EF4-FFF2-40B4-BE49-F238E27FC236}">
                <a16:creationId xmlns:a16="http://schemas.microsoft.com/office/drawing/2014/main" id="{1D43BFFA-C115-DEC1-B098-8242A9F51812}"/>
              </a:ext>
            </a:extLst>
          </p:cNvPr>
          <p:cNvSpPr txBox="1"/>
          <p:nvPr/>
        </p:nvSpPr>
        <p:spPr>
          <a:xfrm>
            <a:off x="6109279" y="2835455"/>
            <a:ext cx="19019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Patricia Flanagan, MD</a:t>
            </a:r>
            <a:b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Clinical Director &amp; PCMH Kids Co-Chair</a:t>
            </a:r>
          </a:p>
        </p:txBody>
      </p:sp>
      <p:pic>
        <p:nvPicPr>
          <p:cNvPr id="24" name="Picture 23">
            <a:extLst>
              <a:ext uri="{FF2B5EF4-FFF2-40B4-BE49-F238E27FC236}">
                <a16:creationId xmlns:a16="http://schemas.microsoft.com/office/drawing/2014/main" id="{25321124-28DD-AAB3-BB05-4240842EE98D}"/>
              </a:ext>
            </a:extLst>
          </p:cNvPr>
          <p:cNvPicPr>
            <a:picLocks/>
          </p:cNvPicPr>
          <p:nvPr/>
        </p:nvPicPr>
        <p:blipFill>
          <a:blip r:embed="rId8"/>
          <a:srcRect/>
          <a:stretch/>
        </p:blipFill>
        <p:spPr>
          <a:xfrm>
            <a:off x="7661365" y="3636724"/>
            <a:ext cx="1371600" cy="1828800"/>
          </a:xfrm>
          <a:prstGeom prst="rect">
            <a:avLst/>
          </a:prstGeom>
        </p:spPr>
      </p:pic>
      <p:sp>
        <p:nvSpPr>
          <p:cNvPr id="4" name="TextBox 21">
            <a:extLst>
              <a:ext uri="{FF2B5EF4-FFF2-40B4-BE49-F238E27FC236}">
                <a16:creationId xmlns:a16="http://schemas.microsoft.com/office/drawing/2014/main" id="{934AF30A-A999-272B-0F30-A96E6A861E6B}"/>
              </a:ext>
            </a:extLst>
          </p:cNvPr>
          <p:cNvSpPr txBox="1"/>
          <p:nvPr/>
        </p:nvSpPr>
        <p:spPr>
          <a:xfrm>
            <a:off x="4992319" y="5486425"/>
            <a:ext cx="1502263"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Yolanda Bowes, BS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200" dirty="0">
                <a:latin typeface="Calibri" panose="020F0502020204030204" pitchFamily="34" charset="0"/>
                <a:cs typeface="Calibri" panose="020F0502020204030204" pitchFamily="34" charset="0"/>
              </a:rPr>
              <a:t>Senior Project Manager</a:t>
            </a:r>
          </a:p>
        </p:txBody>
      </p:sp>
      <p:pic>
        <p:nvPicPr>
          <p:cNvPr id="5" name="Picture 4">
            <a:extLst>
              <a:ext uri="{FF2B5EF4-FFF2-40B4-BE49-F238E27FC236}">
                <a16:creationId xmlns:a16="http://schemas.microsoft.com/office/drawing/2014/main" id="{E20A60CB-6766-F69A-A767-2D8B9CFD4B89}"/>
              </a:ext>
            </a:extLst>
          </p:cNvPr>
          <p:cNvPicPr>
            <a:picLocks/>
          </p:cNvPicPr>
          <p:nvPr/>
        </p:nvPicPr>
        <p:blipFill>
          <a:blip r:embed="rId9"/>
          <a:srcRect l="2873" r="2873"/>
          <a:stretch/>
        </p:blipFill>
        <p:spPr>
          <a:xfrm>
            <a:off x="5057651" y="3691279"/>
            <a:ext cx="1371600" cy="18288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1361" t="23055" r="1451" b="13567"/>
          <a:stretch/>
        </p:blipFill>
        <p:spPr>
          <a:xfrm>
            <a:off x="8966" y="1622612"/>
            <a:ext cx="12192136" cy="4689287"/>
          </a:xfrm>
          <a:prstGeom prst="rect">
            <a:avLst/>
          </a:prstGeom>
        </p:spPr>
      </p:pic>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pPr marL="0" indent="0">
              <a:buNone/>
            </a:pPr>
            <a:r>
              <a:rPr lang="en-US" dirty="0">
                <a:solidFill>
                  <a:schemeClr val="bg1"/>
                </a:solidFill>
              </a:rPr>
              <a:t>     www.ctc-ri.org</a:t>
            </a:r>
          </a:p>
          <a:p>
            <a:pPr marL="0" indent="0">
              <a:buNone/>
            </a:pPr>
            <a:r>
              <a:rPr lang="en-US" dirty="0">
                <a:solidFill>
                  <a:schemeClr val="bg1"/>
                </a:solidFill>
              </a:rPr>
              <a:t>     ctc-ri</a:t>
            </a:r>
          </a:p>
        </p:txBody>
      </p:sp>
      <p:sp>
        <p:nvSpPr>
          <p:cNvPr id="7" name="TextBox 6"/>
          <p:cNvSpPr txBox="1"/>
          <p:nvPr/>
        </p:nvSpPr>
        <p:spPr>
          <a:xfrm>
            <a:off x="8749553" y="908813"/>
            <a:ext cx="3343835" cy="369332"/>
          </a:xfrm>
          <a:prstGeom prst="rect">
            <a:avLst/>
          </a:prstGeom>
          <a:solidFill>
            <a:schemeClr val="bg1"/>
          </a:solidFill>
        </p:spPr>
        <p:txBody>
          <a:bodyPr wrap="square" rtlCol="0">
            <a:spAutoFit/>
          </a:bodyPr>
          <a:lstStyle/>
          <a:p>
            <a:pPr algn="r"/>
            <a:endParaRPr lang="en-US" dirty="0">
              <a:solidFill>
                <a:schemeClr val="accent6">
                  <a:lumMod val="50000"/>
                </a:schemeClr>
              </a:solidFill>
            </a:endParaRPr>
          </a:p>
        </p:txBody>
      </p:sp>
      <p:pic>
        <p:nvPicPr>
          <p:cNvPr id="8" name="Picture 7" descr="File:&lt;strong&gt;LinkedIn&lt;/strong&gt; logo initials.pn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12" y="2366682"/>
            <a:ext cx="345142" cy="345142"/>
          </a:xfrm>
          <a:prstGeom prst="rect">
            <a:avLst/>
          </a:prstGeom>
        </p:spPr>
      </p:pic>
      <p:pic>
        <p:nvPicPr>
          <p:cNvPr id="5" name="Picture 4" descr="interface design - What &lt;strong&gt;icon&lt;/strong&gt; can I use which says &quot;Auto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8258" y="-946288"/>
            <a:ext cx="92560" cy="9256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812" y="1862062"/>
            <a:ext cx="345142" cy="352949"/>
          </a:xfrm>
          <a:prstGeom prst="flowChartConnector">
            <a:avLst/>
          </a:prstGeom>
        </p:spPr>
      </p:pic>
    </p:spTree>
    <p:extLst>
      <p:ext uri="{BB962C8B-B14F-4D97-AF65-F5344CB8AC3E}">
        <p14:creationId xmlns:p14="http://schemas.microsoft.com/office/powerpoint/2010/main" val="2533988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AE93208C-3E67-C345-A860-D2F84F5148A5}"/>
              </a:ext>
            </a:extLst>
          </p:cNvPr>
          <p:cNvSpPr txBox="1">
            <a:spLocks/>
          </p:cNvSpPr>
          <p:nvPr/>
        </p:nvSpPr>
        <p:spPr>
          <a:xfrm>
            <a:off x="581526" y="1531421"/>
            <a:ext cx="6498891" cy="4351339"/>
          </a:xfrm>
          <a:prstGeom prst="rect">
            <a:avLst/>
          </a:prstGeom>
        </p:spPr>
        <p:txBody>
          <a:bodyPr vert="horz" lIns="91441" tIns="45719" rIns="91441" bIns="45719"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2400" dirty="0">
              <a:latin typeface="Arial" panose="020B0604020202020204" pitchFamily="34" charset="0"/>
              <a:cs typeface="Arial" panose="020B0604020202020204" pitchFamily="34" charset="0"/>
            </a:endParaRPr>
          </a:p>
        </p:txBody>
      </p:sp>
      <p:sp>
        <p:nvSpPr>
          <p:cNvPr id="5" name="Title 4"/>
          <p:cNvSpPr>
            <a:spLocks noGrp="1"/>
          </p:cNvSpPr>
          <p:nvPr>
            <p:ph type="title"/>
          </p:nvPr>
        </p:nvSpPr>
        <p:spPr/>
        <p:txBody>
          <a:bodyPr/>
          <a:lstStyle/>
          <a:p>
            <a:r>
              <a:rPr lang="en-US" dirty="0"/>
              <a:t>Series Overview</a:t>
            </a:r>
          </a:p>
        </p:txBody>
      </p:sp>
      <p:sp>
        <p:nvSpPr>
          <p:cNvPr id="7" name="Content Placeholder 6"/>
          <p:cNvSpPr>
            <a:spLocks noGrp="1"/>
          </p:cNvSpPr>
          <p:nvPr>
            <p:ph sz="half" idx="1"/>
          </p:nvPr>
        </p:nvSpPr>
        <p:spPr>
          <a:xfrm>
            <a:off x="838201" y="1825625"/>
            <a:ext cx="10184026" cy="4351338"/>
          </a:xfrm>
        </p:spPr>
        <p:txBody>
          <a:bodyPr/>
          <a:lstStyle/>
          <a:p>
            <a:r>
              <a:rPr lang="en-US" dirty="0">
                <a:solidFill>
                  <a:schemeClr val="accent6"/>
                </a:solidFill>
              </a:rPr>
              <a:t>This is the 3rd session in a 5-part meeting series for </a:t>
            </a:r>
            <a:r>
              <a:rPr lang="en-US" i="1" dirty="0">
                <a:solidFill>
                  <a:schemeClr val="accent6"/>
                </a:solidFill>
              </a:rPr>
              <a:t>Addressing AUD in Primary Care</a:t>
            </a:r>
            <a:endParaRPr lang="en-US" dirty="0">
              <a:solidFill>
                <a:schemeClr val="accent6"/>
              </a:solidFill>
            </a:endParaRPr>
          </a:p>
          <a:p>
            <a:r>
              <a:rPr lang="en-US" dirty="0">
                <a:solidFill>
                  <a:schemeClr val="accent6"/>
                </a:solidFill>
              </a:rPr>
              <a:t>Meetings are held every 3</a:t>
            </a:r>
            <a:r>
              <a:rPr lang="en-US" baseline="30000" dirty="0">
                <a:solidFill>
                  <a:schemeClr val="accent6"/>
                </a:solidFill>
              </a:rPr>
              <a:t>rd</a:t>
            </a:r>
            <a:r>
              <a:rPr lang="en-US" dirty="0">
                <a:solidFill>
                  <a:schemeClr val="accent6"/>
                </a:solidFill>
              </a:rPr>
              <a:t> Monday from 12:00 – 1:00 PM EST</a:t>
            </a:r>
          </a:p>
        </p:txBody>
      </p:sp>
      <p:grpSp>
        <p:nvGrpSpPr>
          <p:cNvPr id="16" name="Group 15">
            <a:extLst>
              <a:ext uri="{FF2B5EF4-FFF2-40B4-BE49-F238E27FC236}">
                <a16:creationId xmlns:a16="http://schemas.microsoft.com/office/drawing/2014/main" id="{4B1D1BBF-7607-26DE-5ECC-C4D0FCE081FB}"/>
              </a:ext>
            </a:extLst>
          </p:cNvPr>
          <p:cNvGrpSpPr/>
          <p:nvPr/>
        </p:nvGrpSpPr>
        <p:grpSpPr>
          <a:xfrm>
            <a:off x="4651106" y="3652691"/>
            <a:ext cx="4186732" cy="327207"/>
            <a:chOff x="2334878" y="56986"/>
            <a:chExt cx="4186732" cy="327207"/>
          </a:xfrm>
        </p:grpSpPr>
        <p:sp>
          <p:nvSpPr>
            <p:cNvPr id="44" name="Rectangle: Top Corners Rounded 43">
              <a:extLst>
                <a:ext uri="{FF2B5EF4-FFF2-40B4-BE49-F238E27FC236}">
                  <a16:creationId xmlns:a16="http://schemas.microsoft.com/office/drawing/2014/main" id="{145E4BE7-02C9-EB35-00A3-2376077696F0}"/>
                </a:ext>
              </a:extLst>
            </p:cNvPr>
            <p:cNvSpPr/>
            <p:nvPr/>
          </p:nvSpPr>
          <p:spPr>
            <a:xfrm rot="5400000">
              <a:off x="4264640" y="-1872776"/>
              <a:ext cx="327207" cy="4186732"/>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5" name="Rectangle: Top Corners Rounded 4">
              <a:extLst>
                <a:ext uri="{FF2B5EF4-FFF2-40B4-BE49-F238E27FC236}">
                  <a16:creationId xmlns:a16="http://schemas.microsoft.com/office/drawing/2014/main" id="{327BC324-C515-7381-4CBF-3188D5C708CA}"/>
                </a:ext>
              </a:extLst>
            </p:cNvPr>
            <p:cNvSpPr txBox="1"/>
            <p:nvPr/>
          </p:nvSpPr>
          <p:spPr>
            <a:xfrm>
              <a:off x="2334878" y="72959"/>
              <a:ext cx="4170759" cy="29526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endParaRPr lang="en-US" sz="1800" strike="sngStrike" kern="1200" dirty="0">
                <a:latin typeface="+mj-lt"/>
              </a:endParaRPr>
            </a:p>
            <a:p>
              <a:pPr marL="171450" lvl="1" indent="-171450" algn="l" defTabSz="711200">
                <a:lnSpc>
                  <a:spcPct val="90000"/>
                </a:lnSpc>
                <a:spcBef>
                  <a:spcPct val="0"/>
                </a:spcBef>
                <a:spcAft>
                  <a:spcPct val="15000"/>
                </a:spcAft>
                <a:buChar char="•"/>
              </a:pPr>
              <a:r>
                <a:rPr lang="en-US" sz="1600" strike="sngStrike" kern="1200" dirty="0">
                  <a:latin typeface="+mj-lt"/>
                </a:rPr>
                <a:t>Clinical Strategy Committee Meeting</a:t>
              </a:r>
            </a:p>
            <a:p>
              <a:pPr marL="171450" lvl="1" indent="-171450" algn="l" defTabSz="800100">
                <a:lnSpc>
                  <a:spcPct val="90000"/>
                </a:lnSpc>
                <a:spcBef>
                  <a:spcPct val="0"/>
                </a:spcBef>
                <a:spcAft>
                  <a:spcPct val="15000"/>
                </a:spcAft>
                <a:buChar char="•"/>
              </a:pPr>
              <a:endParaRPr lang="en-US" sz="1800" strike="sngStrike" kern="1200" dirty="0">
                <a:latin typeface="+mj-lt"/>
              </a:endParaRPr>
            </a:p>
          </p:txBody>
        </p:sp>
      </p:grpSp>
      <p:grpSp>
        <p:nvGrpSpPr>
          <p:cNvPr id="17" name="Group 16">
            <a:extLst>
              <a:ext uri="{FF2B5EF4-FFF2-40B4-BE49-F238E27FC236}">
                <a16:creationId xmlns:a16="http://schemas.microsoft.com/office/drawing/2014/main" id="{42CD6FCC-5F17-6F13-2FDF-3442DFA5D28D}"/>
              </a:ext>
            </a:extLst>
          </p:cNvPr>
          <p:cNvGrpSpPr/>
          <p:nvPr/>
        </p:nvGrpSpPr>
        <p:grpSpPr>
          <a:xfrm>
            <a:off x="2316228" y="3624289"/>
            <a:ext cx="2355037" cy="409009"/>
            <a:chOff x="0" y="28584"/>
            <a:chExt cx="2355037" cy="409009"/>
          </a:xfrm>
        </p:grpSpPr>
        <p:sp>
          <p:nvSpPr>
            <p:cNvPr id="42" name="Rectangle: Rounded Corners 41">
              <a:extLst>
                <a:ext uri="{FF2B5EF4-FFF2-40B4-BE49-F238E27FC236}">
                  <a16:creationId xmlns:a16="http://schemas.microsoft.com/office/drawing/2014/main" id="{3DB0D91D-5382-3865-E397-BAADA610C130}"/>
                </a:ext>
              </a:extLst>
            </p:cNvPr>
            <p:cNvSpPr/>
            <p:nvPr/>
          </p:nvSpPr>
          <p:spPr>
            <a:xfrm>
              <a:off x="0" y="28584"/>
              <a:ext cx="2355037" cy="40900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trike="sngStrike"/>
            </a:p>
          </p:txBody>
        </p:sp>
        <p:sp>
          <p:nvSpPr>
            <p:cNvPr id="43" name="Rectangle: Rounded Corners 6">
              <a:extLst>
                <a:ext uri="{FF2B5EF4-FFF2-40B4-BE49-F238E27FC236}">
                  <a16:creationId xmlns:a16="http://schemas.microsoft.com/office/drawing/2014/main" id="{512550A7-2078-4B22-16CA-1C15AEA08B27}"/>
                </a:ext>
              </a:extLst>
            </p:cNvPr>
            <p:cNvSpPr txBox="1"/>
            <p:nvPr/>
          </p:nvSpPr>
          <p:spPr>
            <a:xfrm>
              <a:off x="19966" y="48550"/>
              <a:ext cx="2315105" cy="369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strike="sngStrike" kern="1200" dirty="0">
                  <a:latin typeface="+mj-lt"/>
                </a:rPr>
                <a:t>September 2024</a:t>
              </a:r>
            </a:p>
          </p:txBody>
        </p:sp>
      </p:grpSp>
      <p:grpSp>
        <p:nvGrpSpPr>
          <p:cNvPr id="18" name="Group 17">
            <a:extLst>
              <a:ext uri="{FF2B5EF4-FFF2-40B4-BE49-F238E27FC236}">
                <a16:creationId xmlns:a16="http://schemas.microsoft.com/office/drawing/2014/main" id="{BB555EA7-54E3-9A8D-65B8-C4B4F0AB3CE1}"/>
              </a:ext>
            </a:extLst>
          </p:cNvPr>
          <p:cNvGrpSpPr/>
          <p:nvPr/>
        </p:nvGrpSpPr>
        <p:grpSpPr>
          <a:xfrm>
            <a:off x="4671265" y="4067001"/>
            <a:ext cx="4186732" cy="327207"/>
            <a:chOff x="2355037" y="471296"/>
            <a:chExt cx="4186732" cy="327207"/>
          </a:xfrm>
        </p:grpSpPr>
        <p:sp>
          <p:nvSpPr>
            <p:cNvPr id="40" name="Rectangle: Top Corners Rounded 39">
              <a:extLst>
                <a:ext uri="{FF2B5EF4-FFF2-40B4-BE49-F238E27FC236}">
                  <a16:creationId xmlns:a16="http://schemas.microsoft.com/office/drawing/2014/main" id="{76711F93-420C-E14C-EC04-32A376314581}"/>
                </a:ext>
              </a:extLst>
            </p:cNvPr>
            <p:cNvSpPr/>
            <p:nvPr/>
          </p:nvSpPr>
          <p:spPr>
            <a:xfrm rot="5400000">
              <a:off x="4284799" y="-1458466"/>
              <a:ext cx="327207" cy="4186732"/>
            </a:xfrm>
            <a:prstGeom prst="round2SameRect">
              <a:avLst/>
            </a:prstGeom>
            <a:solidFill>
              <a:srgbClr val="0070C0">
                <a:alpha val="90000"/>
                <a:tint val="40000"/>
                <a:hueOff val="0"/>
                <a:satOff val="0"/>
                <a:lumOff val="0"/>
                <a:alphaOff val="0"/>
              </a:srgbClr>
            </a:solidFill>
            <a:ln w="25400" cap="flat" cmpd="sng" algn="ctr">
              <a:solidFill>
                <a:srgbClr val="0070C0">
                  <a:alpha val="90000"/>
                  <a:tint val="400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strike="sngStrike"/>
            </a:p>
          </p:txBody>
        </p:sp>
        <p:sp>
          <p:nvSpPr>
            <p:cNvPr id="41" name="Rectangle: Top Corners Rounded 8">
              <a:extLst>
                <a:ext uri="{FF2B5EF4-FFF2-40B4-BE49-F238E27FC236}">
                  <a16:creationId xmlns:a16="http://schemas.microsoft.com/office/drawing/2014/main" id="{76258823-50D7-B451-9976-C4B5619EF69E}"/>
                </a:ext>
              </a:extLst>
            </p:cNvPr>
            <p:cNvSpPr txBox="1"/>
            <p:nvPr/>
          </p:nvSpPr>
          <p:spPr>
            <a:xfrm>
              <a:off x="2355037" y="487269"/>
              <a:ext cx="4170759" cy="29526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strike="sngStrike" kern="1200" dirty="0">
                  <a:solidFill>
                    <a:srgbClr val="0070C0">
                      <a:hueOff val="0"/>
                      <a:satOff val="0"/>
                      <a:lumOff val="0"/>
                      <a:alphaOff val="0"/>
                    </a:srgbClr>
                  </a:solidFill>
                  <a:latin typeface="+mj-lt"/>
                  <a:ea typeface="+mn-ea"/>
                  <a:cs typeface="+mn-cs"/>
                </a:rPr>
                <a:t>ACT, Lifespan Recovery, CHW</a:t>
              </a:r>
              <a:endParaRPr lang="en-US" sz="1600" strike="sngStrike" kern="1200" dirty="0">
                <a:latin typeface="+mj-lt"/>
              </a:endParaRPr>
            </a:p>
          </p:txBody>
        </p:sp>
      </p:grpSp>
      <p:grpSp>
        <p:nvGrpSpPr>
          <p:cNvPr id="19" name="Group 18">
            <a:extLst>
              <a:ext uri="{FF2B5EF4-FFF2-40B4-BE49-F238E27FC236}">
                <a16:creationId xmlns:a16="http://schemas.microsoft.com/office/drawing/2014/main" id="{08605689-612E-CD58-8397-E6159A362D5D}"/>
              </a:ext>
            </a:extLst>
          </p:cNvPr>
          <p:cNvGrpSpPr/>
          <p:nvPr/>
        </p:nvGrpSpPr>
        <p:grpSpPr>
          <a:xfrm>
            <a:off x="2316228" y="4026099"/>
            <a:ext cx="2355037" cy="409009"/>
            <a:chOff x="0" y="430394"/>
            <a:chExt cx="2355037" cy="409009"/>
          </a:xfrm>
        </p:grpSpPr>
        <p:sp>
          <p:nvSpPr>
            <p:cNvPr id="38" name="Rectangle: Rounded Corners 37">
              <a:extLst>
                <a:ext uri="{FF2B5EF4-FFF2-40B4-BE49-F238E27FC236}">
                  <a16:creationId xmlns:a16="http://schemas.microsoft.com/office/drawing/2014/main" id="{98FC89B1-D2F5-0B9F-BDC2-89EA3A1B04EE}"/>
                </a:ext>
              </a:extLst>
            </p:cNvPr>
            <p:cNvSpPr/>
            <p:nvPr/>
          </p:nvSpPr>
          <p:spPr>
            <a:xfrm>
              <a:off x="0" y="430394"/>
              <a:ext cx="2355037" cy="40900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trike="sngStrike"/>
            </a:p>
          </p:txBody>
        </p:sp>
        <p:sp>
          <p:nvSpPr>
            <p:cNvPr id="39" name="Rectangle: Rounded Corners 10">
              <a:extLst>
                <a:ext uri="{FF2B5EF4-FFF2-40B4-BE49-F238E27FC236}">
                  <a16:creationId xmlns:a16="http://schemas.microsoft.com/office/drawing/2014/main" id="{4425A2C6-4380-9EBF-9E6A-52F89AD11DDC}"/>
                </a:ext>
              </a:extLst>
            </p:cNvPr>
            <p:cNvSpPr txBox="1"/>
            <p:nvPr/>
          </p:nvSpPr>
          <p:spPr>
            <a:xfrm>
              <a:off x="19966" y="450360"/>
              <a:ext cx="2315105" cy="369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strike="sngStrike" kern="1200" dirty="0">
                  <a:latin typeface="+mj-lt"/>
                </a:rPr>
                <a:t>October 21, 2024</a:t>
              </a:r>
            </a:p>
          </p:txBody>
        </p:sp>
      </p:grpSp>
      <p:grpSp>
        <p:nvGrpSpPr>
          <p:cNvPr id="20" name="Group 19">
            <a:extLst>
              <a:ext uri="{FF2B5EF4-FFF2-40B4-BE49-F238E27FC236}">
                <a16:creationId xmlns:a16="http://schemas.microsoft.com/office/drawing/2014/main" id="{FD00CA3E-EC53-4DD6-C8F5-733256873469}"/>
              </a:ext>
            </a:extLst>
          </p:cNvPr>
          <p:cNvGrpSpPr/>
          <p:nvPr/>
        </p:nvGrpSpPr>
        <p:grpSpPr>
          <a:xfrm>
            <a:off x="4671265" y="4492738"/>
            <a:ext cx="4186732" cy="334651"/>
            <a:chOff x="2355037" y="897033"/>
            <a:chExt cx="4186732" cy="334651"/>
          </a:xfrm>
        </p:grpSpPr>
        <p:sp>
          <p:nvSpPr>
            <p:cNvPr id="36" name="Rectangle: Top Corners Rounded 35">
              <a:extLst>
                <a:ext uri="{FF2B5EF4-FFF2-40B4-BE49-F238E27FC236}">
                  <a16:creationId xmlns:a16="http://schemas.microsoft.com/office/drawing/2014/main" id="{FAFC80E2-D56A-1D26-34D2-800C6163C089}"/>
                </a:ext>
              </a:extLst>
            </p:cNvPr>
            <p:cNvSpPr/>
            <p:nvPr/>
          </p:nvSpPr>
          <p:spPr>
            <a:xfrm rot="5400000">
              <a:off x="4281077" y="-1029007"/>
              <a:ext cx="334651" cy="4186732"/>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7" name="Rectangle: Top Corners Rounded 12">
              <a:extLst>
                <a:ext uri="{FF2B5EF4-FFF2-40B4-BE49-F238E27FC236}">
                  <a16:creationId xmlns:a16="http://schemas.microsoft.com/office/drawing/2014/main" id="{44CBCA34-4553-7D10-E92F-7F73A57AB84E}"/>
                </a:ext>
              </a:extLst>
            </p:cNvPr>
            <p:cNvSpPr txBox="1"/>
            <p:nvPr/>
          </p:nvSpPr>
          <p:spPr>
            <a:xfrm>
              <a:off x="2355037" y="913369"/>
              <a:ext cx="4170396" cy="3019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365760"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mj-lt"/>
                </a:rPr>
                <a:t>The Role of CCBHCs</a:t>
              </a:r>
            </a:p>
            <a:p>
              <a:pPr marL="171450" lvl="1" indent="-171450" algn="l" defTabSz="711200">
                <a:lnSpc>
                  <a:spcPct val="90000"/>
                </a:lnSpc>
                <a:spcBef>
                  <a:spcPct val="0"/>
                </a:spcBef>
                <a:spcAft>
                  <a:spcPct val="15000"/>
                </a:spcAft>
                <a:buChar char="•"/>
              </a:pPr>
              <a:endParaRPr lang="en-US" sz="1600" kern="1200" dirty="0">
                <a:latin typeface="+mj-lt"/>
              </a:endParaRPr>
            </a:p>
          </p:txBody>
        </p:sp>
      </p:grpSp>
      <p:grpSp>
        <p:nvGrpSpPr>
          <p:cNvPr id="21" name="Group 20">
            <a:extLst>
              <a:ext uri="{FF2B5EF4-FFF2-40B4-BE49-F238E27FC236}">
                <a16:creationId xmlns:a16="http://schemas.microsoft.com/office/drawing/2014/main" id="{357C95BF-DABF-42CE-A1DF-755F7E20D621}"/>
              </a:ext>
            </a:extLst>
          </p:cNvPr>
          <p:cNvGrpSpPr/>
          <p:nvPr/>
        </p:nvGrpSpPr>
        <p:grpSpPr>
          <a:xfrm>
            <a:off x="2316228" y="4455559"/>
            <a:ext cx="2355037" cy="409009"/>
            <a:chOff x="0" y="859854"/>
            <a:chExt cx="2355037" cy="409009"/>
          </a:xfrm>
        </p:grpSpPr>
        <p:sp>
          <p:nvSpPr>
            <p:cNvPr id="34" name="Rectangle: Rounded Corners 33">
              <a:extLst>
                <a:ext uri="{FF2B5EF4-FFF2-40B4-BE49-F238E27FC236}">
                  <a16:creationId xmlns:a16="http://schemas.microsoft.com/office/drawing/2014/main" id="{9139265A-B8F5-C510-0DC0-B45ABB6CFB26}"/>
                </a:ext>
              </a:extLst>
            </p:cNvPr>
            <p:cNvSpPr/>
            <p:nvPr/>
          </p:nvSpPr>
          <p:spPr>
            <a:xfrm>
              <a:off x="0" y="859854"/>
              <a:ext cx="2355037" cy="40900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5" name="Rectangle: Rounded Corners 14">
              <a:extLst>
                <a:ext uri="{FF2B5EF4-FFF2-40B4-BE49-F238E27FC236}">
                  <a16:creationId xmlns:a16="http://schemas.microsoft.com/office/drawing/2014/main" id="{D62C844B-F406-92AA-0690-7A163A1AEFA2}"/>
                </a:ext>
              </a:extLst>
            </p:cNvPr>
            <p:cNvSpPr txBox="1"/>
            <p:nvPr/>
          </p:nvSpPr>
          <p:spPr>
            <a:xfrm>
              <a:off x="19966" y="879820"/>
              <a:ext cx="2315105" cy="369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November 18, 2024</a:t>
              </a:r>
            </a:p>
          </p:txBody>
        </p:sp>
      </p:grpSp>
      <p:grpSp>
        <p:nvGrpSpPr>
          <p:cNvPr id="22" name="Group 21">
            <a:extLst>
              <a:ext uri="{FF2B5EF4-FFF2-40B4-BE49-F238E27FC236}">
                <a16:creationId xmlns:a16="http://schemas.microsoft.com/office/drawing/2014/main" id="{B5F18A8D-6A92-961D-8D1C-A719F20CBFE0}"/>
              </a:ext>
            </a:extLst>
          </p:cNvPr>
          <p:cNvGrpSpPr/>
          <p:nvPr/>
        </p:nvGrpSpPr>
        <p:grpSpPr>
          <a:xfrm>
            <a:off x="4651105" y="4925920"/>
            <a:ext cx="4206892" cy="327207"/>
            <a:chOff x="2334877" y="1330215"/>
            <a:chExt cx="4206892" cy="327207"/>
          </a:xfrm>
        </p:grpSpPr>
        <p:sp>
          <p:nvSpPr>
            <p:cNvPr id="32" name="Rectangle: Top Corners Rounded 31">
              <a:extLst>
                <a:ext uri="{FF2B5EF4-FFF2-40B4-BE49-F238E27FC236}">
                  <a16:creationId xmlns:a16="http://schemas.microsoft.com/office/drawing/2014/main" id="{4BB936A8-BB2D-D3A7-2F40-F39266731AA1}"/>
                </a:ext>
              </a:extLst>
            </p:cNvPr>
            <p:cNvSpPr/>
            <p:nvPr/>
          </p:nvSpPr>
          <p:spPr>
            <a:xfrm rot="5400000">
              <a:off x="4284799" y="-599547"/>
              <a:ext cx="327207" cy="4186732"/>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3" name="Rectangle: Top Corners Rounded 16">
              <a:extLst>
                <a:ext uri="{FF2B5EF4-FFF2-40B4-BE49-F238E27FC236}">
                  <a16:creationId xmlns:a16="http://schemas.microsoft.com/office/drawing/2014/main" id="{ACBCE7A1-50C3-3846-84AC-108ACABCF614}"/>
                </a:ext>
              </a:extLst>
            </p:cNvPr>
            <p:cNvSpPr txBox="1"/>
            <p:nvPr/>
          </p:nvSpPr>
          <p:spPr>
            <a:xfrm>
              <a:off x="2334877" y="1346188"/>
              <a:ext cx="4170759" cy="29526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82880" rIns="247650" bIns="123825"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Central Vermont Medical Center</a:t>
              </a:r>
            </a:p>
            <a:p>
              <a:pPr marL="171450" lvl="1" indent="-171450" algn="l" defTabSz="711200">
                <a:lnSpc>
                  <a:spcPct val="90000"/>
                </a:lnSpc>
                <a:spcBef>
                  <a:spcPct val="0"/>
                </a:spcBef>
                <a:spcAft>
                  <a:spcPct val="15000"/>
                </a:spcAft>
                <a:buChar char="•"/>
              </a:pPr>
              <a:endParaRPr lang="en-US" sz="1600" kern="1200" dirty="0">
                <a:latin typeface="+mj-lt"/>
              </a:endParaRPr>
            </a:p>
          </p:txBody>
        </p:sp>
      </p:grpSp>
      <p:grpSp>
        <p:nvGrpSpPr>
          <p:cNvPr id="23" name="Group 22">
            <a:extLst>
              <a:ext uri="{FF2B5EF4-FFF2-40B4-BE49-F238E27FC236}">
                <a16:creationId xmlns:a16="http://schemas.microsoft.com/office/drawing/2014/main" id="{5DB8981A-25DB-107C-40D9-5216A231FCC0}"/>
              </a:ext>
            </a:extLst>
          </p:cNvPr>
          <p:cNvGrpSpPr/>
          <p:nvPr/>
        </p:nvGrpSpPr>
        <p:grpSpPr>
          <a:xfrm>
            <a:off x="2316228" y="4885018"/>
            <a:ext cx="2355037" cy="409009"/>
            <a:chOff x="0" y="1289313"/>
            <a:chExt cx="2355037" cy="409009"/>
          </a:xfrm>
        </p:grpSpPr>
        <p:sp>
          <p:nvSpPr>
            <p:cNvPr id="30" name="Rectangle: Rounded Corners 29">
              <a:extLst>
                <a:ext uri="{FF2B5EF4-FFF2-40B4-BE49-F238E27FC236}">
                  <a16:creationId xmlns:a16="http://schemas.microsoft.com/office/drawing/2014/main" id="{7EE19C0E-7008-1927-4A48-D11CD0D8D340}"/>
                </a:ext>
              </a:extLst>
            </p:cNvPr>
            <p:cNvSpPr/>
            <p:nvPr/>
          </p:nvSpPr>
          <p:spPr>
            <a:xfrm>
              <a:off x="0" y="1289313"/>
              <a:ext cx="2355037" cy="40900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1" name="Rectangle: Rounded Corners 18">
              <a:extLst>
                <a:ext uri="{FF2B5EF4-FFF2-40B4-BE49-F238E27FC236}">
                  <a16:creationId xmlns:a16="http://schemas.microsoft.com/office/drawing/2014/main" id="{28A9E228-D289-B380-F673-63C59AF43340}"/>
                </a:ext>
              </a:extLst>
            </p:cNvPr>
            <p:cNvSpPr txBox="1"/>
            <p:nvPr/>
          </p:nvSpPr>
          <p:spPr>
            <a:xfrm>
              <a:off x="19966" y="1309279"/>
              <a:ext cx="2315105" cy="369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December 16, 2024</a:t>
              </a:r>
            </a:p>
          </p:txBody>
        </p:sp>
      </p:grpSp>
      <p:grpSp>
        <p:nvGrpSpPr>
          <p:cNvPr id="24" name="Group 23">
            <a:extLst>
              <a:ext uri="{FF2B5EF4-FFF2-40B4-BE49-F238E27FC236}">
                <a16:creationId xmlns:a16="http://schemas.microsoft.com/office/drawing/2014/main" id="{B341E43B-08D7-4CDF-295C-9BF72F46AA09}"/>
              </a:ext>
            </a:extLst>
          </p:cNvPr>
          <p:cNvGrpSpPr/>
          <p:nvPr/>
        </p:nvGrpSpPr>
        <p:grpSpPr>
          <a:xfrm>
            <a:off x="4671265" y="5355379"/>
            <a:ext cx="4186732" cy="327207"/>
            <a:chOff x="2355037" y="1759674"/>
            <a:chExt cx="4186732" cy="327207"/>
          </a:xfrm>
        </p:grpSpPr>
        <p:sp>
          <p:nvSpPr>
            <p:cNvPr id="28" name="Rectangle: Top Corners Rounded 27">
              <a:extLst>
                <a:ext uri="{FF2B5EF4-FFF2-40B4-BE49-F238E27FC236}">
                  <a16:creationId xmlns:a16="http://schemas.microsoft.com/office/drawing/2014/main" id="{5BB8E1B3-29F5-F1BC-FFEF-037305AED69A}"/>
                </a:ext>
              </a:extLst>
            </p:cNvPr>
            <p:cNvSpPr/>
            <p:nvPr/>
          </p:nvSpPr>
          <p:spPr>
            <a:xfrm rot="5400000">
              <a:off x="4284799" y="-170088"/>
              <a:ext cx="327207" cy="4186732"/>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9" name="Rectangle: Top Corners Rounded 20">
              <a:extLst>
                <a:ext uri="{FF2B5EF4-FFF2-40B4-BE49-F238E27FC236}">
                  <a16:creationId xmlns:a16="http://schemas.microsoft.com/office/drawing/2014/main" id="{2DEB7FF8-3710-1EEE-7CCD-4A3B1DCC2A17}"/>
                </a:ext>
              </a:extLst>
            </p:cNvPr>
            <p:cNvSpPr txBox="1"/>
            <p:nvPr/>
          </p:nvSpPr>
          <p:spPr>
            <a:xfrm>
              <a:off x="2355037" y="1775647"/>
              <a:ext cx="4170759" cy="29526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36576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Final Report/Presentation</a:t>
              </a:r>
            </a:p>
          </p:txBody>
        </p:sp>
      </p:grpSp>
      <p:grpSp>
        <p:nvGrpSpPr>
          <p:cNvPr id="25" name="Group 24">
            <a:extLst>
              <a:ext uri="{FF2B5EF4-FFF2-40B4-BE49-F238E27FC236}">
                <a16:creationId xmlns:a16="http://schemas.microsoft.com/office/drawing/2014/main" id="{C10B9DBB-6E16-746E-43D5-3AE780A71F8B}"/>
              </a:ext>
            </a:extLst>
          </p:cNvPr>
          <p:cNvGrpSpPr/>
          <p:nvPr/>
        </p:nvGrpSpPr>
        <p:grpSpPr>
          <a:xfrm>
            <a:off x="2316228" y="5314478"/>
            <a:ext cx="2355037" cy="409009"/>
            <a:chOff x="0" y="1718773"/>
            <a:chExt cx="2355037" cy="409009"/>
          </a:xfrm>
        </p:grpSpPr>
        <p:sp>
          <p:nvSpPr>
            <p:cNvPr id="26" name="Rectangle: Rounded Corners 25">
              <a:extLst>
                <a:ext uri="{FF2B5EF4-FFF2-40B4-BE49-F238E27FC236}">
                  <a16:creationId xmlns:a16="http://schemas.microsoft.com/office/drawing/2014/main" id="{8D75BA30-7AD2-DA70-162E-ACE60042E8E0}"/>
                </a:ext>
              </a:extLst>
            </p:cNvPr>
            <p:cNvSpPr/>
            <p:nvPr/>
          </p:nvSpPr>
          <p:spPr>
            <a:xfrm>
              <a:off x="0" y="1718773"/>
              <a:ext cx="2355037" cy="40900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7" name="Rectangle: Rounded Corners 22">
              <a:extLst>
                <a:ext uri="{FF2B5EF4-FFF2-40B4-BE49-F238E27FC236}">
                  <a16:creationId xmlns:a16="http://schemas.microsoft.com/office/drawing/2014/main" id="{A25F4A28-DA97-1D9B-BEED-D5D9F9DDBF55}"/>
                </a:ext>
              </a:extLst>
            </p:cNvPr>
            <p:cNvSpPr txBox="1"/>
            <p:nvPr/>
          </p:nvSpPr>
          <p:spPr>
            <a:xfrm>
              <a:off x="19966" y="1738739"/>
              <a:ext cx="2315105" cy="369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latin typeface="+mj-lt"/>
                </a:rPr>
                <a:t>January</a:t>
              </a:r>
              <a:r>
                <a:rPr lang="en-US" sz="2100">
                  <a:latin typeface="+mj-lt"/>
                </a:rPr>
                <a:t> 27,</a:t>
              </a:r>
              <a:r>
                <a:rPr lang="en-US" sz="2100" kern="1200">
                  <a:latin typeface="+mj-lt"/>
                </a:rPr>
                <a:t> </a:t>
              </a:r>
              <a:r>
                <a:rPr lang="en-US" sz="2100" kern="1200" dirty="0">
                  <a:latin typeface="+mj-lt"/>
                </a:rPr>
                <a:t>2025</a:t>
              </a:r>
            </a:p>
          </p:txBody>
        </p:sp>
      </p:grpSp>
    </p:spTree>
    <p:extLst>
      <p:ext uri="{BB962C8B-B14F-4D97-AF65-F5344CB8AC3E}">
        <p14:creationId xmlns:p14="http://schemas.microsoft.com/office/powerpoint/2010/main" val="1501866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AFCB35-8D8A-3686-9CDD-CBB6171B511D}"/>
              </a:ext>
            </a:extLst>
          </p:cNvPr>
          <p:cNvSpPr/>
          <p:nvPr/>
        </p:nvSpPr>
        <p:spPr>
          <a:xfrm>
            <a:off x="9521371" y="4127962"/>
            <a:ext cx="2356304" cy="126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3000"/>
              </a:lnSpc>
              <a:spcBef>
                <a:spcPts val="600"/>
              </a:spcBef>
              <a:spcAft>
                <a:spcPts val="60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5" name="Picture Placeholder 4">
            <a:extLst>
              <a:ext uri="{FF2B5EF4-FFF2-40B4-BE49-F238E27FC236}">
                <a16:creationId xmlns:a16="http://schemas.microsoft.com/office/drawing/2014/main" id="{E6B7EDEF-848A-4F56-9843-C1ADF9E45F05}"/>
              </a:ext>
            </a:extLst>
          </p:cNvPr>
          <p:cNvPicPr>
            <a:picLocks noGrp="1" noChangeAspect="1"/>
          </p:cNvPicPr>
          <p:nvPr>
            <p:ph type="pic" sz="quarter" idx="13"/>
          </p:nvPr>
        </p:nvPicPr>
        <p:blipFill>
          <a:blip r:embed="rId2"/>
          <a:srcRect l="29" r="29"/>
          <a:stretch>
            <a:fillRect/>
          </a:stretch>
        </p:blipFill>
        <p:spPr>
          <a:prstGeom prst="rect">
            <a:avLst/>
          </a:prstGeom>
        </p:spPr>
      </p:pic>
      <p:sp>
        <p:nvSpPr>
          <p:cNvPr id="3" name="Title 2">
            <a:extLst>
              <a:ext uri="{FF2B5EF4-FFF2-40B4-BE49-F238E27FC236}">
                <a16:creationId xmlns:a16="http://schemas.microsoft.com/office/drawing/2014/main" id="{F61A8B80-74A1-4018-BDC0-4363575CD8C7}"/>
              </a:ext>
            </a:extLst>
          </p:cNvPr>
          <p:cNvSpPr>
            <a:spLocks noGrp="1"/>
          </p:cNvSpPr>
          <p:nvPr>
            <p:ph type="ctrTitle"/>
          </p:nvPr>
        </p:nvSpPr>
        <p:spPr>
          <a:xfrm>
            <a:off x="685759" y="4731722"/>
            <a:ext cx="8266176" cy="804862"/>
          </a:xfrm>
        </p:spPr>
        <p:txBody>
          <a:bodyPr>
            <a:noAutofit/>
          </a:bodyPr>
          <a:lstStyle/>
          <a:p>
            <a:pPr algn="ctr">
              <a:lnSpc>
                <a:spcPct val="110000"/>
              </a:lnSpc>
            </a:pPr>
            <a:r>
              <a:rPr lang="en-US" sz="4000" b="1" kern="0" dirty="0">
                <a:cs typeface="Calibri"/>
              </a:rPr>
              <a:t>Rhode Island </a:t>
            </a:r>
            <a:br>
              <a:rPr lang="en-US" sz="4000" b="1" kern="0" dirty="0">
                <a:cs typeface="Calibri" panose="020F0502020204030204" pitchFamily="34" charset="0"/>
              </a:rPr>
            </a:br>
            <a:r>
              <a:rPr lang="en-US" sz="3600" b="1" kern="0" dirty="0">
                <a:cs typeface="Calibri"/>
              </a:rPr>
              <a:t>Certified Community Behavioral Health Clinics</a:t>
            </a:r>
            <a:endParaRPr lang="en-US" sz="3600" b="1" dirty="0">
              <a:cs typeface="Calibri"/>
            </a:endParaRPr>
          </a:p>
        </p:txBody>
      </p:sp>
      <p:pic>
        <p:nvPicPr>
          <p:cNvPr id="2" name="Picture 1">
            <a:extLst>
              <a:ext uri="{FF2B5EF4-FFF2-40B4-BE49-F238E27FC236}">
                <a16:creationId xmlns:a16="http://schemas.microsoft.com/office/drawing/2014/main" id="{4F2E3E2C-266F-45A4-C12D-6C3D3D01D2B1}"/>
              </a:ext>
            </a:extLst>
          </p:cNvPr>
          <p:cNvPicPr>
            <a:picLocks noChangeAspect="1"/>
          </p:cNvPicPr>
          <p:nvPr/>
        </p:nvPicPr>
        <p:blipFill>
          <a:blip r:embed="rId3"/>
          <a:stretch>
            <a:fillRect/>
          </a:stretch>
        </p:blipFill>
        <p:spPr>
          <a:xfrm>
            <a:off x="9892804" y="3882985"/>
            <a:ext cx="1613437" cy="1368776"/>
          </a:xfrm>
          <a:prstGeom prst="rect">
            <a:avLst/>
          </a:prstGeom>
        </p:spPr>
      </p:pic>
      <p:sp>
        <p:nvSpPr>
          <p:cNvPr id="13" name="Rectangle 12">
            <a:extLst>
              <a:ext uri="{FF2B5EF4-FFF2-40B4-BE49-F238E27FC236}">
                <a16:creationId xmlns:a16="http://schemas.microsoft.com/office/drawing/2014/main" id="{95782E7A-C947-3914-C44F-110A05EC96D3}"/>
              </a:ext>
            </a:extLst>
          </p:cNvPr>
          <p:cNvSpPr/>
          <p:nvPr/>
        </p:nvSpPr>
        <p:spPr>
          <a:xfrm>
            <a:off x="9521371" y="5291219"/>
            <a:ext cx="2356304" cy="126198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3000"/>
              </a:lnSpc>
              <a:spcBef>
                <a:spcPts val="600"/>
              </a:spcBef>
              <a:spcAft>
                <a:spcPts val="600"/>
              </a:spcAft>
              <a:buClrTx/>
              <a:buSzTx/>
              <a:buFontTx/>
              <a:buNone/>
              <a:tabLst/>
              <a:defRPr/>
            </a:pPr>
            <a:r>
              <a:rPr kumimoji="0" lang="en-US" sz="1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Rhode Island Department of Behavioral Healthcare, </a:t>
            </a:r>
            <a:br>
              <a:rPr kumimoji="0" lang="en-US" sz="1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br>
            <a:r>
              <a:rPr kumimoji="0" lang="en-US" sz="1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Developmental Disabilities &amp; Hospitals  (BHDDH)</a:t>
            </a:r>
          </a:p>
        </p:txBody>
      </p:sp>
    </p:spTree>
    <p:extLst>
      <p:ext uri="{BB962C8B-B14F-4D97-AF65-F5344CB8AC3E}">
        <p14:creationId xmlns:p14="http://schemas.microsoft.com/office/powerpoint/2010/main" val="2362942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10B3-1FFF-8EB0-288F-43886BA10D68}"/>
              </a:ext>
            </a:extLst>
          </p:cNvPr>
          <p:cNvSpPr>
            <a:spLocks noGrp="1"/>
          </p:cNvSpPr>
          <p:nvPr>
            <p:ph type="title"/>
          </p:nvPr>
        </p:nvSpPr>
        <p:spPr>
          <a:xfrm>
            <a:off x="322218" y="1872343"/>
            <a:ext cx="5439390" cy="2316480"/>
          </a:xfrm>
        </p:spPr>
        <p:txBody>
          <a:bodyPr>
            <a:normAutofit/>
          </a:bodyPr>
          <a:lstStyle/>
          <a:p>
            <a:pPr algn="ctr"/>
            <a:r>
              <a:rPr lang="en-US" dirty="0">
                <a:latin typeface="Calibri" panose="020F0502020204030204" pitchFamily="34" charset="0"/>
                <a:cs typeface="Calibri" panose="020F0502020204030204" pitchFamily="34" charset="0"/>
              </a:rPr>
              <a:t>CCBHCs in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Rhode Island</a:t>
            </a:r>
          </a:p>
        </p:txBody>
      </p:sp>
      <p:sp>
        <p:nvSpPr>
          <p:cNvPr id="3" name="Slide Number Placeholder 2">
            <a:extLst>
              <a:ext uri="{FF2B5EF4-FFF2-40B4-BE49-F238E27FC236}">
                <a16:creationId xmlns:a16="http://schemas.microsoft.com/office/drawing/2014/main" id="{3365F601-6CCB-890D-7681-2D53CDC2AC3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5EDF84B-C6E0-4237-8292-AD6332EF7C1F}"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026" name="Picture 2">
            <a:extLst>
              <a:ext uri="{FF2B5EF4-FFF2-40B4-BE49-F238E27FC236}">
                <a16:creationId xmlns:a16="http://schemas.microsoft.com/office/drawing/2014/main" id="{701CC85C-0B10-BB23-BA80-67A45B9CB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8411" y="1117011"/>
            <a:ext cx="3492137" cy="331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893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12E1D-C30E-EC5B-94C7-C2120275228E}"/>
              </a:ext>
            </a:extLst>
          </p:cNvPr>
          <p:cNvSpPr>
            <a:spLocks noGrp="1"/>
          </p:cNvSpPr>
          <p:nvPr>
            <p:ph type="title"/>
          </p:nvPr>
        </p:nvSpPr>
        <p:spPr/>
        <p:txBody>
          <a:bodyPr/>
          <a:lstStyle/>
          <a:p>
            <a:pPr algn="ctr"/>
            <a:r>
              <a:rPr lang="en-US" dirty="0"/>
              <a:t>Certified Community Behavioral Health Clinics</a:t>
            </a:r>
          </a:p>
        </p:txBody>
      </p:sp>
      <p:sp>
        <p:nvSpPr>
          <p:cNvPr id="3" name="Slide Number Placeholder 2">
            <a:extLst>
              <a:ext uri="{FF2B5EF4-FFF2-40B4-BE49-F238E27FC236}">
                <a16:creationId xmlns:a16="http://schemas.microsoft.com/office/drawing/2014/main" id="{AA1BF1FF-8D62-634C-6C9D-3D7530361E7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5EDF84B-C6E0-4237-8292-AD6332EF7C1F}"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 name="Text Placeholder 3">
            <a:extLst>
              <a:ext uri="{FF2B5EF4-FFF2-40B4-BE49-F238E27FC236}">
                <a16:creationId xmlns:a16="http://schemas.microsoft.com/office/drawing/2014/main" id="{0A2356DB-B6F4-E636-F99A-2952BAC68EFB}"/>
              </a:ext>
            </a:extLst>
          </p:cNvPr>
          <p:cNvSpPr>
            <a:spLocks noGrp="1"/>
          </p:cNvSpPr>
          <p:nvPr>
            <p:ph type="body" sz="quarter" idx="13"/>
          </p:nvPr>
        </p:nvSpPr>
        <p:spPr>
          <a:xfrm>
            <a:off x="197224" y="797859"/>
            <a:ext cx="11582400" cy="850392"/>
          </a:xfrm>
        </p:spPr>
        <p:txBody>
          <a:bodyPr/>
          <a:lstStyle/>
          <a:p>
            <a:pPr algn="ctr"/>
            <a:r>
              <a:rPr lang="en-US" sz="3200" dirty="0">
                <a:solidFill>
                  <a:schemeClr val="tx1"/>
                </a:solidFill>
              </a:rPr>
              <a:t>BRIEF OVERVIEW</a:t>
            </a:r>
          </a:p>
        </p:txBody>
      </p:sp>
      <p:sp>
        <p:nvSpPr>
          <p:cNvPr id="8" name="Text Placeholder 7">
            <a:extLst>
              <a:ext uri="{FF2B5EF4-FFF2-40B4-BE49-F238E27FC236}">
                <a16:creationId xmlns:a16="http://schemas.microsoft.com/office/drawing/2014/main" id="{78AFDCEF-E8B4-0234-27A4-095BD4F3A2B8}"/>
              </a:ext>
            </a:extLst>
          </p:cNvPr>
          <p:cNvSpPr>
            <a:spLocks noGrp="1"/>
          </p:cNvSpPr>
          <p:nvPr>
            <p:ph type="body" sz="quarter" idx="14"/>
          </p:nvPr>
        </p:nvSpPr>
        <p:spPr>
          <a:xfrm>
            <a:off x="304800" y="984739"/>
            <a:ext cx="11582400" cy="5075402"/>
          </a:xfrm>
          <a:solidFill>
            <a:schemeClr val="accent3">
              <a:lumMod val="20000"/>
              <a:lumOff val="80000"/>
            </a:schemeClr>
          </a:solidFill>
          <a:ln>
            <a:solidFill>
              <a:schemeClr val="bg1"/>
            </a:solidFill>
          </a:ln>
        </p:spPr>
        <p:txBody>
          <a:bodyPr/>
          <a:lstStyle/>
          <a:p>
            <a:pPr marL="0" indent="0">
              <a:buNone/>
            </a:pPr>
            <a:endParaRPr lang="en-US" sz="1000" dirty="0">
              <a:solidFill>
                <a:schemeClr val="tx1"/>
              </a:solidFill>
              <a:latin typeface="+mj-lt"/>
              <a:ea typeface="Calibri" panose="020F0502020204030204" pitchFamily="34" charset="0"/>
              <a:cs typeface="Calibri" panose="020F0502020204030204" pitchFamily="34" charset="0"/>
            </a:endParaRPr>
          </a:p>
          <a:p>
            <a:pPr marL="0" indent="0">
              <a:buNone/>
            </a:pPr>
            <a:r>
              <a:rPr lang="en-US" sz="1750" dirty="0">
                <a:solidFill>
                  <a:schemeClr val="tx1">
                    <a:lumMod val="95000"/>
                    <a:lumOff val="5000"/>
                  </a:schemeClr>
                </a:solidFill>
                <a:latin typeface="+mj-lt"/>
                <a:ea typeface="Calibri" panose="020F0502020204030204" pitchFamily="34" charset="0"/>
                <a:cs typeface="Calibri" panose="020F0502020204030204" pitchFamily="34" charset="0"/>
              </a:rPr>
              <a:t>A Certified Community Behavioral Health Clinic or “CCBHC” provides Mental Health (MH) and Substance Use (SUD) services  to all ages,  regardless of ability to pay or insurance status.  A CCBHC aims to expand access to care for anyone in need of MH or SUD services with the focus on integrated and quality services to the community. CCBHCs are required to provide:</a:t>
            </a:r>
          </a:p>
          <a:p>
            <a:pPr marL="0" indent="0">
              <a:buNone/>
            </a:pPr>
            <a:endParaRPr lang="en-US" sz="1000" dirty="0">
              <a:solidFill>
                <a:schemeClr val="tx1"/>
              </a:solidFill>
              <a:latin typeface="+mj-lt"/>
            </a:endParaRPr>
          </a:p>
          <a:p>
            <a:pPr marL="285750" indent="-285750">
              <a:buFont typeface="Arial" panose="020B0604020202020204" pitchFamily="34" charset="0"/>
              <a:buChar char="•"/>
            </a:pPr>
            <a:r>
              <a:rPr lang="en-US" sz="1800" dirty="0">
                <a:solidFill>
                  <a:schemeClr val="accent2">
                    <a:lumMod val="75000"/>
                  </a:schemeClr>
                </a:solidFill>
                <a:effectLst/>
                <a:latin typeface="+mj-lt"/>
                <a:ea typeface="Calibri" panose="020F0502020204030204" pitchFamily="34" charset="0"/>
                <a:cs typeface="Calibri" panose="020F0502020204030204" pitchFamily="34" charset="0"/>
              </a:rPr>
              <a:t>24</a:t>
            </a:r>
            <a:r>
              <a:rPr lang="en-US" sz="1800" spc="-60" dirty="0">
                <a:solidFill>
                  <a:schemeClr val="accent2">
                    <a:lumMod val="75000"/>
                  </a:schemeClr>
                </a:solidFill>
                <a:effectLst/>
                <a:latin typeface="+mj-lt"/>
                <a:ea typeface="Calibri" panose="020F0502020204030204" pitchFamily="34" charset="0"/>
                <a:cs typeface="Calibri" panose="020F0502020204030204" pitchFamily="34" charset="0"/>
              </a:rPr>
              <a:t>/7/365 Emergency Services &amp; Mobile Crisis </a:t>
            </a:r>
          </a:p>
          <a:p>
            <a:pPr marL="285750" indent="-285750">
              <a:buFont typeface="Arial" panose="020B0604020202020204" pitchFamily="34" charset="0"/>
              <a:buChar char="•"/>
            </a:pPr>
            <a:r>
              <a:rPr lang="en-US" sz="1800" dirty="0">
                <a:solidFill>
                  <a:schemeClr val="accent2">
                    <a:lumMod val="75000"/>
                  </a:schemeClr>
                </a:solidFill>
                <a:effectLst/>
                <a:latin typeface="+mj-lt"/>
                <a:ea typeface="Calibri" panose="020F0502020204030204" pitchFamily="34" charset="0"/>
                <a:cs typeface="Calibri" panose="020F0502020204030204" pitchFamily="34" charset="0"/>
              </a:rPr>
              <a:t>General Outpatient Services </a:t>
            </a:r>
            <a:endParaRPr lang="en-US" sz="1800" dirty="0">
              <a:solidFill>
                <a:schemeClr val="accent2">
                  <a:lumMod val="75000"/>
                </a:schemeClr>
              </a:solidFill>
              <a:latin typeface="+mj-lt"/>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dirty="0">
                <a:solidFill>
                  <a:schemeClr val="accent2">
                    <a:lumMod val="75000"/>
                  </a:schemeClr>
                </a:solidFill>
                <a:effectLst/>
                <a:latin typeface="+mj-lt"/>
                <a:ea typeface="Calibri" panose="020F0502020204030204" pitchFamily="34" charset="0"/>
                <a:cs typeface="Calibri" panose="020F0502020204030204" pitchFamily="34" charset="0"/>
              </a:rPr>
              <a:t>Substance Use Services </a:t>
            </a:r>
            <a:endParaRPr lang="en-US" sz="1800" dirty="0">
              <a:solidFill>
                <a:schemeClr val="accent2">
                  <a:lumMod val="75000"/>
                </a:schemeClr>
              </a:solidFill>
              <a:latin typeface="+mj-lt"/>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dirty="0">
                <a:solidFill>
                  <a:schemeClr val="accent2">
                    <a:lumMod val="75000"/>
                  </a:schemeClr>
                </a:solidFill>
                <a:effectLst/>
                <a:latin typeface="+mj-lt"/>
                <a:ea typeface="Calibri" panose="020F0502020204030204" pitchFamily="34" charset="0"/>
                <a:cs typeface="Calibri" panose="020F0502020204030204" pitchFamily="34" charset="0"/>
              </a:rPr>
              <a:t>Primary Care Screening</a:t>
            </a:r>
          </a:p>
          <a:p>
            <a:pPr marL="285750" indent="-285750">
              <a:buFont typeface="Arial" panose="020B0604020202020204" pitchFamily="34" charset="0"/>
              <a:buChar char="•"/>
            </a:pPr>
            <a:r>
              <a:rPr lang="en-US" sz="1800" dirty="0">
                <a:solidFill>
                  <a:schemeClr val="accent2">
                    <a:lumMod val="75000"/>
                  </a:schemeClr>
                </a:solidFill>
                <a:effectLst/>
                <a:latin typeface="+mj-lt"/>
                <a:ea typeface="Calibri" panose="020F0502020204030204" pitchFamily="34" charset="0"/>
                <a:cs typeface="Calibri" panose="020F0502020204030204" pitchFamily="34" charset="0"/>
              </a:rPr>
              <a:t>Person and Family Centered Treatment Planning</a:t>
            </a:r>
          </a:p>
          <a:p>
            <a:pPr marL="285750" indent="-285750">
              <a:buFont typeface="Arial" panose="020B0604020202020204" pitchFamily="34" charset="0"/>
              <a:buChar char="•"/>
            </a:pPr>
            <a:r>
              <a:rPr lang="en-US" sz="1800" dirty="0">
                <a:solidFill>
                  <a:schemeClr val="accent2">
                    <a:lumMod val="75000"/>
                  </a:schemeClr>
                </a:solidFill>
                <a:effectLst/>
                <a:latin typeface="+mj-lt"/>
                <a:ea typeface="Calibri" panose="020F0502020204030204" pitchFamily="34" charset="0"/>
                <a:cs typeface="Calibri" panose="020F0502020204030204" pitchFamily="34" charset="0"/>
              </a:rPr>
              <a:t>Behavioral </a:t>
            </a:r>
            <a:r>
              <a:rPr lang="en-US" sz="1800" dirty="0">
                <a:solidFill>
                  <a:schemeClr val="accent2">
                    <a:lumMod val="75000"/>
                  </a:schemeClr>
                </a:solidFill>
                <a:latin typeface="+mj-lt"/>
                <a:ea typeface="Calibri" panose="020F0502020204030204" pitchFamily="34" charset="0"/>
                <a:cs typeface="Calibri" panose="020F0502020204030204" pitchFamily="34" charset="0"/>
              </a:rPr>
              <a:t>Health </a:t>
            </a:r>
            <a:r>
              <a:rPr lang="en-US" sz="1800" dirty="0">
                <a:solidFill>
                  <a:schemeClr val="accent2">
                    <a:lumMod val="75000"/>
                  </a:schemeClr>
                </a:solidFill>
                <a:effectLst/>
                <a:latin typeface="+mj-lt"/>
                <a:ea typeface="Calibri" panose="020F0502020204030204" pitchFamily="34" charset="0"/>
                <a:cs typeface="Calibri" panose="020F0502020204030204" pitchFamily="34" charset="0"/>
              </a:rPr>
              <a:t>Screening, Assessment, &amp; Diagnosis </a:t>
            </a:r>
            <a:endParaRPr lang="en-US" sz="1800" dirty="0">
              <a:solidFill>
                <a:schemeClr val="accent2">
                  <a:lumMod val="75000"/>
                </a:schemeClr>
              </a:solidFill>
              <a:latin typeface="+mj-lt"/>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dirty="0">
                <a:solidFill>
                  <a:schemeClr val="accent2">
                    <a:lumMod val="75000"/>
                  </a:schemeClr>
                </a:solidFill>
                <a:effectLst/>
                <a:latin typeface="+mj-lt"/>
                <a:ea typeface="Calibri" panose="020F0502020204030204" pitchFamily="34" charset="0"/>
                <a:cs typeface="Calibri" panose="020F0502020204030204" pitchFamily="34" charset="0"/>
              </a:rPr>
              <a:t>Targeted Case Management</a:t>
            </a:r>
          </a:p>
          <a:p>
            <a:pPr marL="285750" indent="-285750">
              <a:buFont typeface="Arial" panose="020B0604020202020204" pitchFamily="34" charset="0"/>
              <a:buChar char="•"/>
            </a:pPr>
            <a:r>
              <a:rPr lang="en-US" sz="1800" dirty="0">
                <a:solidFill>
                  <a:schemeClr val="accent2">
                    <a:lumMod val="75000"/>
                  </a:schemeClr>
                </a:solidFill>
                <a:effectLst/>
                <a:latin typeface="+mj-lt"/>
                <a:ea typeface="Calibri" panose="020F0502020204030204" pitchFamily="34" charset="0"/>
                <a:cs typeface="Calibri" panose="020F0502020204030204" pitchFamily="34" charset="0"/>
              </a:rPr>
              <a:t>Psychiatric Rehabilitation Services</a:t>
            </a:r>
          </a:p>
          <a:p>
            <a:pPr marL="285750" indent="-285750">
              <a:buFont typeface="Arial" panose="020B0604020202020204" pitchFamily="34" charset="0"/>
              <a:buChar char="•"/>
            </a:pPr>
            <a:r>
              <a:rPr lang="en-US" sz="1800" dirty="0">
                <a:solidFill>
                  <a:schemeClr val="accent2">
                    <a:lumMod val="75000"/>
                  </a:schemeClr>
                </a:solidFill>
                <a:effectLst/>
                <a:latin typeface="+mj-lt"/>
                <a:ea typeface="Calibri" panose="020F0502020204030204" pitchFamily="34" charset="0"/>
                <a:cs typeface="Calibri" panose="020F0502020204030204" pitchFamily="34" charset="0"/>
              </a:rPr>
              <a:t>Community Based Mental Healthcare for Veterans </a:t>
            </a:r>
          </a:p>
          <a:p>
            <a:pPr marL="285750" indent="-285750">
              <a:buFont typeface="Arial" panose="020B0604020202020204" pitchFamily="34" charset="0"/>
              <a:buChar char="•"/>
            </a:pPr>
            <a:r>
              <a:rPr lang="en-US" sz="1800" dirty="0">
                <a:solidFill>
                  <a:schemeClr val="accent2">
                    <a:lumMod val="75000"/>
                  </a:schemeClr>
                </a:solidFill>
                <a:effectLst/>
                <a:latin typeface="+mj-lt"/>
                <a:ea typeface="Calibri" panose="020F0502020204030204" pitchFamily="34" charset="0"/>
                <a:cs typeface="Calibri" panose="020F0502020204030204" pitchFamily="34" charset="0"/>
              </a:rPr>
              <a:t>Peer Support, Peer Counseling, &amp; Family/Caregiver Support</a:t>
            </a:r>
            <a:endParaRPr lang="en-US" sz="1800" dirty="0">
              <a:solidFill>
                <a:schemeClr val="accent2">
                  <a:lumMod val="75000"/>
                </a:schemeClr>
              </a:solidFill>
              <a:latin typeface="+mj-lt"/>
              <a:ea typeface="Calibri" panose="020F0502020204030204" pitchFamily="34" charset="0"/>
              <a:cs typeface="Calibri" panose="020F0502020204030204" pitchFamily="34" charset="0"/>
            </a:endParaRPr>
          </a:p>
          <a:p>
            <a:pPr marL="0" indent="0">
              <a:buNone/>
            </a:pPr>
            <a:endParaRPr lang="en-US" sz="1600" dirty="0">
              <a:solidFill>
                <a:schemeClr val="tx1"/>
              </a:solidFill>
              <a:latin typeface="Franklin Gothic Book" panose="020B0503020102020204" pitchFamily="34" charset="0"/>
            </a:endParaRPr>
          </a:p>
          <a:p>
            <a:endParaRPr lang="en-US" dirty="0"/>
          </a:p>
        </p:txBody>
      </p:sp>
    </p:spTree>
    <p:extLst>
      <p:ext uri="{BB962C8B-B14F-4D97-AF65-F5344CB8AC3E}">
        <p14:creationId xmlns:p14="http://schemas.microsoft.com/office/powerpoint/2010/main" val="110834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30ADB-C942-262F-2DD0-3EABF923BBD0}"/>
              </a:ext>
            </a:extLst>
          </p:cNvPr>
          <p:cNvSpPr>
            <a:spLocks noGrp="1"/>
          </p:cNvSpPr>
          <p:nvPr>
            <p:ph type="title"/>
          </p:nvPr>
        </p:nvSpPr>
        <p:spPr>
          <a:xfrm>
            <a:off x="304800" y="172857"/>
            <a:ext cx="5486401" cy="701731"/>
          </a:xfrm>
        </p:spPr>
        <p:txBody>
          <a:bodyPr vert="horz" wrap="square" lIns="91440" tIns="45720" rIns="91440" bIns="45720" rtlCol="0" anchor="t">
            <a:normAutofit/>
          </a:bodyPr>
          <a:lstStyle/>
          <a:p>
            <a:r>
              <a:rPr lang="en-US" kern="1200">
                <a:latin typeface="+mj-lt"/>
                <a:ea typeface="+mj-ea"/>
                <a:cs typeface="+mj-cs"/>
              </a:rPr>
              <a:t>CCBHC Implementation</a:t>
            </a:r>
          </a:p>
        </p:txBody>
      </p:sp>
      <p:sp>
        <p:nvSpPr>
          <p:cNvPr id="3" name="Slide Number Placeholder 2">
            <a:extLst>
              <a:ext uri="{FF2B5EF4-FFF2-40B4-BE49-F238E27FC236}">
                <a16:creationId xmlns:a16="http://schemas.microsoft.com/office/drawing/2014/main" id="{B4A67586-7CE3-0F46-8C85-E9C60E02AE09}"/>
              </a:ext>
            </a:extLst>
          </p:cNvPr>
          <p:cNvSpPr>
            <a:spLocks noGrp="1"/>
          </p:cNvSpPr>
          <p:nvPr>
            <p:ph type="sldNum" sz="quarter" idx="12"/>
          </p:nvPr>
        </p:nvSpPr>
        <p:spPr>
          <a:xfrm>
            <a:off x="9719988" y="6170673"/>
            <a:ext cx="586986" cy="338328"/>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5EDF84B-C6E0-4237-8292-AD6332EF7C1F}"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7</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Text Placeholder 4">
            <a:extLst>
              <a:ext uri="{FF2B5EF4-FFF2-40B4-BE49-F238E27FC236}">
                <a16:creationId xmlns:a16="http://schemas.microsoft.com/office/drawing/2014/main" id="{893B5289-4528-25D0-B530-2BE5C6180C07}"/>
              </a:ext>
            </a:extLst>
          </p:cNvPr>
          <p:cNvSpPr txBox="1">
            <a:spLocks/>
          </p:cNvSpPr>
          <p:nvPr/>
        </p:nvSpPr>
        <p:spPr>
          <a:xfrm>
            <a:off x="304800" y="1031273"/>
            <a:ext cx="5486400" cy="4454525"/>
          </a:xfrm>
          <a:prstGeom prst="rect">
            <a:avLst/>
          </a:prstGeom>
        </p:spPr>
        <p:txBody>
          <a:bodyPr vert="horz" lIns="91440" tIns="45720" rIns="91440" bIns="45720" rtlCol="0">
            <a:normAutofit/>
          </a:bodyPr>
          <a:lstStyle>
            <a:lvl1pPr marL="0" indent="0" algn="l" defTabSz="914400" rtl="0" eaLnBrk="1" latinLnBrk="0" hangingPunct="1">
              <a:lnSpc>
                <a:spcPct val="123000"/>
              </a:lnSpc>
              <a:spcBef>
                <a:spcPts val="0"/>
              </a:spcBef>
              <a:spcAft>
                <a:spcPts val="0"/>
              </a:spcAft>
              <a:buClr>
                <a:schemeClr val="accent1"/>
              </a:buClr>
              <a:buFont typeface="Arial" panose="020B0604020202020204" pitchFamily="34" charset="0"/>
              <a:buNone/>
              <a:defRPr sz="1600" kern="1200">
                <a:solidFill>
                  <a:schemeClr val="accent6"/>
                </a:solidFill>
                <a:latin typeface="+mn-lt"/>
                <a:ea typeface="+mn-ea"/>
                <a:cs typeface="+mn-cs"/>
              </a:defRPr>
            </a:lvl1pPr>
            <a:lvl2pPr marL="457200" indent="0" algn="l" defTabSz="914400" rtl="0" eaLnBrk="1" latinLnBrk="0" hangingPunct="1">
              <a:lnSpc>
                <a:spcPct val="123000"/>
              </a:lnSpc>
              <a:spcBef>
                <a:spcPts val="0"/>
              </a:spcBef>
              <a:spcAft>
                <a:spcPts val="0"/>
              </a:spcAft>
              <a:buClr>
                <a:schemeClr val="accent1"/>
              </a:buClr>
              <a:buFont typeface="Arial" panose="020B0604020202020204" pitchFamily="34" charset="0"/>
              <a:buNone/>
              <a:defRPr sz="1600" kern="1200">
                <a:solidFill>
                  <a:schemeClr val="accent6"/>
                </a:solidFill>
                <a:latin typeface="+mn-lt"/>
                <a:ea typeface="+mn-ea"/>
                <a:cs typeface="+mn-cs"/>
              </a:defRPr>
            </a:lvl2pPr>
            <a:lvl3pPr marL="914400" indent="0" algn="l" defTabSz="914400" rtl="0" eaLnBrk="1" latinLnBrk="0" hangingPunct="1">
              <a:lnSpc>
                <a:spcPct val="123000"/>
              </a:lnSpc>
              <a:spcBef>
                <a:spcPts val="0"/>
              </a:spcBef>
              <a:spcAft>
                <a:spcPts val="0"/>
              </a:spcAft>
              <a:buClr>
                <a:schemeClr val="accent1"/>
              </a:buClr>
              <a:buFont typeface="Arial" panose="020B0604020202020204" pitchFamily="34" charset="0"/>
              <a:buNone/>
              <a:defRPr sz="1600" kern="1200">
                <a:solidFill>
                  <a:schemeClr val="accent6"/>
                </a:solidFill>
                <a:latin typeface="+mn-lt"/>
                <a:ea typeface="+mn-ea"/>
                <a:cs typeface="+mn-cs"/>
              </a:defRPr>
            </a:lvl3pPr>
            <a:lvl4pPr marL="1371600" indent="0" algn="l" defTabSz="914400" rtl="0" eaLnBrk="1" latinLnBrk="0" hangingPunct="1">
              <a:lnSpc>
                <a:spcPct val="123000"/>
              </a:lnSpc>
              <a:spcBef>
                <a:spcPts val="0"/>
              </a:spcBef>
              <a:spcAft>
                <a:spcPts val="0"/>
              </a:spcAft>
              <a:buClr>
                <a:schemeClr val="accent1"/>
              </a:buClr>
              <a:buFont typeface="Arial" panose="020B0604020202020204" pitchFamily="34" charset="0"/>
              <a:buNone/>
              <a:defRPr sz="1600" kern="1200">
                <a:solidFill>
                  <a:schemeClr val="accent6"/>
                </a:solidFill>
                <a:latin typeface="+mn-lt"/>
                <a:ea typeface="+mn-ea"/>
                <a:cs typeface="+mn-cs"/>
              </a:defRPr>
            </a:lvl4pPr>
            <a:lvl5pPr marL="1828800" indent="0" algn="l" defTabSz="914400" rtl="0" eaLnBrk="1" latinLnBrk="0" hangingPunct="1">
              <a:lnSpc>
                <a:spcPct val="123000"/>
              </a:lnSpc>
              <a:spcBef>
                <a:spcPts val="0"/>
              </a:spcBef>
              <a:spcAft>
                <a:spcPts val="0"/>
              </a:spcAft>
              <a:buClr>
                <a:schemeClr val="accent1"/>
              </a:buClr>
              <a:buFont typeface="Arial" panose="020B0604020202020204" pitchFamily="34" charset="0"/>
              <a:buNone/>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3000"/>
              </a:lnSpc>
              <a:spcBef>
                <a:spcPts val="0"/>
              </a:spcBef>
              <a:spcAft>
                <a:spcPts val="600"/>
              </a:spcAft>
              <a:buClr>
                <a:srgbClr val="EB5152"/>
              </a:buClr>
              <a:buSzTx/>
              <a:buFont typeface="Arial" panose="020B0604020202020204" pitchFamily="34" charset="0"/>
              <a:buNone/>
              <a:tabLst/>
              <a:defRPr/>
            </a:pPr>
            <a:endParaRPr kumimoji="0" lang="en-US" sz="2100" b="0" i="0" u="none" strike="noStrike" kern="1200" cap="none" spc="0" normalizeH="0" baseline="0" noProof="0" dirty="0">
              <a:ln>
                <a:noFill/>
              </a:ln>
              <a:solidFill>
                <a:srgbClr val="656565"/>
              </a:solidFill>
              <a:effectLst/>
              <a:uLnTx/>
              <a:uFillTx/>
              <a:latin typeface="Franklin Gothic Demi Cond"/>
              <a:ea typeface="+mn-ea"/>
              <a:cs typeface="+mn-cs"/>
            </a:endParaRPr>
          </a:p>
          <a:p>
            <a:pPr marL="0" marR="0" lvl="0" indent="0" algn="l" defTabSz="914400" rtl="0" eaLnBrk="1" fontAlgn="auto" latinLnBrk="0" hangingPunct="1">
              <a:lnSpc>
                <a:spcPct val="113000"/>
              </a:lnSpc>
              <a:spcBef>
                <a:spcPts val="0"/>
              </a:spcBef>
              <a:spcAft>
                <a:spcPts val="600"/>
              </a:spcAft>
              <a:buClr>
                <a:srgbClr val="EB5152"/>
              </a:buClr>
              <a:buSzTx/>
              <a:buFont typeface="Arial" panose="020B0604020202020204" pitchFamily="34" charset="0"/>
              <a:buNone/>
              <a:tabLst/>
              <a:defRPr/>
            </a:pPr>
            <a:r>
              <a:rPr kumimoji="0" lang="en-US" sz="2100" b="0" i="0" u="none" strike="noStrike" kern="1200" cap="none" spc="0" normalizeH="0" baseline="0" noProof="0" dirty="0">
                <a:ln>
                  <a:noFill/>
                </a:ln>
                <a:solidFill>
                  <a:prstClr val="black">
                    <a:lumMod val="95000"/>
                    <a:lumOff val="5000"/>
                  </a:prstClr>
                </a:solidFill>
                <a:effectLst/>
                <a:uLnTx/>
                <a:uFillTx/>
                <a:latin typeface="Franklin Gothic Demi Cond"/>
                <a:ea typeface="+mn-ea"/>
                <a:cs typeface="+mn-cs"/>
              </a:rPr>
              <a:t>Eight CCBHC Sites had successful Go–Live on </a:t>
            </a:r>
            <a:br>
              <a:rPr kumimoji="0" lang="en-US" sz="2100" b="0" i="0" u="none" strike="noStrike" kern="1200" cap="none" spc="0" normalizeH="0" baseline="0" noProof="0" dirty="0">
                <a:ln>
                  <a:noFill/>
                </a:ln>
                <a:solidFill>
                  <a:prstClr val="black">
                    <a:lumMod val="95000"/>
                    <a:lumOff val="5000"/>
                  </a:prstClr>
                </a:solidFill>
                <a:effectLst/>
                <a:uLnTx/>
                <a:uFillTx/>
                <a:latin typeface="Franklin Gothic Demi Cond"/>
                <a:ea typeface="+mn-ea"/>
                <a:cs typeface="+mn-cs"/>
              </a:rPr>
            </a:br>
            <a:r>
              <a:rPr kumimoji="0" lang="en-US" sz="2100" b="0" i="0" u="none" strike="noStrike" kern="1200" cap="none" spc="0" normalizeH="0" baseline="0" noProof="0" dirty="0">
                <a:ln>
                  <a:noFill/>
                </a:ln>
                <a:solidFill>
                  <a:prstClr val="black">
                    <a:lumMod val="95000"/>
                    <a:lumOff val="5000"/>
                  </a:prstClr>
                </a:solidFill>
                <a:effectLst/>
                <a:uLnTx/>
                <a:uFillTx/>
                <a:latin typeface="Franklin Gothic Demi Cond"/>
                <a:ea typeface="+mn-ea"/>
                <a:cs typeface="+mn-cs"/>
              </a:rPr>
              <a:t>October 1, 2024</a:t>
            </a:r>
          </a:p>
          <a:p>
            <a:pPr marL="0" marR="0" lvl="0" indent="0" algn="l" defTabSz="914400" rtl="0" eaLnBrk="1" fontAlgn="auto" latinLnBrk="0" hangingPunct="1">
              <a:lnSpc>
                <a:spcPct val="113000"/>
              </a:lnSpc>
              <a:spcBef>
                <a:spcPts val="0"/>
              </a:spcBef>
              <a:spcAft>
                <a:spcPts val="600"/>
              </a:spcAft>
              <a:buClr>
                <a:srgbClr val="EB5152"/>
              </a:buClr>
              <a:buSzTx/>
              <a:buFont typeface="Arial" panose="020B0604020202020204" pitchFamily="34" charset="0"/>
              <a:buNone/>
              <a:tabLst/>
              <a:defRPr/>
            </a:pPr>
            <a:endParaRPr kumimoji="0" lang="en-US" sz="2100" b="0" i="0" u="none" strike="noStrike" kern="1200" cap="none" spc="0" normalizeH="0" baseline="0" noProof="0" dirty="0">
              <a:ln>
                <a:noFill/>
              </a:ln>
              <a:solidFill>
                <a:srgbClr val="656565"/>
              </a:solidFill>
              <a:effectLst/>
              <a:uLnTx/>
              <a:uFillTx/>
              <a:latin typeface="Franklin Gothic Demi Cond"/>
              <a:ea typeface="+mn-ea"/>
              <a:cs typeface="+mn-cs"/>
            </a:endParaRPr>
          </a:p>
          <a:p>
            <a:pPr marL="0" marR="0" lvl="0" indent="0" algn="l" defTabSz="914400" rtl="0" eaLnBrk="1" fontAlgn="auto" latinLnBrk="0" hangingPunct="1">
              <a:lnSpc>
                <a:spcPct val="113000"/>
              </a:lnSpc>
              <a:spcBef>
                <a:spcPts val="0"/>
              </a:spcBef>
              <a:spcAft>
                <a:spcPts val="600"/>
              </a:spcAft>
              <a:buClr>
                <a:srgbClr val="EB5152"/>
              </a:buClr>
              <a:buSzTx/>
              <a:buFont typeface="Arial" panose="020B0604020202020204" pitchFamily="34" charset="0"/>
              <a:buNone/>
              <a:tabLst/>
              <a:defRPr/>
            </a:pPr>
            <a:r>
              <a:rPr kumimoji="0" lang="en-US" sz="2100" b="0" i="0" u="none" strike="noStrike" kern="1200" cap="none" spc="0" normalizeH="0" baseline="0" noProof="0" dirty="0">
                <a:ln>
                  <a:noFill/>
                </a:ln>
                <a:solidFill>
                  <a:srgbClr val="1E497F"/>
                </a:solidFill>
                <a:effectLst/>
                <a:uLnTx/>
                <a:uFillTx/>
                <a:latin typeface="Franklin Gothic Demi Cond"/>
                <a:ea typeface="+mn-ea"/>
                <a:cs typeface="+mn-cs"/>
              </a:rPr>
              <a:t>Community Care Alliance </a:t>
            </a:r>
          </a:p>
          <a:p>
            <a:pPr marL="0" marR="0" lvl="0" indent="0" algn="l" defTabSz="914400" rtl="0" eaLnBrk="1" fontAlgn="auto" latinLnBrk="0" hangingPunct="1">
              <a:lnSpc>
                <a:spcPct val="113000"/>
              </a:lnSpc>
              <a:spcBef>
                <a:spcPts val="0"/>
              </a:spcBef>
              <a:spcAft>
                <a:spcPts val="600"/>
              </a:spcAft>
              <a:buClr>
                <a:srgbClr val="EB5152"/>
              </a:buClr>
              <a:buSzTx/>
              <a:buFont typeface="Arial" panose="020B0604020202020204" pitchFamily="34" charset="0"/>
              <a:buNone/>
              <a:tabLst/>
              <a:defRPr/>
            </a:pPr>
            <a:r>
              <a:rPr kumimoji="0" lang="en-US" sz="2100" b="0" i="0" u="none" strike="noStrike" kern="1200" cap="none" spc="0" normalizeH="0" baseline="0" noProof="0" dirty="0">
                <a:ln>
                  <a:noFill/>
                </a:ln>
                <a:solidFill>
                  <a:srgbClr val="1E497F"/>
                </a:solidFill>
                <a:effectLst/>
                <a:uLnTx/>
                <a:uFillTx/>
                <a:latin typeface="Franklin Gothic Demi Cond"/>
                <a:ea typeface="+mn-ea"/>
                <a:cs typeface="+mn-cs"/>
              </a:rPr>
              <a:t>Family Service of Rhode Island </a:t>
            </a:r>
          </a:p>
          <a:p>
            <a:pPr marL="0" marR="0" lvl="0" indent="0" algn="l" defTabSz="914400" rtl="0" eaLnBrk="1" fontAlgn="auto" latinLnBrk="0" hangingPunct="1">
              <a:lnSpc>
                <a:spcPct val="113000"/>
              </a:lnSpc>
              <a:spcBef>
                <a:spcPts val="0"/>
              </a:spcBef>
              <a:spcAft>
                <a:spcPts val="600"/>
              </a:spcAft>
              <a:buClr>
                <a:srgbClr val="EB5152"/>
              </a:buClr>
              <a:buSzTx/>
              <a:buFont typeface="Arial" panose="020B0604020202020204" pitchFamily="34" charset="0"/>
              <a:buNone/>
              <a:tabLst/>
              <a:defRPr/>
            </a:pPr>
            <a:r>
              <a:rPr kumimoji="0" lang="en-US" sz="2100" b="0" i="0" u="none" strike="noStrike" kern="1200" cap="none" spc="0" normalizeH="0" baseline="0" noProof="0" dirty="0">
                <a:ln>
                  <a:noFill/>
                </a:ln>
                <a:solidFill>
                  <a:srgbClr val="1E497F"/>
                </a:solidFill>
                <a:effectLst/>
                <a:uLnTx/>
                <a:uFillTx/>
                <a:latin typeface="Franklin Gothic Demi Cond"/>
                <a:ea typeface="+mn-ea"/>
                <a:cs typeface="+mn-cs"/>
              </a:rPr>
              <a:t>The Providence Center </a:t>
            </a:r>
          </a:p>
          <a:p>
            <a:pPr marL="0" marR="0" lvl="0" indent="0" algn="l" defTabSz="914400" rtl="0" eaLnBrk="1" fontAlgn="auto" latinLnBrk="0" hangingPunct="1">
              <a:lnSpc>
                <a:spcPct val="113000"/>
              </a:lnSpc>
              <a:spcBef>
                <a:spcPts val="0"/>
              </a:spcBef>
              <a:spcAft>
                <a:spcPts val="600"/>
              </a:spcAft>
              <a:buClr>
                <a:srgbClr val="EB5152"/>
              </a:buClr>
              <a:buSzTx/>
              <a:buFont typeface="Arial" panose="020B0604020202020204" pitchFamily="34" charset="0"/>
              <a:buNone/>
              <a:tabLst/>
              <a:defRPr/>
            </a:pPr>
            <a:r>
              <a:rPr kumimoji="0" lang="en-US" sz="2100" b="0" i="0" u="none" strike="noStrike" kern="1200" cap="none" spc="0" normalizeH="0" baseline="0" noProof="0" dirty="0">
                <a:ln>
                  <a:noFill/>
                </a:ln>
                <a:solidFill>
                  <a:srgbClr val="1E497F"/>
                </a:solidFill>
                <a:effectLst/>
                <a:uLnTx/>
                <a:uFillTx/>
                <a:latin typeface="Franklin Gothic Demi Cond"/>
                <a:ea typeface="+mn-ea"/>
                <a:cs typeface="+mn-cs"/>
              </a:rPr>
              <a:t>Thrive Behavioral Health</a:t>
            </a:r>
          </a:p>
          <a:p>
            <a:pPr marL="0" marR="0" lvl="0" indent="0" algn="l" defTabSz="914400" rtl="0" eaLnBrk="1" fontAlgn="auto" latinLnBrk="0" hangingPunct="1">
              <a:lnSpc>
                <a:spcPct val="113000"/>
              </a:lnSpc>
              <a:spcBef>
                <a:spcPts val="0"/>
              </a:spcBef>
              <a:spcAft>
                <a:spcPts val="600"/>
              </a:spcAft>
              <a:buClr>
                <a:srgbClr val="EB5152"/>
              </a:buClr>
              <a:buSzTx/>
              <a:buFont typeface="Arial" panose="020B0604020202020204" pitchFamily="34" charset="0"/>
              <a:buNone/>
              <a:tabLst/>
              <a:defRPr/>
            </a:pPr>
            <a:r>
              <a:rPr kumimoji="0" lang="en-US" sz="2100" b="0" i="0" u="none" strike="noStrike" kern="1200" cap="none" spc="0" normalizeH="0" baseline="0" noProof="0" dirty="0">
                <a:ln>
                  <a:noFill/>
                </a:ln>
                <a:solidFill>
                  <a:srgbClr val="1E497F"/>
                </a:solidFill>
                <a:effectLst/>
                <a:uLnTx/>
                <a:uFillTx/>
                <a:latin typeface="Franklin Gothic Demi Cond"/>
                <a:ea typeface="+mn-ea"/>
                <a:cs typeface="+mn-cs"/>
              </a:rPr>
              <a:t>Newport Mental Health</a:t>
            </a:r>
          </a:p>
          <a:p>
            <a:pPr marL="0" marR="0" lvl="0" indent="0" algn="l" defTabSz="914400" rtl="0" eaLnBrk="1" fontAlgn="auto" latinLnBrk="0" hangingPunct="1">
              <a:lnSpc>
                <a:spcPct val="113000"/>
              </a:lnSpc>
              <a:spcBef>
                <a:spcPts val="0"/>
              </a:spcBef>
              <a:spcAft>
                <a:spcPts val="600"/>
              </a:spcAft>
              <a:buClr>
                <a:srgbClr val="EB5152"/>
              </a:buClr>
              <a:buSzTx/>
              <a:buFont typeface="Arial" panose="020B0604020202020204" pitchFamily="34" charset="0"/>
              <a:buNone/>
              <a:tabLst/>
              <a:defRPr/>
            </a:pPr>
            <a:r>
              <a:rPr kumimoji="0" lang="en-US" sz="2100" b="0" i="0" u="none" strike="noStrike" kern="1200" cap="none" spc="0" normalizeH="0" baseline="0" noProof="0" dirty="0">
                <a:ln>
                  <a:noFill/>
                </a:ln>
                <a:solidFill>
                  <a:srgbClr val="1E497F"/>
                </a:solidFill>
                <a:effectLst/>
                <a:uLnTx/>
                <a:uFillTx/>
                <a:latin typeface="Franklin Gothic Demi Cond"/>
                <a:ea typeface="+mn-ea"/>
                <a:cs typeface="+mn-cs"/>
              </a:rPr>
              <a:t>Gateway Healthcare (3 locations)</a:t>
            </a:r>
          </a:p>
          <a:p>
            <a:pPr marL="0" marR="0" lvl="0" indent="0" algn="l" defTabSz="914400" rtl="0" eaLnBrk="1" fontAlgn="auto" latinLnBrk="0" hangingPunct="1">
              <a:lnSpc>
                <a:spcPct val="113000"/>
              </a:lnSpc>
              <a:spcBef>
                <a:spcPts val="0"/>
              </a:spcBef>
              <a:spcAft>
                <a:spcPts val="600"/>
              </a:spcAft>
              <a:buClr>
                <a:srgbClr val="EB5152"/>
              </a:buClr>
              <a:buSzTx/>
              <a:buFont typeface="Arial" panose="020B0604020202020204" pitchFamily="34" charset="0"/>
              <a:buNone/>
              <a:tabLst/>
              <a:defRPr/>
            </a:pPr>
            <a:endParaRPr kumimoji="0" lang="en-US" sz="2100" b="0" i="0" u="none" strike="noStrike" kern="1200" cap="none" spc="0" normalizeH="0" baseline="0" noProof="0" dirty="0">
              <a:ln>
                <a:noFill/>
              </a:ln>
              <a:solidFill>
                <a:srgbClr val="656565"/>
              </a:solidFill>
              <a:effectLst/>
              <a:uLnTx/>
              <a:uFillTx/>
              <a:latin typeface="Franklin Gothic Demi Cond"/>
              <a:ea typeface="+mn-ea"/>
              <a:cs typeface="+mn-cs"/>
            </a:endParaRPr>
          </a:p>
        </p:txBody>
      </p:sp>
      <p:pic>
        <p:nvPicPr>
          <p:cNvPr id="4" name="Picture 3" descr="Diagram&#10;&#10;Description automatically generated">
            <a:extLst>
              <a:ext uri="{FF2B5EF4-FFF2-40B4-BE49-F238E27FC236}">
                <a16:creationId xmlns:a16="http://schemas.microsoft.com/office/drawing/2014/main" id="{6225387E-A18A-A509-CA04-1F0B952DCD52}"/>
              </a:ext>
            </a:extLst>
          </p:cNvPr>
          <p:cNvPicPr>
            <a:picLocks noChangeAspect="1"/>
          </p:cNvPicPr>
          <p:nvPr/>
        </p:nvPicPr>
        <p:blipFill>
          <a:blip r:embed="rId2"/>
          <a:srcRect r="-3" b="2206"/>
          <a:stretch/>
        </p:blipFill>
        <p:spPr>
          <a:xfrm>
            <a:off x="6099048" y="304805"/>
            <a:ext cx="5788152" cy="5490492"/>
          </a:xfrm>
          <a:prstGeom prst="rect">
            <a:avLst/>
          </a:prstGeom>
          <a:noFill/>
          <a:ln>
            <a:noFill/>
          </a:ln>
        </p:spPr>
      </p:pic>
    </p:spTree>
    <p:extLst>
      <p:ext uri="{BB962C8B-B14F-4D97-AF65-F5344CB8AC3E}">
        <p14:creationId xmlns:p14="http://schemas.microsoft.com/office/powerpoint/2010/main" val="3311875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DE1B82-6765-D346-D64E-09F379B3D0D7}"/>
              </a:ext>
            </a:extLst>
          </p:cNvPr>
          <p:cNvSpPr>
            <a:spLocks noGrp="1"/>
          </p:cNvSpPr>
          <p:nvPr>
            <p:ph type="title"/>
          </p:nvPr>
        </p:nvSpPr>
        <p:spPr>
          <a:xfrm>
            <a:off x="6400798" y="172857"/>
            <a:ext cx="5486401" cy="701731"/>
          </a:xfrm>
        </p:spPr>
        <p:txBody>
          <a:bodyPr vert="horz" wrap="square" lIns="91440" tIns="45720" rIns="91440" bIns="45720" rtlCol="0" anchor="t">
            <a:normAutofit/>
          </a:bodyPr>
          <a:lstStyle/>
          <a:p>
            <a:r>
              <a:rPr lang="en-US" sz="4100" kern="1200">
                <a:latin typeface="+mj-lt"/>
                <a:ea typeface="+mj-ea"/>
                <a:cs typeface="+mj-cs"/>
              </a:rPr>
              <a:t>RI CCBHC:  What to expect</a:t>
            </a:r>
          </a:p>
        </p:txBody>
      </p:sp>
      <p:sp>
        <p:nvSpPr>
          <p:cNvPr id="3" name="Slide Number Placeholder 2">
            <a:extLst>
              <a:ext uri="{FF2B5EF4-FFF2-40B4-BE49-F238E27FC236}">
                <a16:creationId xmlns:a16="http://schemas.microsoft.com/office/drawing/2014/main" id="{2DCC27FC-682A-8EAB-FCC4-CC2B1EC5AA4B}"/>
              </a:ext>
            </a:extLst>
          </p:cNvPr>
          <p:cNvSpPr>
            <a:spLocks noGrp="1"/>
          </p:cNvSpPr>
          <p:nvPr>
            <p:ph type="sldNum" sz="quarter" idx="12"/>
          </p:nvPr>
        </p:nvSpPr>
        <p:spPr>
          <a:xfrm>
            <a:off x="9719988" y="6170673"/>
            <a:ext cx="586986" cy="338328"/>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5EDF84B-C6E0-4237-8292-AD6332EF7C1F}"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8</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TextBox 8">
            <a:extLst>
              <a:ext uri="{FF2B5EF4-FFF2-40B4-BE49-F238E27FC236}">
                <a16:creationId xmlns:a16="http://schemas.microsoft.com/office/drawing/2014/main" id="{FF5CD0F4-F24A-DA03-3D7B-6D19F1BDA193}"/>
              </a:ext>
            </a:extLst>
          </p:cNvPr>
          <p:cNvSpPr txBox="1"/>
          <p:nvPr/>
        </p:nvSpPr>
        <p:spPr>
          <a:xfrm>
            <a:off x="6400798" y="1031273"/>
            <a:ext cx="5486400" cy="4557764"/>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13000"/>
              </a:lnSpc>
              <a:spcBef>
                <a:spcPts val="0"/>
              </a:spcBef>
              <a:spcAft>
                <a:spcPts val="600"/>
              </a:spcAft>
              <a:buClr>
                <a:srgbClr val="EB5152"/>
              </a:buClr>
              <a:buSzTx/>
              <a:buFontTx/>
              <a:buNone/>
              <a:tabLst/>
              <a:defRPr/>
            </a:pPr>
            <a:r>
              <a:rPr kumimoji="0" lang="en-US" sz="1900" b="0" i="0" u="none" strike="noStrike" kern="1200" cap="none" spc="0" normalizeH="0" baseline="0" noProof="0" dirty="0">
                <a:ln>
                  <a:noFill/>
                </a:ln>
                <a:solidFill>
                  <a:prstClr val="black">
                    <a:lumMod val="95000"/>
                    <a:lumOff val="5000"/>
                  </a:prstClr>
                </a:solidFill>
                <a:effectLst/>
                <a:uLnTx/>
                <a:uFillTx/>
                <a:latin typeface="Franklin Gothic Demi Cond"/>
                <a:ea typeface="+mn-ea"/>
                <a:cs typeface="+mn-cs"/>
              </a:rPr>
              <a:t>Each CCBHC catchment area will have access to :</a:t>
            </a:r>
          </a:p>
          <a:p>
            <a:pPr marL="342900" marR="0" lvl="0" indent="-342900" algn="l" defTabSz="914400" rtl="0" eaLnBrk="1" fontAlgn="auto" latinLnBrk="0" hangingPunct="1">
              <a:lnSpc>
                <a:spcPct val="113000"/>
              </a:lnSpc>
              <a:spcBef>
                <a:spcPts val="0"/>
              </a:spcBef>
              <a:spcAft>
                <a:spcPts val="600"/>
              </a:spcAft>
              <a:buClr>
                <a:srgbClr val="EB5152"/>
              </a:buClr>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lumMod val="95000"/>
                    <a:lumOff val="5000"/>
                  </a:prstClr>
                </a:solidFill>
                <a:effectLst/>
                <a:uLnTx/>
                <a:uFillTx/>
                <a:latin typeface="Franklin Gothic Demi Cond"/>
                <a:ea typeface="+mn-ea"/>
                <a:cs typeface="+mn-cs"/>
              </a:rPr>
              <a:t>Mental Health and Substance Use Mobile Crisis Response 24/7 </a:t>
            </a:r>
          </a:p>
          <a:p>
            <a:pPr marL="342900" marR="0" lvl="0" indent="-342900" algn="l" defTabSz="914400" rtl="0" eaLnBrk="1" fontAlgn="auto" latinLnBrk="0" hangingPunct="1">
              <a:lnSpc>
                <a:spcPct val="113000"/>
              </a:lnSpc>
              <a:spcBef>
                <a:spcPts val="0"/>
              </a:spcBef>
              <a:spcAft>
                <a:spcPts val="600"/>
              </a:spcAft>
              <a:buClr>
                <a:srgbClr val="EB5152"/>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95000"/>
                    <a:lumOff val="5000"/>
                  </a:prstClr>
                </a:solidFill>
                <a:effectLst/>
                <a:uLnTx/>
                <a:uFillTx/>
                <a:latin typeface="Franklin Gothic Demi Cond"/>
                <a:ea typeface="+mn-ea"/>
                <a:cs typeface="+mn-cs"/>
              </a:rPr>
              <a:t>Open access appointments,  decreased time to service and increased hours of operation (evenings and weekends) </a:t>
            </a:r>
          </a:p>
          <a:p>
            <a:pPr marL="342900" marR="0" lvl="0" indent="-342900" algn="l" defTabSz="914400" rtl="0" eaLnBrk="1" fontAlgn="auto" latinLnBrk="0" hangingPunct="1">
              <a:lnSpc>
                <a:spcPct val="113000"/>
              </a:lnSpc>
              <a:spcBef>
                <a:spcPts val="0"/>
              </a:spcBef>
              <a:spcAft>
                <a:spcPts val="600"/>
              </a:spcAft>
              <a:buClr>
                <a:srgbClr val="EB5152"/>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95000"/>
                    <a:lumOff val="5000"/>
                  </a:prstClr>
                </a:solidFill>
                <a:effectLst/>
                <a:uLnTx/>
                <a:uFillTx/>
                <a:latin typeface="Franklin Gothic Demi Cond"/>
                <a:ea typeface="+mn-ea"/>
                <a:cs typeface="+mn-cs"/>
              </a:rPr>
              <a:t>Access to enhanced quality services including evidenced-based practices</a:t>
            </a:r>
          </a:p>
          <a:p>
            <a:pPr marL="342900" marR="0" lvl="0" indent="-342900" algn="l" defTabSz="914400" rtl="0" eaLnBrk="1" fontAlgn="auto" latinLnBrk="0" hangingPunct="1">
              <a:lnSpc>
                <a:spcPct val="113000"/>
              </a:lnSpc>
              <a:spcBef>
                <a:spcPts val="0"/>
              </a:spcBef>
              <a:spcAft>
                <a:spcPts val="600"/>
              </a:spcAft>
              <a:buClr>
                <a:srgbClr val="EB5152"/>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95000"/>
                    <a:lumOff val="5000"/>
                  </a:prstClr>
                </a:solidFill>
                <a:effectLst/>
                <a:uLnTx/>
                <a:uFillTx/>
                <a:latin typeface="Franklin Gothic Demi Cond"/>
                <a:ea typeface="+mn-ea"/>
                <a:cs typeface="+mn-cs"/>
              </a:rPr>
              <a:t>Increased care coordination with community providers</a:t>
            </a:r>
          </a:p>
          <a:p>
            <a:pPr marL="342900" marR="0" lvl="0" indent="-342900" algn="l" defTabSz="914400" rtl="0" eaLnBrk="1" fontAlgn="auto" latinLnBrk="0" hangingPunct="1">
              <a:lnSpc>
                <a:spcPct val="113000"/>
              </a:lnSpc>
              <a:spcBef>
                <a:spcPts val="0"/>
              </a:spcBef>
              <a:spcAft>
                <a:spcPts val="600"/>
              </a:spcAft>
              <a:buClr>
                <a:srgbClr val="EB5152"/>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95000"/>
                    <a:lumOff val="5000"/>
                  </a:prstClr>
                </a:solidFill>
                <a:effectLst/>
                <a:uLnTx/>
                <a:uFillTx/>
                <a:latin typeface="Franklin Gothic Demi Cond"/>
                <a:ea typeface="+mn-ea"/>
                <a:cs typeface="+mn-cs"/>
              </a:rPr>
              <a:t> Assistance with housing, medical, social, vocation and other supports and services</a:t>
            </a:r>
          </a:p>
          <a:p>
            <a:pPr marL="342900" marR="0" lvl="0" indent="-342900" algn="l" defTabSz="914400" rtl="0" eaLnBrk="1" fontAlgn="auto" latinLnBrk="0" hangingPunct="1">
              <a:lnSpc>
                <a:spcPct val="113000"/>
              </a:lnSpc>
              <a:spcBef>
                <a:spcPts val="0"/>
              </a:spcBef>
              <a:spcAft>
                <a:spcPts val="600"/>
              </a:spcAft>
              <a:buClr>
                <a:srgbClr val="EB5152"/>
              </a:buClr>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lumMod val="95000"/>
                    <a:lumOff val="5000"/>
                  </a:prstClr>
                </a:solidFill>
                <a:effectLst/>
                <a:uLnTx/>
                <a:uFillTx/>
                <a:latin typeface="Franklin Gothic Demi Cond"/>
                <a:ea typeface="+mn-ea"/>
                <a:cs typeface="+mn-cs"/>
              </a:rPr>
              <a:t>Increased outreach within the community to engage individuals in need of services</a:t>
            </a:r>
          </a:p>
        </p:txBody>
      </p:sp>
      <p:pic>
        <p:nvPicPr>
          <p:cNvPr id="2052" name="Picture 4" descr="Community PNG Clipart - PNG All">
            <a:extLst>
              <a:ext uri="{FF2B5EF4-FFF2-40B4-BE49-F238E27FC236}">
                <a16:creationId xmlns:a16="http://schemas.microsoft.com/office/drawing/2014/main" id="{DF682481-6517-2E20-0133-A4B9ABFE4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09" r="20730" b="2"/>
          <a:stretch/>
        </p:blipFill>
        <p:spPr bwMode="auto">
          <a:xfrm>
            <a:off x="304800" y="304805"/>
            <a:ext cx="5788152" cy="5490492"/>
          </a:xfrm>
          <a:prstGeom prst="rect">
            <a:avLst/>
          </a:prstGeom>
          <a:solidFill>
            <a:srgbClr val="FFFFFF"/>
          </a:solidFill>
          <a:ln>
            <a:noFill/>
          </a:ln>
        </p:spPr>
      </p:pic>
    </p:spTree>
    <p:extLst>
      <p:ext uri="{BB962C8B-B14F-4D97-AF65-F5344CB8AC3E}">
        <p14:creationId xmlns:p14="http://schemas.microsoft.com/office/powerpoint/2010/main" val="3757290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30ADB-C942-262F-2DD0-3EABF923BBD0}"/>
              </a:ext>
            </a:extLst>
          </p:cNvPr>
          <p:cNvSpPr>
            <a:spLocks noGrp="1"/>
          </p:cNvSpPr>
          <p:nvPr>
            <p:ph type="title"/>
          </p:nvPr>
        </p:nvSpPr>
        <p:spPr>
          <a:xfrm>
            <a:off x="304800" y="366939"/>
            <a:ext cx="11582400" cy="701731"/>
          </a:xfrm>
        </p:spPr>
        <p:txBody>
          <a:bodyPr>
            <a:normAutofit/>
          </a:bodyPr>
          <a:lstStyle/>
          <a:p>
            <a:pPr algn="ctr"/>
            <a:r>
              <a:rPr lang="en-US" dirty="0">
                <a:cs typeface="Calibri"/>
              </a:rPr>
              <a:t>CCBHC and Substance Use Service</a:t>
            </a:r>
          </a:p>
        </p:txBody>
      </p:sp>
      <p:sp>
        <p:nvSpPr>
          <p:cNvPr id="3" name="Slide Number Placeholder 2">
            <a:extLst>
              <a:ext uri="{FF2B5EF4-FFF2-40B4-BE49-F238E27FC236}">
                <a16:creationId xmlns:a16="http://schemas.microsoft.com/office/drawing/2014/main" id="{B4A67586-7CE3-0F46-8C85-E9C60E02AE0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5EDF84B-C6E0-4237-8292-AD6332EF7C1F}" type="slidenum">
              <a:rPr kumimoji="0" lang="en-US" sz="1600" b="0"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Text Placeholder 4">
            <a:extLst>
              <a:ext uri="{FF2B5EF4-FFF2-40B4-BE49-F238E27FC236}">
                <a16:creationId xmlns:a16="http://schemas.microsoft.com/office/drawing/2014/main" id="{893B5289-4528-25D0-B530-2BE5C6180C07}"/>
              </a:ext>
            </a:extLst>
          </p:cNvPr>
          <p:cNvSpPr txBox="1">
            <a:spLocks/>
          </p:cNvSpPr>
          <p:nvPr/>
        </p:nvSpPr>
        <p:spPr>
          <a:xfrm>
            <a:off x="520503" y="1068670"/>
            <a:ext cx="11262193" cy="4952302"/>
          </a:xfrm>
          <a:prstGeom prst="rect">
            <a:avLst/>
          </a:prstGeom>
          <a:solidFill>
            <a:schemeClr val="accent3">
              <a:lumMod val="40000"/>
              <a:lumOff val="60000"/>
            </a:schemeClr>
          </a:solidFill>
        </p:spPr>
        <p:txBody>
          <a:bodyPr vert="horz" lIns="91440" tIns="45720" rIns="91440" bIns="45720" rtlCol="0" anchor="t">
            <a:noAutofit/>
          </a:bodyPr>
          <a:lstStyle>
            <a:lvl1pPr marL="0" indent="0" algn="l" defTabSz="914400" rtl="0" eaLnBrk="1" latinLnBrk="0" hangingPunct="1">
              <a:lnSpc>
                <a:spcPct val="123000"/>
              </a:lnSpc>
              <a:spcBef>
                <a:spcPts val="0"/>
              </a:spcBef>
              <a:spcAft>
                <a:spcPts val="0"/>
              </a:spcAft>
              <a:buClr>
                <a:schemeClr val="accent1"/>
              </a:buClr>
              <a:buFont typeface="Arial" panose="020B0604020202020204" pitchFamily="34" charset="0"/>
              <a:buNone/>
              <a:defRPr sz="1600" kern="1200">
                <a:solidFill>
                  <a:schemeClr val="accent6"/>
                </a:solidFill>
                <a:latin typeface="+mn-lt"/>
                <a:ea typeface="+mn-ea"/>
                <a:cs typeface="+mn-cs"/>
              </a:defRPr>
            </a:lvl1pPr>
            <a:lvl2pPr marL="457200" indent="0" algn="l" defTabSz="914400" rtl="0" eaLnBrk="1" latinLnBrk="0" hangingPunct="1">
              <a:lnSpc>
                <a:spcPct val="123000"/>
              </a:lnSpc>
              <a:spcBef>
                <a:spcPts val="0"/>
              </a:spcBef>
              <a:spcAft>
                <a:spcPts val="0"/>
              </a:spcAft>
              <a:buClr>
                <a:schemeClr val="accent1"/>
              </a:buClr>
              <a:buFont typeface="Arial" panose="020B0604020202020204" pitchFamily="34" charset="0"/>
              <a:buNone/>
              <a:defRPr sz="1600" kern="1200">
                <a:solidFill>
                  <a:schemeClr val="accent6"/>
                </a:solidFill>
                <a:latin typeface="+mn-lt"/>
                <a:ea typeface="+mn-ea"/>
                <a:cs typeface="+mn-cs"/>
              </a:defRPr>
            </a:lvl2pPr>
            <a:lvl3pPr marL="914400" indent="0" algn="l" defTabSz="914400" rtl="0" eaLnBrk="1" latinLnBrk="0" hangingPunct="1">
              <a:lnSpc>
                <a:spcPct val="123000"/>
              </a:lnSpc>
              <a:spcBef>
                <a:spcPts val="0"/>
              </a:spcBef>
              <a:spcAft>
                <a:spcPts val="0"/>
              </a:spcAft>
              <a:buClr>
                <a:schemeClr val="accent1"/>
              </a:buClr>
              <a:buFont typeface="Arial" panose="020B0604020202020204" pitchFamily="34" charset="0"/>
              <a:buNone/>
              <a:defRPr sz="1600" kern="1200">
                <a:solidFill>
                  <a:schemeClr val="accent6"/>
                </a:solidFill>
                <a:latin typeface="+mn-lt"/>
                <a:ea typeface="+mn-ea"/>
                <a:cs typeface="+mn-cs"/>
              </a:defRPr>
            </a:lvl3pPr>
            <a:lvl4pPr marL="1371600" indent="0" algn="l" defTabSz="914400" rtl="0" eaLnBrk="1" latinLnBrk="0" hangingPunct="1">
              <a:lnSpc>
                <a:spcPct val="123000"/>
              </a:lnSpc>
              <a:spcBef>
                <a:spcPts val="0"/>
              </a:spcBef>
              <a:spcAft>
                <a:spcPts val="0"/>
              </a:spcAft>
              <a:buClr>
                <a:schemeClr val="accent1"/>
              </a:buClr>
              <a:buFont typeface="Arial" panose="020B0604020202020204" pitchFamily="34" charset="0"/>
              <a:buNone/>
              <a:defRPr sz="1600" kern="1200">
                <a:solidFill>
                  <a:schemeClr val="accent6"/>
                </a:solidFill>
                <a:latin typeface="+mn-lt"/>
                <a:ea typeface="+mn-ea"/>
                <a:cs typeface="+mn-cs"/>
              </a:defRPr>
            </a:lvl4pPr>
            <a:lvl5pPr marL="1828800" indent="0" algn="l" defTabSz="914400" rtl="0" eaLnBrk="1" latinLnBrk="0" hangingPunct="1">
              <a:lnSpc>
                <a:spcPct val="123000"/>
              </a:lnSpc>
              <a:spcBef>
                <a:spcPts val="0"/>
              </a:spcBef>
              <a:spcAft>
                <a:spcPts val="0"/>
              </a:spcAft>
              <a:buClr>
                <a:schemeClr val="accent1"/>
              </a:buClr>
              <a:buFont typeface="Arial" panose="020B0604020202020204" pitchFamily="34" charset="0"/>
              <a:buNone/>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3000"/>
              </a:lnSpc>
              <a:spcBef>
                <a:spcPts val="0"/>
              </a:spcBef>
              <a:spcAft>
                <a:spcPts val="0"/>
              </a:spcAft>
              <a:buClr>
                <a:srgbClr val="EB5152"/>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Franklin Gothic Demi Cond"/>
                <a:ea typeface="Calibri" panose="020F0502020204030204" pitchFamily="34" charset="0"/>
                <a:cs typeface="Calibri" panose="020F0502020204030204" pitchFamily="34" charset="0"/>
              </a:rPr>
              <a:t>Each CCBHC will be providing enhanced substance use services for all ages including: </a:t>
            </a:r>
          </a:p>
          <a:p>
            <a:pPr marL="0" marR="0" lvl="0" indent="0" algn="l" defTabSz="914400" rtl="0" eaLnBrk="1" fontAlgn="auto" latinLnBrk="0" hangingPunct="1">
              <a:lnSpc>
                <a:spcPct val="123000"/>
              </a:lnSpc>
              <a:spcBef>
                <a:spcPts val="0"/>
              </a:spcBef>
              <a:spcAft>
                <a:spcPts val="0"/>
              </a:spcAft>
              <a:buClr>
                <a:srgbClr val="EB5152"/>
              </a:buClr>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lumMod val="95000"/>
                  <a:lumOff val="5000"/>
                </a:prstClr>
              </a:solidFill>
              <a:effectLst/>
              <a:uLnTx/>
              <a:uFillTx/>
              <a:latin typeface="Franklin Gothic Demi Cond"/>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23000"/>
              </a:lnSpc>
              <a:spcBef>
                <a:spcPts val="0"/>
              </a:spcBef>
              <a:spcAft>
                <a:spcPts val="0"/>
              </a:spcAft>
              <a:buClr>
                <a:srgbClr val="EB5152"/>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Franklin Gothic Demi Cond"/>
                <a:ea typeface="Calibri" panose="020F0502020204030204" pitchFamily="34" charset="0"/>
                <a:cs typeface="Calibri" panose="020F0502020204030204" pitchFamily="34" charset="0"/>
              </a:rPr>
              <a:t>SBIRT (Screening, Brief Intervention, Referral to Treatment)</a:t>
            </a:r>
          </a:p>
          <a:p>
            <a:pPr marL="342900" marR="0" lvl="0" indent="-342900" algn="l" defTabSz="914400" rtl="0" eaLnBrk="1" fontAlgn="auto" latinLnBrk="0" hangingPunct="1">
              <a:lnSpc>
                <a:spcPct val="123000"/>
              </a:lnSpc>
              <a:spcBef>
                <a:spcPts val="0"/>
              </a:spcBef>
              <a:spcAft>
                <a:spcPts val="0"/>
              </a:spcAft>
              <a:buClr>
                <a:srgbClr val="EB5152"/>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Franklin Gothic Demi Cond"/>
                <a:ea typeface="Calibri" panose="020F0502020204030204" pitchFamily="34" charset="0"/>
                <a:cs typeface="Calibri" panose="020F0502020204030204" pitchFamily="34" charset="0"/>
              </a:rPr>
              <a:t>General Outpatient Substance Use Services (ASAM Level 1)</a:t>
            </a:r>
          </a:p>
          <a:p>
            <a:pPr marL="342900" marR="0" lvl="0" indent="-342900" algn="l" defTabSz="914400" rtl="0" eaLnBrk="1" fontAlgn="auto" latinLnBrk="0" hangingPunct="1">
              <a:lnSpc>
                <a:spcPct val="123000"/>
              </a:lnSpc>
              <a:spcBef>
                <a:spcPts val="0"/>
              </a:spcBef>
              <a:spcAft>
                <a:spcPts val="0"/>
              </a:spcAft>
              <a:buClr>
                <a:srgbClr val="EB5152"/>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Franklin Gothic Demi Cond"/>
                <a:ea typeface="Calibri" panose="020F0502020204030204" pitchFamily="34" charset="0"/>
                <a:cs typeface="Calibri" panose="020F0502020204030204" pitchFamily="34" charset="0"/>
              </a:rPr>
              <a:t>Ambulatory Withdrawal Management (ASAM Level 1 and 2 W.M)</a:t>
            </a:r>
          </a:p>
          <a:p>
            <a:pPr marL="342900" marR="0" lvl="0" indent="-342900" algn="l" defTabSz="914400" rtl="0" eaLnBrk="1" fontAlgn="auto" latinLnBrk="0" hangingPunct="1">
              <a:lnSpc>
                <a:spcPct val="123000"/>
              </a:lnSpc>
              <a:spcBef>
                <a:spcPts val="0"/>
              </a:spcBef>
              <a:spcAft>
                <a:spcPts val="0"/>
              </a:spcAft>
              <a:buClr>
                <a:srgbClr val="EB5152"/>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Franklin Gothic Demi Cond"/>
                <a:ea typeface="Calibri" panose="020F0502020204030204" pitchFamily="34" charset="0"/>
                <a:cs typeface="Calibri" panose="020F0502020204030204" pitchFamily="34" charset="0"/>
              </a:rPr>
              <a:t>Intensive Outpatient Services (ASAM Level 2.1)</a:t>
            </a:r>
          </a:p>
          <a:p>
            <a:pPr marL="342900" marR="0" lvl="0" indent="-342900" algn="l" defTabSz="914400" rtl="0" eaLnBrk="1" fontAlgn="auto" latinLnBrk="0" hangingPunct="1">
              <a:lnSpc>
                <a:spcPct val="123000"/>
              </a:lnSpc>
              <a:spcBef>
                <a:spcPts val="0"/>
              </a:spcBef>
              <a:spcAft>
                <a:spcPts val="0"/>
              </a:spcAft>
              <a:buClr>
                <a:srgbClr val="EB5152"/>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Franklin Gothic Demi Cond"/>
                <a:ea typeface="Calibri" panose="020F0502020204030204" pitchFamily="34" charset="0"/>
                <a:cs typeface="Calibri" panose="020F0502020204030204" pitchFamily="34" charset="0"/>
              </a:rPr>
              <a:t>Seven Challenges Program for Young Adults 12-25</a:t>
            </a:r>
          </a:p>
          <a:p>
            <a:pPr marL="342900" marR="0" lvl="0" indent="-342900" algn="l" defTabSz="914400" rtl="0" eaLnBrk="1" fontAlgn="auto" latinLnBrk="0" hangingPunct="1">
              <a:lnSpc>
                <a:spcPct val="123000"/>
              </a:lnSpc>
              <a:spcBef>
                <a:spcPts val="0"/>
              </a:spcBef>
              <a:spcAft>
                <a:spcPts val="0"/>
              </a:spcAft>
              <a:buClr>
                <a:srgbClr val="EB5152"/>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Franklin Gothic Demi Cond"/>
                <a:ea typeface="Calibri" panose="020F0502020204030204" pitchFamily="34" charset="0"/>
                <a:cs typeface="Calibri" panose="020F0502020204030204" pitchFamily="34" charset="0"/>
              </a:rPr>
              <a:t>Medication Assisted Treatment for </a:t>
            </a:r>
          </a:p>
          <a:p>
            <a:pPr marL="800100" marR="0" lvl="1" indent="-342900" algn="l" defTabSz="914400" rtl="0" eaLnBrk="1" fontAlgn="auto" latinLnBrk="0" hangingPunct="1">
              <a:lnSpc>
                <a:spcPct val="123000"/>
              </a:lnSpc>
              <a:spcBef>
                <a:spcPts val="0"/>
              </a:spcBef>
              <a:spcAft>
                <a:spcPts val="0"/>
              </a:spcAft>
              <a:buClr>
                <a:srgbClr val="EB5152"/>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Franklin Gothic Demi Cond"/>
                <a:ea typeface="Calibri" panose="020F0502020204030204" pitchFamily="34" charset="0"/>
                <a:cs typeface="Calibri" panose="020F0502020204030204" pitchFamily="34" charset="0"/>
              </a:rPr>
              <a:t>Opioid (2 out of 3 medications)</a:t>
            </a:r>
          </a:p>
          <a:p>
            <a:pPr marL="800100" marR="0" lvl="1" indent="-342900" algn="l" defTabSz="914400" rtl="0" eaLnBrk="1" fontAlgn="auto" latinLnBrk="0" hangingPunct="1">
              <a:lnSpc>
                <a:spcPct val="123000"/>
              </a:lnSpc>
              <a:spcBef>
                <a:spcPts val="0"/>
              </a:spcBef>
              <a:spcAft>
                <a:spcPts val="0"/>
              </a:spcAft>
              <a:buClr>
                <a:srgbClr val="EB5152"/>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Franklin Gothic Demi Cond"/>
                <a:ea typeface="Calibri" panose="020F0502020204030204" pitchFamily="34" charset="0"/>
                <a:cs typeface="Calibri" panose="020F0502020204030204" pitchFamily="34" charset="0"/>
              </a:rPr>
              <a:t>Alcohol </a:t>
            </a:r>
          </a:p>
          <a:p>
            <a:pPr marL="800100" marR="0" lvl="1" indent="-342900" algn="l" defTabSz="914400" rtl="0" eaLnBrk="1" fontAlgn="auto" latinLnBrk="0" hangingPunct="1">
              <a:lnSpc>
                <a:spcPct val="123000"/>
              </a:lnSpc>
              <a:spcBef>
                <a:spcPts val="0"/>
              </a:spcBef>
              <a:spcAft>
                <a:spcPts val="0"/>
              </a:spcAft>
              <a:buClr>
                <a:srgbClr val="EB5152"/>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Franklin Gothic Demi Cond"/>
                <a:ea typeface="Calibri" panose="020F0502020204030204" pitchFamily="34" charset="0"/>
                <a:cs typeface="Calibri" panose="020F0502020204030204" pitchFamily="34" charset="0"/>
              </a:rPr>
              <a:t>Nicotine</a:t>
            </a:r>
          </a:p>
          <a:p>
            <a:pPr marL="342900" marR="0" lvl="0" indent="-342900" algn="l" defTabSz="914400" rtl="0" eaLnBrk="1" fontAlgn="auto" latinLnBrk="0" hangingPunct="1">
              <a:lnSpc>
                <a:spcPct val="123000"/>
              </a:lnSpc>
              <a:spcBef>
                <a:spcPts val="0"/>
              </a:spcBef>
              <a:spcAft>
                <a:spcPts val="0"/>
              </a:spcAft>
              <a:buClr>
                <a:srgbClr val="EB5152"/>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Franklin Gothic Demi Cond"/>
                <a:ea typeface="Calibri" panose="020F0502020204030204" pitchFamily="34" charset="0"/>
                <a:cs typeface="Calibri" panose="020F0502020204030204" pitchFamily="34" charset="0"/>
              </a:rPr>
              <a:t>Peer Based Recovery Support Services (PBRSS)</a:t>
            </a:r>
          </a:p>
          <a:p>
            <a:pPr marL="457200" marR="0" lvl="1" indent="0" algn="l" defTabSz="914400" rtl="0" eaLnBrk="1" fontAlgn="auto" latinLnBrk="0" hangingPunct="1">
              <a:lnSpc>
                <a:spcPct val="123000"/>
              </a:lnSpc>
              <a:spcBef>
                <a:spcPts val="0"/>
              </a:spcBef>
              <a:spcAft>
                <a:spcPts val="0"/>
              </a:spcAft>
              <a:buClr>
                <a:srgbClr val="EB5152"/>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3828700"/>
      </p:ext>
    </p:extLst>
  </p:cSld>
  <p:clrMapOvr>
    <a:masterClrMapping/>
  </p:clrMapOvr>
</p:sld>
</file>

<file path=ppt/theme/theme1.xml><?xml version="1.0" encoding="utf-8"?>
<a:theme xmlns:a="http://schemas.openxmlformats.org/drawingml/2006/main" name="CTC-RI">
  <a:themeElements>
    <a:clrScheme name="Custom 1">
      <a:dk1>
        <a:srgbClr val="0070C0"/>
      </a:dk1>
      <a:lt1>
        <a:sysClr val="window" lastClr="FFFFFF"/>
      </a:lt1>
      <a:dk2>
        <a:srgbClr val="0070C0"/>
      </a:dk2>
      <a:lt2>
        <a:srgbClr val="FFFFFF"/>
      </a:lt2>
      <a:accent1>
        <a:srgbClr val="0070C0"/>
      </a:accent1>
      <a:accent2>
        <a:srgbClr val="FFC000"/>
      </a:accent2>
      <a:accent3>
        <a:srgbClr val="C00000"/>
      </a:accent3>
      <a:accent4>
        <a:srgbClr val="7030A0"/>
      </a:accent4>
      <a:accent5>
        <a:srgbClr val="00B050"/>
      </a:accent5>
      <a:accent6>
        <a:srgbClr val="3A3838"/>
      </a:accent6>
      <a:hlink>
        <a:srgbClr val="0070C0"/>
      </a:hlink>
      <a:folHlink>
        <a:srgbClr val="85C0F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C-RI PPT Template 2022 [Read-Only]" id="{E9722CB7-3373-4CEA-9533-A5365A4C63F7}" vid="{F1A3F313-7275-422C-A952-94165985349C}"/>
    </a:ext>
  </a:extLst>
</a:theme>
</file>

<file path=ppt/theme/theme2.xml><?xml version="1.0" encoding="utf-8"?>
<a:theme xmlns:a="http://schemas.openxmlformats.org/drawingml/2006/main" name="Theme1 PPT">
  <a:themeElements>
    <a:clrScheme name="Rhode Island">
      <a:dk1>
        <a:sysClr val="windowText" lastClr="000000"/>
      </a:dk1>
      <a:lt1>
        <a:sysClr val="window" lastClr="FFFFFF"/>
      </a:lt1>
      <a:dk2>
        <a:srgbClr val="44546A"/>
      </a:dk2>
      <a:lt2>
        <a:srgbClr val="C4C4C4"/>
      </a:lt2>
      <a:accent1>
        <a:srgbClr val="EB5152"/>
      </a:accent1>
      <a:accent2>
        <a:srgbClr val="1E497F"/>
      </a:accent2>
      <a:accent3>
        <a:srgbClr val="8FBAE4"/>
      </a:accent3>
      <a:accent4>
        <a:srgbClr val="FFC709"/>
      </a:accent4>
      <a:accent5>
        <a:srgbClr val="404040"/>
      </a:accent5>
      <a:accent6>
        <a:srgbClr val="656565"/>
      </a:accent6>
      <a:hlink>
        <a:srgbClr val="0563C1"/>
      </a:hlink>
      <a:folHlink>
        <a:srgbClr val="954F72"/>
      </a:folHlink>
    </a:clrScheme>
    <a:fontScheme name="Rhode">
      <a:majorFont>
        <a:latin typeface="Franklin Gothic Demi Cond"/>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E497F"/>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123000"/>
          </a:lnSpc>
          <a:spcBef>
            <a:spcPts val="600"/>
          </a:spcBef>
          <a:spcAft>
            <a:spcPts val="600"/>
          </a:spcAft>
          <a:defRPr sz="160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123000"/>
          </a:lnSpc>
          <a:spcBef>
            <a:spcPts val="600"/>
          </a:spcBef>
          <a:spcAft>
            <a:spcPts val="600"/>
          </a:spcAft>
          <a:defRPr sz="1600">
            <a:solidFill>
              <a:srgbClr val="656666"/>
            </a:solidFill>
          </a:defRPr>
        </a:defPPr>
      </a:lstStyle>
    </a:txDef>
  </a:objectDefaults>
  <a:extraClrSchemeLst/>
  <a:extLst>
    <a:ext uri="{05A4C25C-085E-4340-85A3-A5531E510DB2}">
      <thm15:themeFamily xmlns:thm15="http://schemas.microsoft.com/office/thememl/2012/main" name="Theme1 PPT" id="{B856E573-31CB-483D-9517-C88B6DF02C8E}" vid="{BA4E29D1-19A1-46DF-B6E1-BCE678C948F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CTC-RI PPT Template 2023</Template>
  <TotalTime>1451</TotalTime>
  <Words>1433</Words>
  <Application>Microsoft Office PowerPoint</Application>
  <PresentationFormat>Widescreen</PresentationFormat>
  <Paragraphs>196</Paragraphs>
  <Slides>21</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Calibri</vt:lpstr>
      <vt:lpstr>Franklin Gothic Book</vt:lpstr>
      <vt:lpstr>Franklin Gothic Demi Cond</vt:lpstr>
      <vt:lpstr>Symbol</vt:lpstr>
      <vt:lpstr>Trebuchet MS</vt:lpstr>
      <vt:lpstr>Wingdings</vt:lpstr>
      <vt:lpstr>CTC-RI</vt:lpstr>
      <vt:lpstr>Theme1 PPT</vt:lpstr>
      <vt:lpstr>Addressing Alcohol Use Disorder (AUD) in Primary Care Think Tank Series</vt:lpstr>
      <vt:lpstr>Session Overview</vt:lpstr>
      <vt:lpstr>Series Overview</vt:lpstr>
      <vt:lpstr>Rhode Island  Certified Community Behavioral Health Clinics</vt:lpstr>
      <vt:lpstr>CCBHCs in  Rhode Island</vt:lpstr>
      <vt:lpstr>Certified Community Behavioral Health Clinics</vt:lpstr>
      <vt:lpstr>CCBHC Implementation</vt:lpstr>
      <vt:lpstr>RI CCBHC:  What to expect</vt:lpstr>
      <vt:lpstr>CCBHC and Substance Use Service</vt:lpstr>
      <vt:lpstr>Substance Use Provider DCO</vt:lpstr>
      <vt:lpstr>CCBHC Substance Use Levels of Care: ASAM Outpatient</vt:lpstr>
      <vt:lpstr>CCBHC Substance Use Levels of Care: ASAM Withdrawal Management</vt:lpstr>
      <vt:lpstr>CCBHC and Care Coordination</vt:lpstr>
      <vt:lpstr>CCBHC and Primary Care Integration</vt:lpstr>
      <vt:lpstr>CCBHC Primary Care Screening and Reporting</vt:lpstr>
      <vt:lpstr>PowerPoint Presentation</vt:lpstr>
      <vt:lpstr>CONTACT INFO  </vt:lpstr>
      <vt:lpstr>Open Discussion</vt:lpstr>
      <vt:lpstr> December 16, 2024 12:00-1:00PM EST</vt:lpstr>
      <vt:lpstr>CTC-RI Senior Leadership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Phos Ivestei</dc:creator>
  <cp:lastModifiedBy>Phos Ivestei</cp:lastModifiedBy>
  <cp:revision>14</cp:revision>
  <dcterms:created xsi:type="dcterms:W3CDTF">2024-10-10T19:28:31Z</dcterms:created>
  <dcterms:modified xsi:type="dcterms:W3CDTF">2024-11-18T19:26:07Z</dcterms:modified>
</cp:coreProperties>
</file>