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82" r:id="rId5"/>
    <p:sldId id="290" r:id="rId6"/>
    <p:sldId id="291" r:id="rId7"/>
    <p:sldId id="283" r:id="rId8"/>
    <p:sldId id="284" r:id="rId9"/>
    <p:sldId id="261" r:id="rId10"/>
    <p:sldId id="262" r:id="rId11"/>
    <p:sldId id="264" r:id="rId12"/>
    <p:sldId id="270" r:id="rId13"/>
    <p:sldId id="267" r:id="rId14"/>
    <p:sldId id="265" r:id="rId15"/>
    <p:sldId id="268" r:id="rId16"/>
    <p:sldId id="272" r:id="rId17"/>
    <p:sldId id="281" r:id="rId18"/>
    <p:sldId id="263" r:id="rId19"/>
    <p:sldId id="289" r:id="rId20"/>
    <p:sldId id="271" r:id="rId21"/>
    <p:sldId id="288" r:id="rId22"/>
    <p:sldId id="266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CDC0AD-66DF-4C29-95E5-4E6BD9195FD1}" v="243" dt="2019-04-24T00:30:58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45" d="100"/>
          <a:sy n="45" d="100"/>
        </p:scale>
        <p:origin x="58" y="9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Gee, Margaret" userId="f326b1cf-2a47-4f1b-af59-3b8978bfafb8" providerId="ADAL" clId="{8BCDC0AD-66DF-4C29-95E5-4E6BD9195FD1}"/>
    <pc:docChg chg="undo custSel addSld delSld modSld sldOrd">
      <pc:chgData name="McGee, Margaret" userId="f326b1cf-2a47-4f1b-af59-3b8978bfafb8" providerId="ADAL" clId="{8BCDC0AD-66DF-4C29-95E5-4E6BD9195FD1}" dt="2019-04-24T00:51:40.955" v="10470" actId="114"/>
      <pc:docMkLst>
        <pc:docMk/>
      </pc:docMkLst>
      <pc:sldChg chg="modSp">
        <pc:chgData name="McGee, Margaret" userId="f326b1cf-2a47-4f1b-af59-3b8978bfafb8" providerId="ADAL" clId="{8BCDC0AD-66DF-4C29-95E5-4E6BD9195FD1}" dt="2019-04-16T23:23:58.766" v="5651" actId="20577"/>
        <pc:sldMkLst>
          <pc:docMk/>
          <pc:sldMk cId="2027411470" sldId="259"/>
        </pc:sldMkLst>
        <pc:spChg chg="mod">
          <ac:chgData name="McGee, Margaret" userId="f326b1cf-2a47-4f1b-af59-3b8978bfafb8" providerId="ADAL" clId="{8BCDC0AD-66DF-4C29-95E5-4E6BD9195FD1}" dt="2019-04-16T23:23:58.766" v="5651" actId="20577"/>
          <ac:spMkLst>
            <pc:docMk/>
            <pc:sldMk cId="2027411470" sldId="259"/>
            <ac:spMk id="2" creationId="{1EFD2A72-917A-4619-BA37-82AE10A475A0}"/>
          </ac:spMkLst>
        </pc:spChg>
        <pc:picChg chg="mod">
          <ac:chgData name="McGee, Margaret" userId="f326b1cf-2a47-4f1b-af59-3b8978bfafb8" providerId="ADAL" clId="{8BCDC0AD-66DF-4C29-95E5-4E6BD9195FD1}" dt="2019-04-15T19:38:27.452" v="0" actId="1076"/>
          <ac:picMkLst>
            <pc:docMk/>
            <pc:sldMk cId="2027411470" sldId="259"/>
            <ac:picMk id="4" creationId="{605EF0A9-0EDD-4B33-A755-EF0583E3F409}"/>
          </ac:picMkLst>
        </pc:picChg>
        <pc:picChg chg="mod">
          <ac:chgData name="McGee, Margaret" userId="f326b1cf-2a47-4f1b-af59-3b8978bfafb8" providerId="ADAL" clId="{8BCDC0AD-66DF-4C29-95E5-4E6BD9195FD1}" dt="2019-04-15T19:38:35.889" v="2" actId="1076"/>
          <ac:picMkLst>
            <pc:docMk/>
            <pc:sldMk cId="2027411470" sldId="259"/>
            <ac:picMk id="5" creationId="{534D375F-184F-4D51-8E1A-5EE02132A181}"/>
          </ac:picMkLst>
        </pc:picChg>
      </pc:sldChg>
      <pc:sldChg chg="addSp delSp modSp">
        <pc:chgData name="McGee, Margaret" userId="f326b1cf-2a47-4f1b-af59-3b8978bfafb8" providerId="ADAL" clId="{8BCDC0AD-66DF-4C29-95E5-4E6BD9195FD1}" dt="2019-04-23T01:06:32.704" v="9476" actId="1076"/>
        <pc:sldMkLst>
          <pc:docMk/>
          <pc:sldMk cId="1531193124" sldId="260"/>
        </pc:sldMkLst>
        <pc:spChg chg="mod">
          <ac:chgData name="McGee, Margaret" userId="f326b1cf-2a47-4f1b-af59-3b8978bfafb8" providerId="ADAL" clId="{8BCDC0AD-66DF-4C29-95E5-4E6BD9195FD1}" dt="2019-04-15T19:39:02.031" v="75" actId="20577"/>
          <ac:spMkLst>
            <pc:docMk/>
            <pc:sldMk cId="1531193124" sldId="260"/>
            <ac:spMk id="2" creationId="{1EFD2A72-917A-4619-BA37-82AE10A475A0}"/>
          </ac:spMkLst>
        </pc:spChg>
        <pc:spChg chg="mod">
          <ac:chgData name="McGee, Margaret" userId="f326b1cf-2a47-4f1b-af59-3b8978bfafb8" providerId="ADAL" clId="{8BCDC0AD-66DF-4C29-95E5-4E6BD9195FD1}" dt="2019-04-23T01:05:44.730" v="9468" actId="15"/>
          <ac:spMkLst>
            <pc:docMk/>
            <pc:sldMk cId="1531193124" sldId="260"/>
            <ac:spMk id="3" creationId="{CCBF5479-2639-49A2-B01F-697E7A9C5750}"/>
          </ac:spMkLst>
        </pc:spChg>
        <pc:picChg chg="add del">
          <ac:chgData name="McGee, Margaret" userId="f326b1cf-2a47-4f1b-af59-3b8978bfafb8" providerId="ADAL" clId="{8BCDC0AD-66DF-4C29-95E5-4E6BD9195FD1}" dt="2019-04-15T19:53:05.427" v="366" actId="478"/>
          <ac:picMkLst>
            <pc:docMk/>
            <pc:sldMk cId="1531193124" sldId="260"/>
            <ac:picMk id="4" creationId="{9F4CE7CA-2AD5-4941-B90F-2F6D9E4D03F2}"/>
          </ac:picMkLst>
        </pc:picChg>
        <pc:picChg chg="add del">
          <ac:chgData name="McGee, Margaret" userId="f326b1cf-2a47-4f1b-af59-3b8978bfafb8" providerId="ADAL" clId="{8BCDC0AD-66DF-4C29-95E5-4E6BD9195FD1}" dt="2019-04-15T19:53:08.874" v="368" actId="478"/>
          <ac:picMkLst>
            <pc:docMk/>
            <pc:sldMk cId="1531193124" sldId="260"/>
            <ac:picMk id="5" creationId="{C4DDB0A3-9210-4759-95DC-1C2A051CEB65}"/>
          </ac:picMkLst>
        </pc:picChg>
        <pc:picChg chg="add mod">
          <ac:chgData name="McGee, Margaret" userId="f326b1cf-2a47-4f1b-af59-3b8978bfafb8" providerId="ADAL" clId="{8BCDC0AD-66DF-4C29-95E5-4E6BD9195FD1}" dt="2019-04-15T19:57:23.480" v="496" actId="1440"/>
          <ac:picMkLst>
            <pc:docMk/>
            <pc:sldMk cId="1531193124" sldId="260"/>
            <ac:picMk id="6" creationId="{5AEBAEED-E724-40AD-A3C4-257AED0C5E96}"/>
          </ac:picMkLst>
        </pc:picChg>
        <pc:picChg chg="add mod">
          <ac:chgData name="McGee, Margaret" userId="f326b1cf-2a47-4f1b-af59-3b8978bfafb8" providerId="ADAL" clId="{8BCDC0AD-66DF-4C29-95E5-4E6BD9195FD1}" dt="2019-04-15T19:53:40.799" v="376" actId="14100"/>
          <ac:picMkLst>
            <pc:docMk/>
            <pc:sldMk cId="1531193124" sldId="260"/>
            <ac:picMk id="1026" creationId="{98F0CF25-2A37-4594-8F90-3B90BB9DBD04}"/>
          </ac:picMkLst>
        </pc:picChg>
        <pc:picChg chg="add mod">
          <ac:chgData name="McGee, Margaret" userId="f326b1cf-2a47-4f1b-af59-3b8978bfafb8" providerId="ADAL" clId="{8BCDC0AD-66DF-4C29-95E5-4E6BD9195FD1}" dt="2019-04-23T01:06:32.704" v="9476" actId="1076"/>
          <ac:picMkLst>
            <pc:docMk/>
            <pc:sldMk cId="1531193124" sldId="260"/>
            <ac:picMk id="1028" creationId="{80607203-6E12-46EB-90E2-8D310B09F427}"/>
          </ac:picMkLst>
        </pc:picChg>
        <pc:picChg chg="add mod">
          <ac:chgData name="McGee, Margaret" userId="f326b1cf-2a47-4f1b-af59-3b8978bfafb8" providerId="ADAL" clId="{8BCDC0AD-66DF-4C29-95E5-4E6BD9195FD1}" dt="2019-04-23T01:06:12.145" v="9470" actId="1076"/>
          <ac:picMkLst>
            <pc:docMk/>
            <pc:sldMk cId="1531193124" sldId="260"/>
            <ac:picMk id="1030" creationId="{1371BCEF-4BE3-4AC3-80B1-59D7ADEAF1CB}"/>
          </ac:picMkLst>
        </pc:picChg>
        <pc:picChg chg="add mod">
          <ac:chgData name="McGee, Margaret" userId="f326b1cf-2a47-4f1b-af59-3b8978bfafb8" providerId="ADAL" clId="{8BCDC0AD-66DF-4C29-95E5-4E6BD9195FD1}" dt="2019-04-23T01:06:27.551" v="9475" actId="1076"/>
          <ac:picMkLst>
            <pc:docMk/>
            <pc:sldMk cId="1531193124" sldId="260"/>
            <ac:picMk id="1032" creationId="{308769E1-57DA-45C2-828E-F4CF4D311127}"/>
          </ac:picMkLst>
        </pc:picChg>
      </pc:sldChg>
      <pc:sldChg chg="addSp modSp">
        <pc:chgData name="McGee, Margaret" userId="f326b1cf-2a47-4f1b-af59-3b8978bfafb8" providerId="ADAL" clId="{8BCDC0AD-66DF-4C29-95E5-4E6BD9195FD1}" dt="2019-04-24T00:41:38.173" v="10469" actId="1076"/>
        <pc:sldMkLst>
          <pc:docMk/>
          <pc:sldMk cId="3226516285" sldId="261"/>
        </pc:sldMkLst>
        <pc:spChg chg="mod">
          <ac:chgData name="McGee, Margaret" userId="f326b1cf-2a47-4f1b-af59-3b8978bfafb8" providerId="ADAL" clId="{8BCDC0AD-66DF-4C29-95E5-4E6BD9195FD1}" dt="2019-04-15T19:59:43.164" v="720" actId="20577"/>
          <ac:spMkLst>
            <pc:docMk/>
            <pc:sldMk cId="3226516285" sldId="261"/>
            <ac:spMk id="2" creationId="{1EFD2A72-917A-4619-BA37-82AE10A475A0}"/>
          </ac:spMkLst>
        </pc:spChg>
        <pc:spChg chg="mod">
          <ac:chgData name="McGee, Margaret" userId="f326b1cf-2a47-4f1b-af59-3b8978bfafb8" providerId="ADAL" clId="{8BCDC0AD-66DF-4C29-95E5-4E6BD9195FD1}" dt="2019-04-24T00:41:35.004" v="10468" actId="114"/>
          <ac:spMkLst>
            <pc:docMk/>
            <pc:sldMk cId="3226516285" sldId="261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8BCDC0AD-66DF-4C29-95E5-4E6BD9195FD1}" dt="2019-04-24T00:41:38.173" v="10469" actId="1076"/>
          <ac:picMkLst>
            <pc:docMk/>
            <pc:sldMk cId="3226516285" sldId="261"/>
            <ac:picMk id="4" creationId="{F74935D8-881F-4925-9FDB-BA8196818A0B}"/>
          </ac:picMkLst>
        </pc:picChg>
      </pc:sldChg>
      <pc:sldChg chg="addSp modSp add">
        <pc:chgData name="McGee, Margaret" userId="f326b1cf-2a47-4f1b-af59-3b8978bfafb8" providerId="ADAL" clId="{8BCDC0AD-66DF-4C29-95E5-4E6BD9195FD1}" dt="2019-04-24T00:37:42.044" v="10272" actId="20577"/>
        <pc:sldMkLst>
          <pc:docMk/>
          <pc:sldMk cId="1778224097" sldId="262"/>
        </pc:sldMkLst>
        <pc:spChg chg="mod">
          <ac:chgData name="McGee, Margaret" userId="f326b1cf-2a47-4f1b-af59-3b8978bfafb8" providerId="ADAL" clId="{8BCDC0AD-66DF-4C29-95E5-4E6BD9195FD1}" dt="2019-04-15T19:59:49.202" v="721"/>
          <ac:spMkLst>
            <pc:docMk/>
            <pc:sldMk cId="1778224097" sldId="262"/>
            <ac:spMk id="2" creationId="{1EFD2A72-917A-4619-BA37-82AE10A475A0}"/>
          </ac:spMkLst>
        </pc:spChg>
        <pc:spChg chg="mod">
          <ac:chgData name="McGee, Margaret" userId="f326b1cf-2a47-4f1b-af59-3b8978bfafb8" providerId="ADAL" clId="{8BCDC0AD-66DF-4C29-95E5-4E6BD9195FD1}" dt="2019-04-24T00:37:42.044" v="10272" actId="20577"/>
          <ac:spMkLst>
            <pc:docMk/>
            <pc:sldMk cId="1778224097" sldId="262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8BCDC0AD-66DF-4C29-95E5-4E6BD9195FD1}" dt="2019-04-16T00:01:27.374" v="2731" actId="1076"/>
          <ac:picMkLst>
            <pc:docMk/>
            <pc:sldMk cId="1778224097" sldId="262"/>
            <ac:picMk id="4" creationId="{D7C34B10-E5E1-445D-B8E2-3617EF79F8CE}"/>
          </ac:picMkLst>
        </pc:picChg>
        <pc:picChg chg="add mod">
          <ac:chgData name="McGee, Margaret" userId="f326b1cf-2a47-4f1b-af59-3b8978bfafb8" providerId="ADAL" clId="{8BCDC0AD-66DF-4C29-95E5-4E6BD9195FD1}" dt="2019-04-16T00:02:29.625" v="2744" actId="1076"/>
          <ac:picMkLst>
            <pc:docMk/>
            <pc:sldMk cId="1778224097" sldId="262"/>
            <ac:picMk id="2050" creationId="{DF83E79A-A542-4B1F-8B34-7CA9DDCFF5AA}"/>
          </ac:picMkLst>
        </pc:picChg>
        <pc:picChg chg="add mod">
          <ac:chgData name="McGee, Margaret" userId="f326b1cf-2a47-4f1b-af59-3b8978bfafb8" providerId="ADAL" clId="{8BCDC0AD-66DF-4C29-95E5-4E6BD9195FD1}" dt="2019-04-16T00:02:24.310" v="2743" actId="1076"/>
          <ac:picMkLst>
            <pc:docMk/>
            <pc:sldMk cId="1778224097" sldId="262"/>
            <ac:picMk id="2052" creationId="{02D6B89A-308F-4A38-B8CC-7637B08CF627}"/>
          </ac:picMkLst>
        </pc:picChg>
        <pc:picChg chg="add mod">
          <ac:chgData name="McGee, Margaret" userId="f326b1cf-2a47-4f1b-af59-3b8978bfafb8" providerId="ADAL" clId="{8BCDC0AD-66DF-4C29-95E5-4E6BD9195FD1}" dt="2019-04-16T00:02:20.351" v="2742" actId="1076"/>
          <ac:picMkLst>
            <pc:docMk/>
            <pc:sldMk cId="1778224097" sldId="262"/>
            <ac:picMk id="2054" creationId="{3C6ADBC7-2060-4F33-80C3-E7B11987E883}"/>
          </ac:picMkLst>
        </pc:picChg>
        <pc:picChg chg="add mod">
          <ac:chgData name="McGee, Margaret" userId="f326b1cf-2a47-4f1b-af59-3b8978bfafb8" providerId="ADAL" clId="{8BCDC0AD-66DF-4C29-95E5-4E6BD9195FD1}" dt="2019-04-16T00:02:13.249" v="2741" actId="1076"/>
          <ac:picMkLst>
            <pc:docMk/>
            <pc:sldMk cId="1778224097" sldId="262"/>
            <ac:picMk id="2056" creationId="{56494F50-6539-49C5-A08A-6EE5E6DE336A}"/>
          </ac:picMkLst>
        </pc:picChg>
        <pc:picChg chg="add mod">
          <ac:chgData name="McGee, Margaret" userId="f326b1cf-2a47-4f1b-af59-3b8978bfafb8" providerId="ADAL" clId="{8BCDC0AD-66DF-4C29-95E5-4E6BD9195FD1}" dt="2019-04-16T00:02:09.837" v="2740" actId="1076"/>
          <ac:picMkLst>
            <pc:docMk/>
            <pc:sldMk cId="1778224097" sldId="262"/>
            <ac:picMk id="2058" creationId="{13B62414-D5AC-4B0F-964F-C3C99D73F5BB}"/>
          </ac:picMkLst>
        </pc:picChg>
        <pc:picChg chg="add mod">
          <ac:chgData name="McGee, Margaret" userId="f326b1cf-2a47-4f1b-af59-3b8978bfafb8" providerId="ADAL" clId="{8BCDC0AD-66DF-4C29-95E5-4E6BD9195FD1}" dt="2019-04-16T00:02:05.798" v="2739" actId="1076"/>
          <ac:picMkLst>
            <pc:docMk/>
            <pc:sldMk cId="1778224097" sldId="262"/>
            <ac:picMk id="2060" creationId="{87BA5AA8-D455-4B5F-A2AD-B403439462F3}"/>
          </ac:picMkLst>
        </pc:picChg>
        <pc:picChg chg="add mod">
          <ac:chgData name="McGee, Margaret" userId="f326b1cf-2a47-4f1b-af59-3b8978bfafb8" providerId="ADAL" clId="{8BCDC0AD-66DF-4C29-95E5-4E6BD9195FD1}" dt="2019-04-16T00:02:01.853" v="2738" actId="1076"/>
          <ac:picMkLst>
            <pc:docMk/>
            <pc:sldMk cId="1778224097" sldId="262"/>
            <ac:picMk id="2062" creationId="{D940BAE6-8164-402A-B9BC-BA92F60ED7CC}"/>
          </ac:picMkLst>
        </pc:picChg>
        <pc:picChg chg="add mod">
          <ac:chgData name="McGee, Margaret" userId="f326b1cf-2a47-4f1b-af59-3b8978bfafb8" providerId="ADAL" clId="{8BCDC0AD-66DF-4C29-95E5-4E6BD9195FD1}" dt="2019-04-23T01:07:37.763" v="9487" actId="1076"/>
          <ac:picMkLst>
            <pc:docMk/>
            <pc:sldMk cId="1778224097" sldId="262"/>
            <ac:picMk id="2064" creationId="{50354D93-495F-4E88-8BC8-5B50794C58E7}"/>
          </ac:picMkLst>
        </pc:picChg>
        <pc:picChg chg="add mod">
          <ac:chgData name="McGee, Margaret" userId="f326b1cf-2a47-4f1b-af59-3b8978bfafb8" providerId="ADAL" clId="{8BCDC0AD-66DF-4C29-95E5-4E6BD9195FD1}" dt="2019-04-16T00:01:39.688" v="2734" actId="1076"/>
          <ac:picMkLst>
            <pc:docMk/>
            <pc:sldMk cId="1778224097" sldId="262"/>
            <ac:picMk id="2066" creationId="{6C69374C-FC62-42A4-8359-7C130BF32DB1}"/>
          </ac:picMkLst>
        </pc:picChg>
        <pc:picChg chg="add mod">
          <ac:chgData name="McGee, Margaret" userId="f326b1cf-2a47-4f1b-af59-3b8978bfafb8" providerId="ADAL" clId="{8BCDC0AD-66DF-4C29-95E5-4E6BD9195FD1}" dt="2019-04-16T00:01:36.843" v="2733" actId="1076"/>
          <ac:picMkLst>
            <pc:docMk/>
            <pc:sldMk cId="1778224097" sldId="262"/>
            <ac:picMk id="2068" creationId="{FBFA66F2-EA39-42E8-B3F5-6D8FBD7C8CA9}"/>
          </ac:picMkLst>
        </pc:picChg>
        <pc:picChg chg="add mod">
          <ac:chgData name="McGee, Margaret" userId="f326b1cf-2a47-4f1b-af59-3b8978bfafb8" providerId="ADAL" clId="{8BCDC0AD-66DF-4C29-95E5-4E6BD9195FD1}" dt="2019-04-16T00:01:33.460" v="2732" actId="1076"/>
          <ac:picMkLst>
            <pc:docMk/>
            <pc:sldMk cId="1778224097" sldId="262"/>
            <ac:picMk id="2070" creationId="{43570948-C631-4AE0-A9E9-36C60BB32253}"/>
          </ac:picMkLst>
        </pc:picChg>
      </pc:sldChg>
      <pc:sldChg chg="addSp modSp add">
        <pc:chgData name="McGee, Margaret" userId="f326b1cf-2a47-4f1b-af59-3b8978bfafb8" providerId="ADAL" clId="{8BCDC0AD-66DF-4C29-95E5-4E6BD9195FD1}" dt="2019-04-24T00:51:40.955" v="10470" actId="114"/>
        <pc:sldMkLst>
          <pc:docMk/>
          <pc:sldMk cId="3907781875" sldId="263"/>
        </pc:sldMkLst>
        <pc:spChg chg="mod">
          <ac:chgData name="McGee, Margaret" userId="f326b1cf-2a47-4f1b-af59-3b8978bfafb8" providerId="ADAL" clId="{8BCDC0AD-66DF-4C29-95E5-4E6BD9195FD1}" dt="2019-04-15T21:47:31.545" v="2121" actId="20577"/>
          <ac:spMkLst>
            <pc:docMk/>
            <pc:sldMk cId="3907781875" sldId="263"/>
            <ac:spMk id="2" creationId="{1EFD2A72-917A-4619-BA37-82AE10A475A0}"/>
          </ac:spMkLst>
        </pc:spChg>
        <pc:spChg chg="mod">
          <ac:chgData name="McGee, Margaret" userId="f326b1cf-2a47-4f1b-af59-3b8978bfafb8" providerId="ADAL" clId="{8BCDC0AD-66DF-4C29-95E5-4E6BD9195FD1}" dt="2019-04-24T00:51:40.955" v="10470" actId="114"/>
          <ac:spMkLst>
            <pc:docMk/>
            <pc:sldMk cId="3907781875" sldId="263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8BCDC0AD-66DF-4C29-95E5-4E6BD9195FD1}" dt="2019-04-23T01:09:59.241" v="9523" actId="1076"/>
          <ac:picMkLst>
            <pc:docMk/>
            <pc:sldMk cId="3907781875" sldId="263"/>
            <ac:picMk id="4" creationId="{CF1B617A-ED2F-4AC4-A87F-A964C2751881}"/>
          </ac:picMkLst>
        </pc:picChg>
      </pc:sldChg>
      <pc:sldChg chg="addSp delSp modSp add ord">
        <pc:chgData name="McGee, Margaret" userId="f326b1cf-2a47-4f1b-af59-3b8978bfafb8" providerId="ADAL" clId="{8BCDC0AD-66DF-4C29-95E5-4E6BD9195FD1}" dt="2019-04-23T01:07:51.332" v="9489" actId="20577"/>
        <pc:sldMkLst>
          <pc:docMk/>
          <pc:sldMk cId="3483084071" sldId="264"/>
        </pc:sldMkLst>
        <pc:spChg chg="mod">
          <ac:chgData name="McGee, Margaret" userId="f326b1cf-2a47-4f1b-af59-3b8978bfafb8" providerId="ADAL" clId="{8BCDC0AD-66DF-4C29-95E5-4E6BD9195FD1}" dt="2019-04-15T21:34:18.223" v="1517" actId="20577"/>
          <ac:spMkLst>
            <pc:docMk/>
            <pc:sldMk cId="3483084071" sldId="264"/>
            <ac:spMk id="2" creationId="{1EFD2A72-917A-4619-BA37-82AE10A475A0}"/>
          </ac:spMkLst>
        </pc:spChg>
        <pc:spChg chg="mod">
          <ac:chgData name="McGee, Margaret" userId="f326b1cf-2a47-4f1b-af59-3b8978bfafb8" providerId="ADAL" clId="{8BCDC0AD-66DF-4C29-95E5-4E6BD9195FD1}" dt="2019-04-23T01:07:51.332" v="9489" actId="20577"/>
          <ac:spMkLst>
            <pc:docMk/>
            <pc:sldMk cId="3483084071" sldId="264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8BCDC0AD-66DF-4C29-95E5-4E6BD9195FD1}" dt="2019-04-17T14:18:59.168" v="7860" actId="1076"/>
          <ac:picMkLst>
            <pc:docMk/>
            <pc:sldMk cId="3483084071" sldId="264"/>
            <ac:picMk id="4" creationId="{F6894370-ED82-42C4-8201-CDB22E19611A}"/>
          </ac:picMkLst>
        </pc:picChg>
        <pc:picChg chg="add del mod">
          <ac:chgData name="McGee, Margaret" userId="f326b1cf-2a47-4f1b-af59-3b8978bfafb8" providerId="ADAL" clId="{8BCDC0AD-66DF-4C29-95E5-4E6BD9195FD1}" dt="2019-04-15T21:46:58.826" v="2109" actId="478"/>
          <ac:picMkLst>
            <pc:docMk/>
            <pc:sldMk cId="3483084071" sldId="264"/>
            <ac:picMk id="5" creationId="{3D21F47C-DBEA-4098-B4FC-474904034C61}"/>
          </ac:picMkLst>
        </pc:picChg>
        <pc:picChg chg="add del mod">
          <ac:chgData name="McGee, Margaret" userId="f326b1cf-2a47-4f1b-af59-3b8978bfafb8" providerId="ADAL" clId="{8BCDC0AD-66DF-4C29-95E5-4E6BD9195FD1}" dt="2019-04-17T14:11:56.600" v="7350" actId="478"/>
          <ac:picMkLst>
            <pc:docMk/>
            <pc:sldMk cId="3483084071" sldId="264"/>
            <ac:picMk id="6" creationId="{66D744FD-E800-4837-9621-A77C28FD9185}"/>
          </ac:picMkLst>
        </pc:picChg>
      </pc:sldChg>
      <pc:sldChg chg="addSp modSp add ord">
        <pc:chgData name="McGee, Margaret" userId="f326b1cf-2a47-4f1b-af59-3b8978bfafb8" providerId="ADAL" clId="{8BCDC0AD-66DF-4C29-95E5-4E6BD9195FD1}" dt="2019-04-23T01:08:29.060" v="9490" actId="1076"/>
        <pc:sldMkLst>
          <pc:docMk/>
          <pc:sldMk cId="1356101713" sldId="265"/>
        </pc:sldMkLst>
        <pc:spChg chg="mod">
          <ac:chgData name="McGee, Margaret" userId="f326b1cf-2a47-4f1b-af59-3b8978bfafb8" providerId="ADAL" clId="{8BCDC0AD-66DF-4C29-95E5-4E6BD9195FD1}" dt="2019-04-15T21:38:27.718" v="1689" actId="20577"/>
          <ac:spMkLst>
            <pc:docMk/>
            <pc:sldMk cId="1356101713" sldId="265"/>
            <ac:spMk id="2" creationId="{1EFD2A72-917A-4619-BA37-82AE10A475A0}"/>
          </ac:spMkLst>
        </pc:spChg>
        <pc:spChg chg="mod">
          <ac:chgData name="McGee, Margaret" userId="f326b1cf-2a47-4f1b-af59-3b8978bfafb8" providerId="ADAL" clId="{8BCDC0AD-66DF-4C29-95E5-4E6BD9195FD1}" dt="2019-04-15T21:43:20.616" v="1984" actId="20577"/>
          <ac:spMkLst>
            <pc:docMk/>
            <pc:sldMk cId="1356101713" sldId="265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8BCDC0AD-66DF-4C29-95E5-4E6BD9195FD1}" dt="2019-04-23T01:08:29.060" v="9490" actId="1076"/>
          <ac:picMkLst>
            <pc:docMk/>
            <pc:sldMk cId="1356101713" sldId="265"/>
            <ac:picMk id="4" creationId="{DEEFEB6E-7B8E-447B-8D31-F5CFED3755B0}"/>
          </ac:picMkLst>
        </pc:picChg>
      </pc:sldChg>
      <pc:sldChg chg="add ord">
        <pc:chgData name="McGee, Margaret" userId="f326b1cf-2a47-4f1b-af59-3b8978bfafb8" providerId="ADAL" clId="{8BCDC0AD-66DF-4C29-95E5-4E6BD9195FD1}" dt="2019-04-15T21:58:42.961" v="2728"/>
        <pc:sldMkLst>
          <pc:docMk/>
          <pc:sldMk cId="2835417244" sldId="266"/>
        </pc:sldMkLst>
      </pc:sldChg>
      <pc:sldChg chg="addSp modSp add ord">
        <pc:chgData name="McGee, Margaret" userId="f326b1cf-2a47-4f1b-af59-3b8978bfafb8" providerId="ADAL" clId="{8BCDC0AD-66DF-4C29-95E5-4E6BD9195FD1}" dt="2019-04-23T15:39:47.386" v="9534" actId="20577"/>
        <pc:sldMkLst>
          <pc:docMk/>
          <pc:sldMk cId="4054314832" sldId="267"/>
        </pc:sldMkLst>
        <pc:spChg chg="mod">
          <ac:chgData name="McGee, Margaret" userId="f326b1cf-2a47-4f1b-af59-3b8978bfafb8" providerId="ADAL" clId="{8BCDC0AD-66DF-4C29-95E5-4E6BD9195FD1}" dt="2019-04-16T15:18:16.297" v="4539" actId="20577"/>
          <ac:spMkLst>
            <pc:docMk/>
            <pc:sldMk cId="4054314832" sldId="267"/>
            <ac:spMk id="2" creationId="{1EFD2A72-917A-4619-BA37-82AE10A475A0}"/>
          </ac:spMkLst>
        </pc:spChg>
        <pc:spChg chg="mod">
          <ac:chgData name="McGee, Margaret" userId="f326b1cf-2a47-4f1b-af59-3b8978bfafb8" providerId="ADAL" clId="{8BCDC0AD-66DF-4C29-95E5-4E6BD9195FD1}" dt="2019-04-23T15:39:47.386" v="9534" actId="20577"/>
          <ac:spMkLst>
            <pc:docMk/>
            <pc:sldMk cId="4054314832" sldId="267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8BCDC0AD-66DF-4C29-95E5-4E6BD9195FD1}" dt="2019-04-16T23:15:07.106" v="5538" actId="1440"/>
          <ac:picMkLst>
            <pc:docMk/>
            <pc:sldMk cId="4054314832" sldId="267"/>
            <ac:picMk id="4" creationId="{216AC30E-9283-4039-9F0B-02550AEC13D2}"/>
          </ac:picMkLst>
        </pc:picChg>
      </pc:sldChg>
      <pc:sldChg chg="addSp modSp add ord">
        <pc:chgData name="McGee, Margaret" userId="f326b1cf-2a47-4f1b-af59-3b8978bfafb8" providerId="ADAL" clId="{8BCDC0AD-66DF-4C29-95E5-4E6BD9195FD1}" dt="2019-04-23T15:40:02.941" v="9548" actId="20577"/>
        <pc:sldMkLst>
          <pc:docMk/>
          <pc:sldMk cId="3156449977" sldId="268"/>
        </pc:sldMkLst>
        <pc:spChg chg="mod">
          <ac:chgData name="McGee, Margaret" userId="f326b1cf-2a47-4f1b-af59-3b8978bfafb8" providerId="ADAL" clId="{8BCDC0AD-66DF-4C29-95E5-4E6BD9195FD1}" dt="2019-04-16T12:15:53.127" v="2777" actId="20577"/>
          <ac:spMkLst>
            <pc:docMk/>
            <pc:sldMk cId="3156449977" sldId="268"/>
            <ac:spMk id="2" creationId="{1EFD2A72-917A-4619-BA37-82AE10A475A0}"/>
          </ac:spMkLst>
        </pc:spChg>
        <pc:spChg chg="mod">
          <ac:chgData name="McGee, Margaret" userId="f326b1cf-2a47-4f1b-af59-3b8978bfafb8" providerId="ADAL" clId="{8BCDC0AD-66DF-4C29-95E5-4E6BD9195FD1}" dt="2019-04-23T15:40:02.941" v="9548" actId="20577"/>
          <ac:spMkLst>
            <pc:docMk/>
            <pc:sldMk cId="3156449977" sldId="268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8BCDC0AD-66DF-4C29-95E5-4E6BD9195FD1}" dt="2019-04-23T01:09:36.726" v="9522" actId="1076"/>
          <ac:picMkLst>
            <pc:docMk/>
            <pc:sldMk cId="3156449977" sldId="268"/>
            <ac:picMk id="4" creationId="{A80D7ED9-144C-4A61-8DE5-5540137EB545}"/>
          </ac:picMkLst>
        </pc:picChg>
        <pc:picChg chg="add mod">
          <ac:chgData name="McGee, Margaret" userId="f326b1cf-2a47-4f1b-af59-3b8978bfafb8" providerId="ADAL" clId="{8BCDC0AD-66DF-4C29-95E5-4E6BD9195FD1}" dt="2019-04-23T01:08:59.819" v="9512" actId="1076"/>
          <ac:picMkLst>
            <pc:docMk/>
            <pc:sldMk cId="3156449977" sldId="268"/>
            <ac:picMk id="5" creationId="{40DB853A-D109-43EB-AC40-59A460957127}"/>
          </ac:picMkLst>
        </pc:picChg>
      </pc:sldChg>
      <pc:sldChg chg="addSp modSp add ord">
        <pc:chgData name="McGee, Margaret" userId="f326b1cf-2a47-4f1b-af59-3b8978bfafb8" providerId="ADAL" clId="{8BCDC0AD-66DF-4C29-95E5-4E6BD9195FD1}" dt="2019-04-17T14:35:54.495" v="8206" actId="313"/>
        <pc:sldMkLst>
          <pc:docMk/>
          <pc:sldMk cId="1126792851" sldId="270"/>
        </pc:sldMkLst>
        <pc:spChg chg="mod">
          <ac:chgData name="McGee, Margaret" userId="f326b1cf-2a47-4f1b-af59-3b8978bfafb8" providerId="ADAL" clId="{8BCDC0AD-66DF-4C29-95E5-4E6BD9195FD1}" dt="2019-04-17T14:16:34.994" v="7653" actId="20577"/>
          <ac:spMkLst>
            <pc:docMk/>
            <pc:sldMk cId="1126792851" sldId="270"/>
            <ac:spMk id="2" creationId="{1EFD2A72-917A-4619-BA37-82AE10A475A0}"/>
          </ac:spMkLst>
        </pc:spChg>
        <pc:spChg chg="mod">
          <ac:chgData name="McGee, Margaret" userId="f326b1cf-2a47-4f1b-af59-3b8978bfafb8" providerId="ADAL" clId="{8BCDC0AD-66DF-4C29-95E5-4E6BD9195FD1}" dt="2019-04-17T14:35:54.495" v="8206" actId="313"/>
          <ac:spMkLst>
            <pc:docMk/>
            <pc:sldMk cId="1126792851" sldId="270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8BCDC0AD-66DF-4C29-95E5-4E6BD9195FD1}" dt="2019-04-17T14:12:49.754" v="7356" actId="1440"/>
          <ac:picMkLst>
            <pc:docMk/>
            <pc:sldMk cId="1126792851" sldId="270"/>
            <ac:picMk id="4" creationId="{92A3E588-B9F7-4179-88C1-4E518C8C1BAB}"/>
          </ac:picMkLst>
        </pc:picChg>
        <pc:picChg chg="add mod">
          <ac:chgData name="McGee, Margaret" userId="f326b1cf-2a47-4f1b-af59-3b8978bfafb8" providerId="ADAL" clId="{8BCDC0AD-66DF-4C29-95E5-4E6BD9195FD1}" dt="2019-04-17T14:16:00.169" v="7628" actId="1440"/>
          <ac:picMkLst>
            <pc:docMk/>
            <pc:sldMk cId="1126792851" sldId="270"/>
            <ac:picMk id="5" creationId="{9F79DBEE-7181-4382-B9A2-35B454AB6EDF}"/>
          </ac:picMkLst>
        </pc:picChg>
      </pc:sldChg>
      <pc:sldChg chg="addSp modSp add ord">
        <pc:chgData name="McGee, Margaret" userId="f326b1cf-2a47-4f1b-af59-3b8978bfafb8" providerId="ADAL" clId="{8BCDC0AD-66DF-4C29-95E5-4E6BD9195FD1}" dt="2019-04-17T14:38:29.137" v="8248" actId="20577"/>
        <pc:sldMkLst>
          <pc:docMk/>
          <pc:sldMk cId="2708789569" sldId="271"/>
        </pc:sldMkLst>
        <pc:spChg chg="mod">
          <ac:chgData name="McGee, Margaret" userId="f326b1cf-2a47-4f1b-af59-3b8978bfafb8" providerId="ADAL" clId="{8BCDC0AD-66DF-4C29-95E5-4E6BD9195FD1}" dt="2019-04-17T14:38:29.137" v="8248" actId="20577"/>
          <ac:spMkLst>
            <pc:docMk/>
            <pc:sldMk cId="2708789569" sldId="271"/>
            <ac:spMk id="2" creationId="{1EFD2A72-917A-4619-BA37-82AE10A475A0}"/>
          </ac:spMkLst>
        </pc:spChg>
        <pc:spChg chg="mod">
          <ac:chgData name="McGee, Margaret" userId="f326b1cf-2a47-4f1b-af59-3b8978bfafb8" providerId="ADAL" clId="{8BCDC0AD-66DF-4C29-95E5-4E6BD9195FD1}" dt="2019-04-17T00:19:32.612" v="6076" actId="20577"/>
          <ac:spMkLst>
            <pc:docMk/>
            <pc:sldMk cId="2708789569" sldId="271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8BCDC0AD-66DF-4C29-95E5-4E6BD9195FD1}" dt="2019-04-17T00:17:42.035" v="5801" actId="1076"/>
          <ac:picMkLst>
            <pc:docMk/>
            <pc:sldMk cId="2708789569" sldId="271"/>
            <ac:picMk id="4" creationId="{AF6A3C64-26F2-4398-AA25-6CD84C347D5C}"/>
          </ac:picMkLst>
        </pc:picChg>
      </pc:sldChg>
      <pc:sldChg chg="addSp delSp modSp add ord">
        <pc:chgData name="McGee, Margaret" userId="f326b1cf-2a47-4f1b-af59-3b8978bfafb8" providerId="ADAL" clId="{8BCDC0AD-66DF-4C29-95E5-4E6BD9195FD1}" dt="2019-04-17T14:32:06.053" v="8204"/>
        <pc:sldMkLst>
          <pc:docMk/>
          <pc:sldMk cId="1344581831" sldId="272"/>
        </pc:sldMkLst>
        <pc:spChg chg="mod">
          <ac:chgData name="McGee, Margaret" userId="f326b1cf-2a47-4f1b-af59-3b8978bfafb8" providerId="ADAL" clId="{8BCDC0AD-66DF-4C29-95E5-4E6BD9195FD1}" dt="2019-04-16T15:04:31.538" v="4147" actId="20577"/>
          <ac:spMkLst>
            <pc:docMk/>
            <pc:sldMk cId="1344581831" sldId="272"/>
            <ac:spMk id="2" creationId="{1EFD2A72-917A-4619-BA37-82AE10A475A0}"/>
          </ac:spMkLst>
        </pc:spChg>
        <pc:spChg chg="del">
          <ac:chgData name="McGee, Margaret" userId="f326b1cf-2a47-4f1b-af59-3b8978bfafb8" providerId="ADAL" clId="{8BCDC0AD-66DF-4C29-95E5-4E6BD9195FD1}" dt="2019-04-16T15:03:47.128" v="4111"/>
          <ac:spMkLst>
            <pc:docMk/>
            <pc:sldMk cId="1344581831" sldId="272"/>
            <ac:spMk id="3" creationId="{CCBF5479-2639-49A2-B01F-697E7A9C5750}"/>
          </ac:spMkLst>
        </pc:spChg>
        <pc:spChg chg="add del mod">
          <ac:chgData name="McGee, Margaret" userId="f326b1cf-2a47-4f1b-af59-3b8978bfafb8" providerId="ADAL" clId="{8BCDC0AD-66DF-4C29-95E5-4E6BD9195FD1}" dt="2019-04-16T15:04:18.089" v="4114" actId="478"/>
          <ac:spMkLst>
            <pc:docMk/>
            <pc:sldMk cId="1344581831" sldId="272"/>
            <ac:spMk id="6" creationId="{71F654CB-4FE8-4BE5-97AA-133710B9797E}"/>
          </ac:spMkLst>
        </pc:spChg>
        <pc:picChg chg="add del mod">
          <ac:chgData name="McGee, Margaret" userId="f326b1cf-2a47-4f1b-af59-3b8978bfafb8" providerId="ADAL" clId="{8BCDC0AD-66DF-4C29-95E5-4E6BD9195FD1}" dt="2019-04-16T15:03:49.316" v="4112" actId="478"/>
          <ac:picMkLst>
            <pc:docMk/>
            <pc:sldMk cId="1344581831" sldId="272"/>
            <ac:picMk id="4" creationId="{D73445ED-A69C-47DE-8EAE-9B7317C928FB}"/>
          </ac:picMkLst>
        </pc:picChg>
        <pc:picChg chg="add mod">
          <ac:chgData name="McGee, Margaret" userId="f326b1cf-2a47-4f1b-af59-3b8978bfafb8" providerId="ADAL" clId="{8BCDC0AD-66DF-4C29-95E5-4E6BD9195FD1}" dt="2019-04-16T15:04:51.248" v="4155" actId="1076"/>
          <ac:picMkLst>
            <pc:docMk/>
            <pc:sldMk cId="1344581831" sldId="272"/>
            <ac:picMk id="7" creationId="{4CDF59F7-E2C2-4E7F-AC1D-65E88CC5423D}"/>
          </ac:picMkLst>
        </pc:picChg>
      </pc:sldChg>
      <pc:sldChg chg="add ord">
        <pc:chgData name="McGee, Margaret" userId="f326b1cf-2a47-4f1b-af59-3b8978bfafb8" providerId="ADAL" clId="{8BCDC0AD-66DF-4C29-95E5-4E6BD9195FD1}" dt="2019-04-17T14:32:15.253" v="8205"/>
        <pc:sldMkLst>
          <pc:docMk/>
          <pc:sldMk cId="141361717" sldId="281"/>
        </pc:sldMkLst>
      </pc:sldChg>
      <pc:sldChg chg="addSp delSp modSp add">
        <pc:chgData name="McGee, Margaret" userId="f326b1cf-2a47-4f1b-af59-3b8978bfafb8" providerId="ADAL" clId="{8BCDC0AD-66DF-4C29-95E5-4E6BD9195FD1}" dt="2019-04-17T00:44:20.441" v="6589" actId="1440"/>
        <pc:sldMkLst>
          <pc:docMk/>
          <pc:sldMk cId="1433602087" sldId="282"/>
        </pc:sldMkLst>
        <pc:spChg chg="mod">
          <ac:chgData name="McGee, Margaret" userId="f326b1cf-2a47-4f1b-af59-3b8978bfafb8" providerId="ADAL" clId="{8BCDC0AD-66DF-4C29-95E5-4E6BD9195FD1}" dt="2019-04-17T00:41:14.569" v="6566" actId="20577"/>
          <ac:spMkLst>
            <pc:docMk/>
            <pc:sldMk cId="1433602087" sldId="282"/>
            <ac:spMk id="3" creationId="{CCBF5479-2639-49A2-B01F-697E7A9C5750}"/>
          </ac:spMkLst>
        </pc:spChg>
        <pc:picChg chg="add mod ord">
          <ac:chgData name="McGee, Margaret" userId="f326b1cf-2a47-4f1b-af59-3b8978bfafb8" providerId="ADAL" clId="{8BCDC0AD-66DF-4C29-95E5-4E6BD9195FD1}" dt="2019-04-17T00:43:51.373" v="6584" actId="14100"/>
          <ac:picMkLst>
            <pc:docMk/>
            <pc:sldMk cId="1433602087" sldId="282"/>
            <ac:picMk id="4" creationId="{E9B2CF9B-623D-49B6-844C-003491D93622}"/>
          </ac:picMkLst>
        </pc:picChg>
        <pc:picChg chg="add mod">
          <ac:chgData name="McGee, Margaret" userId="f326b1cf-2a47-4f1b-af59-3b8978bfafb8" providerId="ADAL" clId="{8BCDC0AD-66DF-4C29-95E5-4E6BD9195FD1}" dt="2019-04-17T00:39:45.477" v="6537" actId="1440"/>
          <ac:picMkLst>
            <pc:docMk/>
            <pc:sldMk cId="1433602087" sldId="282"/>
            <ac:picMk id="5" creationId="{89D2B9DC-989C-4359-B13D-36EB6BAEE23A}"/>
          </ac:picMkLst>
        </pc:picChg>
        <pc:picChg chg="del">
          <ac:chgData name="McGee, Margaret" userId="f326b1cf-2a47-4f1b-af59-3b8978bfafb8" providerId="ADAL" clId="{8BCDC0AD-66DF-4C29-95E5-4E6BD9195FD1}" dt="2019-04-17T00:27:16.410" v="6238" actId="478"/>
          <ac:picMkLst>
            <pc:docMk/>
            <pc:sldMk cId="1433602087" sldId="282"/>
            <ac:picMk id="6" creationId="{5AEBAEED-E724-40AD-A3C4-257AED0C5E96}"/>
          </ac:picMkLst>
        </pc:picChg>
        <pc:picChg chg="add del mod">
          <ac:chgData name="McGee, Margaret" userId="f326b1cf-2a47-4f1b-af59-3b8978bfafb8" providerId="ADAL" clId="{8BCDC0AD-66DF-4C29-95E5-4E6BD9195FD1}" dt="2019-04-17T00:41:30.629" v="6571" actId="478"/>
          <ac:picMkLst>
            <pc:docMk/>
            <pc:sldMk cId="1433602087" sldId="282"/>
            <ac:picMk id="7" creationId="{4CE658C7-6F91-46E0-B20E-45A51369D1F3}"/>
          </ac:picMkLst>
        </pc:picChg>
        <pc:picChg chg="add del mod">
          <ac:chgData name="McGee, Margaret" userId="f326b1cf-2a47-4f1b-af59-3b8978bfafb8" providerId="ADAL" clId="{8BCDC0AD-66DF-4C29-95E5-4E6BD9195FD1}" dt="2019-04-17T00:41:52.760" v="6574" actId="478"/>
          <ac:picMkLst>
            <pc:docMk/>
            <pc:sldMk cId="1433602087" sldId="282"/>
            <ac:picMk id="8" creationId="{B9C8FE6B-AEB0-4C1F-9B94-C9FECFAD6860}"/>
          </ac:picMkLst>
        </pc:picChg>
        <pc:picChg chg="add mod">
          <ac:chgData name="McGee, Margaret" userId="f326b1cf-2a47-4f1b-af59-3b8978bfafb8" providerId="ADAL" clId="{8BCDC0AD-66DF-4C29-95E5-4E6BD9195FD1}" dt="2019-04-17T00:44:20.441" v="6589" actId="1440"/>
          <ac:picMkLst>
            <pc:docMk/>
            <pc:sldMk cId="1433602087" sldId="282"/>
            <ac:picMk id="9" creationId="{B46B637B-0CC8-44F9-AFBF-BE424176EB18}"/>
          </ac:picMkLst>
        </pc:picChg>
        <pc:picChg chg="del">
          <ac:chgData name="McGee, Margaret" userId="f326b1cf-2a47-4f1b-af59-3b8978bfafb8" providerId="ADAL" clId="{8BCDC0AD-66DF-4C29-95E5-4E6BD9195FD1}" dt="2019-04-17T00:27:23.537" v="6241" actId="478"/>
          <ac:picMkLst>
            <pc:docMk/>
            <pc:sldMk cId="1433602087" sldId="282"/>
            <ac:picMk id="1028" creationId="{80607203-6E12-46EB-90E2-8D310B09F427}"/>
          </ac:picMkLst>
        </pc:picChg>
        <pc:picChg chg="del">
          <ac:chgData name="McGee, Margaret" userId="f326b1cf-2a47-4f1b-af59-3b8978bfafb8" providerId="ADAL" clId="{8BCDC0AD-66DF-4C29-95E5-4E6BD9195FD1}" dt="2019-04-17T00:27:21.773" v="6240" actId="478"/>
          <ac:picMkLst>
            <pc:docMk/>
            <pc:sldMk cId="1433602087" sldId="282"/>
            <ac:picMk id="1030" creationId="{1371BCEF-4BE3-4AC3-80B1-59D7ADEAF1CB}"/>
          </ac:picMkLst>
        </pc:picChg>
        <pc:picChg chg="del">
          <ac:chgData name="McGee, Margaret" userId="f326b1cf-2a47-4f1b-af59-3b8978bfafb8" providerId="ADAL" clId="{8BCDC0AD-66DF-4C29-95E5-4E6BD9195FD1}" dt="2019-04-17T00:27:20.133" v="6239" actId="478"/>
          <ac:picMkLst>
            <pc:docMk/>
            <pc:sldMk cId="1433602087" sldId="282"/>
            <ac:picMk id="1032" creationId="{308769E1-57DA-45C2-828E-F4CF4D311127}"/>
          </ac:picMkLst>
        </pc:picChg>
      </pc:sldChg>
      <pc:sldChg chg="addSp delSp modSp add ord">
        <pc:chgData name="McGee, Margaret" userId="f326b1cf-2a47-4f1b-af59-3b8978bfafb8" providerId="ADAL" clId="{8BCDC0AD-66DF-4C29-95E5-4E6BD9195FD1}" dt="2019-04-17T14:10:25.355" v="7306" actId="14100"/>
        <pc:sldMkLst>
          <pc:docMk/>
          <pc:sldMk cId="3178306426" sldId="283"/>
        </pc:sldMkLst>
        <pc:spChg chg="mod">
          <ac:chgData name="McGee, Margaret" userId="f326b1cf-2a47-4f1b-af59-3b8978bfafb8" providerId="ADAL" clId="{8BCDC0AD-66DF-4C29-95E5-4E6BD9195FD1}" dt="2019-04-17T12:50:21.852" v="6994" actId="20577"/>
          <ac:spMkLst>
            <pc:docMk/>
            <pc:sldMk cId="3178306426" sldId="283"/>
            <ac:spMk id="3" creationId="{CCBF5479-2639-49A2-B01F-697E7A9C5750}"/>
          </ac:spMkLst>
        </pc:spChg>
        <pc:picChg chg="add del">
          <ac:chgData name="McGee, Margaret" userId="f326b1cf-2a47-4f1b-af59-3b8978bfafb8" providerId="ADAL" clId="{8BCDC0AD-66DF-4C29-95E5-4E6BD9195FD1}" dt="2019-04-17T00:46:51.080" v="6614" actId="478"/>
          <ac:picMkLst>
            <pc:docMk/>
            <pc:sldMk cId="3178306426" sldId="283"/>
            <ac:picMk id="4" creationId="{B958917A-D1A9-474C-BDD1-D19385F06C65}"/>
          </ac:picMkLst>
        </pc:picChg>
        <pc:picChg chg="add del mod ord">
          <ac:chgData name="McGee, Margaret" userId="f326b1cf-2a47-4f1b-af59-3b8978bfafb8" providerId="ADAL" clId="{8BCDC0AD-66DF-4C29-95E5-4E6BD9195FD1}" dt="2019-04-17T12:36:18.754" v="6952" actId="478"/>
          <ac:picMkLst>
            <pc:docMk/>
            <pc:sldMk cId="3178306426" sldId="283"/>
            <ac:picMk id="5" creationId="{2B1E2A91-1872-4829-85DE-DD636931B21E}"/>
          </ac:picMkLst>
        </pc:picChg>
        <pc:picChg chg="del">
          <ac:chgData name="McGee, Margaret" userId="f326b1cf-2a47-4f1b-af59-3b8978bfafb8" providerId="ADAL" clId="{8BCDC0AD-66DF-4C29-95E5-4E6BD9195FD1}" dt="2019-04-17T00:45:07.375" v="6592" actId="478"/>
          <ac:picMkLst>
            <pc:docMk/>
            <pc:sldMk cId="3178306426" sldId="283"/>
            <ac:picMk id="6" creationId="{5AEBAEED-E724-40AD-A3C4-257AED0C5E96}"/>
          </ac:picMkLst>
        </pc:picChg>
        <pc:picChg chg="add mod">
          <ac:chgData name="McGee, Margaret" userId="f326b1cf-2a47-4f1b-af59-3b8978bfafb8" providerId="ADAL" clId="{8BCDC0AD-66DF-4C29-95E5-4E6BD9195FD1}" dt="2019-04-17T12:50:11.122" v="6992" actId="1076"/>
          <ac:picMkLst>
            <pc:docMk/>
            <pc:sldMk cId="3178306426" sldId="283"/>
            <ac:picMk id="7" creationId="{4E21362A-92E5-41FE-92C0-885EC9B7D385}"/>
          </ac:picMkLst>
        </pc:picChg>
        <pc:picChg chg="add mod ord">
          <ac:chgData name="McGee, Margaret" userId="f326b1cf-2a47-4f1b-af59-3b8978bfafb8" providerId="ADAL" clId="{8BCDC0AD-66DF-4C29-95E5-4E6BD9195FD1}" dt="2019-04-17T14:10:25.355" v="7306" actId="14100"/>
          <ac:picMkLst>
            <pc:docMk/>
            <pc:sldMk cId="3178306426" sldId="283"/>
            <ac:picMk id="8" creationId="{714AAD7C-6511-4047-8EEF-ED668BC431F2}"/>
          </ac:picMkLst>
        </pc:picChg>
        <pc:picChg chg="del">
          <ac:chgData name="McGee, Margaret" userId="f326b1cf-2a47-4f1b-af59-3b8978bfafb8" providerId="ADAL" clId="{8BCDC0AD-66DF-4C29-95E5-4E6BD9195FD1}" dt="2019-04-17T00:45:15.576" v="6595" actId="478"/>
          <ac:picMkLst>
            <pc:docMk/>
            <pc:sldMk cId="3178306426" sldId="283"/>
            <ac:picMk id="1028" creationId="{80607203-6E12-46EB-90E2-8D310B09F427}"/>
          </ac:picMkLst>
        </pc:picChg>
        <pc:picChg chg="del">
          <ac:chgData name="McGee, Margaret" userId="f326b1cf-2a47-4f1b-af59-3b8978bfafb8" providerId="ADAL" clId="{8BCDC0AD-66DF-4C29-95E5-4E6BD9195FD1}" dt="2019-04-17T00:45:13.197" v="6594" actId="478"/>
          <ac:picMkLst>
            <pc:docMk/>
            <pc:sldMk cId="3178306426" sldId="283"/>
            <ac:picMk id="1030" creationId="{1371BCEF-4BE3-4AC3-80B1-59D7ADEAF1CB}"/>
          </ac:picMkLst>
        </pc:picChg>
        <pc:picChg chg="del">
          <ac:chgData name="McGee, Margaret" userId="f326b1cf-2a47-4f1b-af59-3b8978bfafb8" providerId="ADAL" clId="{8BCDC0AD-66DF-4C29-95E5-4E6BD9195FD1}" dt="2019-04-17T00:45:11.476" v="6593" actId="478"/>
          <ac:picMkLst>
            <pc:docMk/>
            <pc:sldMk cId="3178306426" sldId="283"/>
            <ac:picMk id="1032" creationId="{308769E1-57DA-45C2-828E-F4CF4D311127}"/>
          </ac:picMkLst>
        </pc:picChg>
      </pc:sldChg>
      <pc:sldChg chg="addSp delSp modSp add">
        <pc:chgData name="McGee, Margaret" userId="f326b1cf-2a47-4f1b-af59-3b8978bfafb8" providerId="ADAL" clId="{8BCDC0AD-66DF-4C29-95E5-4E6BD9195FD1}" dt="2019-04-23T01:07:23.518" v="9486" actId="20577"/>
        <pc:sldMkLst>
          <pc:docMk/>
          <pc:sldMk cId="3080804330" sldId="284"/>
        </pc:sldMkLst>
        <pc:spChg chg="mod">
          <ac:chgData name="McGee, Margaret" userId="f326b1cf-2a47-4f1b-af59-3b8978bfafb8" providerId="ADAL" clId="{8BCDC0AD-66DF-4C29-95E5-4E6BD9195FD1}" dt="2019-04-23T01:07:23.518" v="9486" actId="20577"/>
          <ac:spMkLst>
            <pc:docMk/>
            <pc:sldMk cId="3080804330" sldId="284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8BCDC0AD-66DF-4C29-95E5-4E6BD9195FD1}" dt="2019-04-17T14:10:00.083" v="7301" actId="1076"/>
          <ac:picMkLst>
            <pc:docMk/>
            <pc:sldMk cId="3080804330" sldId="284"/>
            <ac:picMk id="4" creationId="{CEED728F-D49B-4AE6-A9D5-6925CFC0E734}"/>
          </ac:picMkLst>
        </pc:picChg>
        <pc:picChg chg="add mod ord">
          <ac:chgData name="McGee, Margaret" userId="f326b1cf-2a47-4f1b-af59-3b8978bfafb8" providerId="ADAL" clId="{8BCDC0AD-66DF-4C29-95E5-4E6BD9195FD1}" dt="2019-04-17T14:10:12.067" v="7304" actId="14100"/>
          <ac:picMkLst>
            <pc:docMk/>
            <pc:sldMk cId="3080804330" sldId="284"/>
            <ac:picMk id="5" creationId="{DCEB28EE-1440-4346-9645-848B014EA004}"/>
          </ac:picMkLst>
        </pc:picChg>
        <pc:picChg chg="add mod">
          <ac:chgData name="McGee, Margaret" userId="f326b1cf-2a47-4f1b-af59-3b8978bfafb8" providerId="ADAL" clId="{8BCDC0AD-66DF-4C29-95E5-4E6BD9195FD1}" dt="2019-04-17T14:09:57.514" v="7300" actId="1440"/>
          <ac:picMkLst>
            <pc:docMk/>
            <pc:sldMk cId="3080804330" sldId="284"/>
            <ac:picMk id="6" creationId="{5A96093C-2DDD-4DC2-BDE7-4D8767792A23}"/>
          </ac:picMkLst>
        </pc:picChg>
        <pc:picChg chg="del">
          <ac:chgData name="McGee, Margaret" userId="f326b1cf-2a47-4f1b-af59-3b8978bfafb8" providerId="ADAL" clId="{8BCDC0AD-66DF-4C29-95E5-4E6BD9195FD1}" dt="2019-04-17T12:36:44.830" v="6979" actId="478"/>
          <ac:picMkLst>
            <pc:docMk/>
            <pc:sldMk cId="3080804330" sldId="284"/>
            <ac:picMk id="7" creationId="{4E21362A-92E5-41FE-92C0-885EC9B7D385}"/>
          </ac:picMkLst>
        </pc:picChg>
      </pc:sldChg>
      <pc:sldChg chg="modSp add">
        <pc:chgData name="McGee, Margaret" userId="f326b1cf-2a47-4f1b-af59-3b8978bfafb8" providerId="ADAL" clId="{8BCDC0AD-66DF-4C29-95E5-4E6BD9195FD1}" dt="2019-04-20T15:56:40.658" v="9328" actId="20577"/>
        <pc:sldMkLst>
          <pc:docMk/>
          <pc:sldMk cId="3103214946" sldId="285"/>
        </pc:sldMkLst>
        <pc:spChg chg="mod">
          <ac:chgData name="McGee, Margaret" userId="f326b1cf-2a47-4f1b-af59-3b8978bfafb8" providerId="ADAL" clId="{8BCDC0AD-66DF-4C29-95E5-4E6BD9195FD1}" dt="2019-04-20T15:35:47.117" v="8630" actId="20577"/>
          <ac:spMkLst>
            <pc:docMk/>
            <pc:sldMk cId="3103214946" sldId="285"/>
            <ac:spMk id="2" creationId="{1EFD2A72-917A-4619-BA37-82AE10A475A0}"/>
          </ac:spMkLst>
        </pc:spChg>
        <pc:spChg chg="mod">
          <ac:chgData name="McGee, Margaret" userId="f326b1cf-2a47-4f1b-af59-3b8978bfafb8" providerId="ADAL" clId="{8BCDC0AD-66DF-4C29-95E5-4E6BD9195FD1}" dt="2019-04-20T15:56:40.658" v="9328" actId="20577"/>
          <ac:spMkLst>
            <pc:docMk/>
            <pc:sldMk cId="3103214946" sldId="285"/>
            <ac:spMk id="3" creationId="{CCBF5479-2639-49A2-B01F-697E7A9C5750}"/>
          </ac:spMkLst>
        </pc:spChg>
      </pc:sldChg>
      <pc:sldChg chg="addSp delSp modSp add ord">
        <pc:chgData name="McGee, Margaret" userId="f326b1cf-2a47-4f1b-af59-3b8978bfafb8" providerId="ADAL" clId="{8BCDC0AD-66DF-4C29-95E5-4E6BD9195FD1}" dt="2019-04-17T14:42:27.699" v="8589" actId="20577"/>
        <pc:sldMkLst>
          <pc:docMk/>
          <pc:sldMk cId="4285188219" sldId="288"/>
        </pc:sldMkLst>
        <pc:spChg chg="mod">
          <ac:chgData name="McGee, Margaret" userId="f326b1cf-2a47-4f1b-af59-3b8978bfafb8" providerId="ADAL" clId="{8BCDC0AD-66DF-4C29-95E5-4E6BD9195FD1}" dt="2019-04-17T14:39:39.093" v="8274" actId="20577"/>
          <ac:spMkLst>
            <pc:docMk/>
            <pc:sldMk cId="4285188219" sldId="288"/>
            <ac:spMk id="2" creationId="{1EFD2A72-917A-4619-BA37-82AE10A475A0}"/>
          </ac:spMkLst>
        </pc:spChg>
        <pc:spChg chg="add del mod">
          <ac:chgData name="McGee, Margaret" userId="f326b1cf-2a47-4f1b-af59-3b8978bfafb8" providerId="ADAL" clId="{8BCDC0AD-66DF-4C29-95E5-4E6BD9195FD1}" dt="2019-04-17T14:42:27.699" v="8589" actId="20577"/>
          <ac:spMkLst>
            <pc:docMk/>
            <pc:sldMk cId="4285188219" sldId="288"/>
            <ac:spMk id="3" creationId="{CCBF5479-2639-49A2-B01F-697E7A9C5750}"/>
          </ac:spMkLst>
        </pc:spChg>
        <pc:picChg chg="add del mod">
          <ac:chgData name="McGee, Margaret" userId="f326b1cf-2a47-4f1b-af59-3b8978bfafb8" providerId="ADAL" clId="{8BCDC0AD-66DF-4C29-95E5-4E6BD9195FD1}" dt="2019-04-17T14:40:10.789" v="8287"/>
          <ac:picMkLst>
            <pc:docMk/>
            <pc:sldMk cId="4285188219" sldId="288"/>
            <ac:picMk id="4" creationId="{30C2D7A8-602E-4092-B7A1-8AB9D9B1BAC1}"/>
          </ac:picMkLst>
        </pc:picChg>
        <pc:picChg chg="add mod">
          <ac:chgData name="McGee, Margaret" userId="f326b1cf-2a47-4f1b-af59-3b8978bfafb8" providerId="ADAL" clId="{8BCDC0AD-66DF-4C29-95E5-4E6BD9195FD1}" dt="2019-04-17T14:40:24.967" v="8293" actId="1440"/>
          <ac:picMkLst>
            <pc:docMk/>
            <pc:sldMk cId="4285188219" sldId="288"/>
            <ac:picMk id="5" creationId="{B9B33C02-A6E9-45AC-8CBA-8102DBDE1813}"/>
          </ac:picMkLst>
        </pc:picChg>
      </pc:sldChg>
      <pc:sldChg chg="addSp modSp add ord">
        <pc:chgData name="McGee, Margaret" userId="f326b1cf-2a47-4f1b-af59-3b8978bfafb8" providerId="ADAL" clId="{8BCDC0AD-66DF-4C29-95E5-4E6BD9195FD1}" dt="2019-04-20T15:43:02.204" v="8825" actId="207"/>
        <pc:sldMkLst>
          <pc:docMk/>
          <pc:sldMk cId="1691907200" sldId="289"/>
        </pc:sldMkLst>
        <pc:spChg chg="mod">
          <ac:chgData name="McGee, Margaret" userId="f326b1cf-2a47-4f1b-af59-3b8978bfafb8" providerId="ADAL" clId="{8BCDC0AD-66DF-4C29-95E5-4E6BD9195FD1}" dt="2019-04-17T14:28:33.420" v="8050" actId="20577"/>
          <ac:spMkLst>
            <pc:docMk/>
            <pc:sldMk cId="1691907200" sldId="289"/>
            <ac:spMk id="2" creationId="{1EFD2A72-917A-4619-BA37-82AE10A475A0}"/>
          </ac:spMkLst>
        </pc:spChg>
        <pc:spChg chg="mod">
          <ac:chgData name="McGee, Margaret" userId="f326b1cf-2a47-4f1b-af59-3b8978bfafb8" providerId="ADAL" clId="{8BCDC0AD-66DF-4C29-95E5-4E6BD9195FD1}" dt="2019-04-20T15:43:02.204" v="8825" actId="207"/>
          <ac:spMkLst>
            <pc:docMk/>
            <pc:sldMk cId="1691907200" sldId="289"/>
            <ac:spMk id="3" creationId="{CCBF5479-2639-49A2-B01F-697E7A9C5750}"/>
          </ac:spMkLst>
        </pc:spChg>
        <pc:picChg chg="add mod">
          <ac:chgData name="McGee, Margaret" userId="f326b1cf-2a47-4f1b-af59-3b8978bfafb8" providerId="ADAL" clId="{8BCDC0AD-66DF-4C29-95E5-4E6BD9195FD1}" dt="2019-04-17T14:30:52.826" v="8201" actId="1440"/>
          <ac:picMkLst>
            <pc:docMk/>
            <pc:sldMk cId="1691907200" sldId="289"/>
            <ac:picMk id="4" creationId="{6368F0B3-1A96-464B-82E7-D829A3189070}"/>
          </ac:picMkLst>
        </pc:picChg>
      </pc:sldChg>
      <pc:sldChg chg="add del">
        <pc:chgData name="McGee, Margaret" userId="f326b1cf-2a47-4f1b-af59-3b8978bfafb8" providerId="ADAL" clId="{8BCDC0AD-66DF-4C29-95E5-4E6BD9195FD1}" dt="2019-04-24T00:14:38.719" v="9554" actId="2696"/>
        <pc:sldMkLst>
          <pc:docMk/>
          <pc:sldMk cId="518966659" sldId="290"/>
        </pc:sldMkLst>
      </pc:sldChg>
      <pc:sldChg chg="addSp delSp modSp add">
        <pc:chgData name="McGee, Margaret" userId="f326b1cf-2a47-4f1b-af59-3b8978bfafb8" providerId="ADAL" clId="{8BCDC0AD-66DF-4C29-95E5-4E6BD9195FD1}" dt="2019-04-24T00:24:06.520" v="9715" actId="1076"/>
        <pc:sldMkLst>
          <pc:docMk/>
          <pc:sldMk cId="1734871905" sldId="290"/>
        </pc:sldMkLst>
        <pc:spChg chg="mod">
          <ac:chgData name="McGee, Margaret" userId="f326b1cf-2a47-4f1b-af59-3b8978bfafb8" providerId="ADAL" clId="{8BCDC0AD-66DF-4C29-95E5-4E6BD9195FD1}" dt="2019-04-24T00:21:35.492" v="9696" actId="14100"/>
          <ac:spMkLst>
            <pc:docMk/>
            <pc:sldMk cId="1734871905" sldId="290"/>
            <ac:spMk id="3" creationId="{CCBF5479-2639-49A2-B01F-697E7A9C5750}"/>
          </ac:spMkLst>
        </pc:spChg>
        <pc:picChg chg="del">
          <ac:chgData name="McGee, Margaret" userId="f326b1cf-2a47-4f1b-af59-3b8978bfafb8" providerId="ADAL" clId="{8BCDC0AD-66DF-4C29-95E5-4E6BD9195FD1}" dt="2019-04-24T00:14:46.517" v="9557" actId="478"/>
          <ac:picMkLst>
            <pc:docMk/>
            <pc:sldMk cId="1734871905" sldId="290"/>
            <ac:picMk id="4" creationId="{E9B2CF9B-623D-49B6-844C-003491D93622}"/>
          </ac:picMkLst>
        </pc:picChg>
        <pc:picChg chg="del">
          <ac:chgData name="McGee, Margaret" userId="f326b1cf-2a47-4f1b-af59-3b8978bfafb8" providerId="ADAL" clId="{8BCDC0AD-66DF-4C29-95E5-4E6BD9195FD1}" dt="2019-04-24T00:14:45.134" v="9556" actId="478"/>
          <ac:picMkLst>
            <pc:docMk/>
            <pc:sldMk cId="1734871905" sldId="290"/>
            <ac:picMk id="5" creationId="{89D2B9DC-989C-4359-B13D-36EB6BAEE23A}"/>
          </ac:picMkLst>
        </pc:picChg>
        <pc:picChg chg="add mod">
          <ac:chgData name="McGee, Margaret" userId="f326b1cf-2a47-4f1b-af59-3b8978bfafb8" providerId="ADAL" clId="{8BCDC0AD-66DF-4C29-95E5-4E6BD9195FD1}" dt="2019-04-24T00:23:27.897" v="9711" actId="1076"/>
          <ac:picMkLst>
            <pc:docMk/>
            <pc:sldMk cId="1734871905" sldId="290"/>
            <ac:picMk id="6" creationId="{87E26B9C-E8BF-4463-9DE8-F3EA1D8C3611}"/>
          </ac:picMkLst>
        </pc:picChg>
        <pc:picChg chg="add mod">
          <ac:chgData name="McGee, Margaret" userId="f326b1cf-2a47-4f1b-af59-3b8978bfafb8" providerId="ADAL" clId="{8BCDC0AD-66DF-4C29-95E5-4E6BD9195FD1}" dt="2019-04-24T00:24:06.520" v="9715" actId="1076"/>
          <ac:picMkLst>
            <pc:docMk/>
            <pc:sldMk cId="1734871905" sldId="290"/>
            <ac:picMk id="7" creationId="{C76901F4-C7AE-4B75-B120-28B57A15571B}"/>
          </ac:picMkLst>
        </pc:picChg>
        <pc:picChg chg="del">
          <ac:chgData name="McGee, Margaret" userId="f326b1cf-2a47-4f1b-af59-3b8978bfafb8" providerId="ADAL" clId="{8BCDC0AD-66DF-4C29-95E5-4E6BD9195FD1}" dt="2019-04-24T00:14:48.449" v="9558" actId="478"/>
          <ac:picMkLst>
            <pc:docMk/>
            <pc:sldMk cId="1734871905" sldId="290"/>
            <ac:picMk id="9" creationId="{B46B637B-0CC8-44F9-AFBF-BE424176EB18}"/>
          </ac:picMkLst>
        </pc:picChg>
      </pc:sldChg>
      <pc:sldChg chg="addSp delSp modSp add">
        <pc:chgData name="McGee, Margaret" userId="f326b1cf-2a47-4f1b-af59-3b8978bfafb8" providerId="ADAL" clId="{8BCDC0AD-66DF-4C29-95E5-4E6BD9195FD1}" dt="2019-04-24T00:33:01.553" v="10266" actId="20577"/>
        <pc:sldMkLst>
          <pc:docMk/>
          <pc:sldMk cId="868372344" sldId="291"/>
        </pc:sldMkLst>
        <pc:spChg chg="mod">
          <ac:chgData name="McGee, Margaret" userId="f326b1cf-2a47-4f1b-af59-3b8978bfafb8" providerId="ADAL" clId="{8BCDC0AD-66DF-4C29-95E5-4E6BD9195FD1}" dt="2019-04-24T00:26:03.012" v="9765" actId="20577"/>
          <ac:spMkLst>
            <pc:docMk/>
            <pc:sldMk cId="868372344" sldId="291"/>
            <ac:spMk id="2" creationId="{1EFD2A72-917A-4619-BA37-82AE10A475A0}"/>
          </ac:spMkLst>
        </pc:spChg>
        <pc:spChg chg="mod">
          <ac:chgData name="McGee, Margaret" userId="f326b1cf-2a47-4f1b-af59-3b8978bfafb8" providerId="ADAL" clId="{8BCDC0AD-66DF-4C29-95E5-4E6BD9195FD1}" dt="2019-04-24T00:33:01.553" v="10266" actId="20577"/>
          <ac:spMkLst>
            <pc:docMk/>
            <pc:sldMk cId="868372344" sldId="291"/>
            <ac:spMk id="3" creationId="{CCBF5479-2639-49A2-B01F-697E7A9C5750}"/>
          </ac:spMkLst>
        </pc:spChg>
        <pc:picChg chg="add del mod">
          <ac:chgData name="McGee, Margaret" userId="f326b1cf-2a47-4f1b-af59-3b8978bfafb8" providerId="ADAL" clId="{8BCDC0AD-66DF-4C29-95E5-4E6BD9195FD1}" dt="2019-04-24T00:28:52.178" v="10001" actId="478"/>
          <ac:picMkLst>
            <pc:docMk/>
            <pc:sldMk cId="868372344" sldId="291"/>
            <ac:picMk id="4" creationId="{BDCD8D4E-EA17-4020-8F9F-37866FE0E1F8}"/>
          </ac:picMkLst>
        </pc:picChg>
        <pc:picChg chg="add mod">
          <ac:chgData name="McGee, Margaret" userId="f326b1cf-2a47-4f1b-af59-3b8978bfafb8" providerId="ADAL" clId="{8BCDC0AD-66DF-4C29-95E5-4E6BD9195FD1}" dt="2019-04-24T00:30:09.922" v="10034" actId="14100"/>
          <ac:picMkLst>
            <pc:docMk/>
            <pc:sldMk cId="868372344" sldId="291"/>
            <ac:picMk id="5" creationId="{721CC428-5BC6-44AC-928B-21EA7106AD77}"/>
          </ac:picMkLst>
        </pc:picChg>
        <pc:picChg chg="del">
          <ac:chgData name="McGee, Margaret" userId="f326b1cf-2a47-4f1b-af59-3b8978bfafb8" providerId="ADAL" clId="{8BCDC0AD-66DF-4C29-95E5-4E6BD9195FD1}" dt="2019-04-24T00:26:07.183" v="9767" actId="478"/>
          <ac:picMkLst>
            <pc:docMk/>
            <pc:sldMk cId="868372344" sldId="291"/>
            <ac:picMk id="6" creationId="{87E26B9C-E8BF-4463-9DE8-F3EA1D8C3611}"/>
          </ac:picMkLst>
        </pc:picChg>
        <pc:picChg chg="del">
          <ac:chgData name="McGee, Margaret" userId="f326b1cf-2a47-4f1b-af59-3b8978bfafb8" providerId="ADAL" clId="{8BCDC0AD-66DF-4C29-95E5-4E6BD9195FD1}" dt="2019-04-24T00:26:05.287" v="9766" actId="478"/>
          <ac:picMkLst>
            <pc:docMk/>
            <pc:sldMk cId="868372344" sldId="291"/>
            <ac:picMk id="7" creationId="{C76901F4-C7AE-4B75-B120-28B57A15571B}"/>
          </ac:picMkLst>
        </pc:picChg>
        <pc:picChg chg="add mod">
          <ac:chgData name="McGee, Margaret" userId="f326b1cf-2a47-4f1b-af59-3b8978bfafb8" providerId="ADAL" clId="{8BCDC0AD-66DF-4C29-95E5-4E6BD9195FD1}" dt="2019-04-24T00:31:30.368" v="10139" actId="1076"/>
          <ac:picMkLst>
            <pc:docMk/>
            <pc:sldMk cId="868372344" sldId="291"/>
            <ac:picMk id="8" creationId="{2A57511D-AEE9-4864-A9CB-970DF9C1078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647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9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3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8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28106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1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7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3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428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544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551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slcny.libguides.com/ld.php?content_id=4568875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slcny.libguides.com/ld.php?content_id=4285570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harvard.edu/confluence/display/LibraryStaffDoc/Keyboard+Shortcuts#KeyboardShortcuts-KeyboardShortcuts(%22HotKeys%22)" TargetMode="External"/><Relationship Id="rId2" Type="http://schemas.openxmlformats.org/officeDocument/2006/relationships/hyperlink" Target="https://innhold.bibsys.no/edx/alma/Alma_Metadata_Editor_Shortcuts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harvard.edu/confluence/display/LibraryStaffDoc/Guide+to+entering+combining+diacritics+and+symbols+in+Alma#symbol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385" y="2099204"/>
            <a:ext cx="8361229" cy="1605034"/>
          </a:xfrm>
        </p:spPr>
        <p:txBody>
          <a:bodyPr/>
          <a:lstStyle/>
          <a:p>
            <a:r>
              <a:rPr lang="en-US" sz="4800" dirty="0"/>
              <a:t>Resource Management: Bibliographic Records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Shared Library Services Platform Project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" y="5471410"/>
            <a:ext cx="409879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77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Navigating the Metadata Editor – Main Pane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40977"/>
            <a:ext cx="9601200" cy="525570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main pane toolbar</a:t>
            </a:r>
          </a:p>
          <a:p>
            <a:pPr lvl="1"/>
            <a:r>
              <a:rPr lang="en-US" dirty="0"/>
              <a:t>Menus</a:t>
            </a:r>
          </a:p>
          <a:p>
            <a:pPr lvl="2"/>
            <a:r>
              <a:rPr lang="en-US" dirty="0"/>
              <a:t>File</a:t>
            </a:r>
          </a:p>
          <a:p>
            <a:pPr lvl="2"/>
            <a:r>
              <a:rPr lang="en-US" dirty="0"/>
              <a:t>Edits</a:t>
            </a:r>
          </a:p>
          <a:p>
            <a:pPr lvl="2"/>
            <a:r>
              <a:rPr lang="en-US" dirty="0"/>
              <a:t>Tools</a:t>
            </a:r>
          </a:p>
          <a:p>
            <a:pPr lvl="1"/>
            <a:r>
              <a:rPr lang="en-US" dirty="0"/>
              <a:t>Toolbar</a:t>
            </a:r>
          </a:p>
          <a:p>
            <a:pPr lvl="2"/>
            <a:r>
              <a:rPr lang="en-US" dirty="0"/>
              <a:t>Save icon </a:t>
            </a:r>
          </a:p>
          <a:p>
            <a:pPr lvl="2"/>
            <a:r>
              <a:rPr lang="en-US" dirty="0"/>
              <a:t>View inventory Icon</a:t>
            </a:r>
          </a:p>
          <a:p>
            <a:pPr lvl="2"/>
            <a:r>
              <a:rPr lang="en-US" dirty="0"/>
              <a:t>View bibliographic record icon</a:t>
            </a:r>
          </a:p>
          <a:p>
            <a:pPr lvl="2"/>
            <a:r>
              <a:rPr lang="en-US" dirty="0"/>
              <a:t>Add holdings icon</a:t>
            </a:r>
          </a:p>
          <a:p>
            <a:pPr lvl="2"/>
            <a:r>
              <a:rPr lang="en-US" dirty="0"/>
              <a:t>Add item icon </a:t>
            </a:r>
          </a:p>
          <a:p>
            <a:pPr lvl="2"/>
            <a:r>
              <a:rPr lang="en-US" dirty="0"/>
              <a:t>Add portfolio icon</a:t>
            </a:r>
          </a:p>
          <a:p>
            <a:pPr lvl="2"/>
            <a:r>
              <a:rPr lang="en-US" dirty="0"/>
              <a:t>Add representation icon </a:t>
            </a:r>
          </a:p>
          <a:p>
            <a:pPr lvl="2"/>
            <a:r>
              <a:rPr lang="en-US" dirty="0"/>
              <a:t>Create Po Line &amp; Exit icon</a:t>
            </a:r>
          </a:p>
          <a:p>
            <a:pPr lvl="2"/>
            <a:r>
              <a:rPr lang="en-US" dirty="0"/>
              <a:t>Delete record icon</a:t>
            </a:r>
          </a:p>
          <a:p>
            <a:pPr lvl="2"/>
            <a:r>
              <a:rPr lang="en-US" dirty="0"/>
              <a:t>Split screen editor</a:t>
            </a:r>
          </a:p>
          <a:p>
            <a:pPr lvl="2"/>
            <a:r>
              <a:rPr lang="en-US" dirty="0"/>
              <a:t>Full screen editor</a:t>
            </a:r>
          </a:p>
        </p:txBody>
      </p:sp>
      <p:pic>
        <p:nvPicPr>
          <p:cNvPr id="2050" name="Picture 2" descr="Save_Record_Icon_NewUI_02.png">
            <a:extLst>
              <a:ext uri="{FF2B5EF4-FFF2-40B4-BE49-F238E27FC236}">
                <a16:creationId xmlns:a16="http://schemas.microsoft.com/office/drawing/2014/main" id="{DF83E79A-A542-4B1F-8B34-7CA9DDCFF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492" y="325920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ew_Inventory_NewUI_02.png">
            <a:extLst>
              <a:ext uri="{FF2B5EF4-FFF2-40B4-BE49-F238E27FC236}">
                <a16:creationId xmlns:a16="http://schemas.microsoft.com/office/drawing/2014/main" id="{02D6B89A-308F-4A38-B8CC-7637B08CF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36" y="3537109"/>
            <a:ext cx="2667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iew_Bibliographic_Record_NewUI_02.png">
            <a:extLst>
              <a:ext uri="{FF2B5EF4-FFF2-40B4-BE49-F238E27FC236}">
                <a16:creationId xmlns:a16="http://schemas.microsoft.com/office/drawing/2014/main" id="{3C6ADBC7-2060-4F33-80C3-E7B11987E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69" y="3810740"/>
            <a:ext cx="23812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dd_Holding_Icon_NewUI_02.png">
            <a:extLst>
              <a:ext uri="{FF2B5EF4-FFF2-40B4-BE49-F238E27FC236}">
                <a16:creationId xmlns:a16="http://schemas.microsoft.com/office/drawing/2014/main" id="{56494F50-6539-49C5-A08A-6EE5E6DE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88" y="4123445"/>
            <a:ext cx="2286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dd_Item_NewUI_02.png">
            <a:extLst>
              <a:ext uri="{FF2B5EF4-FFF2-40B4-BE49-F238E27FC236}">
                <a16:creationId xmlns:a16="http://schemas.microsoft.com/office/drawing/2014/main" id="{13B62414-D5AC-4B0F-964F-C3C99D73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90" y="4402290"/>
            <a:ext cx="2286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dd_Portfolio_NewUI_02.png">
            <a:extLst>
              <a:ext uri="{FF2B5EF4-FFF2-40B4-BE49-F238E27FC236}">
                <a16:creationId xmlns:a16="http://schemas.microsoft.com/office/drawing/2014/main" id="{87BA5AA8-D455-4B5F-A2AD-B40343946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01" y="4649851"/>
            <a:ext cx="2571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dd_rep_icon.png">
            <a:extLst>
              <a:ext uri="{FF2B5EF4-FFF2-40B4-BE49-F238E27FC236}">
                <a16:creationId xmlns:a16="http://schemas.microsoft.com/office/drawing/2014/main" id="{D940BAE6-8164-402A-B9BC-BA92F60ED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602" y="4879423"/>
            <a:ext cx="3333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reate_PO_Line_and_Exit_NewUI_02.png">
            <a:extLst>
              <a:ext uri="{FF2B5EF4-FFF2-40B4-BE49-F238E27FC236}">
                <a16:creationId xmlns:a16="http://schemas.microsoft.com/office/drawing/2014/main" id="{50354D93-495F-4E88-8BC8-5B50794C5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77" y="520272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Delete_Bibliographic_Record_Icon_NewUI_02.png">
            <a:extLst>
              <a:ext uri="{FF2B5EF4-FFF2-40B4-BE49-F238E27FC236}">
                <a16:creationId xmlns:a16="http://schemas.microsoft.com/office/drawing/2014/main" id="{6C69374C-FC62-42A4-8359-7C130BF32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536" y="5506813"/>
            <a:ext cx="2095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Split_Editor_NewUI_02.png">
            <a:extLst>
              <a:ext uri="{FF2B5EF4-FFF2-40B4-BE49-F238E27FC236}">
                <a16:creationId xmlns:a16="http://schemas.microsoft.com/office/drawing/2014/main" id="{FBFA66F2-EA39-42E8-B3F5-6D8FBD7C8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011" y="5811719"/>
            <a:ext cx="2286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Full_Screen_Icon_NewUI_02.png">
            <a:extLst>
              <a:ext uri="{FF2B5EF4-FFF2-40B4-BE49-F238E27FC236}">
                <a16:creationId xmlns:a16="http://schemas.microsoft.com/office/drawing/2014/main" id="{43570948-C631-4AE0-A9E9-36C60BB32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236" y="6106503"/>
            <a:ext cx="2286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C34B10-E5E1-445D-B8E2-3617EF79F8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9814" y="1046281"/>
            <a:ext cx="10838095" cy="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24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Navigating the Metadata Editor – File Menu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5389927" cy="525570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File</a:t>
            </a:r>
          </a:p>
          <a:p>
            <a:pPr lvl="1"/>
            <a:r>
              <a:rPr lang="en-US" dirty="0"/>
              <a:t>New</a:t>
            </a:r>
          </a:p>
          <a:p>
            <a:pPr lvl="1"/>
            <a:r>
              <a:rPr lang="en-US" dirty="0"/>
              <a:t>Save Record (</a:t>
            </a:r>
            <a:r>
              <a:rPr lang="en-US" dirty="0" err="1"/>
              <a:t>Ctrl+S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Save and Release Record (</a:t>
            </a:r>
            <a:r>
              <a:rPr lang="en-US" dirty="0" err="1"/>
              <a:t>Ctrl+Alt+R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Duplicate</a:t>
            </a:r>
          </a:p>
          <a:p>
            <a:pPr lvl="1"/>
            <a:r>
              <a:rPr lang="en-US" dirty="0"/>
              <a:t>Release Record (</a:t>
            </a:r>
            <a:r>
              <a:rPr lang="en-US" dirty="0" err="1"/>
              <a:t>Alt+Shift+R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Assign Record to Another Cataloger</a:t>
            </a:r>
          </a:p>
          <a:p>
            <a:pPr lvl="1"/>
            <a:r>
              <a:rPr lang="en-US" dirty="0"/>
              <a:t>Release Assignment</a:t>
            </a:r>
          </a:p>
          <a:p>
            <a:pPr lvl="1"/>
            <a:r>
              <a:rPr lang="en-US" dirty="0"/>
              <a:t>Save as Template </a:t>
            </a:r>
          </a:p>
          <a:p>
            <a:pPr lvl="1"/>
            <a:r>
              <a:rPr lang="en-US" dirty="0"/>
              <a:t>Reload Original Record</a:t>
            </a:r>
          </a:p>
          <a:p>
            <a:pPr lvl="1"/>
            <a:r>
              <a:rPr lang="en-US" dirty="0"/>
              <a:t>Delete Record (</a:t>
            </a:r>
            <a:r>
              <a:rPr lang="en-US" dirty="0" err="1"/>
              <a:t>Ctrl+D</a:t>
            </a:r>
            <a:r>
              <a:rPr lang="en-US" dirty="0"/>
              <a:t>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Ctrl+d</a:t>
            </a:r>
            <a:r>
              <a:rPr lang="en-US" dirty="0"/>
              <a:t> does not create a delimiter like it does in OCLC</a:t>
            </a:r>
          </a:p>
          <a:p>
            <a:pPr lvl="1"/>
            <a:r>
              <a:rPr lang="en-US" dirty="0"/>
              <a:t>Share with Network</a:t>
            </a:r>
          </a:p>
          <a:p>
            <a:pPr lvl="2"/>
            <a:r>
              <a:rPr lang="en-US" dirty="0"/>
              <a:t>Share a IZ created record with the NZ</a:t>
            </a:r>
          </a:p>
          <a:p>
            <a:pPr lvl="1"/>
            <a:r>
              <a:rPr lang="en-US" dirty="0"/>
              <a:t>Options (Ctrl+0)</a:t>
            </a:r>
          </a:p>
          <a:p>
            <a:pPr lvl="1"/>
            <a:r>
              <a:rPr lang="en-US" dirty="0"/>
              <a:t>Exit (</a:t>
            </a:r>
            <a:r>
              <a:rPr lang="en-US" dirty="0" err="1"/>
              <a:t>Ctrl+Q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894370-ED82-42C4-8201-CDB22E196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495" y="1807983"/>
            <a:ext cx="2561905" cy="3904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3084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Creating a New Record Without Using a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4995644" cy="5255703"/>
          </a:xfrm>
        </p:spPr>
        <p:txBody>
          <a:bodyPr/>
          <a:lstStyle/>
          <a:p>
            <a:r>
              <a:rPr lang="en-US" dirty="0"/>
              <a:t>First go to Files&gt;Options</a:t>
            </a:r>
          </a:p>
          <a:p>
            <a:pPr lvl="1"/>
            <a:r>
              <a:rPr lang="en-US" dirty="0"/>
              <a:t>Select where the new record and templates go</a:t>
            </a:r>
          </a:p>
          <a:p>
            <a:pPr lvl="2"/>
            <a:r>
              <a:rPr lang="en-US" dirty="0"/>
              <a:t>Placement of new records and templates: [use NZ, unless it is for an IZ exception]</a:t>
            </a:r>
          </a:p>
          <a:p>
            <a:pPr marL="987552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marL="987552" lvl="2" indent="0">
              <a:buNone/>
            </a:pPr>
            <a:endParaRPr lang="en-US" dirty="0"/>
          </a:p>
          <a:p>
            <a:pPr marL="987552" lvl="2" indent="0">
              <a:buNone/>
            </a:pPr>
            <a:endParaRPr lang="en-US" dirty="0"/>
          </a:p>
          <a:p>
            <a:pPr marL="987552" lvl="2" indent="0">
              <a:buNone/>
            </a:pPr>
            <a:endParaRPr lang="en-US" dirty="0"/>
          </a:p>
          <a:p>
            <a:pPr marL="987552" lvl="2" indent="0">
              <a:buNone/>
            </a:pPr>
            <a:endParaRPr lang="en-US" dirty="0"/>
          </a:p>
          <a:p>
            <a:r>
              <a:rPr lang="en-US" dirty="0"/>
              <a:t>File&gt;New&gt;[Select the record type]</a:t>
            </a:r>
          </a:p>
          <a:p>
            <a:r>
              <a:rPr lang="en-US" dirty="0"/>
              <a:t>Create the Bib record in the MD Editor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3E588-B9F7-4179-88C1-4E518C8C1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294" y="1669888"/>
            <a:ext cx="4619048" cy="4180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79DBEE-7181-4382-B9A2-35B454AB6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231" y="3184254"/>
            <a:ext cx="4152381" cy="1714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6792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Save and Release a Record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Bib records in the NZ are being shared across all SUNY campuses</a:t>
            </a:r>
          </a:p>
          <a:p>
            <a:r>
              <a:rPr lang="en-US" dirty="0"/>
              <a:t>When a bib record is in use other users cannot access that record until it has been released</a:t>
            </a:r>
          </a:p>
          <a:p>
            <a:r>
              <a:rPr lang="en-US" dirty="0"/>
              <a:t>The bib record will be released after an hour after exiting the Metadata editor without releasing the record, unless the time has been configured to be different</a:t>
            </a:r>
          </a:p>
          <a:p>
            <a:pPr lvl="2"/>
            <a:r>
              <a:rPr lang="en-US" b="1" i="1" dirty="0"/>
              <a:t>Configuration&gt;Resources&gt;General&gt;Other Settings</a:t>
            </a:r>
          </a:p>
          <a:p>
            <a:pPr lvl="3"/>
            <a:r>
              <a:rPr lang="en-US" i="0" dirty="0" err="1"/>
              <a:t>working_copy_lock_timeout</a:t>
            </a:r>
            <a:endParaRPr lang="en-US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AC30E-9283-4039-9F0B-02550AEC1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999406"/>
            <a:ext cx="9763958" cy="703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4314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Navigating the Metadata Editor – Edit Menu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Remove Field (Ctrl-F6)</a:t>
            </a:r>
          </a:p>
          <a:p>
            <a:r>
              <a:rPr lang="en-US" dirty="0"/>
              <a:t>Add Subfield (F9)</a:t>
            </a:r>
          </a:p>
          <a:p>
            <a:r>
              <a:rPr lang="en-US" dirty="0"/>
              <a:t>Add Local Field (</a:t>
            </a:r>
            <a:r>
              <a:rPr lang="en-US" dirty="0" err="1"/>
              <a:t>Ctrl+L</a:t>
            </a:r>
            <a:r>
              <a:rPr lang="en-US" dirty="0"/>
              <a:t>)</a:t>
            </a:r>
          </a:p>
          <a:p>
            <a:r>
              <a:rPr lang="en-US" dirty="0"/>
              <a:t>Split Editor (F6)</a:t>
            </a:r>
          </a:p>
          <a:p>
            <a:r>
              <a:rPr lang="en-US" dirty="0"/>
              <a:t>Full Screen (F7)</a:t>
            </a:r>
          </a:p>
          <a:p>
            <a:r>
              <a:rPr lang="en-US" dirty="0"/>
              <a:t>Open Form Editor (</a:t>
            </a:r>
            <a:r>
              <a:rPr lang="en-US" dirty="0" err="1"/>
              <a:t>Ctrl+F</a:t>
            </a:r>
            <a:r>
              <a:rPr lang="en-US" dirty="0"/>
              <a:t>)</a:t>
            </a:r>
          </a:p>
          <a:p>
            <a:r>
              <a:rPr lang="en-US" dirty="0"/>
              <a:t>Close Form Editor (Esc)</a:t>
            </a:r>
          </a:p>
          <a:p>
            <a:r>
              <a:rPr lang="en-US" dirty="0"/>
              <a:t>Cut (Ctrl-X)</a:t>
            </a:r>
          </a:p>
          <a:p>
            <a:r>
              <a:rPr lang="en-US" dirty="0"/>
              <a:t>Copy (</a:t>
            </a:r>
            <a:r>
              <a:rPr lang="en-US" dirty="0" err="1"/>
              <a:t>Ctrl+C</a:t>
            </a:r>
            <a:r>
              <a:rPr lang="en-US" dirty="0"/>
              <a:t>)</a:t>
            </a:r>
          </a:p>
          <a:p>
            <a:r>
              <a:rPr lang="en-US" dirty="0"/>
              <a:t>Paste (</a:t>
            </a:r>
            <a:r>
              <a:rPr lang="en-US" dirty="0" err="1"/>
              <a:t>Ctrl+V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FEB6E-7B8E-447B-8D31-F5CFED375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080" y="1378745"/>
            <a:ext cx="2257143" cy="4763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6101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Adding Local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132513"/>
            <a:ext cx="10171651" cy="5255703"/>
          </a:xfrm>
        </p:spPr>
        <p:txBody>
          <a:bodyPr/>
          <a:lstStyle/>
          <a:p>
            <a:r>
              <a:rPr lang="en-US" dirty="0"/>
              <a:t>Local fields are the </a:t>
            </a:r>
            <a:r>
              <a:rPr lang="en-US" b="1" dirty="0"/>
              <a:t>ONLY</a:t>
            </a:r>
            <a:r>
              <a:rPr lang="en-US" dirty="0"/>
              <a:t> fields that should be added/edited/deleted in the IZ bib record</a:t>
            </a:r>
          </a:p>
          <a:p>
            <a:pPr lvl="1"/>
            <a:r>
              <a:rPr lang="en-US" i="0" dirty="0"/>
              <a:t>Any other changes made in the bib record that are not local will be overwritten from the NZ record</a:t>
            </a:r>
          </a:p>
          <a:p>
            <a:r>
              <a:rPr lang="en-US" dirty="0"/>
              <a:t>The MSP Working Group has designated local MARC fields to be used in Alma and the associated MARC field previously used</a:t>
            </a:r>
          </a:p>
          <a:p>
            <a:pPr lvl="1"/>
            <a:r>
              <a:rPr lang="en-US" i="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Bibliographic Record Network Zone and Local Fields Policies</a:t>
            </a:r>
            <a:endParaRPr lang="en-US" dirty="0"/>
          </a:p>
          <a:p>
            <a:r>
              <a:rPr lang="en-US" dirty="0"/>
              <a:t>In the Metadata editor for an IZ bib record</a:t>
            </a:r>
          </a:p>
          <a:p>
            <a:pPr lvl="1"/>
            <a:r>
              <a:rPr lang="en-US" i="0" dirty="0"/>
              <a:t>G</a:t>
            </a:r>
            <a:r>
              <a:rPr lang="en-US" dirty="0"/>
              <a:t>o to </a:t>
            </a:r>
            <a:r>
              <a:rPr lang="en-US" b="1" dirty="0"/>
              <a:t>Edit&gt;Add Local Field (</a:t>
            </a:r>
            <a:r>
              <a:rPr lang="en-US" b="1" dirty="0" err="1"/>
              <a:t>Ctrl+L</a:t>
            </a:r>
            <a:r>
              <a:rPr lang="en-US" b="1" dirty="0"/>
              <a:t>)</a:t>
            </a:r>
          </a:p>
          <a:p>
            <a:pPr lvl="1"/>
            <a:r>
              <a:rPr lang="en-US" i="0" dirty="0"/>
              <a:t>Enter the appropriate </a:t>
            </a:r>
            <a:r>
              <a:rPr lang="en-US" i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local MARC field</a:t>
            </a:r>
            <a:endParaRPr lang="en-US" i="0" dirty="0"/>
          </a:p>
          <a:p>
            <a:pPr lvl="2"/>
            <a:r>
              <a:rPr lang="en-US" dirty="0"/>
              <a:t>The local field icon    will appear </a:t>
            </a:r>
            <a:endParaRPr lang="en-US" i="0" dirty="0"/>
          </a:p>
          <a:p>
            <a:pPr lvl="1"/>
            <a:r>
              <a:rPr lang="en-US" i="0" dirty="0"/>
              <a:t>Click </a:t>
            </a:r>
            <a:r>
              <a:rPr lang="en-US" b="1" dirty="0"/>
              <a:t>Save (</a:t>
            </a:r>
            <a:r>
              <a:rPr lang="en-US" b="1" dirty="0" err="1"/>
              <a:t>Ctrl+S</a:t>
            </a:r>
            <a:r>
              <a:rPr lang="en-US" b="1" dirty="0"/>
              <a:t>)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Saves the record and moves the local field to the</a:t>
            </a:r>
          </a:p>
          <a:p>
            <a:pPr marL="987552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       appropriate place in the bib record</a:t>
            </a:r>
          </a:p>
          <a:p>
            <a:pPr lvl="1"/>
            <a:r>
              <a:rPr lang="en-US" i="0" dirty="0"/>
              <a:t>Click </a:t>
            </a:r>
            <a:r>
              <a:rPr lang="en-US" b="1" dirty="0"/>
              <a:t>Save and Release the record (</a:t>
            </a:r>
            <a:r>
              <a:rPr lang="en-US" b="1" dirty="0" err="1"/>
              <a:t>Ctrl+Alt+R</a:t>
            </a:r>
            <a:r>
              <a:rPr lang="en-US" b="1" dirty="0"/>
              <a:t>)</a:t>
            </a:r>
          </a:p>
          <a:p>
            <a:pPr marL="987552" lvl="2" indent="0">
              <a:buNone/>
            </a:pPr>
            <a:endParaRPr lang="en-US" i="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0D7ED9-144C-4A61-8DE5-5540137EB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996" y="4557885"/>
            <a:ext cx="142857" cy="20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DB853A-D109-43EB-AC40-59A460957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274" y="3492018"/>
            <a:ext cx="2409524" cy="2552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6449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Adding Local Fields 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DF59F7-E2C2-4E7F-AC1D-65E88CC54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92796"/>
            <a:ext cx="9977305" cy="3872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4581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30B3-917F-41FB-A6A6-4A98DE51C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44" y="134496"/>
            <a:ext cx="10100345" cy="622883"/>
          </a:xfrm>
        </p:spPr>
        <p:txBody>
          <a:bodyPr>
            <a:normAutofit/>
          </a:bodyPr>
          <a:lstStyle/>
          <a:p>
            <a:r>
              <a:rPr lang="en-US" sz="3600" dirty="0"/>
              <a:t>Local Fields in Alma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274045-3A83-4536-9ACB-00DB67191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4810" y="898596"/>
            <a:ext cx="5511567" cy="473851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815FCA-8937-4E07-945F-CAA165D7D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9" y="5637114"/>
            <a:ext cx="5511567" cy="945173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41361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Navigating the Metadata Editor – Tools Menu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Search External Resources</a:t>
            </a:r>
          </a:p>
          <a:p>
            <a:pPr lvl="1"/>
            <a:r>
              <a:rPr lang="en-US" i="0" dirty="0"/>
              <a:t>OCLC</a:t>
            </a:r>
          </a:p>
          <a:p>
            <a:r>
              <a:rPr lang="en-US" dirty="0"/>
              <a:t>View versions</a:t>
            </a:r>
          </a:p>
          <a:p>
            <a:r>
              <a:rPr lang="en-US" dirty="0"/>
              <a:t>View versions of original record</a:t>
            </a:r>
          </a:p>
          <a:p>
            <a:r>
              <a:rPr lang="en-US" dirty="0"/>
              <a:t>Validate (</a:t>
            </a:r>
            <a:r>
              <a:rPr lang="en-US" dirty="0" err="1"/>
              <a:t>Ctrl+U</a:t>
            </a:r>
            <a:r>
              <a:rPr lang="en-US" dirty="0"/>
              <a:t>)</a:t>
            </a:r>
          </a:p>
          <a:p>
            <a:pPr lvl="1"/>
            <a:r>
              <a:rPr lang="en-US" i="0" dirty="0"/>
              <a:t>Validation issues are displayed in the Alerts tab</a:t>
            </a:r>
          </a:p>
          <a:p>
            <a:r>
              <a:rPr lang="en-US" dirty="0"/>
              <a:t>Validate in Network Zone</a:t>
            </a:r>
          </a:p>
          <a:p>
            <a:pPr lvl="1"/>
            <a:r>
              <a:rPr lang="en-US" i="0" dirty="0"/>
              <a:t>Base on validations rules in the NZ</a:t>
            </a:r>
          </a:p>
          <a:p>
            <a:r>
              <a:rPr lang="en-US" dirty="0"/>
              <a:t>Browse Shelf Listing (</a:t>
            </a:r>
            <a:r>
              <a:rPr lang="en-US" dirty="0" err="1"/>
              <a:t>Alt+C</a:t>
            </a:r>
            <a:r>
              <a:rPr lang="en-US" dirty="0"/>
              <a:t>)</a:t>
            </a:r>
          </a:p>
          <a:p>
            <a:r>
              <a:rPr lang="en-US" dirty="0"/>
              <a:t>Browse Bib Headings</a:t>
            </a:r>
          </a:p>
          <a:p>
            <a:r>
              <a:rPr lang="en-US" dirty="0"/>
              <a:t>Release All Records for User</a:t>
            </a:r>
          </a:p>
          <a:p>
            <a:r>
              <a:rPr lang="en-US" dirty="0"/>
              <a:t>MARC Bibliographic</a:t>
            </a:r>
          </a:p>
          <a:p>
            <a:r>
              <a:rPr lang="en-US" dirty="0"/>
              <a:t>MARC21 Holdings</a:t>
            </a:r>
          </a:p>
          <a:p>
            <a:r>
              <a:rPr lang="en-US" dirty="0"/>
              <a:t>Set Management Tags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1B617A-ED2F-4AC4-A87F-A964C2751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068" y="1784173"/>
            <a:ext cx="2171429" cy="3952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7781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MARC Bibliographic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5247314" cy="5255703"/>
          </a:xfrm>
        </p:spPr>
        <p:txBody>
          <a:bodyPr/>
          <a:lstStyle/>
          <a:p>
            <a:r>
              <a:rPr lang="en-US" dirty="0"/>
              <a:t>Tools&gt;MARC Bibliographic</a:t>
            </a:r>
          </a:p>
          <a:p>
            <a:pPr lvl="1"/>
            <a:r>
              <a:rPr lang="en-US" dirty="0"/>
              <a:t>Derive New Record</a:t>
            </a:r>
          </a:p>
          <a:p>
            <a:pPr lvl="2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MSP-28</a:t>
            </a:r>
            <a:r>
              <a:rPr lang="en-US" dirty="0"/>
              <a:t> recommends not using this for NZ records</a:t>
            </a:r>
          </a:p>
          <a:p>
            <a:pPr lvl="1"/>
            <a:r>
              <a:rPr lang="en-US" dirty="0"/>
              <a:t>Create </a:t>
            </a:r>
            <a:r>
              <a:rPr lang="en-US" dirty="0" err="1"/>
              <a:t>POLine</a:t>
            </a:r>
            <a:r>
              <a:rPr lang="en-US" dirty="0"/>
              <a:t> &amp; Exit</a:t>
            </a:r>
          </a:p>
          <a:p>
            <a:pPr lvl="1"/>
            <a:r>
              <a:rPr lang="en-US" dirty="0"/>
              <a:t>Find Matches</a:t>
            </a:r>
          </a:p>
          <a:p>
            <a:pPr lvl="1"/>
            <a:r>
              <a:rPr lang="en-US" dirty="0"/>
              <a:t>View Inventory</a:t>
            </a:r>
          </a:p>
          <a:p>
            <a:pPr lvl="1"/>
            <a:r>
              <a:rPr lang="en-US" dirty="0"/>
              <a:t>View in Search</a:t>
            </a:r>
          </a:p>
          <a:p>
            <a:pPr lvl="1"/>
            <a:r>
              <a:rPr lang="en-US" dirty="0"/>
              <a:t>Related Records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68F0B3-1A96-464B-82E7-D829A3189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623" y="1532716"/>
            <a:ext cx="3661058" cy="4455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190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Accessing the Metadata Editor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461" y="1132513"/>
            <a:ext cx="10259735" cy="5255703"/>
          </a:xfrm>
        </p:spPr>
        <p:txBody>
          <a:bodyPr/>
          <a:lstStyle/>
          <a:p>
            <a:r>
              <a:rPr lang="en-US" dirty="0"/>
              <a:t>The Metadata editor can be accessed by</a:t>
            </a:r>
          </a:p>
          <a:p>
            <a:pPr lvl="1"/>
            <a:r>
              <a:rPr lang="en-US" b="1" dirty="0"/>
              <a:t>Resources&gt;Cataloging&gt;Open Metadata Editor </a:t>
            </a:r>
            <a:r>
              <a:rPr lang="en-US" i="0" dirty="0"/>
              <a:t>or</a:t>
            </a:r>
          </a:p>
          <a:p>
            <a:pPr lvl="1"/>
            <a:r>
              <a:rPr lang="en-US" b="1" dirty="0"/>
              <a:t>Edit Record </a:t>
            </a:r>
            <a:r>
              <a:rPr lang="en-US" i="0" dirty="0"/>
              <a:t>from a repository search in the IZ</a:t>
            </a:r>
          </a:p>
          <a:p>
            <a:endParaRPr lang="en-US" dirty="0"/>
          </a:p>
          <a:p>
            <a:pPr marL="530352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D375F-184F-4D51-8E1A-5EE02132A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788" y="3221372"/>
            <a:ext cx="7553199" cy="1908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5EF0A9-0EDD-4B33-A755-EF0583E3F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750" y="1266758"/>
            <a:ext cx="2272474" cy="2162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7411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Set Management Tags – Suppress a Bib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4807258" cy="5255703"/>
          </a:xfrm>
        </p:spPr>
        <p:txBody>
          <a:bodyPr/>
          <a:lstStyle/>
          <a:p>
            <a:r>
              <a:rPr lang="en-US" dirty="0"/>
              <a:t>To suppress a bib record go to Tools&gt;Set Management Tags</a:t>
            </a:r>
          </a:p>
          <a:p>
            <a:pPr lvl="1"/>
            <a:r>
              <a:rPr lang="en-US" dirty="0"/>
              <a:t>Check the box next to Suppress from discovery</a:t>
            </a:r>
          </a:p>
          <a:p>
            <a:r>
              <a:rPr lang="en-US" dirty="0"/>
              <a:t>To </a:t>
            </a:r>
            <a:r>
              <a:rPr lang="en-US" dirty="0" err="1"/>
              <a:t>Unsuppress</a:t>
            </a:r>
            <a:r>
              <a:rPr lang="en-US" dirty="0"/>
              <a:t> a bib record</a:t>
            </a:r>
          </a:p>
          <a:p>
            <a:pPr lvl="1"/>
            <a:r>
              <a:rPr lang="en-US" dirty="0"/>
              <a:t>Uncheck the box next to Suppress from discovery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6A3C64-26F2-4398-AA25-6CD84C347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350" y="1315463"/>
            <a:ext cx="3718450" cy="42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89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Set Management Tags –Export to </a:t>
            </a:r>
            <a:r>
              <a:rPr lang="en-US" sz="3600" dirty="0" err="1"/>
              <a:t>WorldCat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4819475" cy="5255703"/>
          </a:xfrm>
        </p:spPr>
        <p:txBody>
          <a:bodyPr/>
          <a:lstStyle/>
          <a:p>
            <a:r>
              <a:rPr lang="en-US" dirty="0"/>
              <a:t>Tools&gt;Set Management Tags&gt;Export to </a:t>
            </a:r>
            <a:r>
              <a:rPr lang="en-US" dirty="0" err="1"/>
              <a:t>WorldCat</a:t>
            </a:r>
            <a:endParaRPr lang="en-US" dirty="0"/>
          </a:p>
          <a:p>
            <a:pPr lvl="1"/>
            <a:r>
              <a:rPr lang="en-US" i="0" dirty="0"/>
              <a:t>Used when Publishing Profiles jobs are used to update the campus’s holdings </a:t>
            </a:r>
          </a:p>
          <a:p>
            <a:pPr lvl="1"/>
            <a:r>
              <a:rPr lang="en-US" i="0" dirty="0"/>
              <a:t>Flags</a:t>
            </a:r>
          </a:p>
          <a:p>
            <a:pPr lvl="2"/>
            <a:r>
              <a:rPr lang="en-US" dirty="0"/>
              <a:t>Don’t publish</a:t>
            </a:r>
          </a:p>
          <a:p>
            <a:pPr lvl="2"/>
            <a:r>
              <a:rPr lang="en-US" i="0" dirty="0"/>
              <a:t>Publish</a:t>
            </a:r>
            <a:r>
              <a:rPr lang="en-US" dirty="0"/>
              <a:t> holdings only</a:t>
            </a:r>
          </a:p>
          <a:p>
            <a:pPr lvl="2"/>
            <a:r>
              <a:rPr lang="en-US" i="0" dirty="0"/>
              <a:t>Publish bib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B33C02-A6E9-45AC-8CBA-8102DBDE1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326" y="1753299"/>
            <a:ext cx="4911747" cy="4023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5188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Metadata Editor Shortcut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Metadata editor shortcut links:</a:t>
            </a:r>
          </a:p>
          <a:p>
            <a:pPr lvl="1"/>
            <a:r>
              <a:rPr lang="en-US" i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https://innhold.bibsys.no/edx/alma/Alma_Metadata_Editor_Shortcuts.pdf</a:t>
            </a:r>
            <a:endParaRPr lang="en-US" i="0" dirty="0"/>
          </a:p>
          <a:p>
            <a:pPr lvl="1"/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https://wiki.harvard.edu/confluence/display/LibraryStaffDoc/Keyboard+Shortcuts#KeyboardShortcuts-KeyboardShortcuts(%22HotKeys%22)</a:t>
            </a:r>
            <a:endParaRPr lang="en-US" i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17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Adding Diacritics to a Bib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>
            <a:normAutofit/>
          </a:bodyPr>
          <a:lstStyle/>
          <a:p>
            <a:r>
              <a:rPr lang="en-US" dirty="0"/>
              <a:t>Diacritics can be added to bib records when:</a:t>
            </a:r>
          </a:p>
          <a:p>
            <a:pPr lvl="1"/>
            <a:r>
              <a:rPr lang="en-US" dirty="0"/>
              <a:t>Needed for local fields in the IZ record</a:t>
            </a:r>
          </a:p>
          <a:p>
            <a:pPr lvl="1"/>
            <a:r>
              <a:rPr lang="en-US" dirty="0"/>
              <a:t>Creating a brief record in either the IZ or NZ</a:t>
            </a:r>
          </a:p>
          <a:p>
            <a:r>
              <a:rPr lang="en-US" b="1" dirty="0"/>
              <a:t>To enter diacritics or special characters into the MD Editor:</a:t>
            </a:r>
          </a:p>
          <a:p>
            <a:pPr lvl="1"/>
            <a:r>
              <a:rPr lang="en-US" i="0" dirty="0"/>
              <a:t>From the Windows Start menu, select </a:t>
            </a:r>
            <a:r>
              <a:rPr lang="en-US" b="1" dirty="0"/>
              <a:t>All Programs &gt; Accessories &gt; System Tools &gt; Character Map</a:t>
            </a:r>
            <a:endParaRPr lang="en-US" dirty="0"/>
          </a:p>
          <a:p>
            <a:pPr lvl="1"/>
            <a:r>
              <a:rPr lang="en-US" i="0" dirty="0"/>
              <a:t>Select a font from the </a:t>
            </a:r>
            <a:r>
              <a:rPr lang="en-US" b="1" i="0" dirty="0"/>
              <a:t>Font</a:t>
            </a:r>
            <a:r>
              <a:rPr lang="en-US" i="0" dirty="0"/>
              <a:t> drop-down list</a:t>
            </a:r>
          </a:p>
          <a:p>
            <a:pPr lvl="1"/>
            <a:r>
              <a:rPr lang="en-US" i="0" dirty="0"/>
              <a:t>Select the special character that you want to insert into the MD Editor</a:t>
            </a:r>
          </a:p>
          <a:p>
            <a:pPr lvl="1"/>
            <a:r>
              <a:rPr lang="en-US" i="0" dirty="0"/>
              <a:t>Click </a:t>
            </a:r>
            <a:r>
              <a:rPr lang="en-US" b="1" dirty="0"/>
              <a:t>Select</a:t>
            </a:r>
            <a:r>
              <a:rPr lang="en-US" i="0" dirty="0"/>
              <a:t>, and then select</a:t>
            </a:r>
            <a:r>
              <a:rPr lang="en-US" dirty="0"/>
              <a:t> </a:t>
            </a:r>
            <a:r>
              <a:rPr lang="en-US" b="1" dirty="0"/>
              <a:t>Copy</a:t>
            </a:r>
            <a:endParaRPr lang="en-US" dirty="0"/>
          </a:p>
          <a:p>
            <a:pPr lvl="1"/>
            <a:r>
              <a:rPr lang="en-US" i="0" dirty="0"/>
              <a:t>Paste the character in the MD Editor</a:t>
            </a:r>
          </a:p>
          <a:p>
            <a:r>
              <a:rPr lang="en-US" dirty="0"/>
              <a:t>Link to diacritic resource for Alma:</a:t>
            </a:r>
          </a:p>
          <a:p>
            <a:pPr lvl="1"/>
            <a:r>
              <a:rPr lang="en-US" i="0" u="sng" dirty="0">
                <a:hlinkClick r:id="rId2"/>
              </a:rPr>
              <a:t>https://wiki.harvard.edu/confluence/display/LibraryStaffDoc/Guide+to+entering+combining+diacritics+and+symbols+in+Alma#symbols</a:t>
            </a:r>
            <a:endParaRPr lang="en-US" i="0" u="sng" dirty="0"/>
          </a:p>
          <a:p>
            <a:pPr lvl="2"/>
            <a:r>
              <a:rPr lang="en-US" dirty="0"/>
              <a:t>Click on the symbol and copy and paste it into the MD Editor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10321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Navigating the Metadata Editor – left Pane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987" y="1127750"/>
            <a:ext cx="6140032" cy="5255703"/>
          </a:xfrm>
        </p:spPr>
        <p:txBody>
          <a:bodyPr/>
          <a:lstStyle/>
          <a:p>
            <a:r>
              <a:rPr lang="en-US" dirty="0"/>
              <a:t>Templates </a:t>
            </a:r>
          </a:p>
          <a:p>
            <a:pPr lvl="1"/>
            <a:r>
              <a:rPr lang="en-US" dirty="0"/>
              <a:t>Used to create a new (brief) record</a:t>
            </a:r>
          </a:p>
          <a:p>
            <a:r>
              <a:rPr lang="en-US" dirty="0"/>
              <a:t>Records are grouped by type:</a:t>
            </a:r>
          </a:p>
          <a:p>
            <a:pPr lvl="1"/>
            <a:r>
              <a:rPr lang="en-US" i="0" dirty="0"/>
              <a:t>Icons next to the bib record tell you about the bib record</a:t>
            </a:r>
          </a:p>
          <a:p>
            <a:pPr lvl="3"/>
            <a:r>
              <a:rPr lang="en-US" i="0" dirty="0"/>
              <a:t>Institutional Zone </a:t>
            </a:r>
          </a:p>
          <a:p>
            <a:pPr lvl="3"/>
            <a:r>
              <a:rPr lang="en-US" i="0" dirty="0"/>
              <a:t>Suppressed</a:t>
            </a:r>
          </a:p>
          <a:p>
            <a:pPr lvl="3"/>
            <a:r>
              <a:rPr lang="en-US" i="0" dirty="0"/>
              <a:t>Network Zone</a:t>
            </a:r>
          </a:p>
          <a:p>
            <a:r>
              <a:rPr lang="en-US" dirty="0"/>
              <a:t>Rules</a:t>
            </a:r>
          </a:p>
          <a:p>
            <a:pPr lvl="1"/>
            <a:r>
              <a:rPr lang="en-US" i="0" dirty="0"/>
              <a:t>Normalization</a:t>
            </a:r>
          </a:p>
          <a:p>
            <a:pPr lvl="1"/>
            <a:r>
              <a:rPr lang="en-US" i="0" dirty="0"/>
              <a:t>Merge</a:t>
            </a:r>
          </a:p>
          <a:p>
            <a:pPr lvl="1"/>
            <a:r>
              <a:rPr lang="en-US" i="0" dirty="0"/>
              <a:t>Indication</a:t>
            </a:r>
          </a:p>
          <a:p>
            <a:pPr lvl="1"/>
            <a:r>
              <a:rPr lang="en-US" i="0" dirty="0"/>
              <a:t>Brief record levels</a:t>
            </a:r>
          </a:p>
        </p:txBody>
      </p:sp>
      <p:pic>
        <p:nvPicPr>
          <p:cNvPr id="1026" name="Picture 2" descr="https://suny-one.alma.exlibrisgroup.com/rep/mdeditor/clear.cache.gif">
            <a:extLst>
              <a:ext uri="{FF2B5EF4-FFF2-40B4-BE49-F238E27FC236}">
                <a16:creationId xmlns:a16="http://schemas.microsoft.com/office/drawing/2014/main" id="{98F0CF25-2A37-4594-8F90-3B90BB9DB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nowledge.exlibrisgroup.com/@api/deki/files/56837/NZ_orCZ_linked_from_IZ_or_NZ_ux.png?revision=1">
            <a:extLst>
              <a:ext uri="{FF2B5EF4-FFF2-40B4-BE49-F238E27FC236}">
                <a16:creationId xmlns:a16="http://schemas.microsoft.com/office/drawing/2014/main" id="{80607203-6E12-46EB-90E2-8D310B09F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77" y="3053225"/>
            <a:ext cx="235717" cy="19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nowledge.exlibrisgroup.com/@api/deki/files/56834/suppressed_icon_ux.png?revision=1">
            <a:extLst>
              <a:ext uri="{FF2B5EF4-FFF2-40B4-BE49-F238E27FC236}">
                <a16:creationId xmlns:a16="http://schemas.microsoft.com/office/drawing/2014/main" id="{1371BCEF-4BE3-4AC3-80B1-59D7ADEAF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40" y="3405962"/>
            <a:ext cx="190883" cy="17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knowledge.exlibrisgroup.com/@api/deki/files/56836/IZ_or_CZ_linked_to_NZ_ux.png?revision=1">
            <a:extLst>
              <a:ext uri="{FF2B5EF4-FFF2-40B4-BE49-F238E27FC236}">
                <a16:creationId xmlns:a16="http://schemas.microsoft.com/office/drawing/2014/main" id="{308769E1-57DA-45C2-828E-F4CF4D311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423" y="3722962"/>
            <a:ext cx="235717" cy="20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EBAEED-E724-40AD-A3C4-257AED0C5E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2108" y="1350058"/>
            <a:ext cx="2232440" cy="4811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119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B2CF9B-623D-49B6-844C-003491D93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798" y="1262483"/>
            <a:ext cx="2590832" cy="4268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Navigating the Metadata Editor – left Pane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987" y="1127750"/>
            <a:ext cx="5829314" cy="5255703"/>
          </a:xfrm>
        </p:spPr>
        <p:txBody>
          <a:bodyPr/>
          <a:lstStyle/>
          <a:p>
            <a:r>
              <a:rPr lang="en-US" dirty="0"/>
              <a:t>Templates are used to create a new (brief) record</a:t>
            </a:r>
          </a:p>
          <a:p>
            <a:pPr lvl="1"/>
            <a:r>
              <a:rPr lang="en-US" i="0" dirty="0"/>
              <a:t>Choose NZ template unless it’s an IZ exception</a:t>
            </a:r>
          </a:p>
          <a:p>
            <a:pPr lvl="1"/>
            <a:r>
              <a:rPr lang="en-US" i="0" dirty="0"/>
              <a:t>Click on the material type and desired Zone</a:t>
            </a:r>
          </a:p>
          <a:p>
            <a:pPr lvl="1"/>
            <a:r>
              <a:rPr lang="en-US" i="0" dirty="0"/>
              <a:t>Click </a:t>
            </a:r>
            <a:r>
              <a:rPr lang="en-US" b="1" dirty="0"/>
              <a:t>New</a:t>
            </a:r>
          </a:p>
          <a:p>
            <a:pPr lvl="2"/>
            <a:r>
              <a:rPr lang="en-US" dirty="0"/>
              <a:t>The template will open in the MD</a:t>
            </a:r>
          </a:p>
          <a:p>
            <a:pPr lvl="3"/>
            <a:r>
              <a:rPr lang="en-US" dirty="0"/>
              <a:t>Begin cataloging</a:t>
            </a:r>
          </a:p>
        </p:txBody>
      </p:sp>
      <p:pic>
        <p:nvPicPr>
          <p:cNvPr id="1026" name="Picture 2" descr="https://suny-one.alma.exlibrisgroup.com/rep/mdeditor/clear.cache.gif">
            <a:extLst>
              <a:ext uri="{FF2B5EF4-FFF2-40B4-BE49-F238E27FC236}">
                <a16:creationId xmlns:a16="http://schemas.microsoft.com/office/drawing/2014/main" id="{98F0CF25-2A37-4594-8F90-3B90BB9DB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D2B9DC-989C-4359-B13D-36EB6BAEE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773" y="2432667"/>
            <a:ext cx="2085714" cy="3333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6B637B-0CC8-44F9-AFBF-BE424176E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015" y="3836814"/>
            <a:ext cx="4515258" cy="2546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360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Navigating the Metadata Editor – left Pane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988" y="1127751"/>
            <a:ext cx="4410008" cy="3541904"/>
          </a:xfrm>
        </p:spPr>
        <p:txBody>
          <a:bodyPr/>
          <a:lstStyle/>
          <a:p>
            <a:r>
              <a:rPr lang="en-US" dirty="0"/>
              <a:t>Templates are used to create a new (brief) record continued</a:t>
            </a:r>
          </a:p>
          <a:p>
            <a:pPr lvl="1"/>
            <a:r>
              <a:rPr lang="en-US" dirty="0"/>
              <a:t>Brief records should contain:</a:t>
            </a:r>
          </a:p>
          <a:p>
            <a:pPr lvl="2"/>
            <a:r>
              <a:rPr lang="en-US" dirty="0"/>
              <a:t>Title</a:t>
            </a:r>
          </a:p>
          <a:p>
            <a:pPr lvl="2"/>
            <a:r>
              <a:rPr lang="en-US" dirty="0"/>
              <a:t>ISBN</a:t>
            </a:r>
          </a:p>
          <a:p>
            <a:pPr lvl="2"/>
            <a:r>
              <a:rPr lang="en-US" dirty="0"/>
              <a:t>Author</a:t>
            </a:r>
          </a:p>
          <a:p>
            <a:pPr lvl="2"/>
            <a:r>
              <a:rPr lang="en-US" dirty="0"/>
              <a:t>Edition (if it has an edition statement)</a:t>
            </a:r>
          </a:p>
          <a:p>
            <a:pPr lvl="2"/>
            <a:r>
              <a:rPr lang="en-US" dirty="0"/>
              <a:t>Publication date</a:t>
            </a:r>
          </a:p>
        </p:txBody>
      </p:sp>
      <p:pic>
        <p:nvPicPr>
          <p:cNvPr id="1026" name="Picture 2" descr="https://suny-one.alma.exlibrisgroup.com/rep/mdeditor/clear.cache.gif">
            <a:extLst>
              <a:ext uri="{FF2B5EF4-FFF2-40B4-BE49-F238E27FC236}">
                <a16:creationId xmlns:a16="http://schemas.microsoft.com/office/drawing/2014/main" id="{98F0CF25-2A37-4594-8F90-3B90BB9DB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E26B9C-E8BF-4463-9DE8-F3EA1D8C3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003" y="1358283"/>
            <a:ext cx="5392832" cy="2460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6901F4-C7AE-4B75-B120-28B57A155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821" y="4186833"/>
            <a:ext cx="6483195" cy="2153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87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Updating a Brief Record in the NZ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988" y="1127751"/>
            <a:ext cx="3893981" cy="5530501"/>
          </a:xfrm>
        </p:spPr>
        <p:txBody>
          <a:bodyPr>
            <a:normAutofit/>
          </a:bodyPr>
          <a:lstStyle/>
          <a:p>
            <a:r>
              <a:rPr lang="en-US" dirty="0"/>
              <a:t>Perform a repository search for the item in hand</a:t>
            </a:r>
          </a:p>
          <a:p>
            <a:r>
              <a:rPr lang="en-US" dirty="0"/>
              <a:t>Click Edit Record</a:t>
            </a:r>
          </a:p>
          <a:p>
            <a:r>
              <a:rPr lang="en-US" dirty="0"/>
              <a:t>MD Editor opens</a:t>
            </a:r>
          </a:p>
          <a:p>
            <a:pPr lvl="1"/>
            <a:r>
              <a:rPr lang="en-US" dirty="0"/>
              <a:t>Add field (F8) or Edit&gt;Add field</a:t>
            </a:r>
          </a:p>
          <a:p>
            <a:pPr lvl="2"/>
            <a:r>
              <a:rPr lang="en-US" dirty="0"/>
              <a:t>035   $$a (</a:t>
            </a:r>
            <a:r>
              <a:rPr lang="en-US" dirty="0" err="1"/>
              <a:t>OCoLC</a:t>
            </a:r>
            <a:r>
              <a:rPr lang="en-US" dirty="0"/>
              <a:t>)########</a:t>
            </a:r>
          </a:p>
          <a:p>
            <a:r>
              <a:rPr lang="en-US" dirty="0"/>
              <a:t>Save and release the record (</a:t>
            </a:r>
            <a:r>
              <a:rPr lang="en-US" dirty="0" err="1"/>
              <a:t>Ctrl+Alt+R</a:t>
            </a:r>
            <a:r>
              <a:rPr lang="en-US" dirty="0"/>
              <a:t>) or File&gt;Save and Release Record</a:t>
            </a:r>
          </a:p>
          <a:p>
            <a:r>
              <a:rPr lang="en-US" dirty="0"/>
              <a:t>Export the record from OCLC to Alma or wait until the next morning after the NZ has been updated</a:t>
            </a:r>
          </a:p>
          <a:p>
            <a:pPr marL="987552" lvl="2" indent="0">
              <a:buNone/>
            </a:pPr>
            <a:endParaRPr lang="en-US" dirty="0"/>
          </a:p>
        </p:txBody>
      </p:sp>
      <p:pic>
        <p:nvPicPr>
          <p:cNvPr id="1026" name="Picture 2" descr="https://suny-one.alma.exlibrisgroup.com/rep/mdeditor/clear.cache.gif">
            <a:extLst>
              <a:ext uri="{FF2B5EF4-FFF2-40B4-BE49-F238E27FC236}">
                <a16:creationId xmlns:a16="http://schemas.microsoft.com/office/drawing/2014/main" id="{98F0CF25-2A37-4594-8F90-3B90BB9DB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1CC428-5BC6-44AC-928B-21EA7106A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661" y="1286901"/>
            <a:ext cx="6182469" cy="2053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57511D-AEE9-4864-A9CB-970DF9C10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285" y="3636504"/>
            <a:ext cx="5563219" cy="2916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372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4AAD7C-6511-4047-8EEF-ED668BC43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308" y="3612818"/>
            <a:ext cx="3364765" cy="2770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Navigating the Metadata Editor – left Pane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987" y="1127750"/>
            <a:ext cx="5070314" cy="5255703"/>
          </a:xfrm>
        </p:spPr>
        <p:txBody>
          <a:bodyPr/>
          <a:lstStyle/>
          <a:p>
            <a:r>
              <a:rPr lang="en-US" dirty="0"/>
              <a:t>Rules</a:t>
            </a:r>
          </a:p>
          <a:p>
            <a:pPr lvl="1"/>
            <a:r>
              <a:rPr lang="en-US" i="0" dirty="0"/>
              <a:t>Normalization</a:t>
            </a:r>
          </a:p>
          <a:p>
            <a:pPr lvl="2"/>
            <a:r>
              <a:rPr lang="en-US" i="0" dirty="0"/>
              <a:t>Used to enhance MARC 21 or </a:t>
            </a:r>
            <a:r>
              <a:rPr lang="en-US" dirty="0"/>
              <a:t>holdings </a:t>
            </a:r>
            <a:r>
              <a:rPr lang="en-US" i="0" dirty="0"/>
              <a:t>records according to predefined rules</a:t>
            </a:r>
          </a:p>
          <a:p>
            <a:pPr lvl="2"/>
            <a:r>
              <a:rPr lang="en-US" dirty="0"/>
              <a:t>Add, replace, or remove MARC fields</a:t>
            </a:r>
            <a:endParaRPr lang="en-US" i="0" dirty="0"/>
          </a:p>
          <a:p>
            <a:pPr lvl="1"/>
            <a:r>
              <a:rPr lang="en-US" i="0" dirty="0"/>
              <a:t>Merge</a:t>
            </a:r>
          </a:p>
          <a:p>
            <a:pPr lvl="2"/>
            <a:r>
              <a:rPr lang="en-US" dirty="0"/>
              <a:t>Rules on how two records will be merged</a:t>
            </a:r>
            <a:endParaRPr lang="en-US" i="1" dirty="0"/>
          </a:p>
          <a:p>
            <a:pPr lvl="2"/>
            <a:r>
              <a:rPr lang="en-US" dirty="0"/>
              <a:t>Either remove information from the primary record or copy information from the secondary record</a:t>
            </a:r>
          </a:p>
        </p:txBody>
      </p:sp>
      <p:pic>
        <p:nvPicPr>
          <p:cNvPr id="1026" name="Picture 2" descr="https://suny-one.alma.exlibrisgroup.com/rep/mdeditor/clear.cache.gif">
            <a:extLst>
              <a:ext uri="{FF2B5EF4-FFF2-40B4-BE49-F238E27FC236}">
                <a16:creationId xmlns:a16="http://schemas.microsoft.com/office/drawing/2014/main" id="{98F0CF25-2A37-4594-8F90-3B90BB9DB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21362A-92E5-41FE-92C0-885EC9B7D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308" y="1329800"/>
            <a:ext cx="3364765" cy="2103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830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Navigating the Metadata Editor – left Pane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987" y="1127750"/>
            <a:ext cx="5070314" cy="5255703"/>
          </a:xfrm>
        </p:spPr>
        <p:txBody>
          <a:bodyPr/>
          <a:lstStyle/>
          <a:p>
            <a:r>
              <a:rPr lang="en-US" dirty="0"/>
              <a:t>Rules continued</a:t>
            </a:r>
          </a:p>
          <a:p>
            <a:pPr lvl="1"/>
            <a:r>
              <a:rPr lang="en-US" i="0" dirty="0"/>
              <a:t>Indication</a:t>
            </a:r>
          </a:p>
          <a:p>
            <a:pPr lvl="2"/>
            <a:r>
              <a:rPr lang="en-US" dirty="0"/>
              <a:t>Are used to filter sets and creates a subset of the original set</a:t>
            </a:r>
            <a:endParaRPr lang="en-US" i="0" dirty="0"/>
          </a:p>
          <a:p>
            <a:pPr lvl="1"/>
            <a:r>
              <a:rPr lang="en-US" i="0" dirty="0"/>
              <a:t>Brief record levels</a:t>
            </a:r>
          </a:p>
          <a:p>
            <a:pPr lvl="2"/>
            <a:r>
              <a:rPr lang="en-US" dirty="0"/>
              <a:t>Allow you to set the acceptable briefness level</a:t>
            </a:r>
          </a:p>
          <a:p>
            <a:pPr lvl="2"/>
            <a:r>
              <a:rPr lang="en-US" dirty="0"/>
              <a:t>The brief level displays under Tools&gt;Set Management Tags</a:t>
            </a:r>
            <a:endParaRPr lang="en-US" i="0" dirty="0"/>
          </a:p>
        </p:txBody>
      </p:sp>
      <p:pic>
        <p:nvPicPr>
          <p:cNvPr id="1026" name="Picture 2" descr="https://suny-one.alma.exlibrisgroup.com/rep/mdeditor/clear.cache.gif">
            <a:extLst>
              <a:ext uri="{FF2B5EF4-FFF2-40B4-BE49-F238E27FC236}">
                <a16:creationId xmlns:a16="http://schemas.microsoft.com/office/drawing/2014/main" id="{98F0CF25-2A37-4594-8F90-3B90BB9DB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ED728F-D49B-4AE6-A9D5-6925CFC0E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336" y="1570011"/>
            <a:ext cx="3580952" cy="2123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EB28EE-1440-4346-9645-848B014EA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336" y="3998882"/>
            <a:ext cx="3580952" cy="2276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96093C-2DDD-4DC2-BDE7-4D8767792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982" y="4253075"/>
            <a:ext cx="2063691" cy="2332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0804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2A72-917A-4619-BA37-82AE10A4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9783"/>
            <a:ext cx="9601200" cy="520817"/>
          </a:xfrm>
        </p:spPr>
        <p:txBody>
          <a:bodyPr>
            <a:noAutofit/>
          </a:bodyPr>
          <a:lstStyle/>
          <a:p>
            <a:r>
              <a:rPr lang="en-US" sz="3600" dirty="0"/>
              <a:t>Navigating the Metadata Editor – Main Pane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F5479-2639-49A2-B01F-697E7A9C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2513"/>
            <a:ext cx="9601200" cy="5255703"/>
          </a:xfrm>
        </p:spPr>
        <p:txBody>
          <a:bodyPr/>
          <a:lstStyle/>
          <a:p>
            <a:r>
              <a:rPr lang="en-US" dirty="0"/>
              <a:t>The main pane of the Metadata editor is the working area and where the bib record or holdings record are displayed</a:t>
            </a:r>
          </a:p>
          <a:p>
            <a:pPr lvl="1"/>
            <a:r>
              <a:rPr lang="en-US" i="0" dirty="0"/>
              <a:t>The MD editor has a flexible cursor and it can be placed any where to start editing</a:t>
            </a:r>
          </a:p>
          <a:p>
            <a:pPr lvl="1"/>
            <a:r>
              <a:rPr lang="en-US" i="0" dirty="0" err="1"/>
              <a:t>Ctrl+F</a:t>
            </a:r>
            <a:r>
              <a:rPr lang="en-US" i="0" dirty="0"/>
              <a:t> opens forms to edit fixed fields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935D8-881F-4925-9FDB-BA8196818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172" y="3132008"/>
            <a:ext cx="8894055" cy="3256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651628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SLC">
      <a:dk1>
        <a:srgbClr val="848687"/>
      </a:dk1>
      <a:lt1>
        <a:sysClr val="window" lastClr="FFFFFF"/>
      </a:lt1>
      <a:dk2>
        <a:srgbClr val="004C93"/>
      </a:dk2>
      <a:lt2>
        <a:srgbClr val="EDECEB"/>
      </a:lt2>
      <a:accent1>
        <a:srgbClr val="009EE0"/>
      </a:accent1>
      <a:accent2>
        <a:srgbClr val="009EE0"/>
      </a:accent2>
      <a:accent3>
        <a:srgbClr val="004C93"/>
      </a:accent3>
      <a:accent4>
        <a:srgbClr val="848687"/>
      </a:accent4>
      <a:accent5>
        <a:srgbClr val="004C93"/>
      </a:accent5>
      <a:accent6>
        <a:srgbClr val="414343"/>
      </a:accent6>
      <a:hlink>
        <a:srgbClr val="848687"/>
      </a:hlink>
      <a:folHlink>
        <a:srgbClr val="414343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3904F70-041E-47FD-ACFC-D7DE4CD0CA25}" vid="{02D285ED-D2D6-4BFA-8A62-1630DDAB53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3962</TotalTime>
  <Words>1170</Words>
  <Application>Microsoft Office PowerPoint</Application>
  <PresentationFormat>Widescreen</PresentationFormat>
  <Paragraphs>194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Franklin Gothic Book</vt:lpstr>
      <vt:lpstr>Crop</vt:lpstr>
      <vt:lpstr>Resource Management: Bibliographic Records</vt:lpstr>
      <vt:lpstr>Accessing the Metadata Editor</vt:lpstr>
      <vt:lpstr>Navigating the Metadata Editor – left Pane</vt:lpstr>
      <vt:lpstr>Navigating the Metadata Editor – left Pane</vt:lpstr>
      <vt:lpstr>Navigating the Metadata Editor – left Pane</vt:lpstr>
      <vt:lpstr>Updating a Brief Record in the NZ</vt:lpstr>
      <vt:lpstr>Navigating the Metadata Editor – left Pane</vt:lpstr>
      <vt:lpstr>Navigating the Metadata Editor – left Pane</vt:lpstr>
      <vt:lpstr>Navigating the Metadata Editor – Main Pane</vt:lpstr>
      <vt:lpstr>Navigating the Metadata Editor – Main Pane</vt:lpstr>
      <vt:lpstr>Navigating the Metadata Editor – File Menu</vt:lpstr>
      <vt:lpstr>Creating a New Record Without Using a Template</vt:lpstr>
      <vt:lpstr>Save and Release a Record Best Practices</vt:lpstr>
      <vt:lpstr>Navigating the Metadata Editor – Edit Menu</vt:lpstr>
      <vt:lpstr>Adding Local Fields</vt:lpstr>
      <vt:lpstr>Adding Local Fields Example</vt:lpstr>
      <vt:lpstr>Local Fields in Alma</vt:lpstr>
      <vt:lpstr>Navigating the Metadata Editor – Tools Menu</vt:lpstr>
      <vt:lpstr>MARC Bibliographic</vt:lpstr>
      <vt:lpstr>Set Management Tags – Suppress a Bib Record</vt:lpstr>
      <vt:lpstr>Set Management Tags –Export to WorldCat</vt:lpstr>
      <vt:lpstr>Metadata Editor Shortcut Links</vt:lpstr>
      <vt:lpstr>Adding Diacritics to a Bib Record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Management: Bibliographic Records</dc:title>
  <dc:creator>McGee, Margaret</dc:creator>
  <cp:lastModifiedBy>McGee, Margaret</cp:lastModifiedBy>
  <cp:revision>1</cp:revision>
  <dcterms:created xsi:type="dcterms:W3CDTF">2019-04-15T19:29:49Z</dcterms:created>
  <dcterms:modified xsi:type="dcterms:W3CDTF">2019-04-24T00:51:51Z</dcterms:modified>
</cp:coreProperties>
</file>