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sldIdLst>
    <p:sldId id="258" r:id="rId5"/>
    <p:sldId id="461" r:id="rId6"/>
    <p:sldId id="450" r:id="rId7"/>
    <p:sldId id="451" r:id="rId8"/>
    <p:sldId id="457" r:id="rId9"/>
    <p:sldId id="458" r:id="rId10"/>
    <p:sldId id="459" r:id="rId11"/>
    <p:sldId id="460" r:id="rId12"/>
    <p:sldId id="411" r:id="rId13"/>
    <p:sldId id="437" r:id="rId14"/>
    <p:sldId id="453" r:id="rId15"/>
    <p:sldId id="452" r:id="rId16"/>
    <p:sldId id="462" r:id="rId17"/>
    <p:sldId id="431" r:id="rId18"/>
    <p:sldId id="463" r:id="rId19"/>
    <p:sldId id="442" r:id="rId20"/>
    <p:sldId id="441" r:id="rId21"/>
    <p:sldId id="436" r:id="rId22"/>
    <p:sldId id="434" r:id="rId23"/>
    <p:sldId id="455" r:id="rId24"/>
    <p:sldId id="454" r:id="rId25"/>
    <p:sldId id="443" r:id="rId26"/>
    <p:sldId id="444" r:id="rId27"/>
    <p:sldId id="456" r:id="rId28"/>
    <p:sldId id="446" r:id="rId29"/>
    <p:sldId id="445" r:id="rId30"/>
    <p:sldId id="438" r:id="rId31"/>
    <p:sldId id="439" r:id="rId32"/>
    <p:sldId id="440" r:id="rId33"/>
    <p:sldId id="27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Kristy" initials="LK" lastIdx="1" clrIdx="0">
    <p:extLst>
      <p:ext uri="{19B8F6BF-5375-455C-9EA6-DF929625EA0E}">
        <p15:presenceInfo xmlns:p15="http://schemas.microsoft.com/office/powerpoint/2012/main" userId="S::kristy.lee@suny.edu::2d31e6a3-3620-42ae-af19-7fd6f5c2456c" providerId="AD"/>
      </p:ext>
    </p:extLst>
  </p:cmAuthor>
  <p:cmAuthor id="2" name="Perry, Susan" initials="PS" lastIdx="2" clrIdx="1">
    <p:extLst>
      <p:ext uri="{19B8F6BF-5375-455C-9EA6-DF929625EA0E}">
        <p15:presenceInfo xmlns:p15="http://schemas.microsoft.com/office/powerpoint/2012/main" userId="S::susan.perry@suny.edu::ea21311d-03e0-498d-b20b-c0d2cb5e17f1" providerId="AD"/>
      </p:ext>
    </p:extLst>
  </p:cmAuthor>
  <p:cmAuthor id="3" name="Pritting, Shannon" initials="PS" lastIdx="2" clrIdx="2">
    <p:extLst>
      <p:ext uri="{19B8F6BF-5375-455C-9EA6-DF929625EA0E}">
        <p15:presenceInfo xmlns:p15="http://schemas.microsoft.com/office/powerpoint/2012/main" userId="S::shannon.pritting@suny.edu::b6acce8b-3193-4a7b-b3b8-1dc43a9f8d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59F6CC-EEFD-4DFC-8B33-06F9316B792E}" v="388" dt="2021-01-14T19:01:46.995"/>
    <p1510:client id="{1E2C192F-E9E6-4955-A65D-CAF983DE8263}" v="2" dt="2021-02-26T14:28:36.203"/>
    <p1510:client id="{38130022-10F2-4332-1D2A-BE6F3DAF178D}" v="62" dt="2021-02-25T16:59:04.784"/>
    <p1510:client id="{4681AE9F-D0E7-B000-C843-9A108F941B08}" v="32" dt="2021-02-24T21:24:00.320"/>
    <p1510:client id="{4922F357-61E9-4335-92E0-5A55CD9F3745}" v="240" dt="2021-02-18T14:42:39.445"/>
    <p1510:client id="{4D09B8A5-0416-16B3-555F-0EC857D23A43}" v="6" dt="2021-02-24T23:45:31.966"/>
    <p1510:client id="{55D68EA4-A60C-4F9C-84F9-89066B292196}" v="2393" dt="2021-02-23T17:53:13.973"/>
    <p1510:client id="{575AF5E8-1D6D-4755-A80D-47E5A90B09C6}" v="108" dt="2021-02-26T16:41:57.256"/>
    <p1510:client id="{582C9847-8628-440C-829D-66B5A203DE5A}" v="23" dt="2021-02-19T14:27:26.160"/>
    <p1510:client id="{5F023A03-F125-4B05-87DD-1BAEFE38A5C5}" v="813" dt="2021-02-24T17:04:08.663"/>
    <p1510:client id="{61D28327-883B-42CB-9A21-50C759E1035E}" v="51" dt="2021-02-26T01:26:14.196"/>
    <p1510:client id="{63543953-38FC-4C5B-9A5F-A39F49AA6F17}" v="1060" dt="2021-02-24T19:40:08.169"/>
    <p1510:client id="{6846C74F-E56D-4D77-99DE-2FC2B3D01B78}" v="606" dt="2021-02-24T17:22:32.194"/>
    <p1510:client id="{6CD8DFA9-4BB5-8E15-6DBA-B966DEA04116}" v="448" dt="2021-02-25T16:24:23.286"/>
    <p1510:client id="{6F10E0CE-9AF8-9691-93CA-04CE9FF80D22}" v="291" dt="2021-02-26T16:45:12.830"/>
    <p1510:client id="{8420501C-BDC4-41EB-A870-A5A801B33429}" v="4" dt="2021-01-14T20:25:56.002"/>
    <p1510:client id="{859C8055-B56A-4DC8-B1FC-DD35FEDC3ECB}" v="4" dt="2021-02-26T12:34:47.066"/>
    <p1510:client id="{87EA9018-8D5A-4CBA-83ED-693D8A3B1E8E}" v="256" dt="2021-02-22T13:52:32.763"/>
    <p1510:client id="{87F5EE3F-2506-4BD0-8E89-AC6A26663183}" v="26" dt="2021-02-22T13:32:26.670"/>
    <p1510:client id="{8BD6A969-B4CF-4780-8CEA-DCB708298A91}" v="312" dt="2021-02-24T12:51:08.236"/>
    <p1510:client id="{8EB00975-7A1B-44B6-A514-27F4FC044D82}" v="898" dt="2021-02-24T17:52:58.465"/>
    <p1510:client id="{971549C5-CD5B-4B3F-A6AA-CF25CAEB6CBD}" v="695" dt="2021-02-22T14:23:18.383"/>
    <p1510:client id="{A23DFE8A-8639-4D5A-A8A6-3629E6967307}" v="110" dt="2021-01-15T14:38:28.631"/>
    <p1510:client id="{ACC4F067-1E28-4305-A380-5F5471EB93D1}" v="190" dt="2021-02-24T17:54:31.666"/>
    <p1510:client id="{B4559452-7C7B-496C-B3E4-47190C4285DB}" v="233" dt="2021-02-26T16:09:41.585"/>
    <p1510:client id="{B46D9DFC-A37B-4A18-A53E-26BC81B3A699}" v="30" dt="2021-01-14T18:54:22.283"/>
    <p1510:client id="{BC1F2398-F7B5-47B5-9A6D-4B3B45631C41}" v="1009" dt="2021-02-22T03:44:48.152"/>
    <p1510:client id="{C1C8FE9E-906C-4E5E-971B-DD53F5B225A9}" v="1792" dt="2021-02-22T03:26:53.376"/>
    <p1510:client id="{D28F4008-D1BA-413A-9598-12AD77935A35}" v="765" dt="2021-01-14T18:51:06.729"/>
    <p1510:client id="{D494B77F-0A90-48B8-AC89-247956F876AA}" v="69" dt="2021-02-23T16:32:57.394"/>
    <p1510:client id="{D74E7BF7-0FDF-435C-BD1B-44C0DCBE8639}" v="8" dt="2021-02-24T17:09:19.913"/>
    <p1510:client id="{E37738D2-B427-4360-A1AF-533395DBF23D}" v="1087" dt="2021-01-13T20:54:55.151"/>
    <p1510:client id="{ED0581AA-B5E7-407C-BBC1-111FA036C251}" v="1216" dt="2021-02-23T16:55:52.339"/>
    <p1510:client id="{ED70189D-1B84-1197-F8E8-51BEB61C866D}" v="285" dt="2021-02-25T19:26:51.863"/>
    <p1510:client id="{F090B80C-7C48-42B5-8C91-46BD254D485C}" v="75" dt="2021-02-26T16:14:49.934"/>
    <p1510:client id="{F1C2AE9F-A058-B000-C7F5-FF61AE0A7C1F}" v="498" dt="2021-02-25T16:32:30.9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chelberger, Michelle" userId="S::michelle.eichelberger@suny.edu::1bd4442c-2af1-40d1-9d43-8e1df5db51d4" providerId="AD" clId="Web-{6176E97F-BD3B-46E6-97B1-EA15C153D242}"/>
    <pc:docChg chg="sldOrd">
      <pc:chgData name="Eichelberger, Michelle" userId="S::michelle.eichelberger@suny.edu::1bd4442c-2af1-40d1-9d43-8e1df5db51d4" providerId="AD" clId="Web-{6176E97F-BD3B-46E6-97B1-EA15C153D242}" dt="2021-01-13T14:46:27.858" v="0"/>
      <pc:docMkLst>
        <pc:docMk/>
      </pc:docMkLst>
      <pc:sldChg chg="ord">
        <pc:chgData name="Eichelberger, Michelle" userId="S::michelle.eichelberger@suny.edu::1bd4442c-2af1-40d1-9d43-8e1df5db51d4" providerId="AD" clId="Web-{6176E97F-BD3B-46E6-97B1-EA15C153D242}" dt="2021-01-13T14:46:27.858" v="0"/>
        <pc:sldMkLst>
          <pc:docMk/>
          <pc:sldMk cId="3956547271" sldId="432"/>
        </pc:sldMkLst>
      </pc:sldChg>
    </pc:docChg>
  </pc:docChgLst>
  <pc:docChgLst>
    <pc:chgData name="Eichelberger, Michelle" userId="S::michelle.eichelberger@suny.edu::1bd4442c-2af1-40d1-9d43-8e1df5db51d4" providerId="AD" clId="Web-{1D59F6CC-EEFD-4DFC-8B33-06F9316B792E}"/>
    <pc:docChg chg="addSld modSld">
      <pc:chgData name="Eichelberger, Michelle" userId="S::michelle.eichelberger@suny.edu::1bd4442c-2af1-40d1-9d43-8e1df5db51d4" providerId="AD" clId="Web-{1D59F6CC-EEFD-4DFC-8B33-06F9316B792E}" dt="2021-01-14T19:01:43.526" v="194" actId="20577"/>
      <pc:docMkLst>
        <pc:docMk/>
      </pc:docMkLst>
      <pc:sldChg chg="modSp">
        <pc:chgData name="Eichelberger, Michelle" userId="S::michelle.eichelberger@suny.edu::1bd4442c-2af1-40d1-9d43-8e1df5db51d4" providerId="AD" clId="Web-{1D59F6CC-EEFD-4DFC-8B33-06F9316B792E}" dt="2021-01-14T18:58:17.046" v="1" actId="20577"/>
        <pc:sldMkLst>
          <pc:docMk/>
          <pc:sldMk cId="3442394885" sldId="448"/>
        </pc:sldMkLst>
        <pc:spChg chg="mod">
          <ac:chgData name="Eichelberger, Michelle" userId="S::michelle.eichelberger@suny.edu::1bd4442c-2af1-40d1-9d43-8e1df5db51d4" providerId="AD" clId="Web-{1D59F6CC-EEFD-4DFC-8B33-06F9316B792E}" dt="2021-01-14T18:58:17.046" v="1" actId="20577"/>
          <ac:spMkLst>
            <pc:docMk/>
            <pc:sldMk cId="3442394885" sldId="448"/>
            <ac:spMk id="3" creationId="{7307718E-8D26-454B-804F-6AC1A4FD2369}"/>
          </ac:spMkLst>
        </pc:spChg>
      </pc:sldChg>
      <pc:sldChg chg="addSp delSp modSp add replId">
        <pc:chgData name="Eichelberger, Michelle" userId="S::michelle.eichelberger@suny.edu::1bd4442c-2af1-40d1-9d43-8e1df5db51d4" providerId="AD" clId="Web-{1D59F6CC-EEFD-4DFC-8B33-06F9316B792E}" dt="2021-01-14T19:01:43.526" v="194" actId="20577"/>
        <pc:sldMkLst>
          <pc:docMk/>
          <pc:sldMk cId="3846889322" sldId="452"/>
        </pc:sldMkLst>
        <pc:spChg chg="mod">
          <ac:chgData name="Eichelberger, Michelle" userId="S::michelle.eichelberger@suny.edu::1bd4442c-2af1-40d1-9d43-8e1df5db51d4" providerId="AD" clId="Web-{1D59F6CC-EEFD-4DFC-8B33-06F9316B792E}" dt="2021-01-14T18:59:12.346" v="11" actId="20577"/>
          <ac:spMkLst>
            <pc:docMk/>
            <pc:sldMk cId="3846889322" sldId="452"/>
            <ac:spMk id="2" creationId="{951BD01F-DF2B-47F8-9FCF-DF60BE5A8D2C}"/>
          </ac:spMkLst>
        </pc:spChg>
        <pc:spChg chg="mod">
          <ac:chgData name="Eichelberger, Michelle" userId="S::michelle.eichelberger@suny.edu::1bd4442c-2af1-40d1-9d43-8e1df5db51d4" providerId="AD" clId="Web-{1D59F6CC-EEFD-4DFC-8B33-06F9316B792E}" dt="2021-01-14T19:01:43.526" v="194" actId="20577"/>
          <ac:spMkLst>
            <pc:docMk/>
            <pc:sldMk cId="3846889322" sldId="452"/>
            <ac:spMk id="3" creationId="{7307718E-8D26-454B-804F-6AC1A4FD2369}"/>
          </ac:spMkLst>
        </pc:spChg>
        <pc:picChg chg="del">
          <ac:chgData name="Eichelberger, Michelle" userId="S::michelle.eichelberger@suny.edu::1bd4442c-2af1-40d1-9d43-8e1df5db51d4" providerId="AD" clId="Web-{1D59F6CC-EEFD-4DFC-8B33-06F9316B792E}" dt="2021-01-14T18:59:14.674" v="12"/>
          <ac:picMkLst>
            <pc:docMk/>
            <pc:sldMk cId="3846889322" sldId="452"/>
            <ac:picMk id="4" creationId="{8C69204C-E928-4331-B56B-0C880BFC8429}"/>
          </ac:picMkLst>
        </pc:picChg>
        <pc:picChg chg="add mod modCrop">
          <ac:chgData name="Eichelberger, Michelle" userId="S::michelle.eichelberger@suny.edu::1bd4442c-2af1-40d1-9d43-8e1df5db51d4" providerId="AD" clId="Web-{1D59F6CC-EEFD-4DFC-8B33-06F9316B792E}" dt="2021-01-14T19:01:17.243" v="127"/>
          <ac:picMkLst>
            <pc:docMk/>
            <pc:sldMk cId="3846889322" sldId="452"/>
            <ac:picMk id="5" creationId="{1A4D5145-28CE-400E-AACD-CFA929C2A6E8}"/>
          </ac:picMkLst>
        </pc:picChg>
      </pc:sldChg>
    </pc:docChg>
  </pc:docChgLst>
  <pc:docChgLst>
    <pc:chgData name="Jackson, Timothy" userId="S::timothy.jackson@suny.edu::9ce01cec-8b46-438e-9d10-af58cd21d299" providerId="AD" clId="Web-{B4559452-7C7B-496C-B3E4-47190C4285DB}"/>
    <pc:docChg chg="modSld">
      <pc:chgData name="Jackson, Timothy" userId="S::timothy.jackson@suny.edu::9ce01cec-8b46-438e-9d10-af58cd21d299" providerId="AD" clId="Web-{B4559452-7C7B-496C-B3E4-47190C4285DB}" dt="2021-02-26T16:09:41.585" v="113" actId="20577"/>
      <pc:docMkLst>
        <pc:docMk/>
      </pc:docMkLst>
      <pc:sldChg chg="modSp">
        <pc:chgData name="Jackson, Timothy" userId="S::timothy.jackson@suny.edu::9ce01cec-8b46-438e-9d10-af58cd21d299" providerId="AD" clId="Web-{B4559452-7C7B-496C-B3E4-47190C4285DB}" dt="2021-02-26T16:02:50.527" v="10" actId="20577"/>
        <pc:sldMkLst>
          <pc:docMk/>
          <pc:sldMk cId="2213067455" sldId="439"/>
        </pc:sldMkLst>
        <pc:spChg chg="mod">
          <ac:chgData name="Jackson, Timothy" userId="S::timothy.jackson@suny.edu::9ce01cec-8b46-438e-9d10-af58cd21d299" providerId="AD" clId="Web-{B4559452-7C7B-496C-B3E4-47190C4285DB}" dt="2021-02-26T16:02:50.527" v="10" actId="20577"/>
          <ac:spMkLst>
            <pc:docMk/>
            <pc:sldMk cId="2213067455" sldId="439"/>
            <ac:spMk id="3" creationId="{7307718E-8D26-454B-804F-6AC1A4FD2369}"/>
          </ac:spMkLst>
        </pc:spChg>
      </pc:sldChg>
      <pc:sldChg chg="modSp">
        <pc:chgData name="Jackson, Timothy" userId="S::timothy.jackson@suny.edu::9ce01cec-8b46-438e-9d10-af58cd21d299" providerId="AD" clId="Web-{B4559452-7C7B-496C-B3E4-47190C4285DB}" dt="2021-02-26T16:09:41.585" v="113" actId="20577"/>
        <pc:sldMkLst>
          <pc:docMk/>
          <pc:sldMk cId="1035123673" sldId="440"/>
        </pc:sldMkLst>
        <pc:spChg chg="mod">
          <ac:chgData name="Jackson, Timothy" userId="S::timothy.jackson@suny.edu::9ce01cec-8b46-438e-9d10-af58cd21d299" providerId="AD" clId="Web-{B4559452-7C7B-496C-B3E4-47190C4285DB}" dt="2021-02-26T16:09:41.585" v="113" actId="20577"/>
          <ac:spMkLst>
            <pc:docMk/>
            <pc:sldMk cId="1035123673" sldId="440"/>
            <ac:spMk id="3" creationId="{7307718E-8D26-454B-804F-6AC1A4FD2369}"/>
          </ac:spMkLst>
        </pc:spChg>
      </pc:sldChg>
    </pc:docChg>
  </pc:docChgLst>
  <pc:docChgLst>
    <pc:chgData name="Eichelberger, Michelle" userId="S::michelle.eichelberger@suny.edu::1bd4442c-2af1-40d1-9d43-8e1df5db51d4" providerId="AD" clId="Web-{582C9847-8628-440C-829D-66B5A203DE5A}"/>
    <pc:docChg chg="modSld">
      <pc:chgData name="Eichelberger, Michelle" userId="S::michelle.eichelberger@suny.edu::1bd4442c-2af1-40d1-9d43-8e1df5db51d4" providerId="AD" clId="Web-{582C9847-8628-440C-829D-66B5A203DE5A}" dt="2021-02-19T14:27:26.160" v="10" actId="20577"/>
      <pc:docMkLst>
        <pc:docMk/>
      </pc:docMkLst>
      <pc:sldChg chg="delSp modSp">
        <pc:chgData name="Eichelberger, Michelle" userId="S::michelle.eichelberger@suny.edu::1bd4442c-2af1-40d1-9d43-8e1df5db51d4" providerId="AD" clId="Web-{582C9847-8628-440C-829D-66B5A203DE5A}" dt="2021-02-19T14:27:06.659" v="6" actId="20577"/>
        <pc:sldMkLst>
          <pc:docMk/>
          <pc:sldMk cId="2488859251" sldId="437"/>
        </pc:sldMkLst>
        <pc:spChg chg="mod">
          <ac:chgData name="Eichelberger, Michelle" userId="S::michelle.eichelberger@suny.edu::1bd4442c-2af1-40d1-9d43-8e1df5db51d4" providerId="AD" clId="Web-{582C9847-8628-440C-829D-66B5A203DE5A}" dt="2021-02-19T14:27:01.456" v="3" actId="20577"/>
          <ac:spMkLst>
            <pc:docMk/>
            <pc:sldMk cId="2488859251" sldId="437"/>
            <ac:spMk id="2" creationId="{951BD01F-DF2B-47F8-9FCF-DF60BE5A8D2C}"/>
          </ac:spMkLst>
        </pc:spChg>
        <pc:spChg chg="mod">
          <ac:chgData name="Eichelberger, Michelle" userId="S::michelle.eichelberger@suny.edu::1bd4442c-2af1-40d1-9d43-8e1df5db51d4" providerId="AD" clId="Web-{582C9847-8628-440C-829D-66B5A203DE5A}" dt="2021-02-19T14:27:06.659" v="6" actId="20577"/>
          <ac:spMkLst>
            <pc:docMk/>
            <pc:sldMk cId="2488859251" sldId="437"/>
            <ac:spMk id="3" creationId="{7307718E-8D26-454B-804F-6AC1A4FD2369}"/>
          </ac:spMkLst>
        </pc:spChg>
        <pc:picChg chg="del">
          <ac:chgData name="Eichelberger, Michelle" userId="S::michelle.eichelberger@suny.edu::1bd4442c-2af1-40d1-9d43-8e1df5db51d4" providerId="AD" clId="Web-{582C9847-8628-440C-829D-66B5A203DE5A}" dt="2021-02-19T14:27:02.909" v="4"/>
          <ac:picMkLst>
            <pc:docMk/>
            <pc:sldMk cId="2488859251" sldId="437"/>
            <ac:picMk id="4" creationId="{8C69204C-E928-4331-B56B-0C880BFC8429}"/>
          </ac:picMkLst>
        </pc:picChg>
      </pc:sldChg>
      <pc:sldChg chg="delSp modSp">
        <pc:chgData name="Eichelberger, Michelle" userId="S::michelle.eichelberger@suny.edu::1bd4442c-2af1-40d1-9d43-8e1df5db51d4" providerId="AD" clId="Web-{582C9847-8628-440C-829D-66B5A203DE5A}" dt="2021-02-19T14:27:26.160" v="10" actId="20577"/>
        <pc:sldMkLst>
          <pc:docMk/>
          <pc:sldMk cId="3846889322" sldId="452"/>
        </pc:sldMkLst>
        <pc:spChg chg="mod">
          <ac:chgData name="Eichelberger, Michelle" userId="S::michelle.eichelberger@suny.edu::1bd4442c-2af1-40d1-9d43-8e1df5db51d4" providerId="AD" clId="Web-{582C9847-8628-440C-829D-66B5A203DE5A}" dt="2021-02-19T14:27:15.535" v="8" actId="20577"/>
          <ac:spMkLst>
            <pc:docMk/>
            <pc:sldMk cId="3846889322" sldId="452"/>
            <ac:spMk id="2" creationId="{951BD01F-DF2B-47F8-9FCF-DF60BE5A8D2C}"/>
          </ac:spMkLst>
        </pc:spChg>
        <pc:spChg chg="mod">
          <ac:chgData name="Eichelberger, Michelle" userId="S::michelle.eichelberger@suny.edu::1bd4442c-2af1-40d1-9d43-8e1df5db51d4" providerId="AD" clId="Web-{582C9847-8628-440C-829D-66B5A203DE5A}" dt="2021-02-19T14:27:26.160" v="10" actId="20577"/>
          <ac:spMkLst>
            <pc:docMk/>
            <pc:sldMk cId="3846889322" sldId="452"/>
            <ac:spMk id="3" creationId="{7307718E-8D26-454B-804F-6AC1A4FD2369}"/>
          </ac:spMkLst>
        </pc:spChg>
        <pc:picChg chg="del">
          <ac:chgData name="Eichelberger, Michelle" userId="S::michelle.eichelberger@suny.edu::1bd4442c-2af1-40d1-9d43-8e1df5db51d4" providerId="AD" clId="Web-{582C9847-8628-440C-829D-66B5A203DE5A}" dt="2021-02-19T14:27:19.644" v="9"/>
          <ac:picMkLst>
            <pc:docMk/>
            <pc:sldMk cId="3846889322" sldId="452"/>
            <ac:picMk id="5" creationId="{1A4D5145-28CE-400E-AACD-CFA929C2A6E8}"/>
          </ac:picMkLst>
        </pc:picChg>
      </pc:sldChg>
    </pc:docChg>
  </pc:docChgLst>
  <pc:docChgLst>
    <pc:chgData name="McGee, Margaret" userId="S::margaret.mcgee@suny.edu::07377fe7-8f05-4c22-a697-5f820ef7115e" providerId="AD" clId="Web-{ED0581AA-B5E7-407C-BBC1-111FA036C251}"/>
    <pc:docChg chg="addSld modSld sldOrd">
      <pc:chgData name="McGee, Margaret" userId="S::margaret.mcgee@suny.edu::07377fe7-8f05-4c22-a697-5f820ef7115e" providerId="AD" clId="Web-{ED0581AA-B5E7-407C-BBC1-111FA036C251}" dt="2021-02-23T16:55:52.339" v="596" actId="20577"/>
      <pc:docMkLst>
        <pc:docMk/>
      </pc:docMkLst>
      <pc:sldChg chg="modSp">
        <pc:chgData name="McGee, Margaret" userId="S::margaret.mcgee@suny.edu::07377fe7-8f05-4c22-a697-5f820ef7115e" providerId="AD" clId="Web-{ED0581AA-B5E7-407C-BBC1-111FA036C251}" dt="2021-02-23T16:47:00.434" v="222" actId="20577"/>
        <pc:sldMkLst>
          <pc:docMk/>
          <pc:sldMk cId="2338491514" sldId="434"/>
        </pc:sldMkLst>
        <pc:spChg chg="mod">
          <ac:chgData name="McGee, Margaret" userId="S::margaret.mcgee@suny.edu::07377fe7-8f05-4c22-a697-5f820ef7115e" providerId="AD" clId="Web-{ED0581AA-B5E7-407C-BBC1-111FA036C251}" dt="2021-02-23T16:42:01.786" v="104" actId="20577"/>
          <ac:spMkLst>
            <pc:docMk/>
            <pc:sldMk cId="2338491514" sldId="434"/>
            <ac:spMk id="2" creationId="{951BD01F-DF2B-47F8-9FCF-DF60BE5A8D2C}"/>
          </ac:spMkLst>
        </pc:spChg>
        <pc:spChg chg="mod">
          <ac:chgData name="McGee, Margaret" userId="S::margaret.mcgee@suny.edu::07377fe7-8f05-4c22-a697-5f820ef7115e" providerId="AD" clId="Web-{ED0581AA-B5E7-407C-BBC1-111FA036C251}" dt="2021-02-23T16:47:00.434" v="222" actId="20577"/>
          <ac:spMkLst>
            <pc:docMk/>
            <pc:sldMk cId="2338491514" sldId="434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ED0581AA-B5E7-407C-BBC1-111FA036C251}" dt="2021-02-23T16:40:11.861" v="88" actId="20577"/>
        <pc:sldMkLst>
          <pc:docMk/>
          <pc:sldMk cId="1775341631" sldId="445"/>
        </pc:sldMkLst>
        <pc:spChg chg="mod">
          <ac:chgData name="McGee, Margaret" userId="S::margaret.mcgee@suny.edu::07377fe7-8f05-4c22-a697-5f820ef7115e" providerId="AD" clId="Web-{ED0581AA-B5E7-407C-BBC1-111FA036C251}" dt="2021-02-23T16:40:11.861" v="88" actId="20577"/>
          <ac:spMkLst>
            <pc:docMk/>
            <pc:sldMk cId="1775341631" sldId="445"/>
            <ac:spMk id="2" creationId="{951BD01F-DF2B-47F8-9FCF-DF60BE5A8D2C}"/>
          </ac:spMkLst>
        </pc:spChg>
      </pc:sldChg>
      <pc:sldChg chg="modSp add ord replId">
        <pc:chgData name="McGee, Margaret" userId="S::margaret.mcgee@suny.edu::07377fe7-8f05-4c22-a697-5f820ef7115e" providerId="AD" clId="Web-{ED0581AA-B5E7-407C-BBC1-111FA036C251}" dt="2021-02-23T16:55:52.339" v="596" actId="20577"/>
        <pc:sldMkLst>
          <pc:docMk/>
          <pc:sldMk cId="2939215429" sldId="454"/>
        </pc:sldMkLst>
        <pc:spChg chg="mod">
          <ac:chgData name="McGee, Margaret" userId="S::margaret.mcgee@suny.edu::07377fe7-8f05-4c22-a697-5f820ef7115e" providerId="AD" clId="Web-{ED0581AA-B5E7-407C-BBC1-111FA036C251}" dt="2021-02-23T16:41:30.519" v="102" actId="20577"/>
          <ac:spMkLst>
            <pc:docMk/>
            <pc:sldMk cId="2939215429" sldId="454"/>
            <ac:spMk id="2" creationId="{951BD01F-DF2B-47F8-9FCF-DF60BE5A8D2C}"/>
          </ac:spMkLst>
        </pc:spChg>
        <pc:spChg chg="mod">
          <ac:chgData name="McGee, Margaret" userId="S::margaret.mcgee@suny.edu::07377fe7-8f05-4c22-a697-5f820ef7115e" providerId="AD" clId="Web-{ED0581AA-B5E7-407C-BBC1-111FA036C251}" dt="2021-02-23T16:55:52.339" v="596" actId="20577"/>
          <ac:spMkLst>
            <pc:docMk/>
            <pc:sldMk cId="2939215429" sldId="454"/>
            <ac:spMk id="3" creationId="{7307718E-8D26-454B-804F-6AC1A4FD2369}"/>
          </ac:spMkLst>
        </pc:spChg>
      </pc:sldChg>
    </pc:docChg>
  </pc:docChgLst>
  <pc:docChgLst>
    <pc:chgData name="McGee, Margaret" userId="S::margaret.mcgee@suny.edu::07377fe7-8f05-4c22-a697-5f820ef7115e" providerId="AD" clId="Web-{5F023A03-F125-4B05-87DD-1BAEFE38A5C5}"/>
    <pc:docChg chg="addSld modSld">
      <pc:chgData name="McGee, Margaret" userId="S::margaret.mcgee@suny.edu::07377fe7-8f05-4c22-a697-5f820ef7115e" providerId="AD" clId="Web-{5F023A03-F125-4B05-87DD-1BAEFE38A5C5}" dt="2021-02-24T17:04:08.663" v="408" actId="1076"/>
      <pc:docMkLst>
        <pc:docMk/>
      </pc:docMkLst>
      <pc:sldChg chg="addSp delSp modSp">
        <pc:chgData name="McGee, Margaret" userId="S::margaret.mcgee@suny.edu::07377fe7-8f05-4c22-a697-5f820ef7115e" providerId="AD" clId="Web-{5F023A03-F125-4B05-87DD-1BAEFE38A5C5}" dt="2021-02-24T17:04:08.663" v="408" actId="1076"/>
        <pc:sldMkLst>
          <pc:docMk/>
          <pc:sldMk cId="3913482883" sldId="444"/>
        </pc:sldMkLst>
        <pc:spChg chg="mod">
          <ac:chgData name="McGee, Margaret" userId="S::margaret.mcgee@suny.edu::07377fe7-8f05-4c22-a697-5f820ef7115e" providerId="AD" clId="Web-{5F023A03-F125-4B05-87DD-1BAEFE38A5C5}" dt="2021-02-24T17:03:53.834" v="403" actId="14100"/>
          <ac:spMkLst>
            <pc:docMk/>
            <pc:sldMk cId="3913482883" sldId="444"/>
            <ac:spMk id="3" creationId="{7307718E-8D26-454B-804F-6AC1A4FD2369}"/>
          </ac:spMkLst>
        </pc:spChg>
        <pc:picChg chg="del">
          <ac:chgData name="McGee, Margaret" userId="S::margaret.mcgee@suny.edu::07377fe7-8f05-4c22-a697-5f820ef7115e" providerId="AD" clId="Web-{5F023A03-F125-4B05-87DD-1BAEFE38A5C5}" dt="2021-02-24T16:54:26.842" v="30"/>
          <ac:picMkLst>
            <pc:docMk/>
            <pc:sldMk cId="3913482883" sldId="444"/>
            <ac:picMk id="4" creationId="{50835389-FE5E-44FE-B94C-B84EF5816453}"/>
          </ac:picMkLst>
        </pc:picChg>
        <pc:picChg chg="add mod">
          <ac:chgData name="McGee, Margaret" userId="S::margaret.mcgee@suny.edu::07377fe7-8f05-4c22-a697-5f820ef7115e" providerId="AD" clId="Web-{5F023A03-F125-4B05-87DD-1BAEFE38A5C5}" dt="2021-02-24T17:04:08.663" v="408" actId="1076"/>
          <ac:picMkLst>
            <pc:docMk/>
            <pc:sldMk cId="3913482883" sldId="444"/>
            <ac:picMk id="5" creationId="{4807DFDD-A34D-4220-9922-5EA736A53BD6}"/>
          </ac:picMkLst>
        </pc:picChg>
      </pc:sldChg>
      <pc:sldChg chg="modSp add replId">
        <pc:chgData name="McGee, Margaret" userId="S::margaret.mcgee@suny.edu::07377fe7-8f05-4c22-a697-5f820ef7115e" providerId="AD" clId="Web-{5F023A03-F125-4B05-87DD-1BAEFE38A5C5}" dt="2021-02-24T17:00:10.725" v="231" actId="20577"/>
        <pc:sldMkLst>
          <pc:docMk/>
          <pc:sldMk cId="1600538819" sldId="456"/>
        </pc:sldMkLst>
        <pc:spChg chg="mod">
          <ac:chgData name="McGee, Margaret" userId="S::margaret.mcgee@suny.edu::07377fe7-8f05-4c22-a697-5f820ef7115e" providerId="AD" clId="Web-{5F023A03-F125-4B05-87DD-1BAEFE38A5C5}" dt="2021-02-24T17:00:10.725" v="231" actId="20577"/>
          <ac:spMkLst>
            <pc:docMk/>
            <pc:sldMk cId="1600538819" sldId="456"/>
            <ac:spMk id="3" creationId="{7307718E-8D26-454B-804F-6AC1A4FD2369}"/>
          </ac:spMkLst>
        </pc:spChg>
      </pc:sldChg>
    </pc:docChg>
  </pc:docChgLst>
  <pc:docChgLst>
    <pc:chgData name="McGee, Margaret" userId="S::margaret.mcgee@suny.edu::07377fe7-8f05-4c22-a697-5f820ef7115e" providerId="AD" clId="Web-{859C8055-B56A-4DC8-B1FC-DD35FEDC3ECB}"/>
    <pc:docChg chg="modSld">
      <pc:chgData name="McGee, Margaret" userId="S::margaret.mcgee@suny.edu::07377fe7-8f05-4c22-a697-5f820ef7115e" providerId="AD" clId="Web-{859C8055-B56A-4DC8-B1FC-DD35FEDC3ECB}" dt="2021-02-26T12:34:47.066" v="1" actId="20577"/>
      <pc:docMkLst>
        <pc:docMk/>
      </pc:docMkLst>
      <pc:sldChg chg="modSp">
        <pc:chgData name="McGee, Margaret" userId="S::margaret.mcgee@suny.edu::07377fe7-8f05-4c22-a697-5f820ef7115e" providerId="AD" clId="Web-{859C8055-B56A-4DC8-B1FC-DD35FEDC3ECB}" dt="2021-02-26T12:34:47.066" v="1" actId="20577"/>
        <pc:sldMkLst>
          <pc:docMk/>
          <pc:sldMk cId="1775341631" sldId="445"/>
        </pc:sldMkLst>
        <pc:spChg chg="mod">
          <ac:chgData name="McGee, Margaret" userId="S::margaret.mcgee@suny.edu::07377fe7-8f05-4c22-a697-5f820ef7115e" providerId="AD" clId="Web-{859C8055-B56A-4DC8-B1FC-DD35FEDC3ECB}" dt="2021-02-26T12:34:47.066" v="1" actId="20577"/>
          <ac:spMkLst>
            <pc:docMk/>
            <pc:sldMk cId="1775341631" sldId="445"/>
            <ac:spMk id="2" creationId="{951BD01F-DF2B-47F8-9FCF-DF60BE5A8D2C}"/>
          </ac:spMkLst>
        </pc:spChg>
      </pc:sldChg>
    </pc:docChg>
  </pc:docChgLst>
  <pc:docChgLst>
    <pc:chgData name="Jackson, Timothy" userId="S::timothy.jackson@suny.edu::9ce01cec-8b46-438e-9d10-af58cd21d299" providerId="AD" clId="Web-{BC1F2398-F7B5-47B5-9A6D-4B3B45631C41}"/>
    <pc:docChg chg="modSld">
      <pc:chgData name="Jackson, Timothy" userId="S::timothy.jackson@suny.edu::9ce01cec-8b46-438e-9d10-af58cd21d299" providerId="AD" clId="Web-{BC1F2398-F7B5-47B5-9A6D-4B3B45631C41}" dt="2021-02-22T03:44:45.886" v="483" actId="20577"/>
      <pc:docMkLst>
        <pc:docMk/>
      </pc:docMkLst>
      <pc:sldChg chg="modSp">
        <pc:chgData name="Jackson, Timothy" userId="S::timothy.jackson@suny.edu::9ce01cec-8b46-438e-9d10-af58cd21d299" providerId="AD" clId="Web-{BC1F2398-F7B5-47B5-9A6D-4B3B45631C41}" dt="2021-02-22T03:44:45.886" v="483" actId="20577"/>
        <pc:sldMkLst>
          <pc:docMk/>
          <pc:sldMk cId="2213067455" sldId="439"/>
        </pc:sldMkLst>
        <pc:spChg chg="mod">
          <ac:chgData name="Jackson, Timothy" userId="S::timothy.jackson@suny.edu::9ce01cec-8b46-438e-9d10-af58cd21d299" providerId="AD" clId="Web-{BC1F2398-F7B5-47B5-9A6D-4B3B45631C41}" dt="2021-02-22T03:44:45.886" v="483" actId="20577"/>
          <ac:spMkLst>
            <pc:docMk/>
            <pc:sldMk cId="2213067455" sldId="439"/>
            <ac:spMk id="3" creationId="{7307718E-8D26-454B-804F-6AC1A4FD2369}"/>
          </ac:spMkLst>
        </pc:spChg>
      </pc:sldChg>
      <pc:sldChg chg="modSp">
        <pc:chgData name="Jackson, Timothy" userId="S::timothy.jackson@suny.edu::9ce01cec-8b46-438e-9d10-af58cd21d299" providerId="AD" clId="Web-{BC1F2398-F7B5-47B5-9A6D-4B3B45631C41}" dt="2021-02-22T03:41:51.076" v="407" actId="20577"/>
        <pc:sldMkLst>
          <pc:docMk/>
          <pc:sldMk cId="1035123673" sldId="440"/>
        </pc:sldMkLst>
        <pc:spChg chg="mod">
          <ac:chgData name="Jackson, Timothy" userId="S::timothy.jackson@suny.edu::9ce01cec-8b46-438e-9d10-af58cd21d299" providerId="AD" clId="Web-{BC1F2398-F7B5-47B5-9A6D-4B3B45631C41}" dt="2021-02-22T03:41:51.076" v="407" actId="20577"/>
          <ac:spMkLst>
            <pc:docMk/>
            <pc:sldMk cId="1035123673" sldId="440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BC1F2398-F7B5-47B5-9A6D-4B3B45631C41}" dt="2021-02-22T03:37:21.778" v="307" actId="20577"/>
          <ac:spMkLst>
            <pc:docMk/>
            <pc:sldMk cId="1035123673" sldId="440"/>
            <ac:spMk id="3" creationId="{7307718E-8D26-454B-804F-6AC1A4FD2369}"/>
          </ac:spMkLst>
        </pc:spChg>
      </pc:sldChg>
    </pc:docChg>
  </pc:docChgLst>
  <pc:docChgLst>
    <pc:chgData name="McGee, Margaret" userId="S::margaret.mcgee@suny.edu::07377fe7-8f05-4c22-a697-5f820ef7115e" providerId="AD" clId="Web-{366CA50C-FC87-4E28-ACCB-34F982B7F58F}"/>
    <pc:docChg chg="addSld modSld">
      <pc:chgData name="McGee, Margaret" userId="S::margaret.mcgee@suny.edu::07377fe7-8f05-4c22-a697-5f820ef7115e" providerId="AD" clId="Web-{366CA50C-FC87-4E28-ACCB-34F982B7F58F}" dt="2021-01-13T16:48:25.225" v="577" actId="20577"/>
      <pc:docMkLst>
        <pc:docMk/>
      </pc:docMkLst>
      <pc:sldChg chg="modSp">
        <pc:chgData name="McGee, Margaret" userId="S::margaret.mcgee@suny.edu::07377fe7-8f05-4c22-a697-5f820ef7115e" providerId="AD" clId="Web-{366CA50C-FC87-4E28-ACCB-34F982B7F58F}" dt="2021-01-13T16:48:25.225" v="577" actId="20577"/>
        <pc:sldMkLst>
          <pc:docMk/>
          <pc:sldMk cId="2338491514" sldId="434"/>
        </pc:sldMkLst>
        <pc:spChg chg="mod">
          <ac:chgData name="McGee, Margaret" userId="S::margaret.mcgee@suny.edu::07377fe7-8f05-4c22-a697-5f820ef7115e" providerId="AD" clId="Web-{366CA50C-FC87-4E28-ACCB-34F982B7F58F}" dt="2021-01-13T16:47:34.849" v="565" actId="20577"/>
          <ac:spMkLst>
            <pc:docMk/>
            <pc:sldMk cId="2338491514" sldId="434"/>
            <ac:spMk id="2" creationId="{951BD01F-DF2B-47F8-9FCF-DF60BE5A8D2C}"/>
          </ac:spMkLst>
        </pc:spChg>
        <pc:spChg chg="mod">
          <ac:chgData name="McGee, Margaret" userId="S::margaret.mcgee@suny.edu::07377fe7-8f05-4c22-a697-5f820ef7115e" providerId="AD" clId="Web-{366CA50C-FC87-4E28-ACCB-34F982B7F58F}" dt="2021-01-13T16:48:25.225" v="577" actId="20577"/>
          <ac:spMkLst>
            <pc:docMk/>
            <pc:sldMk cId="2338491514" sldId="434"/>
            <ac:spMk id="3" creationId="{7307718E-8D26-454B-804F-6AC1A4FD2369}"/>
          </ac:spMkLst>
        </pc:spChg>
      </pc:sldChg>
      <pc:sldChg chg="modSp add replId">
        <pc:chgData name="McGee, Margaret" userId="S::margaret.mcgee@suny.edu::07377fe7-8f05-4c22-a697-5f820ef7115e" providerId="AD" clId="Web-{366CA50C-FC87-4E28-ACCB-34F982B7F58F}" dt="2021-01-13T16:47:55.256" v="574" actId="20577"/>
        <pc:sldMkLst>
          <pc:docMk/>
          <pc:sldMk cId="1330917094" sldId="443"/>
        </pc:sldMkLst>
        <pc:spChg chg="mod">
          <ac:chgData name="McGee, Margaret" userId="S::margaret.mcgee@suny.edu::07377fe7-8f05-4c22-a697-5f820ef7115e" providerId="AD" clId="Web-{366CA50C-FC87-4E28-ACCB-34F982B7F58F}" dt="2021-01-13T16:47:55.256" v="574" actId="20577"/>
          <ac:spMkLst>
            <pc:docMk/>
            <pc:sldMk cId="1330917094" sldId="443"/>
            <ac:spMk id="2" creationId="{951BD01F-DF2B-47F8-9FCF-DF60BE5A8D2C}"/>
          </ac:spMkLst>
        </pc:spChg>
        <pc:spChg chg="mod">
          <ac:chgData name="McGee, Margaret" userId="S::margaret.mcgee@suny.edu::07377fe7-8f05-4c22-a697-5f820ef7115e" providerId="AD" clId="Web-{366CA50C-FC87-4E28-ACCB-34F982B7F58F}" dt="2021-01-13T16:47:48.584" v="572" actId="20577"/>
          <ac:spMkLst>
            <pc:docMk/>
            <pc:sldMk cId="1330917094" sldId="443"/>
            <ac:spMk id="3" creationId="{7307718E-8D26-454B-804F-6AC1A4FD2369}"/>
          </ac:spMkLst>
        </pc:spChg>
      </pc:sldChg>
    </pc:docChg>
  </pc:docChgLst>
  <pc:docChgLst>
    <pc:chgData name="McGee, Margaret" userId="S::margaret.mcgee@suny.edu::07377fe7-8f05-4c22-a697-5f820ef7115e" providerId="AD" clId="Web-{55D68EA4-A60C-4F9C-84F9-89066B292196}"/>
    <pc:docChg chg="addSld modSld">
      <pc:chgData name="McGee, Margaret" userId="S::margaret.mcgee@suny.edu::07377fe7-8f05-4c22-a697-5f820ef7115e" providerId="AD" clId="Web-{55D68EA4-A60C-4F9C-84F9-89066B292196}" dt="2021-02-23T17:53:13.973" v="1178" actId="20577"/>
      <pc:docMkLst>
        <pc:docMk/>
      </pc:docMkLst>
      <pc:sldChg chg="modSp">
        <pc:chgData name="McGee, Margaret" userId="S::margaret.mcgee@suny.edu::07377fe7-8f05-4c22-a697-5f820ef7115e" providerId="AD" clId="Web-{55D68EA4-A60C-4F9C-84F9-89066B292196}" dt="2021-02-23T17:21:43.048" v="407" actId="20577"/>
        <pc:sldMkLst>
          <pc:docMk/>
          <pc:sldMk cId="2338491514" sldId="434"/>
        </pc:sldMkLst>
        <pc:spChg chg="mod">
          <ac:chgData name="McGee, Margaret" userId="S::margaret.mcgee@suny.edu::07377fe7-8f05-4c22-a697-5f820ef7115e" providerId="AD" clId="Web-{55D68EA4-A60C-4F9C-84F9-89066B292196}" dt="2021-02-23T17:21:43.048" v="407" actId="20577"/>
          <ac:spMkLst>
            <pc:docMk/>
            <pc:sldMk cId="2338491514" sldId="434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55D68EA4-A60C-4F9C-84F9-89066B292196}" dt="2021-02-23T17:53:13.973" v="1178" actId="20577"/>
        <pc:sldMkLst>
          <pc:docMk/>
          <pc:sldMk cId="1330917094" sldId="443"/>
        </pc:sldMkLst>
        <pc:spChg chg="mod">
          <ac:chgData name="McGee, Margaret" userId="S::margaret.mcgee@suny.edu::07377fe7-8f05-4c22-a697-5f820ef7115e" providerId="AD" clId="Web-{55D68EA4-A60C-4F9C-84F9-89066B292196}" dt="2021-02-23T16:56:45.039" v="1" actId="20577"/>
          <ac:spMkLst>
            <pc:docMk/>
            <pc:sldMk cId="1330917094" sldId="443"/>
            <ac:spMk id="2" creationId="{951BD01F-DF2B-47F8-9FCF-DF60BE5A8D2C}"/>
          </ac:spMkLst>
        </pc:spChg>
        <pc:spChg chg="mod">
          <ac:chgData name="McGee, Margaret" userId="S::margaret.mcgee@suny.edu::07377fe7-8f05-4c22-a697-5f820ef7115e" providerId="AD" clId="Web-{55D68EA4-A60C-4F9C-84F9-89066B292196}" dt="2021-02-23T17:53:13.973" v="1178" actId="20577"/>
          <ac:spMkLst>
            <pc:docMk/>
            <pc:sldMk cId="1330917094" sldId="443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55D68EA4-A60C-4F9C-84F9-89066B292196}" dt="2021-02-23T16:57:16.321" v="16" actId="20577"/>
        <pc:sldMkLst>
          <pc:docMk/>
          <pc:sldMk cId="3913482883" sldId="444"/>
        </pc:sldMkLst>
        <pc:spChg chg="mod">
          <ac:chgData name="McGee, Margaret" userId="S::margaret.mcgee@suny.edu::07377fe7-8f05-4c22-a697-5f820ef7115e" providerId="AD" clId="Web-{55D68EA4-A60C-4F9C-84F9-89066B292196}" dt="2021-02-23T16:57:08.899" v="9" actId="20577"/>
          <ac:spMkLst>
            <pc:docMk/>
            <pc:sldMk cId="3913482883" sldId="444"/>
            <ac:spMk id="2" creationId="{951BD01F-DF2B-47F8-9FCF-DF60BE5A8D2C}"/>
          </ac:spMkLst>
        </pc:spChg>
        <pc:spChg chg="mod">
          <ac:chgData name="McGee, Margaret" userId="S::margaret.mcgee@suny.edu::07377fe7-8f05-4c22-a697-5f820ef7115e" providerId="AD" clId="Web-{55D68EA4-A60C-4F9C-84F9-89066B292196}" dt="2021-02-23T16:57:16.321" v="16" actId="20577"/>
          <ac:spMkLst>
            <pc:docMk/>
            <pc:sldMk cId="3913482883" sldId="444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55D68EA4-A60C-4F9C-84F9-89066B292196}" dt="2021-02-23T17:21:32.829" v="405" actId="20577"/>
        <pc:sldMkLst>
          <pc:docMk/>
          <pc:sldMk cId="1775341631" sldId="445"/>
        </pc:sldMkLst>
        <pc:spChg chg="mod">
          <ac:chgData name="McGee, Margaret" userId="S::margaret.mcgee@suny.edu::07377fe7-8f05-4c22-a697-5f820ef7115e" providerId="AD" clId="Web-{55D68EA4-A60C-4F9C-84F9-89066B292196}" dt="2021-02-23T17:21:32.829" v="405" actId="20577"/>
          <ac:spMkLst>
            <pc:docMk/>
            <pc:sldMk cId="1775341631" sldId="445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55D68EA4-A60C-4F9C-84F9-89066B292196}" dt="2021-02-23T16:57:40.384" v="23" actId="20577"/>
        <pc:sldMkLst>
          <pc:docMk/>
          <pc:sldMk cId="3875055348" sldId="446"/>
        </pc:sldMkLst>
        <pc:spChg chg="mod">
          <ac:chgData name="McGee, Margaret" userId="S::margaret.mcgee@suny.edu::07377fe7-8f05-4c22-a697-5f820ef7115e" providerId="AD" clId="Web-{55D68EA4-A60C-4F9C-84F9-89066B292196}" dt="2021-02-23T16:57:35.587" v="20" actId="20577"/>
          <ac:spMkLst>
            <pc:docMk/>
            <pc:sldMk cId="3875055348" sldId="446"/>
            <ac:spMk id="2" creationId="{951BD01F-DF2B-47F8-9FCF-DF60BE5A8D2C}"/>
          </ac:spMkLst>
        </pc:spChg>
        <pc:spChg chg="mod">
          <ac:chgData name="McGee, Margaret" userId="S::margaret.mcgee@suny.edu::07377fe7-8f05-4c22-a697-5f820ef7115e" providerId="AD" clId="Web-{55D68EA4-A60C-4F9C-84F9-89066B292196}" dt="2021-02-23T16:57:40.384" v="23" actId="20577"/>
          <ac:spMkLst>
            <pc:docMk/>
            <pc:sldMk cId="3875055348" sldId="446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55D68EA4-A60C-4F9C-84F9-89066B292196}" dt="2021-02-23T17:22:13.908" v="410" actId="20577"/>
        <pc:sldMkLst>
          <pc:docMk/>
          <pc:sldMk cId="2939215429" sldId="454"/>
        </pc:sldMkLst>
        <pc:spChg chg="mod">
          <ac:chgData name="McGee, Margaret" userId="S::margaret.mcgee@suny.edu::07377fe7-8f05-4c22-a697-5f820ef7115e" providerId="AD" clId="Web-{55D68EA4-A60C-4F9C-84F9-89066B292196}" dt="2021-02-23T17:22:13.908" v="410" actId="20577"/>
          <ac:spMkLst>
            <pc:docMk/>
            <pc:sldMk cId="2939215429" sldId="454"/>
            <ac:spMk id="3" creationId="{7307718E-8D26-454B-804F-6AC1A4FD2369}"/>
          </ac:spMkLst>
        </pc:spChg>
      </pc:sldChg>
      <pc:sldChg chg="modSp add replId">
        <pc:chgData name="McGee, Margaret" userId="S::margaret.mcgee@suny.edu::07377fe7-8f05-4c22-a697-5f820ef7115e" providerId="AD" clId="Web-{55D68EA4-A60C-4F9C-84F9-89066B292196}" dt="2021-02-23T17:21:51.329" v="408" actId="20577"/>
        <pc:sldMkLst>
          <pc:docMk/>
          <pc:sldMk cId="36286632" sldId="455"/>
        </pc:sldMkLst>
        <pc:spChg chg="mod">
          <ac:chgData name="McGee, Margaret" userId="S::margaret.mcgee@suny.edu::07377fe7-8f05-4c22-a697-5f820ef7115e" providerId="AD" clId="Web-{55D68EA4-A60C-4F9C-84F9-89066B292196}" dt="2021-02-23T17:14:01.410" v="288" actId="20577"/>
          <ac:spMkLst>
            <pc:docMk/>
            <pc:sldMk cId="36286632" sldId="455"/>
            <ac:spMk id="2" creationId="{951BD01F-DF2B-47F8-9FCF-DF60BE5A8D2C}"/>
          </ac:spMkLst>
        </pc:spChg>
        <pc:spChg chg="mod">
          <ac:chgData name="McGee, Margaret" userId="S::margaret.mcgee@suny.edu::07377fe7-8f05-4c22-a697-5f820ef7115e" providerId="AD" clId="Web-{55D68EA4-A60C-4F9C-84F9-89066B292196}" dt="2021-02-23T17:21:51.329" v="408" actId="20577"/>
          <ac:spMkLst>
            <pc:docMk/>
            <pc:sldMk cId="36286632" sldId="455"/>
            <ac:spMk id="3" creationId="{7307718E-8D26-454B-804F-6AC1A4FD2369}"/>
          </ac:spMkLst>
        </pc:spChg>
      </pc:sldChg>
    </pc:docChg>
  </pc:docChgLst>
  <pc:docChgLst>
    <pc:chgData name="Tovstiadi, Esta" userId="S::esta.tovstiadi@suny.edu::b592cbb2-ea38-4240-8a3a-6613487ae435" providerId="AD" clId="Web-{6CD8DFA9-4BB5-8E15-6DBA-B966DEA04116}"/>
    <pc:docChg chg="addSld modSld">
      <pc:chgData name="Tovstiadi, Esta" userId="S::esta.tovstiadi@suny.edu::b592cbb2-ea38-4240-8a3a-6613487ae435" providerId="AD" clId="Web-{6CD8DFA9-4BB5-8E15-6DBA-B966DEA04116}" dt="2021-02-25T16:24:23.286" v="230" actId="1076"/>
      <pc:docMkLst>
        <pc:docMk/>
      </pc:docMkLst>
      <pc:sldChg chg="modSp">
        <pc:chgData name="Tovstiadi, Esta" userId="S::esta.tovstiadi@suny.edu::b592cbb2-ea38-4240-8a3a-6613487ae435" providerId="AD" clId="Web-{6CD8DFA9-4BB5-8E15-6DBA-B966DEA04116}" dt="2021-02-25T16:24:23.286" v="230" actId="1076"/>
        <pc:sldMkLst>
          <pc:docMk/>
          <pc:sldMk cId="2919431528" sldId="258"/>
        </pc:sldMkLst>
        <pc:spChg chg="mod">
          <ac:chgData name="Tovstiadi, Esta" userId="S::esta.tovstiadi@suny.edu::b592cbb2-ea38-4240-8a3a-6613487ae435" providerId="AD" clId="Web-{6CD8DFA9-4BB5-8E15-6DBA-B966DEA04116}" dt="2021-02-25T16:24:23.286" v="230" actId="1076"/>
          <ac:spMkLst>
            <pc:docMk/>
            <pc:sldMk cId="2919431528" sldId="258"/>
            <ac:spMk id="12" creationId="{E6CA505A-881F-1A4A-88CE-582A96EF6887}"/>
          </ac:spMkLst>
        </pc:spChg>
      </pc:sldChg>
      <pc:sldChg chg="modSp">
        <pc:chgData name="Tovstiadi, Esta" userId="S::esta.tovstiadi@suny.edu::b592cbb2-ea38-4240-8a3a-6613487ae435" providerId="AD" clId="Web-{6CD8DFA9-4BB5-8E15-6DBA-B966DEA04116}" dt="2021-02-25T16:00:27.959" v="65" actId="20577"/>
        <pc:sldMkLst>
          <pc:docMk/>
          <pc:sldMk cId="214336719" sldId="435"/>
        </pc:sldMkLst>
        <pc:spChg chg="mod">
          <ac:chgData name="Tovstiadi, Esta" userId="S::esta.tovstiadi@suny.edu::b592cbb2-ea38-4240-8a3a-6613487ae435" providerId="AD" clId="Web-{6CD8DFA9-4BB5-8E15-6DBA-B966DEA04116}" dt="2021-02-25T16:00:27.959" v="65" actId="20577"/>
          <ac:spMkLst>
            <pc:docMk/>
            <pc:sldMk cId="214336719" sldId="435"/>
            <ac:spMk id="2" creationId="{951BD01F-DF2B-47F8-9FCF-DF60BE5A8D2C}"/>
          </ac:spMkLst>
        </pc:spChg>
        <pc:spChg chg="mod">
          <ac:chgData name="Tovstiadi, Esta" userId="S::esta.tovstiadi@suny.edu::b592cbb2-ea38-4240-8a3a-6613487ae435" providerId="AD" clId="Web-{6CD8DFA9-4BB5-8E15-6DBA-B966DEA04116}" dt="2021-02-25T16:00:25.146" v="64" actId="20577"/>
          <ac:spMkLst>
            <pc:docMk/>
            <pc:sldMk cId="214336719" sldId="435"/>
            <ac:spMk id="3" creationId="{7307718E-8D26-454B-804F-6AC1A4FD2369}"/>
          </ac:spMkLst>
        </pc:spChg>
      </pc:sldChg>
      <pc:sldChg chg="modSp">
        <pc:chgData name="Tovstiadi, Esta" userId="S::esta.tovstiadi@suny.edu::b592cbb2-ea38-4240-8a3a-6613487ae435" providerId="AD" clId="Web-{6CD8DFA9-4BB5-8E15-6DBA-B966DEA04116}" dt="2021-02-25T15:57:39.361" v="2" actId="20577"/>
        <pc:sldMkLst>
          <pc:docMk/>
          <pc:sldMk cId="3506249894" sldId="441"/>
        </pc:sldMkLst>
        <pc:spChg chg="mod">
          <ac:chgData name="Tovstiadi, Esta" userId="S::esta.tovstiadi@suny.edu::b592cbb2-ea38-4240-8a3a-6613487ae435" providerId="AD" clId="Web-{6CD8DFA9-4BB5-8E15-6DBA-B966DEA04116}" dt="2021-02-25T15:57:39.361" v="2" actId="20577"/>
          <ac:spMkLst>
            <pc:docMk/>
            <pc:sldMk cId="3506249894" sldId="441"/>
            <ac:spMk id="3" creationId="{7307718E-8D26-454B-804F-6AC1A4FD2369}"/>
          </ac:spMkLst>
        </pc:spChg>
      </pc:sldChg>
      <pc:sldChg chg="addSp modSp">
        <pc:chgData name="Tovstiadi, Esta" userId="S::esta.tovstiadi@suny.edu::b592cbb2-ea38-4240-8a3a-6613487ae435" providerId="AD" clId="Web-{6CD8DFA9-4BB5-8E15-6DBA-B966DEA04116}" dt="2021-02-25T16:16:54.978" v="96" actId="1076"/>
        <pc:sldMkLst>
          <pc:docMk/>
          <pc:sldMk cId="4149898965" sldId="442"/>
        </pc:sldMkLst>
        <pc:spChg chg="mod">
          <ac:chgData name="Tovstiadi, Esta" userId="S::esta.tovstiadi@suny.edu::b592cbb2-ea38-4240-8a3a-6613487ae435" providerId="AD" clId="Web-{6CD8DFA9-4BB5-8E15-6DBA-B966DEA04116}" dt="2021-02-25T16:00:21.303" v="63" actId="20577"/>
          <ac:spMkLst>
            <pc:docMk/>
            <pc:sldMk cId="4149898965" sldId="442"/>
            <ac:spMk id="2" creationId="{951BD01F-DF2B-47F8-9FCF-DF60BE5A8D2C}"/>
          </ac:spMkLst>
        </pc:spChg>
        <pc:spChg chg="mod">
          <ac:chgData name="Tovstiadi, Esta" userId="S::esta.tovstiadi@suny.edu::b592cbb2-ea38-4240-8a3a-6613487ae435" providerId="AD" clId="Web-{6CD8DFA9-4BB5-8E15-6DBA-B966DEA04116}" dt="2021-02-25T16:16:51.525" v="95" actId="20577"/>
          <ac:spMkLst>
            <pc:docMk/>
            <pc:sldMk cId="4149898965" sldId="442"/>
            <ac:spMk id="3" creationId="{7307718E-8D26-454B-804F-6AC1A4FD2369}"/>
          </ac:spMkLst>
        </pc:spChg>
        <pc:picChg chg="add mod">
          <ac:chgData name="Tovstiadi, Esta" userId="S::esta.tovstiadi@suny.edu::b592cbb2-ea38-4240-8a3a-6613487ae435" providerId="AD" clId="Web-{6CD8DFA9-4BB5-8E15-6DBA-B966DEA04116}" dt="2021-02-25T16:16:54.978" v="96" actId="1076"/>
          <ac:picMkLst>
            <pc:docMk/>
            <pc:sldMk cId="4149898965" sldId="442"/>
            <ac:picMk id="4" creationId="{93122DB4-9FDC-4ADD-8F3A-DD651D8E96A1}"/>
          </ac:picMkLst>
        </pc:picChg>
      </pc:sldChg>
      <pc:sldChg chg="modSp add replId">
        <pc:chgData name="Tovstiadi, Esta" userId="S::esta.tovstiadi@suny.edu::b592cbb2-ea38-4240-8a3a-6613487ae435" providerId="AD" clId="Web-{6CD8DFA9-4BB5-8E15-6DBA-B966DEA04116}" dt="2021-02-25T16:24:13.098" v="228" actId="20577"/>
        <pc:sldMkLst>
          <pc:docMk/>
          <pc:sldMk cId="1406863314" sldId="463"/>
        </pc:sldMkLst>
        <pc:spChg chg="mod">
          <ac:chgData name="Tovstiadi, Esta" userId="S::esta.tovstiadi@suny.edu::b592cbb2-ea38-4240-8a3a-6613487ae435" providerId="AD" clId="Web-{6CD8DFA9-4BB5-8E15-6DBA-B966DEA04116}" dt="2021-02-25T16:24:13.098" v="228" actId="20577"/>
          <ac:spMkLst>
            <pc:docMk/>
            <pc:sldMk cId="1406863314" sldId="463"/>
            <ac:spMk id="3" creationId="{7307718E-8D26-454B-804F-6AC1A4FD2369}"/>
          </ac:spMkLst>
        </pc:spChg>
      </pc:sldChg>
    </pc:docChg>
  </pc:docChgLst>
  <pc:docChgLst>
    <pc:chgData name="Tovstiadi, Esta" userId="S::esta.tovstiadi@suny.edu::b592cbb2-ea38-4240-8a3a-6613487ae435" providerId="AD" clId="Web-{38130022-10F2-4332-1D2A-BE6F3DAF178D}"/>
    <pc:docChg chg="modSld">
      <pc:chgData name="Tovstiadi, Esta" userId="S::esta.tovstiadi@suny.edu::b592cbb2-ea38-4240-8a3a-6613487ae435" providerId="AD" clId="Web-{38130022-10F2-4332-1D2A-BE6F3DAF178D}" dt="2021-02-25T16:57:50.673" v="32" actId="20577"/>
      <pc:docMkLst>
        <pc:docMk/>
      </pc:docMkLst>
      <pc:sldChg chg="modSp">
        <pc:chgData name="Tovstiadi, Esta" userId="S::esta.tovstiadi@suny.edu::b592cbb2-ea38-4240-8a3a-6613487ae435" providerId="AD" clId="Web-{38130022-10F2-4332-1D2A-BE6F3DAF178D}" dt="2021-02-25T16:57:50.673" v="32" actId="20577"/>
        <pc:sldMkLst>
          <pc:docMk/>
          <pc:sldMk cId="1406863314" sldId="463"/>
        </pc:sldMkLst>
        <pc:spChg chg="mod">
          <ac:chgData name="Tovstiadi, Esta" userId="S::esta.tovstiadi@suny.edu::b592cbb2-ea38-4240-8a3a-6613487ae435" providerId="AD" clId="Web-{38130022-10F2-4332-1D2A-BE6F3DAF178D}" dt="2021-02-25T16:57:50.673" v="32" actId="20577"/>
          <ac:spMkLst>
            <pc:docMk/>
            <pc:sldMk cId="1406863314" sldId="463"/>
            <ac:spMk id="3" creationId="{7307718E-8D26-454B-804F-6AC1A4FD2369}"/>
          </ac:spMkLst>
        </pc:spChg>
      </pc:sldChg>
    </pc:docChg>
  </pc:docChgLst>
  <pc:docChgLst>
    <pc:chgData name="Jackson, Timothy" userId="S::timothy.jackson@suny.edu::9ce01cec-8b46-438e-9d10-af58cd21d299" providerId="AD" clId="Web-{0CCCECB9-69F9-4EBC-9D4A-067A0D194CC0}"/>
    <pc:docChg chg="addSld modSld">
      <pc:chgData name="Jackson, Timothy" userId="S::timothy.jackson@suny.edu::9ce01cec-8b46-438e-9d10-af58cd21d299" providerId="AD" clId="Web-{0CCCECB9-69F9-4EBC-9D4A-067A0D194CC0}" dt="2021-01-12T17:48:44.599" v="402" actId="20577"/>
      <pc:docMkLst>
        <pc:docMk/>
      </pc:docMkLst>
      <pc:sldChg chg="addSp delSp modSp">
        <pc:chgData name="Jackson, Timothy" userId="S::timothy.jackson@suny.edu::9ce01cec-8b46-438e-9d10-af58cd21d299" providerId="AD" clId="Web-{0CCCECB9-69F9-4EBC-9D4A-067A0D194CC0}" dt="2021-01-12T17:35:42.351" v="5" actId="14100"/>
        <pc:sldMkLst>
          <pc:docMk/>
          <pc:sldMk cId="2213067455" sldId="439"/>
        </pc:sldMkLst>
        <pc:picChg chg="add del">
          <ac:chgData name="Jackson, Timothy" userId="S::timothy.jackson@suny.edu::9ce01cec-8b46-438e-9d10-af58cd21d299" providerId="AD" clId="Web-{0CCCECB9-69F9-4EBC-9D4A-067A0D194CC0}" dt="2021-01-12T17:35:37.070" v="3"/>
          <ac:picMkLst>
            <pc:docMk/>
            <pc:sldMk cId="2213067455" sldId="439"/>
            <ac:picMk id="4" creationId="{FD04218A-7359-4781-8AD6-962DFC3453CD}"/>
          </ac:picMkLst>
        </pc:picChg>
        <pc:picChg chg="add mod">
          <ac:chgData name="Jackson, Timothy" userId="S::timothy.jackson@suny.edu::9ce01cec-8b46-438e-9d10-af58cd21d299" providerId="AD" clId="Web-{0CCCECB9-69F9-4EBC-9D4A-067A0D194CC0}" dt="2021-01-12T17:35:42.351" v="5" actId="14100"/>
          <ac:picMkLst>
            <pc:docMk/>
            <pc:sldMk cId="2213067455" sldId="439"/>
            <ac:picMk id="5" creationId="{FD04218A-7359-4781-8AD6-962DFC3453CD}"/>
          </ac:picMkLst>
        </pc:picChg>
      </pc:sldChg>
      <pc:sldChg chg="delSp modSp add replId">
        <pc:chgData name="Jackson, Timothy" userId="S::timothy.jackson@suny.edu::9ce01cec-8b46-438e-9d10-af58cd21d299" providerId="AD" clId="Web-{0CCCECB9-69F9-4EBC-9D4A-067A0D194CC0}" dt="2021-01-12T17:48:44.599" v="402" actId="20577"/>
        <pc:sldMkLst>
          <pc:docMk/>
          <pc:sldMk cId="1035123673" sldId="440"/>
        </pc:sldMkLst>
        <pc:spChg chg="mod">
          <ac:chgData name="Jackson, Timothy" userId="S::timothy.jackson@suny.edu::9ce01cec-8b46-438e-9d10-af58cd21d299" providerId="AD" clId="Web-{0CCCECB9-69F9-4EBC-9D4A-067A0D194CC0}" dt="2021-01-12T17:35:57.195" v="7" actId="20577"/>
          <ac:spMkLst>
            <pc:docMk/>
            <pc:sldMk cId="1035123673" sldId="440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0CCCECB9-69F9-4EBC-9D4A-067A0D194CC0}" dt="2021-01-12T17:48:44.599" v="402" actId="20577"/>
          <ac:spMkLst>
            <pc:docMk/>
            <pc:sldMk cId="1035123673" sldId="440"/>
            <ac:spMk id="3" creationId="{7307718E-8D26-454B-804F-6AC1A4FD2369}"/>
          </ac:spMkLst>
        </pc:spChg>
        <pc:picChg chg="del">
          <ac:chgData name="Jackson, Timothy" userId="S::timothy.jackson@suny.edu::9ce01cec-8b46-438e-9d10-af58cd21d299" providerId="AD" clId="Web-{0CCCECB9-69F9-4EBC-9D4A-067A0D194CC0}" dt="2021-01-12T17:36:01.319" v="8"/>
          <ac:picMkLst>
            <pc:docMk/>
            <pc:sldMk cId="1035123673" sldId="440"/>
            <ac:picMk id="5" creationId="{FD04218A-7359-4781-8AD6-962DFC3453CD}"/>
          </ac:picMkLst>
        </pc:picChg>
      </pc:sldChg>
    </pc:docChg>
  </pc:docChgLst>
  <pc:docChgLst>
    <pc:chgData name="Jackson, Timothy" userId="S::timothy.jackson@suny.edu::9ce01cec-8b46-438e-9d10-af58cd21d299" providerId="AD" clId="Web-{A23DFE8A-8639-4D5A-A8A6-3629E6967307}"/>
    <pc:docChg chg="modSld">
      <pc:chgData name="Jackson, Timothy" userId="S::timothy.jackson@suny.edu::9ce01cec-8b46-438e-9d10-af58cd21d299" providerId="AD" clId="Web-{A23DFE8A-8639-4D5A-A8A6-3629E6967307}" dt="2021-01-15T14:38:28.631" v="56" actId="14100"/>
      <pc:docMkLst>
        <pc:docMk/>
      </pc:docMkLst>
      <pc:sldChg chg="modSp">
        <pc:chgData name="Jackson, Timothy" userId="S::timothy.jackson@suny.edu::9ce01cec-8b46-438e-9d10-af58cd21d299" providerId="AD" clId="Web-{A23DFE8A-8639-4D5A-A8A6-3629E6967307}" dt="2021-01-15T14:38:19.787" v="54" actId="1076"/>
        <pc:sldMkLst>
          <pc:docMk/>
          <pc:sldMk cId="2213067455" sldId="439"/>
        </pc:sldMkLst>
        <pc:spChg chg="mod">
          <ac:chgData name="Jackson, Timothy" userId="S::timothy.jackson@suny.edu::9ce01cec-8b46-438e-9d10-af58cd21d299" providerId="AD" clId="Web-{A23DFE8A-8639-4D5A-A8A6-3629E6967307}" dt="2021-01-15T14:38:12.928" v="52" actId="14100"/>
          <ac:spMkLst>
            <pc:docMk/>
            <pc:sldMk cId="2213067455" sldId="439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A23DFE8A-8639-4D5A-A8A6-3629E6967307}" dt="2021-01-15T14:38:16.131" v="53" actId="14100"/>
          <ac:spMkLst>
            <pc:docMk/>
            <pc:sldMk cId="2213067455" sldId="439"/>
            <ac:spMk id="3" creationId="{7307718E-8D26-454B-804F-6AC1A4FD2369}"/>
          </ac:spMkLst>
        </pc:spChg>
        <pc:picChg chg="mod">
          <ac:chgData name="Jackson, Timothy" userId="S::timothy.jackson@suny.edu::9ce01cec-8b46-438e-9d10-af58cd21d299" providerId="AD" clId="Web-{A23DFE8A-8639-4D5A-A8A6-3629E6967307}" dt="2021-01-15T14:38:19.787" v="54" actId="1076"/>
          <ac:picMkLst>
            <pc:docMk/>
            <pc:sldMk cId="2213067455" sldId="439"/>
            <ac:picMk id="5" creationId="{FD04218A-7359-4781-8AD6-962DFC3453CD}"/>
          </ac:picMkLst>
        </pc:picChg>
      </pc:sldChg>
      <pc:sldChg chg="modSp">
        <pc:chgData name="Jackson, Timothy" userId="S::timothy.jackson@suny.edu::9ce01cec-8b46-438e-9d10-af58cd21d299" providerId="AD" clId="Web-{A23DFE8A-8639-4D5A-A8A6-3629E6967307}" dt="2021-01-15T14:38:28.631" v="56" actId="14100"/>
        <pc:sldMkLst>
          <pc:docMk/>
          <pc:sldMk cId="1035123673" sldId="440"/>
        </pc:sldMkLst>
        <pc:spChg chg="mod">
          <ac:chgData name="Jackson, Timothy" userId="S::timothy.jackson@suny.edu::9ce01cec-8b46-438e-9d10-af58cd21d299" providerId="AD" clId="Web-{A23DFE8A-8639-4D5A-A8A6-3629E6967307}" dt="2021-01-15T14:38:25.053" v="55" actId="14100"/>
          <ac:spMkLst>
            <pc:docMk/>
            <pc:sldMk cId="1035123673" sldId="440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A23DFE8A-8639-4D5A-A8A6-3629E6967307}" dt="2021-01-15T14:38:28.631" v="56" actId="14100"/>
          <ac:spMkLst>
            <pc:docMk/>
            <pc:sldMk cId="1035123673" sldId="440"/>
            <ac:spMk id="3" creationId="{7307718E-8D26-454B-804F-6AC1A4FD2369}"/>
          </ac:spMkLst>
        </pc:spChg>
      </pc:sldChg>
    </pc:docChg>
  </pc:docChgLst>
  <pc:docChgLst>
    <pc:chgData name="McGee, Margaret" userId="S::margaret.mcgee@suny.edu::07377fe7-8f05-4c22-a697-5f820ef7115e" providerId="AD" clId="Web-{8EB00975-7A1B-44B6-A514-27F4FC044D82}"/>
    <pc:docChg chg="modSld">
      <pc:chgData name="McGee, Margaret" userId="S::margaret.mcgee@suny.edu::07377fe7-8f05-4c22-a697-5f820ef7115e" providerId="AD" clId="Web-{8EB00975-7A1B-44B6-A514-27F4FC044D82}" dt="2021-02-24T17:52:58.465" v="460" actId="20577"/>
      <pc:docMkLst>
        <pc:docMk/>
      </pc:docMkLst>
      <pc:sldChg chg="modSp">
        <pc:chgData name="McGee, Margaret" userId="S::margaret.mcgee@suny.edu::07377fe7-8f05-4c22-a697-5f820ef7115e" providerId="AD" clId="Web-{8EB00975-7A1B-44B6-A514-27F4FC044D82}" dt="2021-02-24T17:43:16.353" v="196" actId="20577"/>
        <pc:sldMkLst>
          <pc:docMk/>
          <pc:sldMk cId="2338491514" sldId="434"/>
        </pc:sldMkLst>
        <pc:spChg chg="mod">
          <ac:chgData name="McGee, Margaret" userId="S::margaret.mcgee@suny.edu::07377fe7-8f05-4c22-a697-5f820ef7115e" providerId="AD" clId="Web-{8EB00975-7A1B-44B6-A514-27F4FC044D82}" dt="2021-02-24T17:43:16.353" v="196" actId="20577"/>
          <ac:spMkLst>
            <pc:docMk/>
            <pc:sldMk cId="2338491514" sldId="434"/>
            <ac:spMk id="3" creationId="{7307718E-8D26-454B-804F-6AC1A4FD2369}"/>
          </ac:spMkLst>
        </pc:spChg>
      </pc:sldChg>
      <pc:sldChg chg="addSp modSp">
        <pc:chgData name="McGee, Margaret" userId="S::margaret.mcgee@suny.edu::07377fe7-8f05-4c22-a697-5f820ef7115e" providerId="AD" clId="Web-{8EB00975-7A1B-44B6-A514-27F4FC044D82}" dt="2021-02-24T17:48:12.143" v="340" actId="20577"/>
        <pc:sldMkLst>
          <pc:docMk/>
          <pc:sldMk cId="1330917094" sldId="443"/>
        </pc:sldMkLst>
        <pc:spChg chg="mod">
          <ac:chgData name="McGee, Margaret" userId="S::margaret.mcgee@suny.edu::07377fe7-8f05-4c22-a697-5f820ef7115e" providerId="AD" clId="Web-{8EB00975-7A1B-44B6-A514-27F4FC044D82}" dt="2021-02-24T17:48:12.143" v="340" actId="20577"/>
          <ac:spMkLst>
            <pc:docMk/>
            <pc:sldMk cId="1330917094" sldId="443"/>
            <ac:spMk id="3" creationId="{7307718E-8D26-454B-804F-6AC1A4FD2369}"/>
          </ac:spMkLst>
        </pc:spChg>
        <pc:picChg chg="add mod">
          <ac:chgData name="McGee, Margaret" userId="S::margaret.mcgee@suny.edu::07377fe7-8f05-4c22-a697-5f820ef7115e" providerId="AD" clId="Web-{8EB00975-7A1B-44B6-A514-27F4FC044D82}" dt="2021-02-24T17:29:04.232" v="76" actId="1076"/>
          <ac:picMkLst>
            <pc:docMk/>
            <pc:sldMk cId="1330917094" sldId="443"/>
            <ac:picMk id="4" creationId="{08B182B6-D616-4B79-A46F-470836C1470F}"/>
          </ac:picMkLst>
        </pc:picChg>
      </pc:sldChg>
      <pc:sldChg chg="addSp modSp">
        <pc:chgData name="McGee, Margaret" userId="S::margaret.mcgee@suny.edu::07377fe7-8f05-4c22-a697-5f820ef7115e" providerId="AD" clId="Web-{8EB00975-7A1B-44B6-A514-27F4FC044D82}" dt="2021-02-24T17:48:49.285" v="343" actId="20577"/>
        <pc:sldMkLst>
          <pc:docMk/>
          <pc:sldMk cId="3913482883" sldId="444"/>
        </pc:sldMkLst>
        <pc:spChg chg="mod">
          <ac:chgData name="McGee, Margaret" userId="S::margaret.mcgee@suny.edu::07377fe7-8f05-4c22-a697-5f820ef7115e" providerId="AD" clId="Web-{8EB00975-7A1B-44B6-A514-27F4FC044D82}" dt="2021-02-24T17:48:49.285" v="343" actId="20577"/>
          <ac:spMkLst>
            <pc:docMk/>
            <pc:sldMk cId="3913482883" sldId="444"/>
            <ac:spMk id="3" creationId="{7307718E-8D26-454B-804F-6AC1A4FD2369}"/>
          </ac:spMkLst>
        </pc:spChg>
        <pc:picChg chg="mod">
          <ac:chgData name="McGee, Margaret" userId="S::margaret.mcgee@suny.edu::07377fe7-8f05-4c22-a697-5f820ef7115e" providerId="AD" clId="Web-{8EB00975-7A1B-44B6-A514-27F4FC044D82}" dt="2021-02-24T17:23:54.018" v="8" actId="1076"/>
          <ac:picMkLst>
            <pc:docMk/>
            <pc:sldMk cId="3913482883" sldId="444"/>
            <ac:picMk id="4" creationId="{61B57766-53A6-403B-A372-9DB0A9BB84B5}"/>
          </ac:picMkLst>
        </pc:picChg>
        <pc:picChg chg="add mod">
          <ac:chgData name="McGee, Margaret" userId="S::margaret.mcgee@suny.edu::07377fe7-8f05-4c22-a697-5f820ef7115e" providerId="AD" clId="Web-{8EB00975-7A1B-44B6-A514-27F4FC044D82}" dt="2021-02-24T17:30:29.297" v="92" actId="1076"/>
          <ac:picMkLst>
            <pc:docMk/>
            <pc:sldMk cId="3913482883" sldId="444"/>
            <ac:picMk id="5" creationId="{0BCA711D-4791-435C-AC6F-93D4A14ECFCA}"/>
          </ac:picMkLst>
        </pc:picChg>
      </pc:sldChg>
      <pc:sldChg chg="addSp modSp">
        <pc:chgData name="McGee, Margaret" userId="S::margaret.mcgee@suny.edu::07377fe7-8f05-4c22-a697-5f820ef7115e" providerId="AD" clId="Web-{8EB00975-7A1B-44B6-A514-27F4FC044D82}" dt="2021-02-24T17:52:58.465" v="460" actId="20577"/>
        <pc:sldMkLst>
          <pc:docMk/>
          <pc:sldMk cId="1775341631" sldId="445"/>
        </pc:sldMkLst>
        <pc:spChg chg="mod">
          <ac:chgData name="McGee, Margaret" userId="S::margaret.mcgee@suny.edu::07377fe7-8f05-4c22-a697-5f820ef7115e" providerId="AD" clId="Web-{8EB00975-7A1B-44B6-A514-27F4FC044D82}" dt="2021-02-24T17:52:58.465" v="460" actId="20577"/>
          <ac:spMkLst>
            <pc:docMk/>
            <pc:sldMk cId="1775341631" sldId="445"/>
            <ac:spMk id="3" creationId="{7307718E-8D26-454B-804F-6AC1A4FD2369}"/>
          </ac:spMkLst>
        </pc:spChg>
        <pc:picChg chg="add mod">
          <ac:chgData name="McGee, Margaret" userId="S::margaret.mcgee@suny.edu::07377fe7-8f05-4c22-a697-5f820ef7115e" providerId="AD" clId="Web-{8EB00975-7A1B-44B6-A514-27F4FC044D82}" dt="2021-02-24T17:30:23.781" v="91" actId="1076"/>
          <ac:picMkLst>
            <pc:docMk/>
            <pc:sldMk cId="1775341631" sldId="445"/>
            <ac:picMk id="4" creationId="{A19DF46D-F76C-4F48-AF68-C6FA71D1A764}"/>
          </ac:picMkLst>
        </pc:picChg>
      </pc:sldChg>
      <pc:sldChg chg="addSp modSp">
        <pc:chgData name="McGee, Margaret" userId="S::margaret.mcgee@suny.edu::07377fe7-8f05-4c22-a697-5f820ef7115e" providerId="AD" clId="Web-{8EB00975-7A1B-44B6-A514-27F4FC044D82}" dt="2021-02-24T17:39:58.831" v="194"/>
        <pc:sldMkLst>
          <pc:docMk/>
          <pc:sldMk cId="3875055348" sldId="446"/>
        </pc:sldMkLst>
        <pc:spChg chg="mod">
          <ac:chgData name="McGee, Margaret" userId="S::margaret.mcgee@suny.edu::07377fe7-8f05-4c22-a697-5f820ef7115e" providerId="AD" clId="Web-{8EB00975-7A1B-44B6-A514-27F4FC044D82}" dt="2021-02-24T17:36:55.153" v="158" actId="20577"/>
          <ac:spMkLst>
            <pc:docMk/>
            <pc:sldMk cId="3875055348" sldId="446"/>
            <ac:spMk id="2" creationId="{951BD01F-DF2B-47F8-9FCF-DF60BE5A8D2C}"/>
          </ac:spMkLst>
        </pc:spChg>
        <pc:spChg chg="mod">
          <ac:chgData name="McGee, Margaret" userId="S::margaret.mcgee@suny.edu::07377fe7-8f05-4c22-a697-5f820ef7115e" providerId="AD" clId="Web-{8EB00975-7A1B-44B6-A514-27F4FC044D82}" dt="2021-02-24T17:39:51.815" v="193" actId="20577"/>
          <ac:spMkLst>
            <pc:docMk/>
            <pc:sldMk cId="3875055348" sldId="446"/>
            <ac:spMk id="3" creationId="{7307718E-8D26-454B-804F-6AC1A4FD2369}"/>
          </ac:spMkLst>
        </pc:spChg>
        <pc:picChg chg="add">
          <ac:chgData name="McGee, Margaret" userId="S::margaret.mcgee@suny.edu::07377fe7-8f05-4c22-a697-5f820ef7115e" providerId="AD" clId="Web-{8EB00975-7A1B-44B6-A514-27F4FC044D82}" dt="2021-02-24T17:39:58.831" v="194"/>
          <ac:picMkLst>
            <pc:docMk/>
            <pc:sldMk cId="3875055348" sldId="446"/>
            <ac:picMk id="5" creationId="{994DA449-D12F-46AB-9F37-3ECBF4C39157}"/>
          </ac:picMkLst>
        </pc:picChg>
      </pc:sldChg>
      <pc:sldChg chg="modSp">
        <pc:chgData name="McGee, Margaret" userId="S::margaret.mcgee@suny.edu::07377fe7-8f05-4c22-a697-5f820ef7115e" providerId="AD" clId="Web-{8EB00975-7A1B-44B6-A514-27F4FC044D82}" dt="2021-02-24T17:46:35.484" v="291" actId="20577"/>
        <pc:sldMkLst>
          <pc:docMk/>
          <pc:sldMk cId="2939215429" sldId="454"/>
        </pc:sldMkLst>
        <pc:spChg chg="mod">
          <ac:chgData name="McGee, Margaret" userId="S::margaret.mcgee@suny.edu::07377fe7-8f05-4c22-a697-5f820ef7115e" providerId="AD" clId="Web-{8EB00975-7A1B-44B6-A514-27F4FC044D82}" dt="2021-02-24T17:46:35.484" v="291" actId="20577"/>
          <ac:spMkLst>
            <pc:docMk/>
            <pc:sldMk cId="2939215429" sldId="454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8EB00975-7A1B-44B6-A514-27F4FC044D82}" dt="2021-02-24T17:43:51.244" v="200" actId="20577"/>
        <pc:sldMkLst>
          <pc:docMk/>
          <pc:sldMk cId="36286632" sldId="455"/>
        </pc:sldMkLst>
        <pc:spChg chg="mod">
          <ac:chgData name="McGee, Margaret" userId="S::margaret.mcgee@suny.edu::07377fe7-8f05-4c22-a697-5f820ef7115e" providerId="AD" clId="Web-{8EB00975-7A1B-44B6-A514-27F4FC044D82}" dt="2021-02-24T17:43:51.244" v="200" actId="20577"/>
          <ac:spMkLst>
            <pc:docMk/>
            <pc:sldMk cId="36286632" sldId="455"/>
            <ac:spMk id="3" creationId="{7307718E-8D26-454B-804F-6AC1A4FD2369}"/>
          </ac:spMkLst>
        </pc:spChg>
      </pc:sldChg>
      <pc:sldChg chg="addSp modSp">
        <pc:chgData name="McGee, Margaret" userId="S::margaret.mcgee@suny.edu::07377fe7-8f05-4c22-a697-5f820ef7115e" providerId="AD" clId="Web-{8EB00975-7A1B-44B6-A514-27F4FC044D82}" dt="2021-02-24T17:52:04.588" v="454" actId="20577"/>
        <pc:sldMkLst>
          <pc:docMk/>
          <pc:sldMk cId="1600538819" sldId="456"/>
        </pc:sldMkLst>
        <pc:spChg chg="mod">
          <ac:chgData name="McGee, Margaret" userId="S::margaret.mcgee@suny.edu::07377fe7-8f05-4c22-a697-5f820ef7115e" providerId="AD" clId="Web-{8EB00975-7A1B-44B6-A514-27F4FC044D82}" dt="2021-02-24T17:52:04.588" v="454" actId="20577"/>
          <ac:spMkLst>
            <pc:docMk/>
            <pc:sldMk cId="1600538819" sldId="456"/>
            <ac:spMk id="3" creationId="{7307718E-8D26-454B-804F-6AC1A4FD2369}"/>
          </ac:spMkLst>
        </pc:spChg>
        <pc:picChg chg="mod">
          <ac:chgData name="McGee, Margaret" userId="S::margaret.mcgee@suny.edu::07377fe7-8f05-4c22-a697-5f820ef7115e" providerId="AD" clId="Web-{8EB00975-7A1B-44B6-A514-27F4FC044D82}" dt="2021-02-24T17:29:52.733" v="85" actId="1076"/>
          <ac:picMkLst>
            <pc:docMk/>
            <pc:sldMk cId="1600538819" sldId="456"/>
            <ac:picMk id="4" creationId="{B39340FE-7D78-422A-8414-A0B887ABE48E}"/>
          </ac:picMkLst>
        </pc:picChg>
        <pc:picChg chg="add mod">
          <ac:chgData name="McGee, Margaret" userId="S::margaret.mcgee@suny.edu::07377fe7-8f05-4c22-a697-5f820ef7115e" providerId="AD" clId="Web-{8EB00975-7A1B-44B6-A514-27F4FC044D82}" dt="2021-02-24T17:30:34" v="93" actId="1076"/>
          <ac:picMkLst>
            <pc:docMk/>
            <pc:sldMk cId="1600538819" sldId="456"/>
            <ac:picMk id="5" creationId="{AA5428A0-D089-4331-84E5-BD5B75FF0920}"/>
          </ac:picMkLst>
        </pc:picChg>
        <pc:picChg chg="mod">
          <ac:chgData name="McGee, Margaret" userId="S::margaret.mcgee@suny.edu::07377fe7-8f05-4c22-a697-5f820ef7115e" providerId="AD" clId="Web-{8EB00975-7A1B-44B6-A514-27F4FC044D82}" dt="2021-02-24T17:30:07.109" v="88" actId="1076"/>
          <ac:picMkLst>
            <pc:docMk/>
            <pc:sldMk cId="1600538819" sldId="456"/>
            <ac:picMk id="6" creationId="{A1446245-BD45-4730-8F1E-99CBF523DD4A}"/>
          </ac:picMkLst>
        </pc:picChg>
      </pc:sldChg>
    </pc:docChg>
  </pc:docChgLst>
  <pc:docChgLst>
    <pc:chgData name="McGee, Margaret" userId="S::margaret.mcgee@suny.edu::07377fe7-8f05-4c22-a697-5f820ef7115e" providerId="AD" clId="Web-{8420501C-BDC4-41EB-A870-A5A801B33429}"/>
    <pc:docChg chg="modSld">
      <pc:chgData name="McGee, Margaret" userId="S::margaret.mcgee@suny.edu::07377fe7-8f05-4c22-a697-5f820ef7115e" providerId="AD" clId="Web-{8420501C-BDC4-41EB-A870-A5A801B33429}" dt="2021-01-14T20:25:56.002" v="1" actId="20577"/>
      <pc:docMkLst>
        <pc:docMk/>
      </pc:docMkLst>
      <pc:sldChg chg="modSp">
        <pc:chgData name="McGee, Margaret" userId="S::margaret.mcgee@suny.edu::07377fe7-8f05-4c22-a697-5f820ef7115e" providerId="AD" clId="Web-{8420501C-BDC4-41EB-A870-A5A801B33429}" dt="2021-01-14T20:25:56.002" v="1" actId="20577"/>
        <pc:sldMkLst>
          <pc:docMk/>
          <pc:sldMk cId="3956547271" sldId="432"/>
        </pc:sldMkLst>
        <pc:spChg chg="mod">
          <ac:chgData name="McGee, Margaret" userId="S::margaret.mcgee@suny.edu::07377fe7-8f05-4c22-a697-5f820ef7115e" providerId="AD" clId="Web-{8420501C-BDC4-41EB-A870-A5A801B33429}" dt="2021-01-14T20:25:56.002" v="1" actId="20577"/>
          <ac:spMkLst>
            <pc:docMk/>
            <pc:sldMk cId="3956547271" sldId="432"/>
            <ac:spMk id="3" creationId="{7307718E-8D26-454B-804F-6AC1A4FD2369}"/>
          </ac:spMkLst>
        </pc:spChg>
      </pc:sldChg>
    </pc:docChg>
  </pc:docChgLst>
  <pc:docChgLst>
    <pc:chgData name="Jackson, Timothy" userId="S::timothy.jackson@suny.edu::9ce01cec-8b46-438e-9d10-af58cd21d299" providerId="AD" clId="Web-{B155645A-873A-4A38-B82C-B168A1FC3914}"/>
    <pc:docChg chg="addSld modSld sldOrd">
      <pc:chgData name="Jackson, Timothy" userId="S::timothy.jackson@suny.edu::9ce01cec-8b46-438e-9d10-af58cd21d299" providerId="AD" clId="Web-{B155645A-873A-4A38-B82C-B168A1FC3914}" dt="2021-01-12T17:34:21.933" v="210" actId="14100"/>
      <pc:docMkLst>
        <pc:docMk/>
      </pc:docMkLst>
      <pc:sldChg chg="modSp add ord replId">
        <pc:chgData name="Jackson, Timothy" userId="S::timothy.jackson@suny.edu::9ce01cec-8b46-438e-9d10-af58cd21d299" providerId="AD" clId="Web-{B155645A-873A-4A38-B82C-B168A1FC3914}" dt="2021-01-12T17:34:21.933" v="210" actId="14100"/>
        <pc:sldMkLst>
          <pc:docMk/>
          <pc:sldMk cId="2213067455" sldId="439"/>
        </pc:sldMkLst>
        <pc:spChg chg="mod">
          <ac:chgData name="Jackson, Timothy" userId="S::timothy.jackson@suny.edu::9ce01cec-8b46-438e-9d10-af58cd21d299" providerId="AD" clId="Web-{B155645A-873A-4A38-B82C-B168A1FC3914}" dt="2021-01-12T17:28:39.689" v="15" actId="20577"/>
          <ac:spMkLst>
            <pc:docMk/>
            <pc:sldMk cId="2213067455" sldId="439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B155645A-873A-4A38-B82C-B168A1FC3914}" dt="2021-01-12T17:34:21.933" v="210" actId="14100"/>
          <ac:spMkLst>
            <pc:docMk/>
            <pc:sldMk cId="2213067455" sldId="439"/>
            <ac:spMk id="3" creationId="{7307718E-8D26-454B-804F-6AC1A4FD2369}"/>
          </ac:spMkLst>
        </pc:spChg>
      </pc:sldChg>
    </pc:docChg>
  </pc:docChgLst>
  <pc:docChgLst>
    <pc:chgData name="Tovstiadi, Esta" userId="S::esta.tovstiadi@suny.edu::b592cbb2-ea38-4240-8a3a-6613487ae435" providerId="AD" clId="Web-{D28F4008-D1BA-413A-9598-12AD77935A35}"/>
    <pc:docChg chg="modSld">
      <pc:chgData name="Tovstiadi, Esta" userId="S::esta.tovstiadi@suny.edu::b592cbb2-ea38-4240-8a3a-6613487ae435" providerId="AD" clId="Web-{D28F4008-D1BA-413A-9598-12AD77935A35}" dt="2021-01-14T18:51:04.307" v="365" actId="20577"/>
      <pc:docMkLst>
        <pc:docMk/>
      </pc:docMkLst>
      <pc:sldChg chg="modSp">
        <pc:chgData name="Tovstiadi, Esta" userId="S::esta.tovstiadi@suny.edu::b592cbb2-ea38-4240-8a3a-6613487ae435" providerId="AD" clId="Web-{D28F4008-D1BA-413A-9598-12AD77935A35}" dt="2021-01-14T18:46:36.035" v="270" actId="20577"/>
        <pc:sldMkLst>
          <pc:docMk/>
          <pc:sldMk cId="214336719" sldId="435"/>
        </pc:sldMkLst>
        <pc:spChg chg="mod">
          <ac:chgData name="Tovstiadi, Esta" userId="S::esta.tovstiadi@suny.edu::b592cbb2-ea38-4240-8a3a-6613487ae435" providerId="AD" clId="Web-{D28F4008-D1BA-413A-9598-12AD77935A35}" dt="2021-01-14T16:39:18.296" v="10" actId="20577"/>
          <ac:spMkLst>
            <pc:docMk/>
            <pc:sldMk cId="214336719" sldId="435"/>
            <ac:spMk id="2" creationId="{951BD01F-DF2B-47F8-9FCF-DF60BE5A8D2C}"/>
          </ac:spMkLst>
        </pc:spChg>
        <pc:spChg chg="mod">
          <ac:chgData name="Tovstiadi, Esta" userId="S::esta.tovstiadi@suny.edu::b592cbb2-ea38-4240-8a3a-6613487ae435" providerId="AD" clId="Web-{D28F4008-D1BA-413A-9598-12AD77935A35}" dt="2021-01-14T18:46:36.035" v="270" actId="20577"/>
          <ac:spMkLst>
            <pc:docMk/>
            <pc:sldMk cId="214336719" sldId="435"/>
            <ac:spMk id="3" creationId="{7307718E-8D26-454B-804F-6AC1A4FD2369}"/>
          </ac:spMkLst>
        </pc:spChg>
      </pc:sldChg>
      <pc:sldChg chg="modSp">
        <pc:chgData name="Tovstiadi, Esta" userId="S::esta.tovstiadi@suny.edu::b592cbb2-ea38-4240-8a3a-6613487ae435" providerId="AD" clId="Web-{D28F4008-D1BA-413A-9598-12AD77935A35}" dt="2021-01-14T16:39:04.514" v="3" actId="20577"/>
        <pc:sldMkLst>
          <pc:docMk/>
          <pc:sldMk cId="3506249894" sldId="441"/>
        </pc:sldMkLst>
        <pc:spChg chg="mod">
          <ac:chgData name="Tovstiadi, Esta" userId="S::esta.tovstiadi@suny.edu::b592cbb2-ea38-4240-8a3a-6613487ae435" providerId="AD" clId="Web-{D28F4008-D1BA-413A-9598-12AD77935A35}" dt="2021-01-14T16:39:04.514" v="3" actId="20577"/>
          <ac:spMkLst>
            <pc:docMk/>
            <pc:sldMk cId="3506249894" sldId="441"/>
            <ac:spMk id="3" creationId="{7307718E-8D26-454B-804F-6AC1A4FD2369}"/>
          </ac:spMkLst>
        </pc:spChg>
      </pc:sldChg>
      <pc:sldChg chg="modSp">
        <pc:chgData name="Tovstiadi, Esta" userId="S::esta.tovstiadi@suny.edu::b592cbb2-ea38-4240-8a3a-6613487ae435" providerId="AD" clId="Web-{D28F4008-D1BA-413A-9598-12AD77935A35}" dt="2021-01-14T18:51:04.307" v="365" actId="20577"/>
        <pc:sldMkLst>
          <pc:docMk/>
          <pc:sldMk cId="4149898965" sldId="442"/>
        </pc:sldMkLst>
        <pc:spChg chg="mod">
          <ac:chgData name="Tovstiadi, Esta" userId="S::esta.tovstiadi@suny.edu::b592cbb2-ea38-4240-8a3a-6613487ae435" providerId="AD" clId="Web-{D28F4008-D1BA-413A-9598-12AD77935A35}" dt="2021-01-14T18:51:04.307" v="365" actId="20577"/>
          <ac:spMkLst>
            <pc:docMk/>
            <pc:sldMk cId="4149898965" sldId="442"/>
            <ac:spMk id="3" creationId="{7307718E-8D26-454B-804F-6AC1A4FD2369}"/>
          </ac:spMkLst>
        </pc:spChg>
      </pc:sldChg>
    </pc:docChg>
  </pc:docChgLst>
  <pc:docChgLst>
    <pc:chgData name="Tovstiadi, Esta" userId="S::esta.tovstiadi@suny.edu::b592cbb2-ea38-4240-8a3a-6613487ae435" providerId="AD" clId="Web-{6F10E0CE-9AF8-9691-93CA-04CE9FF80D22}"/>
    <pc:docChg chg="modSld">
      <pc:chgData name="Tovstiadi, Esta" userId="S::esta.tovstiadi@suny.edu::b592cbb2-ea38-4240-8a3a-6613487ae435" providerId="AD" clId="Web-{6F10E0CE-9AF8-9691-93CA-04CE9FF80D22}" dt="2021-02-26T16:45:12.814" v="144" actId="20577"/>
      <pc:docMkLst>
        <pc:docMk/>
      </pc:docMkLst>
      <pc:sldChg chg="modSp">
        <pc:chgData name="Tovstiadi, Esta" userId="S::esta.tovstiadi@suny.edu::b592cbb2-ea38-4240-8a3a-6613487ae435" providerId="AD" clId="Web-{6F10E0CE-9AF8-9691-93CA-04CE9FF80D22}" dt="2021-02-26T16:45:12.814" v="144" actId="20577"/>
        <pc:sldMkLst>
          <pc:docMk/>
          <pc:sldMk cId="3506249894" sldId="441"/>
        </pc:sldMkLst>
        <pc:spChg chg="mod">
          <ac:chgData name="Tovstiadi, Esta" userId="S::esta.tovstiadi@suny.edu::b592cbb2-ea38-4240-8a3a-6613487ae435" providerId="AD" clId="Web-{6F10E0CE-9AF8-9691-93CA-04CE9FF80D22}" dt="2021-02-26T16:45:12.814" v="144" actId="20577"/>
          <ac:spMkLst>
            <pc:docMk/>
            <pc:sldMk cId="3506249894" sldId="441"/>
            <ac:spMk id="3" creationId="{7307718E-8D26-454B-804F-6AC1A4FD2369}"/>
          </ac:spMkLst>
        </pc:spChg>
      </pc:sldChg>
      <pc:sldChg chg="modSp">
        <pc:chgData name="Tovstiadi, Esta" userId="S::esta.tovstiadi@suny.edu::b592cbb2-ea38-4240-8a3a-6613487ae435" providerId="AD" clId="Web-{6F10E0CE-9AF8-9691-93CA-04CE9FF80D22}" dt="2021-02-26T16:40:40.152" v="128" actId="20577"/>
        <pc:sldMkLst>
          <pc:docMk/>
          <pc:sldMk cId="4149898965" sldId="442"/>
        </pc:sldMkLst>
        <pc:spChg chg="mod">
          <ac:chgData name="Tovstiadi, Esta" userId="S::esta.tovstiadi@suny.edu::b592cbb2-ea38-4240-8a3a-6613487ae435" providerId="AD" clId="Web-{6F10E0CE-9AF8-9691-93CA-04CE9FF80D22}" dt="2021-02-26T16:40:40.152" v="128" actId="20577"/>
          <ac:spMkLst>
            <pc:docMk/>
            <pc:sldMk cId="4149898965" sldId="442"/>
            <ac:spMk id="3" creationId="{7307718E-8D26-454B-804F-6AC1A4FD2369}"/>
          </ac:spMkLst>
        </pc:spChg>
      </pc:sldChg>
      <pc:sldChg chg="modSp">
        <pc:chgData name="Tovstiadi, Esta" userId="S::esta.tovstiadi@suny.edu::b592cbb2-ea38-4240-8a3a-6613487ae435" providerId="AD" clId="Web-{6F10E0CE-9AF8-9691-93CA-04CE9FF80D22}" dt="2021-02-26T16:28:55.278" v="92" actId="20577"/>
        <pc:sldMkLst>
          <pc:docMk/>
          <pc:sldMk cId="1406863314" sldId="463"/>
        </pc:sldMkLst>
        <pc:spChg chg="mod">
          <ac:chgData name="Tovstiadi, Esta" userId="S::esta.tovstiadi@suny.edu::b592cbb2-ea38-4240-8a3a-6613487ae435" providerId="AD" clId="Web-{6F10E0CE-9AF8-9691-93CA-04CE9FF80D22}" dt="2021-02-26T16:28:55.278" v="92" actId="20577"/>
          <ac:spMkLst>
            <pc:docMk/>
            <pc:sldMk cId="1406863314" sldId="463"/>
            <ac:spMk id="3" creationId="{7307718E-8D26-454B-804F-6AC1A4FD2369}"/>
          </ac:spMkLst>
        </pc:spChg>
      </pc:sldChg>
    </pc:docChg>
  </pc:docChgLst>
  <pc:docChgLst>
    <pc:chgData name="Pritting, Shannon" userId="S::shannon.pritting@suny.edu::b6acce8b-3193-4a7b-b3b8-1dc43a9f8da4" providerId="AD" clId="Web-{A0B4F946-65D2-44E2-A4EF-1FBADC33A322}"/>
    <pc:docChg chg="modSld">
      <pc:chgData name="Pritting, Shannon" userId="S::shannon.pritting@suny.edu::b6acce8b-3193-4a7b-b3b8-1dc43a9f8da4" providerId="AD" clId="Web-{A0B4F946-65D2-44E2-A4EF-1FBADC33A322}" dt="2021-01-11T15:47:42.449" v="0" actId="1076"/>
      <pc:docMkLst>
        <pc:docMk/>
      </pc:docMkLst>
      <pc:sldChg chg="modSp">
        <pc:chgData name="Pritting, Shannon" userId="S::shannon.pritting@suny.edu::b6acce8b-3193-4a7b-b3b8-1dc43a9f8da4" providerId="AD" clId="Web-{A0B4F946-65D2-44E2-A4EF-1FBADC33A322}" dt="2021-01-11T15:47:42.449" v="0" actId="1076"/>
        <pc:sldMkLst>
          <pc:docMk/>
          <pc:sldMk cId="3956547271" sldId="432"/>
        </pc:sldMkLst>
        <pc:spChg chg="mod">
          <ac:chgData name="Pritting, Shannon" userId="S::shannon.pritting@suny.edu::b6acce8b-3193-4a7b-b3b8-1dc43a9f8da4" providerId="AD" clId="Web-{A0B4F946-65D2-44E2-A4EF-1FBADC33A322}" dt="2021-01-11T15:47:42.449" v="0" actId="1076"/>
          <ac:spMkLst>
            <pc:docMk/>
            <pc:sldMk cId="3956547271" sldId="432"/>
            <ac:spMk id="2" creationId="{951BD01F-DF2B-47F8-9FCF-DF60BE5A8D2C}"/>
          </ac:spMkLst>
        </pc:spChg>
      </pc:sldChg>
    </pc:docChg>
  </pc:docChgLst>
  <pc:docChgLst>
    <pc:chgData name="Tovstiadi, Esta" userId="S::esta.tovstiadi@suny.edu::b592cbb2-ea38-4240-8a3a-6613487ae435" providerId="AD" clId="Web-{F1C2AE9F-A058-B000-C7F5-FF61AE0A7C1F}"/>
    <pc:docChg chg="delSld modSld">
      <pc:chgData name="Tovstiadi, Esta" userId="S::esta.tovstiadi@suny.edu::b592cbb2-ea38-4240-8a3a-6613487ae435" providerId="AD" clId="Web-{F1C2AE9F-A058-B000-C7F5-FF61AE0A7C1F}" dt="2021-02-25T16:32:30.924" v="239"/>
      <pc:docMkLst>
        <pc:docMk/>
      </pc:docMkLst>
      <pc:sldChg chg="del">
        <pc:chgData name="Tovstiadi, Esta" userId="S::esta.tovstiadi@suny.edu::b592cbb2-ea38-4240-8a3a-6613487ae435" providerId="AD" clId="Web-{F1C2AE9F-A058-B000-C7F5-FF61AE0A7C1F}" dt="2021-02-25T16:32:30.924" v="239"/>
        <pc:sldMkLst>
          <pc:docMk/>
          <pc:sldMk cId="214336719" sldId="435"/>
        </pc:sldMkLst>
      </pc:sldChg>
      <pc:sldChg chg="modSp">
        <pc:chgData name="Tovstiadi, Esta" userId="S::esta.tovstiadi@suny.edu::b592cbb2-ea38-4240-8a3a-6613487ae435" providerId="AD" clId="Web-{F1C2AE9F-A058-B000-C7F5-FF61AE0A7C1F}" dt="2021-02-25T16:32:14.252" v="238" actId="20577"/>
        <pc:sldMkLst>
          <pc:docMk/>
          <pc:sldMk cId="3506249894" sldId="441"/>
        </pc:sldMkLst>
        <pc:spChg chg="mod">
          <ac:chgData name="Tovstiadi, Esta" userId="S::esta.tovstiadi@suny.edu::b592cbb2-ea38-4240-8a3a-6613487ae435" providerId="AD" clId="Web-{F1C2AE9F-A058-B000-C7F5-FF61AE0A7C1F}" dt="2021-02-25T16:32:14.252" v="238" actId="20577"/>
          <ac:spMkLst>
            <pc:docMk/>
            <pc:sldMk cId="3506249894" sldId="441"/>
            <ac:spMk id="3" creationId="{7307718E-8D26-454B-804F-6AC1A4FD2369}"/>
          </ac:spMkLst>
        </pc:spChg>
      </pc:sldChg>
      <pc:sldChg chg="modSp">
        <pc:chgData name="Tovstiadi, Esta" userId="S::esta.tovstiadi@suny.edu::b592cbb2-ea38-4240-8a3a-6613487ae435" providerId="AD" clId="Web-{F1C2AE9F-A058-B000-C7F5-FF61AE0A7C1F}" dt="2021-02-25T16:27:35.088" v="20" actId="20577"/>
        <pc:sldMkLst>
          <pc:docMk/>
          <pc:sldMk cId="4149898965" sldId="442"/>
        </pc:sldMkLst>
        <pc:spChg chg="mod">
          <ac:chgData name="Tovstiadi, Esta" userId="S::esta.tovstiadi@suny.edu::b592cbb2-ea38-4240-8a3a-6613487ae435" providerId="AD" clId="Web-{F1C2AE9F-A058-B000-C7F5-FF61AE0A7C1F}" dt="2021-02-25T16:27:35.088" v="20" actId="20577"/>
          <ac:spMkLst>
            <pc:docMk/>
            <pc:sldMk cId="4149898965" sldId="442"/>
            <ac:spMk id="3" creationId="{7307718E-8D26-454B-804F-6AC1A4FD2369}"/>
          </ac:spMkLst>
        </pc:spChg>
      </pc:sldChg>
      <pc:sldChg chg="modSp">
        <pc:chgData name="Tovstiadi, Esta" userId="S::esta.tovstiadi@suny.edu::b592cbb2-ea38-4240-8a3a-6613487ae435" providerId="AD" clId="Web-{F1C2AE9F-A058-B000-C7F5-FF61AE0A7C1F}" dt="2021-02-25T16:26:03.289" v="2" actId="20577"/>
        <pc:sldMkLst>
          <pc:docMk/>
          <pc:sldMk cId="1406863314" sldId="463"/>
        </pc:sldMkLst>
        <pc:spChg chg="mod">
          <ac:chgData name="Tovstiadi, Esta" userId="S::esta.tovstiadi@suny.edu::b592cbb2-ea38-4240-8a3a-6613487ae435" providerId="AD" clId="Web-{F1C2AE9F-A058-B000-C7F5-FF61AE0A7C1F}" dt="2021-02-25T16:25:54.976" v="0" actId="20577"/>
          <ac:spMkLst>
            <pc:docMk/>
            <pc:sldMk cId="1406863314" sldId="463"/>
            <ac:spMk id="2" creationId="{951BD01F-DF2B-47F8-9FCF-DF60BE5A8D2C}"/>
          </ac:spMkLst>
        </pc:spChg>
        <pc:spChg chg="mod">
          <ac:chgData name="Tovstiadi, Esta" userId="S::esta.tovstiadi@suny.edu::b592cbb2-ea38-4240-8a3a-6613487ae435" providerId="AD" clId="Web-{F1C2AE9F-A058-B000-C7F5-FF61AE0A7C1F}" dt="2021-02-25T16:26:03.289" v="2" actId="20577"/>
          <ac:spMkLst>
            <pc:docMk/>
            <pc:sldMk cId="1406863314" sldId="463"/>
            <ac:spMk id="3" creationId="{7307718E-8D26-454B-804F-6AC1A4FD2369}"/>
          </ac:spMkLst>
        </pc:spChg>
      </pc:sldChg>
    </pc:docChg>
  </pc:docChgLst>
  <pc:docChgLst>
    <pc:chgData name="McGee, Margaret" userId="S::margaret.mcgee@suny.edu::07377fe7-8f05-4c22-a697-5f820ef7115e" providerId="AD" clId="Web-{E37738D2-B427-4360-A1AF-533395DBF23D}"/>
    <pc:docChg chg="addSld delSld modSld">
      <pc:chgData name="McGee, Margaret" userId="S::margaret.mcgee@suny.edu::07377fe7-8f05-4c22-a697-5f820ef7115e" providerId="AD" clId="Web-{E37738D2-B427-4360-A1AF-533395DBF23D}" dt="2021-01-13T20:54:55.151" v="530" actId="14100"/>
      <pc:docMkLst>
        <pc:docMk/>
      </pc:docMkLst>
      <pc:sldChg chg="modSp">
        <pc:chgData name="McGee, Margaret" userId="S::margaret.mcgee@suny.edu::07377fe7-8f05-4c22-a697-5f820ef7115e" providerId="AD" clId="Web-{E37738D2-B427-4360-A1AF-533395DBF23D}" dt="2021-01-13T20:54:55.151" v="530" actId="14100"/>
        <pc:sldMkLst>
          <pc:docMk/>
          <pc:sldMk cId="2338491514" sldId="434"/>
        </pc:sldMkLst>
        <pc:spChg chg="mod">
          <ac:chgData name="McGee, Margaret" userId="S::margaret.mcgee@suny.edu::07377fe7-8f05-4c22-a697-5f820ef7115e" providerId="AD" clId="Web-{E37738D2-B427-4360-A1AF-533395DBF23D}" dt="2021-01-13T20:54:55.151" v="530" actId="14100"/>
          <ac:spMkLst>
            <pc:docMk/>
            <pc:sldMk cId="2338491514" sldId="434"/>
            <ac:spMk id="2" creationId="{951BD01F-DF2B-47F8-9FCF-DF60BE5A8D2C}"/>
          </ac:spMkLst>
        </pc:spChg>
      </pc:sldChg>
      <pc:sldChg chg="modSp">
        <pc:chgData name="McGee, Margaret" userId="S::margaret.mcgee@suny.edu::07377fe7-8f05-4c22-a697-5f820ef7115e" providerId="AD" clId="Web-{E37738D2-B427-4360-A1AF-533395DBF23D}" dt="2021-01-13T20:48:06.356" v="306" actId="20577"/>
        <pc:sldMkLst>
          <pc:docMk/>
          <pc:sldMk cId="1330917094" sldId="443"/>
        </pc:sldMkLst>
        <pc:spChg chg="mod">
          <ac:chgData name="McGee, Margaret" userId="S::margaret.mcgee@suny.edu::07377fe7-8f05-4c22-a697-5f820ef7115e" providerId="AD" clId="Web-{E37738D2-B427-4360-A1AF-533395DBF23D}" dt="2021-01-13T20:48:06.356" v="306" actId="20577"/>
          <ac:spMkLst>
            <pc:docMk/>
            <pc:sldMk cId="1330917094" sldId="443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E37738D2-B427-4360-A1AF-533395DBF23D}" dt="2021-01-13T20:49:11.090" v="322" actId="20577"/>
        <pc:sldMkLst>
          <pc:docMk/>
          <pc:sldMk cId="3913482883" sldId="444"/>
        </pc:sldMkLst>
        <pc:spChg chg="mod">
          <ac:chgData name="McGee, Margaret" userId="S::margaret.mcgee@suny.edu::07377fe7-8f05-4c22-a697-5f820ef7115e" providerId="AD" clId="Web-{E37738D2-B427-4360-A1AF-533395DBF23D}" dt="2021-01-13T20:49:11.090" v="322" actId="20577"/>
          <ac:spMkLst>
            <pc:docMk/>
            <pc:sldMk cId="3913482883" sldId="444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E37738D2-B427-4360-A1AF-533395DBF23D}" dt="2021-01-13T20:54:34.323" v="529" actId="20577"/>
        <pc:sldMkLst>
          <pc:docMk/>
          <pc:sldMk cId="1775341631" sldId="445"/>
        </pc:sldMkLst>
        <pc:spChg chg="mod">
          <ac:chgData name="McGee, Margaret" userId="S::margaret.mcgee@suny.edu::07377fe7-8f05-4c22-a697-5f820ef7115e" providerId="AD" clId="Web-{E37738D2-B427-4360-A1AF-533395DBF23D}" dt="2021-01-13T20:54:34.323" v="529" actId="20577"/>
          <ac:spMkLst>
            <pc:docMk/>
            <pc:sldMk cId="1775341631" sldId="445"/>
            <ac:spMk id="3" creationId="{7307718E-8D26-454B-804F-6AC1A4FD2369}"/>
          </ac:spMkLst>
        </pc:spChg>
      </pc:sldChg>
      <pc:sldChg chg="modSp del">
        <pc:chgData name="McGee, Margaret" userId="S::margaret.mcgee@suny.edu::07377fe7-8f05-4c22-a697-5f820ef7115e" providerId="AD" clId="Web-{E37738D2-B427-4360-A1AF-533395DBF23D}" dt="2021-01-13T20:46:57.731" v="297"/>
        <pc:sldMkLst>
          <pc:docMk/>
          <pc:sldMk cId="1806821968" sldId="447"/>
        </pc:sldMkLst>
        <pc:spChg chg="mod">
          <ac:chgData name="McGee, Margaret" userId="S::margaret.mcgee@suny.edu::07377fe7-8f05-4c22-a697-5f820ef7115e" providerId="AD" clId="Web-{E37738D2-B427-4360-A1AF-533395DBF23D}" dt="2021-01-13T20:37:10.796" v="10" actId="20577"/>
          <ac:spMkLst>
            <pc:docMk/>
            <pc:sldMk cId="1806821968" sldId="447"/>
            <ac:spMk id="3" creationId="{7307718E-8D26-454B-804F-6AC1A4FD2369}"/>
          </ac:spMkLst>
        </pc:spChg>
      </pc:sldChg>
      <pc:sldChg chg="add del replId">
        <pc:chgData name="McGee, Margaret" userId="S::margaret.mcgee@suny.edu::07377fe7-8f05-4c22-a697-5f820ef7115e" providerId="AD" clId="Web-{E37738D2-B427-4360-A1AF-533395DBF23D}" dt="2021-01-13T20:37:17.358" v="12"/>
        <pc:sldMkLst>
          <pc:docMk/>
          <pc:sldMk cId="3463616877" sldId="448"/>
        </pc:sldMkLst>
      </pc:sldChg>
    </pc:docChg>
  </pc:docChgLst>
  <pc:docChgLst>
    <pc:chgData name="Eichelberger, Michelle" userId="S::michelle.eichelberger@suny.edu::1bd4442c-2af1-40d1-9d43-8e1df5db51d4" providerId="AD" clId="Web-{04E4067A-9E46-4AB9-9FC7-C5B0CBB6B366}"/>
    <pc:docChg chg="addSld modSld sldOrd">
      <pc:chgData name="Eichelberger, Michelle" userId="S::michelle.eichelberger@suny.edu::1bd4442c-2af1-40d1-9d43-8e1df5db51d4" providerId="AD" clId="Web-{04E4067A-9E46-4AB9-9FC7-C5B0CBB6B366}" dt="2021-01-12T15:46:12.666" v="65" actId="20577"/>
      <pc:docMkLst>
        <pc:docMk/>
      </pc:docMkLst>
      <pc:sldChg chg="addSp delSp modSp add ord replId">
        <pc:chgData name="Eichelberger, Michelle" userId="S::michelle.eichelberger@suny.edu::1bd4442c-2af1-40d1-9d43-8e1df5db51d4" providerId="AD" clId="Web-{04E4067A-9E46-4AB9-9FC7-C5B0CBB6B366}" dt="2021-01-12T15:46:12.666" v="65" actId="20577"/>
        <pc:sldMkLst>
          <pc:docMk/>
          <pc:sldMk cId="2488859251" sldId="437"/>
        </pc:sldMkLst>
        <pc:spChg chg="mod">
          <ac:chgData name="Eichelberger, Michelle" userId="S::michelle.eichelberger@suny.edu::1bd4442c-2af1-40d1-9d43-8e1df5db51d4" providerId="AD" clId="Web-{04E4067A-9E46-4AB9-9FC7-C5B0CBB6B366}" dt="2021-01-12T15:46:12.666" v="65" actId="20577"/>
          <ac:spMkLst>
            <pc:docMk/>
            <pc:sldMk cId="2488859251" sldId="437"/>
            <ac:spMk id="2" creationId="{951BD01F-DF2B-47F8-9FCF-DF60BE5A8D2C}"/>
          </ac:spMkLst>
        </pc:spChg>
        <pc:spChg chg="mod">
          <ac:chgData name="Eichelberger, Michelle" userId="S::michelle.eichelberger@suny.edu::1bd4442c-2af1-40d1-9d43-8e1df5db51d4" providerId="AD" clId="Web-{04E4067A-9E46-4AB9-9FC7-C5B0CBB6B366}" dt="2021-01-12T15:38:13.764" v="57" actId="20577"/>
          <ac:spMkLst>
            <pc:docMk/>
            <pc:sldMk cId="2488859251" sldId="437"/>
            <ac:spMk id="3" creationId="{7307718E-8D26-454B-804F-6AC1A4FD2369}"/>
          </ac:spMkLst>
        </pc:spChg>
        <pc:picChg chg="add mod modCrop">
          <ac:chgData name="Eichelberger, Michelle" userId="S::michelle.eichelberger@suny.edu::1bd4442c-2af1-40d1-9d43-8e1df5db51d4" providerId="AD" clId="Web-{04E4067A-9E46-4AB9-9FC7-C5B0CBB6B366}" dt="2021-01-12T15:46:00.306" v="63"/>
          <ac:picMkLst>
            <pc:docMk/>
            <pc:sldMk cId="2488859251" sldId="437"/>
            <ac:picMk id="4" creationId="{8C69204C-E928-4331-B56B-0C880BFC8429}"/>
          </ac:picMkLst>
        </pc:picChg>
        <pc:picChg chg="del">
          <ac:chgData name="Eichelberger, Michelle" userId="S::michelle.eichelberger@suny.edu::1bd4442c-2af1-40d1-9d43-8e1df5db51d4" providerId="AD" clId="Web-{04E4067A-9E46-4AB9-9FC7-C5B0CBB6B366}" dt="2021-01-12T14:58:52.895" v="2"/>
          <ac:picMkLst>
            <pc:docMk/>
            <pc:sldMk cId="2488859251" sldId="437"/>
            <ac:picMk id="1026" creationId="{111F4362-0AAB-44F0-92DA-E1B692CD3C67}"/>
          </ac:picMkLst>
        </pc:picChg>
      </pc:sldChg>
    </pc:docChg>
  </pc:docChgLst>
  <pc:docChgLst>
    <pc:chgData name="Pritting, Shannon" userId="S::shannon.pritting@suny.edu::b6acce8b-3193-4a7b-b3b8-1dc43a9f8da4" providerId="AD" clId="Web-{1E2C192F-E9E6-4955-A65D-CAF983DE8263}"/>
    <pc:docChg chg="modSld">
      <pc:chgData name="Pritting, Shannon" userId="S::shannon.pritting@suny.edu::b6acce8b-3193-4a7b-b3b8-1dc43a9f8da4" providerId="AD" clId="Web-{1E2C192F-E9E6-4955-A65D-CAF983DE8263}" dt="2021-02-26T14:28:36.203" v="1" actId="1076"/>
      <pc:docMkLst>
        <pc:docMk/>
      </pc:docMkLst>
      <pc:sldChg chg="modSp">
        <pc:chgData name="Pritting, Shannon" userId="S::shannon.pritting@suny.edu::b6acce8b-3193-4a7b-b3b8-1dc43a9f8da4" providerId="AD" clId="Web-{1E2C192F-E9E6-4955-A65D-CAF983DE8263}" dt="2021-02-26T14:28:36.203" v="1" actId="1076"/>
        <pc:sldMkLst>
          <pc:docMk/>
          <pc:sldMk cId="1558301767" sldId="462"/>
        </pc:sldMkLst>
        <pc:spChg chg="mod">
          <ac:chgData name="Pritting, Shannon" userId="S::shannon.pritting@suny.edu::b6acce8b-3193-4a7b-b3b8-1dc43a9f8da4" providerId="AD" clId="Web-{1E2C192F-E9E6-4955-A65D-CAF983DE8263}" dt="2021-02-26T14:28:36.203" v="1" actId="1076"/>
          <ac:spMkLst>
            <pc:docMk/>
            <pc:sldMk cId="1558301767" sldId="462"/>
            <ac:spMk id="2" creationId="{951BD01F-DF2B-47F8-9FCF-DF60BE5A8D2C}"/>
          </ac:spMkLst>
        </pc:spChg>
        <pc:spChg chg="mod">
          <ac:chgData name="Pritting, Shannon" userId="S::shannon.pritting@suny.edu::b6acce8b-3193-4a7b-b3b8-1dc43a9f8da4" providerId="AD" clId="Web-{1E2C192F-E9E6-4955-A65D-CAF983DE8263}" dt="2021-02-26T14:28:33.062" v="0" actId="1076"/>
          <ac:spMkLst>
            <pc:docMk/>
            <pc:sldMk cId="1558301767" sldId="462"/>
            <ac:spMk id="5" creationId="{47687581-AF48-4895-9D1B-C4BC90C2668A}"/>
          </ac:spMkLst>
        </pc:spChg>
      </pc:sldChg>
    </pc:docChg>
  </pc:docChgLst>
  <pc:docChgLst>
    <pc:chgData name="Pritting, Shannon" userId="b6acce8b-3193-4a7b-b3b8-1dc43a9f8da4" providerId="ADAL" clId="{822BBD3B-35C2-4400-88FC-D11E4116A04A}"/>
    <pc:docChg chg="undo custSel addSld modSld sldOrd">
      <pc:chgData name="Pritting, Shannon" userId="b6acce8b-3193-4a7b-b3b8-1dc43a9f8da4" providerId="ADAL" clId="{822BBD3B-35C2-4400-88FC-D11E4116A04A}" dt="2021-02-24T16:52:56.587" v="2314" actId="20577"/>
      <pc:docMkLst>
        <pc:docMk/>
      </pc:docMkLst>
      <pc:sldChg chg="modSp">
        <pc:chgData name="Pritting, Shannon" userId="b6acce8b-3193-4a7b-b3b8-1dc43a9f8da4" providerId="ADAL" clId="{822BBD3B-35C2-4400-88FC-D11E4116A04A}" dt="2021-02-24T15:48:45.021" v="35" actId="20577"/>
        <pc:sldMkLst>
          <pc:docMk/>
          <pc:sldMk cId="683976795" sldId="450"/>
        </pc:sldMkLst>
        <pc:spChg chg="mod">
          <ac:chgData name="Pritting, Shannon" userId="b6acce8b-3193-4a7b-b3b8-1dc43a9f8da4" providerId="ADAL" clId="{822BBD3B-35C2-4400-88FC-D11E4116A04A}" dt="2021-02-24T15:48:45.021" v="35" actId="20577"/>
          <ac:spMkLst>
            <pc:docMk/>
            <pc:sldMk cId="683976795" sldId="450"/>
            <ac:spMk id="3" creationId="{7307718E-8D26-454B-804F-6AC1A4FD2369}"/>
          </ac:spMkLst>
        </pc:spChg>
      </pc:sldChg>
      <pc:sldChg chg="modSp">
        <pc:chgData name="Pritting, Shannon" userId="b6acce8b-3193-4a7b-b3b8-1dc43a9f8da4" providerId="ADAL" clId="{822BBD3B-35C2-4400-88FC-D11E4116A04A}" dt="2021-02-24T15:49:21.501" v="195" actId="20577"/>
        <pc:sldMkLst>
          <pc:docMk/>
          <pc:sldMk cId="936993092" sldId="451"/>
        </pc:sldMkLst>
        <pc:spChg chg="mod">
          <ac:chgData name="Pritting, Shannon" userId="b6acce8b-3193-4a7b-b3b8-1dc43a9f8da4" providerId="ADAL" clId="{822BBD3B-35C2-4400-88FC-D11E4116A04A}" dt="2021-02-24T15:49:21.501" v="195" actId="20577"/>
          <ac:spMkLst>
            <pc:docMk/>
            <pc:sldMk cId="936993092" sldId="451"/>
            <ac:spMk id="3" creationId="{7307718E-8D26-454B-804F-6AC1A4FD2369}"/>
          </ac:spMkLst>
        </pc:spChg>
      </pc:sldChg>
      <pc:sldChg chg="modSp add ord">
        <pc:chgData name="Pritting, Shannon" userId="b6acce8b-3193-4a7b-b3b8-1dc43a9f8da4" providerId="ADAL" clId="{822BBD3B-35C2-4400-88FC-D11E4116A04A}" dt="2021-02-24T16:37:37.162" v="1673" actId="20577"/>
        <pc:sldMkLst>
          <pc:docMk/>
          <pc:sldMk cId="2203418753" sldId="456"/>
        </pc:sldMkLst>
        <pc:spChg chg="mod">
          <ac:chgData name="Pritting, Shannon" userId="b6acce8b-3193-4a7b-b3b8-1dc43a9f8da4" providerId="ADAL" clId="{822BBD3B-35C2-4400-88FC-D11E4116A04A}" dt="2021-02-24T15:50:26.765" v="244" actId="20577"/>
          <ac:spMkLst>
            <pc:docMk/>
            <pc:sldMk cId="2203418753" sldId="456"/>
            <ac:spMk id="7" creationId="{4FA09018-5E31-844D-B928-F6DDC95990F2}"/>
          </ac:spMkLst>
        </pc:spChg>
        <pc:spChg chg="mod">
          <ac:chgData name="Pritting, Shannon" userId="b6acce8b-3193-4a7b-b3b8-1dc43a9f8da4" providerId="ADAL" clId="{822BBD3B-35C2-4400-88FC-D11E4116A04A}" dt="2021-02-24T16:37:37.162" v="1673" actId="20577"/>
          <ac:spMkLst>
            <pc:docMk/>
            <pc:sldMk cId="2203418753" sldId="456"/>
            <ac:spMk id="8" creationId="{E2AAB4F0-62DE-4440-82C1-3A7B1E6F814B}"/>
          </ac:spMkLst>
        </pc:spChg>
      </pc:sldChg>
      <pc:sldChg chg="delSp modSp add">
        <pc:chgData name="Pritting, Shannon" userId="b6acce8b-3193-4a7b-b3b8-1dc43a9f8da4" providerId="ADAL" clId="{822BBD3B-35C2-4400-88FC-D11E4116A04A}" dt="2021-02-24T15:56:37.638" v="1274" actId="20577"/>
        <pc:sldMkLst>
          <pc:docMk/>
          <pc:sldMk cId="3048763829" sldId="457"/>
        </pc:sldMkLst>
        <pc:spChg chg="mod">
          <ac:chgData name="Pritting, Shannon" userId="b6acce8b-3193-4a7b-b3b8-1dc43a9f8da4" providerId="ADAL" clId="{822BBD3B-35C2-4400-88FC-D11E4116A04A}" dt="2021-02-24T15:51:15.711" v="315" actId="20577"/>
          <ac:spMkLst>
            <pc:docMk/>
            <pc:sldMk cId="3048763829" sldId="457"/>
            <ac:spMk id="2" creationId="{951BD01F-DF2B-47F8-9FCF-DF60BE5A8D2C}"/>
          </ac:spMkLst>
        </pc:spChg>
        <pc:spChg chg="mod">
          <ac:chgData name="Pritting, Shannon" userId="b6acce8b-3193-4a7b-b3b8-1dc43a9f8da4" providerId="ADAL" clId="{822BBD3B-35C2-4400-88FC-D11E4116A04A}" dt="2021-02-24T15:56:37.638" v="1274" actId="20577"/>
          <ac:spMkLst>
            <pc:docMk/>
            <pc:sldMk cId="3048763829" sldId="457"/>
            <ac:spMk id="3" creationId="{7307718E-8D26-454B-804F-6AC1A4FD2369}"/>
          </ac:spMkLst>
        </pc:spChg>
        <pc:picChg chg="del mod">
          <ac:chgData name="Pritting, Shannon" userId="b6acce8b-3193-4a7b-b3b8-1dc43a9f8da4" providerId="ADAL" clId="{822BBD3B-35C2-4400-88FC-D11E4116A04A}" dt="2021-02-24T15:50:54.329" v="247" actId="478"/>
          <ac:picMkLst>
            <pc:docMk/>
            <pc:sldMk cId="3048763829" sldId="457"/>
            <ac:picMk id="2050" creationId="{A3EE1CC7-66E1-42F1-8A27-98D588A560FA}"/>
          </ac:picMkLst>
        </pc:picChg>
        <pc:picChg chg="del mod">
          <ac:chgData name="Pritting, Shannon" userId="b6acce8b-3193-4a7b-b3b8-1dc43a9f8da4" providerId="ADAL" clId="{822BBD3B-35C2-4400-88FC-D11E4116A04A}" dt="2021-02-24T15:50:54.329" v="247" actId="478"/>
          <ac:picMkLst>
            <pc:docMk/>
            <pc:sldMk cId="3048763829" sldId="457"/>
            <ac:picMk id="2052" creationId="{4AF7F42B-5E04-4044-8CB0-19DE9B6810B8}"/>
          </ac:picMkLst>
        </pc:picChg>
      </pc:sldChg>
      <pc:sldChg chg="addSp delSp modSp add">
        <pc:chgData name="Pritting, Shannon" userId="b6acce8b-3193-4a7b-b3b8-1dc43a9f8da4" providerId="ADAL" clId="{822BBD3B-35C2-4400-88FC-D11E4116A04A}" dt="2021-02-24T16:37:25.335" v="1652" actId="1076"/>
        <pc:sldMkLst>
          <pc:docMk/>
          <pc:sldMk cId="1281758595" sldId="458"/>
        </pc:sldMkLst>
        <pc:spChg chg="mod">
          <ac:chgData name="Pritting, Shannon" userId="b6acce8b-3193-4a7b-b3b8-1dc43a9f8da4" providerId="ADAL" clId="{822BBD3B-35C2-4400-88FC-D11E4116A04A}" dt="2021-02-24T16:35:00.276" v="1316" actId="20577"/>
          <ac:spMkLst>
            <pc:docMk/>
            <pc:sldMk cId="1281758595" sldId="458"/>
            <ac:spMk id="2" creationId="{1987D537-0656-4D00-8F5E-FC0FBD39572D}"/>
          </ac:spMkLst>
        </pc:spChg>
        <pc:spChg chg="mod">
          <ac:chgData name="Pritting, Shannon" userId="b6acce8b-3193-4a7b-b3b8-1dc43a9f8da4" providerId="ADAL" clId="{822BBD3B-35C2-4400-88FC-D11E4116A04A}" dt="2021-02-24T16:36:15.986" v="1650" actId="20577"/>
          <ac:spMkLst>
            <pc:docMk/>
            <pc:sldMk cId="1281758595" sldId="458"/>
            <ac:spMk id="3" creationId="{DF7368C7-8FDB-40E8-A486-AB755D3A72D5}"/>
          </ac:spMkLst>
        </pc:spChg>
        <pc:spChg chg="del">
          <ac:chgData name="Pritting, Shannon" userId="b6acce8b-3193-4a7b-b3b8-1dc43a9f8da4" providerId="ADAL" clId="{822BBD3B-35C2-4400-88FC-D11E4116A04A}" dt="2021-02-24T16:37:22.733" v="1651" actId="931"/>
          <ac:spMkLst>
            <pc:docMk/>
            <pc:sldMk cId="1281758595" sldId="458"/>
            <ac:spMk id="4" creationId="{F935B9F9-8A6D-44E0-951D-91478589501E}"/>
          </ac:spMkLst>
        </pc:spChg>
        <pc:picChg chg="add mod">
          <ac:chgData name="Pritting, Shannon" userId="b6acce8b-3193-4a7b-b3b8-1dc43a9f8da4" providerId="ADAL" clId="{822BBD3B-35C2-4400-88FC-D11E4116A04A}" dt="2021-02-24T16:37:25.335" v="1652" actId="1076"/>
          <ac:picMkLst>
            <pc:docMk/>
            <pc:sldMk cId="1281758595" sldId="458"/>
            <ac:picMk id="6" creationId="{834B5B12-8F2A-4909-885E-353433212E4B}"/>
          </ac:picMkLst>
        </pc:picChg>
      </pc:sldChg>
      <pc:sldChg chg="addSp delSp modSp add">
        <pc:chgData name="Pritting, Shannon" userId="b6acce8b-3193-4a7b-b3b8-1dc43a9f8da4" providerId="ADAL" clId="{822BBD3B-35C2-4400-88FC-D11E4116A04A}" dt="2021-02-24T16:47:03.265" v="2012" actId="1076"/>
        <pc:sldMkLst>
          <pc:docMk/>
          <pc:sldMk cId="2105315893" sldId="459"/>
        </pc:sldMkLst>
        <pc:spChg chg="mod">
          <ac:chgData name="Pritting, Shannon" userId="b6acce8b-3193-4a7b-b3b8-1dc43a9f8da4" providerId="ADAL" clId="{822BBD3B-35C2-4400-88FC-D11E4116A04A}" dt="2021-02-24T16:45:35.193" v="1695" actId="1076"/>
          <ac:spMkLst>
            <pc:docMk/>
            <pc:sldMk cId="2105315893" sldId="459"/>
            <ac:spMk id="2" creationId="{90D6841B-14C9-4996-B432-BC46DF0E15AD}"/>
          </ac:spMkLst>
        </pc:spChg>
        <pc:spChg chg="mod">
          <ac:chgData name="Pritting, Shannon" userId="b6acce8b-3193-4a7b-b3b8-1dc43a9f8da4" providerId="ADAL" clId="{822BBD3B-35C2-4400-88FC-D11E4116A04A}" dt="2021-02-24T16:47:03.265" v="2012" actId="1076"/>
          <ac:spMkLst>
            <pc:docMk/>
            <pc:sldMk cId="2105315893" sldId="459"/>
            <ac:spMk id="3" creationId="{5B366D10-EFAB-474C-940D-56B3D8EA30E9}"/>
          </ac:spMkLst>
        </pc:spChg>
        <pc:spChg chg="del">
          <ac:chgData name="Pritting, Shannon" userId="b6acce8b-3193-4a7b-b3b8-1dc43a9f8da4" providerId="ADAL" clId="{822BBD3B-35C2-4400-88FC-D11E4116A04A}" dt="2021-02-24T16:46:20.733" v="1940" actId="478"/>
          <ac:spMkLst>
            <pc:docMk/>
            <pc:sldMk cId="2105315893" sldId="459"/>
            <ac:spMk id="4" creationId="{6D6E284E-BCDA-42DA-AFE7-05468825C794}"/>
          </ac:spMkLst>
        </pc:spChg>
        <pc:picChg chg="add mod">
          <ac:chgData name="Pritting, Shannon" userId="b6acce8b-3193-4a7b-b3b8-1dc43a9f8da4" providerId="ADAL" clId="{822BBD3B-35C2-4400-88FC-D11E4116A04A}" dt="2021-02-24T16:46:23.473" v="1941" actId="1076"/>
          <ac:picMkLst>
            <pc:docMk/>
            <pc:sldMk cId="2105315893" sldId="459"/>
            <ac:picMk id="1026" creationId="{474859E1-B632-4E17-9A22-FD952BF49DB2}"/>
          </ac:picMkLst>
        </pc:picChg>
      </pc:sldChg>
      <pc:sldChg chg="addSp delSp modSp add">
        <pc:chgData name="Pritting, Shannon" userId="b6acce8b-3193-4a7b-b3b8-1dc43a9f8da4" providerId="ADAL" clId="{822BBD3B-35C2-4400-88FC-D11E4116A04A}" dt="2021-02-24T16:52:56.587" v="2314" actId="20577"/>
        <pc:sldMkLst>
          <pc:docMk/>
          <pc:sldMk cId="4071837985" sldId="460"/>
        </pc:sldMkLst>
        <pc:spChg chg="mod">
          <ac:chgData name="Pritting, Shannon" userId="b6acce8b-3193-4a7b-b3b8-1dc43a9f8da4" providerId="ADAL" clId="{822BBD3B-35C2-4400-88FC-D11E4116A04A}" dt="2021-02-24T16:51:01.180" v="2022" actId="1076"/>
          <ac:spMkLst>
            <pc:docMk/>
            <pc:sldMk cId="4071837985" sldId="460"/>
            <ac:spMk id="2" creationId="{BCBAC665-2D42-42B6-A47F-44ED15E198DE}"/>
          </ac:spMkLst>
        </pc:spChg>
        <pc:spChg chg="mod">
          <ac:chgData name="Pritting, Shannon" userId="b6acce8b-3193-4a7b-b3b8-1dc43a9f8da4" providerId="ADAL" clId="{822BBD3B-35C2-4400-88FC-D11E4116A04A}" dt="2021-02-24T16:52:56.587" v="2314" actId="20577"/>
          <ac:spMkLst>
            <pc:docMk/>
            <pc:sldMk cId="4071837985" sldId="460"/>
            <ac:spMk id="3" creationId="{4E02A294-0837-4F90-A795-4F03C0601B57}"/>
          </ac:spMkLst>
        </pc:spChg>
        <pc:spChg chg="del">
          <ac:chgData name="Pritting, Shannon" userId="b6acce8b-3193-4a7b-b3b8-1dc43a9f8da4" providerId="ADAL" clId="{822BBD3B-35C2-4400-88FC-D11E4116A04A}" dt="2021-02-24T16:51:04.966" v="2023" actId="478"/>
          <ac:spMkLst>
            <pc:docMk/>
            <pc:sldMk cId="4071837985" sldId="460"/>
            <ac:spMk id="4" creationId="{0C3938E0-CB20-4B85-A2FC-4467B52B8617}"/>
          </ac:spMkLst>
        </pc:spChg>
        <pc:picChg chg="add mod">
          <ac:chgData name="Pritting, Shannon" userId="b6acce8b-3193-4a7b-b3b8-1dc43a9f8da4" providerId="ADAL" clId="{822BBD3B-35C2-4400-88FC-D11E4116A04A}" dt="2021-02-24T16:51:06.357" v="2024" actId="1076"/>
          <ac:picMkLst>
            <pc:docMk/>
            <pc:sldMk cId="4071837985" sldId="460"/>
            <ac:picMk id="2050" creationId="{DEDBBC2C-573F-4C5A-9268-A1A5C1C80E4B}"/>
          </ac:picMkLst>
        </pc:picChg>
      </pc:sldChg>
    </pc:docChg>
  </pc:docChgLst>
  <pc:docChgLst>
    <pc:chgData name="Pritting, Shannon" userId="S::shannon.pritting@suny.edu::b6acce8b-3193-4a7b-b3b8-1dc43a9f8da4" providerId="AD" clId="Web-{ACC4F067-1E28-4305-A380-5F5471EB93D1}"/>
    <pc:docChg chg="modSld">
      <pc:chgData name="Pritting, Shannon" userId="S::shannon.pritting@suny.edu::b6acce8b-3193-4a7b-b3b8-1dc43a9f8da4" providerId="AD" clId="Web-{ACC4F067-1E28-4305-A380-5F5471EB93D1}" dt="2021-02-24T17:54:31.666" v="94" actId="20577"/>
      <pc:docMkLst>
        <pc:docMk/>
      </pc:docMkLst>
      <pc:sldChg chg="modSp">
        <pc:chgData name="Pritting, Shannon" userId="S::shannon.pritting@suny.edu::b6acce8b-3193-4a7b-b3b8-1dc43a9f8da4" providerId="AD" clId="Web-{ACC4F067-1E28-4305-A380-5F5471EB93D1}" dt="2021-02-24T17:54:31.666" v="94" actId="20577"/>
        <pc:sldMkLst>
          <pc:docMk/>
          <pc:sldMk cId="3048763829" sldId="457"/>
        </pc:sldMkLst>
        <pc:spChg chg="mod">
          <ac:chgData name="Pritting, Shannon" userId="S::shannon.pritting@suny.edu::b6acce8b-3193-4a7b-b3b8-1dc43a9f8da4" providerId="AD" clId="Web-{ACC4F067-1E28-4305-A380-5F5471EB93D1}" dt="2021-02-24T17:54:31.666" v="94" actId="20577"/>
          <ac:spMkLst>
            <pc:docMk/>
            <pc:sldMk cId="3048763829" sldId="457"/>
            <ac:spMk id="3" creationId="{7307718E-8D26-454B-804F-6AC1A4FD2369}"/>
          </ac:spMkLst>
        </pc:spChg>
      </pc:sldChg>
    </pc:docChg>
  </pc:docChgLst>
  <pc:docChgLst>
    <pc:chgData name="Tovstiadi, Esta" userId="S::esta.tovstiadi@suny.edu::b592cbb2-ea38-4240-8a3a-6613487ae435" providerId="AD" clId="Web-{5F577AEA-4551-457B-B353-65C27C33AB03}"/>
    <pc:docChg chg="addSld modSld">
      <pc:chgData name="Tovstiadi, Esta" userId="S::esta.tovstiadi@suny.edu::b592cbb2-ea38-4240-8a3a-6613487ae435" providerId="AD" clId="Web-{5F577AEA-4551-457B-B353-65C27C33AB03}" dt="2021-01-13T16:06:18.078" v="159" actId="20577"/>
      <pc:docMkLst>
        <pc:docMk/>
      </pc:docMkLst>
      <pc:sldChg chg="modSp">
        <pc:chgData name="Tovstiadi, Esta" userId="S::esta.tovstiadi@suny.edu::b592cbb2-ea38-4240-8a3a-6613487ae435" providerId="AD" clId="Web-{5F577AEA-4551-457B-B353-65C27C33AB03}" dt="2021-01-13T15:46:40.116" v="34" actId="20577"/>
        <pc:sldMkLst>
          <pc:docMk/>
          <pc:sldMk cId="214336719" sldId="435"/>
        </pc:sldMkLst>
        <pc:spChg chg="mod">
          <ac:chgData name="Tovstiadi, Esta" userId="S::esta.tovstiadi@suny.edu::b592cbb2-ea38-4240-8a3a-6613487ae435" providerId="AD" clId="Web-{5F577AEA-4551-457B-B353-65C27C33AB03}" dt="2021-01-13T15:46:40.116" v="34" actId="20577"/>
          <ac:spMkLst>
            <pc:docMk/>
            <pc:sldMk cId="214336719" sldId="435"/>
            <ac:spMk id="2" creationId="{951BD01F-DF2B-47F8-9FCF-DF60BE5A8D2C}"/>
          </ac:spMkLst>
        </pc:spChg>
      </pc:sldChg>
      <pc:sldChg chg="modSp add replId">
        <pc:chgData name="Tovstiadi, Esta" userId="S::esta.tovstiadi@suny.edu::b592cbb2-ea38-4240-8a3a-6613487ae435" providerId="AD" clId="Web-{5F577AEA-4551-457B-B353-65C27C33AB03}" dt="2021-01-13T16:06:18.078" v="159" actId="20577"/>
        <pc:sldMkLst>
          <pc:docMk/>
          <pc:sldMk cId="3506249894" sldId="441"/>
        </pc:sldMkLst>
        <pc:spChg chg="mod">
          <ac:chgData name="Tovstiadi, Esta" userId="S::esta.tovstiadi@suny.edu::b592cbb2-ea38-4240-8a3a-6613487ae435" providerId="AD" clId="Web-{5F577AEA-4551-457B-B353-65C27C33AB03}" dt="2021-01-13T16:01:46.147" v="70" actId="20577"/>
          <ac:spMkLst>
            <pc:docMk/>
            <pc:sldMk cId="3506249894" sldId="441"/>
            <ac:spMk id="2" creationId="{951BD01F-DF2B-47F8-9FCF-DF60BE5A8D2C}"/>
          </ac:spMkLst>
        </pc:spChg>
        <pc:spChg chg="mod">
          <ac:chgData name="Tovstiadi, Esta" userId="S::esta.tovstiadi@suny.edu::b592cbb2-ea38-4240-8a3a-6613487ae435" providerId="AD" clId="Web-{5F577AEA-4551-457B-B353-65C27C33AB03}" dt="2021-01-13T16:06:18.078" v="159" actId="20577"/>
          <ac:spMkLst>
            <pc:docMk/>
            <pc:sldMk cId="3506249894" sldId="441"/>
            <ac:spMk id="3" creationId="{7307718E-8D26-454B-804F-6AC1A4FD2369}"/>
          </ac:spMkLst>
        </pc:spChg>
      </pc:sldChg>
      <pc:sldChg chg="modSp add replId">
        <pc:chgData name="Tovstiadi, Esta" userId="S::esta.tovstiadi@suny.edu::b592cbb2-ea38-4240-8a3a-6613487ae435" providerId="AD" clId="Web-{5F577AEA-4551-457B-B353-65C27C33AB03}" dt="2021-01-13T16:04:35.387" v="137" actId="20577"/>
        <pc:sldMkLst>
          <pc:docMk/>
          <pc:sldMk cId="4149898965" sldId="442"/>
        </pc:sldMkLst>
        <pc:spChg chg="mod">
          <ac:chgData name="Tovstiadi, Esta" userId="S::esta.tovstiadi@suny.edu::b592cbb2-ea38-4240-8a3a-6613487ae435" providerId="AD" clId="Web-{5F577AEA-4551-457B-B353-65C27C33AB03}" dt="2021-01-13T16:04:35.387" v="137" actId="20577"/>
          <ac:spMkLst>
            <pc:docMk/>
            <pc:sldMk cId="4149898965" sldId="442"/>
            <ac:spMk id="2" creationId="{951BD01F-DF2B-47F8-9FCF-DF60BE5A8D2C}"/>
          </ac:spMkLst>
        </pc:spChg>
      </pc:sldChg>
    </pc:docChg>
  </pc:docChgLst>
  <pc:docChgLst>
    <pc:chgData name="Jackson, Timothy" userId="S::timothy.jackson@suny.edu::9ce01cec-8b46-438e-9d10-af58cd21d299" providerId="AD" clId="Web-{07FC4B04-6B88-495F-8C6A-CE996ECE5215}"/>
    <pc:docChg chg="addSld modSld sldOrd">
      <pc:chgData name="Jackson, Timothy" userId="S::timothy.jackson@suny.edu::9ce01cec-8b46-438e-9d10-af58cd21d299" providerId="AD" clId="Web-{07FC4B04-6B88-495F-8C6A-CE996ECE5215}" dt="2021-01-12T17:25:11.310" v="8" actId="20577"/>
      <pc:docMkLst>
        <pc:docMk/>
      </pc:docMkLst>
      <pc:sldChg chg="modSp add ord replId">
        <pc:chgData name="Jackson, Timothy" userId="S::timothy.jackson@suny.edu::9ce01cec-8b46-438e-9d10-af58cd21d299" providerId="AD" clId="Web-{07FC4B04-6B88-495F-8C6A-CE996ECE5215}" dt="2021-01-12T17:25:11.310" v="8" actId="20577"/>
        <pc:sldMkLst>
          <pc:docMk/>
          <pc:sldMk cId="877376809" sldId="438"/>
        </pc:sldMkLst>
        <pc:spChg chg="mod">
          <ac:chgData name="Jackson, Timothy" userId="S::timothy.jackson@suny.edu::9ce01cec-8b46-438e-9d10-af58cd21d299" providerId="AD" clId="Web-{07FC4B04-6B88-495F-8C6A-CE996ECE5215}" dt="2021-01-12T17:25:11.310" v="8" actId="20577"/>
          <ac:spMkLst>
            <pc:docMk/>
            <pc:sldMk cId="877376809" sldId="438"/>
            <ac:spMk id="7" creationId="{4FA09018-5E31-844D-B928-F6DDC95990F2}"/>
          </ac:spMkLst>
        </pc:spChg>
        <pc:spChg chg="mod">
          <ac:chgData name="Jackson, Timothy" userId="S::timothy.jackson@suny.edu::9ce01cec-8b46-438e-9d10-af58cd21d299" providerId="AD" clId="Web-{07FC4B04-6B88-495F-8C6A-CE996ECE5215}" dt="2021-01-12T17:25:04.841" v="2" actId="20577"/>
          <ac:spMkLst>
            <pc:docMk/>
            <pc:sldMk cId="877376809" sldId="438"/>
            <ac:spMk id="8" creationId="{E2AAB4F0-62DE-4440-82C1-3A7B1E6F814B}"/>
          </ac:spMkLst>
        </pc:spChg>
      </pc:sldChg>
    </pc:docChg>
  </pc:docChgLst>
  <pc:docChgLst>
    <pc:chgData name="McGee, Margaret" userId="S::margaret.mcgee@suny.edu::07377fe7-8f05-4c22-a697-5f820ef7115e" providerId="AD" clId="Web-{D74E7BF7-0FDF-435C-BD1B-44C0DCBE8639}"/>
    <pc:docChg chg="modSld">
      <pc:chgData name="McGee, Margaret" userId="S::margaret.mcgee@suny.edu::07377fe7-8f05-4c22-a697-5f820ef7115e" providerId="AD" clId="Web-{D74E7BF7-0FDF-435C-BD1B-44C0DCBE8639}" dt="2021-02-24T17:09:19.913" v="7" actId="1076"/>
      <pc:docMkLst>
        <pc:docMk/>
      </pc:docMkLst>
      <pc:sldChg chg="addSp delSp modSp">
        <pc:chgData name="McGee, Margaret" userId="S::margaret.mcgee@suny.edu::07377fe7-8f05-4c22-a697-5f820ef7115e" providerId="AD" clId="Web-{D74E7BF7-0FDF-435C-BD1B-44C0DCBE8639}" dt="2021-02-24T17:09:19.913" v="7" actId="1076"/>
        <pc:sldMkLst>
          <pc:docMk/>
          <pc:sldMk cId="3913482883" sldId="444"/>
        </pc:sldMkLst>
        <pc:spChg chg="mod">
          <ac:chgData name="McGee, Margaret" userId="S::margaret.mcgee@suny.edu::07377fe7-8f05-4c22-a697-5f820ef7115e" providerId="AD" clId="Web-{D74E7BF7-0FDF-435C-BD1B-44C0DCBE8639}" dt="2021-02-24T17:09:11.663" v="5" actId="14100"/>
          <ac:spMkLst>
            <pc:docMk/>
            <pc:sldMk cId="3913482883" sldId="444"/>
            <ac:spMk id="3" creationId="{7307718E-8D26-454B-804F-6AC1A4FD2369}"/>
          </ac:spMkLst>
        </pc:spChg>
        <pc:picChg chg="add mod">
          <ac:chgData name="McGee, Margaret" userId="S::margaret.mcgee@suny.edu::07377fe7-8f05-4c22-a697-5f820ef7115e" providerId="AD" clId="Web-{D74E7BF7-0FDF-435C-BD1B-44C0DCBE8639}" dt="2021-02-24T17:09:19.913" v="7" actId="1076"/>
          <ac:picMkLst>
            <pc:docMk/>
            <pc:sldMk cId="3913482883" sldId="444"/>
            <ac:picMk id="4" creationId="{61B57766-53A6-403B-A372-9DB0A9BB84B5}"/>
          </ac:picMkLst>
        </pc:picChg>
        <pc:picChg chg="del">
          <ac:chgData name="McGee, Margaret" userId="S::margaret.mcgee@suny.edu::07377fe7-8f05-4c22-a697-5f820ef7115e" providerId="AD" clId="Web-{D74E7BF7-0FDF-435C-BD1B-44C0DCBE8639}" dt="2021-02-24T17:04:40.002" v="0"/>
          <ac:picMkLst>
            <pc:docMk/>
            <pc:sldMk cId="3913482883" sldId="444"/>
            <ac:picMk id="5" creationId="{4807DFDD-A34D-4220-9922-5EA736A53BD6}"/>
          </ac:picMkLst>
        </pc:picChg>
      </pc:sldChg>
    </pc:docChg>
  </pc:docChgLst>
  <pc:docChgLst>
    <pc:chgData name="Eichelberger, Michelle" userId="S::michelle.eichelberger@suny.edu::1bd4442c-2af1-40d1-9d43-8e1df5db51d4" providerId="AD" clId="Web-{971549C5-CD5B-4B3F-A6AA-CF25CAEB6CBD}"/>
    <pc:docChg chg="modSld">
      <pc:chgData name="Eichelberger, Michelle" userId="S::michelle.eichelberger@suny.edu::1bd4442c-2af1-40d1-9d43-8e1df5db51d4" providerId="AD" clId="Web-{971549C5-CD5B-4B3F-A6AA-CF25CAEB6CBD}" dt="2021-02-22T14:23:15.727" v="350" actId="20577"/>
      <pc:docMkLst>
        <pc:docMk/>
      </pc:docMkLst>
      <pc:sldChg chg="modSp">
        <pc:chgData name="Eichelberger, Michelle" userId="S::michelle.eichelberger@suny.edu::1bd4442c-2af1-40d1-9d43-8e1df5db51d4" providerId="AD" clId="Web-{971549C5-CD5B-4B3F-A6AA-CF25CAEB6CBD}" dt="2021-02-22T14:15:47.090" v="174" actId="20577"/>
        <pc:sldMkLst>
          <pc:docMk/>
          <pc:sldMk cId="2488859251" sldId="437"/>
        </pc:sldMkLst>
        <pc:spChg chg="mod">
          <ac:chgData name="Eichelberger, Michelle" userId="S::michelle.eichelberger@suny.edu::1bd4442c-2af1-40d1-9d43-8e1df5db51d4" providerId="AD" clId="Web-{971549C5-CD5B-4B3F-A6AA-CF25CAEB6CBD}" dt="2021-02-22T14:11:41.490" v="68" actId="20577"/>
          <ac:spMkLst>
            <pc:docMk/>
            <pc:sldMk cId="2488859251" sldId="437"/>
            <ac:spMk id="2" creationId="{951BD01F-DF2B-47F8-9FCF-DF60BE5A8D2C}"/>
          </ac:spMkLst>
        </pc:spChg>
        <pc:spChg chg="mod">
          <ac:chgData name="Eichelberger, Michelle" userId="S::michelle.eichelberger@suny.edu::1bd4442c-2af1-40d1-9d43-8e1df5db51d4" providerId="AD" clId="Web-{971549C5-CD5B-4B3F-A6AA-CF25CAEB6CBD}" dt="2021-02-22T14:15:47.090" v="174" actId="20577"/>
          <ac:spMkLst>
            <pc:docMk/>
            <pc:sldMk cId="2488859251" sldId="437"/>
            <ac:spMk id="3" creationId="{7307718E-8D26-454B-804F-6AC1A4FD2369}"/>
          </ac:spMkLst>
        </pc:spChg>
      </pc:sldChg>
      <pc:sldChg chg="addSp delSp modSp">
        <pc:chgData name="Eichelberger, Michelle" userId="S::michelle.eichelberger@suny.edu::1bd4442c-2af1-40d1-9d43-8e1df5db51d4" providerId="AD" clId="Web-{971549C5-CD5B-4B3F-A6AA-CF25CAEB6CBD}" dt="2021-02-22T14:23:15.727" v="350" actId="20577"/>
        <pc:sldMkLst>
          <pc:docMk/>
          <pc:sldMk cId="3846889322" sldId="452"/>
        </pc:sldMkLst>
        <pc:spChg chg="del">
          <ac:chgData name="Eichelberger, Michelle" userId="S::michelle.eichelberger@suny.edu::1bd4442c-2af1-40d1-9d43-8e1df5db51d4" providerId="AD" clId="Web-{971549C5-CD5B-4B3F-A6AA-CF25CAEB6CBD}" dt="2021-02-22T14:19:49.409" v="175"/>
          <ac:spMkLst>
            <pc:docMk/>
            <pc:sldMk cId="3846889322" sldId="452"/>
            <ac:spMk id="3" creationId="{7307718E-8D26-454B-804F-6AC1A4FD2369}"/>
          </ac:spMkLst>
        </pc:spChg>
        <pc:spChg chg="add mod">
          <ac:chgData name="Eichelberger, Michelle" userId="S::michelle.eichelberger@suny.edu::1bd4442c-2af1-40d1-9d43-8e1df5db51d4" providerId="AD" clId="Web-{971549C5-CD5B-4B3F-A6AA-CF25CAEB6CBD}" dt="2021-02-22T14:23:15.727" v="350" actId="20577"/>
          <ac:spMkLst>
            <pc:docMk/>
            <pc:sldMk cId="3846889322" sldId="452"/>
            <ac:spMk id="6" creationId="{72658AE1-1221-4821-AF96-0F6071A9B2F9}"/>
          </ac:spMkLst>
        </pc:spChg>
        <pc:picChg chg="add mod ord">
          <ac:chgData name="Eichelberger, Michelle" userId="S::michelle.eichelberger@suny.edu::1bd4442c-2af1-40d1-9d43-8e1df5db51d4" providerId="AD" clId="Web-{971549C5-CD5B-4B3F-A6AA-CF25CAEB6CBD}" dt="2021-02-22T14:20:24.582" v="184"/>
          <ac:picMkLst>
            <pc:docMk/>
            <pc:sldMk cId="3846889322" sldId="452"/>
            <ac:picMk id="4" creationId="{499D723F-E7F0-4979-A225-9A0C5D6F07D5}"/>
          </ac:picMkLst>
        </pc:picChg>
      </pc:sldChg>
    </pc:docChg>
  </pc:docChgLst>
  <pc:docChgLst>
    <pc:chgData name="Pritting, Shannon" userId="S::shannon.pritting@suny.edu::b6acce8b-3193-4a7b-b3b8-1dc43a9f8da4" providerId="AD" clId="Web-{575AF5E8-1D6D-4755-A80D-47E5A90B09C6}"/>
    <pc:docChg chg="modSld">
      <pc:chgData name="Pritting, Shannon" userId="S::shannon.pritting@suny.edu::b6acce8b-3193-4a7b-b3b8-1dc43a9f8da4" providerId="AD" clId="Web-{575AF5E8-1D6D-4755-A80D-47E5A90B09C6}" dt="2021-02-26T16:41:57.256" v="51" actId="20577"/>
      <pc:docMkLst>
        <pc:docMk/>
      </pc:docMkLst>
      <pc:sldChg chg="modSp">
        <pc:chgData name="Pritting, Shannon" userId="S::shannon.pritting@suny.edu::b6acce8b-3193-4a7b-b3b8-1dc43a9f8da4" providerId="AD" clId="Web-{575AF5E8-1D6D-4755-A80D-47E5A90B09C6}" dt="2021-02-26T16:41:57.256" v="51" actId="20577"/>
        <pc:sldMkLst>
          <pc:docMk/>
          <pc:sldMk cId="1558301767" sldId="462"/>
        </pc:sldMkLst>
        <pc:spChg chg="mod">
          <ac:chgData name="Pritting, Shannon" userId="S::shannon.pritting@suny.edu::b6acce8b-3193-4a7b-b3b8-1dc43a9f8da4" providerId="AD" clId="Web-{575AF5E8-1D6D-4755-A80D-47E5A90B09C6}" dt="2021-02-26T16:41:57.256" v="51" actId="20577"/>
          <ac:spMkLst>
            <pc:docMk/>
            <pc:sldMk cId="1558301767" sldId="462"/>
            <ac:spMk id="5" creationId="{47687581-AF48-4895-9D1B-C4BC90C2668A}"/>
          </ac:spMkLst>
        </pc:spChg>
      </pc:sldChg>
    </pc:docChg>
  </pc:docChgLst>
  <pc:docChgLst>
    <pc:chgData name="Kester, Yvonne" userId="S::yvonne.kester@suny.edu::9449cec1-63eb-49f8-abb7-677723411fa2" providerId="AD" clId="Web-{63543953-38FC-4C5B-9A5F-A39F49AA6F17}"/>
    <pc:docChg chg="addSld delSld modSld">
      <pc:chgData name="Kester, Yvonne" userId="S::yvonne.kester@suny.edu::9449cec1-63eb-49f8-abb7-677723411fa2" providerId="AD" clId="Web-{63543953-38FC-4C5B-9A5F-A39F49AA6F17}" dt="2021-02-24T19:40:08.044" v="516" actId="14100"/>
      <pc:docMkLst>
        <pc:docMk/>
      </pc:docMkLst>
      <pc:sldChg chg="add del">
        <pc:chgData name="Kester, Yvonne" userId="S::yvonne.kester@suny.edu::9449cec1-63eb-49f8-abb7-677723411fa2" providerId="AD" clId="Web-{63543953-38FC-4C5B-9A5F-A39F49AA6F17}" dt="2021-02-24T19:13:56.022" v="1"/>
        <pc:sldMkLst>
          <pc:docMk/>
          <pc:sldMk cId="3846889322" sldId="452"/>
        </pc:sldMkLst>
      </pc:sldChg>
      <pc:sldChg chg="addSp delSp modSp add replId">
        <pc:chgData name="Kester, Yvonne" userId="S::yvonne.kester@suny.edu::9449cec1-63eb-49f8-abb7-677723411fa2" providerId="AD" clId="Web-{63543953-38FC-4C5B-9A5F-A39F49AA6F17}" dt="2021-02-24T19:40:08.044" v="516" actId="14100"/>
        <pc:sldMkLst>
          <pc:docMk/>
          <pc:sldMk cId="1558301767" sldId="462"/>
        </pc:sldMkLst>
        <pc:spChg chg="mod">
          <ac:chgData name="Kester, Yvonne" userId="S::yvonne.kester@suny.edu::9449cec1-63eb-49f8-abb7-677723411fa2" providerId="AD" clId="Web-{63543953-38FC-4C5B-9A5F-A39F49AA6F17}" dt="2021-02-24T19:25:35.898" v="25" actId="20577"/>
          <ac:spMkLst>
            <pc:docMk/>
            <pc:sldMk cId="1558301767" sldId="462"/>
            <ac:spMk id="2" creationId="{951BD01F-DF2B-47F8-9FCF-DF60BE5A8D2C}"/>
          </ac:spMkLst>
        </pc:spChg>
        <pc:spChg chg="add mod">
          <ac:chgData name="Kester, Yvonne" userId="S::yvonne.kester@suny.edu::9449cec1-63eb-49f8-abb7-677723411fa2" providerId="AD" clId="Web-{63543953-38FC-4C5B-9A5F-A39F49AA6F17}" dt="2021-02-24T19:40:08.044" v="516" actId="14100"/>
          <ac:spMkLst>
            <pc:docMk/>
            <pc:sldMk cId="1558301767" sldId="462"/>
            <ac:spMk id="5" creationId="{47687581-AF48-4895-9D1B-C4BC90C2668A}"/>
          </ac:spMkLst>
        </pc:spChg>
        <pc:spChg chg="mod">
          <ac:chgData name="Kester, Yvonne" userId="S::yvonne.kester@suny.edu::9449cec1-63eb-49f8-abb7-677723411fa2" providerId="AD" clId="Web-{63543953-38FC-4C5B-9A5F-A39F49AA6F17}" dt="2021-02-24T19:14:41.494" v="22" actId="20577"/>
          <ac:spMkLst>
            <pc:docMk/>
            <pc:sldMk cId="1558301767" sldId="462"/>
            <ac:spMk id="6" creationId="{72658AE1-1221-4821-AF96-0F6071A9B2F9}"/>
          </ac:spMkLst>
        </pc:spChg>
        <pc:picChg chg="del">
          <ac:chgData name="Kester, Yvonne" userId="S::yvonne.kester@suny.edu::9449cec1-63eb-49f8-abb7-677723411fa2" providerId="AD" clId="Web-{63543953-38FC-4C5B-9A5F-A39F49AA6F17}" dt="2021-02-24T19:14:45.304" v="23"/>
          <ac:picMkLst>
            <pc:docMk/>
            <pc:sldMk cId="1558301767" sldId="462"/>
            <ac:picMk id="4" creationId="{499D723F-E7F0-4979-A225-9A0C5D6F07D5}"/>
          </ac:picMkLst>
        </pc:picChg>
      </pc:sldChg>
    </pc:docChg>
  </pc:docChgLst>
  <pc:docChgLst>
    <pc:chgData name="Tovstiadi, Esta" userId="S::esta.tovstiadi@suny.edu::b592cbb2-ea38-4240-8a3a-6613487ae435" providerId="AD" clId="Web-{F090B80C-7C48-42B5-8C91-46BD254D485C}"/>
    <pc:docChg chg="modSld">
      <pc:chgData name="Tovstiadi, Esta" userId="S::esta.tovstiadi@suny.edu::b592cbb2-ea38-4240-8a3a-6613487ae435" providerId="AD" clId="Web-{F090B80C-7C48-42B5-8C91-46BD254D485C}" dt="2021-02-26T16:14:49.918" v="38" actId="20577"/>
      <pc:docMkLst>
        <pc:docMk/>
      </pc:docMkLst>
      <pc:sldChg chg="modSp">
        <pc:chgData name="Tovstiadi, Esta" userId="S::esta.tovstiadi@suny.edu::b592cbb2-ea38-4240-8a3a-6613487ae435" providerId="AD" clId="Web-{F090B80C-7C48-42B5-8C91-46BD254D485C}" dt="2021-02-26T16:14:49.918" v="38" actId="20577"/>
        <pc:sldMkLst>
          <pc:docMk/>
          <pc:sldMk cId="1406863314" sldId="463"/>
        </pc:sldMkLst>
        <pc:spChg chg="mod">
          <ac:chgData name="Tovstiadi, Esta" userId="S::esta.tovstiadi@suny.edu::b592cbb2-ea38-4240-8a3a-6613487ae435" providerId="AD" clId="Web-{F090B80C-7C48-42B5-8C91-46BD254D485C}" dt="2021-02-26T16:14:49.918" v="38" actId="20577"/>
          <ac:spMkLst>
            <pc:docMk/>
            <pc:sldMk cId="1406863314" sldId="463"/>
            <ac:spMk id="3" creationId="{7307718E-8D26-454B-804F-6AC1A4FD2369}"/>
          </ac:spMkLst>
        </pc:spChg>
      </pc:sldChg>
    </pc:docChg>
  </pc:docChgLst>
  <pc:docChgLst>
    <pc:chgData name="Pritting, Shannon" userId="b6acce8b-3193-4a7b-b3b8-1dc43a9f8da4" providerId="ADAL" clId="{1B36275F-9785-4D23-B1C5-984863D3E377}"/>
    <pc:docChg chg="undo custSel addSld modSld sldOrd">
      <pc:chgData name="Pritting, Shannon" userId="b6acce8b-3193-4a7b-b3b8-1dc43a9f8da4" providerId="ADAL" clId="{1B36275F-9785-4D23-B1C5-984863D3E377}" dt="2021-01-14T19:16:14.190" v="1102" actId="20577"/>
      <pc:docMkLst>
        <pc:docMk/>
      </pc:docMkLst>
      <pc:sldChg chg="addSp modSp">
        <pc:chgData name="Pritting, Shannon" userId="b6acce8b-3193-4a7b-b3b8-1dc43a9f8da4" providerId="ADAL" clId="{1B36275F-9785-4D23-B1C5-984863D3E377}" dt="2021-01-11T15:53:32.001" v="639" actId="1076"/>
        <pc:sldMkLst>
          <pc:docMk/>
          <pc:sldMk cId="3956547271" sldId="432"/>
        </pc:sldMkLst>
        <pc:spChg chg="mod">
          <ac:chgData name="Pritting, Shannon" userId="b6acce8b-3193-4a7b-b3b8-1dc43a9f8da4" providerId="ADAL" clId="{1B36275F-9785-4D23-B1C5-984863D3E377}" dt="2021-01-11T15:48:33.921" v="55" actId="20577"/>
          <ac:spMkLst>
            <pc:docMk/>
            <pc:sldMk cId="3956547271" sldId="432"/>
            <ac:spMk id="2" creationId="{951BD01F-DF2B-47F8-9FCF-DF60BE5A8D2C}"/>
          </ac:spMkLst>
        </pc:spChg>
        <pc:spChg chg="mod">
          <ac:chgData name="Pritting, Shannon" userId="b6acce8b-3193-4a7b-b3b8-1dc43a9f8da4" providerId="ADAL" clId="{1B36275F-9785-4D23-B1C5-984863D3E377}" dt="2021-01-11T15:53:25.531" v="635" actId="27636"/>
          <ac:spMkLst>
            <pc:docMk/>
            <pc:sldMk cId="3956547271" sldId="432"/>
            <ac:spMk id="3" creationId="{7307718E-8D26-454B-804F-6AC1A4FD2369}"/>
          </ac:spMkLst>
        </pc:spChg>
        <pc:picChg chg="add mod">
          <ac:chgData name="Pritting, Shannon" userId="b6acce8b-3193-4a7b-b3b8-1dc43a9f8da4" providerId="ADAL" clId="{1B36275F-9785-4D23-B1C5-984863D3E377}" dt="2021-01-11T15:53:32.001" v="639" actId="1076"/>
          <ac:picMkLst>
            <pc:docMk/>
            <pc:sldMk cId="3956547271" sldId="432"/>
            <ac:picMk id="1026" creationId="{111F4362-0AAB-44F0-92DA-E1B692CD3C67}"/>
          </ac:picMkLst>
        </pc:picChg>
      </pc:sldChg>
      <pc:sldChg chg="addSp delSp modSp add">
        <pc:chgData name="Pritting, Shannon" userId="b6acce8b-3193-4a7b-b3b8-1dc43a9f8da4" providerId="ADAL" clId="{1B36275F-9785-4D23-B1C5-984863D3E377}" dt="2021-01-14T19:12:40.542" v="692" actId="1076"/>
        <pc:sldMkLst>
          <pc:docMk/>
          <pc:sldMk cId="921873672" sldId="447"/>
        </pc:sldMkLst>
        <pc:spChg chg="mod">
          <ac:chgData name="Pritting, Shannon" userId="b6acce8b-3193-4a7b-b3b8-1dc43a9f8da4" providerId="ADAL" clId="{1B36275F-9785-4D23-B1C5-984863D3E377}" dt="2021-01-14T19:12:40.542" v="692" actId="1076"/>
          <ac:spMkLst>
            <pc:docMk/>
            <pc:sldMk cId="921873672" sldId="447"/>
            <ac:spMk id="2" creationId="{951BD01F-DF2B-47F8-9FCF-DF60BE5A8D2C}"/>
          </ac:spMkLst>
        </pc:spChg>
        <pc:spChg chg="del">
          <ac:chgData name="Pritting, Shannon" userId="b6acce8b-3193-4a7b-b3b8-1dc43a9f8da4" providerId="ADAL" clId="{1B36275F-9785-4D23-B1C5-984863D3E377}" dt="2021-01-14T13:58:41.991" v="643"/>
          <ac:spMkLst>
            <pc:docMk/>
            <pc:sldMk cId="921873672" sldId="447"/>
            <ac:spMk id="3" creationId="{7307718E-8D26-454B-804F-6AC1A4FD2369}"/>
          </ac:spMkLst>
        </pc:spChg>
        <pc:spChg chg="add del mod">
          <ac:chgData name="Pritting, Shannon" userId="b6acce8b-3193-4a7b-b3b8-1dc43a9f8da4" providerId="ADAL" clId="{1B36275F-9785-4D23-B1C5-984863D3E377}" dt="2021-01-14T13:58:41.991" v="643"/>
          <ac:spMkLst>
            <pc:docMk/>
            <pc:sldMk cId="921873672" sldId="447"/>
            <ac:spMk id="4" creationId="{70A8C843-ED46-4F97-A80A-2967C88C6CF2}"/>
          </ac:spMkLst>
        </pc:spChg>
        <pc:spChg chg="add mod">
          <ac:chgData name="Pritting, Shannon" userId="b6acce8b-3193-4a7b-b3b8-1dc43a9f8da4" providerId="ADAL" clId="{1B36275F-9785-4D23-B1C5-984863D3E377}" dt="2021-01-14T13:58:41.991" v="643"/>
          <ac:spMkLst>
            <pc:docMk/>
            <pc:sldMk cId="921873672" sldId="447"/>
            <ac:spMk id="6" creationId="{C1EB1A65-D092-4A4C-9789-E221FCB6E628}"/>
          </ac:spMkLst>
        </pc:spChg>
        <pc:spChg chg="add mod">
          <ac:chgData name="Pritting, Shannon" userId="b6acce8b-3193-4a7b-b3b8-1dc43a9f8da4" providerId="ADAL" clId="{1B36275F-9785-4D23-B1C5-984863D3E377}" dt="2021-01-14T13:58:41.991" v="643"/>
          <ac:spMkLst>
            <pc:docMk/>
            <pc:sldMk cId="921873672" sldId="447"/>
            <ac:spMk id="7" creationId="{2EB78102-10A6-4C4D-B651-B7834922134C}"/>
          </ac:spMkLst>
        </pc:spChg>
        <pc:spChg chg="add mod">
          <ac:chgData name="Pritting, Shannon" userId="b6acce8b-3193-4a7b-b3b8-1dc43a9f8da4" providerId="ADAL" clId="{1B36275F-9785-4D23-B1C5-984863D3E377}" dt="2021-01-14T13:58:41.991" v="643"/>
          <ac:spMkLst>
            <pc:docMk/>
            <pc:sldMk cId="921873672" sldId="447"/>
            <ac:spMk id="8" creationId="{10986C05-5588-4BE8-B1C4-43FFD8B2D82E}"/>
          </ac:spMkLst>
        </pc:spChg>
        <pc:spChg chg="add mod">
          <ac:chgData name="Pritting, Shannon" userId="b6acce8b-3193-4a7b-b3b8-1dc43a9f8da4" providerId="ADAL" clId="{1B36275F-9785-4D23-B1C5-984863D3E377}" dt="2021-01-14T13:58:41.991" v="643"/>
          <ac:spMkLst>
            <pc:docMk/>
            <pc:sldMk cId="921873672" sldId="447"/>
            <ac:spMk id="9" creationId="{28E7F930-5ADF-49E6-8F6F-13EC3DC39587}"/>
          </ac:spMkLst>
        </pc:spChg>
        <pc:picChg chg="add">
          <ac:chgData name="Pritting, Shannon" userId="b6acce8b-3193-4a7b-b3b8-1dc43a9f8da4" providerId="ADAL" clId="{1B36275F-9785-4D23-B1C5-984863D3E377}" dt="2021-01-14T13:57:54.912" v="642"/>
          <ac:picMkLst>
            <pc:docMk/>
            <pc:sldMk cId="921873672" sldId="447"/>
            <ac:picMk id="5" creationId="{FC648B6B-BFFB-4749-9E48-3F9579DE1B01}"/>
          </ac:picMkLst>
        </pc:picChg>
      </pc:sldChg>
      <pc:sldChg chg="add">
        <pc:chgData name="Pritting, Shannon" userId="b6acce8b-3193-4a7b-b3b8-1dc43a9f8da4" providerId="ADAL" clId="{1B36275F-9785-4D23-B1C5-984863D3E377}" dt="2021-01-14T14:04:33.886" v="644"/>
        <pc:sldMkLst>
          <pc:docMk/>
          <pc:sldMk cId="2535588702" sldId="448"/>
        </pc:sldMkLst>
      </pc:sldChg>
      <pc:sldChg chg="addSp add ord">
        <pc:chgData name="Pritting, Shannon" userId="b6acce8b-3193-4a7b-b3b8-1dc43a9f8da4" providerId="ADAL" clId="{1B36275F-9785-4D23-B1C5-984863D3E377}" dt="2021-01-14T14:05:27.238" v="647"/>
        <pc:sldMkLst>
          <pc:docMk/>
          <pc:sldMk cId="3442394885" sldId="448"/>
        </pc:sldMkLst>
        <pc:picChg chg="add">
          <ac:chgData name="Pritting, Shannon" userId="b6acce8b-3193-4a7b-b3b8-1dc43a9f8da4" providerId="ADAL" clId="{1B36275F-9785-4D23-B1C5-984863D3E377}" dt="2021-01-14T14:05:27.238" v="647"/>
          <ac:picMkLst>
            <pc:docMk/>
            <pc:sldMk cId="3442394885" sldId="448"/>
            <ac:picMk id="5" creationId="{4F57BF1A-A9C4-4143-8B98-AF3A07030678}"/>
          </ac:picMkLst>
        </pc:picChg>
      </pc:sldChg>
      <pc:sldChg chg="addSp modSp add">
        <pc:chgData name="Pritting, Shannon" userId="b6acce8b-3193-4a7b-b3b8-1dc43a9f8da4" providerId="ADAL" clId="{1B36275F-9785-4D23-B1C5-984863D3E377}" dt="2021-01-14T14:12:15.999" v="650"/>
        <pc:sldMkLst>
          <pc:docMk/>
          <pc:sldMk cId="2048243558" sldId="449"/>
        </pc:sldMkLst>
        <pc:spChg chg="add">
          <ac:chgData name="Pritting, Shannon" userId="b6acce8b-3193-4a7b-b3b8-1dc43a9f8da4" providerId="ADAL" clId="{1B36275F-9785-4D23-B1C5-984863D3E377}" dt="2021-01-14T14:12:15.999" v="650"/>
          <ac:spMkLst>
            <pc:docMk/>
            <pc:sldMk cId="2048243558" sldId="449"/>
            <ac:spMk id="7" creationId="{04A24F18-B46E-449C-B2C2-6E4CAF3C523C}"/>
          </ac:spMkLst>
        </pc:spChg>
        <pc:picChg chg="add mod">
          <ac:chgData name="Pritting, Shannon" userId="b6acce8b-3193-4a7b-b3b8-1dc43a9f8da4" providerId="ADAL" clId="{1B36275F-9785-4D23-B1C5-984863D3E377}" dt="2021-01-14T14:11:49.605" v="649" actId="931"/>
          <ac:picMkLst>
            <pc:docMk/>
            <pc:sldMk cId="2048243558" sldId="449"/>
            <ac:picMk id="6" creationId="{4FD4CDDA-2C37-444A-9841-CAFCF4C94929}"/>
          </ac:picMkLst>
        </pc:picChg>
      </pc:sldChg>
      <pc:sldChg chg="modSp add ord">
        <pc:chgData name="Pritting, Shannon" userId="b6acce8b-3193-4a7b-b3b8-1dc43a9f8da4" providerId="ADAL" clId="{1B36275F-9785-4D23-B1C5-984863D3E377}" dt="2021-01-14T14:15:07.205" v="653"/>
        <pc:sldMkLst>
          <pc:docMk/>
          <pc:sldMk cId="683976795" sldId="450"/>
        </pc:sldMkLst>
        <pc:spChg chg="mod">
          <ac:chgData name="Pritting, Shannon" userId="b6acce8b-3193-4a7b-b3b8-1dc43a9f8da4" providerId="ADAL" clId="{1B36275F-9785-4D23-B1C5-984863D3E377}" dt="2021-01-14T14:15:07.205" v="653"/>
          <ac:spMkLst>
            <pc:docMk/>
            <pc:sldMk cId="683976795" sldId="450"/>
            <ac:spMk id="3" creationId="{7307718E-8D26-454B-804F-6AC1A4FD2369}"/>
          </ac:spMkLst>
        </pc:spChg>
      </pc:sldChg>
      <pc:sldChg chg="addSp add">
        <pc:chgData name="Pritting, Shannon" userId="b6acce8b-3193-4a7b-b3b8-1dc43a9f8da4" providerId="ADAL" clId="{1B36275F-9785-4D23-B1C5-984863D3E377}" dt="2021-01-14T14:27:29.726" v="656"/>
        <pc:sldMkLst>
          <pc:docMk/>
          <pc:sldMk cId="936993092" sldId="451"/>
        </pc:sldMkLst>
        <pc:picChg chg="add">
          <ac:chgData name="Pritting, Shannon" userId="b6acce8b-3193-4a7b-b3b8-1dc43a9f8da4" providerId="ADAL" clId="{1B36275F-9785-4D23-B1C5-984863D3E377}" dt="2021-01-14T14:27:11.883" v="655"/>
          <ac:picMkLst>
            <pc:docMk/>
            <pc:sldMk cId="936993092" sldId="451"/>
            <ac:picMk id="2050" creationId="{A3EE1CC7-66E1-42F1-8A27-98D588A560FA}"/>
          </ac:picMkLst>
        </pc:picChg>
        <pc:picChg chg="add">
          <ac:chgData name="Pritting, Shannon" userId="b6acce8b-3193-4a7b-b3b8-1dc43a9f8da4" providerId="ADAL" clId="{1B36275F-9785-4D23-B1C5-984863D3E377}" dt="2021-01-14T14:27:29.726" v="656"/>
          <ac:picMkLst>
            <pc:docMk/>
            <pc:sldMk cId="936993092" sldId="451"/>
            <ac:picMk id="2052" creationId="{4AF7F42B-5E04-4044-8CB0-19DE9B6810B8}"/>
          </ac:picMkLst>
        </pc:picChg>
      </pc:sldChg>
      <pc:sldChg chg="addSp delSp modSp add">
        <pc:chgData name="Pritting, Shannon" userId="b6acce8b-3193-4a7b-b3b8-1dc43a9f8da4" providerId="ADAL" clId="{1B36275F-9785-4D23-B1C5-984863D3E377}" dt="2021-01-14T19:16:14.190" v="1102" actId="20577"/>
        <pc:sldMkLst>
          <pc:docMk/>
          <pc:sldMk cId="3470705641" sldId="453"/>
        </pc:sldMkLst>
        <pc:spChg chg="mod">
          <ac:chgData name="Pritting, Shannon" userId="b6acce8b-3193-4a7b-b3b8-1dc43a9f8da4" providerId="ADAL" clId="{1B36275F-9785-4D23-B1C5-984863D3E377}" dt="2021-01-14T19:13:59.510" v="754" actId="20577"/>
          <ac:spMkLst>
            <pc:docMk/>
            <pc:sldMk cId="3470705641" sldId="453"/>
            <ac:spMk id="2" creationId="{951BD01F-DF2B-47F8-9FCF-DF60BE5A8D2C}"/>
          </ac:spMkLst>
        </pc:spChg>
        <pc:spChg chg="mod">
          <ac:chgData name="Pritting, Shannon" userId="b6acce8b-3193-4a7b-b3b8-1dc43a9f8da4" providerId="ADAL" clId="{1B36275F-9785-4D23-B1C5-984863D3E377}" dt="2021-01-14T19:16:14.190" v="1102" actId="20577"/>
          <ac:spMkLst>
            <pc:docMk/>
            <pc:sldMk cId="3470705641" sldId="453"/>
            <ac:spMk id="3" creationId="{7307718E-8D26-454B-804F-6AC1A4FD2369}"/>
          </ac:spMkLst>
        </pc:spChg>
        <pc:picChg chg="del">
          <ac:chgData name="Pritting, Shannon" userId="b6acce8b-3193-4a7b-b3b8-1dc43a9f8da4" providerId="ADAL" clId="{1B36275F-9785-4D23-B1C5-984863D3E377}" dt="2021-01-14T19:11:52.750" v="658" actId="478"/>
          <ac:picMkLst>
            <pc:docMk/>
            <pc:sldMk cId="3470705641" sldId="453"/>
            <ac:picMk id="6" creationId="{4FD4CDDA-2C37-444A-9841-CAFCF4C94929}"/>
          </ac:picMkLst>
        </pc:picChg>
        <pc:picChg chg="add mod">
          <ac:chgData name="Pritting, Shannon" userId="b6acce8b-3193-4a7b-b3b8-1dc43a9f8da4" providerId="ADAL" clId="{1B36275F-9785-4D23-B1C5-984863D3E377}" dt="2021-01-14T19:11:55.811" v="660" actId="1076"/>
          <ac:picMkLst>
            <pc:docMk/>
            <pc:sldMk cId="3470705641" sldId="453"/>
            <ac:picMk id="8" creationId="{DECD232A-3C36-4C27-964E-3B763F00905B}"/>
          </ac:picMkLst>
        </pc:picChg>
      </pc:sldChg>
    </pc:docChg>
  </pc:docChgLst>
  <pc:docChgLst>
    <pc:chgData name="Tovstiadi, Esta" userId="S::esta.tovstiadi@suny.edu::b592cbb2-ea38-4240-8a3a-6613487ae435" providerId="AD" clId="Web-{61D28327-883B-42CB-9A21-50C759E1035E}"/>
    <pc:docChg chg="modSld">
      <pc:chgData name="Tovstiadi, Esta" userId="S::esta.tovstiadi@suny.edu::b592cbb2-ea38-4240-8a3a-6613487ae435" providerId="AD" clId="Web-{61D28327-883B-42CB-9A21-50C759E1035E}" dt="2021-02-26T01:26:14.196" v="25" actId="1076"/>
      <pc:docMkLst>
        <pc:docMk/>
      </pc:docMkLst>
      <pc:sldChg chg="modSp">
        <pc:chgData name="Tovstiadi, Esta" userId="S::esta.tovstiadi@suny.edu::b592cbb2-ea38-4240-8a3a-6613487ae435" providerId="AD" clId="Web-{61D28327-883B-42CB-9A21-50C759E1035E}" dt="2021-02-26T01:25:54.696" v="23" actId="20577"/>
        <pc:sldMkLst>
          <pc:docMk/>
          <pc:sldMk cId="3506249894" sldId="441"/>
        </pc:sldMkLst>
        <pc:spChg chg="mod">
          <ac:chgData name="Tovstiadi, Esta" userId="S::esta.tovstiadi@suny.edu::b592cbb2-ea38-4240-8a3a-6613487ae435" providerId="AD" clId="Web-{61D28327-883B-42CB-9A21-50C759E1035E}" dt="2021-02-26T01:25:54.696" v="23" actId="20577"/>
          <ac:spMkLst>
            <pc:docMk/>
            <pc:sldMk cId="3506249894" sldId="441"/>
            <ac:spMk id="3" creationId="{7307718E-8D26-454B-804F-6AC1A4FD2369}"/>
          </ac:spMkLst>
        </pc:spChg>
      </pc:sldChg>
      <pc:sldChg chg="modSp">
        <pc:chgData name="Tovstiadi, Esta" userId="S::esta.tovstiadi@suny.edu::b592cbb2-ea38-4240-8a3a-6613487ae435" providerId="AD" clId="Web-{61D28327-883B-42CB-9A21-50C759E1035E}" dt="2021-02-26T01:26:14.196" v="25" actId="1076"/>
        <pc:sldMkLst>
          <pc:docMk/>
          <pc:sldMk cId="4149898965" sldId="442"/>
        </pc:sldMkLst>
        <pc:spChg chg="mod">
          <ac:chgData name="Tovstiadi, Esta" userId="S::esta.tovstiadi@suny.edu::b592cbb2-ea38-4240-8a3a-6613487ae435" providerId="AD" clId="Web-{61D28327-883B-42CB-9A21-50C759E1035E}" dt="2021-02-26T01:26:14.196" v="25" actId="1076"/>
          <ac:spMkLst>
            <pc:docMk/>
            <pc:sldMk cId="4149898965" sldId="442"/>
            <ac:spMk id="3" creationId="{7307718E-8D26-454B-804F-6AC1A4FD2369}"/>
          </ac:spMkLst>
        </pc:spChg>
      </pc:sldChg>
    </pc:docChg>
  </pc:docChgLst>
  <pc:docChgLst>
    <pc:chgData name="McGee, Margaret" userId="S::margaret.mcgee@suny.edu::07377fe7-8f05-4c22-a697-5f820ef7115e" providerId="AD" clId="Web-{D4008B55-CF84-4211-89E4-38C4C02C6BA1}"/>
    <pc:docChg chg="modSld">
      <pc:chgData name="McGee, Margaret" userId="S::margaret.mcgee@suny.edu::07377fe7-8f05-4c22-a697-5f820ef7115e" providerId="AD" clId="Web-{D4008B55-CF84-4211-89E4-38C4C02C6BA1}" dt="2021-01-13T16:51:36.021" v="2" actId="20577"/>
      <pc:docMkLst>
        <pc:docMk/>
      </pc:docMkLst>
      <pc:sldChg chg="modSp">
        <pc:chgData name="McGee, Margaret" userId="S::margaret.mcgee@suny.edu::07377fe7-8f05-4c22-a697-5f820ef7115e" providerId="AD" clId="Web-{D4008B55-CF84-4211-89E4-38C4C02C6BA1}" dt="2021-01-13T16:51:36.021" v="2" actId="20577"/>
        <pc:sldMkLst>
          <pc:docMk/>
          <pc:sldMk cId="2338491514" sldId="434"/>
        </pc:sldMkLst>
        <pc:spChg chg="mod">
          <ac:chgData name="McGee, Margaret" userId="S::margaret.mcgee@suny.edu::07377fe7-8f05-4c22-a697-5f820ef7115e" providerId="AD" clId="Web-{D4008B55-CF84-4211-89E4-38C4C02C6BA1}" dt="2021-01-13T16:51:36.021" v="2" actId="20577"/>
          <ac:spMkLst>
            <pc:docMk/>
            <pc:sldMk cId="2338491514" sldId="434"/>
            <ac:spMk id="3" creationId="{7307718E-8D26-454B-804F-6AC1A4FD2369}"/>
          </ac:spMkLst>
        </pc:spChg>
      </pc:sldChg>
    </pc:docChg>
  </pc:docChgLst>
  <pc:docChgLst>
    <pc:chgData name="Jackson, Timothy" userId="S::timothy.jackson@suny.edu::9ce01cec-8b46-438e-9d10-af58cd21d299" providerId="AD" clId="Web-{B46D9DFC-A37B-4A18-A53E-26BC81B3A699}"/>
    <pc:docChg chg="modSld">
      <pc:chgData name="Jackson, Timothy" userId="S::timothy.jackson@suny.edu::9ce01cec-8b46-438e-9d10-af58cd21d299" providerId="AD" clId="Web-{B46D9DFC-A37B-4A18-A53E-26BC81B3A699}" dt="2021-01-14T18:54:22.283" v="18" actId="20577"/>
      <pc:docMkLst>
        <pc:docMk/>
      </pc:docMkLst>
      <pc:sldChg chg="modSp">
        <pc:chgData name="Jackson, Timothy" userId="S::timothy.jackson@suny.edu::9ce01cec-8b46-438e-9d10-af58cd21d299" providerId="AD" clId="Web-{B46D9DFC-A37B-4A18-A53E-26BC81B3A699}" dt="2021-01-14T18:54:22.283" v="18" actId="20577"/>
        <pc:sldMkLst>
          <pc:docMk/>
          <pc:sldMk cId="2213067455" sldId="439"/>
        </pc:sldMkLst>
        <pc:spChg chg="mod">
          <ac:chgData name="Jackson, Timothy" userId="S::timothy.jackson@suny.edu::9ce01cec-8b46-438e-9d10-af58cd21d299" providerId="AD" clId="Web-{B46D9DFC-A37B-4A18-A53E-26BC81B3A699}" dt="2021-01-14T18:54:22.283" v="18" actId="20577"/>
          <ac:spMkLst>
            <pc:docMk/>
            <pc:sldMk cId="2213067455" sldId="439"/>
            <ac:spMk id="3" creationId="{7307718E-8D26-454B-804F-6AC1A4FD2369}"/>
          </ac:spMkLst>
        </pc:spChg>
      </pc:sldChg>
    </pc:docChg>
  </pc:docChgLst>
  <pc:docChgLst>
    <pc:chgData name="McGee, Margaret" userId="S::margaret.mcgee@suny.edu::07377fe7-8f05-4c22-a697-5f820ef7115e" providerId="AD" clId="Web-{20DB11A0-3906-49EF-865A-C3077208ABBC}"/>
    <pc:docChg chg="addSld modSld">
      <pc:chgData name="McGee, Margaret" userId="S::margaret.mcgee@suny.edu::07377fe7-8f05-4c22-a697-5f820ef7115e" providerId="AD" clId="Web-{20DB11A0-3906-49EF-865A-C3077208ABBC}" dt="2021-01-13T16:59:09.052" v="375" actId="20577"/>
      <pc:docMkLst>
        <pc:docMk/>
      </pc:docMkLst>
      <pc:sldChg chg="modSp">
        <pc:chgData name="McGee, Margaret" userId="S::margaret.mcgee@suny.edu::07377fe7-8f05-4c22-a697-5f820ef7115e" providerId="AD" clId="Web-{20DB11A0-3906-49EF-865A-C3077208ABBC}" dt="2021-01-13T16:54:56.639" v="69" actId="20577"/>
        <pc:sldMkLst>
          <pc:docMk/>
          <pc:sldMk cId="1330917094" sldId="443"/>
        </pc:sldMkLst>
        <pc:spChg chg="mod">
          <ac:chgData name="McGee, Margaret" userId="S::margaret.mcgee@suny.edu::07377fe7-8f05-4c22-a697-5f820ef7115e" providerId="AD" clId="Web-{20DB11A0-3906-49EF-865A-C3077208ABBC}" dt="2021-01-13T16:54:17.857" v="50" actId="20577"/>
          <ac:spMkLst>
            <pc:docMk/>
            <pc:sldMk cId="1330917094" sldId="443"/>
            <ac:spMk id="2" creationId="{951BD01F-DF2B-47F8-9FCF-DF60BE5A8D2C}"/>
          </ac:spMkLst>
        </pc:spChg>
        <pc:spChg chg="mod">
          <ac:chgData name="McGee, Margaret" userId="S::margaret.mcgee@suny.edu::07377fe7-8f05-4c22-a697-5f820ef7115e" providerId="AD" clId="Web-{20DB11A0-3906-49EF-865A-C3077208ABBC}" dt="2021-01-13T16:54:56.639" v="69" actId="20577"/>
          <ac:spMkLst>
            <pc:docMk/>
            <pc:sldMk cId="1330917094" sldId="443"/>
            <ac:spMk id="3" creationId="{7307718E-8D26-454B-804F-6AC1A4FD2369}"/>
          </ac:spMkLst>
        </pc:spChg>
      </pc:sldChg>
      <pc:sldChg chg="modSp add replId">
        <pc:chgData name="McGee, Margaret" userId="S::margaret.mcgee@suny.edu::07377fe7-8f05-4c22-a697-5f820ef7115e" providerId="AD" clId="Web-{20DB11A0-3906-49EF-865A-C3077208ABBC}" dt="2021-01-13T16:59:09.052" v="375" actId="20577"/>
        <pc:sldMkLst>
          <pc:docMk/>
          <pc:sldMk cId="3913482883" sldId="444"/>
        </pc:sldMkLst>
        <pc:spChg chg="mod">
          <ac:chgData name="McGee, Margaret" userId="S::margaret.mcgee@suny.edu::07377fe7-8f05-4c22-a697-5f820ef7115e" providerId="AD" clId="Web-{20DB11A0-3906-49EF-865A-C3077208ABBC}" dt="2021-01-13T16:54:45.780" v="67" actId="20577"/>
          <ac:spMkLst>
            <pc:docMk/>
            <pc:sldMk cId="3913482883" sldId="444"/>
            <ac:spMk id="2" creationId="{951BD01F-DF2B-47F8-9FCF-DF60BE5A8D2C}"/>
          </ac:spMkLst>
        </pc:spChg>
        <pc:spChg chg="mod">
          <ac:chgData name="McGee, Margaret" userId="S::margaret.mcgee@suny.edu::07377fe7-8f05-4c22-a697-5f820ef7115e" providerId="AD" clId="Web-{20DB11A0-3906-49EF-865A-C3077208ABBC}" dt="2021-01-13T16:59:09.052" v="375" actId="20577"/>
          <ac:spMkLst>
            <pc:docMk/>
            <pc:sldMk cId="3913482883" sldId="444"/>
            <ac:spMk id="3" creationId="{7307718E-8D26-454B-804F-6AC1A4FD2369}"/>
          </ac:spMkLst>
        </pc:spChg>
      </pc:sldChg>
      <pc:sldChg chg="modSp add replId">
        <pc:chgData name="McGee, Margaret" userId="S::margaret.mcgee@suny.edu::07377fe7-8f05-4c22-a697-5f820ef7115e" providerId="AD" clId="Web-{20DB11A0-3906-49EF-865A-C3077208ABBC}" dt="2021-01-13T16:54:39.764" v="57" actId="20577"/>
        <pc:sldMkLst>
          <pc:docMk/>
          <pc:sldMk cId="1775341631" sldId="445"/>
        </pc:sldMkLst>
        <pc:spChg chg="mod">
          <ac:chgData name="McGee, Margaret" userId="S::margaret.mcgee@suny.edu::07377fe7-8f05-4c22-a697-5f820ef7115e" providerId="AD" clId="Web-{20DB11A0-3906-49EF-865A-C3077208ABBC}" dt="2021-01-13T16:54:39.764" v="57" actId="20577"/>
          <ac:spMkLst>
            <pc:docMk/>
            <pc:sldMk cId="1775341631" sldId="445"/>
            <ac:spMk id="2" creationId="{951BD01F-DF2B-47F8-9FCF-DF60BE5A8D2C}"/>
          </ac:spMkLst>
        </pc:spChg>
      </pc:sldChg>
    </pc:docChg>
  </pc:docChgLst>
  <pc:docChgLst>
    <pc:chgData name="McGee, Margaret" userId="S::margaret.mcgee@suny.edu::07377fe7-8f05-4c22-a697-5f820ef7115e" providerId="AD" clId="Web-{7072A17B-CF82-4A3B-BB3E-0F33124AA0C0}"/>
    <pc:docChg chg="addSld modSld sldOrd">
      <pc:chgData name="McGee, Margaret" userId="S::margaret.mcgee@suny.edu::07377fe7-8f05-4c22-a697-5f820ef7115e" providerId="AD" clId="Web-{7072A17B-CF82-4A3B-BB3E-0F33124AA0C0}" dt="2021-01-11T14:50:30.617" v="66"/>
      <pc:docMkLst>
        <pc:docMk/>
      </pc:docMkLst>
      <pc:sldChg chg="modSp add ord replId">
        <pc:chgData name="McGee, Margaret" userId="S::margaret.mcgee@suny.edu::07377fe7-8f05-4c22-a697-5f820ef7115e" providerId="AD" clId="Web-{7072A17B-CF82-4A3B-BB3E-0F33124AA0C0}" dt="2021-01-11T14:50:30.617" v="66"/>
        <pc:sldMkLst>
          <pc:docMk/>
          <pc:sldMk cId="3137613156" sldId="436"/>
        </pc:sldMkLst>
        <pc:spChg chg="mod">
          <ac:chgData name="McGee, Margaret" userId="S::margaret.mcgee@suny.edu::07377fe7-8f05-4c22-a697-5f820ef7115e" providerId="AD" clId="Web-{7072A17B-CF82-4A3B-BB3E-0F33124AA0C0}" dt="2021-01-11T14:50:24.257" v="62" actId="20577"/>
          <ac:spMkLst>
            <pc:docMk/>
            <pc:sldMk cId="3137613156" sldId="436"/>
            <ac:spMk id="7" creationId="{4FA09018-5E31-844D-B928-F6DDC95990F2}"/>
          </ac:spMkLst>
        </pc:spChg>
        <pc:spChg chg="mod">
          <ac:chgData name="McGee, Margaret" userId="S::margaret.mcgee@suny.edu::07377fe7-8f05-4c22-a697-5f820ef7115e" providerId="AD" clId="Web-{7072A17B-CF82-4A3B-BB3E-0F33124AA0C0}" dt="2021-01-11T14:50:16.444" v="41" actId="20577"/>
          <ac:spMkLst>
            <pc:docMk/>
            <pc:sldMk cId="3137613156" sldId="436"/>
            <ac:spMk id="8" creationId="{E2AAB4F0-62DE-4440-82C1-3A7B1E6F814B}"/>
          </ac:spMkLst>
        </pc:spChg>
      </pc:sldChg>
    </pc:docChg>
  </pc:docChgLst>
  <pc:docChgLst>
    <pc:chgData name="McGee, Margaret" userId="S::margaret.mcgee@suny.edu::07377fe7-8f05-4c22-a697-5f820ef7115e" providerId="AD" clId="Web-{8BD6A969-B4CF-4780-8CEA-DCB708298A91}"/>
    <pc:docChg chg="modSld">
      <pc:chgData name="McGee, Margaret" userId="S::margaret.mcgee@suny.edu::07377fe7-8f05-4c22-a697-5f820ef7115e" providerId="AD" clId="Web-{8BD6A969-B4CF-4780-8CEA-DCB708298A91}" dt="2021-02-24T12:51:08.236" v="165" actId="20577"/>
      <pc:docMkLst>
        <pc:docMk/>
      </pc:docMkLst>
      <pc:sldChg chg="addSp delSp modSp">
        <pc:chgData name="McGee, Margaret" userId="S::margaret.mcgee@suny.edu::07377fe7-8f05-4c22-a697-5f820ef7115e" providerId="AD" clId="Web-{8BD6A969-B4CF-4780-8CEA-DCB708298A91}" dt="2021-02-24T12:51:08.236" v="165" actId="20577"/>
        <pc:sldMkLst>
          <pc:docMk/>
          <pc:sldMk cId="3913482883" sldId="444"/>
        </pc:sldMkLst>
        <pc:spChg chg="mod">
          <ac:chgData name="McGee, Margaret" userId="S::margaret.mcgee@suny.edu::07377fe7-8f05-4c22-a697-5f820ef7115e" providerId="AD" clId="Web-{8BD6A969-B4CF-4780-8CEA-DCB708298A91}" dt="2021-02-24T12:51:08.236" v="165" actId="20577"/>
          <ac:spMkLst>
            <pc:docMk/>
            <pc:sldMk cId="3913482883" sldId="444"/>
            <ac:spMk id="3" creationId="{7307718E-8D26-454B-804F-6AC1A4FD2369}"/>
          </ac:spMkLst>
        </pc:spChg>
        <pc:picChg chg="add mod">
          <ac:chgData name="McGee, Margaret" userId="S::margaret.mcgee@suny.edu::07377fe7-8f05-4c22-a697-5f820ef7115e" providerId="AD" clId="Web-{8BD6A969-B4CF-4780-8CEA-DCB708298A91}" dt="2021-02-24T12:50:56.892" v="162" actId="1076"/>
          <ac:picMkLst>
            <pc:docMk/>
            <pc:sldMk cId="3913482883" sldId="444"/>
            <ac:picMk id="4" creationId="{50835389-FE5E-44FE-B94C-B84EF5816453}"/>
          </ac:picMkLst>
        </pc:picChg>
        <pc:picChg chg="add del mod">
          <ac:chgData name="McGee, Margaret" userId="S::margaret.mcgee@suny.edu::07377fe7-8f05-4c22-a697-5f820ef7115e" providerId="AD" clId="Web-{8BD6A969-B4CF-4780-8CEA-DCB708298A91}" dt="2021-02-24T12:49:23.561" v="146"/>
          <ac:picMkLst>
            <pc:docMk/>
            <pc:sldMk cId="3913482883" sldId="444"/>
            <ac:picMk id="5" creationId="{85B92167-BA3D-41D9-8E7D-C81E934DFAB2}"/>
          </ac:picMkLst>
        </pc:picChg>
      </pc:sldChg>
      <pc:sldChg chg="modSp">
        <pc:chgData name="McGee, Margaret" userId="S::margaret.mcgee@suny.edu::07377fe7-8f05-4c22-a697-5f820ef7115e" providerId="AD" clId="Web-{8BD6A969-B4CF-4780-8CEA-DCB708298A91}" dt="2021-02-24T12:29:17.747" v="10" actId="20577"/>
        <pc:sldMkLst>
          <pc:docMk/>
          <pc:sldMk cId="36286632" sldId="455"/>
        </pc:sldMkLst>
        <pc:spChg chg="mod">
          <ac:chgData name="McGee, Margaret" userId="S::margaret.mcgee@suny.edu::07377fe7-8f05-4c22-a697-5f820ef7115e" providerId="AD" clId="Web-{8BD6A969-B4CF-4780-8CEA-DCB708298A91}" dt="2021-02-24T12:29:17.747" v="10" actId="20577"/>
          <ac:spMkLst>
            <pc:docMk/>
            <pc:sldMk cId="36286632" sldId="455"/>
            <ac:spMk id="2" creationId="{951BD01F-DF2B-47F8-9FCF-DF60BE5A8D2C}"/>
          </ac:spMkLst>
        </pc:spChg>
      </pc:sldChg>
    </pc:docChg>
  </pc:docChgLst>
  <pc:docChgLst>
    <pc:chgData name="Jackson, Timothy" userId="S::timothy.jackson@suny.edu::9ce01cec-8b46-438e-9d10-af58cd21d299" providerId="AD" clId="Web-{C1C8FE9E-906C-4E5E-971B-DD53F5B225A9}"/>
    <pc:docChg chg="modSld">
      <pc:chgData name="Jackson, Timothy" userId="S::timothy.jackson@suny.edu::9ce01cec-8b46-438e-9d10-af58cd21d299" providerId="AD" clId="Web-{C1C8FE9E-906C-4E5E-971B-DD53F5B225A9}" dt="2021-02-22T03:26:53.376" v="865" actId="20577"/>
      <pc:docMkLst>
        <pc:docMk/>
      </pc:docMkLst>
      <pc:sldChg chg="modSp">
        <pc:chgData name="Jackson, Timothy" userId="S::timothy.jackson@suny.edu::9ce01cec-8b46-438e-9d10-af58cd21d299" providerId="AD" clId="Web-{C1C8FE9E-906C-4E5E-971B-DD53F5B225A9}" dt="2021-02-22T03:15:47.952" v="416" actId="20577"/>
        <pc:sldMkLst>
          <pc:docMk/>
          <pc:sldMk cId="2213067455" sldId="439"/>
        </pc:sldMkLst>
        <pc:spChg chg="mod">
          <ac:chgData name="Jackson, Timothy" userId="S::timothy.jackson@suny.edu::9ce01cec-8b46-438e-9d10-af58cd21d299" providerId="AD" clId="Web-{C1C8FE9E-906C-4E5E-971B-DD53F5B225A9}" dt="2021-02-22T03:15:47.952" v="416" actId="20577"/>
          <ac:spMkLst>
            <pc:docMk/>
            <pc:sldMk cId="2213067455" sldId="439"/>
            <ac:spMk id="3" creationId="{7307718E-8D26-454B-804F-6AC1A4FD2369}"/>
          </ac:spMkLst>
        </pc:spChg>
      </pc:sldChg>
      <pc:sldChg chg="modSp">
        <pc:chgData name="Jackson, Timothy" userId="S::timothy.jackson@suny.edu::9ce01cec-8b46-438e-9d10-af58cd21d299" providerId="AD" clId="Web-{C1C8FE9E-906C-4E5E-971B-DD53F5B225A9}" dt="2021-02-22T03:26:53.376" v="865" actId="20577"/>
        <pc:sldMkLst>
          <pc:docMk/>
          <pc:sldMk cId="1035123673" sldId="440"/>
        </pc:sldMkLst>
        <pc:spChg chg="mod">
          <ac:chgData name="Jackson, Timothy" userId="S::timothy.jackson@suny.edu::9ce01cec-8b46-438e-9d10-af58cd21d299" providerId="AD" clId="Web-{C1C8FE9E-906C-4E5E-971B-DD53F5B225A9}" dt="2021-02-22T03:24:31.310" v="598" actId="20577"/>
          <ac:spMkLst>
            <pc:docMk/>
            <pc:sldMk cId="1035123673" sldId="440"/>
            <ac:spMk id="2" creationId="{951BD01F-DF2B-47F8-9FCF-DF60BE5A8D2C}"/>
          </ac:spMkLst>
        </pc:spChg>
        <pc:spChg chg="mod">
          <ac:chgData name="Jackson, Timothy" userId="S::timothy.jackson@suny.edu::9ce01cec-8b46-438e-9d10-af58cd21d299" providerId="AD" clId="Web-{C1C8FE9E-906C-4E5E-971B-DD53F5B225A9}" dt="2021-02-22T03:26:53.376" v="865" actId="20577"/>
          <ac:spMkLst>
            <pc:docMk/>
            <pc:sldMk cId="1035123673" sldId="440"/>
            <ac:spMk id="3" creationId="{7307718E-8D26-454B-804F-6AC1A4FD2369}"/>
          </ac:spMkLst>
        </pc:spChg>
      </pc:sldChg>
    </pc:docChg>
  </pc:docChgLst>
  <pc:docChgLst>
    <pc:chgData name="McGee, Margaret" userId="S::margaret.mcgee@suny.edu::07377fe7-8f05-4c22-a697-5f820ef7115e" providerId="AD" clId="Web-{D494B77F-0A90-48B8-AC89-247956F876AA}"/>
    <pc:docChg chg="modSld">
      <pc:chgData name="McGee, Margaret" userId="S::margaret.mcgee@suny.edu::07377fe7-8f05-4c22-a697-5f820ef7115e" providerId="AD" clId="Web-{D494B77F-0A90-48B8-AC89-247956F876AA}" dt="2021-02-23T16:32:57.394" v="31" actId="20577"/>
      <pc:docMkLst>
        <pc:docMk/>
      </pc:docMkLst>
      <pc:sldChg chg="modSp">
        <pc:chgData name="McGee, Margaret" userId="S::margaret.mcgee@suny.edu::07377fe7-8f05-4c22-a697-5f820ef7115e" providerId="AD" clId="Web-{D494B77F-0A90-48B8-AC89-247956F876AA}" dt="2021-02-23T16:32:57.394" v="31" actId="20577"/>
        <pc:sldMkLst>
          <pc:docMk/>
          <pc:sldMk cId="2338491514" sldId="434"/>
        </pc:sldMkLst>
        <pc:spChg chg="mod">
          <ac:chgData name="McGee, Margaret" userId="S::margaret.mcgee@suny.edu::07377fe7-8f05-4c22-a697-5f820ef7115e" providerId="AD" clId="Web-{D494B77F-0A90-48B8-AC89-247956F876AA}" dt="2021-02-23T16:15:44.727" v="10" actId="20577"/>
          <ac:spMkLst>
            <pc:docMk/>
            <pc:sldMk cId="2338491514" sldId="434"/>
            <ac:spMk id="2" creationId="{951BD01F-DF2B-47F8-9FCF-DF60BE5A8D2C}"/>
          </ac:spMkLst>
        </pc:spChg>
        <pc:spChg chg="mod">
          <ac:chgData name="McGee, Margaret" userId="S::margaret.mcgee@suny.edu::07377fe7-8f05-4c22-a697-5f820ef7115e" providerId="AD" clId="Web-{D494B77F-0A90-48B8-AC89-247956F876AA}" dt="2021-02-23T16:32:57.394" v="31" actId="20577"/>
          <ac:spMkLst>
            <pc:docMk/>
            <pc:sldMk cId="2338491514" sldId="434"/>
            <ac:spMk id="3" creationId="{7307718E-8D26-454B-804F-6AC1A4FD2369}"/>
          </ac:spMkLst>
        </pc:spChg>
      </pc:sldChg>
    </pc:docChg>
  </pc:docChgLst>
  <pc:docChgLst>
    <pc:chgData name="Tovstiadi, Esta" userId="S::esta.tovstiadi@suny.edu::b592cbb2-ea38-4240-8a3a-6613487ae435" providerId="AD" clId="Web-{ED70189D-1B84-1197-F8E8-51BEB61C866D}"/>
    <pc:docChg chg="modSld">
      <pc:chgData name="Tovstiadi, Esta" userId="S::esta.tovstiadi@suny.edu::b592cbb2-ea38-4240-8a3a-6613487ae435" providerId="AD" clId="Web-{ED70189D-1B84-1197-F8E8-51BEB61C866D}" dt="2021-02-25T19:26:51.863" v="145" actId="20577"/>
      <pc:docMkLst>
        <pc:docMk/>
      </pc:docMkLst>
      <pc:sldChg chg="modSp">
        <pc:chgData name="Tovstiadi, Esta" userId="S::esta.tovstiadi@suny.edu::b592cbb2-ea38-4240-8a3a-6613487ae435" providerId="AD" clId="Web-{ED70189D-1B84-1197-F8E8-51BEB61C866D}" dt="2021-02-25T19:26:51.863" v="145" actId="20577"/>
        <pc:sldMkLst>
          <pc:docMk/>
          <pc:sldMk cId="3506249894" sldId="441"/>
        </pc:sldMkLst>
        <pc:spChg chg="mod">
          <ac:chgData name="Tovstiadi, Esta" userId="S::esta.tovstiadi@suny.edu::b592cbb2-ea38-4240-8a3a-6613487ae435" providerId="AD" clId="Web-{ED70189D-1B84-1197-F8E8-51BEB61C866D}" dt="2021-02-25T19:26:51.863" v="145" actId="20577"/>
          <ac:spMkLst>
            <pc:docMk/>
            <pc:sldMk cId="3506249894" sldId="441"/>
            <ac:spMk id="3" creationId="{7307718E-8D26-454B-804F-6AC1A4FD2369}"/>
          </ac:spMkLst>
        </pc:spChg>
      </pc:sldChg>
      <pc:sldChg chg="modSp">
        <pc:chgData name="Tovstiadi, Esta" userId="S::esta.tovstiadi@suny.edu::b592cbb2-ea38-4240-8a3a-6613487ae435" providerId="AD" clId="Web-{ED70189D-1B84-1197-F8E8-51BEB61C866D}" dt="2021-02-25T19:25:36.280" v="83" actId="20577"/>
        <pc:sldMkLst>
          <pc:docMk/>
          <pc:sldMk cId="4149898965" sldId="442"/>
        </pc:sldMkLst>
        <pc:spChg chg="mod">
          <ac:chgData name="Tovstiadi, Esta" userId="S::esta.tovstiadi@suny.edu::b592cbb2-ea38-4240-8a3a-6613487ae435" providerId="AD" clId="Web-{ED70189D-1B84-1197-F8E8-51BEB61C866D}" dt="2021-02-25T19:25:36.280" v="83" actId="20577"/>
          <ac:spMkLst>
            <pc:docMk/>
            <pc:sldMk cId="4149898965" sldId="442"/>
            <ac:spMk id="2" creationId="{951BD01F-DF2B-47F8-9FCF-DF60BE5A8D2C}"/>
          </ac:spMkLst>
        </pc:spChg>
        <pc:spChg chg="mod">
          <ac:chgData name="Tovstiadi, Esta" userId="S::esta.tovstiadi@suny.edu::b592cbb2-ea38-4240-8a3a-6613487ae435" providerId="AD" clId="Web-{ED70189D-1B84-1197-F8E8-51BEB61C866D}" dt="2021-02-25T19:25:30.749" v="82" actId="20577"/>
          <ac:spMkLst>
            <pc:docMk/>
            <pc:sldMk cId="4149898965" sldId="442"/>
            <ac:spMk id="3" creationId="{7307718E-8D26-454B-804F-6AC1A4FD2369}"/>
          </ac:spMkLst>
        </pc:spChg>
        <pc:picChg chg="mod">
          <ac:chgData name="Tovstiadi, Esta" userId="S::esta.tovstiadi@suny.edu::b592cbb2-ea38-4240-8a3a-6613487ae435" providerId="AD" clId="Web-{ED70189D-1B84-1197-F8E8-51BEB61C866D}" dt="2021-02-25T19:23:32.241" v="53" actId="1076"/>
          <ac:picMkLst>
            <pc:docMk/>
            <pc:sldMk cId="4149898965" sldId="442"/>
            <ac:picMk id="4" creationId="{93122DB4-9FDC-4ADD-8F3A-DD651D8E96A1}"/>
          </ac:picMkLst>
        </pc:picChg>
      </pc:sldChg>
    </pc:docChg>
  </pc:docChgLst>
  <pc:docChgLst>
    <pc:chgData name="Perry, Susan" userId="S::susan.perry@suny.edu::ea21311d-03e0-498d-b20b-c0d2cb5e17f1" providerId="AD" clId="Web-{4681AE9F-D0E7-B000-C843-9A108F941B08}"/>
    <pc:docChg chg="modSld">
      <pc:chgData name="Perry, Susan" userId="S::susan.perry@suny.edu::ea21311d-03e0-498d-b20b-c0d2cb5e17f1" providerId="AD" clId="Web-{4681AE9F-D0E7-B000-C843-9A108F941B08}" dt="2021-02-24T21:24:00.320" v="15" actId="20577"/>
      <pc:docMkLst>
        <pc:docMk/>
      </pc:docMkLst>
      <pc:sldChg chg="modSp">
        <pc:chgData name="Perry, Susan" userId="S::susan.perry@suny.edu::ea21311d-03e0-498d-b20b-c0d2cb5e17f1" providerId="AD" clId="Web-{4681AE9F-D0E7-B000-C843-9A108F941B08}" dt="2021-02-24T21:24:00.320" v="15" actId="20577"/>
        <pc:sldMkLst>
          <pc:docMk/>
          <pc:sldMk cId="4071837985" sldId="460"/>
        </pc:sldMkLst>
        <pc:spChg chg="mod">
          <ac:chgData name="Perry, Susan" userId="S::susan.perry@suny.edu::ea21311d-03e0-498d-b20b-c0d2cb5e17f1" providerId="AD" clId="Web-{4681AE9F-D0E7-B000-C843-9A108F941B08}" dt="2021-02-24T21:24:00.320" v="15" actId="20577"/>
          <ac:spMkLst>
            <pc:docMk/>
            <pc:sldMk cId="4071837985" sldId="460"/>
            <ac:spMk id="3" creationId="{4E02A294-0837-4F90-A795-4F03C0601B57}"/>
          </ac:spMkLst>
        </pc:spChg>
      </pc:sldChg>
    </pc:docChg>
  </pc:docChgLst>
  <pc:docChgLst>
    <pc:chgData name="McGee, Margaret" userId="S::margaret.mcgee@suny.edu::07377fe7-8f05-4c22-a697-5f820ef7115e" providerId="AD" clId="Web-{6846C74F-E56D-4D77-99DE-2FC2B3D01B78}"/>
    <pc:docChg chg="modSld">
      <pc:chgData name="McGee, Margaret" userId="S::margaret.mcgee@suny.edu::07377fe7-8f05-4c22-a697-5f820ef7115e" providerId="AD" clId="Web-{6846C74F-E56D-4D77-99DE-2FC2B3D01B78}" dt="2021-02-24T17:22:32.194" v="313"/>
      <pc:docMkLst>
        <pc:docMk/>
      </pc:docMkLst>
      <pc:sldChg chg="modSp">
        <pc:chgData name="McGee, Margaret" userId="S::margaret.mcgee@suny.edu::07377fe7-8f05-4c22-a697-5f820ef7115e" providerId="AD" clId="Web-{6846C74F-E56D-4D77-99DE-2FC2B3D01B78}" dt="2021-02-24T17:10:13.035" v="5" actId="1076"/>
        <pc:sldMkLst>
          <pc:docMk/>
          <pc:sldMk cId="3913482883" sldId="444"/>
        </pc:sldMkLst>
        <pc:spChg chg="mod">
          <ac:chgData name="McGee, Margaret" userId="S::margaret.mcgee@suny.edu::07377fe7-8f05-4c22-a697-5f820ef7115e" providerId="AD" clId="Web-{6846C74F-E56D-4D77-99DE-2FC2B3D01B78}" dt="2021-02-24T17:10:06.394" v="4" actId="14100"/>
          <ac:spMkLst>
            <pc:docMk/>
            <pc:sldMk cId="3913482883" sldId="444"/>
            <ac:spMk id="3" creationId="{7307718E-8D26-454B-804F-6AC1A4FD2369}"/>
          </ac:spMkLst>
        </pc:spChg>
        <pc:picChg chg="mod">
          <ac:chgData name="McGee, Margaret" userId="S::margaret.mcgee@suny.edu::07377fe7-8f05-4c22-a697-5f820ef7115e" providerId="AD" clId="Web-{6846C74F-E56D-4D77-99DE-2FC2B3D01B78}" dt="2021-02-24T17:10:13.035" v="5" actId="1076"/>
          <ac:picMkLst>
            <pc:docMk/>
            <pc:sldMk cId="3913482883" sldId="444"/>
            <ac:picMk id="4" creationId="{61B57766-53A6-403B-A372-9DB0A9BB84B5}"/>
          </ac:picMkLst>
        </pc:picChg>
      </pc:sldChg>
      <pc:sldChg chg="addSp delSp modSp">
        <pc:chgData name="McGee, Margaret" userId="S::margaret.mcgee@suny.edu::07377fe7-8f05-4c22-a697-5f820ef7115e" providerId="AD" clId="Web-{6846C74F-E56D-4D77-99DE-2FC2B3D01B78}" dt="2021-02-24T17:22:32.194" v="313"/>
        <pc:sldMkLst>
          <pc:docMk/>
          <pc:sldMk cId="1600538819" sldId="456"/>
        </pc:sldMkLst>
        <pc:spChg chg="mod">
          <ac:chgData name="McGee, Margaret" userId="S::margaret.mcgee@suny.edu::07377fe7-8f05-4c22-a697-5f820ef7115e" providerId="AD" clId="Web-{6846C74F-E56D-4D77-99DE-2FC2B3D01B78}" dt="2021-02-24T17:21:32.380" v="303" actId="20577"/>
          <ac:spMkLst>
            <pc:docMk/>
            <pc:sldMk cId="1600538819" sldId="456"/>
            <ac:spMk id="3" creationId="{7307718E-8D26-454B-804F-6AC1A4FD2369}"/>
          </ac:spMkLst>
        </pc:spChg>
        <pc:picChg chg="add mod">
          <ac:chgData name="McGee, Margaret" userId="S::margaret.mcgee@suny.edu::07377fe7-8f05-4c22-a697-5f820ef7115e" providerId="AD" clId="Web-{6846C74F-E56D-4D77-99DE-2FC2B3D01B78}" dt="2021-02-24T17:15:21.870" v="104" actId="14100"/>
          <ac:picMkLst>
            <pc:docMk/>
            <pc:sldMk cId="1600538819" sldId="456"/>
            <ac:picMk id="4" creationId="{B39340FE-7D78-422A-8414-A0B887ABE48E}"/>
          </ac:picMkLst>
        </pc:picChg>
        <pc:picChg chg="add del mod">
          <ac:chgData name="McGee, Margaret" userId="S::margaret.mcgee@suny.edu::07377fe7-8f05-4c22-a697-5f820ef7115e" providerId="AD" clId="Web-{6846C74F-E56D-4D77-99DE-2FC2B3D01B78}" dt="2021-02-24T17:21:36.536" v="305"/>
          <ac:picMkLst>
            <pc:docMk/>
            <pc:sldMk cId="1600538819" sldId="456"/>
            <ac:picMk id="5" creationId="{88796A4A-8D4A-4994-8B77-94782112CF87}"/>
          </ac:picMkLst>
        </pc:picChg>
        <pc:picChg chg="add mod">
          <ac:chgData name="McGee, Margaret" userId="S::margaret.mcgee@suny.edu::07377fe7-8f05-4c22-a697-5f820ef7115e" providerId="AD" clId="Web-{6846C74F-E56D-4D77-99DE-2FC2B3D01B78}" dt="2021-02-24T17:22:32.194" v="313"/>
          <ac:picMkLst>
            <pc:docMk/>
            <pc:sldMk cId="1600538819" sldId="456"/>
            <ac:picMk id="6" creationId="{A1446245-BD45-4730-8F1E-99CBF523DD4A}"/>
          </ac:picMkLst>
        </pc:picChg>
      </pc:sldChg>
    </pc:docChg>
  </pc:docChgLst>
  <pc:docChgLst>
    <pc:chgData name="Eichelberger, Michelle" userId="S::michelle.eichelberger@suny.edu::1bd4442c-2af1-40d1-9d43-8e1df5db51d4" providerId="AD" clId="Web-{22EDB5A7-D543-4AF3-92CE-37ABC0D69335}"/>
    <pc:docChg chg="modSld">
      <pc:chgData name="Eichelberger, Michelle" userId="S::michelle.eichelberger@suny.edu::1bd4442c-2af1-40d1-9d43-8e1df5db51d4" providerId="AD" clId="Web-{22EDB5A7-D543-4AF3-92CE-37ABC0D69335}" dt="2021-01-12T17:53:40.090" v="1" actId="20577"/>
      <pc:docMkLst>
        <pc:docMk/>
      </pc:docMkLst>
      <pc:sldChg chg="modSp">
        <pc:chgData name="Eichelberger, Michelle" userId="S::michelle.eichelberger@suny.edu::1bd4442c-2af1-40d1-9d43-8e1df5db51d4" providerId="AD" clId="Web-{22EDB5A7-D543-4AF3-92CE-37ABC0D69335}" dt="2021-01-12T17:53:40.090" v="1" actId="20577"/>
        <pc:sldMkLst>
          <pc:docMk/>
          <pc:sldMk cId="2919431528" sldId="258"/>
        </pc:sldMkLst>
        <pc:spChg chg="mod">
          <ac:chgData name="Eichelberger, Michelle" userId="S::michelle.eichelberger@suny.edu::1bd4442c-2af1-40d1-9d43-8e1df5db51d4" providerId="AD" clId="Web-{22EDB5A7-D543-4AF3-92CE-37ABC0D69335}" dt="2021-01-12T17:53:40.090" v="1" actId="20577"/>
          <ac:spMkLst>
            <pc:docMk/>
            <pc:sldMk cId="2919431528" sldId="258"/>
            <ac:spMk id="19" creationId="{E1608256-D41E-7949-9F8B-A7E248C43ECB}"/>
          </ac:spMkLst>
        </pc:spChg>
      </pc:sldChg>
    </pc:docChg>
  </pc:docChgLst>
  <pc:docChgLst>
    <pc:chgData name="Pritting, Shannon" userId="S::shannon.pritting@suny.edu::b6acce8b-3193-4a7b-b3b8-1dc43a9f8da4" providerId="AD" clId="Web-{4922F357-61E9-4335-92E0-5A55CD9F3745}"/>
    <pc:docChg chg="modSld">
      <pc:chgData name="Pritting, Shannon" userId="S::shannon.pritting@suny.edu::b6acce8b-3193-4a7b-b3b8-1dc43a9f8da4" providerId="AD" clId="Web-{4922F357-61E9-4335-92E0-5A55CD9F3745}" dt="2021-02-18T14:42:39.070" v="121" actId="20577"/>
      <pc:docMkLst>
        <pc:docMk/>
      </pc:docMkLst>
      <pc:sldChg chg="modSp">
        <pc:chgData name="Pritting, Shannon" userId="S::shannon.pritting@suny.edu::b6acce8b-3193-4a7b-b3b8-1dc43a9f8da4" providerId="AD" clId="Web-{4922F357-61E9-4335-92E0-5A55CD9F3745}" dt="2021-02-18T14:42:39.070" v="121" actId="20577"/>
        <pc:sldMkLst>
          <pc:docMk/>
          <pc:sldMk cId="683976795" sldId="450"/>
        </pc:sldMkLst>
        <pc:spChg chg="mod">
          <ac:chgData name="Pritting, Shannon" userId="S::shannon.pritting@suny.edu::b6acce8b-3193-4a7b-b3b8-1dc43a9f8da4" providerId="AD" clId="Web-{4922F357-61E9-4335-92E0-5A55CD9F3745}" dt="2021-02-18T14:42:39.070" v="121" actId="20577"/>
          <ac:spMkLst>
            <pc:docMk/>
            <pc:sldMk cId="683976795" sldId="450"/>
            <ac:spMk id="3" creationId="{7307718E-8D26-454B-804F-6AC1A4FD2369}"/>
          </ac:spMkLst>
        </pc:spChg>
      </pc:sldChg>
      <pc:sldChg chg="modSp">
        <pc:chgData name="Pritting, Shannon" userId="S::shannon.pritting@suny.edu::b6acce8b-3193-4a7b-b3b8-1dc43a9f8da4" providerId="AD" clId="Web-{4922F357-61E9-4335-92E0-5A55CD9F3745}" dt="2021-02-18T14:41:32.990" v="32" actId="20577"/>
        <pc:sldMkLst>
          <pc:docMk/>
          <pc:sldMk cId="936993092" sldId="451"/>
        </pc:sldMkLst>
        <pc:spChg chg="mod">
          <ac:chgData name="Pritting, Shannon" userId="S::shannon.pritting@suny.edu::b6acce8b-3193-4a7b-b3b8-1dc43a9f8da4" providerId="AD" clId="Web-{4922F357-61E9-4335-92E0-5A55CD9F3745}" dt="2021-02-18T14:41:32.990" v="32" actId="20577"/>
          <ac:spMkLst>
            <pc:docMk/>
            <pc:sldMk cId="936993092" sldId="451"/>
            <ac:spMk id="3" creationId="{7307718E-8D26-454B-804F-6AC1A4FD2369}"/>
          </ac:spMkLst>
        </pc:spChg>
      </pc:sldChg>
    </pc:docChg>
  </pc:docChgLst>
  <pc:docChgLst>
    <pc:chgData name="Perry, Susan" userId="S::susan.perry@suny.edu::ea21311d-03e0-498d-b20b-c0d2cb5e17f1" providerId="AD" clId="Web-{4D09B8A5-0416-16B3-555F-0EC857D23A43}"/>
    <pc:docChg chg="modSld">
      <pc:chgData name="Perry, Susan" userId="S::susan.perry@suny.edu::ea21311d-03e0-498d-b20b-c0d2cb5e17f1" providerId="AD" clId="Web-{4D09B8A5-0416-16B3-555F-0EC857D23A43}" dt="2021-02-24T23:45:31.966" v="2" actId="20577"/>
      <pc:docMkLst>
        <pc:docMk/>
      </pc:docMkLst>
      <pc:sldChg chg="modSp">
        <pc:chgData name="Perry, Susan" userId="S::susan.perry@suny.edu::ea21311d-03e0-498d-b20b-c0d2cb5e17f1" providerId="AD" clId="Web-{4D09B8A5-0416-16B3-555F-0EC857D23A43}" dt="2021-02-24T23:45:31.966" v="2" actId="20577"/>
        <pc:sldMkLst>
          <pc:docMk/>
          <pc:sldMk cId="936993092" sldId="451"/>
        </pc:sldMkLst>
        <pc:spChg chg="mod">
          <ac:chgData name="Perry, Susan" userId="S::susan.perry@suny.edu::ea21311d-03e0-498d-b20b-c0d2cb5e17f1" providerId="AD" clId="Web-{4D09B8A5-0416-16B3-555F-0EC857D23A43}" dt="2021-02-24T23:45:31.966" v="2" actId="20577"/>
          <ac:spMkLst>
            <pc:docMk/>
            <pc:sldMk cId="936993092" sldId="451"/>
            <ac:spMk id="3" creationId="{7307718E-8D26-454B-804F-6AC1A4FD2369}"/>
          </ac:spMkLst>
        </pc:spChg>
      </pc:sldChg>
    </pc:docChg>
  </pc:docChgLst>
  <pc:docChgLst>
    <pc:chgData name="Eichelberger, Michelle" userId="S::michelle.eichelberger@suny.edu::1bd4442c-2af1-40d1-9d43-8e1df5db51d4" providerId="AD" clId="Web-{87F5EE3F-2506-4BD0-8E89-AC6A26663183}"/>
    <pc:docChg chg="modSld">
      <pc:chgData name="Eichelberger, Michelle" userId="S::michelle.eichelberger@suny.edu::1bd4442c-2af1-40d1-9d43-8e1df5db51d4" providerId="AD" clId="Web-{87F5EE3F-2506-4BD0-8E89-AC6A26663183}" dt="2021-02-22T13:32:26.670" v="12" actId="20577"/>
      <pc:docMkLst>
        <pc:docMk/>
      </pc:docMkLst>
      <pc:sldChg chg="modSp">
        <pc:chgData name="Eichelberger, Michelle" userId="S::michelle.eichelberger@suny.edu::1bd4442c-2af1-40d1-9d43-8e1df5db51d4" providerId="AD" clId="Web-{87F5EE3F-2506-4BD0-8E89-AC6A26663183}" dt="2021-02-22T13:32:26.670" v="12" actId="20577"/>
        <pc:sldMkLst>
          <pc:docMk/>
          <pc:sldMk cId="2488859251" sldId="437"/>
        </pc:sldMkLst>
        <pc:spChg chg="mod">
          <ac:chgData name="Eichelberger, Michelle" userId="S::michelle.eichelberger@suny.edu::1bd4442c-2af1-40d1-9d43-8e1df5db51d4" providerId="AD" clId="Web-{87F5EE3F-2506-4BD0-8E89-AC6A26663183}" dt="2021-02-22T13:32:26.670" v="12" actId="20577"/>
          <ac:spMkLst>
            <pc:docMk/>
            <pc:sldMk cId="2488859251" sldId="437"/>
            <ac:spMk id="3" creationId="{7307718E-8D26-454B-804F-6AC1A4FD2369}"/>
          </ac:spMkLst>
        </pc:spChg>
      </pc:sldChg>
    </pc:docChg>
  </pc:docChgLst>
  <pc:docChgLst>
    <pc:chgData name="McGee, Margaret" userId="S::margaret.mcgee@suny.edu::07377fe7-8f05-4c22-a697-5f820ef7115e" providerId="AD" clId="Web-{01F4E9DF-6727-4005-BC5C-1911CA9ACFA8}"/>
    <pc:docChg chg="addSld delSld modSld">
      <pc:chgData name="McGee, Margaret" userId="S::margaret.mcgee@suny.edu::07377fe7-8f05-4c22-a697-5f820ef7115e" providerId="AD" clId="Web-{01F4E9DF-6727-4005-BC5C-1911CA9ACFA8}" dt="2021-01-13T17:22:18.585" v="415"/>
      <pc:docMkLst>
        <pc:docMk/>
      </pc:docMkLst>
      <pc:sldChg chg="modSp">
        <pc:chgData name="McGee, Margaret" userId="S::margaret.mcgee@suny.edu::07377fe7-8f05-4c22-a697-5f820ef7115e" providerId="AD" clId="Web-{01F4E9DF-6727-4005-BC5C-1911CA9ACFA8}" dt="2021-01-13T17:02:55.578" v="35" actId="20577"/>
        <pc:sldMkLst>
          <pc:docMk/>
          <pc:sldMk cId="2338491514" sldId="434"/>
        </pc:sldMkLst>
        <pc:spChg chg="mod">
          <ac:chgData name="McGee, Margaret" userId="S::margaret.mcgee@suny.edu::07377fe7-8f05-4c22-a697-5f820ef7115e" providerId="AD" clId="Web-{01F4E9DF-6727-4005-BC5C-1911CA9ACFA8}" dt="2021-01-13T17:02:55.578" v="35" actId="20577"/>
          <ac:spMkLst>
            <pc:docMk/>
            <pc:sldMk cId="2338491514" sldId="434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01F4E9DF-6727-4005-BC5C-1911CA9ACFA8}" dt="2021-01-13T17:13:11.051" v="228" actId="20577"/>
        <pc:sldMkLst>
          <pc:docMk/>
          <pc:sldMk cId="1330917094" sldId="443"/>
        </pc:sldMkLst>
        <pc:spChg chg="mod">
          <ac:chgData name="McGee, Margaret" userId="S::margaret.mcgee@suny.edu::07377fe7-8f05-4c22-a697-5f820ef7115e" providerId="AD" clId="Web-{01F4E9DF-6727-4005-BC5C-1911CA9ACFA8}" dt="2021-01-13T17:13:11.051" v="228" actId="20577"/>
          <ac:spMkLst>
            <pc:docMk/>
            <pc:sldMk cId="1330917094" sldId="443"/>
            <ac:spMk id="3" creationId="{7307718E-8D26-454B-804F-6AC1A4FD2369}"/>
          </ac:spMkLst>
        </pc:spChg>
      </pc:sldChg>
      <pc:sldChg chg="modSp">
        <pc:chgData name="McGee, Margaret" userId="S::margaret.mcgee@suny.edu::07377fe7-8f05-4c22-a697-5f820ef7115e" providerId="AD" clId="Web-{01F4E9DF-6727-4005-BC5C-1911CA9ACFA8}" dt="2021-01-13T17:06:36.085" v="98" actId="20577"/>
        <pc:sldMkLst>
          <pc:docMk/>
          <pc:sldMk cId="3913482883" sldId="444"/>
        </pc:sldMkLst>
        <pc:spChg chg="mod">
          <ac:chgData name="McGee, Margaret" userId="S::margaret.mcgee@suny.edu::07377fe7-8f05-4c22-a697-5f820ef7115e" providerId="AD" clId="Web-{01F4E9DF-6727-4005-BC5C-1911CA9ACFA8}" dt="2021-01-13T17:06:36.085" v="98" actId="20577"/>
          <ac:spMkLst>
            <pc:docMk/>
            <pc:sldMk cId="3913482883" sldId="444"/>
            <ac:spMk id="3" creationId="{7307718E-8D26-454B-804F-6AC1A4FD2369}"/>
          </ac:spMkLst>
        </pc:spChg>
      </pc:sldChg>
      <pc:sldChg chg="modSp add del replId">
        <pc:chgData name="McGee, Margaret" userId="S::margaret.mcgee@suny.edu::07377fe7-8f05-4c22-a697-5f820ef7115e" providerId="AD" clId="Web-{01F4E9DF-6727-4005-BC5C-1911CA9ACFA8}" dt="2021-01-13T17:03:01.485" v="36"/>
        <pc:sldMkLst>
          <pc:docMk/>
          <pc:sldMk cId="375687580" sldId="446"/>
        </pc:sldMkLst>
        <pc:spChg chg="mod">
          <ac:chgData name="McGee, Margaret" userId="S::margaret.mcgee@suny.edu::07377fe7-8f05-4c22-a697-5f820ef7115e" providerId="AD" clId="Web-{01F4E9DF-6727-4005-BC5C-1911CA9ACFA8}" dt="2021-01-13T17:02:00.186" v="26" actId="20577"/>
          <ac:spMkLst>
            <pc:docMk/>
            <pc:sldMk cId="375687580" sldId="446"/>
            <ac:spMk id="3" creationId="{7307718E-8D26-454B-804F-6AC1A4FD2369}"/>
          </ac:spMkLst>
        </pc:spChg>
      </pc:sldChg>
      <pc:sldChg chg="modSp add replId">
        <pc:chgData name="McGee, Margaret" userId="S::margaret.mcgee@suny.edu::07377fe7-8f05-4c22-a697-5f820ef7115e" providerId="AD" clId="Web-{01F4E9DF-6727-4005-BC5C-1911CA9ACFA8}" dt="2021-01-13T17:06:23.257" v="96" actId="20577"/>
        <pc:sldMkLst>
          <pc:docMk/>
          <pc:sldMk cId="3875055348" sldId="446"/>
        </pc:sldMkLst>
        <pc:spChg chg="mod">
          <ac:chgData name="McGee, Margaret" userId="S::margaret.mcgee@suny.edu::07377fe7-8f05-4c22-a697-5f820ef7115e" providerId="AD" clId="Web-{01F4E9DF-6727-4005-BC5C-1911CA9ACFA8}" dt="2021-01-13T17:06:23.257" v="96" actId="20577"/>
          <ac:spMkLst>
            <pc:docMk/>
            <pc:sldMk cId="3875055348" sldId="446"/>
            <ac:spMk id="3" creationId="{7307718E-8D26-454B-804F-6AC1A4FD2369}"/>
          </ac:spMkLst>
        </pc:spChg>
      </pc:sldChg>
      <pc:sldChg chg="modSp add mod replId modShow">
        <pc:chgData name="McGee, Margaret" userId="S::margaret.mcgee@suny.edu::07377fe7-8f05-4c22-a697-5f820ef7115e" providerId="AD" clId="Web-{01F4E9DF-6727-4005-BC5C-1911CA9ACFA8}" dt="2021-01-13T17:22:16.585" v="414" actId="20577"/>
        <pc:sldMkLst>
          <pc:docMk/>
          <pc:sldMk cId="1806821968" sldId="447"/>
        </pc:sldMkLst>
        <pc:spChg chg="mod">
          <ac:chgData name="McGee, Margaret" userId="S::margaret.mcgee@suny.edu::07377fe7-8f05-4c22-a697-5f820ef7115e" providerId="AD" clId="Web-{01F4E9DF-6727-4005-BC5C-1911CA9ACFA8}" dt="2021-01-13T17:22:16.585" v="414" actId="20577"/>
          <ac:spMkLst>
            <pc:docMk/>
            <pc:sldMk cId="1806821968" sldId="447"/>
            <ac:spMk id="3" creationId="{7307718E-8D26-454B-804F-6AC1A4FD2369}"/>
          </ac:spMkLst>
        </pc:spChg>
      </pc:sldChg>
      <pc:sldChg chg="add del replId">
        <pc:chgData name="McGee, Margaret" userId="S::margaret.mcgee@suny.edu::07377fe7-8f05-4c22-a697-5f820ef7115e" providerId="AD" clId="Web-{01F4E9DF-6727-4005-BC5C-1911CA9ACFA8}" dt="2021-01-13T17:22:18.585" v="415"/>
        <pc:sldMkLst>
          <pc:docMk/>
          <pc:sldMk cId="2033885632" sldId="448"/>
        </pc:sldMkLst>
      </pc:sldChg>
    </pc:docChg>
  </pc:docChgLst>
  <pc:docChgLst>
    <pc:chgData name="Eichelberger, Michelle" userId="S::michelle.eichelberger@suny.edu::1bd4442c-2af1-40d1-9d43-8e1df5db51d4" providerId="AD" clId="Web-{87EA9018-8D5A-4CBA-83ED-693D8A3B1E8E}"/>
    <pc:docChg chg="addSld modSld">
      <pc:chgData name="Eichelberger, Michelle" userId="S::michelle.eichelberger@suny.edu::1bd4442c-2af1-40d1-9d43-8e1df5db51d4" providerId="AD" clId="Web-{87EA9018-8D5A-4CBA-83ED-693D8A3B1E8E}" dt="2021-02-22T13:52:32.763" v="133" actId="20577"/>
      <pc:docMkLst>
        <pc:docMk/>
      </pc:docMkLst>
      <pc:sldChg chg="addSp modSp add replId">
        <pc:chgData name="Eichelberger, Michelle" userId="S::michelle.eichelberger@suny.edu::1bd4442c-2af1-40d1-9d43-8e1df5db51d4" providerId="AD" clId="Web-{87EA9018-8D5A-4CBA-83ED-693D8A3B1E8E}" dt="2021-02-22T13:52:32.763" v="133" actId="20577"/>
        <pc:sldMkLst>
          <pc:docMk/>
          <pc:sldMk cId="3029794826" sldId="453"/>
        </pc:sldMkLst>
        <pc:spChg chg="mod">
          <ac:chgData name="Eichelberger, Michelle" userId="S::michelle.eichelberger@suny.edu::1bd4442c-2af1-40d1-9d43-8e1df5db51d4" providerId="AD" clId="Web-{87EA9018-8D5A-4CBA-83ED-693D8A3B1E8E}" dt="2021-02-22T13:52:32.763" v="133" actId="20577"/>
          <ac:spMkLst>
            <pc:docMk/>
            <pc:sldMk cId="3029794826" sldId="453"/>
            <ac:spMk id="2" creationId="{951BD01F-DF2B-47F8-9FCF-DF60BE5A8D2C}"/>
          </ac:spMkLst>
        </pc:spChg>
        <pc:spChg chg="mod">
          <ac:chgData name="Eichelberger, Michelle" userId="S::michelle.eichelberger@suny.edu::1bd4442c-2af1-40d1-9d43-8e1df5db51d4" providerId="AD" clId="Web-{87EA9018-8D5A-4CBA-83ED-693D8A3B1E8E}" dt="2021-02-22T13:51:26.636" v="123" actId="14100"/>
          <ac:spMkLst>
            <pc:docMk/>
            <pc:sldMk cId="3029794826" sldId="453"/>
            <ac:spMk id="3" creationId="{7307718E-8D26-454B-804F-6AC1A4FD2369}"/>
          </ac:spMkLst>
        </pc:spChg>
        <pc:picChg chg="add mod">
          <ac:chgData name="Eichelberger, Michelle" userId="S::michelle.eichelberger@suny.edu::1bd4442c-2af1-40d1-9d43-8e1df5db51d4" providerId="AD" clId="Web-{87EA9018-8D5A-4CBA-83ED-693D8A3B1E8E}" dt="2021-02-22T13:51:44.683" v="127" actId="1076"/>
          <ac:picMkLst>
            <pc:docMk/>
            <pc:sldMk cId="3029794826" sldId="453"/>
            <ac:picMk id="4" creationId="{266DA5DF-7581-407C-BF0C-1FFD3D957CDB}"/>
          </ac:picMkLst>
        </pc:picChg>
        <pc:picChg chg="add mod">
          <ac:chgData name="Eichelberger, Michelle" userId="S::michelle.eichelberger@suny.edu::1bd4442c-2af1-40d1-9d43-8e1df5db51d4" providerId="AD" clId="Web-{87EA9018-8D5A-4CBA-83ED-693D8A3B1E8E}" dt="2021-02-22T13:52:02.278" v="130"/>
          <ac:picMkLst>
            <pc:docMk/>
            <pc:sldMk cId="3029794826" sldId="453"/>
            <ac:picMk id="5" creationId="{81C51B71-E5A5-47CD-A033-8DA3772E0AF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97596-2E5D-A648-9D56-B43760903CF3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C1646-246F-1A4A-9F1A-C1A4DC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9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77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8F28-12E3-2346-8468-5E332CAAE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E54A2-3CEA-D64F-BDF1-5C2CF89BB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42F2-DA96-4B48-966C-1712BD72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98E33-77B4-8440-BDDC-85C72883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D32F3-0ED7-E04C-85E3-F1810258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05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EBFC1-7AF0-F04E-B50D-8B334268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D6BC3-6F66-784C-94DD-BB108C47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8134A-C3EA-9540-9873-8F73E3A8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41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87A3-FDD6-F047-89DC-FFE35E88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D2E0C-918D-F14A-B2F1-34DB0BE0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19478-D8FC-8540-B1DE-D9776EA31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E1157-D5C7-384F-AE06-F4E87DE5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2FBF-782B-534C-A02F-F2714756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7255E-5275-4348-9DCC-BEC02BEF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1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FF70-8336-4046-BFFD-289949E2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3680-683A-1E46-A4EE-10A07D3CA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1DC8B-2066-A74C-9445-1DD268851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58219-F995-6C45-9DBB-54951E26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04B2-B36F-8349-A0A1-8F4D3D66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BDC62-7C92-4641-83BB-B960790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17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0185A-8750-7D49-995C-97212AD63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A6BCE-4049-FD49-8A07-D29BD4422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9774-9B12-3345-9F2A-86977C70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38FC2-D326-264B-A117-CEB090C1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7C95C-6D5B-0540-A2E4-732FD528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3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6AE8-4C38-5642-A29A-76652C1B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A3F8-9FBC-A544-9F3C-423BF0AE0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0B57-3748-0742-A518-EE3FB791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F804F-884B-954F-8038-5822E4FC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E475-94DB-3441-A191-0B20DF1D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1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1C42-1CF5-614B-81F4-D92CE5C2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C5979-34E4-F04E-990E-20ADAFC2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66926-B1C5-1948-9F65-207F70D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FD53C-CBF2-CF4B-AF34-4FAF8EF5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4400-66F7-6041-9F65-775E3F70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 userDrawn="1"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 userDrawn="1"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 userDrawn="1"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FD5E0F-94CE-AB49-B139-C62CE75B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7A46-1791-D745-B0A3-EEFCED61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2DB2-0886-7B48-A6F3-BF7FC8C28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888D-4A71-2541-BE8B-529F9732D0D8}" type="datetimeFigureOut">
              <a:rPr lang="en-US" smtClean="0"/>
              <a:t>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91CAB-8B90-B745-93D7-50094F1C2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11977-B5CB-2A4B-ADE2-C2BF40909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3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lcny.libanswers.com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slcny.libanswers.com" TargetMode="External"/><Relationship Id="rId2" Type="http://schemas.openxmlformats.org/officeDocument/2006/relationships/hyperlink" Target="https://slcny.libguides.com/ld.php?content_id=60153726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lcny.libguides.com/ld.php?content_id=6015377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knowledge.exlibrisgroup.com/Alma/Product_Documentation/010Alma_Online_Help_(English)/080Analytics/Alma_Analytics_Subject_Areas/System_Events_(Under_Construction)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hyperlink" Target="https://slcny.libanswers.com/faq/335353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slcny.libguides.com/vendor_accessibility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21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5B8DE-8652-3349-89A7-95B64FA716C0}"/>
              </a:ext>
            </a:extLst>
          </p:cNvPr>
          <p:cNvSpPr/>
          <p:nvPr/>
        </p:nvSpPr>
        <p:spPr>
          <a:xfrm>
            <a:off x="0" y="-10439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CA505A-881F-1A4A-88CE-582A96EF6887}"/>
              </a:ext>
            </a:extLst>
          </p:cNvPr>
          <p:cNvSpPr/>
          <p:nvPr/>
        </p:nvSpPr>
        <p:spPr>
          <a:xfrm>
            <a:off x="-27589" y="0"/>
            <a:ext cx="4531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5C52C-6ED7-4448-95F6-8DE980BE9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74"/>
          <a:stretch/>
        </p:blipFill>
        <p:spPr>
          <a:xfrm>
            <a:off x="2702041" y="1869799"/>
            <a:ext cx="1518404" cy="1455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AAC33-E9F3-144D-929D-8B85ACD4D501}"/>
              </a:ext>
            </a:extLst>
          </p:cNvPr>
          <p:cNvSpPr txBox="1"/>
          <p:nvPr/>
        </p:nvSpPr>
        <p:spPr>
          <a:xfrm>
            <a:off x="4827150" y="916010"/>
            <a:ext cx="56272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auxPro OT" panose="02000903030000090004" pitchFamily="2" charset="0"/>
              </a:rPr>
              <a:t>SUNY Library Services Update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F50B5-F939-CF44-960C-3EAE79DDFCE0}"/>
              </a:ext>
            </a:extLst>
          </p:cNvPr>
          <p:cNvCxnSpPr/>
          <p:nvPr/>
        </p:nvCxnSpPr>
        <p:spPr>
          <a:xfrm>
            <a:off x="4531801" y="-8092"/>
            <a:ext cx="0" cy="3333135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5311A9-0669-8A47-BDE2-7082927DEF72}"/>
              </a:ext>
            </a:extLst>
          </p:cNvPr>
          <p:cNvCxnSpPr/>
          <p:nvPr/>
        </p:nvCxnSpPr>
        <p:spPr>
          <a:xfrm>
            <a:off x="9602547" y="4790488"/>
            <a:ext cx="2589452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608256-D41E-7949-9F8B-A7E248C43ECB}"/>
              </a:ext>
            </a:extLst>
          </p:cNvPr>
          <p:cNvSpPr txBox="1"/>
          <p:nvPr/>
        </p:nvSpPr>
        <p:spPr>
          <a:xfrm>
            <a:off x="8912893" y="4172462"/>
            <a:ext cx="3088339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2100">
                <a:solidFill>
                  <a:schemeClr val="bg1"/>
                </a:solidFill>
                <a:latin typeface="AauxPro OT"/>
              </a:rPr>
              <a:t> February 26, 2021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B75E0D-B68C-5D4B-B4E8-1477A4D4F12D}"/>
              </a:ext>
            </a:extLst>
          </p:cNvPr>
          <p:cNvGrpSpPr/>
          <p:nvPr/>
        </p:nvGrpSpPr>
        <p:grpSpPr>
          <a:xfrm>
            <a:off x="6320303" y="6041112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E6AAA6-94E2-F84D-B2F3-A25A1C3F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C7A0F2-B015-B74A-8742-20D8D0C9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5D5982-80F4-314F-B88D-EDBA26AE123B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C1AF34-ECD5-AB44-9CC5-56A5C068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B42DE-6EE2-154A-975E-1B27FF79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43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March Release Note Highlights: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9"/>
            <a:ext cx="10772109" cy="41578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Link Resolver did not return </a:t>
            </a:r>
            <a:r>
              <a:rPr lang="en-US" sz="2000" err="1">
                <a:ea typeface="+mn-lt"/>
                <a:cs typeface="+mn-lt"/>
              </a:rPr>
              <a:t>Unpaywall</a:t>
            </a:r>
            <a:r>
              <a:rPr lang="en-US" sz="2000">
                <a:ea typeface="+mn-lt"/>
                <a:cs typeface="+mn-lt"/>
              </a:rPr>
              <a:t> links in the View-It of a Services Page if generated by Primo Citation Linker or Google Scholar. This was fixed.</a:t>
            </a:r>
            <a:endParaRPr lang="en-US" sz="2000">
              <a:cs typeface="Calibri"/>
            </a:endParaRPr>
          </a:p>
          <a:p>
            <a:r>
              <a:rPr lang="en-US" sz="2000">
                <a:cs typeface="Calibri"/>
              </a:rPr>
              <a:t>Display CTO now includes the </a:t>
            </a:r>
            <a:r>
              <a:rPr lang="en-US" sz="2000" err="1">
                <a:cs typeface="Calibri"/>
              </a:rPr>
              <a:t>url</a:t>
            </a:r>
            <a:r>
              <a:rPr lang="en-US" sz="2000">
                <a:cs typeface="Calibri"/>
              </a:rPr>
              <a:t>/fields that Primo is sending to Alma for the live look-up when you open the full record. Will help you troubleshoot which ISSN or title is being sent for matching.</a:t>
            </a:r>
          </a:p>
          <a:p>
            <a:r>
              <a:rPr lang="en-US" sz="2000">
                <a:cs typeface="Calibri"/>
              </a:rPr>
              <a:t>Improved "Did you mean" suggestions, confirmed by Discovery Working Group</a:t>
            </a:r>
          </a:p>
          <a:p>
            <a:r>
              <a:rPr lang="en-US" sz="2000">
                <a:cs typeface="Calibri"/>
              </a:rPr>
              <a:t>Reminder: keep an eye on the CKB release notes: </a:t>
            </a:r>
            <a:r>
              <a:rPr lang="en-US" sz="2000">
                <a:ea typeface="+mn-lt"/>
                <a:cs typeface="+mn-lt"/>
              </a:rPr>
              <a:t>https://knowledge.exlibrisgroup.com/Alma/Content_Corner/Release_Notes/2021_Alma_CKB_Release_Notes_January_-_June</a:t>
            </a:r>
          </a:p>
          <a:p>
            <a:r>
              <a:rPr lang="en-US" sz="2000">
                <a:cs typeface="Calibri"/>
              </a:rPr>
              <a:t>April will be a maintenance update: no changes</a:t>
            </a:r>
          </a:p>
          <a:p>
            <a:r>
              <a:rPr lang="en-US" sz="2000">
                <a:cs typeface="Calibri"/>
              </a:rPr>
              <a:t>Full release notes: </a:t>
            </a:r>
            <a:r>
              <a:rPr lang="en-US" sz="2000">
                <a:ea typeface="+mn-lt"/>
                <a:cs typeface="+mn-lt"/>
              </a:rPr>
              <a:t> </a:t>
            </a:r>
            <a:br>
              <a:rPr lang="en-US" sz="2000">
                <a:ea typeface="+mn-lt"/>
                <a:cs typeface="+mn-lt"/>
              </a:rPr>
            </a:br>
            <a:r>
              <a:rPr lang="en-US" sz="2000">
                <a:ea typeface="+mn-lt"/>
                <a:cs typeface="+mn-lt"/>
              </a:rPr>
              <a:t>https://knowledge.exlibrisgroup.com/Primo/Release_Notes/002Primo_VE/2021/010Primo_VE_2021_Release_Notes</a:t>
            </a: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8859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Community Zone Update Task List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9"/>
            <a:ext cx="4712396" cy="29151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cs typeface="Calibri"/>
              </a:rPr>
              <a:t>Reminder: set a calendar reminder to go check this regularly</a:t>
            </a:r>
            <a:endParaRPr lang="en-US"/>
          </a:p>
          <a:p>
            <a:r>
              <a:rPr lang="en-US" sz="2000">
                <a:cs typeface="Calibri"/>
              </a:rPr>
              <a:t>Focus on changes to collections, services rather than individual titles</a:t>
            </a:r>
          </a:p>
          <a:p>
            <a:r>
              <a:rPr lang="en-US" sz="2000">
                <a:cs typeface="Calibri"/>
              </a:rPr>
              <a:t>March update will provide better searching and filtering </a:t>
            </a:r>
          </a:p>
          <a:p>
            <a:r>
              <a:rPr lang="en-US" sz="2000">
                <a:cs typeface="Calibri"/>
              </a:rPr>
              <a:t>Updates will now show in portfolio editor if you have Repository Manager role</a:t>
            </a:r>
          </a:p>
        </p:txBody>
      </p:sp>
      <p:pic>
        <p:nvPicPr>
          <p:cNvPr id="4" name="Picture 4" descr="Timeline&#10;&#10;Description automatically generated">
            <a:extLst>
              <a:ext uri="{FF2B5EF4-FFF2-40B4-BE49-F238E27FC236}">
                <a16:creationId xmlns:a16="http://schemas.microsoft.com/office/drawing/2014/main" id="{266DA5DF-7581-407C-BF0C-1FFD3D957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633" y="1767208"/>
            <a:ext cx="5959260" cy="2968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1C51B71-E5A5-47CD-A033-8DA3772E0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453" y="5110498"/>
            <a:ext cx="8745621" cy="714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9794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EISSN</a:t>
            </a: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499D723F-E7F0-4979-A225-9A0C5D6F07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39218" y="1757993"/>
            <a:ext cx="7290114" cy="3347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658AE1-1221-4821-AF96-0F6071A9B2F9}"/>
              </a:ext>
            </a:extLst>
          </p:cNvPr>
          <p:cNvSpPr txBox="1">
            <a:spLocks/>
          </p:cNvSpPr>
          <p:nvPr/>
        </p:nvSpPr>
        <p:spPr>
          <a:xfrm>
            <a:off x="705034" y="1757004"/>
            <a:ext cx="3749870" cy="406717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cs typeface="Calibri"/>
              </a:rPr>
              <a:t>If article metadata contains both ISSN and EISSN, live matching prioritizes EISSN over ISSN and will stop once it's found a match</a:t>
            </a:r>
            <a:endParaRPr lang="en-US">
              <a:cs typeface="Calibri"/>
            </a:endParaRPr>
          </a:p>
          <a:p>
            <a:r>
              <a:rPr lang="en-US" sz="2000">
                <a:cs typeface="Calibri"/>
              </a:rPr>
              <a:t>Chances are good that vendor bib records from CZ and physical records don't contain both ISSN and EISSN, so it may miss matches</a:t>
            </a:r>
          </a:p>
          <a:p>
            <a:r>
              <a:rPr lang="en-US" sz="2000">
                <a:cs typeface="Calibri"/>
              </a:rPr>
              <a:t>Only way to fix is to add 776 $x with EISSN to bib record, will need to refresh in IZ and ask </a:t>
            </a:r>
            <a:r>
              <a:rPr lang="en-US" sz="2000">
                <a:ea typeface="+mn-lt"/>
                <a:cs typeface="+mn-lt"/>
                <a:hlinkClick r:id="rId3"/>
              </a:rPr>
              <a:t>info@slcny.libanswers.com</a:t>
            </a:r>
            <a:r>
              <a:rPr lang="en-US" sz="2000">
                <a:ea typeface="+mn-lt"/>
                <a:cs typeface="+mn-lt"/>
              </a:rPr>
              <a:t> to refresh in Network</a:t>
            </a: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6889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740" y="156359"/>
            <a:ext cx="10714608" cy="1277244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Gale </a:t>
            </a:r>
            <a:r>
              <a:rPr lang="en-US" sz="4000" err="1">
                <a:cs typeface="Calibri Light"/>
              </a:rPr>
              <a:t>Ebooks</a:t>
            </a:r>
            <a:r>
              <a:rPr lang="en-US" sz="4000">
                <a:cs typeface="Calibri Light"/>
              </a:rPr>
              <a:t> (Formerly GVRL) Reconciliation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658AE1-1221-4821-AF96-0F6071A9B2F9}"/>
              </a:ext>
            </a:extLst>
          </p:cNvPr>
          <p:cNvSpPr txBox="1">
            <a:spLocks/>
          </p:cNvSpPr>
          <p:nvPr/>
        </p:nvSpPr>
        <p:spPr>
          <a:xfrm>
            <a:off x="705034" y="1757004"/>
            <a:ext cx="3749870" cy="40671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>
              <a:cs typeface="Calibr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687581-AF48-4895-9D1B-C4BC90C26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419" y="1431670"/>
            <a:ext cx="10443882" cy="4494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Ran Analytics report in the NZ to see how many titles active for this collection at all SUNYs</a:t>
            </a:r>
          </a:p>
          <a:p>
            <a:r>
              <a:rPr lang="en-US">
                <a:cs typeface="Calibri"/>
              </a:rPr>
              <a:t>Working with Angela Palmieri of Cengage to get holdings for all SUNY campuses, so we can reconcile where necessary</a:t>
            </a:r>
          </a:p>
          <a:p>
            <a:r>
              <a:rPr lang="en-US">
                <a:cs typeface="Calibri"/>
              </a:rPr>
              <a:t>So far have drastically reduced the number of portfolios at one campus and added over 250 titles to two campus collections</a:t>
            </a:r>
          </a:p>
          <a:p>
            <a:r>
              <a:rPr lang="en-US">
                <a:cs typeface="Calibri"/>
              </a:rPr>
              <a:t>Will do the reconciliation for Extended Support campuses over the next few weeks</a:t>
            </a:r>
          </a:p>
          <a:p>
            <a:r>
              <a:rPr lang="en-US">
                <a:cs typeface="Calibri"/>
              </a:rPr>
              <a:t>Will share lessons learned after working with extended support.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8301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Esta Tovstiadi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SUNY Shared Collections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53807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ESWLCA: Invitation for Bids (IFB)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8889" y="1557761"/>
            <a:ext cx="10636476" cy="438890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cs typeface="Calibri"/>
              </a:rPr>
              <a:t>14 vendors provided bids for 330 products</a:t>
            </a:r>
            <a:endParaRPr lang="en-US"/>
          </a:p>
          <a:p>
            <a:r>
              <a:rPr lang="en-US">
                <a:ea typeface="+mn-lt"/>
                <a:cs typeface="+mn-lt"/>
              </a:rPr>
              <a:t>Thank you to review group members</a:t>
            </a:r>
          </a:p>
          <a:p>
            <a:r>
              <a:rPr lang="en-US">
                <a:ea typeface="+mn-lt"/>
                <a:cs typeface="+mn-lt"/>
              </a:rPr>
              <a:t>We are finalizing administrative review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Procurement contacting vendors for missing documents </a:t>
            </a:r>
            <a:endParaRPr lang="en-US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Likely moving forward with contracts for the following vendors:</a:t>
            </a:r>
          </a:p>
          <a:p>
            <a:pPr lvl="1"/>
            <a:r>
              <a:rPr lang="en-US">
                <a:ea typeface="+mn-lt"/>
                <a:cs typeface="+mn-lt"/>
              </a:rPr>
              <a:t>Oxford University Press (recharge application submitted)</a:t>
            </a:r>
          </a:p>
          <a:p>
            <a:pPr lvl="1"/>
            <a:r>
              <a:rPr lang="en-US">
                <a:ea typeface="+mn-lt"/>
                <a:cs typeface="+mn-lt"/>
              </a:rPr>
              <a:t>JSTOR (recharge application submitted)</a:t>
            </a:r>
          </a:p>
          <a:p>
            <a:pPr lvl="1"/>
            <a:r>
              <a:rPr lang="en-US">
                <a:ea typeface="+mn-lt"/>
                <a:cs typeface="+mn-lt"/>
              </a:rPr>
              <a:t>EBSCO (potential recharge)</a:t>
            </a:r>
          </a:p>
          <a:p>
            <a:pPr lvl="1"/>
            <a:r>
              <a:rPr lang="en-US">
                <a:ea typeface="+mn-lt"/>
                <a:cs typeface="+mn-lt"/>
              </a:rPr>
              <a:t>ProQuest (potential recharge)</a:t>
            </a:r>
          </a:p>
          <a:p>
            <a:pPr lvl="1"/>
            <a:r>
              <a:rPr lang="en-US">
                <a:ea typeface="+mn-lt"/>
                <a:cs typeface="+mn-lt"/>
              </a:rPr>
              <a:t>New York Times 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Chronicle of Higher Education (recharge application submitted)</a:t>
            </a:r>
          </a:p>
          <a:p>
            <a:r>
              <a:rPr lang="en-US">
                <a:ea typeface="+mn-lt"/>
                <a:cs typeface="+mn-lt"/>
              </a:rPr>
              <a:t>More information forthcoming in the following weeks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6863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eBook Central DDA Pilot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488488"/>
            <a:ext cx="7068803" cy="434064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Title access and purchasing went live in early February</a:t>
            </a:r>
          </a:p>
          <a:p>
            <a:r>
              <a:rPr lang="en-US">
                <a:cs typeface="Calibri"/>
              </a:rPr>
              <a:t>Huge thank you to Michelle Eichelberger for setting up access, trouble-shooting, managing ProQuest</a:t>
            </a:r>
          </a:p>
          <a:p>
            <a:r>
              <a:rPr lang="en-US">
                <a:cs typeface="Calibri"/>
              </a:rPr>
              <a:t>Cohort A (6 campuses):</a:t>
            </a:r>
          </a:p>
          <a:p>
            <a:pPr lvl="1"/>
            <a:r>
              <a:rPr lang="en-US">
                <a:cs typeface="Calibri"/>
              </a:rPr>
              <a:t>16 titles purchased, </a:t>
            </a:r>
            <a:r>
              <a:rPr lang="en-US">
                <a:ea typeface="+mn-lt"/>
                <a:cs typeface="+mn-lt"/>
              </a:rPr>
              <a:t>$3,226.38 spent, average per title cost to each campus: $33.61</a:t>
            </a:r>
          </a:p>
          <a:p>
            <a:r>
              <a:rPr lang="en-US">
                <a:cs typeface="Calibri"/>
              </a:rPr>
              <a:t>Cohort B (14 campuses):</a:t>
            </a:r>
          </a:p>
          <a:p>
            <a:pPr lvl="1"/>
            <a:r>
              <a:rPr lang="en-US">
                <a:cs typeface="Calibri"/>
              </a:rPr>
              <a:t>5 titles purchased, </a:t>
            </a:r>
            <a:r>
              <a:rPr lang="en-US">
                <a:ea typeface="+mn-lt"/>
                <a:cs typeface="+mn-lt"/>
              </a:rPr>
              <a:t>$3,635.04 spent, average per title cost to each campus: $51.93 </a:t>
            </a:r>
          </a:p>
          <a:p>
            <a:endParaRPr lang="en-US">
              <a:cs typeface="Calibri"/>
            </a:endParaRPr>
          </a:p>
        </p:txBody>
      </p:sp>
      <p:pic>
        <p:nvPicPr>
          <p:cNvPr id="4" name="Picture 4" descr="A picture containing text, green&#10;&#10;Description automatically generated">
            <a:extLst>
              <a:ext uri="{FF2B5EF4-FFF2-40B4-BE49-F238E27FC236}">
                <a16:creationId xmlns:a16="http://schemas.microsoft.com/office/drawing/2014/main" id="{93122DB4-9FDC-4ADD-8F3A-DD651D8E9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911" y="1887521"/>
            <a:ext cx="4008407" cy="292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98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Other updates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793288"/>
            <a:ext cx="10648766" cy="389729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err="1">
                <a:cs typeface="Calibri"/>
              </a:rPr>
              <a:t>Artstor</a:t>
            </a:r>
            <a:r>
              <a:rPr lang="en-US">
                <a:cs typeface="Calibri"/>
              </a:rPr>
              <a:t> contract extension approved but not yet executed</a:t>
            </a:r>
          </a:p>
          <a:p>
            <a:pPr lvl="1"/>
            <a:r>
              <a:rPr lang="en-US">
                <a:cs typeface="Calibri"/>
              </a:rPr>
              <a:t>SUNY Procurement is working with Ithaka to complete required forms</a:t>
            </a:r>
          </a:p>
          <a:p>
            <a:pPr lvl="1"/>
            <a:r>
              <a:rPr lang="en-US">
                <a:cs typeface="Calibri"/>
              </a:rPr>
              <a:t>There should be no interruption in access; if you have access problems please let me know</a:t>
            </a:r>
          </a:p>
          <a:p>
            <a:r>
              <a:rPr lang="en-US">
                <a:ea typeface="+mn-lt"/>
                <a:cs typeface="+mn-lt"/>
              </a:rPr>
              <a:t>ProQuest whole </a:t>
            </a:r>
            <a:r>
              <a:rPr lang="en-US" err="1">
                <a:ea typeface="+mn-lt"/>
                <a:cs typeface="+mn-lt"/>
              </a:rPr>
              <a:t>ebook</a:t>
            </a:r>
            <a:r>
              <a:rPr lang="en-US">
                <a:ea typeface="+mn-lt"/>
                <a:cs typeface="+mn-lt"/>
              </a:rPr>
              <a:t> ILL pilot</a:t>
            </a:r>
          </a:p>
          <a:p>
            <a:pPr lvl="1"/>
            <a:r>
              <a:rPr lang="en-US">
                <a:ea typeface="+mn-lt"/>
                <a:cs typeface="+mn-lt"/>
              </a:rPr>
              <a:t>Pilot timeline has been delayed due to changes in staffing and leadership at ProQuest</a:t>
            </a:r>
          </a:p>
          <a:p>
            <a:pPr lvl="1"/>
            <a:r>
              <a:rPr lang="en-US">
                <a:ea typeface="+mn-lt"/>
                <a:cs typeface="+mn-lt"/>
              </a:rPr>
              <a:t>Update meeting next week with ProQuest; more information following</a:t>
            </a:r>
          </a:p>
          <a:p>
            <a:pPr lvl="1"/>
            <a:r>
              <a:rPr lang="en-US">
                <a:ea typeface="+mn-lt"/>
                <a:cs typeface="+mn-lt"/>
              </a:rPr>
              <a:t>Please return signed participation letters ASAP</a:t>
            </a:r>
            <a:endParaRPr lang="en-US"/>
          </a:p>
          <a:p>
            <a:r>
              <a:rPr lang="en-US" err="1">
                <a:cs typeface="Calibri"/>
              </a:rPr>
              <a:t>STAT!Ref</a:t>
            </a:r>
            <a:r>
              <a:rPr lang="en-US">
                <a:cs typeface="Calibri"/>
              </a:rPr>
              <a:t> renewal (next term starts 8/1/21)</a:t>
            </a:r>
          </a:p>
          <a:p>
            <a:pPr lvl="1"/>
            <a:r>
              <a:rPr lang="en-US">
                <a:cs typeface="Calibri"/>
              </a:rPr>
              <a:t>We have a central pricing agreement (no central contract)</a:t>
            </a:r>
          </a:p>
          <a:p>
            <a:pPr lvl="1"/>
            <a:r>
              <a:rPr lang="en-US">
                <a:cs typeface="Calibri"/>
              </a:rPr>
              <a:t>We plan to secure multi-year pricing at this renewal, if possible</a:t>
            </a:r>
          </a:p>
          <a:p>
            <a:pPr lvl="1"/>
            <a:r>
              <a:rPr lang="en-US">
                <a:cs typeface="Calibri"/>
              </a:rPr>
              <a:t>More information forthcoming in the next month</a:t>
            </a: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6249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Maggie McGee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Resource Management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37613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19" y="365125"/>
            <a:ext cx="11445686" cy="541151"/>
          </a:xfrm>
        </p:spPr>
        <p:txBody>
          <a:bodyPr>
            <a:noAutofit/>
          </a:bodyPr>
          <a:lstStyle/>
          <a:p>
            <a:r>
              <a:rPr lang="en-US" sz="3600" b="1">
                <a:latin typeface="Calibri"/>
                <a:cs typeface="Calibri Light"/>
              </a:rPr>
              <a:t>New MSP Policies</a:t>
            </a:r>
            <a:endParaRPr lang="en-US" sz="3600" b="1" err="1"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5358" y="1000784"/>
            <a:ext cx="11063383" cy="48485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 sz="2400">
                <a:cs typeface="Calibri"/>
                <a:hlinkClick r:id="rId2"/>
              </a:rPr>
              <a:t>MSP-58</a:t>
            </a:r>
            <a:r>
              <a:rPr lang="en-US" sz="2400">
                <a:cs typeface="Calibri"/>
              </a:rPr>
              <a:t>: </a:t>
            </a:r>
            <a:r>
              <a:rPr lang="en-US" sz="2400">
                <a:ea typeface="+mn-lt"/>
                <a:cs typeface="+mn-lt"/>
              </a:rPr>
              <a:t>Suppressing </a:t>
            </a:r>
            <a:r>
              <a:rPr lang="en-US" sz="2400" err="1">
                <a:ea typeface="+mn-lt"/>
                <a:cs typeface="+mn-lt"/>
              </a:rPr>
              <a:t>Dedup</a:t>
            </a:r>
            <a:r>
              <a:rPr lang="en-US" sz="2400">
                <a:ea typeface="+mn-lt"/>
                <a:cs typeface="+mn-lt"/>
              </a:rPr>
              <a:t>/FRBR for 130 and 630 $a Bible. in the Network Zone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The SMSP approved suppressing </a:t>
            </a:r>
            <a:r>
              <a:rPr lang="en-US" sz="2000" err="1">
                <a:ea typeface="+mn-lt"/>
                <a:cs typeface="+mn-lt"/>
              </a:rPr>
              <a:t>Dedup</a:t>
            </a:r>
            <a:r>
              <a:rPr lang="en-US" sz="2000">
                <a:ea typeface="+mn-lt"/>
                <a:cs typeface="+mn-lt"/>
              </a:rPr>
              <a:t>/FRBR for all Network Zone (NZ) physical bibliographic records that contain 130 and/or 630 $a Bible. on December 23, 2020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Institution </a:t>
            </a:r>
            <a:r>
              <a:rPr lang="en-US" sz="2000" u="sng">
                <a:ea typeface="+mn-lt"/>
                <a:cs typeface="+mn-lt"/>
              </a:rPr>
              <a:t>only</a:t>
            </a:r>
            <a:r>
              <a:rPr lang="en-US" sz="2000">
                <a:ea typeface="+mn-lt"/>
                <a:cs typeface="+mn-lt"/>
              </a:rPr>
              <a:t> bibliographic records will not be impacted by the changes made to the NZ bibliographic records. Contact the Network Zone Coordinator at </a:t>
            </a:r>
            <a:r>
              <a:rPr lang="en-US" sz="2000">
                <a:ea typeface="+mn-lt"/>
                <a:cs typeface="+mn-lt"/>
                <a:hlinkClick r:id="rId3"/>
              </a:rPr>
              <a:t>info@slcny.libanswers.com</a:t>
            </a:r>
            <a:r>
              <a:rPr lang="en-US" sz="2000">
                <a:ea typeface="+mn-lt"/>
                <a:cs typeface="+mn-lt"/>
              </a:rPr>
              <a:t> for institutions interested in applying these changes to their IZ only records as well</a:t>
            </a:r>
            <a:br>
              <a:rPr lang="en-US" sz="2000">
                <a:ea typeface="+mn-lt"/>
                <a:cs typeface="+mn-lt"/>
              </a:rPr>
            </a:br>
            <a:endParaRPr lang="en-US" sz="2000">
              <a:cs typeface="Calibri"/>
            </a:endParaRPr>
          </a:p>
          <a:p>
            <a:pPr marL="514350" indent="-514350">
              <a:buAutoNum type="arabicPeriod"/>
            </a:pPr>
            <a:r>
              <a:rPr lang="en-US" sz="2400">
                <a:cs typeface="Calibri"/>
                <a:hlinkClick r:id="rId4"/>
              </a:rPr>
              <a:t>MSP-60</a:t>
            </a:r>
            <a:r>
              <a:rPr lang="en-US" sz="2400">
                <a:cs typeface="Calibri"/>
              </a:rPr>
              <a:t>: </a:t>
            </a:r>
            <a:r>
              <a:rPr lang="en-US" sz="2400">
                <a:ea typeface="+mn-lt"/>
                <a:cs typeface="+mn-lt"/>
              </a:rPr>
              <a:t>Non-Romanized Titles in Alma and Primo VE display (Flip Linked Fields)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Non-Romanized MARC records will be imported into Alma using Ex Libris’ “out of the box” configuration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Alma is configured to import Non-Romanized titles with a linked MARC 880 with the Romanized title from MARC 880 in MARC 245 and the non-Romanized title in MARC 245 to the linked MARC 880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Importing non-Romanized MARC records into Alma in this manner supports MSP-12 which states: “‘Language of Cataloging’ for records in the Network Zone must be in English</a:t>
            </a:r>
            <a:endParaRPr lang="en-US">
              <a:cs typeface="Calibri" panose="020F0502020204030204"/>
            </a:endParaRPr>
          </a:p>
          <a:p>
            <a:pPr lvl="1"/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8491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Shannon Pritting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on SLS Initiatives and Projects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03418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19" y="365125"/>
            <a:ext cx="11445686" cy="541151"/>
          </a:xfrm>
        </p:spPr>
        <p:txBody>
          <a:bodyPr>
            <a:noAutofit/>
          </a:bodyPr>
          <a:lstStyle/>
          <a:p>
            <a:r>
              <a:rPr lang="en-US" sz="3600" b="1">
                <a:latin typeface="Calibri"/>
                <a:cs typeface="Calibri Light"/>
              </a:rPr>
              <a:t>Upcoming SUNY Initiatives for Resource Management</a:t>
            </a:r>
            <a:endParaRPr lang="en-US" sz="3600" b="1" err="1"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5358" y="1000784"/>
            <a:ext cx="11063383" cy="48485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eriod"/>
            </a:pPr>
            <a:r>
              <a:rPr lang="en-US" sz="2400">
                <a:cs typeface="Calibri"/>
              </a:rPr>
              <a:t>MSP-59: Foreign Language and Fast Subject Headings</a:t>
            </a:r>
          </a:p>
          <a:p>
            <a:pPr marL="1085850" lvl="1" indent="-342900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Foreign Language and Fast Subject Headings will be removed from physical MARC records upon import into the Network and Institution Zones</a:t>
            </a:r>
          </a:p>
          <a:p>
            <a:pPr marL="1543050" lvl="2" indent="-342900">
              <a:buFont typeface="Wingdings" panose="020B0604020202020204" pitchFamily="34" charset="0"/>
              <a:buChar char="§"/>
            </a:pPr>
            <a:r>
              <a:rPr lang="en-US" sz="1800">
                <a:ea typeface="+mn-lt"/>
                <a:cs typeface="+mn-lt"/>
              </a:rPr>
              <a:t>Testing normalization rules to remove current foreign language and fast subject headings in the Network sandbox</a:t>
            </a:r>
          </a:p>
          <a:p>
            <a:pPr marL="1543050" lvl="2" indent="-342900">
              <a:buFont typeface="Wingdings" panose="020B0604020202020204" pitchFamily="34" charset="0"/>
              <a:buChar char="§"/>
            </a:pPr>
            <a:r>
              <a:rPr lang="en-US" sz="1800">
                <a:ea typeface="+mn-lt"/>
                <a:cs typeface="+mn-lt"/>
              </a:rPr>
              <a:t>Testing normalization rules to remove foreign language and fast subject headings from import from OCLC into Alma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86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Autofit/>
          </a:bodyPr>
          <a:lstStyle/>
          <a:p>
            <a:r>
              <a:rPr lang="en-US" sz="3400" b="1">
                <a:latin typeface="Calibri"/>
                <a:cs typeface="Calibri"/>
              </a:rPr>
              <a:t>Configuration Change Tracking in Code and Mapping Tables</a:t>
            </a:r>
            <a:endParaRPr lang="en-US" sz="3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063383" cy="49282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sz="2400">
                <a:ea typeface="+mn-lt"/>
                <a:cs typeface="+mn-lt"/>
              </a:rPr>
              <a:t>January 2021 Alma release added a new parameter that provides the</a:t>
            </a:r>
            <a:r>
              <a:rPr lang="en-US" sz="2400" b="1">
                <a:ea typeface="+mn-lt"/>
                <a:cs typeface="+mn-lt"/>
              </a:rPr>
              <a:t> </a:t>
            </a:r>
            <a:r>
              <a:rPr lang="en-US" sz="2400">
                <a:ea typeface="+mn-lt"/>
                <a:cs typeface="+mn-lt"/>
              </a:rPr>
              <a:t>ability to view the history of changes made by Alma users to code and mapping tables </a:t>
            </a:r>
            <a:endParaRPr lang="en-US" sz="2400">
              <a:cs typeface="Calibri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Default is set to 0 (zero) days, which does not store any change history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Code and mapping change history can be viewed in analytics using the Events and Systens Events subject areas</a:t>
            </a:r>
          </a:p>
          <a:p>
            <a:pPr marL="1257300" lvl="2">
              <a:buFont typeface="Wingdings,Sans-Serif" panose="020B0604020202020204" pitchFamily="34" charset="0"/>
              <a:buChar char="§"/>
            </a:pPr>
            <a:r>
              <a:rPr lang="en-US">
                <a:ea typeface="+mn-lt"/>
                <a:cs typeface="+mn-lt"/>
              </a:rPr>
              <a:t>Analytics does not include full details of the changes made to the code and mapping tables</a:t>
            </a:r>
            <a:br>
              <a:rPr lang="en-US">
                <a:ea typeface="+mn-lt"/>
                <a:cs typeface="+mn-lt"/>
              </a:rPr>
            </a:br>
            <a:endParaRPr lang="en-US">
              <a:cs typeface="Calibri"/>
            </a:endParaRPr>
          </a:p>
          <a:p>
            <a:pPr marL="457200" indent="-457200"/>
            <a:r>
              <a:rPr lang="en-US" sz="2400">
                <a:ea typeface="+mn-lt"/>
                <a:cs typeface="+mn-lt"/>
              </a:rPr>
              <a:t>SLS made configuration changes to  the </a:t>
            </a:r>
            <a:r>
              <a:rPr lang="en-US" sz="2400" b="1" err="1">
                <a:ea typeface="+mn-lt"/>
                <a:cs typeface="+mn-lt"/>
              </a:rPr>
              <a:t>code_and_mapping_table_log_retention_period</a:t>
            </a:r>
            <a:r>
              <a:rPr lang="en-US" sz="2400">
                <a:ea typeface="+mn-lt"/>
                <a:cs typeface="+mn-lt"/>
              </a:rPr>
              <a:t>  (Configuration&gt;General&gt;General Configuration&gt;Other Settings) from 0 (zero) to 5,000 days for all institutions, except for:</a:t>
            </a:r>
          </a:p>
          <a:p>
            <a:pPr marL="914400" lvl="1" indent="-342900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University centers</a:t>
            </a:r>
          </a:p>
          <a:p>
            <a:pPr marL="914400" lvl="1" indent="-342900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Institutions who already configured this other setting</a:t>
            </a:r>
          </a:p>
          <a:p>
            <a:pPr marL="800100" lvl="1" indent="-342900">
              <a:buFont typeface="Wingdings" panose="020B0604020202020204" pitchFamily="34" charset="0"/>
              <a:buChar char="§"/>
            </a:pP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9215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Calibri"/>
                <a:cs typeface="Calibri Light"/>
              </a:rPr>
              <a:t>March 2021 Release Notes – Resource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063383" cy="49394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/>
            <a:r>
              <a:rPr lang="en-US" sz="2400" b="1">
                <a:cs typeface="Calibri"/>
              </a:rPr>
              <a:t>New MD Editor Updates</a:t>
            </a:r>
            <a:endParaRPr lang="en-US" sz="2400">
              <a:cs typeface="Calibri" panose="020F0502020204030204"/>
            </a:endParaRPr>
          </a:p>
          <a:p>
            <a:pPr marL="971550" lvl="1" indent="-342900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The new MD Editor will be the default editor </a:t>
            </a:r>
            <a:endParaRPr lang="en-US" sz="2000">
              <a:cs typeface="Calibri" panose="020F0502020204030204"/>
            </a:endParaRPr>
          </a:p>
          <a:p>
            <a:pPr marL="1428750" lvl="2">
              <a:buFont typeface="Courier New" panose="020B0604020202020204" pitchFamily="34" charset="0"/>
              <a:buChar char="o"/>
            </a:pPr>
            <a:r>
              <a:rPr lang="en-US">
                <a:cs typeface="Calibri" panose="020F0502020204030204"/>
              </a:rPr>
              <a:t>Users can still toggle to and from the new and old MD Editor</a:t>
            </a:r>
          </a:p>
          <a:p>
            <a:pPr marL="1428750" lvl="2">
              <a:buFont typeface="Courier New" panose="020B0604020202020204" pitchFamily="34" charset="0"/>
              <a:buChar char="o"/>
            </a:pPr>
            <a:r>
              <a:rPr lang="en-US">
                <a:cs typeface="Calibri" panose="020F0502020204030204"/>
              </a:rPr>
              <a:t>This release provides the ability to opt-out of the new MD Editor for users with specific roles</a:t>
            </a:r>
          </a:p>
          <a:p>
            <a:pPr marL="1885950" lvl="3">
              <a:buFont typeface="Courier New" panose="020B0604020202020204" pitchFamily="34" charset="0"/>
              <a:buChar char="o"/>
            </a:pPr>
            <a:r>
              <a:rPr lang="en-US">
                <a:cs typeface="Calibri" panose="020F0502020204030204"/>
              </a:rPr>
              <a:t>Not recommended as exclusive use of the new MD Editor will begin with the June 2021 release</a:t>
            </a:r>
          </a:p>
          <a:p>
            <a:pPr marL="971550" lvl="1" indent="-342900">
              <a:buFont typeface="Courier New" panose="020B0604020202020204" pitchFamily="34" charset="0"/>
              <a:buChar char="o"/>
            </a:pPr>
            <a:r>
              <a:rPr lang="en-US" sz="2000">
                <a:cs typeface="Calibri" panose="020F0502020204030204"/>
              </a:rPr>
              <a:t>Rules Management will be added to the new MD Editor in production</a:t>
            </a:r>
            <a:endParaRPr lang="en-US">
              <a:cs typeface="Calibri"/>
            </a:endParaRPr>
          </a:p>
          <a:p>
            <a:pPr marL="1428750" lvl="2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All functionality is now available in the new MD Editor with the addition of Rules Management</a:t>
            </a:r>
          </a:p>
          <a:p>
            <a:pPr marL="1428750" lvl="2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Recommended to begin using the new MD Editor for daily workflows</a:t>
            </a:r>
          </a:p>
          <a:p>
            <a:pPr marL="971550" lvl="1" indent="-342900">
              <a:buFont typeface="Courier New" panose="020B0604020202020204" pitchFamily="34" charset="0"/>
              <a:buChar char="o"/>
            </a:pPr>
            <a:r>
              <a:rPr lang="en-US" sz="2000">
                <a:cs typeface="Calibri"/>
              </a:rPr>
              <a:t>Creating new holdings from the "Add Inventory" menu </a:t>
            </a:r>
            <a:endParaRPr lang="en-US">
              <a:cs typeface="Calibri"/>
            </a:endParaRPr>
          </a:p>
          <a:p>
            <a:pPr marL="1428750" lvl="2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New holdings records can be created from the "New" menu and the "Add Inventory" menu</a:t>
            </a:r>
          </a:p>
          <a:p>
            <a:pPr marL="1428750" lvl="2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Add Inventory&gt;MARC21 Holdings&gt;[Holdings configured to display from "Template display configuration" can be selected]</a:t>
            </a:r>
          </a:p>
          <a:p>
            <a:pPr marL="971550" lvl="1" indent="-342900">
              <a:buFont typeface="Courier New" panose="020B0604020202020204" pitchFamily="34" charset="0"/>
              <a:buChar char="o"/>
            </a:pPr>
            <a:r>
              <a:rPr lang="en-US" sz="2000">
                <a:cs typeface="Calibri" panose="020F0502020204030204"/>
              </a:rPr>
              <a:t>Brief level now appears in the record header for all MARC bibliographic formats</a:t>
            </a:r>
            <a:endParaRPr lang="en-US" b="1">
              <a:cs typeface="Calibri" panose="020F0502020204030204"/>
            </a:endParaRPr>
          </a:p>
          <a:p>
            <a:pPr marL="1485900" lvl="2" indent="-285750"/>
            <a:endParaRPr lang="en-US" sz="1600">
              <a:cs typeface="Calibri" panose="020F0502020204030204"/>
            </a:endParaRPr>
          </a:p>
          <a:p>
            <a:pPr marL="1428750" lvl="2" indent="-514350">
              <a:buFont typeface="Wingdings" panose="020B0604020202020204" pitchFamily="34" charset="0"/>
              <a:buChar char="§"/>
            </a:pPr>
            <a:endParaRPr lang="en-US" sz="1600">
              <a:cs typeface="Calibri" panose="020F0502020204030204"/>
            </a:endParaRPr>
          </a:p>
        </p:txBody>
      </p: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08B182B6-D616-4B79-A46F-470836C14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594" y="1049637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17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Calibri"/>
                <a:ea typeface="+mj-lt"/>
                <a:cs typeface="+mj-lt"/>
              </a:rPr>
              <a:t>MARCH 2021 Release Notes – Acquisitions</a:t>
            </a:r>
            <a:endParaRPr lang="en-US"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0875679" cy="20489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New Option To "Replace Resource" Associated With An Electronic PO Line</a:t>
            </a:r>
            <a:endParaRPr lang="en-US" sz="2400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cs typeface="Calibri"/>
              </a:rPr>
              <a:t>Electronic POL (portfolios/collections) now allows the resource to be replaced when a POL is accidentally created for the wrong electronic resource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1800">
                <a:cs typeface="Calibri"/>
              </a:rPr>
              <a:t>Prevents the need to delete the POL and create a new POL 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1800">
                <a:cs typeface="Calibri"/>
              </a:rPr>
              <a:t>"Replace resource" can only be used on the same electronic resource type</a:t>
            </a:r>
            <a:endParaRPr lang="en-US" sz="1800"/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1800">
                <a:cs typeface="Calibri"/>
              </a:rPr>
              <a:t>Displays the icon for the zone the resource is associated with and indicates if it is active or not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2000">
              <a:cs typeface="Calibri"/>
            </a:endParaRPr>
          </a:p>
          <a:p>
            <a:pPr marL="514350" indent="-514350"/>
            <a:endParaRPr lang="en-US" sz="2400">
              <a:cs typeface="Calibri"/>
            </a:endParaRPr>
          </a:p>
          <a:p>
            <a:pPr marL="514350" indent="-514350"/>
            <a:endParaRPr lang="en-US" sz="2400">
              <a:cs typeface="Calibri"/>
            </a:endParaRPr>
          </a:p>
          <a:p>
            <a:pPr marL="0" indent="0">
              <a:buNone/>
            </a:pPr>
            <a:endParaRPr lang="en-US" sz="2400">
              <a:cs typeface="Calibri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1B57766-53A6-403B-A372-9DB0A9BB8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004" y="3110419"/>
            <a:ext cx="8278483" cy="2721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BCA711D-4791-435C-AC6F-93D4A14EC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4896" y="258882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82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Calibri"/>
                <a:ea typeface="+mj-lt"/>
                <a:cs typeface="+mj-lt"/>
              </a:rPr>
              <a:t>MARCH 2021 Release Notes – Acquisitions</a:t>
            </a:r>
            <a:endParaRPr lang="en-US">
              <a:latin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39323"/>
            <a:ext cx="5412282" cy="496756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14350" indent="-514350"/>
            <a:r>
              <a:rPr lang="en-US" sz="2400">
                <a:cs typeface="Calibri"/>
              </a:rPr>
              <a:t>Import Profiles will have the ability to match on an existing bib record when this option is selected under Match</a:t>
            </a:r>
            <a:r>
              <a:rPr lang="en-US" sz="2400">
                <a:ea typeface="+mn-lt"/>
                <a:cs typeface="+mn-lt"/>
              </a:rPr>
              <a:t> Actions&gt;Upon match </a:t>
            </a:r>
            <a:br>
              <a:rPr lang="en-US" sz="2400">
                <a:ea typeface="+mn-lt"/>
                <a:cs typeface="+mn-lt"/>
              </a:rPr>
            </a:br>
            <a:endParaRPr lang="en-US" sz="2400"/>
          </a:p>
          <a:p>
            <a:pPr marL="514350" indent="-514350"/>
            <a:r>
              <a:rPr lang="en-US" sz="2400"/>
              <a:t>Multiple runs per day for PO packaging Job to now exist to facilitate better communication between vendors and Alma</a:t>
            </a:r>
            <a:endParaRPr lang="en-US" sz="2400"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cs typeface="Calibri"/>
              </a:rPr>
              <a:t>Can be applied to: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1800">
                <a:cs typeface="Calibri"/>
              </a:rPr>
              <a:t>Manual packaging jobs (</a:t>
            </a:r>
            <a:r>
              <a:rPr lang="en-US" sz="1800" b="1" i="1">
                <a:ea typeface="+mn-lt"/>
                <a:cs typeface="+mn-lt"/>
              </a:rPr>
              <a:t>Configuration&gt; Acquisitions&gt;General&gt;Acquisitions Job configuration</a:t>
            </a:r>
            <a:r>
              <a:rPr lang="en-US" sz="1800">
                <a:ea typeface="+mn-lt"/>
                <a:cs typeface="+mn-lt"/>
              </a:rPr>
              <a:t>)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1800">
                <a:cs typeface="Calibri"/>
              </a:rPr>
              <a:t>EDI jobs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cs typeface="Calibri"/>
              </a:rPr>
              <a:t>New options to run the PO Packaging job: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1800">
                <a:cs typeface="Calibri"/>
              </a:rPr>
              <a:t>Every 2 hours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sz="1800">
                <a:cs typeface="Calibri"/>
              </a:rPr>
              <a:t>Every 4 hours</a:t>
            </a:r>
          </a:p>
          <a:p>
            <a:pPr marL="514350" indent="-514350"/>
            <a:endParaRPr lang="en-US" sz="2400">
              <a:cs typeface="Calibri"/>
            </a:endParaRPr>
          </a:p>
          <a:p>
            <a:pPr marL="514350" indent="-514350"/>
            <a:endParaRPr lang="en-US" sz="2400">
              <a:cs typeface="Calibri"/>
            </a:endParaRP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39340FE-7D78-422A-8414-A0B887ABE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249" y="1170237"/>
            <a:ext cx="4770407" cy="2245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1446245-BD45-4730-8F1E-99CBF523D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414" y="3638323"/>
            <a:ext cx="1995578" cy="2254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A5428A0-D089-4331-84E5-BD5B75FF0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4896" y="244505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38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Calibri"/>
                <a:ea typeface="+mj-lt"/>
                <a:cs typeface="+mj-lt"/>
              </a:rPr>
              <a:t>MARC 2021 Release Notes - Acquisitions</a:t>
            </a:r>
            <a:r>
              <a:rPr lang="en-US" b="1">
                <a:ea typeface="+mj-lt"/>
                <a:cs typeface="+mj-lt"/>
              </a:rPr>
              <a:t>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063383" cy="46368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Physical Inventory Viewer Privileges Added to All Relevant Roles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All staff users will be able to view all inventory (physical, electronic and digital) in the institution, regardless of the user role's scope</a:t>
            </a:r>
          </a:p>
          <a:p>
            <a:pPr marL="1257300" lvl="2" indent="-342900">
              <a:buFont typeface="Courier New" panose="020B0604020202020204" pitchFamily="34" charset="0"/>
              <a:buChar char="o"/>
            </a:pPr>
            <a:r>
              <a:rPr lang="en-US" sz="1800">
                <a:ea typeface="+mn-lt"/>
                <a:cs typeface="+mn-lt"/>
              </a:rPr>
              <a:t>Users who do not have the permissions to edit the inventory can only view it</a:t>
            </a:r>
          </a:p>
          <a:p>
            <a:pPr marL="1257300" lvl="2" indent="-342900">
              <a:buFont typeface="Courier New" panose="020B0604020202020204" pitchFamily="34" charset="0"/>
              <a:buChar char="o"/>
            </a:pPr>
            <a:r>
              <a:rPr lang="en-US" sz="1800">
                <a:ea typeface="+mn-lt"/>
                <a:cs typeface="+mn-lt"/>
              </a:rPr>
              <a:t>Contact Ex Libris customer support to limit the ability to view holdings and items in your institution only to certain roles</a:t>
            </a:r>
            <a:endParaRPr lang="en-US" sz="1800">
              <a:cs typeface="Calibri"/>
            </a:endParaRPr>
          </a:p>
          <a:p>
            <a:pPr marL="514350" indent="-514350"/>
            <a:endParaRPr lang="en-US">
              <a:cs typeface="Calibri"/>
            </a:endParaRPr>
          </a:p>
          <a:p>
            <a:pPr marL="514350" indent="-514350"/>
            <a:endParaRPr lang="en-US">
              <a:cs typeface="Calibri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994DA449-D12F-46AB-9F37-3ECBF4C39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8594" y="244505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55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554" y="365125"/>
            <a:ext cx="11378451" cy="541151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Calibri"/>
                <a:ea typeface="+mj-lt"/>
                <a:cs typeface="+mj-lt"/>
              </a:rPr>
              <a:t>March 2021 Release Notes – Other</a:t>
            </a:r>
            <a:endParaRPr lang="en-US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58" y="1053700"/>
            <a:ext cx="11063383" cy="49282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sz="2400">
                <a:ea typeface="+mn-lt"/>
                <a:cs typeface="+mn-lt"/>
              </a:rPr>
              <a:t>Exclusive use of the New Alma Layout </a:t>
            </a:r>
            <a:endParaRPr lang="en-US" sz="2400"/>
          </a:p>
          <a:p>
            <a:pPr marL="1028700" lvl="1" indent="-342900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The old Layout will no longer be available to use in Alma with the March 2021 release</a:t>
            </a:r>
            <a:endParaRPr lang="en-US">
              <a:ea typeface="+mn-lt"/>
              <a:cs typeface="+mn-lt"/>
            </a:endParaRPr>
          </a:p>
          <a:p>
            <a:pPr marL="514350" indent="-514350"/>
            <a:r>
              <a:rPr lang="en-US" sz="2400">
                <a:ea typeface="+mn-lt"/>
                <a:cs typeface="+mn-lt"/>
              </a:rPr>
              <a:t>New "</a:t>
            </a:r>
            <a:r>
              <a:rPr lang="en-US" sz="2400">
                <a:ea typeface="+mn-lt"/>
                <a:cs typeface="+mn-lt"/>
                <a:hlinkClick r:id="rId2"/>
              </a:rPr>
              <a:t>System Events</a:t>
            </a:r>
            <a:r>
              <a:rPr lang="en-US" sz="2400">
                <a:ea typeface="+mn-lt"/>
                <a:cs typeface="+mn-lt"/>
              </a:rPr>
              <a:t>" Subject Area (analytics)</a:t>
            </a:r>
          </a:p>
          <a:p>
            <a:pPr marL="971550" lvl="1" indent="-342900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Will replace the current "Events" subject area</a:t>
            </a:r>
          </a:p>
          <a:p>
            <a:pPr marL="971550" lvl="1" indent="-342900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The new "System Events "subject area will only include a select number of events so that reports can be run quickly and efficiently</a:t>
            </a:r>
          </a:p>
          <a:p>
            <a:pPr marL="514350" indent="-514350"/>
            <a:r>
              <a:rPr lang="en-US" sz="2400">
                <a:ea typeface="+mn-lt"/>
                <a:cs typeface="+mn-lt"/>
              </a:rPr>
              <a:t>Chat</a:t>
            </a:r>
            <a:r>
              <a:rPr lang="en-US" sz="2400">
                <a:cs typeface="Calibri"/>
              </a:rPr>
              <a:t> with Support in Alma &amp; Leganto</a:t>
            </a:r>
            <a:endParaRPr lang="en-US">
              <a:cs typeface="Calibri"/>
            </a:endParaRPr>
          </a:p>
          <a:p>
            <a:pPr marL="971550" lvl="1" indent="-342900">
              <a:buFont typeface="Courier New" panose="020B0604020202020204" pitchFamily="34" charset="0"/>
              <a:buChar char="o"/>
            </a:pPr>
            <a:r>
              <a:rPr lang="en-US" sz="2000">
                <a:cs typeface="Calibri"/>
              </a:rPr>
              <a:t>Available in the European region with the March release</a:t>
            </a:r>
            <a:endParaRPr lang="en-US" sz="2000" b="1">
              <a:cs typeface="Calibri"/>
            </a:endParaRPr>
          </a:p>
          <a:p>
            <a:pPr marL="971550" lvl="1" indent="-342900">
              <a:buFont typeface="Courier New" panose="020B0604020202020204" pitchFamily="34" charset="0"/>
              <a:buChar char="o"/>
            </a:pPr>
            <a:r>
              <a:rPr lang="en-US" sz="2000">
                <a:cs typeface="Calibri"/>
              </a:rPr>
              <a:t>North American region will have the ability to chat with support in Alma a few weeks later</a:t>
            </a:r>
          </a:p>
          <a:p>
            <a:pPr marL="971550" lvl="1" indent="-342900">
              <a:buFont typeface="Courier New" panose="020B0604020202020204" pitchFamily="34" charset="0"/>
              <a:buChar char="o"/>
            </a:pPr>
            <a:r>
              <a:rPr lang="en-US" sz="2000">
                <a:cs typeface="Calibri"/>
              </a:rPr>
              <a:t>Chat can be used to:</a:t>
            </a:r>
          </a:p>
          <a:p>
            <a:pPr marL="1257300" lvl="2" indent="-342900">
              <a:buFont typeface="Wingdings" panose="020B0604020202020204" pitchFamily="34" charset="0"/>
              <a:buChar char="§"/>
            </a:pPr>
            <a:r>
              <a:rPr lang="en-US" sz="1800">
                <a:ea typeface="+mn-lt"/>
                <a:cs typeface="+mn-lt"/>
              </a:rPr>
              <a:t>Simple how-to questions and configurations</a:t>
            </a:r>
            <a:endParaRPr lang="en-US" sz="1800">
              <a:cs typeface="Calibri"/>
            </a:endParaRPr>
          </a:p>
          <a:p>
            <a:pPr marL="1257300" lvl="2" indent="-342900">
              <a:buFont typeface="Wingdings" panose="020B0604020202020204" pitchFamily="34" charset="0"/>
              <a:buChar char="§"/>
            </a:pPr>
            <a:r>
              <a:rPr lang="en-US" sz="1800">
                <a:ea typeface="+mn-lt"/>
                <a:cs typeface="+mn-lt"/>
              </a:rPr>
              <a:t>Behavior and general inquiries</a:t>
            </a:r>
            <a:endParaRPr lang="en-US" sz="1800">
              <a:cs typeface="Calibri"/>
            </a:endParaRPr>
          </a:p>
          <a:p>
            <a:pPr marL="1257300" lvl="2" indent="-342900">
              <a:buFont typeface="Wingdings" panose="020B0604020202020204" pitchFamily="34" charset="0"/>
              <a:buChar char="§"/>
            </a:pPr>
            <a:r>
              <a:rPr lang="en-US" sz="1800">
                <a:ea typeface="+mn-lt"/>
                <a:cs typeface="+mn-lt"/>
              </a:rPr>
              <a:t>Known issues</a:t>
            </a:r>
            <a:endParaRPr lang="en-US" sz="1800">
              <a:cs typeface="Calibri"/>
            </a:endParaRPr>
          </a:p>
          <a:p>
            <a:pPr marL="1428750" lvl="2"/>
            <a:endParaRPr lang="en-US" sz="1600">
              <a:cs typeface="Calibri"/>
            </a:endParaRPr>
          </a:p>
          <a:p>
            <a:pPr marL="1428750" lvl="2"/>
            <a:endParaRPr lang="en-US" sz="1600">
              <a:cs typeface="Calibri"/>
            </a:endParaRPr>
          </a:p>
        </p:txBody>
      </p: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A19DF46D-F76C-4F48-AF68-C6FA71D1A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594" y="244505"/>
            <a:ext cx="1905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41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Timothy Jackson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Resource Sharing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773768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9097"/>
          </a:xfrm>
        </p:spPr>
        <p:txBody>
          <a:bodyPr/>
          <a:lstStyle/>
          <a:p>
            <a:r>
              <a:rPr lang="en-US" b="1">
                <a:cs typeface="Calibri Light"/>
              </a:rPr>
              <a:t>Automated Fulfillment Network Project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327622"/>
            <a:ext cx="6413351" cy="45661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cs typeface="Calibri"/>
              </a:rPr>
              <a:t>Three AFN meetings held in January &amp; February</a:t>
            </a:r>
            <a:endParaRPr lang="en-US">
              <a:cs typeface="Calibri" panose="020F0502020204030204"/>
            </a:endParaRPr>
          </a:p>
          <a:p>
            <a:r>
              <a:rPr lang="en-US" sz="2400">
                <a:cs typeface="Calibri"/>
              </a:rPr>
              <a:t>Recordings, slides, and project info available at </a:t>
            </a:r>
            <a:r>
              <a:rPr lang="en-US" sz="2400">
                <a:cs typeface="Calibri"/>
                <a:hlinkClick r:id="rId2"/>
              </a:rPr>
              <a:t>https://slcny.libanswers.com/faq/335353</a:t>
            </a:r>
            <a:endParaRPr lang="en-US" sz="2400">
              <a:cs typeface="Calibri"/>
            </a:endParaRPr>
          </a:p>
          <a:p>
            <a:r>
              <a:rPr lang="en-US" sz="2200">
                <a:cs typeface="Calibri"/>
              </a:rPr>
              <a:t>AFN Interest Survey distributed to institutional leads</a:t>
            </a:r>
          </a:p>
          <a:p>
            <a:pPr lvl="1"/>
            <a:r>
              <a:rPr lang="en-US" sz="1800">
                <a:cs typeface="Calibri"/>
              </a:rPr>
              <a:t>Response deadline is today</a:t>
            </a:r>
          </a:p>
          <a:p>
            <a:r>
              <a:rPr lang="en-US" sz="2200">
                <a:cs typeface="Calibri"/>
              </a:rPr>
              <a:t>Responses will determine whether we:</a:t>
            </a:r>
          </a:p>
          <a:p>
            <a:pPr lvl="1"/>
            <a:r>
              <a:rPr lang="en-US" sz="1800">
                <a:cs typeface="Calibri"/>
              </a:rPr>
              <a:t>Move forward with current project scope and timeline</a:t>
            </a:r>
          </a:p>
          <a:p>
            <a:pPr lvl="1"/>
            <a:r>
              <a:rPr lang="en-US" sz="1800">
                <a:cs typeface="Calibri"/>
              </a:rPr>
              <a:t>Move forward with modified project scope and/or timeline</a:t>
            </a:r>
          </a:p>
          <a:p>
            <a:pPr lvl="1"/>
            <a:r>
              <a:rPr lang="en-US" sz="1800">
                <a:cs typeface="Calibri"/>
              </a:rPr>
              <a:t>Abandon project</a:t>
            </a:r>
          </a:p>
          <a:p>
            <a:r>
              <a:rPr lang="en-US" sz="2200">
                <a:cs typeface="Calibri"/>
              </a:rPr>
              <a:t>Collection size and geographic location will be factored into analysis of survey results</a:t>
            </a:r>
          </a:p>
          <a:p>
            <a:r>
              <a:rPr lang="en-US" sz="2200">
                <a:cs typeface="Calibri"/>
              </a:rPr>
              <a:t>Survey results will be announced in mid-March</a:t>
            </a:r>
          </a:p>
          <a:p>
            <a:pPr lvl="1"/>
            <a:endParaRPr lang="en-US" sz="1800">
              <a:cs typeface="Calibri"/>
            </a:endParaRPr>
          </a:p>
        </p:txBody>
      </p:sp>
      <p:pic>
        <p:nvPicPr>
          <p:cNvPr id="5" name="Google Shape;77;p16" descr="50 Reasons to Attend SUNY | Big Ideas Blog">
            <a:extLst>
              <a:ext uri="{FF2B5EF4-FFF2-40B4-BE49-F238E27FC236}">
                <a16:creationId xmlns:a16="http://schemas.microsoft.com/office/drawing/2014/main" id="{FD04218A-7359-4781-8AD6-962DFC3453C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4110" y="1527219"/>
            <a:ext cx="4471263" cy="3727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3067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9097"/>
          </a:xfrm>
        </p:spPr>
        <p:txBody>
          <a:bodyPr/>
          <a:lstStyle/>
          <a:p>
            <a:r>
              <a:rPr lang="en-US" b="1">
                <a:cs typeface="Calibri Light"/>
              </a:rPr>
              <a:t>Resource Sharing </a:t>
            </a:r>
            <a:endParaRPr lang="en-US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319155"/>
            <a:ext cx="10894299" cy="437143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400">
                <a:ea typeface="+mn-lt"/>
                <a:cs typeface="+mn-lt"/>
              </a:rPr>
              <a:t>Alma resource sharing between SUNY and Ithaca College is now live</a:t>
            </a:r>
          </a:p>
          <a:p>
            <a:pPr lvl="1"/>
            <a:r>
              <a:rPr lang="en-US" sz="2000">
                <a:cs typeface="Calibri"/>
              </a:rPr>
              <a:t>24 SUNYs borrowing and lending books with Ithaca College</a:t>
            </a:r>
          </a:p>
          <a:p>
            <a:pPr lvl="1"/>
            <a:r>
              <a:rPr lang="en-US" sz="2000">
                <a:cs typeface="Calibri"/>
              </a:rPr>
              <a:t>ESC lending articles to Ithaca College, looking to expand artice RS with Ithaca</a:t>
            </a:r>
          </a:p>
          <a:p>
            <a:r>
              <a:rPr lang="en-US" sz="2400">
                <a:cs typeface="Calibri"/>
              </a:rPr>
              <a:t>Continuing to have discussions about Alma RS with Nazareth College, Union College, St. John Fisher College, WRLC, CSU, and CSCU</a:t>
            </a:r>
          </a:p>
          <a:p>
            <a:r>
              <a:rPr lang="en-US" sz="2400">
                <a:cs typeface="Calibri"/>
              </a:rPr>
              <a:t>Hierarchical locate feature implemented for all SUNY</a:t>
            </a:r>
          </a:p>
          <a:p>
            <a:pPr lvl="1"/>
            <a:r>
              <a:rPr lang="en-US" sz="2000">
                <a:cs typeface="Calibri"/>
              </a:rPr>
              <a:t>Alma will first locate on identifiers (ISBN/ISSN, OCLC number, LCCN), needs only one match </a:t>
            </a:r>
          </a:p>
          <a:p>
            <a:pPr lvl="1"/>
            <a:r>
              <a:rPr lang="en-US" sz="2000">
                <a:cs typeface="Calibri"/>
              </a:rPr>
              <a:t>Alma will locate on author and title only if the request has no identifiers</a:t>
            </a:r>
            <a:endParaRPr lang="en-US"/>
          </a:p>
          <a:p>
            <a:pPr lvl="1"/>
            <a:r>
              <a:rPr lang="en-US" sz="2000">
                <a:cs typeface="Calibri"/>
              </a:rPr>
              <a:t>Has allowed us to reintroduce OCLC number into our locate settings</a:t>
            </a:r>
          </a:p>
          <a:p>
            <a:pPr lvl="1"/>
            <a:r>
              <a:rPr lang="en-US" sz="2000">
                <a:cs typeface="Calibri"/>
              </a:rPr>
              <a:t>Will hopefully reduce number of locate issues</a:t>
            </a:r>
          </a:p>
          <a:p>
            <a:r>
              <a:rPr lang="en-US" sz="2400">
                <a:cs typeface="Calibri"/>
              </a:rPr>
              <a:t>Lost Resource Sharing Items Policy</a:t>
            </a:r>
          </a:p>
          <a:p>
            <a:pPr lvl="1"/>
            <a:r>
              <a:rPr lang="en-US" sz="2000">
                <a:cs typeface="Calibri"/>
              </a:rPr>
              <a:t>Working with ASRS to get a lost RS item policy approved by end of Spring 2021 semester</a:t>
            </a:r>
            <a:endParaRPr lang="en-US"/>
          </a:p>
          <a:p>
            <a:pPr lvl="1"/>
            <a:r>
              <a:rPr lang="en-US" sz="2000">
                <a:cs typeface="Calibri"/>
              </a:rPr>
              <a:t>SLS will not be centrally managing lost RS item invoices</a:t>
            </a:r>
          </a:p>
          <a:p>
            <a:pPr lvl="1"/>
            <a:r>
              <a:rPr lang="en-US" sz="2000">
                <a:cs typeface="Calibri"/>
              </a:rPr>
              <a:t>Policy will be implemented gradually so libraries don’t suddenly receive a bunch of invoices</a:t>
            </a:r>
          </a:p>
          <a:p>
            <a:pPr lvl="1"/>
            <a:r>
              <a:rPr lang="en-US" sz="2000">
                <a:cs typeface="Calibri"/>
              </a:rPr>
              <a:t>Please refrain from invoicing for lost RS items until policy is implemented</a:t>
            </a:r>
          </a:p>
          <a:p>
            <a:pPr lvl="1"/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123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/>
              <a:t>SUNY Library Accessibility Cohort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642370"/>
            <a:ext cx="10847774" cy="429679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/>
              <a:t>Completed VPAT Reviews and Top-Level Testing of about 20 of the ~80 most commonly e-resources in SUNY.</a:t>
            </a:r>
            <a:endParaRPr lang="en-US">
              <a:cs typeface="Calibri"/>
            </a:endParaRPr>
          </a:p>
          <a:p>
            <a:pPr lvl="1"/>
            <a:r>
              <a:rPr lang="en-US">
                <a:hlinkClick r:id="rId2"/>
              </a:rPr>
              <a:t>https://slcny.libguides.com/vendor_accessibility</a:t>
            </a:r>
            <a:endParaRPr lang="en-US"/>
          </a:p>
          <a:p>
            <a:r>
              <a:rPr lang="en-US"/>
              <a:t>Repository updating would be a project that would address every 1-2 years as needed.</a:t>
            </a:r>
            <a:endParaRPr lang="en-US">
              <a:cs typeface="Calibri"/>
            </a:endParaRPr>
          </a:p>
          <a:p>
            <a:r>
              <a:rPr lang="en-US"/>
              <a:t>Working with Cohort to finish reviews for the remaining commonly held resources.</a:t>
            </a:r>
            <a:endParaRPr lang="en-US">
              <a:cs typeface="Calibri"/>
            </a:endParaRPr>
          </a:p>
          <a:p>
            <a:r>
              <a:rPr lang="en-US"/>
              <a:t>SLS will need to address/respond to needs expressed by campuses that would best be addressed as a shared service, rather than cohort.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Some in cohort working on toolkit resources.</a:t>
            </a:r>
          </a:p>
          <a:p>
            <a:r>
              <a:rPr lang="en-US">
                <a:cs typeface="Calibri"/>
              </a:rPr>
              <a:t>SLS will commit to ongoing VPAT review at a sustainable pace; further details forthcoming.</a:t>
            </a:r>
          </a:p>
        </p:txBody>
      </p:sp>
    </p:spTree>
    <p:extLst>
      <p:ext uri="{BB962C8B-B14F-4D97-AF65-F5344CB8AC3E}">
        <p14:creationId xmlns:p14="http://schemas.microsoft.com/office/powerpoint/2010/main" val="683976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bench&#10;&#10;Description automatically generated">
            <a:extLst>
              <a:ext uri="{FF2B5EF4-FFF2-40B4-BE49-F238E27FC236}">
                <a16:creationId xmlns:a16="http://schemas.microsoft.com/office/drawing/2014/main" id="{91BD1E80-C8DD-3549-AC06-33E1199DE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6" t="7741" r="18609" b="7772"/>
          <a:stretch/>
        </p:blipFill>
        <p:spPr>
          <a:xfrm>
            <a:off x="4305781" y="0"/>
            <a:ext cx="7886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C59822-7DB9-334D-AFC1-9547312EB94B}"/>
              </a:ext>
            </a:extLst>
          </p:cNvPr>
          <p:cNvSpPr txBox="1"/>
          <p:nvPr/>
        </p:nvSpPr>
        <p:spPr>
          <a:xfrm>
            <a:off x="418257" y="1836998"/>
            <a:ext cx="3547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auxPro OT" panose="02000903030000090004" pitchFamily="2" charset="0"/>
              </a:rPr>
              <a:t>Questions or Discussion?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177886-6A56-C543-818B-B58CC6220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78" y="273553"/>
            <a:ext cx="2096528" cy="10482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943C36-6092-2244-AE36-D2625288AA6C}"/>
              </a:ext>
            </a:extLst>
          </p:cNvPr>
          <p:cNvGrpSpPr/>
          <p:nvPr/>
        </p:nvGrpSpPr>
        <p:grpSpPr>
          <a:xfrm>
            <a:off x="1370931" y="6041112"/>
            <a:ext cx="5548758" cy="438513"/>
            <a:chOff x="6320303" y="6041112"/>
            <a:chExt cx="5548758" cy="438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33737B-069D-3145-A705-4ECCEB16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4D6807-3B4C-AE4B-ADD9-50C2429D7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6DC377-C509-9243-8DC8-DADB6CCD3E0A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1CE042-932D-3E41-8540-FA13308E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32E47-E815-DD42-AF4E-C21A758C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502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/>
              <a:t>Procurement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642371"/>
            <a:ext cx="6903129" cy="37818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OCLC </a:t>
            </a:r>
          </a:p>
          <a:p>
            <a:r>
              <a:rPr lang="en-US"/>
              <a:t>Direct Linking Service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Approved to Move Forward. Working on Procurement Now.</a:t>
            </a:r>
          </a:p>
          <a:p>
            <a:pPr lvl="1"/>
            <a:r>
              <a:rPr lang="en-US">
                <a:cs typeface="Calibri"/>
              </a:rPr>
              <a:t>Please let us know if you’re not subscribing and are interested in Third Iron products.</a:t>
            </a:r>
            <a:endParaRPr lang="en-US"/>
          </a:p>
        </p:txBody>
      </p:sp>
      <p:pic>
        <p:nvPicPr>
          <p:cNvPr id="2050" name="Picture 2" descr="OCLC: Worldwide, member-driven library cooperative">
            <a:extLst>
              <a:ext uri="{FF2B5EF4-FFF2-40B4-BE49-F238E27FC236}">
                <a16:creationId xmlns:a16="http://schemas.microsoft.com/office/drawing/2014/main" id="{A3EE1CC7-66E1-42F1-8A27-98D588A56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78" y="1293180"/>
            <a:ext cx="378142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ird Iron (@third_iron) | Twitter">
            <a:extLst>
              <a:ext uri="{FF2B5EF4-FFF2-40B4-BE49-F238E27FC236}">
                <a16:creationId xmlns:a16="http://schemas.microsoft.com/office/drawing/2014/main" id="{4AF7F42B-5E04-4044-8CB0-19DE9B681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736" y="3036672"/>
            <a:ext cx="226695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993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D01F-DF2B-47F8-9FCF-DF60BE5A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92" y="365126"/>
            <a:ext cx="10714608" cy="1277244"/>
          </a:xfrm>
        </p:spPr>
        <p:txBody>
          <a:bodyPr>
            <a:normAutofit/>
          </a:bodyPr>
          <a:lstStyle/>
          <a:p>
            <a:r>
              <a:rPr lang="en-US"/>
              <a:t>Working Through Backlog of “Lost” RS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7718E-8D26-454B-804F-6AC1A4FD2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5034" y="1642370"/>
            <a:ext cx="10347665" cy="4279035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/>
              <a:t>SUNY hasn’t had policy until recently on intra-SUNY ILL via Alma.</a:t>
            </a:r>
          </a:p>
          <a:p>
            <a:pPr lvl="1"/>
            <a:r>
              <a:rPr lang="en-US"/>
              <a:t>Previous SLC boards reviewed many times, and decision was to wait and look at data.</a:t>
            </a:r>
            <a:endParaRPr lang="en-US">
              <a:cs typeface="Calibri"/>
            </a:endParaRPr>
          </a:p>
          <a:p>
            <a:pPr lvl="1"/>
            <a:r>
              <a:rPr lang="en-US"/>
              <a:t>Grossly overdue items hadn’t been an issue until pandemic hit.</a:t>
            </a:r>
            <a:endParaRPr lang="en-US">
              <a:cs typeface="Calibri"/>
            </a:endParaRPr>
          </a:p>
          <a:p>
            <a:r>
              <a:rPr lang="en-US"/>
              <a:t>Lost policy approved last year is anything over 120 days or 30 days in transit is considered lost.</a:t>
            </a:r>
            <a:endParaRPr lang="en-US">
              <a:cs typeface="Calibri"/>
            </a:endParaRPr>
          </a:p>
          <a:p>
            <a:r>
              <a:rPr lang="en-US"/>
              <a:t>Need to develop billing policy and process.</a:t>
            </a:r>
            <a:endParaRPr lang="en-US">
              <a:cs typeface="Calibri"/>
            </a:endParaRPr>
          </a:p>
          <a:p>
            <a:r>
              <a:rPr lang="en-US"/>
              <a:t>Currently, 750 items meet Lost criteria. </a:t>
            </a:r>
          </a:p>
          <a:p>
            <a:pPr lvl="1"/>
            <a:r>
              <a:rPr lang="en-US">
                <a:cs typeface="Calibri"/>
              </a:rPr>
              <a:t>430 are more than 120 days overdue; 320 are more than 30 days in transit</a:t>
            </a:r>
          </a:p>
          <a:p>
            <a:pPr lvl="1"/>
            <a:r>
              <a:rPr lang="en-US"/>
              <a:t>Some campuses still not open for ELD and other mitigating factors	</a:t>
            </a:r>
            <a:endParaRPr lang="en-US">
              <a:cs typeface="Calibri"/>
            </a:endParaRPr>
          </a:p>
          <a:p>
            <a:r>
              <a:rPr lang="en-US"/>
              <a:t>SLS will be working with ASRS and LSP Advisory Board on project to frame work to help address these lost items.</a:t>
            </a:r>
            <a:endParaRPr lang="en-US">
              <a:cs typeface="Calibri"/>
            </a:endParaRPr>
          </a:p>
          <a:p>
            <a:pPr lvl="1"/>
            <a:r>
              <a:rPr lang="en-US"/>
              <a:t>Need to weigh collection stewardship and extenuating circumstances patrons are facing.</a:t>
            </a:r>
            <a:endParaRPr lang="en-US">
              <a:cs typeface="Calibri"/>
            </a:endParaRPr>
          </a:p>
          <a:p>
            <a:r>
              <a:rPr lang="en-US"/>
              <a:t>SLS and SLC will work on ensuring resolution of lost items happens for loans going forward.</a:t>
            </a:r>
            <a:endParaRPr lang="en-US">
              <a:cs typeface="Calibri"/>
            </a:endParaRP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63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D537-0656-4D00-8F5E-FC0FBD395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Shelf-Reading Web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68C7-8FDB-40E8-A486-AB755D3A72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Created a web-based version shelf-reading app that was intended for desktop use.</a:t>
            </a:r>
          </a:p>
          <a:p>
            <a:r>
              <a:rPr lang="en-US"/>
              <a:t>Requested via Basecamp.</a:t>
            </a:r>
          </a:p>
          <a:p>
            <a:r>
              <a:rPr lang="en-US"/>
              <a:t>Web-based app will complement built-in shelf inventory functionality in Alma.</a:t>
            </a:r>
          </a:p>
          <a:p>
            <a:r>
              <a:rPr lang="en-US"/>
              <a:t>Training(s) upcoming to review what both can and cannot do.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4B5B12-8F2A-4909-885E-353433212E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7406" y="1399497"/>
            <a:ext cx="4738123" cy="4351338"/>
          </a:xfrm>
        </p:spPr>
      </p:pic>
    </p:spTree>
    <p:extLst>
      <p:ext uri="{BB962C8B-B14F-4D97-AF65-F5344CB8AC3E}">
        <p14:creationId xmlns:p14="http://schemas.microsoft.com/office/powerpoint/2010/main" val="1281758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6841B-14C9-4996-B432-BC46DF0E1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650"/>
            <a:ext cx="3529873" cy="611521"/>
          </a:xfrm>
        </p:spPr>
        <p:txBody>
          <a:bodyPr>
            <a:normAutofit fontScale="90000"/>
          </a:bodyPr>
          <a:lstStyle/>
          <a:p>
            <a:r>
              <a:rPr lang="en-US"/>
              <a:t>Alma Analytics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66D10-EFAB-474C-940D-56B3D8EA30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705" y="1541539"/>
            <a:ext cx="5181600" cy="4351338"/>
          </a:xfrm>
        </p:spPr>
        <p:txBody>
          <a:bodyPr/>
          <a:lstStyle/>
          <a:p>
            <a:r>
              <a:rPr lang="en-US"/>
              <a:t>This is going to be one of our focus areas over Spring-Summer.</a:t>
            </a:r>
          </a:p>
          <a:p>
            <a:r>
              <a:rPr lang="en-US"/>
              <a:t>Will take a highly consultative approach to assist campuses and build more shared reports and expertise.</a:t>
            </a:r>
          </a:p>
          <a:p>
            <a:r>
              <a:rPr lang="en-US"/>
              <a:t>Won’t be moving forward on Tableau integration at this point.</a:t>
            </a:r>
          </a:p>
          <a:p>
            <a:r>
              <a:rPr lang="en-US"/>
              <a:t>Look for more information on resources coming soon.</a:t>
            </a:r>
          </a:p>
        </p:txBody>
      </p:sp>
      <p:pic>
        <p:nvPicPr>
          <p:cNvPr id="1026" name="Picture 2" descr="Embedding Alma Analytics Reports in Web Pages - Ex Libris Developer Network">
            <a:extLst>
              <a:ext uri="{FF2B5EF4-FFF2-40B4-BE49-F238E27FC236}">
                <a16:creationId xmlns:a16="http://schemas.microsoft.com/office/drawing/2014/main" id="{474859E1-B632-4E17-9A22-FD952BF49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866" y="2378429"/>
            <a:ext cx="5624526" cy="210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315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C665-2D42-42B6-A47F-44ED15E1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2712"/>
            <a:ext cx="10515600" cy="1325563"/>
          </a:xfrm>
        </p:spPr>
        <p:txBody>
          <a:bodyPr/>
          <a:lstStyle/>
          <a:p>
            <a:r>
              <a:rPr lang="en-US"/>
              <a:t>Rialto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2A294-0837-4F90-A795-4F03C0601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483469" cy="3838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Free product (but would prefer PQ vendors)</a:t>
            </a:r>
            <a:endParaRPr lang="en-US">
              <a:cs typeface="Calibri"/>
            </a:endParaRPr>
          </a:p>
          <a:p>
            <a:r>
              <a:rPr lang="en-US"/>
              <a:t>Full integration with Alma.</a:t>
            </a:r>
            <a:endParaRPr lang="en-US">
              <a:cs typeface="Calibri"/>
            </a:endParaRPr>
          </a:p>
          <a:p>
            <a:r>
              <a:rPr lang="en-US"/>
              <a:t>Two campuses currently adopting: BSC &amp; MVCC</a:t>
            </a:r>
            <a:endParaRPr lang="en-US">
              <a:cs typeface="Calibri"/>
            </a:endParaRPr>
          </a:p>
          <a:p>
            <a:r>
              <a:rPr lang="en-US"/>
              <a:t>SLS monitoring implementation and usefulness of product to simplify acquisitions.</a:t>
            </a:r>
            <a:endParaRPr lang="en-US">
              <a:cs typeface="Calibri"/>
            </a:endParaRPr>
          </a:p>
        </p:txBody>
      </p:sp>
      <p:pic>
        <p:nvPicPr>
          <p:cNvPr id="2050" name="Picture 2" descr="ProQuest Rialto - YouTube">
            <a:extLst>
              <a:ext uri="{FF2B5EF4-FFF2-40B4-BE49-F238E27FC236}">
                <a16:creationId xmlns:a16="http://schemas.microsoft.com/office/drawing/2014/main" id="{DEDBBC2C-573F-4C5A-9268-A1A5C1C80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100" y="199858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837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877166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Michelle Eichelberger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38712" y="2714853"/>
            <a:ext cx="583079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Discovery &amp; E-Resources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818122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25541735DBF5479A85A0E07C52A45A" ma:contentTypeVersion="11" ma:contentTypeDescription="Create a new document." ma:contentTypeScope="" ma:versionID="4c9017ad4578b8eeb30999947e0d3636">
  <xsd:schema xmlns:xsd="http://www.w3.org/2001/XMLSchema" xmlns:xs="http://www.w3.org/2001/XMLSchema" xmlns:p="http://schemas.microsoft.com/office/2006/metadata/properties" xmlns:ns2="61ce4d65-48b5-4510-a74e-67217dcdfadf" xmlns:ns3="4404f601-80f3-4988-a5f5-d6c3dd7e14a6" targetNamespace="http://schemas.microsoft.com/office/2006/metadata/properties" ma:root="true" ma:fieldsID="71f7b000356e483456355de48b8589e4" ns2:_="" ns3:_="">
    <xsd:import namespace="61ce4d65-48b5-4510-a74e-67217dcdfadf"/>
    <xsd:import namespace="4404f601-80f3-4988-a5f5-d6c3dd7e14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e4d65-48b5-4510-a74e-67217dcdfa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04f601-80f3-4988-a5f5-d6c3dd7e14a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790760-A1AF-429F-9CC1-65E3D31C8E51}">
  <ds:schemaRefs>
    <ds:schemaRef ds:uri="4404f601-80f3-4988-a5f5-d6c3dd7e14a6"/>
    <ds:schemaRef ds:uri="61ce4d65-48b5-4510-a74e-67217dcdfa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2D83235-88EE-4E2B-9FD9-F696DD588AFF}">
  <ds:schemaRefs>
    <ds:schemaRef ds:uri="4404f601-80f3-4988-a5f5-d6c3dd7e14a6"/>
    <ds:schemaRef ds:uri="61ce4d65-48b5-4510-a74e-67217dcdfad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332B7E1-008C-4875-BAEB-792625A787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30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SUNY Library Accessibility Cohort</vt:lpstr>
      <vt:lpstr>Procurement Update</vt:lpstr>
      <vt:lpstr>Working Through Backlog of “Lost” RS Items</vt:lpstr>
      <vt:lpstr>Shelf-Reading Web App</vt:lpstr>
      <vt:lpstr>Alma Analytics</vt:lpstr>
      <vt:lpstr>Rialto</vt:lpstr>
      <vt:lpstr>PowerPoint Presentation</vt:lpstr>
      <vt:lpstr>March Release Note Highlights: </vt:lpstr>
      <vt:lpstr>Community Zone Update Task List </vt:lpstr>
      <vt:lpstr>EISSN</vt:lpstr>
      <vt:lpstr>Gale Ebooks (Formerly GVRL) Reconciliation</vt:lpstr>
      <vt:lpstr>PowerPoint Presentation</vt:lpstr>
      <vt:lpstr>ESWLCA: Invitation for Bids (IFB)</vt:lpstr>
      <vt:lpstr>eBook Central DDA Pilot</vt:lpstr>
      <vt:lpstr>Other updates</vt:lpstr>
      <vt:lpstr>PowerPoint Presentation</vt:lpstr>
      <vt:lpstr>New MSP Policies</vt:lpstr>
      <vt:lpstr>Upcoming SUNY Initiatives for Resource Management</vt:lpstr>
      <vt:lpstr>Configuration Change Tracking in Code and Mapping Tables</vt:lpstr>
      <vt:lpstr>March 2021 Release Notes – Resource Management</vt:lpstr>
      <vt:lpstr>MARCH 2021 Release Notes – Acquisitions</vt:lpstr>
      <vt:lpstr>MARCH 2021 Release Notes – Acquisitions</vt:lpstr>
      <vt:lpstr>MARC 2021 Release Notes - Acquisitions </vt:lpstr>
      <vt:lpstr>March 2021 Release Notes – Other</vt:lpstr>
      <vt:lpstr>PowerPoint Presentation</vt:lpstr>
      <vt:lpstr>Automated Fulfillment Network Project</vt:lpstr>
      <vt:lpstr>Resource Sharing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Pritting, Shannon</dc:creator>
  <cp:revision>1</cp:revision>
  <dcterms:created xsi:type="dcterms:W3CDTF">2019-08-22T15:05:39Z</dcterms:created>
  <dcterms:modified xsi:type="dcterms:W3CDTF">2021-02-26T16:45:27Z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0x0101001025541735DBF5479A85A0E07C52A45A</vt:lpwstr>
  </property>
</Properties>
</file>