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49"/>
  </p:notesMasterIdLst>
  <p:sldIdLst>
    <p:sldId id="258" r:id="rId5"/>
    <p:sldId id="373" r:id="rId6"/>
    <p:sldId id="387" r:id="rId7"/>
    <p:sldId id="403" r:id="rId8"/>
    <p:sldId id="328" r:id="rId9"/>
    <p:sldId id="396" r:id="rId10"/>
    <p:sldId id="411" r:id="rId11"/>
    <p:sldId id="332" r:id="rId12"/>
    <p:sldId id="314" r:id="rId13"/>
    <p:sldId id="386" r:id="rId14"/>
    <p:sldId id="300" r:id="rId15"/>
    <p:sldId id="289" r:id="rId16"/>
    <p:sldId id="404" r:id="rId17"/>
    <p:sldId id="405" r:id="rId18"/>
    <p:sldId id="406" r:id="rId19"/>
    <p:sldId id="407" r:id="rId20"/>
    <p:sldId id="408" r:id="rId21"/>
    <p:sldId id="409" r:id="rId22"/>
    <p:sldId id="410" r:id="rId23"/>
    <p:sldId id="321" r:id="rId24"/>
    <p:sldId id="342" r:id="rId25"/>
    <p:sldId id="369" r:id="rId26"/>
    <p:sldId id="370" r:id="rId27"/>
    <p:sldId id="377" r:id="rId28"/>
    <p:sldId id="395" r:id="rId29"/>
    <p:sldId id="379" r:id="rId30"/>
    <p:sldId id="388" r:id="rId31"/>
    <p:sldId id="389" r:id="rId32"/>
    <p:sldId id="392" r:id="rId33"/>
    <p:sldId id="390" r:id="rId34"/>
    <p:sldId id="393" r:id="rId35"/>
    <p:sldId id="394" r:id="rId36"/>
    <p:sldId id="391" r:id="rId37"/>
    <p:sldId id="261" r:id="rId38"/>
    <p:sldId id="359" r:id="rId39"/>
    <p:sldId id="401" r:id="rId40"/>
    <p:sldId id="319" r:id="rId41"/>
    <p:sldId id="402" r:id="rId42"/>
    <p:sldId id="400" r:id="rId43"/>
    <p:sldId id="382" r:id="rId44"/>
    <p:sldId id="374" r:id="rId45"/>
    <p:sldId id="375" r:id="rId46"/>
    <p:sldId id="376" r:id="rId47"/>
    <p:sldId id="271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e, Kristy" initials="LK" lastIdx="1" clrIdx="0">
    <p:extLst>
      <p:ext uri="{19B8F6BF-5375-455C-9EA6-DF929625EA0E}">
        <p15:presenceInfo xmlns:p15="http://schemas.microsoft.com/office/powerpoint/2012/main" userId="S::kristy.lee@suny.edu::2d31e6a3-3620-42ae-af19-7fd6f5c2456c" providerId="AD"/>
      </p:ext>
    </p:extLst>
  </p:cmAuthor>
  <p:cmAuthor id="2" name="Perry, Susan" initials="PS" lastIdx="1" clrIdx="1">
    <p:extLst>
      <p:ext uri="{19B8F6BF-5375-455C-9EA6-DF929625EA0E}">
        <p15:presenceInfo xmlns:p15="http://schemas.microsoft.com/office/powerpoint/2012/main" userId="S::susan.perry@suny.edu::ea21311d-03e0-498d-b20b-c0d2cb5e17f1" providerId="AD"/>
      </p:ext>
    </p:extLst>
  </p:cmAuthor>
  <p:cmAuthor id="3" name="Pritting, Shannon" initials="PS" lastIdx="1" clrIdx="2">
    <p:extLst>
      <p:ext uri="{19B8F6BF-5375-455C-9EA6-DF929625EA0E}">
        <p15:presenceInfo xmlns:p15="http://schemas.microsoft.com/office/powerpoint/2012/main" userId="S::shannon.pritting@suny.edu::b6acce8b-3193-4a7b-b3b8-1dc43a9f8da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C7E414-CB64-1812-49ED-5EAF261BF9AD}" v="63" dt="2020-02-26T13:09:05.783"/>
    <p1510:client id="{0C94FC69-880B-4C8B-8770-1AA3187E176E}" v="161" dt="2020-02-25T18:38:27.333"/>
    <p1510:client id="{0FCDDB37-7FDF-48CE-8D64-9446746EBFB8}" v="152" dt="2020-02-25T19:46:01.310"/>
    <p1510:client id="{17E99B41-A942-44F8-209F-25EF3E8C4B90}" v="4238" dt="2019-12-18T14:16:59.997"/>
    <p1510:client id="{20D63E69-3422-49DF-853E-E39291D7816B}" v="446" dt="2020-02-26T02:02:15.720"/>
    <p1510:client id="{297883DD-4DCF-4E38-BD1A-4EDE744DE061}" v="1184" dt="2020-02-26T13:02:42.428"/>
    <p1510:client id="{2A9211E1-95D1-4F24-B8FF-872FDD9EB7C9}" v="1037" dt="2020-02-24T18:45:31.249"/>
    <p1510:client id="{33AFC0B6-4789-75BF-AC6B-CF57E9E6A262}" v="1411" dt="2019-12-17T15:36:41.485"/>
    <p1510:client id="{3664291C-F7F7-9B6C-78AC-E48BAB7F7FEA}" v="23" dt="2019-12-19T16:34:17.710"/>
    <p1510:client id="{39ED53E0-918D-8574-A044-1AB31ACEFFD6}" v="528" dt="2019-12-17T14:43:51.331"/>
    <p1510:client id="{41101A6C-3FA8-4AB6-AEF4-AEE61A7F1AFD}" v="1723" dt="2020-02-25T03:10:47.469"/>
    <p1510:client id="{4528CB39-D4F9-8285-3728-8F675AF05EB2}" v="1444" dt="2020-01-30T22:32:25.537"/>
    <p1510:client id="{47BCD0B3-540A-BB4C-FCD6-34DD3B1CA44F}" v="4213" dt="2019-11-25T15:13:39.454"/>
    <p1510:client id="{47C196C7-8FF7-4C13-BDC0-C05A532FFF89}" v="98" dt="2020-02-25T18:33:44.968"/>
    <p1510:client id="{5196E8E8-91E1-782D-9BDA-D07642CC0DBF}" v="43" dt="2019-12-17T20:57:19.051"/>
    <p1510:client id="{5EFB3B96-DFF9-38CB-B426-04A1FFEFD418}" v="294" dt="2020-01-29T20:03:23.593"/>
    <p1510:client id="{6CCD8EC2-57A7-790B-4110-7235B51D28C7}" v="14" dt="2020-01-31T18:37:12.628"/>
    <p1510:client id="{6F5CC9B4-24B4-4C2C-B91B-6C2BA9C08180}" v="81" dt="2020-02-26T13:16:36.277"/>
    <p1510:client id="{6F8FF3C6-7AD3-4474-AC06-80F50DF2B3D3}" v="946" dt="2020-02-25T02:18:16.665"/>
    <p1510:client id="{7276A786-64DF-ACB5-E484-4D755BE7823A}" v="1592" dt="2019-11-22T17:50:44.021"/>
    <p1510:client id="{77A21966-F73E-7C57-0BD4-D8324FDA4BF0}" v="25" dt="2019-11-25T14:01:24.521"/>
    <p1510:client id="{7B531D46-4642-4C93-928E-7931A6A929D8}" v="583" dt="2020-02-25T17:45:47.878"/>
    <p1510:client id="{845C1AE3-CFE3-4A06-B94E-D9C3F82B0955}" v="527" dt="2020-02-25T19:16:36.732"/>
    <p1510:client id="{8D7CB70D-D89A-07D1-3FBD-05DDD875C612}" v="189" dt="2020-01-31T16:32:20.069"/>
    <p1510:client id="{8EA4069A-AF79-2E8D-F89C-3314F084224B}" v="1380" dt="2019-11-21T22:02:56.722"/>
    <p1510:client id="{95996ABF-0A63-DDCA-84FE-F5397029CB06}" v="58" dt="2019-11-25T15:46:46.421"/>
    <p1510:client id="{9FBC912F-458F-60D7-FF8A-900AABBA3E84}" v="1635" dt="2020-01-31T15:58:51.960"/>
    <p1510:client id="{A25BF2A1-8334-59BC-9935-4270B5226B87}" v="30" dt="2019-12-17T13:32:48.774"/>
    <p1510:client id="{A97DCE2A-992C-44F6-A124-45C21B8C311F}" v="12" dt="2020-02-26T17:10:23.701"/>
    <p1510:client id="{AAB15DB8-54E8-F7E7-3D6F-C41EA74F21AA}" v="316" dt="2019-12-19T16:30:26.143"/>
    <p1510:client id="{B00DB8BC-47C5-C2F9-85A6-6AB912D50495}" v="949" dt="2020-01-29T22:24:10.668"/>
    <p1510:client id="{B4F43940-28F3-F34F-F984-8A586CACC10E}" v="763" dt="2019-12-19T14:56:44.820"/>
    <p1510:client id="{B5BF85F2-A785-B4D3-775A-110AE5A4F514}" v="59" dt="2020-01-29T14:22:17.699"/>
    <p1510:client id="{BB767904-2ECB-B142-FB6F-3996BC4FBB58}" v="390" dt="2019-12-17T19:26:29.871"/>
    <p1510:client id="{BB7851F1-BAC8-42DE-80D3-543F2A2FFE54}" v="161" dt="2020-02-25T21:11:41.068"/>
    <p1510:client id="{BC12120F-AB19-3423-A346-09C832DBCC10}" v="86" dt="2019-12-17T15:56:16.725"/>
    <p1510:client id="{C8C00029-3A95-483E-8C24-3E2B1EA19F40}" v="2339" dt="2020-02-25T23:58:23.423"/>
    <p1510:client id="{CCBE3091-246F-4717-B070-091030DD260D}" v="9" dt="2020-02-26T16:57:24.156"/>
    <p1510:client id="{D089E28D-ED8D-43F4-87EE-4559A93CEBA0}" v="2449" dt="2020-02-24T23:22:04.107"/>
    <p1510:client id="{D223DE50-5CCF-2AAA-3829-C7879558EA5C}" v="1673" dt="2019-12-17T18:03:50.528"/>
    <p1510:client id="{D318B461-A755-44A0-A921-5DE2DE2DBA7D}" v="87" dt="2020-02-24T17:52:01.729"/>
    <p1510:client id="{D7AB4F6F-890F-783D-1890-69F9362CD6D1}" v="1" dt="2019-12-19T14:58:01.264"/>
    <p1510:client id="{D96CEC56-2978-1474-BF3D-6F75305EA8C1}" v="398" dt="2019-11-25T16:33:21.973"/>
    <p1510:client id="{D9BD3975-9384-8994-61DA-0C90AAA2EA33}" v="419" dt="2019-12-17T20:02:20.903"/>
    <p1510:client id="{DD330911-E4CD-CD07-DDFA-4A59E06BF4B4}" v="1631" dt="2020-01-29T18:39:00.568"/>
    <p1510:client id="{E20172A6-A617-0D7C-6305-6974DCFF34F8}" v="86" dt="2019-11-20T18:00:02.246"/>
    <p1510:client id="{E6541660-9BE5-BDA9-CB15-56CB578CF3F7}" v="1751" dt="2019-11-20T19:43:37.488"/>
    <p1510:client id="{EDD92261-19A7-41B6-98BF-1FBC65AABADA}" v="26" dt="2019-11-25T15:16:26.907"/>
    <p1510:client id="{EE30BF9A-4E25-E0BB-93A7-3BDD8827C544}" v="1617" dt="2019-11-22T14:29:06.881"/>
    <p1510:client id="{EF8BF069-463C-8B01-C6CA-97B72AA3FECE}" v="227" dt="2019-11-22T18:30:54.044"/>
    <p1510:client id="{F4EADDAD-6605-41D9-B6AC-77F1780EF16E}" v="699" dt="2020-02-24T19:02:50.774"/>
    <p1510:client id="{F4EC6C52-7D67-4A82-1A88-73E03EDE305B}" v="2620" dt="2020-01-30T22:00:29.903"/>
    <p1510:client id="{F80A906B-5956-DEA3-EDE9-B2671B72513A}" v="3955" dt="2020-01-31T20:03:20.541"/>
    <p1510:client id="{FE89DC86-53B3-44EF-91DA-7377328538C7}" v="22" dt="2020-02-25T02:55:16.9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ee, Margaret" userId="S::margaret.mcgee@suny.edu::07377fe7-8f05-4c22-a697-5f820ef7115e" providerId="AD" clId="Web-{41101A6C-3FA8-4AB6-AEF4-AEE61A7F1AFD}"/>
    <pc:docChg chg="addSld modSld">
      <pc:chgData name="McGee, Margaret" userId="S::margaret.mcgee@suny.edu::07377fe7-8f05-4c22-a697-5f820ef7115e" providerId="AD" clId="Web-{41101A6C-3FA8-4AB6-AEF4-AEE61A7F1AFD}" dt="2020-02-25T03:10:47.469" v="1708" actId="20577"/>
      <pc:docMkLst>
        <pc:docMk/>
      </pc:docMkLst>
      <pc:sldChg chg="modSp">
        <pc:chgData name="McGee, Margaret" userId="S::margaret.mcgee@suny.edu::07377fe7-8f05-4c22-a697-5f820ef7115e" providerId="AD" clId="Web-{41101A6C-3FA8-4AB6-AEF4-AEE61A7F1AFD}" dt="2020-02-25T03:02:04.435" v="1461" actId="14100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41101A6C-3FA8-4AB6-AEF4-AEE61A7F1AFD}" dt="2020-02-25T03:01:47.607" v="1460" actId="14100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4.435" v="1461" actId="14100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09.747" v="1462" actId="14100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41101A6C-3FA8-4AB6-AEF4-AEE61A7F1AFD}" dt="2020-02-25T03:01:34.325" v="145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09.747" v="1462" actId="14100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6:13.780" v="1482" actId="14100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41101A6C-3FA8-4AB6-AEF4-AEE61A7F1AFD}" dt="2020-02-25T03:06:08.874" v="1481" actId="14100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6:13.780" v="1482" actId="14100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02:28.513" v="1465" actId="1076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41101A6C-3FA8-4AB6-AEF4-AEE61A7F1AFD}" dt="2020-02-25T03:00:50.106" v="1447" actId="14100"/>
          <ac:spMkLst>
            <pc:docMk/>
            <pc:sldMk cId="20872472" sldId="377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02:28.513" v="1465" actId="1076"/>
          <ac:spMkLst>
            <pc:docMk/>
            <pc:sldMk cId="20872472" sldId="377"/>
            <ac:spMk id="6" creationId="{0134EE62-A3AE-4ABC-9D13-84F3C54BAAF7}"/>
          </ac:spMkLst>
        </pc:spChg>
      </pc:sldChg>
      <pc:sldChg chg="modSp">
        <pc:chgData name="McGee, Margaret" userId="S::margaret.mcgee@suny.edu::07377fe7-8f05-4c22-a697-5f820ef7115e" providerId="AD" clId="Web-{41101A6C-3FA8-4AB6-AEF4-AEE61A7F1AFD}" dt="2020-02-25T03:10:47.469" v="1707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41101A6C-3FA8-4AB6-AEF4-AEE61A7F1AFD}" dt="2020-02-25T03:06:23.639" v="1483" actId="20577"/>
          <ac:spMkLst>
            <pc:docMk/>
            <pc:sldMk cId="620162658" sldId="37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7.469" v="1707" actId="20577"/>
          <ac:spMkLst>
            <pc:docMk/>
            <pc:sldMk cId="620162658" sldId="379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05.888" v="1469" actId="1076"/>
          <ac:picMkLst>
            <pc:docMk/>
            <pc:sldMk cId="620162658" sldId="379"/>
            <ac:picMk id="3" creationId="{2B67234E-C44C-41EA-B65A-6DEE4AE95277}"/>
          </ac:picMkLst>
        </pc:picChg>
      </pc:sldChg>
      <pc:sldChg chg="addSp delSp modSp add replId">
        <pc:chgData name="McGee, Margaret" userId="S::margaret.mcgee@suny.edu::07377fe7-8f05-4c22-a697-5f820ef7115e" providerId="AD" clId="Web-{41101A6C-3FA8-4AB6-AEF4-AEE61A7F1AFD}" dt="2020-02-25T03:10:41.047" v="1697" actId="20577"/>
        <pc:sldMkLst>
          <pc:docMk/>
          <pc:sldMk cId="3559365283" sldId="395"/>
        </pc:sldMkLst>
        <pc:spChg chg="mod">
          <ac:chgData name="McGee, Margaret" userId="S::margaret.mcgee@suny.edu::07377fe7-8f05-4c22-a697-5f820ef7115e" providerId="AD" clId="Web-{41101A6C-3FA8-4AB6-AEF4-AEE61A7F1AFD}" dt="2020-02-25T03:00:31.231" v="1444" actId="1076"/>
          <ac:spMkLst>
            <pc:docMk/>
            <pc:sldMk cId="3559365283" sldId="395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1101A6C-3FA8-4AB6-AEF4-AEE61A7F1AFD}" dt="2020-02-25T03:10:41.047" v="1697" actId="20577"/>
          <ac:spMkLst>
            <pc:docMk/>
            <pc:sldMk cId="3559365283" sldId="395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41101A6C-3FA8-4AB6-AEF4-AEE61A7F1AFD}" dt="2020-02-25T03:03:16.123" v="1471" actId="1076"/>
          <ac:picMkLst>
            <pc:docMk/>
            <pc:sldMk cId="3559365283" sldId="395"/>
            <ac:picMk id="3" creationId="{2B67234E-C44C-41EA-B65A-6DEE4AE95277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0:41.290" v="822"/>
          <ac:picMkLst>
            <pc:docMk/>
            <pc:sldMk cId="3559365283" sldId="395"/>
            <ac:picMk id="4" creationId="{1A178745-CC37-43F0-B34A-19DC9302857E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02.759" v="824"/>
          <ac:picMkLst>
            <pc:docMk/>
            <pc:sldMk cId="3559365283" sldId="395"/>
            <ac:picMk id="15" creationId="{37B00FF9-48CB-4D5B-B8CB-6F8A87652EB0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1:19.712" v="826"/>
          <ac:picMkLst>
            <pc:docMk/>
            <pc:sldMk cId="3559365283" sldId="395"/>
            <ac:picMk id="17" creationId="{DF66C9CE-98EE-41E5-A611-763C55923F31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03.135" v="829"/>
          <ac:picMkLst>
            <pc:docMk/>
            <pc:sldMk cId="3559365283" sldId="395"/>
            <ac:picMk id="19" creationId="{F1D25851-EAE0-4B33-BB5B-41515CFFAB28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2:50.932" v="831"/>
          <ac:picMkLst>
            <pc:docMk/>
            <pc:sldMk cId="3559365283" sldId="395"/>
            <ac:picMk id="21" creationId="{47A16FE9-4F69-44E1-8506-153EC51B88EA}"/>
          </ac:picMkLst>
        </pc:picChg>
        <pc:picChg chg="add del mod">
          <ac:chgData name="McGee, Margaret" userId="S::margaret.mcgee@suny.edu::07377fe7-8f05-4c22-a697-5f820ef7115e" providerId="AD" clId="Web-{41101A6C-3FA8-4AB6-AEF4-AEE61A7F1AFD}" dt="2020-02-25T02:55:54.026" v="1154"/>
          <ac:picMkLst>
            <pc:docMk/>
            <pc:sldMk cId="3559365283" sldId="395"/>
            <ac:picMk id="23" creationId="{86BD34A3-91D0-42DE-8805-266D2216F736}"/>
          </ac:picMkLst>
        </pc:picChg>
      </pc:sldChg>
    </pc:docChg>
  </pc:docChgLst>
  <pc:docChgLst>
    <pc:chgData name="Eichelberger, Michelle" userId="S::michelle.eichelberger@suny.edu::1bd4442c-2af1-40d1-9d43-8e1df5db51d4" providerId="AD" clId="Web-{9FBC912F-458F-60D7-FF8A-900AABBA3E84}"/>
    <pc:docChg chg="addSld delSld modSld sldOrd">
      <pc:chgData name="Eichelberger, Michelle" userId="S::michelle.eichelberger@suny.edu::1bd4442c-2af1-40d1-9d43-8e1df5db51d4" providerId="AD" clId="Web-{9FBC912F-458F-60D7-FF8A-900AABBA3E84}" dt="2020-01-31T15:58:51.960" v="1630" actId="20577"/>
      <pc:docMkLst>
        <pc:docMk/>
      </pc:docMkLst>
      <pc:sldChg chg="modSp">
        <pc:chgData name="Eichelberger, Michelle" userId="S::michelle.eichelberger@suny.edu::1bd4442c-2af1-40d1-9d43-8e1df5db51d4" providerId="AD" clId="Web-{9FBC912F-458F-60D7-FF8A-900AABBA3E84}" dt="2020-01-29T13:49:36.767" v="18" actId="20577"/>
        <pc:sldMkLst>
          <pc:docMk/>
          <pc:sldMk cId="2919431528" sldId="258"/>
        </pc:sldMkLst>
        <pc:spChg chg="mod">
          <ac:chgData name="Eichelberger, Michelle" userId="S::michelle.eichelberger@suny.edu::1bd4442c-2af1-40d1-9d43-8e1df5db51d4" providerId="AD" clId="Web-{9FBC912F-458F-60D7-FF8A-900AABBA3E84}" dt="2020-01-29T13:49:36.767" v="1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5:17:54.278" v="591" actId="1076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9FBC912F-458F-60D7-FF8A-900AABBA3E84}" dt="2020-01-29T14:51:49.055" v="586" actId="20577"/>
          <ac:spMkLst>
            <pc:docMk/>
            <pc:sldMk cId="3395575550" sldId="300"/>
            <ac:spMk id="3" creationId="{B0D9A189-B0D8-4563-8622-09F35A316A46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5:17:45.340" v="590" actId="1076"/>
          <ac:spMkLst>
            <pc:docMk/>
            <pc:sldMk cId="3395575550" sldId="300"/>
            <ac:spMk id="15" creationId="{619D2D6C-5ED3-4CFC-B08E-80FF2760CCC3}"/>
          </ac:spMkLst>
        </pc:spChg>
        <pc:graphicFrameChg chg="del mod modGraphic">
          <ac:chgData name="Eichelberger, Michelle" userId="S::michelle.eichelberger@suny.edu::1bd4442c-2af1-40d1-9d43-8e1df5db51d4" providerId="AD" clId="Web-{9FBC912F-458F-60D7-FF8A-900AABBA3E84}" dt="2020-01-29T14:18:15.987" v="550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9FBC912F-458F-60D7-FF8A-900AABBA3E84}" dt="2020-01-29T15:17:54.278" v="591" actId="1076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modSp">
        <pc:chgData name="Eichelberger, Michelle" userId="S::michelle.eichelberger@suny.edu::1bd4442c-2af1-40d1-9d43-8e1df5db51d4" providerId="AD" clId="Web-{9FBC912F-458F-60D7-FF8A-900AABBA3E84}" dt="2020-01-31T15:58:49.960" v="1629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9FBC912F-458F-60D7-FF8A-900AABBA3E84}" dt="2020-01-31T15:58:49.960" v="1629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addSp delSp modSp">
        <pc:chgData name="Eichelberger, Michelle" userId="S::michelle.eichelberger@suny.edu::1bd4442c-2af1-40d1-9d43-8e1df5db51d4" providerId="AD" clId="Web-{9FBC912F-458F-60D7-FF8A-900AABBA3E84}" dt="2020-01-29T14:17:21.720" v="539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9FBC912F-458F-60D7-FF8A-900AABBA3E84}" dt="2020-01-29T14:01:53.513" v="476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4:05:00.254" v="517" actId="20577"/>
          <ac:spMkLst>
            <pc:docMk/>
            <pc:sldMk cId="2597148903" sldId="315"/>
            <ac:spMk id="3" creationId="{00000000-0000-0000-0000-000000000000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5:47.140" v="455"/>
          <ac:spMkLst>
            <pc:docMk/>
            <pc:sldMk cId="2597148903" sldId="315"/>
            <ac:spMk id="14" creationId="{F09A689B-13FC-4C1F-B2D4-CA5EC04DBC66}"/>
          </ac:spMkLst>
        </pc:spChg>
        <pc:spChg chg="add del">
          <ac:chgData name="Eichelberger, Michelle" userId="S::michelle.eichelberger@suny.edu::1bd4442c-2af1-40d1-9d43-8e1df5db51d4" providerId="AD" clId="Web-{9FBC912F-458F-60D7-FF8A-900AABBA3E84}" dt="2020-01-29T14:17:21.720" v="539"/>
          <ac:spMkLst>
            <pc:docMk/>
            <pc:sldMk cId="2597148903" sldId="315"/>
            <ac:spMk id="16" creationId="{22CB6D12-7BA1-4297-986C-C3406EAC2648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14:17:13.923" v="537" actId="20577"/>
          <ac:spMkLst>
            <pc:docMk/>
            <pc:sldMk cId="2597148903" sldId="315"/>
            <ac:spMk id="17" creationId="{B749AB1E-829D-4078-9AC8-D1E449881812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5:47.140" v="455"/>
          <ac:picMkLst>
            <pc:docMk/>
            <pc:sldMk cId="2597148903" sldId="315"/>
            <ac:picMk id="4" creationId="{63EEF00D-6CC2-4F82-9742-E00D82F84CDD}"/>
          </ac:picMkLst>
        </pc:picChg>
        <pc:picChg chg="add mod modCrop">
          <ac:chgData name="Eichelberger, Michelle" userId="S::michelle.eichelberger@suny.edu::1bd4442c-2af1-40d1-9d43-8e1df5db51d4" providerId="AD" clId="Web-{9FBC912F-458F-60D7-FF8A-900AABBA3E84}" dt="2020-01-29T14:06:57.040" v="525" actId="1076"/>
          <ac:picMkLst>
            <pc:docMk/>
            <pc:sldMk cId="2597148903" sldId="315"/>
            <ac:picMk id="13" creationId="{05015497-B310-472B-A577-65409A29224E}"/>
          </ac:picMkLst>
        </pc:picChg>
      </pc:sldChg>
      <pc:sldChg chg="addSp delSp modSp">
        <pc:chgData name="Eichelberger, Michelle" userId="S::michelle.eichelberger@suny.edu::1bd4442c-2af1-40d1-9d43-8e1df5db51d4" providerId="AD" clId="Web-{9FBC912F-458F-60D7-FF8A-900AABBA3E84}" dt="2020-01-31T15:58:11.898" v="1620" actId="20577"/>
        <pc:sldMkLst>
          <pc:docMk/>
          <pc:sldMk cId="2948244347" sldId="328"/>
        </pc:sldMkLst>
        <pc:spChg chg="add mod">
          <ac:chgData name="Eichelberger, Michelle" userId="S::michelle.eichelberger@suny.edu::1bd4442c-2af1-40d1-9d43-8e1df5db51d4" providerId="AD" clId="Web-{9FBC912F-458F-60D7-FF8A-900AABBA3E84}" dt="2020-01-31T15:58:04.741" v="1617" actId="20577"/>
          <ac:spMkLst>
            <pc:docMk/>
            <pc:sldMk cId="2948244347" sldId="328"/>
            <ac:spMk id="11" creationId="{FE4CF827-58B1-4CE7-9CC4-BDD7DE8FBB8B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58:11.898" v="1620" actId="20577"/>
          <ac:spMkLst>
            <pc:docMk/>
            <pc:sldMk cId="2948244347" sldId="328"/>
            <ac:spMk id="12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48.898" v="1615"/>
          <ac:spMkLst>
            <pc:docMk/>
            <pc:sldMk cId="2948244347" sldId="328"/>
            <ac:spMk id="13" creationId="{67894590-C221-4308-ABF4-233D581EBFE4}"/>
          </ac:spMkLst>
        </pc:spChg>
        <pc:spChg chg="del">
          <ac:chgData name="Eichelberger, Michelle" userId="S::michelle.eichelberger@suny.edu::1bd4442c-2af1-40d1-9d43-8e1df5db51d4" providerId="AD" clId="Web-{9FBC912F-458F-60D7-FF8A-900AABBA3E84}" dt="2020-01-29T13:51:03.176" v="74"/>
          <ac:spMkLst>
            <pc:docMk/>
            <pc:sldMk cId="2948244347" sldId="328"/>
            <ac:spMk id="14" creationId="{00000000-0000-0000-0000-000000000000}"/>
          </ac:spMkLst>
        </pc:spChg>
        <pc:spChg chg="add mod ord">
          <ac:chgData name="Eichelberger, Michelle" userId="S::michelle.eichelberger@suny.edu::1bd4442c-2af1-40d1-9d43-8e1df5db51d4" providerId="AD" clId="Web-{9FBC912F-458F-60D7-FF8A-900AABBA3E84}" dt="2020-01-31T15:57:55.679" v="1616"/>
          <ac:spMkLst>
            <pc:docMk/>
            <pc:sldMk cId="2948244347" sldId="328"/>
            <ac:spMk id="14" creationId="{5DC0C9B7-F311-4C8A-91C9-7B579221F3BD}"/>
          </ac:spMkLst>
        </pc:spChg>
        <pc:spChg chg="add del mod">
          <ac:chgData name="Eichelberger, Michelle" userId="S::michelle.eichelberger@suny.edu::1bd4442c-2af1-40d1-9d43-8e1df5db51d4" providerId="AD" clId="Web-{9FBC912F-458F-60D7-FF8A-900AABBA3E84}" dt="2020-01-30T16:42:13.051" v="814"/>
          <ac:spMkLst>
            <pc:docMk/>
            <pc:sldMk cId="2948244347" sldId="328"/>
            <ac:spMk id="15" creationId="{16AC2EDA-8DA3-4293-B4B5-AB6D89FD3E8B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50:59.473" v="73"/>
          <ac:picMkLst>
            <pc:docMk/>
            <pc:sldMk cId="2948244347" sldId="328"/>
            <ac:picMk id="13" creationId="{00000000-0000-0000-0000-000000000000}"/>
          </ac:picMkLst>
        </pc:picChg>
      </pc:sldChg>
      <pc:sldChg chg="modSp">
        <pc:chgData name="Eichelberger, Michelle" userId="S::michelle.eichelberger@suny.edu::1bd4442c-2af1-40d1-9d43-8e1df5db51d4" providerId="AD" clId="Web-{9FBC912F-458F-60D7-FF8A-900AABBA3E84}" dt="2020-01-30T16:47:19.468" v="1072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9FBC912F-458F-60D7-FF8A-900AABBA3E84}" dt="2020-01-30T16:45:23.589" v="952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0T16:47:19.468" v="107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9FBC912F-458F-60D7-FF8A-900AABBA3E84}" dt="2020-01-29T15:20:35.465" v="711" actId="20577"/>
        <pc:sldMkLst>
          <pc:docMk/>
          <pc:sldMk cId="3546033310" sldId="344"/>
        </pc:sldMkLst>
        <pc:spChg chg="mod">
          <ac:chgData name="Eichelberger, Michelle" userId="S::michelle.eichelberger@suny.edu::1bd4442c-2af1-40d1-9d43-8e1df5db51d4" providerId="AD" clId="Web-{9FBC912F-458F-60D7-FF8A-900AABBA3E84}" dt="2020-01-29T15:20:35.465" v="711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del ord">
        <pc:chgData name="Eichelberger, Michelle" userId="S::michelle.eichelberger@suny.edu::1bd4442c-2af1-40d1-9d43-8e1df5db51d4" providerId="AD" clId="Web-{9FBC912F-458F-60D7-FF8A-900AABBA3E84}" dt="2020-01-30T16:45:08.604" v="911"/>
        <pc:sldMkLst>
          <pc:docMk/>
          <pc:sldMk cId="2638821289" sldId="354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49:43.736" v="21"/>
        <pc:sldMkLst>
          <pc:docMk/>
          <pc:sldMk cId="3543797670" sldId="361"/>
        </pc:sldMkLst>
      </pc:sldChg>
      <pc:sldChg chg="del">
        <pc:chgData name="Eichelberger, Michelle" userId="S::michelle.eichelberger@suny.edu::1bd4442c-2af1-40d1-9d43-8e1df5db51d4" providerId="AD" clId="Web-{9FBC912F-458F-60D7-FF8A-900AABBA3E84}" dt="2020-01-29T13:50:19.112" v="56"/>
        <pc:sldMkLst>
          <pc:docMk/>
          <pc:sldMk cId="3198353947" sldId="362"/>
        </pc:sldMkLst>
      </pc:sldChg>
      <pc:sldChg chg="delSp modSp">
        <pc:chgData name="Eichelberger, Michelle" userId="S::michelle.eichelberger@suny.edu::1bd4442c-2af1-40d1-9d43-8e1df5db51d4" providerId="AD" clId="Web-{9FBC912F-458F-60D7-FF8A-900AABBA3E84}" dt="2020-01-31T15:28:18.260" v="1612" actId="20577"/>
        <pc:sldMkLst>
          <pc:docMk/>
          <pc:sldMk cId="594391665" sldId="363"/>
        </pc:sldMkLst>
        <pc:spChg chg="mod">
          <ac:chgData name="Eichelberger, Michelle" userId="S::michelle.eichelberger@suny.edu::1bd4442c-2af1-40d1-9d43-8e1df5db51d4" providerId="AD" clId="Web-{9FBC912F-458F-60D7-FF8A-900AABBA3E84}" dt="2020-01-31T15:28:18.260" v="1612" actId="20577"/>
          <ac:spMkLst>
            <pc:docMk/>
            <pc:sldMk cId="594391665" sldId="363"/>
            <ac:spMk id="10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13:50:12.768" v="54" actId="20577"/>
          <ac:spMkLst>
            <pc:docMk/>
            <pc:sldMk cId="594391665" sldId="363"/>
            <ac:spMk id="11" creationId="{00000000-0000-0000-0000-000000000000}"/>
          </ac:spMkLst>
        </pc:spChg>
        <pc:picChg chg="del">
          <ac:chgData name="Eichelberger, Michelle" userId="S::michelle.eichelberger@suny.edu::1bd4442c-2af1-40d1-9d43-8e1df5db51d4" providerId="AD" clId="Web-{9FBC912F-458F-60D7-FF8A-900AABBA3E84}" dt="2020-01-29T13:49:59.861" v="25"/>
          <ac:picMkLst>
            <pc:docMk/>
            <pc:sldMk cId="594391665" sldId="363"/>
            <ac:picMk id="2050" creationId="{00000000-0000-0000-0000-000000000000}"/>
          </ac:picMkLst>
        </pc:picChg>
      </pc:sldChg>
      <pc:sldChg chg="modSp del">
        <pc:chgData name="Eichelberger, Michelle" userId="S::michelle.eichelberger@suny.edu::1bd4442c-2af1-40d1-9d43-8e1df5db51d4" providerId="AD" clId="Web-{9FBC912F-458F-60D7-FF8A-900AABBA3E84}" dt="2020-01-31T15:27:55.713" v="1607"/>
        <pc:sldMkLst>
          <pc:docMk/>
          <pc:sldMk cId="135767456" sldId="366"/>
        </pc:sldMkLst>
        <pc:picChg chg="mod">
          <ac:chgData name="Eichelberger, Michelle" userId="S::michelle.eichelberger@suny.edu::1bd4442c-2af1-40d1-9d43-8e1df5db51d4" providerId="AD" clId="Web-{9FBC912F-458F-60D7-FF8A-900AABBA3E84}" dt="2020-01-31T15:27:42.994" v="1606"/>
          <ac:picMkLst>
            <pc:docMk/>
            <pc:sldMk cId="135767456" sldId="366"/>
            <ac:picMk id="15" creationId="{00000000-0000-0000-0000-000000000000}"/>
          </ac:picMkLst>
        </pc:picChg>
      </pc:sldChg>
      <pc:sldChg chg="addSp modSp add replId">
        <pc:chgData name="Eichelberger, Michelle" userId="S::michelle.eichelberger@suny.edu::1bd4442c-2af1-40d1-9d43-8e1df5db51d4" providerId="AD" clId="Web-{9FBC912F-458F-60D7-FF8A-900AABBA3E84}" dt="2020-01-29T21:35:53.286" v="755" actId="14100"/>
        <pc:sldMkLst>
          <pc:docMk/>
          <pc:sldMk cId="559344816" sldId="368"/>
        </pc:sldMkLst>
        <pc:spChg chg="mod">
          <ac:chgData name="Eichelberger, Michelle" userId="S::michelle.eichelberger@suny.edu::1bd4442c-2af1-40d1-9d43-8e1df5db51d4" providerId="AD" clId="Web-{9FBC912F-458F-60D7-FF8A-900AABBA3E84}" dt="2020-01-29T14:04:07.096" v="503" actId="20577"/>
          <ac:spMkLst>
            <pc:docMk/>
            <pc:sldMk cId="559344816" sldId="368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29T21:33:58.832" v="744" actId="14100"/>
          <ac:spMkLst>
            <pc:docMk/>
            <pc:sldMk cId="559344816" sldId="368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9FBC912F-458F-60D7-FF8A-900AABBA3E84}" dt="2020-01-29T21:35:53.286" v="755" actId="14100"/>
          <ac:spMkLst>
            <pc:docMk/>
            <pc:sldMk cId="559344816" sldId="368"/>
            <ac:spMk id="14" creationId="{953A1FF4-220E-4274-B822-CFF8EF073CD9}"/>
          </ac:spMkLst>
        </pc:spChg>
        <pc:picChg chg="add mod">
          <ac:chgData name="Eichelberger, Michelle" userId="S::michelle.eichelberger@suny.edu::1bd4442c-2af1-40d1-9d43-8e1df5db51d4" providerId="AD" clId="Web-{9FBC912F-458F-60D7-FF8A-900AABBA3E84}" dt="2020-01-29T21:35:01.942" v="746" actId="1076"/>
          <ac:picMkLst>
            <pc:docMk/>
            <pc:sldMk cId="559344816" sldId="368"/>
            <ac:picMk id="4" creationId="{E79FE2BC-798B-4C67-83AE-2A67488D9B5E}"/>
          </ac:picMkLst>
        </pc:picChg>
      </pc:sldChg>
      <pc:sldChg chg="del">
        <pc:chgData name="Eichelberger, Michelle" userId="S::michelle.eichelberger@suny.edu::1bd4442c-2af1-40d1-9d43-8e1df5db51d4" providerId="AD" clId="Web-{9FBC912F-458F-60D7-FF8A-900AABBA3E84}" dt="2020-01-30T16:42:57.193" v="833"/>
        <pc:sldMkLst>
          <pc:docMk/>
          <pc:sldMk cId="1989452076" sldId="372"/>
        </pc:sldMkLst>
      </pc:sldChg>
      <pc:sldChg chg="modSp add replId">
        <pc:chgData name="Eichelberger, Michelle" userId="S::michelle.eichelberger@suny.edu::1bd4442c-2af1-40d1-9d43-8e1df5db51d4" providerId="AD" clId="Web-{9FBC912F-458F-60D7-FF8A-900AABBA3E84}" dt="2020-01-31T15:25:26.353" v="1591" actId="20577"/>
        <pc:sldMkLst>
          <pc:docMk/>
          <pc:sldMk cId="3070354957" sldId="380"/>
        </pc:sldMkLst>
        <pc:spChg chg="mod">
          <ac:chgData name="Eichelberger, Michelle" userId="S::michelle.eichelberger@suny.edu::1bd4442c-2af1-40d1-9d43-8e1df5db51d4" providerId="AD" clId="Web-{9FBC912F-458F-60D7-FF8A-900AABBA3E84}" dt="2020-01-30T20:28:42.666" v="1097" actId="20577"/>
          <ac:spMkLst>
            <pc:docMk/>
            <pc:sldMk cId="3070354957" sldId="380"/>
            <ac:spMk id="13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9FBC912F-458F-60D7-FF8A-900AABBA3E84}" dt="2020-01-31T15:25:26.353" v="1591" actId="20577"/>
          <ac:spMkLst>
            <pc:docMk/>
            <pc:sldMk cId="3070354957" sldId="380"/>
            <ac:spMk id="14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20D63E69-3422-49DF-853E-E39291D7816B}"/>
    <pc:docChg chg="modSld">
      <pc:chgData name="Pawlowski, Gail" userId="S::gail.pawlowski@suny.edu::bd5da5e8-06b1-4cc2-aa69-9abf12f7c241" providerId="AD" clId="Web-{20D63E69-3422-49DF-853E-E39291D7816B}" dt="2020-02-26T02:02:15.720" v="444" actId="20577"/>
      <pc:docMkLst>
        <pc:docMk/>
      </pc:docMkLst>
      <pc:sldChg chg="modSp">
        <pc:chgData name="Pawlowski, Gail" userId="S::gail.pawlowski@suny.edu::bd5da5e8-06b1-4cc2-aa69-9abf12f7c241" providerId="AD" clId="Web-{20D63E69-3422-49DF-853E-E39291D7816B}" dt="2020-02-26T01:54:56.877" v="429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20D63E69-3422-49DF-853E-E39291D7816B}" dt="2020-02-26T01:02:46.077" v="222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4:56.877" v="429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3:01.406" v="228" actId="20577"/>
        <pc:sldMkLst>
          <pc:docMk/>
          <pc:sldMk cId="225605480" sldId="390"/>
        </pc:sldMkLst>
        <pc:spChg chg="mod">
          <ac:chgData name="Pawlowski, Gail" userId="S::gail.pawlowski@suny.edu::bd5da5e8-06b1-4cc2-aa69-9abf12f7c241" providerId="AD" clId="Web-{20D63E69-3422-49DF-853E-E39291D7816B}" dt="2020-02-26T01:03:01.406" v="228" actId="20577"/>
          <ac:spMkLst>
            <pc:docMk/>
            <pc:sldMk cId="225605480" sldId="390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5:33.678" v="255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20D63E69-3422-49DF-853E-E39291D7816B}" dt="2020-02-26T01:05:33.678" v="255" actId="20577"/>
          <ac:spMkLst>
            <pc:docMk/>
            <pc:sldMk cId="3625907871" sldId="391"/>
            <ac:spMk id="4" creationId="{B265B45E-18EB-42DE-B28A-3293B6E48E79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1:02:52.078" v="225" actId="20577"/>
        <pc:sldMkLst>
          <pc:docMk/>
          <pc:sldMk cId="1640149953" sldId="392"/>
        </pc:sldMkLst>
        <pc:spChg chg="mod">
          <ac:chgData name="Pawlowski, Gail" userId="S::gail.pawlowski@suny.edu::bd5da5e8-06b1-4cc2-aa69-9abf12f7c241" providerId="AD" clId="Web-{20D63E69-3422-49DF-853E-E39291D7816B}" dt="2020-02-26T01:02:52.078" v="225" actId="20577"/>
          <ac:spMkLst>
            <pc:docMk/>
            <pc:sldMk cId="1640149953" sldId="392"/>
            <ac:spMk id="2" creationId="{71EA7B85-A46E-4A0A-B5A6-003D849DE4A5}"/>
          </ac:spMkLst>
        </pc:spChg>
      </pc:sldChg>
      <pc:sldChg chg="modSp">
        <pc:chgData name="Pawlowski, Gail" userId="S::gail.pawlowski@suny.edu::bd5da5e8-06b1-4cc2-aa69-9abf12f7c241" providerId="AD" clId="Web-{20D63E69-3422-49DF-853E-E39291D7816B}" dt="2020-02-26T02:02:12.267" v="442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20D63E69-3422-49DF-853E-E39291D7816B}" dt="2020-02-26T02:02:12.267" v="442" actId="20577"/>
          <ac:spMkLst>
            <pc:docMk/>
            <pc:sldMk cId="4014213980" sldId="393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55:17.737" v="440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addSp modSp">
        <pc:chgData name="Pawlowski, Gail" userId="S::gail.pawlowski@suny.edu::bd5da5e8-06b1-4cc2-aa69-9abf12f7c241" providerId="AD" clId="Web-{20D63E69-3422-49DF-853E-E39291D7816B}" dt="2020-02-26T01:28:49.026" v="328" actId="14100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20D63E69-3422-49DF-853E-E39291D7816B}" dt="2020-02-26T01:07:06.838" v="324" actId="20577"/>
          <ac:spMkLst>
            <pc:docMk/>
            <pc:sldMk cId="694973829" sldId="394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20D63E69-3422-49DF-853E-E39291D7816B}" dt="2020-02-26T01:06:55.744" v="323" actId="14100"/>
          <ac:spMkLst>
            <pc:docMk/>
            <pc:sldMk cId="694973829" sldId="394"/>
            <ac:spMk id="4" creationId="{B265B45E-18EB-42DE-B28A-3293B6E48E79}"/>
          </ac:spMkLst>
        </pc:spChg>
        <pc:picChg chg="add mod">
          <ac:chgData name="Pawlowski, Gail" userId="S::gail.pawlowski@suny.edu::bd5da5e8-06b1-4cc2-aa69-9abf12f7c241" providerId="AD" clId="Web-{20D63E69-3422-49DF-853E-E39291D7816B}" dt="2020-02-26T01:28:49.026" v="328" actId="14100"/>
          <ac:picMkLst>
            <pc:docMk/>
            <pc:sldMk cId="694973829" sldId="394"/>
            <ac:picMk id="3" creationId="{8C2DE2D0-12FF-48BB-93D6-B63788705E82}"/>
          </ac:picMkLst>
        </pc:picChg>
      </pc:sldChg>
    </pc:docChg>
  </pc:docChgLst>
  <pc:docChgLst>
    <pc:chgData name="Jackson, Timothy" userId="S::timothy.jackson@suny.edu::9ce01cec-8b46-438e-9d10-af58cd21d299" providerId="AD" clId="Web-{E20172A6-A617-0D7C-6305-6974DCFF34F8}"/>
    <pc:docChg chg="delSld modSld">
      <pc:chgData name="Jackson, Timothy" userId="S::timothy.jackson@suny.edu::9ce01cec-8b46-438e-9d10-af58cd21d299" providerId="AD" clId="Web-{E20172A6-A617-0D7C-6305-6974DCFF34F8}" dt="2019-11-20T17:54:31.250" v="79"/>
      <pc:docMkLst>
        <pc:docMk/>
      </pc:docMkLst>
      <pc:sldChg chg="del">
        <pc:chgData name="Jackson, Timothy" userId="S::timothy.jackson@suny.edu::9ce01cec-8b46-438e-9d10-af58cd21d299" providerId="AD" clId="Web-{E20172A6-A617-0D7C-6305-6974DCFF34F8}" dt="2019-11-20T17:41:07.879" v="0"/>
        <pc:sldMkLst>
          <pc:docMk/>
          <pc:sldMk cId="1390064941" sldId="318"/>
        </pc:sldMkLst>
      </pc:sldChg>
      <pc:sldChg chg="addSp delSp modSp">
        <pc:chgData name="Jackson, Timothy" userId="S::timothy.jackson@suny.edu::9ce01cec-8b46-438e-9d10-af58cd21d299" providerId="AD" clId="Web-{E20172A6-A617-0D7C-6305-6974DCFF34F8}" dt="2019-11-20T17:54:31.250" v="79"/>
        <pc:sldMkLst>
          <pc:docMk/>
          <pc:sldMk cId="274199124" sldId="320"/>
        </pc:sldMkLst>
        <pc:spChg chg="mod">
          <ac:chgData name="Jackson, Timothy" userId="S::timothy.jackson@suny.edu::9ce01cec-8b46-438e-9d10-af58cd21d299" providerId="AD" clId="Web-{E20172A6-A617-0D7C-6305-6974DCFF34F8}" dt="2019-11-20T17:41:23.442" v="7" actId="20577"/>
          <ac:spMkLst>
            <pc:docMk/>
            <pc:sldMk cId="274199124" sldId="320"/>
            <ac:spMk id="2" creationId="{244B8E82-FFA2-4420-9F5C-C344ED44C26B}"/>
          </ac:spMkLst>
        </pc:spChg>
        <pc:spChg chg="del mod">
          <ac:chgData name="Jackson, Timothy" userId="S::timothy.jackson@suny.edu::9ce01cec-8b46-438e-9d10-af58cd21d299" providerId="AD" clId="Web-{E20172A6-A617-0D7C-6305-6974DCFF34F8}" dt="2019-11-20T17:54:08.046" v="13"/>
          <ac:spMkLst>
            <pc:docMk/>
            <pc:sldMk cId="274199124" sldId="320"/>
            <ac:spMk id="5" creationId="{535E1953-C7A3-4180-AAE1-5C1894D3B757}"/>
          </ac:spMkLst>
        </pc:spChg>
        <pc:graphicFrameChg chg="add mod ord modGraphic">
          <ac:chgData name="Jackson, Timothy" userId="S::timothy.jackson@suny.edu::9ce01cec-8b46-438e-9d10-af58cd21d299" providerId="AD" clId="Web-{E20172A6-A617-0D7C-6305-6974DCFF34F8}" dt="2019-11-20T17:54:31.250" v="79"/>
          <ac:graphicFrameMkLst>
            <pc:docMk/>
            <pc:sldMk cId="274199124" sldId="320"/>
            <ac:graphicFrameMk id="3" creationId="{485D87BF-892D-4990-A7BE-2FF6CB528FB3}"/>
          </ac:graphicFrameMkLst>
        </pc:graphicFrameChg>
      </pc:sldChg>
      <pc:sldChg chg="del">
        <pc:chgData name="Jackson, Timothy" userId="S::timothy.jackson@suny.edu::9ce01cec-8b46-438e-9d10-af58cd21d299" providerId="AD" clId="Web-{E20172A6-A617-0D7C-6305-6974DCFF34F8}" dt="2019-11-20T17:53:27.763" v="11"/>
        <pc:sldMkLst>
          <pc:docMk/>
          <pc:sldMk cId="3937480497" sldId="324"/>
        </pc:sldMkLst>
      </pc:sldChg>
      <pc:sldChg chg="del">
        <pc:chgData name="Jackson, Timothy" userId="S::timothy.jackson@suny.edu::9ce01cec-8b46-438e-9d10-af58cd21d299" providerId="AD" clId="Web-{E20172A6-A617-0D7C-6305-6974DCFF34F8}" dt="2019-11-20T17:53:26.326" v="10"/>
        <pc:sldMkLst>
          <pc:docMk/>
          <pc:sldMk cId="710185087" sldId="330"/>
        </pc:sldMkLst>
      </pc:sldChg>
    </pc:docChg>
  </pc:docChgLst>
  <pc:docChgLst>
    <pc:chgData name="Jackson, Timothy" userId="S::timothy.jackson@suny.edu::9ce01cec-8b46-438e-9d10-af58cd21d299" providerId="AD" clId="Web-{DD330911-E4CD-CD07-DDFA-4A59E06BF4B4}"/>
    <pc:docChg chg="delSld modSld">
      <pc:chgData name="Jackson, Timothy" userId="S::timothy.jackson@suny.edu::9ce01cec-8b46-438e-9d10-af58cd21d299" providerId="AD" clId="Web-{DD330911-E4CD-CD07-DDFA-4A59E06BF4B4}" dt="2020-01-29T18:39:00.568" v="1562" actId="20577"/>
      <pc:docMkLst>
        <pc:docMk/>
      </pc:docMkLst>
      <pc:sldChg chg="modSp">
        <pc:chgData name="Jackson, Timothy" userId="S::timothy.jackson@suny.edu::9ce01cec-8b46-438e-9d10-af58cd21d299" providerId="AD" clId="Web-{DD330911-E4CD-CD07-DDFA-4A59E06BF4B4}" dt="2020-01-29T16:31:55.293" v="392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D330911-E4CD-CD07-DDFA-4A59E06BF4B4}" dt="2020-01-29T16:18:50.462" v="0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D330911-E4CD-CD07-DDFA-4A59E06BF4B4}" dt="2020-01-29T16:31:55.293" v="392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7:39:16.467" v="607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D330911-E4CD-CD07-DDFA-4A59E06BF4B4}" dt="2020-01-29T16:25:50.713" v="1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D330911-E4CD-CD07-DDFA-4A59E06BF4B4}" dt="2020-01-29T17:39:16.467" v="607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D330911-E4CD-CD07-DDFA-4A59E06BF4B4}" dt="2020-01-29T18:09:47.696" v="659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D330911-E4CD-CD07-DDFA-4A59E06BF4B4}" dt="2020-01-29T18:09:47.696" v="659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D330911-E4CD-CD07-DDFA-4A59E06BF4B4}" dt="2020-01-29T18:38:08.552" v="1560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D330911-E4CD-CD07-DDFA-4A59E06BF4B4}" dt="2020-01-29T18:38:08.552" v="1560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DD330911-E4CD-CD07-DDFA-4A59E06BF4B4}" dt="2020-01-29T17:39:29.046" v="609"/>
        <pc:sldMkLst>
          <pc:docMk/>
          <pc:sldMk cId="1498792328" sldId="358"/>
        </pc:sldMkLst>
      </pc:sldChg>
    </pc:docChg>
  </pc:docChgLst>
  <pc:docChgLst>
    <pc:chgData name="Koerber, Jennifer" userId="S::jennifer.koerber@suny.edu::91757253-cc7b-4705-809f-b291d8f3bd2f" providerId="AD" clId="Web-{02C7E414-CB64-1812-49ED-5EAF261BF9AD}"/>
    <pc:docChg chg="addSld modSld">
      <pc:chgData name="Koerber, Jennifer" userId="S::jennifer.koerber@suny.edu::91757253-cc7b-4705-809f-b291d8f3bd2f" providerId="AD" clId="Web-{02C7E414-CB64-1812-49ED-5EAF261BF9AD}" dt="2020-02-26T13:09:05.783" v="57" actId="1076"/>
      <pc:docMkLst>
        <pc:docMk/>
      </pc:docMkLst>
      <pc:sldChg chg="modSp">
        <pc:chgData name="Koerber, Jennifer" userId="S::jennifer.koerber@suny.edu::91757253-cc7b-4705-809f-b291d8f3bd2f" providerId="AD" clId="Web-{02C7E414-CB64-1812-49ED-5EAF261BF9AD}" dt="2020-02-26T13:09:05.783" v="57" actId="1076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02C7E414-CB64-1812-49ED-5EAF261BF9AD}" dt="2020-02-26T13:08:49.751" v="53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2.860" v="54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0.892" v="56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8:56.251" v="55" actId="14100"/>
          <ac:spMkLst>
            <pc:docMk/>
            <pc:sldMk cId="2998906486" sldId="359"/>
            <ac:spMk id="13" creationId="{7CD16252-5674-4F0D-A2FE-6A70325B1A89}"/>
          </ac:spMkLst>
        </pc:spChg>
        <pc:spChg chg="mod">
          <ac:chgData name="Koerber, Jennifer" userId="S::jennifer.koerber@suny.edu::91757253-cc7b-4705-809f-b291d8f3bd2f" providerId="AD" clId="Web-{02C7E414-CB64-1812-49ED-5EAF261BF9AD}" dt="2020-02-26T13:09:05.783" v="57" actId="1076"/>
          <ac:spMkLst>
            <pc:docMk/>
            <pc:sldMk cId="2998906486" sldId="359"/>
            <ac:spMk id="15" creationId="{4AFEA68D-B3D6-4A4A-8806-0D71A6F4E6DC}"/>
          </ac:spMkLst>
        </pc:spChg>
      </pc:sldChg>
      <pc:sldChg chg="addSp delSp modSp add replId">
        <pc:chgData name="Koerber, Jennifer" userId="S::jennifer.koerber@suny.edu::91757253-cc7b-4705-809f-b291d8f3bd2f" providerId="AD" clId="Web-{02C7E414-CB64-1812-49ED-5EAF261BF9AD}" dt="2020-02-26T13:07:40.485" v="43"/>
        <pc:sldMkLst>
          <pc:docMk/>
          <pc:sldMk cId="2784973981" sldId="402"/>
        </pc:sldMkLst>
        <pc:spChg chg="del">
          <ac:chgData name="Koerber, Jennifer" userId="S::jennifer.koerber@suny.edu::91757253-cc7b-4705-809f-b291d8f3bd2f" providerId="AD" clId="Web-{02C7E414-CB64-1812-49ED-5EAF261BF9AD}" dt="2020-02-26T13:05:23.015" v="3"/>
          <ac:spMkLst>
            <pc:docMk/>
            <pc:sldMk cId="2784973981" sldId="402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17.311" v="1"/>
          <ac:spMkLst>
            <pc:docMk/>
            <pc:sldMk cId="2784973981" sldId="402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0.827" v="7"/>
          <ac:spMkLst>
            <pc:docMk/>
            <pc:sldMk cId="2784973981" sldId="402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34.718" v="8"/>
          <ac:spMkLst>
            <pc:docMk/>
            <pc:sldMk cId="2784973981" sldId="402"/>
            <ac:spMk id="13" creationId="{88211562-086D-455E-840C-410E172A6A33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7.874" v="5"/>
          <ac:spMkLst>
            <pc:docMk/>
            <pc:sldMk cId="2784973981" sldId="402"/>
            <ac:spMk id="16" creationId="{9A8A16A5-E45C-4152-B92C-E73D7A4A103A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1.233" v="2"/>
          <ac:spMkLst>
            <pc:docMk/>
            <pc:sldMk cId="2784973981" sldId="402"/>
            <ac:spMk id="17" creationId="{CAFBCCC7-5AEA-433D-8CE9-D166F98BB38A}"/>
          </ac:spMkLst>
        </pc:spChg>
        <pc:spChg chg="del">
          <ac:chgData name="Koerber, Jennifer" userId="S::jennifer.koerber@suny.edu::91757253-cc7b-4705-809f-b291d8f3bd2f" providerId="AD" clId="Web-{02C7E414-CB64-1812-49ED-5EAF261BF9AD}" dt="2020-02-26T13:05:29.749" v="6"/>
          <ac:spMkLst>
            <pc:docMk/>
            <pc:sldMk cId="2784973981" sldId="402"/>
            <ac:spMk id="18" creationId="{FD8DEA64-6181-46FD-8C44-21AB4F06810B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25.233" v="4"/>
          <ac:spMkLst>
            <pc:docMk/>
            <pc:sldMk cId="2784973981" sldId="402"/>
            <ac:spMk id="20" creationId="{39FDDADD-9F30-421C-AD22-2F402538BFAF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3.890" v="10"/>
          <ac:spMkLst>
            <pc:docMk/>
            <pc:sldMk cId="2784973981" sldId="402"/>
            <ac:spMk id="22" creationId="{6627F079-5556-450C-B7E9-0B620ECA6C25}"/>
          </ac:spMkLst>
        </pc:spChg>
        <pc:spChg chg="add del mod">
          <ac:chgData name="Koerber, Jennifer" userId="S::jennifer.koerber@suny.edu::91757253-cc7b-4705-809f-b291d8f3bd2f" providerId="AD" clId="Web-{02C7E414-CB64-1812-49ED-5EAF261BF9AD}" dt="2020-02-26T13:05:41.155" v="9"/>
          <ac:spMkLst>
            <pc:docMk/>
            <pc:sldMk cId="2784973981" sldId="402"/>
            <ac:spMk id="24" creationId="{D0665FB9-3ACB-457F-9180-361FCF9F32AA}"/>
          </ac:spMkLst>
        </pc:spChg>
        <pc:spChg chg="add del">
          <ac:chgData name="Koerber, Jennifer" userId="S::jennifer.koerber@suny.edu::91757253-cc7b-4705-809f-b291d8f3bd2f" providerId="AD" clId="Web-{02C7E414-CB64-1812-49ED-5EAF261BF9AD}" dt="2020-02-26T13:06:37.453" v="25"/>
          <ac:spMkLst>
            <pc:docMk/>
            <pc:sldMk cId="2784973981" sldId="402"/>
            <ac:spMk id="27" creationId="{A7C1F85E-A1B7-4FB6-A213-76FE147FD15C}"/>
          </ac:spMkLst>
        </pc:spChg>
        <pc:spChg chg="add mod">
          <ac:chgData name="Koerber, Jennifer" userId="S::jennifer.koerber@suny.edu::91757253-cc7b-4705-809f-b291d8f3bd2f" providerId="AD" clId="Web-{02C7E414-CB64-1812-49ED-5EAF261BF9AD}" dt="2020-02-26T13:07:22.922" v="37" actId="20577"/>
          <ac:spMkLst>
            <pc:docMk/>
            <pc:sldMk cId="2784973981" sldId="402"/>
            <ac:spMk id="28" creationId="{212CCF00-175E-4352-A089-6015171A25BB}"/>
          </ac:spMkLst>
        </pc:spChg>
        <pc:picChg chg="add mod">
          <ac:chgData name="Koerber, Jennifer" userId="S::jennifer.koerber@suny.edu::91757253-cc7b-4705-809f-b291d8f3bd2f" providerId="AD" clId="Web-{02C7E414-CB64-1812-49ED-5EAF261BF9AD}" dt="2020-02-26T13:07:40.485" v="43"/>
          <ac:picMkLst>
            <pc:docMk/>
            <pc:sldMk cId="2784973981" sldId="402"/>
            <ac:picMk id="25" creationId="{F14F4EA6-A503-4544-AA37-0D707CB422B6}"/>
          </ac:picMkLst>
        </pc:picChg>
      </pc:sldChg>
    </pc:docChg>
  </pc:docChgLst>
  <pc:docChgLst>
    <pc:chgData name="Jackson, Timothy" userId="S::timothy.jackson@suny.edu::9ce01cec-8b46-438e-9d10-af58cd21d299" providerId="AD" clId="Web-{F4EC6C52-7D67-4A82-1A88-73E03EDE305B}"/>
    <pc:docChg chg="addSld modSld">
      <pc:chgData name="Jackson, Timothy" userId="S::timothy.jackson@suny.edu::9ce01cec-8b46-438e-9d10-af58cd21d299" providerId="AD" clId="Web-{F4EC6C52-7D67-4A82-1A88-73E03EDE305B}" dt="2020-01-30T22:00:29.262" v="2607" actId="20577"/>
      <pc:docMkLst>
        <pc:docMk/>
      </pc:docMkLst>
      <pc:sldChg chg="addSp delSp modSp add replId">
        <pc:chgData name="Jackson, Timothy" userId="S::timothy.jackson@suny.edu::9ce01cec-8b46-438e-9d10-af58cd21d299" providerId="AD" clId="Web-{F4EC6C52-7D67-4A82-1A88-73E03EDE305B}" dt="2020-01-30T21:53:58.093" v="1620"/>
        <pc:sldMkLst>
          <pc:docMk/>
          <pc:sldMk cId="1499648403" sldId="381"/>
        </pc:sldMkLst>
        <pc:spChg chg="mod">
          <ac:chgData name="Jackson, Timothy" userId="S::timothy.jackson@suny.edu::9ce01cec-8b46-438e-9d10-af58cd21d299" providerId="AD" clId="Web-{F4EC6C52-7D67-4A82-1A88-73E03EDE305B}" dt="2020-01-30T21:53:11.010" v="1611" actId="20577"/>
          <ac:spMkLst>
            <pc:docMk/>
            <pc:sldMk cId="1499648403" sldId="381"/>
            <ac:spMk id="5" creationId="{535E1953-C7A3-4180-AAE1-5C1894D3B757}"/>
          </ac:spMkLst>
        </pc:spChg>
        <pc:picChg chg="add del mod">
          <ac:chgData name="Jackson, Timothy" userId="S::timothy.jackson@suny.edu::9ce01cec-8b46-438e-9d10-af58cd21d299" providerId="AD" clId="Web-{F4EC6C52-7D67-4A82-1A88-73E03EDE305B}" dt="2020-01-30T21:52:03.057" v="808"/>
          <ac:picMkLst>
            <pc:docMk/>
            <pc:sldMk cId="1499648403" sldId="381"/>
            <ac:picMk id="3" creationId="{2D48ACF6-9DD9-4789-A7EC-1B4079CA6135}"/>
          </ac:picMkLst>
        </pc:picChg>
        <pc:picChg chg="add mod">
          <ac:chgData name="Jackson, Timothy" userId="S::timothy.jackson@suny.edu::9ce01cec-8b46-438e-9d10-af58cd21d299" providerId="AD" clId="Web-{F4EC6C52-7D67-4A82-1A88-73E03EDE305B}" dt="2020-01-30T21:53:58.093" v="1620"/>
          <ac:picMkLst>
            <pc:docMk/>
            <pc:sldMk cId="1499648403" sldId="381"/>
            <ac:picMk id="7" creationId="{552A5259-2876-4C3F-AEE9-A371EBF97D97}"/>
          </ac:picMkLst>
        </pc:picChg>
      </pc:sldChg>
      <pc:sldChg chg="modSp add replId">
        <pc:chgData name="Jackson, Timothy" userId="S::timothy.jackson@suny.edu::9ce01cec-8b46-438e-9d10-af58cd21d299" providerId="AD" clId="Web-{F4EC6C52-7D67-4A82-1A88-73E03EDE305B}" dt="2020-01-30T22:00:29.262" v="2606" actId="20577"/>
        <pc:sldMkLst>
          <pc:docMk/>
          <pc:sldMk cId="1887605252" sldId="383"/>
        </pc:sldMkLst>
        <pc:spChg chg="mod">
          <ac:chgData name="Jackson, Timothy" userId="S::timothy.jackson@suny.edu::9ce01cec-8b46-438e-9d10-af58cd21d299" providerId="AD" clId="Web-{F4EC6C52-7D67-4A82-1A88-73E03EDE305B}" dt="2020-01-30T22:00:29.262" v="2606" actId="20577"/>
          <ac:spMkLst>
            <pc:docMk/>
            <pc:sldMk cId="1887605252" sldId="383"/>
            <ac:spMk id="5" creationId="{535E1953-C7A3-4180-AAE1-5C1894D3B757}"/>
          </ac:spMkLst>
        </pc:spChg>
      </pc:sldChg>
    </pc:docChg>
  </pc:docChgLst>
  <pc:docChgLst>
    <pc:chgData name="Pawlowski, Gail" userId="S::gail.pawlowski@suny.edu::bd5da5e8-06b1-4cc2-aa69-9abf12f7c241" providerId="AD" clId="Web-{6F8FF3C6-7AD3-4474-AC06-80F50DF2B3D3}"/>
    <pc:docChg chg="addSld delSld modSld sldOrd">
      <pc:chgData name="Pawlowski, Gail" userId="S::gail.pawlowski@suny.edu::bd5da5e8-06b1-4cc2-aa69-9abf12f7c241" providerId="AD" clId="Web-{6F8FF3C6-7AD3-4474-AC06-80F50DF2B3D3}" dt="2020-02-25T02:18:16.665" v="934" actId="20577"/>
      <pc:docMkLst>
        <pc:docMk/>
      </pc:docMkLst>
      <pc:sldChg chg="new del">
        <pc:chgData name="Pawlowski, Gail" userId="S::gail.pawlowski@suny.edu::bd5da5e8-06b1-4cc2-aa69-9abf12f7c241" providerId="AD" clId="Web-{6F8FF3C6-7AD3-4474-AC06-80F50DF2B3D3}" dt="2020-02-24T21:02:58.338" v="3"/>
        <pc:sldMkLst>
          <pc:docMk/>
          <pc:sldMk cId="1338684846" sldId="388"/>
        </pc:sldMkLst>
      </pc:sldChg>
      <pc:sldChg chg="modSp add ord replId">
        <pc:chgData name="Pawlowski, Gail" userId="S::gail.pawlowski@suny.edu::bd5da5e8-06b1-4cc2-aa69-9abf12f7c241" providerId="AD" clId="Web-{6F8FF3C6-7AD3-4474-AC06-80F50DF2B3D3}" dt="2020-02-24T21:03:55.088" v="43" actId="20577"/>
        <pc:sldMkLst>
          <pc:docMk/>
          <pc:sldMk cId="3525302215" sldId="388"/>
        </pc:sldMkLst>
        <pc:spChg chg="mod">
          <ac:chgData name="Pawlowski, Gail" userId="S::gail.pawlowski@suny.edu::bd5da5e8-06b1-4cc2-aa69-9abf12f7c241" providerId="AD" clId="Web-{6F8FF3C6-7AD3-4474-AC06-80F50DF2B3D3}" dt="2020-02-24T21:03:55.088" v="43" actId="20577"/>
          <ac:spMkLst>
            <pc:docMk/>
            <pc:sldMk cId="3525302215" sldId="388"/>
            <ac:spMk id="7" creationId="{4FA09018-5E31-844D-B928-F6DDC95990F2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3:42.588" v="32" actId="20577"/>
          <ac:spMkLst>
            <pc:docMk/>
            <pc:sldMk cId="3525302215" sldId="388"/>
            <ac:spMk id="8" creationId="{E2AAB4F0-62DE-4440-82C1-3A7B1E6F814B}"/>
          </ac:spMkLst>
        </pc:spChg>
      </pc:sldChg>
      <pc:sldChg chg="add del replId">
        <pc:chgData name="Pawlowski, Gail" userId="S::gail.pawlowski@suny.edu::bd5da5e8-06b1-4cc2-aa69-9abf12f7c241" providerId="AD" clId="Web-{6F8FF3C6-7AD3-4474-AC06-80F50DF2B3D3}" dt="2020-02-24T21:02:52.541" v="2"/>
        <pc:sldMkLst>
          <pc:docMk/>
          <pc:sldMk cId="598968011" sldId="389"/>
        </pc:sldMkLst>
      </pc:sldChg>
      <pc:sldChg chg="new del">
        <pc:chgData name="Pawlowski, Gail" userId="S::gail.pawlowski@suny.edu::bd5da5e8-06b1-4cc2-aa69-9abf12f7c241" providerId="AD" clId="Web-{6F8FF3C6-7AD3-4474-AC06-80F50DF2B3D3}" dt="2020-02-24T21:04:10.386" v="47"/>
        <pc:sldMkLst>
          <pc:docMk/>
          <pc:sldMk cId="2139129278" sldId="389"/>
        </pc:sldMkLst>
      </pc:sldChg>
      <pc:sldChg chg="addSp delSp modSp add ord replId">
        <pc:chgData name="Pawlowski, Gail" userId="S::gail.pawlowski@suny.edu::bd5da5e8-06b1-4cc2-aa69-9abf12f7c241" providerId="AD" clId="Web-{6F8FF3C6-7AD3-4474-AC06-80F50DF2B3D3}" dt="2020-02-25T02:04:09.939" v="836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6F8FF3C6-7AD3-4474-AC06-80F50DF2B3D3}" dt="2020-02-24T21:05:48.090" v="115" actId="20577"/>
          <ac:spMkLst>
            <pc:docMk/>
            <pc:sldMk cId="2927739056" sldId="389"/>
            <ac:spMk id="2" creationId="{71EA7B85-A46E-4A0A-B5A6-003D849DE4A5}"/>
          </ac:spMkLst>
        </pc:spChg>
        <pc:spChg chg="mod">
          <ac:chgData name="Pawlowski, Gail" userId="S::gail.pawlowski@suny.edu::bd5da5e8-06b1-4cc2-aa69-9abf12f7c241" providerId="AD" clId="Web-{6F8FF3C6-7AD3-4474-AC06-80F50DF2B3D3}" dt="2020-02-24T21:06:58.075" v="120" actId="20577"/>
          <ac:spMkLst>
            <pc:docMk/>
            <pc:sldMk cId="2927739056" sldId="389"/>
            <ac:spMk id="6" creationId="{0134EE62-A3AE-4ABC-9D13-84F3C54BAAF7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09:33.264" v="130"/>
          <ac:spMkLst>
            <pc:docMk/>
            <pc:sldMk cId="2927739056" sldId="389"/>
            <ac:spMk id="15" creationId="{0D1A3E0D-E975-4944-9005-404EC8F42B0F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41.507" v="416"/>
          <ac:spMkLst>
            <pc:docMk/>
            <pc:sldMk cId="2927739056" sldId="389"/>
            <ac:spMk id="16" creationId="{3C575B90-C918-4793-8FA7-D7D81FA36B31}"/>
          </ac:spMkLst>
        </pc:spChg>
        <pc:spChg chg="add del mod">
          <ac:chgData name="Pawlowski, Gail" userId="S::gail.pawlowski@suny.edu::bd5da5e8-06b1-4cc2-aa69-9abf12f7c241" providerId="AD" clId="Web-{6F8FF3C6-7AD3-4474-AC06-80F50DF2B3D3}" dt="2020-02-24T21:20:35.866" v="415"/>
          <ac:spMkLst>
            <pc:docMk/>
            <pc:sldMk cId="2927739056" sldId="389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5T02:04:09.939" v="836" actId="20577"/>
          <ac:spMkLst>
            <pc:docMk/>
            <pc:sldMk cId="2927739056" sldId="389"/>
            <ac:spMk id="20" creationId="{32BE5DFF-231E-4A73-8EC9-783CF74A8384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05:04.246" v="50"/>
          <ac:picMkLst>
            <pc:docMk/>
            <pc:sldMk cId="2927739056" sldId="389"/>
            <ac:picMk id="3" creationId="{2B67234E-C44C-41EA-B65A-6DEE4AE95277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29.491" v="413"/>
          <ac:picMkLst>
            <pc:docMk/>
            <pc:sldMk cId="2927739056" sldId="389"/>
            <ac:picMk id="4" creationId="{88993317-7B48-416B-84B4-147CF27615F2}"/>
          </ac:picMkLst>
        </pc:picChg>
        <pc:picChg chg="add del mod">
          <ac:chgData name="Pawlowski, Gail" userId="S::gail.pawlowski@suny.edu::bd5da5e8-06b1-4cc2-aa69-9abf12f7c241" providerId="AD" clId="Web-{6F8FF3C6-7AD3-4474-AC06-80F50DF2B3D3}" dt="2020-02-24T21:20:31.351" v="414"/>
          <ac:picMkLst>
            <pc:docMk/>
            <pc:sldMk cId="2927739056" sldId="389"/>
            <ac:picMk id="18" creationId="{72D8DB91-A5BE-4CAD-A1DF-3A593EA0E02D}"/>
          </ac:picMkLst>
        </pc:picChg>
      </pc:sldChg>
      <pc:sldChg chg="addSp delSp modSp add replId">
        <pc:chgData name="Pawlowski, Gail" userId="S::gail.pawlowski@suny.edu::bd5da5e8-06b1-4cc2-aa69-9abf12f7c241" providerId="AD" clId="Web-{6F8FF3C6-7AD3-4474-AC06-80F50DF2B3D3}" dt="2020-02-24T21:17:07.708" v="378" actId="14100"/>
        <pc:sldMkLst>
          <pc:docMk/>
          <pc:sldMk cId="225605480" sldId="390"/>
        </pc:sldMkLst>
        <pc:spChg chg="del">
          <ac:chgData name="Pawlowski, Gail" userId="S::gail.pawlowski@suny.edu::bd5da5e8-06b1-4cc2-aa69-9abf12f7c241" providerId="AD" clId="Web-{6F8FF3C6-7AD3-4474-AC06-80F50DF2B3D3}" dt="2020-02-24T21:15:53.738" v="195"/>
          <ac:spMkLst>
            <pc:docMk/>
            <pc:sldMk cId="225605480" sldId="390"/>
            <ac:spMk id="16" creationId="{3C575B90-C918-4793-8FA7-D7D81FA36B31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5:49.316" v="194"/>
          <ac:spMkLst>
            <pc:docMk/>
            <pc:sldMk cId="225605480" sldId="390"/>
            <ac:spMk id="17" creationId="{CCF43F7D-CE05-42E5-A0D8-62ABA25B3340}"/>
          </ac:spMkLst>
        </pc:spChg>
        <pc:spChg chg="add mod">
          <ac:chgData name="Pawlowski, Gail" userId="S::gail.pawlowski@suny.edu::bd5da5e8-06b1-4cc2-aa69-9abf12f7c241" providerId="AD" clId="Web-{6F8FF3C6-7AD3-4474-AC06-80F50DF2B3D3}" dt="2020-02-24T21:16:53.973" v="375" actId="1076"/>
          <ac:spMkLst>
            <pc:docMk/>
            <pc:sldMk cId="225605480" sldId="390"/>
            <ac:spMk id="20" creationId="{36E26533-2067-4682-98F1-6F5A5B543840}"/>
          </ac:spMkLst>
        </pc:spChg>
        <pc:picChg chg="add mod">
          <ac:chgData name="Pawlowski, Gail" userId="S::gail.pawlowski@suny.edu::bd5da5e8-06b1-4cc2-aa69-9abf12f7c241" providerId="AD" clId="Web-{6F8FF3C6-7AD3-4474-AC06-80F50DF2B3D3}" dt="2020-02-24T21:16:57.661" v="376" actId="14100"/>
          <ac:picMkLst>
            <pc:docMk/>
            <pc:sldMk cId="225605480" sldId="390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07.971" v="178"/>
          <ac:picMkLst>
            <pc:docMk/>
            <pc:sldMk cId="225605480" sldId="390"/>
            <ac:picMk id="4" creationId="{88993317-7B48-416B-84B4-147CF27615F2}"/>
          </ac:picMkLst>
        </pc:picChg>
        <pc:picChg chg="add mod">
          <ac:chgData name="Pawlowski, Gail" userId="S::gail.pawlowski@suny.edu::bd5da5e8-06b1-4cc2-aa69-9abf12f7c241" providerId="AD" clId="Web-{6F8FF3C6-7AD3-4474-AC06-80F50DF2B3D3}" dt="2020-02-24T21:17:07.708" v="378" actId="14100"/>
          <ac:picMkLst>
            <pc:docMk/>
            <pc:sldMk cId="225605480" sldId="390"/>
            <ac:picMk id="15" creationId="{1DBC014E-FAB1-4A4F-BDE5-E53DB339359D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4:41.971" v="181"/>
          <ac:picMkLst>
            <pc:docMk/>
            <pc:sldMk cId="225605480" sldId="390"/>
            <ac:picMk id="18" creationId="{72D8DB91-A5BE-4CAD-A1DF-3A593EA0E02D}"/>
          </ac:picMkLst>
        </pc:picChg>
      </pc:sldChg>
      <pc:sldChg chg="addSp delSp modSp add ord replId">
        <pc:chgData name="Pawlowski, Gail" userId="S::gail.pawlowski@suny.edu::bd5da5e8-06b1-4cc2-aa69-9abf12f7c241" providerId="AD" clId="Web-{6F8FF3C6-7AD3-4474-AC06-80F50DF2B3D3}" dt="2020-02-25T02:18:15.446" v="932" actId="20577"/>
        <pc:sldMkLst>
          <pc:docMk/>
          <pc:sldMk cId="3625907871" sldId="391"/>
        </pc:sldMkLst>
        <pc:spChg chg="add mod">
          <ac:chgData name="Pawlowski, Gail" userId="S::gail.pawlowski@suny.edu::bd5da5e8-06b1-4cc2-aa69-9abf12f7c241" providerId="AD" clId="Web-{6F8FF3C6-7AD3-4474-AC06-80F50DF2B3D3}" dt="2020-02-25T02:18:15.446" v="932" actId="20577"/>
          <ac:spMkLst>
            <pc:docMk/>
            <pc:sldMk cId="3625907871" sldId="391"/>
            <ac:spMk id="4" creationId="{B265B45E-18EB-42DE-B28A-3293B6E48E79}"/>
          </ac:spMkLst>
        </pc:spChg>
        <pc:spChg chg="del mod">
          <ac:chgData name="Pawlowski, Gail" userId="S::gail.pawlowski@suny.edu::bd5da5e8-06b1-4cc2-aa69-9abf12f7c241" providerId="AD" clId="Web-{6F8FF3C6-7AD3-4474-AC06-80F50DF2B3D3}" dt="2020-02-24T21:18:14.755" v="385"/>
          <ac:spMkLst>
            <pc:docMk/>
            <pc:sldMk cId="3625907871" sldId="391"/>
            <ac:spMk id="20" creationId="{36E26533-2067-4682-98F1-6F5A5B543840}"/>
          </ac:spMkLst>
        </pc:spChg>
        <pc:picChg chg="del">
          <ac:chgData name="Pawlowski, Gail" userId="S::gail.pawlowski@suny.edu::bd5da5e8-06b1-4cc2-aa69-9abf12f7c241" providerId="AD" clId="Web-{6F8FF3C6-7AD3-4474-AC06-80F50DF2B3D3}" dt="2020-02-24T21:18:05.099" v="380"/>
          <ac:picMkLst>
            <pc:docMk/>
            <pc:sldMk cId="3625907871" sldId="391"/>
            <ac:picMk id="3" creationId="{AEE8BD4C-5DA0-46EB-9EF4-8648F3E14B39}"/>
          </ac:picMkLst>
        </pc:picChg>
        <pc:picChg chg="del">
          <ac:chgData name="Pawlowski, Gail" userId="S::gail.pawlowski@suny.edu::bd5da5e8-06b1-4cc2-aa69-9abf12f7c241" providerId="AD" clId="Web-{6F8FF3C6-7AD3-4474-AC06-80F50DF2B3D3}" dt="2020-02-24T21:18:08.021" v="381"/>
          <ac:picMkLst>
            <pc:docMk/>
            <pc:sldMk cId="3625907871" sldId="391"/>
            <ac:picMk id="15" creationId="{1DBC014E-FAB1-4A4F-BDE5-E53DB339359D}"/>
          </ac:picMkLst>
        </pc:picChg>
      </pc:sldChg>
      <pc:sldChg chg="add replId">
        <pc:chgData name="Pawlowski, Gail" userId="S::gail.pawlowski@suny.edu::bd5da5e8-06b1-4cc2-aa69-9abf12f7c241" providerId="AD" clId="Web-{6F8FF3C6-7AD3-4474-AC06-80F50DF2B3D3}" dt="2020-02-24T21:20:22.179" v="412"/>
        <pc:sldMkLst>
          <pc:docMk/>
          <pc:sldMk cId="1640149953" sldId="392"/>
        </pc:sldMkLst>
      </pc:sldChg>
      <pc:sldChg chg="modSp add replId">
        <pc:chgData name="Pawlowski, Gail" userId="S::gail.pawlowski@suny.edu::bd5da5e8-06b1-4cc2-aa69-9abf12f7c241" providerId="AD" clId="Web-{6F8FF3C6-7AD3-4474-AC06-80F50DF2B3D3}" dt="2020-02-25T02:05:20.893" v="888" actId="20577"/>
        <pc:sldMkLst>
          <pc:docMk/>
          <pc:sldMk cId="4014213980" sldId="393"/>
        </pc:sldMkLst>
        <pc:spChg chg="mod">
          <ac:chgData name="Pawlowski, Gail" userId="S::gail.pawlowski@suny.edu::bd5da5e8-06b1-4cc2-aa69-9abf12f7c241" providerId="AD" clId="Web-{6F8FF3C6-7AD3-4474-AC06-80F50DF2B3D3}" dt="2020-02-25T02:05:20.893" v="888" actId="20577"/>
          <ac:spMkLst>
            <pc:docMk/>
            <pc:sldMk cId="4014213980" sldId="393"/>
            <ac:spMk id="4" creationId="{B265B45E-18EB-42DE-B28A-3293B6E48E79}"/>
          </ac:spMkLst>
        </pc:spChg>
      </pc:sldChg>
      <pc:sldChg chg="modSp add replId">
        <pc:chgData name="Pawlowski, Gail" userId="S::gail.pawlowski@suny.edu::bd5da5e8-06b1-4cc2-aa69-9abf12f7c241" providerId="AD" clId="Web-{6F8FF3C6-7AD3-4474-AC06-80F50DF2B3D3}" dt="2020-02-24T23:19:08.507" v="831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6F8FF3C6-7AD3-4474-AC06-80F50DF2B3D3}" dt="2020-02-24T23:19:08.507" v="831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Pritting, Shannon" userId="S::shannon.pritting@suny.edu::b6acce8b-3193-4a7b-b3b8-1dc43a9f8da4" providerId="AD" clId="Web-{0C94FC69-880B-4C8B-8770-1AA3187E176E}"/>
    <pc:docChg chg="delSld modSld">
      <pc:chgData name="Pritting, Shannon" userId="S::shannon.pritting@suny.edu::b6acce8b-3193-4a7b-b3b8-1dc43a9f8da4" providerId="AD" clId="Web-{0C94FC69-880B-4C8B-8770-1AA3187E176E}" dt="2020-02-25T18:37:50.833" v="158" actId="20577"/>
      <pc:docMkLst>
        <pc:docMk/>
      </pc:docMkLst>
      <pc:sldChg chg="del">
        <pc:chgData name="Pritting, Shannon" userId="S::shannon.pritting@suny.edu::b6acce8b-3193-4a7b-b3b8-1dc43a9f8da4" providerId="AD" clId="Web-{0C94FC69-880B-4C8B-8770-1AA3187E176E}" dt="2020-02-25T18:35:53.753" v="0"/>
        <pc:sldMkLst>
          <pc:docMk/>
          <pc:sldMk cId="1226966122" sldId="322"/>
        </pc:sldMkLst>
      </pc:sldChg>
      <pc:sldChg chg="modSp">
        <pc:chgData name="Pritting, Shannon" userId="S::shannon.pritting@suny.edu::b6acce8b-3193-4a7b-b3b8-1dc43a9f8da4" providerId="AD" clId="Web-{0C94FC69-880B-4C8B-8770-1AA3187E176E}" dt="2020-02-25T18:37:49.473" v="156" actId="20577"/>
        <pc:sldMkLst>
          <pc:docMk/>
          <pc:sldMk cId="3474826094" sldId="376"/>
        </pc:sldMkLst>
        <pc:spChg chg="mod">
          <ac:chgData name="Pritting, Shannon" userId="S::shannon.pritting@suny.edu::b6acce8b-3193-4a7b-b3b8-1dc43a9f8da4" providerId="AD" clId="Web-{0C94FC69-880B-4C8B-8770-1AA3187E176E}" dt="2020-02-25T18:37:25.942" v="129" actId="1076"/>
          <ac:spMkLst>
            <pc:docMk/>
            <pc:sldMk cId="3474826094" sldId="376"/>
            <ac:spMk id="15" creationId="{00000000-0000-0000-0000-000000000000}"/>
          </ac:spMkLst>
        </pc:spChg>
        <pc:spChg chg="mod">
          <ac:chgData name="Pritting, Shannon" userId="S::shannon.pritting@suny.edu::b6acce8b-3193-4a7b-b3b8-1dc43a9f8da4" providerId="AD" clId="Web-{0C94FC69-880B-4C8B-8770-1AA3187E176E}" dt="2020-02-25T18:37:49.473" v="156" actId="20577"/>
          <ac:spMkLst>
            <pc:docMk/>
            <pc:sldMk cId="3474826094" sldId="376"/>
            <ac:spMk id="16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297883DD-4DCF-4E38-BD1A-4EDE744DE061}"/>
    <pc:docChg chg="addSld delSld modSld sldOrd">
      <pc:chgData name="Koerber, Jennifer" userId="S::jennifer.koerber@suny.edu::91757253-cc7b-4705-809f-b291d8f3bd2f" providerId="AD" clId="Web-{297883DD-4DCF-4E38-BD1A-4EDE744DE061}" dt="2020-02-26T13:02:42.272" v="1150" actId="20577"/>
      <pc:docMkLst>
        <pc:docMk/>
      </pc:docMkLst>
      <pc:sldChg chg="addSp modSp ord">
        <pc:chgData name="Koerber, Jennifer" userId="S::jennifer.koerber@suny.edu::91757253-cc7b-4705-809f-b291d8f3bd2f" providerId="AD" clId="Web-{297883DD-4DCF-4E38-BD1A-4EDE744DE061}" dt="2020-02-26T12:41:51.209" v="840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297883DD-4DCF-4E38-BD1A-4EDE744DE061}" dt="2020-02-26T12:39:11.777" v="744" actId="1076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43.694" v="837" actId="20577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06.683" v="743" actId="1076"/>
          <ac:spMkLst>
            <pc:docMk/>
            <pc:sldMk cId="498256463" sldId="319"/>
            <ac:spMk id="4" creationId="{602A7982-8D16-4585-8A82-5938CA5BE95E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39:31.716" v="74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41:36.583" v="835" actId="20577"/>
          <ac:spMkLst>
            <pc:docMk/>
            <pc:sldMk cId="498256463" sldId="319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38:21.774" v="728" actId="1076"/>
          <ac:spMkLst>
            <pc:docMk/>
            <pc:sldMk cId="498256463" sldId="319"/>
            <ac:spMk id="16" creationId="{9A8A16A5-E45C-4152-B92C-E73D7A4A103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41:51.209" v="840" actId="20577"/>
          <ac:spMkLst>
            <pc:docMk/>
            <pc:sldMk cId="498256463" sldId="319"/>
            <ac:spMk id="18" creationId="{FD8DEA64-6181-46FD-8C44-21AB4F06810B}"/>
          </ac:spMkLst>
        </pc:spChg>
      </pc:sldChg>
      <pc:sldChg chg="addSp delSp modSp">
        <pc:chgData name="Koerber, Jennifer" userId="S::jennifer.koerber@suny.edu::91757253-cc7b-4705-809f-b291d8f3bd2f" providerId="AD" clId="Web-{297883DD-4DCF-4E38-BD1A-4EDE744DE061}" dt="2020-02-26T13:00:39.030" v="991" actId="20577"/>
        <pc:sldMkLst>
          <pc:docMk/>
          <pc:sldMk cId="2998906486" sldId="359"/>
        </pc:sldMkLst>
        <pc:spChg chg="mod">
          <ac:chgData name="Koerber, Jennifer" userId="S::jennifer.koerber@suny.edu::91757253-cc7b-4705-809f-b291d8f3bd2f" providerId="AD" clId="Web-{297883DD-4DCF-4E38-BD1A-4EDE744DE061}" dt="2020-02-26T12:26:19.274" v="469" actId="14100"/>
          <ac:spMkLst>
            <pc:docMk/>
            <pc:sldMk cId="2998906486" sldId="35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24.118" v="470" actId="1076"/>
          <ac:spMkLst>
            <pc:docMk/>
            <pc:sldMk cId="2998906486" sldId="359"/>
            <ac:spMk id="4" creationId="{AA9B6431-5D22-4F67-A03E-3EF1B7A93708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2:26:34.962" v="471" actId="1076"/>
          <ac:spMkLst>
            <pc:docMk/>
            <pc:sldMk cId="2998906486" sldId="359"/>
            <ac:spMk id="6" creationId="{C5AD2900-A9F2-44E9-978C-F985AFD17AC7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39.030" v="991" actId="20577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7:43.842" v="529" actId="1076"/>
          <ac:spMkLst>
            <pc:docMk/>
            <pc:sldMk cId="2998906486" sldId="359"/>
            <ac:spMk id="15" creationId="{4AFEA68D-B3D6-4A4A-8806-0D71A6F4E6DC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2:01.304" v="355"/>
          <ac:spMkLst>
            <pc:docMk/>
            <pc:sldMk cId="2998906486" sldId="359"/>
            <ac:spMk id="16" creationId="{368F3BB0-8E73-4B2A-BB7D-7769DA226867}"/>
          </ac:spMkLst>
        </pc:spChg>
        <pc:spChg chg="del mod">
          <ac:chgData name="Koerber, Jennifer" userId="S::jennifer.koerber@suny.edu::91757253-cc7b-4705-809f-b291d8f3bd2f" providerId="AD" clId="Web-{297883DD-4DCF-4E38-BD1A-4EDE744DE061}" dt="2020-02-26T12:21:59.492" v="354"/>
          <ac:spMkLst>
            <pc:docMk/>
            <pc:sldMk cId="2998906486" sldId="359"/>
            <ac:spMk id="18" creationId="{4FA45F36-2751-454B-97BA-7FC342035A8C}"/>
          </ac:spMkLst>
        </pc:spChg>
      </pc:sldChg>
      <pc:sldChg chg="del">
        <pc:chgData name="Koerber, Jennifer" userId="S::jennifer.koerber@suny.edu::91757253-cc7b-4705-809f-b291d8f3bd2f" providerId="AD" clId="Web-{297883DD-4DCF-4E38-BD1A-4EDE744DE061}" dt="2020-02-26T12:16:09.048" v="163"/>
        <pc:sldMkLst>
          <pc:docMk/>
          <pc:sldMk cId="2582587771" sldId="367"/>
        </pc:sldMkLst>
      </pc:sldChg>
      <pc:sldChg chg="delSp modSp del ord">
        <pc:chgData name="Koerber, Jennifer" userId="S::jennifer.koerber@suny.edu::91757253-cc7b-4705-809f-b291d8f3bd2f" providerId="AD" clId="Web-{297883DD-4DCF-4E38-BD1A-4EDE744DE061}" dt="2020-02-26T12:43:04.323" v="843"/>
        <pc:sldMkLst>
          <pc:docMk/>
          <pc:sldMk cId="3389052118" sldId="384"/>
        </pc:sldMkLst>
        <pc:spChg chg="mod">
          <ac:chgData name="Koerber, Jennifer" userId="S::jennifer.koerber@suny.edu::91757253-cc7b-4705-809f-b291d8f3bd2f" providerId="AD" clId="Web-{297883DD-4DCF-4E38-BD1A-4EDE744DE061}" dt="2020-02-26T12:29:01.878" v="548" actId="1076"/>
          <ac:spMkLst>
            <pc:docMk/>
            <pc:sldMk cId="3389052118" sldId="384"/>
            <ac:spMk id="2" creationId="{EC11916F-9264-4D83-8C02-17AAEF47E202}"/>
          </ac:spMkLst>
        </pc:spChg>
        <pc:picChg chg="del">
          <ac:chgData name="Koerber, Jennifer" userId="S::jennifer.koerber@suny.edu::91757253-cc7b-4705-809f-b291d8f3bd2f" providerId="AD" clId="Web-{297883DD-4DCF-4E38-BD1A-4EDE744DE061}" dt="2020-02-26T12:28:03.343" v="531"/>
          <ac:picMkLst>
            <pc:docMk/>
            <pc:sldMk cId="3389052118" sldId="384"/>
            <ac:picMk id="4" creationId="{698451D4-679A-47F2-90FC-632C5712798B}"/>
          </ac:picMkLst>
        </pc:picChg>
      </pc:sldChg>
      <pc:sldChg chg="del">
        <pc:chgData name="Koerber, Jennifer" userId="S::jennifer.koerber@suny.edu::91757253-cc7b-4705-809f-b291d8f3bd2f" providerId="AD" clId="Web-{297883DD-4DCF-4E38-BD1A-4EDE744DE061}" dt="2020-02-26T12:27:52.342" v="530"/>
        <pc:sldMkLst>
          <pc:docMk/>
          <pc:sldMk cId="2259751387" sldId="385"/>
        </pc:sldMkLst>
      </pc:sldChg>
      <pc:sldChg chg="addSp delSp modSp add replId">
        <pc:chgData name="Koerber, Jennifer" userId="S::jennifer.koerber@suny.edu::91757253-cc7b-4705-809f-b291d8f3bd2f" providerId="AD" clId="Web-{297883DD-4DCF-4E38-BD1A-4EDE744DE061}" dt="2020-02-26T13:02:40.256" v="1148" actId="20577"/>
        <pc:sldMkLst>
          <pc:docMk/>
          <pc:sldMk cId="1151724325" sldId="400"/>
        </pc:sldMkLst>
        <pc:spChg chg="mod">
          <ac:chgData name="Koerber, Jennifer" userId="S::jennifer.koerber@suny.edu::91757253-cc7b-4705-809f-b291d8f3bd2f" providerId="AD" clId="Web-{297883DD-4DCF-4E38-BD1A-4EDE744DE061}" dt="2020-02-26T12:22:48.026" v="383" actId="20577"/>
          <ac:spMkLst>
            <pc:docMk/>
            <pc:sldMk cId="1151724325" sldId="400"/>
            <ac:spMk id="2" creationId="{DCDD3146-7637-46DF-8B82-7A8FC2E12D15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7.824" v="387"/>
          <ac:spMkLst>
            <pc:docMk/>
            <pc:sldMk cId="1151724325" sldId="400"/>
            <ac:spMk id="3" creationId="{79F088FC-102D-49CB-B1DF-8F39C8CDCD5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2:52.855" v="386"/>
          <ac:spMkLst>
            <pc:docMk/>
            <pc:sldMk cId="1151724325" sldId="400"/>
            <ac:spMk id="4" creationId="{AA9B6431-5D22-4F67-A03E-3EF1B7A93708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0.527" v="388"/>
          <ac:spMkLst>
            <pc:docMk/>
            <pc:sldMk cId="1151724325" sldId="400"/>
            <ac:spMk id="6" creationId="{C5AD2900-A9F2-44E9-978C-F985AFD17AC7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23:02.886" v="389"/>
          <ac:spMkLst>
            <pc:docMk/>
            <pc:sldMk cId="1151724325" sldId="400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3:36.779" v="416" actId="20577"/>
          <ac:spMkLst>
            <pc:docMk/>
            <pc:sldMk cId="1151724325" sldId="400"/>
            <ac:spMk id="16" creationId="{435658E4-F0C8-4F7F-8758-9FFB05E56D6B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45.799" v="462" actId="14100"/>
          <ac:spMkLst>
            <pc:docMk/>
            <pc:sldMk cId="1151724325" sldId="400"/>
            <ac:spMk id="18" creationId="{63A16270-9913-4258-A541-7EFB96BA490A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2:24:23.016" v="457" actId="20577"/>
          <ac:spMkLst>
            <pc:docMk/>
            <pc:sldMk cId="1151724325" sldId="400"/>
            <ac:spMk id="20" creationId="{1FF9CAA6-2D6A-431D-9F1A-4E750932A964}"/>
          </ac:spMkLst>
        </pc:spChg>
        <pc:spChg chg="add mod">
          <ac:chgData name="Koerber, Jennifer" userId="S::jennifer.koerber@suny.edu::91757253-cc7b-4705-809f-b291d8f3bd2f" providerId="AD" clId="Web-{297883DD-4DCF-4E38-BD1A-4EDE744DE061}" dt="2020-02-26T13:02:40.256" v="1148" actId="20577"/>
          <ac:spMkLst>
            <pc:docMk/>
            <pc:sldMk cId="1151724325" sldId="400"/>
            <ac:spMk id="22" creationId="{58379C07-31DE-43E5-BB9C-1473F06FF428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23:18.747" v="398"/>
          <ac:spMkLst>
            <pc:docMk/>
            <pc:sldMk cId="1151724325" sldId="400"/>
            <ac:spMk id="23" creationId="{127F77A8-7341-4848-B976-68C33295F4C9}"/>
          </ac:spMkLst>
        </pc:spChg>
      </pc:sldChg>
      <pc:sldChg chg="addSp delSp modSp add ord replId">
        <pc:chgData name="Koerber, Jennifer" userId="S::jennifer.koerber@suny.edu::91757253-cc7b-4705-809f-b291d8f3bd2f" providerId="AD" clId="Web-{297883DD-4DCF-4E38-BD1A-4EDE744DE061}" dt="2020-02-26T13:00:07.544" v="985" actId="20577"/>
        <pc:sldMkLst>
          <pc:docMk/>
          <pc:sldMk cId="609316125" sldId="401"/>
        </pc:sldMkLst>
        <pc:spChg chg="mod">
          <ac:chgData name="Koerber, Jennifer" userId="S::jennifer.koerber@suny.edu::91757253-cc7b-4705-809f-b291d8f3bd2f" providerId="AD" clId="Web-{297883DD-4DCF-4E38-BD1A-4EDE744DE061}" dt="2020-02-26T12:43:23.199" v="862" actId="20577"/>
          <ac:spMkLst>
            <pc:docMk/>
            <pc:sldMk cId="609316125" sldId="401"/>
            <ac:spMk id="2" creationId="{DCDD3146-7637-46DF-8B82-7A8FC2E12D1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40.607" v="867"/>
          <ac:spMkLst>
            <pc:docMk/>
            <pc:sldMk cId="609316125" sldId="401"/>
            <ac:spMk id="4" creationId="{0E84657C-346D-4CCA-BD40-3C638490D4E5}"/>
          </ac:spMkLst>
        </pc:spChg>
        <pc:spChg chg="add del mod">
          <ac:chgData name="Koerber, Jennifer" userId="S::jennifer.koerber@suny.edu::91757253-cc7b-4705-809f-b291d8f3bd2f" providerId="AD" clId="Web-{297883DD-4DCF-4E38-BD1A-4EDE744DE061}" dt="2020-02-26T12:43:54.108" v="871"/>
          <ac:spMkLst>
            <pc:docMk/>
            <pc:sldMk cId="609316125" sldId="401"/>
            <ac:spMk id="13" creationId="{6496C0F3-AA02-4DB6-8B70-008BA22D774E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51.469" v="870"/>
          <ac:spMkLst>
            <pc:docMk/>
            <pc:sldMk cId="609316125" sldId="401"/>
            <ac:spMk id="16" creationId="{435658E4-F0C8-4F7F-8758-9FFB05E56D6B}"/>
          </ac:spMkLst>
        </pc:spChg>
        <pc:spChg chg="mod">
          <ac:chgData name="Koerber, Jennifer" userId="S::jennifer.koerber@suny.edu::91757253-cc7b-4705-809f-b291d8f3bd2f" providerId="AD" clId="Web-{297883DD-4DCF-4E38-BD1A-4EDE744DE061}" dt="2020-02-26T13:00:07.544" v="985" actId="20577"/>
          <ac:spMkLst>
            <pc:docMk/>
            <pc:sldMk cId="609316125" sldId="401"/>
            <ac:spMk id="18" creationId="{63A16270-9913-4258-A541-7EFB96BA490A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7.388" v="866"/>
          <ac:spMkLst>
            <pc:docMk/>
            <pc:sldMk cId="609316125" sldId="401"/>
            <ac:spMk id="20" creationId="{1FF9CAA6-2D6A-431D-9F1A-4E750932A964}"/>
          </ac:spMkLst>
        </pc:spChg>
        <pc:spChg chg="del">
          <ac:chgData name="Koerber, Jennifer" userId="S::jennifer.koerber@suny.edu::91757253-cc7b-4705-809f-b291d8f3bd2f" providerId="AD" clId="Web-{297883DD-4DCF-4E38-BD1A-4EDE744DE061}" dt="2020-02-26T12:43:33.450" v="865"/>
          <ac:spMkLst>
            <pc:docMk/>
            <pc:sldMk cId="609316125" sldId="401"/>
            <ac:spMk id="22" creationId="{58379C07-31DE-43E5-BB9C-1473F06FF428}"/>
          </ac:spMkLst>
        </pc:spChg>
      </pc:sldChg>
    </pc:docChg>
  </pc:docChgLst>
  <pc:docChgLst>
    <pc:chgData name="Koerber, Jennifer" userId="S::jennifer.koerber@suny.edu::91757253-cc7b-4705-809f-b291d8f3bd2f" providerId="AD" clId="Web-{8D7CB70D-D89A-07D1-3FBD-05DDD875C612}"/>
    <pc:docChg chg="modSld sldOrd">
      <pc:chgData name="Koerber, Jennifer" userId="S::jennifer.koerber@suny.edu::91757253-cc7b-4705-809f-b291d8f3bd2f" providerId="AD" clId="Web-{8D7CB70D-D89A-07D1-3FBD-05DDD875C612}" dt="2020-01-31T16:32:20.069" v="186"/>
      <pc:docMkLst>
        <pc:docMk/>
      </pc:docMkLst>
      <pc:sldChg chg="modSp">
        <pc:chgData name="Koerber, Jennifer" userId="S::jennifer.koerber@suny.edu::91757253-cc7b-4705-809f-b291d8f3bd2f" providerId="AD" clId="Web-{8D7CB70D-D89A-07D1-3FBD-05DDD875C612}" dt="2020-01-31T16:32:06.271" v="185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8D7CB70D-D89A-07D1-3FBD-05DDD875C612}" dt="2020-01-31T16:32:06.271" v="185" actId="1076"/>
          <ac:spMkLst>
            <pc:docMk/>
            <pc:sldMk cId="498256463" sldId="319"/>
            <ac:spMk id="6" creationId="{0E3DDDCA-E813-48CB-B6B2-51959E49905C}"/>
          </ac:spMkLst>
        </pc:spChg>
        <pc:spChg chg="mod">
          <ac:chgData name="Koerber, Jennifer" userId="S::jennifer.koerber@suny.edu::91757253-cc7b-4705-809f-b291d8f3bd2f" providerId="AD" clId="Web-{8D7CB70D-D89A-07D1-3FBD-05DDD875C612}" dt="2020-01-31T16:31:57.084" v="183" actId="20577"/>
          <ac:spMkLst>
            <pc:docMk/>
            <pc:sldMk cId="498256463" sldId="319"/>
            <ac:spMk id="13" creationId="{88211562-086D-455E-840C-410E172A6A33}"/>
          </ac:spMkLst>
        </pc:spChg>
      </pc:sldChg>
      <pc:sldChg chg="modSp">
        <pc:chgData name="Koerber, Jennifer" userId="S::jennifer.koerber@suny.edu::91757253-cc7b-4705-809f-b291d8f3bd2f" providerId="AD" clId="Web-{8D7CB70D-D89A-07D1-3FBD-05DDD875C612}" dt="2020-01-31T16:29:14.453" v="12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8D7CB70D-D89A-07D1-3FBD-05DDD875C612}" dt="2020-01-31T16:29:14.453" v="12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addSp delSp modSp ord">
        <pc:chgData name="Koerber, Jennifer" userId="S::jennifer.koerber@suny.edu::91757253-cc7b-4705-809f-b291d8f3bd2f" providerId="AD" clId="Web-{8D7CB70D-D89A-07D1-3FBD-05DDD875C612}" dt="2020-01-31T16:32:20.069" v="186"/>
        <pc:sldMkLst>
          <pc:docMk/>
          <pc:sldMk cId="3389052118" sldId="384"/>
        </pc:sldMkLst>
        <pc:picChg chg="del">
          <ac:chgData name="Koerber, Jennifer" userId="S::jennifer.koerber@suny.edu::91757253-cc7b-4705-809f-b291d8f3bd2f" providerId="AD" clId="Web-{8D7CB70D-D89A-07D1-3FBD-05DDD875C612}" dt="2020-01-31T16:29:59.758" v="126"/>
          <ac:picMkLst>
            <pc:docMk/>
            <pc:sldMk cId="3389052118" sldId="384"/>
            <ac:picMk id="3" creationId="{A2AEF45F-8C36-49E9-A761-0F05CC397BB8}"/>
          </ac:picMkLst>
        </pc:picChg>
        <pc:picChg chg="add mod">
          <ac:chgData name="Koerber, Jennifer" userId="S::jennifer.koerber@suny.edu::91757253-cc7b-4705-809f-b291d8f3bd2f" providerId="AD" clId="Web-{8D7CB70D-D89A-07D1-3FBD-05DDD875C612}" dt="2020-01-31T16:30:12.502" v="130" actId="1076"/>
          <ac:picMkLst>
            <pc:docMk/>
            <pc:sldMk cId="3389052118" sldId="384"/>
            <ac:picMk id="4" creationId="{698451D4-679A-47F2-90FC-632C5712798B}"/>
          </ac:picMkLst>
        </pc:picChg>
      </pc:sldChg>
    </pc:docChg>
  </pc:docChgLst>
  <pc:docChgLst>
    <pc:chgData name="Koerber, Jennifer" userId="S::jennifer.koerber@suny.edu::91757253-cc7b-4705-809f-b291d8f3bd2f" providerId="AD" clId="Web-{7276A786-64DF-ACB5-E484-4D755BE7823A}"/>
    <pc:docChg chg="addSld modSld">
      <pc:chgData name="Koerber, Jennifer" userId="S::jennifer.koerber@suny.edu::91757253-cc7b-4705-809f-b291d8f3bd2f" providerId="AD" clId="Web-{7276A786-64DF-ACB5-E484-4D755BE7823A}" dt="2019-11-22T17:50:43.599" v="1587" actId="20577"/>
      <pc:docMkLst>
        <pc:docMk/>
      </pc:docMkLst>
      <pc:sldChg chg="modSp">
        <pc:chgData name="Koerber, Jennifer" userId="S::jennifer.koerber@suny.edu::91757253-cc7b-4705-809f-b291d8f3bd2f" providerId="AD" clId="Web-{7276A786-64DF-ACB5-E484-4D755BE7823A}" dt="2019-11-22T17:37:40.644" v="976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7276A786-64DF-ACB5-E484-4D755BE7823A}" dt="2019-11-22T17:37:40.644" v="976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50:38.177" v="158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7276A786-64DF-ACB5-E484-4D755BE7823A}" dt="2019-11-22T17:50:38.177" v="158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7276A786-64DF-ACB5-E484-4D755BE7823A}" dt="2019-11-22T17:38:13.535" v="1007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7276A786-64DF-ACB5-E484-4D755BE7823A}" dt="2019-11-22T17:38:13.535" v="1007" actId="20577"/>
          <ac:spMkLst>
            <pc:docMk/>
            <pc:sldMk cId="1226966122" sldId="322"/>
            <ac:spMk id="3" creationId="{4DBDDB3F-B73C-4F73-9955-8AC852907A47}"/>
          </ac:spMkLst>
        </pc:spChg>
      </pc:sldChg>
      <pc:sldChg chg="modSp add replId">
        <pc:chgData name="Koerber, Jennifer" userId="S::jennifer.koerber@suny.edu::91757253-cc7b-4705-809f-b291d8f3bd2f" providerId="AD" clId="Web-{7276A786-64DF-ACB5-E484-4D755BE7823A}" dt="2019-11-22T17:49:57.958" v="1418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7276A786-64DF-ACB5-E484-4D755BE7823A}" dt="2019-11-22T17:49:57.958" v="1418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Koerber, Jennifer" userId="S::jennifer.koerber@suny.edu::91757253-cc7b-4705-809f-b291d8f3bd2f" providerId="AD" clId="Web-{4528CB39-D4F9-8285-3728-8F675AF05EB2}"/>
    <pc:docChg chg="addSld delSld modSld sldOrd">
      <pc:chgData name="Koerber, Jennifer" userId="S::jennifer.koerber@suny.edu::91757253-cc7b-4705-809f-b291d8f3bd2f" providerId="AD" clId="Web-{4528CB39-D4F9-8285-3728-8F675AF05EB2}" dt="2020-01-30T22:32:25.537" v="1431" actId="20577"/>
      <pc:docMkLst>
        <pc:docMk/>
      </pc:docMkLst>
      <pc:sldChg chg="addSp delSp modSp del">
        <pc:chgData name="Koerber, Jennifer" userId="S::jennifer.koerber@suny.edu::91757253-cc7b-4705-809f-b291d8f3bd2f" providerId="AD" clId="Web-{4528CB39-D4F9-8285-3728-8F675AF05EB2}" dt="2020-01-30T22:24:36.026" v="1268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4528CB39-D4F9-8285-3728-8F675AF05EB2}" dt="2020-01-30T22:23:13.836" v="1265" actId="20577"/>
          <ac:spMkLst>
            <pc:docMk/>
            <pc:sldMk cId="2171438980" sldId="317"/>
            <ac:spMk id="2" creationId="{EC11916F-9264-4D83-8C02-17AAEF47E202}"/>
          </ac:spMkLst>
        </pc:spChg>
        <pc:picChg chg="add del mod">
          <ac:chgData name="Koerber, Jennifer" userId="S::jennifer.koerber@suny.edu::91757253-cc7b-4705-809f-b291d8f3bd2f" providerId="AD" clId="Web-{4528CB39-D4F9-8285-3728-8F675AF05EB2}" dt="2020-01-30T22:23:06.586" v="1262"/>
          <ac:picMkLst>
            <pc:docMk/>
            <pc:sldMk cId="2171438980" sldId="317"/>
            <ac:picMk id="3" creationId="{A2AEF45F-8C36-49E9-A761-0F05CC397BB8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6:08.963" v="8"/>
          <ac:picMkLst>
            <pc:docMk/>
            <pc:sldMk cId="2171438980" sldId="317"/>
            <ac:picMk id="8" creationId="{ECC8821E-6210-46FD-931D-A430390985AB}"/>
          </ac:picMkLst>
        </pc:picChg>
      </pc:sldChg>
      <pc:sldChg chg="modSp">
        <pc:chgData name="Koerber, Jennifer" userId="S::jennifer.koerber@suny.edu::91757253-cc7b-4705-809f-b291d8f3bd2f" providerId="AD" clId="Web-{4528CB39-D4F9-8285-3728-8F675AF05EB2}" dt="2020-01-30T22:17:44.672" v="1099" actId="1076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4528CB39-D4F9-8285-3728-8F675AF05EB2}" dt="2020-01-30T22:17:36.531" v="1098" actId="1076"/>
          <ac:spMkLst>
            <pc:docMk/>
            <pc:sldMk cId="498256463" sldId="319"/>
            <ac:spMk id="3" creationId="{79F088FC-102D-49CB-B1DF-8F39C8CDCD58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17:44.672" v="1099" actId="1076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4528CB39-D4F9-8285-3728-8F675AF05EB2}" dt="2020-01-30T21:37:44.411" v="394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4528CB39-D4F9-8285-3728-8F675AF05EB2}" dt="2020-01-30T20:55:49.635" v="4" actId="20577"/>
          <ac:spMkLst>
            <pc:docMk/>
            <pc:sldMk cId="1226966122" sldId="322"/>
            <ac:spMk id="2" creationId="{71EA7B85-A46E-4A0A-B5A6-003D849DE4A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37:37.958" v="392" actId="1076"/>
          <ac:spMkLst>
            <pc:docMk/>
            <pc:sldMk cId="1226966122" sldId="322"/>
            <ac:spMk id="5" creationId="{B155D4D4-F48D-404D-990E-0468B28F7F8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0:55:52.760" v="7"/>
          <ac:spMkLst>
            <pc:docMk/>
            <pc:sldMk cId="1226966122" sldId="322"/>
            <ac:spMk id="20" creationId="{58AC31FA-7C51-4B18-BCF8-4AD7DAB8BC19}"/>
          </ac:spMkLst>
        </pc:spChg>
        <pc:picChg chg="del">
          <ac:chgData name="Koerber, Jennifer" userId="S::jennifer.koerber@suny.edu::91757253-cc7b-4705-809f-b291d8f3bd2f" providerId="AD" clId="Web-{4528CB39-D4F9-8285-3728-8F675AF05EB2}" dt="2020-01-30T20:55:46.400" v="1"/>
          <ac:picMkLst>
            <pc:docMk/>
            <pc:sldMk cId="1226966122" sldId="322"/>
            <ac:picMk id="3" creationId="{37B53B2F-9CB6-474C-B2CC-4BD0DC2270E5}"/>
          </ac:picMkLst>
        </pc:picChg>
        <pc:picChg chg="add mod">
          <ac:chgData name="Koerber, Jennifer" userId="S::jennifer.koerber@suny.edu::91757253-cc7b-4705-809f-b291d8f3bd2f" providerId="AD" clId="Web-{4528CB39-D4F9-8285-3728-8F675AF05EB2}" dt="2020-01-30T21:37:44.411" v="394"/>
          <ac:picMkLst>
            <pc:docMk/>
            <pc:sldMk cId="1226966122" sldId="322"/>
            <ac:picMk id="3" creationId="{50D9FD26-AB25-4568-AF41-DB566026B3F7}"/>
          </ac:picMkLst>
        </pc:picChg>
        <pc:picChg chg="add mod modCrop">
          <ac:chgData name="Koerber, Jennifer" userId="S::jennifer.koerber@suny.edu::91757253-cc7b-4705-809f-b291d8f3bd2f" providerId="AD" clId="Web-{4528CB39-D4F9-8285-3728-8F675AF05EB2}" dt="2020-01-30T21:37:30.098" v="389" actId="1076"/>
          <ac:picMkLst>
            <pc:docMk/>
            <pc:sldMk cId="1226966122" sldId="322"/>
            <ac:picMk id="6" creationId="{22A6EF45-AC8D-43C8-BA41-C54750D334DA}"/>
          </ac:picMkLst>
        </pc:picChg>
        <pc:picChg chg="del">
          <ac:chgData name="Koerber, Jennifer" userId="S::jennifer.koerber@suny.edu::91757253-cc7b-4705-809f-b291d8f3bd2f" providerId="AD" clId="Web-{4528CB39-D4F9-8285-3728-8F675AF05EB2}" dt="2020-01-30T20:55:44.213" v="0"/>
          <ac:picMkLst>
            <pc:docMk/>
            <pc:sldMk cId="1226966122" sldId="322"/>
            <ac:picMk id="18" creationId="{5FBF234C-DC40-4661-95BA-7CE48B30735E}"/>
          </ac:picMkLst>
        </pc:picChg>
      </pc:sldChg>
      <pc:sldChg chg="modSp del">
        <pc:chgData name="Koerber, Jennifer" userId="S::jennifer.koerber@suny.edu::91757253-cc7b-4705-809f-b291d8f3bd2f" providerId="AD" clId="Web-{4528CB39-D4F9-8285-3728-8F675AF05EB2}" dt="2020-01-30T21:42:43.996" v="448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4528CB39-D4F9-8285-3728-8F675AF05EB2}" dt="2020-01-30T20:57:11.542" v="49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Sp modSp mod modClrScheme chgLayout">
        <pc:chgData name="Koerber, Jennifer" userId="S::jennifer.koerber@suny.edu::91757253-cc7b-4705-809f-b291d8f3bd2f" providerId="AD" clId="Web-{4528CB39-D4F9-8285-3728-8F675AF05EB2}" dt="2020-01-30T22:22:45.289" v="1260" actId="1076"/>
        <pc:sldMkLst>
          <pc:docMk/>
          <pc:sldMk cId="2998906486" sldId="359"/>
        </pc:sldMkLst>
        <pc:spChg chg="mod ord">
          <ac:chgData name="Koerber, Jennifer" userId="S::jennifer.koerber@suny.edu::91757253-cc7b-4705-809f-b291d8f3bd2f" providerId="AD" clId="Web-{4528CB39-D4F9-8285-3728-8F675AF05EB2}" dt="2020-01-30T20:57:25.464" v="51"/>
          <ac:spMkLst>
            <pc:docMk/>
            <pc:sldMk cId="2998906486" sldId="35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2:45.210" v="1255" actId="1076"/>
          <ac:spMkLst>
            <pc:docMk/>
            <pc:sldMk cId="2998906486" sldId="35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73" v="1259" actId="1076"/>
          <ac:spMkLst>
            <pc:docMk/>
            <pc:sldMk cId="2998906486" sldId="359"/>
            <ac:spMk id="4" creationId="{AA9B6431-5D22-4F67-A03E-3EF1B7A93708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89" v="1260" actId="1076"/>
          <ac:spMkLst>
            <pc:docMk/>
            <pc:sldMk cId="2998906486" sldId="359"/>
            <ac:spMk id="6" creationId="{C5AD2900-A9F2-44E9-978C-F985AFD17AC7}"/>
          </ac:spMkLst>
        </pc:spChg>
        <pc:spChg chg="add mod ord">
          <ac:chgData name="Koerber, Jennifer" userId="S::jennifer.koerber@suny.edu::91757253-cc7b-4705-809f-b291d8f3bd2f" providerId="AD" clId="Web-{4528CB39-D4F9-8285-3728-8F675AF05EB2}" dt="2020-01-30T22:22:45.226" v="1256" actId="1076"/>
          <ac:spMkLst>
            <pc:docMk/>
            <pc:sldMk cId="2998906486" sldId="359"/>
            <ac:spMk id="13" creationId="{7CD16252-5674-4F0D-A2FE-6A70325B1A89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42" v="1257" actId="1076"/>
          <ac:spMkLst>
            <pc:docMk/>
            <pc:sldMk cId="2998906486" sldId="359"/>
            <ac:spMk id="16" creationId="{368F3BB0-8E73-4B2A-BB7D-7769DA226867}"/>
          </ac:spMkLst>
        </pc:spChg>
        <pc:spChg chg="add mod">
          <ac:chgData name="Koerber, Jennifer" userId="S::jennifer.koerber@suny.edu::91757253-cc7b-4705-809f-b291d8f3bd2f" providerId="AD" clId="Web-{4528CB39-D4F9-8285-3728-8F675AF05EB2}" dt="2020-01-30T22:22:45.257" v="1258" actId="1076"/>
          <ac:spMkLst>
            <pc:docMk/>
            <pc:sldMk cId="2998906486" sldId="359"/>
            <ac:spMk id="18" creationId="{4FA45F36-2751-454B-97BA-7FC342035A8C}"/>
          </ac:spMkLst>
        </pc:spChg>
      </pc:sldChg>
      <pc:sldChg chg="modSp">
        <pc:chgData name="Koerber, Jennifer" userId="S::jennifer.koerber@suny.edu::91757253-cc7b-4705-809f-b291d8f3bd2f" providerId="AD" clId="Web-{4528CB39-D4F9-8285-3728-8F675AF05EB2}" dt="2020-01-30T22:20:59.005" v="1244" actId="20577"/>
        <pc:sldMkLst>
          <pc:docMk/>
          <pc:sldMk cId="2582587771" sldId="367"/>
        </pc:sldMkLst>
        <pc:spChg chg="mod">
          <ac:chgData name="Koerber, Jennifer" userId="S::jennifer.koerber@suny.edu::91757253-cc7b-4705-809f-b291d8f3bd2f" providerId="AD" clId="Web-{4528CB39-D4F9-8285-3728-8F675AF05EB2}" dt="2020-01-30T22:19:31.315" v="1192" actId="20577"/>
          <ac:spMkLst>
            <pc:docMk/>
            <pc:sldMk cId="2582587771" sldId="367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20:59.005" v="1244" actId="20577"/>
          <ac:spMkLst>
            <pc:docMk/>
            <pc:sldMk cId="2582587771" sldId="367"/>
            <ac:spMk id="16" creationId="{58C3424A-37F4-4E23-97D5-C80FBC03E017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1:43:40.919" v="456" actId="20577"/>
        <pc:sldMkLst>
          <pc:docMk/>
          <pc:sldMk cId="2001005720" sldId="382"/>
        </pc:sldMkLst>
        <pc:spChg chg="mod">
          <ac:chgData name="Koerber, Jennifer" userId="S::jennifer.koerber@suny.edu::91757253-cc7b-4705-809f-b291d8f3bd2f" providerId="AD" clId="Web-{4528CB39-D4F9-8285-3728-8F675AF05EB2}" dt="2020-01-30T21:43:40.919" v="456" actId="20577"/>
          <ac:spMkLst>
            <pc:docMk/>
            <pc:sldMk cId="2001005720" sldId="382"/>
            <ac:spMk id="7" creationId="{4FA09018-5E31-844D-B928-F6DDC95990F2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1:43:37.388" v="453" actId="20577"/>
          <ac:spMkLst>
            <pc:docMk/>
            <pc:sldMk cId="2001005720" sldId="382"/>
            <ac:spMk id="8" creationId="{E2AAB4F0-62DE-4440-82C1-3A7B1E6F814B}"/>
          </ac:spMkLst>
        </pc:spChg>
      </pc:sldChg>
      <pc:sldChg chg="add replId">
        <pc:chgData name="Koerber, Jennifer" userId="S::jennifer.koerber@suny.edu::91757253-cc7b-4705-809f-b291d8f3bd2f" providerId="AD" clId="Web-{4528CB39-D4F9-8285-3728-8F675AF05EB2}" dt="2020-01-30T22:23:00.133" v="1261"/>
        <pc:sldMkLst>
          <pc:docMk/>
          <pc:sldMk cId="3389052118" sldId="384"/>
        </pc:sldMkLst>
      </pc:sldChg>
      <pc:sldChg chg="addSp delSp modSp add del mod replId modClrScheme chgLayout">
        <pc:chgData name="Koerber, Jennifer" userId="S::jennifer.koerber@suny.edu::91757253-cc7b-4705-809f-b291d8f3bd2f" providerId="AD" clId="Web-{4528CB39-D4F9-8285-3728-8F675AF05EB2}" dt="2020-01-30T22:25:12.042" v="1279"/>
        <pc:sldMkLst>
          <pc:docMk/>
          <pc:sldMk cId="563365059" sldId="385"/>
        </pc:sldMkLst>
        <pc:spChg chg="mod ord">
          <ac:chgData name="Koerber, Jennifer" userId="S::jennifer.koerber@suny.edu::91757253-cc7b-4705-809f-b291d8f3bd2f" providerId="AD" clId="Web-{4528CB39-D4F9-8285-3728-8F675AF05EB2}" dt="2020-01-30T22:24:58.886" v="1274"/>
          <ac:spMkLst>
            <pc:docMk/>
            <pc:sldMk cId="563365059" sldId="385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4528CB39-D4F9-8285-3728-8F675AF05EB2}" dt="2020-01-30T22:25:07.542" v="1276" actId="20577"/>
          <ac:spMkLst>
            <pc:docMk/>
            <pc:sldMk cId="563365059" sldId="385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4528CB39-D4F9-8285-3728-8F675AF05EB2}" dt="2020-01-30T22:25:03.308" v="1275"/>
          <ac:spMkLst>
            <pc:docMk/>
            <pc:sldMk cId="563365059" sldId="385"/>
            <ac:spMk id="4" creationId="{602A7982-8D16-4585-8A82-5938CA5BE95E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47.776" v="1270"/>
          <ac:spMkLst>
            <pc:docMk/>
            <pc:sldMk cId="563365059" sldId="385"/>
            <ac:spMk id="6" creationId="{0E3DDDCA-E813-48CB-B6B2-51959E49905C}"/>
          </ac:spMkLst>
        </pc:spChg>
        <pc:spChg chg="del">
          <ac:chgData name="Koerber, Jennifer" userId="S::jennifer.koerber@suny.edu::91757253-cc7b-4705-809f-b291d8f3bd2f" providerId="AD" clId="Web-{4528CB39-D4F9-8285-3728-8F675AF05EB2}" dt="2020-01-30T22:24:50.026" v="1271"/>
          <ac:spMkLst>
            <pc:docMk/>
            <pc:sldMk cId="563365059" sldId="385"/>
            <ac:spMk id="13" creationId="{88211562-086D-455E-840C-410E172A6A33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1.573" v="1272"/>
          <ac:spMkLst>
            <pc:docMk/>
            <pc:sldMk cId="563365059" sldId="385"/>
            <ac:spMk id="16" creationId="{B692D12F-0CEA-4E14-BE89-F39596A2F25F}"/>
          </ac:spMkLst>
        </pc:spChg>
        <pc:spChg chg="add del mod">
          <ac:chgData name="Koerber, Jennifer" userId="S::jennifer.koerber@suny.edu::91757253-cc7b-4705-809f-b291d8f3bd2f" providerId="AD" clId="Web-{4528CB39-D4F9-8285-3728-8F675AF05EB2}" dt="2020-01-30T22:24:52.698" v="1273"/>
          <ac:spMkLst>
            <pc:docMk/>
            <pc:sldMk cId="563365059" sldId="385"/>
            <ac:spMk id="18" creationId="{5E24F30C-47B0-4AE0-B8F5-5720F0CB743C}"/>
          </ac:spMkLst>
        </pc:spChg>
      </pc:sldChg>
      <pc:sldChg chg="modSp add ord replId">
        <pc:chgData name="Koerber, Jennifer" userId="S::jennifer.koerber@suny.edu::91757253-cc7b-4705-809f-b291d8f3bd2f" providerId="AD" clId="Web-{4528CB39-D4F9-8285-3728-8F675AF05EB2}" dt="2020-01-30T22:32:16.709" v="1430" actId="20577"/>
        <pc:sldMkLst>
          <pc:docMk/>
          <pc:sldMk cId="2259751387" sldId="385"/>
        </pc:sldMkLst>
        <pc:spChg chg="mod">
          <ac:chgData name="Koerber, Jennifer" userId="S::jennifer.koerber@suny.edu::91757253-cc7b-4705-809f-b291d8f3bd2f" providerId="AD" clId="Web-{4528CB39-D4F9-8285-3728-8F675AF05EB2}" dt="2020-01-30T22:30:00.424" v="1402" actId="20577"/>
          <ac:spMkLst>
            <pc:docMk/>
            <pc:sldMk cId="2259751387" sldId="385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4528CB39-D4F9-8285-3728-8F675AF05EB2}" dt="2020-01-30T22:32:16.709" v="1430" actId="20577"/>
          <ac:spMkLst>
            <pc:docMk/>
            <pc:sldMk cId="2259751387" sldId="385"/>
            <ac:spMk id="16" creationId="{58C3424A-37F4-4E23-97D5-C80FBC03E017}"/>
          </ac:spMkLst>
        </pc:spChg>
      </pc:sldChg>
    </pc:docChg>
  </pc:docChgLst>
  <pc:docChgLst>
    <pc:chgData name="Eichelberger, Michelle" userId="S::michelle.eichelberger@suny.edu::1bd4442c-2af1-40d1-9d43-8e1df5db51d4" providerId="AD" clId="Web-{E6541660-9BE5-BDA9-CB15-56CB578CF3F7}"/>
    <pc:docChg chg="modSld">
      <pc:chgData name="Eichelberger, Michelle" userId="S::michelle.eichelberger@suny.edu::1bd4442c-2af1-40d1-9d43-8e1df5db51d4" providerId="AD" clId="Web-{E6541660-9BE5-BDA9-CB15-56CB578CF3F7}" dt="2019-11-20T19:43:37.488" v="1705" actId="1076"/>
      <pc:docMkLst>
        <pc:docMk/>
      </pc:docMkLst>
      <pc:sldChg chg="addSp delSp modSp">
        <pc:chgData name="Eichelberger, Michelle" userId="S::michelle.eichelberger@suny.edu::1bd4442c-2af1-40d1-9d43-8e1df5db51d4" providerId="AD" clId="Web-{E6541660-9BE5-BDA9-CB15-56CB578CF3F7}" dt="2019-11-20T18:23:53.364" v="848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E6541660-9BE5-BDA9-CB15-56CB578CF3F7}" dt="2019-11-20T18:19:06.112" v="694" actId="20577"/>
          <ac:spMkLst>
            <pc:docMk/>
            <pc:sldMk cId="3395575550" sldId="300"/>
            <ac:spMk id="2" creationId="{C48AB8A9-7280-478D-B861-6975D46D1632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23:53.364" v="848" actId="20577"/>
          <ac:spMkLst>
            <pc:docMk/>
            <pc:sldMk cId="3395575550" sldId="300"/>
            <ac:spMk id="3" creationId="{B0D9A189-B0D8-4563-8622-09F35A316A46}"/>
          </ac:spMkLst>
        </pc:spChg>
        <pc:graphicFrameChg chg="del mod modGraphic">
          <ac:chgData name="Eichelberger, Michelle" userId="S::michelle.eichelberger@suny.edu::1bd4442c-2af1-40d1-9d43-8e1df5db51d4" providerId="AD" clId="Web-{E6541660-9BE5-BDA9-CB15-56CB578CF3F7}" dt="2019-11-20T18:19:16.191" v="699"/>
          <ac:graphicFrameMkLst>
            <pc:docMk/>
            <pc:sldMk cId="3395575550" sldId="300"/>
            <ac:graphicFrameMk id="14" creationId="{193B8D63-61BD-449D-AE88-8A6E0F41180D}"/>
          </ac:graphicFrameMkLst>
        </pc:graphicFrameChg>
        <pc:graphicFrameChg chg="add mod modGraphic">
          <ac:chgData name="Eichelberger, Michelle" userId="S::michelle.eichelberger@suny.edu::1bd4442c-2af1-40d1-9d43-8e1df5db51d4" providerId="AD" clId="Web-{E6541660-9BE5-BDA9-CB15-56CB578CF3F7}" dt="2019-11-20T18:20:30.535" v="706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modSp">
        <pc:chgData name="Eichelberger, Michelle" userId="S::michelle.eichelberger@suny.edu::1bd4442c-2af1-40d1-9d43-8e1df5db51d4" providerId="AD" clId="Web-{E6541660-9BE5-BDA9-CB15-56CB578CF3F7}" dt="2019-11-20T17:53:42.666" v="442" actId="14100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E6541660-9BE5-BDA9-CB15-56CB578CF3F7}" dt="2019-11-20T17:53:42.666" v="442" actId="14100"/>
          <ac:spMkLst>
            <pc:docMk/>
            <pc:sldMk cId="1782767769" sldId="314"/>
            <ac:spMk id="15" creationId="{69E2B22E-D664-4DB7-959E-F94F3254E369}"/>
          </ac:spMkLst>
        </pc:spChg>
      </pc:sldChg>
      <pc:sldChg chg="modSp">
        <pc:chgData name="Eichelberger, Michelle" userId="S::michelle.eichelberger@suny.edu::1bd4442c-2af1-40d1-9d43-8e1df5db51d4" providerId="AD" clId="Web-{E6541660-9BE5-BDA9-CB15-56CB578CF3F7}" dt="2019-11-20T18:17:27.581" v="678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E6541660-9BE5-BDA9-CB15-56CB578CF3F7}" dt="2019-11-20T18:02:01.559" v="487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E6541660-9BE5-BDA9-CB15-56CB578CF3F7}" dt="2019-11-20T18:17:27.581" v="678" actId="20577"/>
          <ac:spMkLst>
            <pc:docMk/>
            <pc:sldMk cId="2597148903" sldId="315"/>
            <ac:spMk id="3" creationId="{00000000-0000-0000-0000-000000000000}"/>
          </ac:spMkLst>
        </pc:spChg>
      </pc:sldChg>
      <pc:sldChg chg="addSp delSp modSp">
        <pc:chgData name="Eichelberger, Michelle" userId="S::michelle.eichelberger@suny.edu::1bd4442c-2af1-40d1-9d43-8e1df5db51d4" providerId="AD" clId="Web-{E6541660-9BE5-BDA9-CB15-56CB578CF3F7}" dt="2019-11-20T19:43:37.488" v="1705" actId="1076"/>
        <pc:sldMkLst>
          <pc:docMk/>
          <pc:sldMk cId="3458973563" sldId="329"/>
        </pc:sldMkLst>
        <pc:spChg chg="mod">
          <ac:chgData name="Eichelberger, Michelle" userId="S::michelle.eichelberger@suny.edu::1bd4442c-2af1-40d1-9d43-8e1df5db51d4" providerId="AD" clId="Web-{E6541660-9BE5-BDA9-CB15-56CB578CF3F7}" dt="2019-11-20T19:20:45.276" v="1568" actId="20577"/>
          <ac:spMkLst>
            <pc:docMk/>
            <pc:sldMk cId="3458973563" sldId="329"/>
            <ac:spMk id="2" creationId="{C48AB8A9-7280-478D-B861-6975D46D1632}"/>
          </ac:spMkLst>
        </pc:spChg>
        <pc:spChg chg="del mod">
          <ac:chgData name="Eichelberger, Michelle" userId="S::michelle.eichelberger@suny.edu::1bd4442c-2af1-40d1-9d43-8e1df5db51d4" providerId="AD" clId="Web-{E6541660-9BE5-BDA9-CB15-56CB578CF3F7}" dt="2019-11-20T19:12:35.914" v="1511"/>
          <ac:spMkLst>
            <pc:docMk/>
            <pc:sldMk cId="3458973563" sldId="329"/>
            <ac:spMk id="3" creationId="{B0D9A189-B0D8-4563-8622-09F35A316A46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8:36:40.728" v="1133"/>
          <ac:spMkLst>
            <pc:docMk/>
            <pc:sldMk cId="3458973563" sldId="329"/>
            <ac:spMk id="14" creationId="{7572536B-069A-4E86-B481-E39DDF4BFB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77" v="1646" actId="1076"/>
          <ac:spMkLst>
            <pc:docMk/>
            <pc:sldMk cId="3458973563" sldId="329"/>
            <ac:spMk id="15" creationId="{54B9F49E-0CA9-492C-B6DE-1A428B7297A6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2:00.546" v="1645" actId="1076"/>
          <ac:spMkLst>
            <pc:docMk/>
            <pc:sldMk cId="3458973563" sldId="329"/>
            <ac:spMk id="16" creationId="{6EEF12D8-D082-4B4A-86A7-E0FD05B20BA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88" v="1705" actId="1076"/>
          <ac:spMkLst>
            <pc:docMk/>
            <pc:sldMk cId="3458973563" sldId="329"/>
            <ac:spMk id="20" creationId="{1C53DB57-17F2-4543-B65F-4972BB709F6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37.472" v="1704" actId="1076"/>
          <ac:spMkLst>
            <pc:docMk/>
            <pc:sldMk cId="3458973563" sldId="329"/>
            <ac:spMk id="21" creationId="{E99343E0-5F29-4C4F-A7FC-A9ADEFBAD425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21.409" v="1703" actId="1076"/>
          <ac:spMkLst>
            <pc:docMk/>
            <pc:sldMk cId="3458973563" sldId="329"/>
            <ac:spMk id="22" creationId="{8583BF7F-D754-4401-9EBC-5AC947C6F82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3:13.441" v="1702" actId="1076"/>
          <ac:spMkLst>
            <pc:docMk/>
            <pc:sldMk cId="3458973563" sldId="329"/>
            <ac:spMk id="23" creationId="{5918BDE9-BEE9-4B4E-823E-F9F1E35C526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20" v="1678" actId="1076"/>
          <ac:spMkLst>
            <pc:docMk/>
            <pc:sldMk cId="3458973563" sldId="329"/>
            <ac:spMk id="24" creationId="{5FBBF007-1A52-4935-B050-DC5E24B318E1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9:39.252" v="1679" actId="1076"/>
          <ac:spMkLst>
            <pc:docMk/>
            <pc:sldMk cId="3458973563" sldId="329"/>
            <ac:spMk id="25" creationId="{EF3C2703-E4F0-41B5-B2EC-215F1F861EBB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45.893" v="1690" actId="14100"/>
          <ac:spMkLst>
            <pc:docMk/>
            <pc:sldMk cId="3458973563" sldId="329"/>
            <ac:spMk id="26" creationId="{DC2538E7-EC2D-4C35-BBD9-FA281B0DA20A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1:39.721" v="1689" actId="1076"/>
          <ac:spMkLst>
            <pc:docMk/>
            <pc:sldMk cId="3458973563" sldId="329"/>
            <ac:spMk id="27" creationId="{748653C1-4999-4483-B31F-DF123DA14C08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34" v="1699" actId="1076"/>
          <ac:spMkLst>
            <pc:docMk/>
            <pc:sldMk cId="3458973563" sldId="329"/>
            <ac:spMk id="28" creationId="{A6C9AFF8-C0DA-4FCC-B37D-D00A79DE83CC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42:56.050" v="1700" actId="1076"/>
          <ac:spMkLst>
            <pc:docMk/>
            <pc:sldMk cId="3458973563" sldId="329"/>
            <ac:spMk id="29" creationId="{C23F3EE3-F439-4258-B452-C510E3BA27A2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68" v="1667" actId="1076"/>
          <ac:spMkLst>
            <pc:docMk/>
            <pc:sldMk cId="3458973563" sldId="329"/>
            <ac:spMk id="30" creationId="{367DA04D-BE6A-4D84-8D6C-EAB6805B8399}"/>
          </ac:spMkLst>
        </pc:spChg>
        <pc:spChg chg="add mod">
          <ac:chgData name="Eichelberger, Michelle" userId="S::michelle.eichelberger@suny.edu::1bd4442c-2af1-40d1-9d43-8e1df5db51d4" providerId="AD" clId="Web-{E6541660-9BE5-BDA9-CB15-56CB578CF3F7}" dt="2019-11-20T19:34:24.953" v="1666" actId="1076"/>
          <ac:spMkLst>
            <pc:docMk/>
            <pc:sldMk cId="3458973563" sldId="329"/>
            <ac:spMk id="31" creationId="{3A596270-9026-4CA6-8C1B-88AFD347E1B5}"/>
          </ac:spMkLst>
        </pc:spChg>
        <pc:spChg chg="add del mod">
          <ac:chgData name="Eichelberger, Michelle" userId="S::michelle.eichelberger@suny.edu::1bd4442c-2af1-40d1-9d43-8e1df5db51d4" providerId="AD" clId="Web-{E6541660-9BE5-BDA9-CB15-56CB578CF3F7}" dt="2019-11-20T19:12:41.070" v="1512"/>
          <ac:spMkLst>
            <pc:docMk/>
            <pc:sldMk cId="3458973563" sldId="329"/>
            <ac:spMk id="32" creationId="{FDEE7D5E-C601-4EFD-92C2-ED054791DFC4}"/>
          </ac:spMkLst>
        </pc:spChg>
        <pc:graphicFrameChg chg="add del mod">
          <ac:chgData name="Eichelberger, Michelle" userId="S::michelle.eichelberger@suny.edu::1bd4442c-2af1-40d1-9d43-8e1df5db51d4" providerId="AD" clId="Web-{E6541660-9BE5-BDA9-CB15-56CB578CF3F7}" dt="2019-11-20T18:36:40.728" v="1134"/>
          <ac:graphicFrameMkLst>
            <pc:docMk/>
            <pc:sldMk cId="3458973563" sldId="329"/>
            <ac:graphicFrameMk id="13" creationId="{32D0E014-C1A6-4117-A7C6-9D8C1116C80A}"/>
          </ac:graphicFrameMkLst>
        </pc:graphicFrameChg>
        <pc:picChg chg="del">
          <ac:chgData name="Eichelberger, Michelle" userId="S::michelle.eichelberger@suny.edu::1bd4442c-2af1-40d1-9d43-8e1df5db51d4" providerId="AD" clId="Web-{E6541660-9BE5-BDA9-CB15-56CB578CF3F7}" dt="2019-11-20T18:24:28.271" v="851"/>
          <ac:picMkLst>
            <pc:docMk/>
            <pc:sldMk cId="3458973563" sldId="329"/>
            <ac:picMk id="17" creationId="{42EE9CC5-CD9B-4609-85F3-F09F8BF14398}"/>
          </ac:picMkLst>
        </pc:picChg>
        <pc:picChg chg="del">
          <ac:chgData name="Eichelberger, Michelle" userId="S::michelle.eichelberger@suny.edu::1bd4442c-2af1-40d1-9d43-8e1df5db51d4" providerId="AD" clId="Web-{E6541660-9BE5-BDA9-CB15-56CB578CF3F7}" dt="2019-11-20T18:24:30.271" v="852"/>
          <ac:picMkLst>
            <pc:docMk/>
            <pc:sldMk cId="3458973563" sldId="329"/>
            <ac:picMk id="19" creationId="{EA413333-86C6-4B87-A6D4-4DEB6ED609A6}"/>
          </ac:picMkLst>
        </pc:picChg>
      </pc:sldChg>
    </pc:docChg>
  </pc:docChgLst>
  <pc:docChgLst>
    <pc:chgData name="McGee, Margaret" userId="S::margaret.mcgee@suny.edu::07377fe7-8f05-4c22-a697-5f820ef7115e" providerId="AD" clId="Web-{F80A906B-5956-DEA3-EDE9-B2671B72513A}"/>
    <pc:docChg chg="addSld delSld modSld sldOrd">
      <pc:chgData name="McGee, Margaret" userId="S::margaret.mcgee@suny.edu::07377fe7-8f05-4c22-a697-5f820ef7115e" providerId="AD" clId="Web-{F80A906B-5956-DEA3-EDE9-B2671B72513A}" dt="2020-01-31T20:03:20.541" v="3955" actId="20577"/>
      <pc:docMkLst>
        <pc:docMk/>
      </pc:docMkLst>
      <pc:sldChg chg="modSp">
        <pc:chgData name="McGee, Margaret" userId="S::margaret.mcgee@suny.edu::07377fe7-8f05-4c22-a697-5f820ef7115e" providerId="AD" clId="Web-{F80A906B-5956-DEA3-EDE9-B2671B72513A}" dt="2020-01-29T21:00:09.566" v="3804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F80A906B-5956-DEA3-EDE9-B2671B72513A}" dt="2020-01-29T19:29:41.604" v="2350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0:09.566" v="3804" actId="20577"/>
          <ac:spMkLst>
            <pc:docMk/>
            <pc:sldMk cId="2227392382" sldId="342"/>
            <ac:spMk id="3" creationId="{4DBDDB3F-B73C-4F73-9955-8AC852907A47}"/>
          </ac:spMkLst>
        </pc:spChg>
        <pc:picChg chg="mod">
          <ac:chgData name="McGee, Margaret" userId="S::margaret.mcgee@suny.edu::07377fe7-8f05-4c22-a697-5f820ef7115e" providerId="AD" clId="Web-{F80A906B-5956-DEA3-EDE9-B2671B72513A}" dt="2020-01-29T19:29:37.682" v="2343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">
        <pc:chgData name="McGee, Margaret" userId="S::margaret.mcgee@suny.edu::07377fe7-8f05-4c22-a697-5f820ef7115e" providerId="AD" clId="Web-{F80A906B-5956-DEA3-EDE9-B2671B72513A}" dt="2020-01-29T21:04:08.377" v="3903" actId="14100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F80A906B-5956-DEA3-EDE9-B2671B72513A}" dt="2020-01-29T20:51:26.178" v="3558" actId="20577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4:08.377" v="3903" actId="14100"/>
          <ac:spMkLst>
            <pc:docMk/>
            <pc:sldMk cId="3546033310" sldId="344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F80A906B-5956-DEA3-EDE9-B2671B72513A}" dt="2020-01-29T18:07:10.989" v="19"/>
        <pc:sldMkLst>
          <pc:docMk/>
          <pc:sldMk cId="711493466" sldId="357"/>
        </pc:sldMkLst>
      </pc:sldChg>
      <pc:sldChg chg="del">
        <pc:chgData name="McGee, Margaret" userId="S::margaret.mcgee@suny.edu::07377fe7-8f05-4c22-a697-5f820ef7115e" providerId="AD" clId="Web-{F80A906B-5956-DEA3-EDE9-B2671B72513A}" dt="2020-01-29T18:07:32.286" v="26"/>
        <pc:sldMkLst>
          <pc:docMk/>
          <pc:sldMk cId="2781011315" sldId="360"/>
        </pc:sldMkLst>
      </pc:sldChg>
      <pc:sldChg chg="delSp modSp add replId">
        <pc:chgData name="McGee, Margaret" userId="S::margaret.mcgee@suny.edu::07377fe7-8f05-4c22-a697-5f820ef7115e" providerId="AD" clId="Web-{F80A906B-5956-DEA3-EDE9-B2671B72513A}" dt="2020-01-29T21:01:31.081" v="3889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F80A906B-5956-DEA3-EDE9-B2671B72513A}" dt="2020-01-29T18:13:06.601" v="94" actId="20577"/>
          <ac:spMkLst>
            <pc:docMk/>
            <pc:sldMk cId="295589292" sldId="369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1:01:31.081" v="3889" actId="20577"/>
          <ac:spMkLst>
            <pc:docMk/>
            <pc:sldMk cId="295589292" sldId="369"/>
            <ac:spMk id="3" creationId="{4DBDDB3F-B73C-4F73-9955-8AC852907A47}"/>
          </ac:spMkLst>
        </pc:spChg>
        <pc:picChg chg="del">
          <ac:chgData name="McGee, Margaret" userId="S::margaret.mcgee@suny.edu::07377fe7-8f05-4c22-a697-5f820ef7115e" providerId="AD" clId="Web-{F80A906B-5956-DEA3-EDE9-B2671B72513A}" dt="2020-01-29T18:07:17.583" v="21"/>
          <ac:picMkLst>
            <pc:docMk/>
            <pc:sldMk cId="295589292" sldId="369"/>
            <ac:picMk id="8" creationId="{1C5D211B-8907-4B5A-8B62-BEC3B0025CA6}"/>
          </ac:picMkLst>
        </pc:picChg>
      </pc:sldChg>
      <pc:sldChg chg="modSp add ord replId">
        <pc:chgData name="McGee, Margaret" userId="S::margaret.mcgee@suny.edu::07377fe7-8f05-4c22-a697-5f820ef7115e" providerId="AD" clId="Web-{F80A906B-5956-DEA3-EDE9-B2671B72513A}" dt="2020-01-29T20:59:50.769" v="3799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F80A906B-5956-DEA3-EDE9-B2671B72513A}" dt="2020-01-29T18:26:42.951" v="1433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F80A906B-5956-DEA3-EDE9-B2671B72513A}" dt="2020-01-29T20:59:50.769" v="3799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9:33.691" v="3793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F80A906B-5956-DEA3-EDE9-B2671B72513A}" dt="2020-01-29T20:59:33.691" v="3793" actId="20577"/>
          <ac:spMkLst>
            <pc:docMk/>
            <pc:sldMk cId="3912436486" sldId="371"/>
            <ac:spMk id="3" creationId="{4DBDDB3F-B73C-4F73-9955-8AC852907A4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0:58:40.691" v="3782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F80A906B-5956-DEA3-EDE9-B2671B72513A}" dt="2020-01-29T20:58:40.691" v="3782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29T21:05:46.252" v="3942" actId="20577"/>
        <pc:sldMkLst>
          <pc:docMk/>
          <pc:sldMk cId="484102578" sldId="378"/>
        </pc:sldMkLst>
        <pc:spChg chg="mod">
          <ac:chgData name="McGee, Margaret" userId="S::margaret.mcgee@suny.edu::07377fe7-8f05-4c22-a697-5f820ef7115e" providerId="AD" clId="Web-{F80A906B-5956-DEA3-EDE9-B2671B72513A}" dt="2020-01-29T21:05:46.252" v="3942" actId="20577"/>
          <ac:spMkLst>
            <pc:docMk/>
            <pc:sldMk cId="484102578" sldId="378"/>
            <ac:spMk id="6" creationId="{0134EE62-A3AE-4ABC-9D13-84F3C54BAAF7}"/>
          </ac:spMkLst>
        </pc:spChg>
      </pc:sldChg>
      <pc:sldChg chg="modSp add replId">
        <pc:chgData name="McGee, Margaret" userId="S::margaret.mcgee@suny.edu::07377fe7-8f05-4c22-a697-5f820ef7115e" providerId="AD" clId="Web-{F80A906B-5956-DEA3-EDE9-B2671B72513A}" dt="2020-01-31T20:03:20.541" v="3954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F80A906B-5956-DEA3-EDE9-B2671B72513A}" dt="2020-01-31T20:03:20.541" v="3954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Perry, Susan" userId="S::susan.perry@suny.edu::ea21311d-03e0-498d-b20b-c0d2cb5e17f1" providerId="AD" clId="Web-{A25BF2A1-8334-59BC-9935-4270B5226B87}"/>
    <pc:docChg chg="modSld">
      <pc:chgData name="Perry, Susan" userId="S::susan.perry@suny.edu::ea21311d-03e0-498d-b20b-c0d2cb5e17f1" providerId="AD" clId="Web-{A25BF2A1-8334-59BC-9935-4270B5226B87}" dt="2019-12-17T13:32:48.446" v="26" actId="20577"/>
      <pc:docMkLst>
        <pc:docMk/>
      </pc:docMkLst>
      <pc:sldChg chg="modSp">
        <pc:chgData name="Perry, Susan" userId="S::susan.perry@suny.edu::ea21311d-03e0-498d-b20b-c0d2cb5e17f1" providerId="AD" clId="Web-{A25BF2A1-8334-59BC-9935-4270B5226B87}" dt="2019-12-17T13:31:08.242" v="16" actId="14100"/>
        <pc:sldMkLst>
          <pc:docMk/>
          <pc:sldMk cId="2919431528" sldId="258"/>
        </pc:sldMkLst>
        <pc:spChg chg="mod">
          <ac:chgData name="Perry, Susan" userId="S::susan.perry@suny.edu::ea21311d-03e0-498d-b20b-c0d2cb5e17f1" providerId="AD" clId="Web-{A25BF2A1-8334-59BC-9935-4270B5226B87}" dt="2019-12-17T13:31:08.242" v="16" actId="14100"/>
          <ac:spMkLst>
            <pc:docMk/>
            <pc:sldMk cId="2919431528" sldId="258"/>
            <ac:spMk id="19" creationId="{E1608256-D41E-7949-9F8B-A7E248C43ECB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03.055" v="21" actId="20577"/>
        <pc:sldMkLst>
          <pc:docMk/>
          <pc:sldMk cId="149285507" sldId="332"/>
        </pc:sldMkLst>
        <pc:spChg chg="mod">
          <ac:chgData name="Perry, Susan" userId="S::susan.perry@suny.edu::ea21311d-03e0-498d-b20b-c0d2cb5e17f1" providerId="AD" clId="Web-{A25BF2A1-8334-59BC-9935-4270B5226B87}" dt="2019-12-17T13:32:03.055" v="21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erry, Susan" userId="S::susan.perry@suny.edu::ea21311d-03e0-498d-b20b-c0d2cb5e17f1" providerId="AD" clId="Web-{A25BF2A1-8334-59BC-9935-4270B5226B87}" dt="2019-12-17T13:32:47.118" v="24" actId="20577"/>
        <pc:sldMkLst>
          <pc:docMk/>
          <pc:sldMk cId="2638821289" sldId="354"/>
        </pc:sldMkLst>
        <pc:spChg chg="mod">
          <ac:chgData name="Perry, Susan" userId="S::susan.perry@suny.edu::ea21311d-03e0-498d-b20b-c0d2cb5e17f1" providerId="AD" clId="Web-{A25BF2A1-8334-59BC-9935-4270B5226B87}" dt="2019-12-17T13:32:47.118" v="24" actId="20577"/>
          <ac:spMkLst>
            <pc:docMk/>
            <pc:sldMk cId="2638821289" sldId="354"/>
            <ac:spMk id="2" creationId="{00000000-0000-0000-0000-000000000000}"/>
          </ac:spMkLst>
        </pc:spChg>
      </pc:sldChg>
    </pc:docChg>
  </pc:docChgLst>
  <pc:docChgLst>
    <pc:chgData name="McGee, Margaret" userId="S::margaret.mcgee@suny.edu::07377fe7-8f05-4c22-a697-5f820ef7115e" providerId="AD" clId="Web-{6F5CC9B4-24B4-4C2C-B91B-6C2BA9C08180}"/>
    <pc:docChg chg="modSld">
      <pc:chgData name="McGee, Margaret" userId="S::margaret.mcgee@suny.edu::07377fe7-8f05-4c22-a697-5f820ef7115e" providerId="AD" clId="Web-{6F5CC9B4-24B4-4C2C-B91B-6C2BA9C08180}" dt="2020-02-26T13:16:34.511" v="78" actId="20577"/>
      <pc:docMkLst>
        <pc:docMk/>
      </pc:docMkLst>
      <pc:sldChg chg="modSp">
        <pc:chgData name="McGee, Margaret" userId="S::margaret.mcgee@suny.edu::07377fe7-8f05-4c22-a697-5f820ef7115e" providerId="AD" clId="Web-{6F5CC9B4-24B4-4C2C-B91B-6C2BA9C08180}" dt="2020-02-26T13:16:17.261" v="73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6F5CC9B4-24B4-4C2C-B91B-6C2BA9C08180}" dt="2020-02-26T13:16:17.261" v="73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6:34.496" v="77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6F5CC9B4-24B4-4C2C-B91B-6C2BA9C08180}" dt="2020-02-26T13:16:34.496" v="77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4:47.635" v="8" actId="20577"/>
        <pc:sldMkLst>
          <pc:docMk/>
          <pc:sldMk cId="3167877141" sldId="397"/>
        </pc:sldMkLst>
        <pc:spChg chg="mod">
          <ac:chgData name="McGee, Margaret" userId="S::margaret.mcgee@suny.edu::07377fe7-8f05-4c22-a697-5f820ef7115e" providerId="AD" clId="Web-{6F5CC9B4-24B4-4C2C-B91B-6C2BA9C08180}" dt="2020-02-26T13:14:47.635" v="8" actId="20577"/>
          <ac:spMkLst>
            <pc:docMk/>
            <pc:sldMk cId="3167877141" sldId="397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15.182" v="24" actId="20577"/>
        <pc:sldMkLst>
          <pc:docMk/>
          <pc:sldMk cId="608980348" sldId="398"/>
        </pc:sldMkLst>
        <pc:spChg chg="mod">
          <ac:chgData name="McGee, Margaret" userId="S::margaret.mcgee@suny.edu::07377fe7-8f05-4c22-a697-5f820ef7115e" providerId="AD" clId="Web-{6F5CC9B4-24B4-4C2C-B91B-6C2BA9C08180}" dt="2020-02-26T13:15:15.182" v="24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">
        <pc:chgData name="McGee, Margaret" userId="S::margaret.mcgee@suny.edu::07377fe7-8f05-4c22-a697-5f820ef7115e" providerId="AD" clId="Web-{6F5CC9B4-24B4-4C2C-B91B-6C2BA9C08180}" dt="2020-02-26T13:15:04.948" v="18" actId="20577"/>
        <pc:sldMkLst>
          <pc:docMk/>
          <pc:sldMk cId="3581885631" sldId="399"/>
        </pc:sldMkLst>
        <pc:spChg chg="mod">
          <ac:chgData name="McGee, Margaret" userId="S::margaret.mcgee@suny.edu::07377fe7-8f05-4c22-a697-5f820ef7115e" providerId="AD" clId="Web-{6F5CC9B4-24B4-4C2C-B91B-6C2BA9C08180}" dt="2020-02-26T13:15:04.948" v="18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Koerber, Jennifer" userId="S::jennifer.koerber@suny.edu::91757253-cc7b-4705-809f-b291d8f3bd2f" providerId="AD" clId="Web-{33AFC0B6-4789-75BF-AC6B-CF57E9E6A262}"/>
    <pc:docChg chg="addSld delSld modSld sldOrd">
      <pc:chgData name="Koerber, Jennifer" userId="S::jennifer.koerber@suny.edu::91757253-cc7b-4705-809f-b291d8f3bd2f" providerId="AD" clId="Web-{33AFC0B6-4789-75BF-AC6B-CF57E9E6A262}" dt="2019-12-17T15:36:41.485" v="1395" actId="20577"/>
      <pc:docMkLst>
        <pc:docMk/>
      </pc:docMkLst>
      <pc:sldChg chg="addSp delSp modSp">
        <pc:chgData name="Koerber, Jennifer" userId="S::jennifer.koerber@suny.edu::91757253-cc7b-4705-809f-b291d8f3bd2f" providerId="AD" clId="Web-{33AFC0B6-4789-75BF-AC6B-CF57E9E6A262}" dt="2019-12-17T15:28:58.406" v="9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33AFC0B6-4789-75BF-AC6B-CF57E9E6A262}" dt="2019-12-17T15:28:58.406" v="919" actId="20577"/>
          <ac:spMkLst>
            <pc:docMk/>
            <pc:sldMk cId="2171438980" sldId="317"/>
            <ac:spMk id="2" creationId="{EC11916F-9264-4D83-8C02-17AAEF47E202}"/>
          </ac:spMkLst>
        </pc:spChg>
        <pc:spChg chg="del mod">
          <ac:chgData name="Koerber, Jennifer" userId="S::jennifer.koerber@suny.edu::91757253-cc7b-4705-809f-b291d8f3bd2f" providerId="AD" clId="Web-{33AFC0B6-4789-75BF-AC6B-CF57E9E6A262}" dt="2019-12-17T15:10:35.149" v="60"/>
          <ac:spMkLst>
            <pc:docMk/>
            <pc:sldMk cId="2171438980" sldId="317"/>
            <ac:spMk id="3" creationId="{FB9274B1-AFC9-4FA6-8DD4-15DD0E25131C}"/>
          </ac:spMkLst>
        </pc:spChg>
        <pc:picChg chg="add mod ord">
          <ac:chgData name="Koerber, Jennifer" userId="S::jennifer.koerber@suny.edu::91757253-cc7b-4705-809f-b291d8f3bd2f" providerId="AD" clId="Web-{33AFC0B6-4789-75BF-AC6B-CF57E9E6A262}" dt="2019-12-17T15:28:51.125" v="917" actId="1076"/>
          <ac:picMkLst>
            <pc:docMk/>
            <pc:sldMk cId="2171438980" sldId="317"/>
            <ac:picMk id="4" creationId="{24E0D059-2461-4942-A69D-971549A45CE3}"/>
          </ac:picMkLst>
        </pc:picChg>
      </pc:sldChg>
      <pc:sldChg chg="modSp">
        <pc:chgData name="Koerber, Jennifer" userId="S::jennifer.koerber@suny.edu::91757253-cc7b-4705-809f-b291d8f3bd2f" providerId="AD" clId="Web-{33AFC0B6-4789-75BF-AC6B-CF57E9E6A262}" dt="2019-12-17T15:36:41.485" v="1394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33AFC0B6-4789-75BF-AC6B-CF57E9E6A262}" dt="2019-12-17T15:30:08.581" v="926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33AFC0B6-4789-75BF-AC6B-CF57E9E6A262}" dt="2019-12-17T15:36:41.485" v="1394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addSp delSp modSp">
        <pc:chgData name="Koerber, Jennifer" userId="S::jennifer.koerber@suny.edu::91757253-cc7b-4705-809f-b291d8f3bd2f" providerId="AD" clId="Web-{33AFC0B6-4789-75BF-AC6B-CF57E9E6A262}" dt="2019-12-17T15:24:15.194" v="349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33AFC0B6-4789-75BF-AC6B-CF57E9E6A262}" dt="2019-12-17T15:22:26.518" v="196" actId="20577"/>
          <ac:spMkLst>
            <pc:docMk/>
            <pc:sldMk cId="1226966122" sldId="322"/>
            <ac:spMk id="2" creationId="{71EA7B85-A46E-4A0A-B5A6-003D849DE4A5}"/>
          </ac:spMkLst>
        </pc:spChg>
        <pc:spChg chg="del">
          <ac:chgData name="Koerber, Jennifer" userId="S::jennifer.koerber@suny.edu::91757253-cc7b-4705-809f-b291d8f3bd2f" providerId="AD" clId="Web-{33AFC0B6-4789-75BF-AC6B-CF57E9E6A262}" dt="2019-12-17T15:11:45.745" v="83"/>
          <ac:spMkLst>
            <pc:docMk/>
            <pc:sldMk cId="1226966122" sldId="322"/>
            <ac:spMk id="3" creationId="{4DBDDB3F-B73C-4F73-9955-8AC852907A47}"/>
          </ac:spMkLst>
        </pc:spChg>
        <pc:spChg chg="add del mod">
          <ac:chgData name="Koerber, Jennifer" userId="S::jennifer.koerber@suny.edu::91757253-cc7b-4705-809f-b291d8f3bd2f" providerId="AD" clId="Web-{33AFC0B6-4789-75BF-AC6B-CF57E9E6A262}" dt="2019-12-17T15:11:50.573" v="84"/>
          <ac:spMkLst>
            <pc:docMk/>
            <pc:sldMk cId="1226966122" sldId="322"/>
            <ac:spMk id="6" creationId="{2A6B78B4-A178-4211-BD56-640E70CC99BA}"/>
          </ac:spMkLst>
        </pc:spChg>
        <pc:spChg chg="add mod">
          <ac:chgData name="Koerber, Jennifer" userId="S::jennifer.koerber@suny.edu::91757253-cc7b-4705-809f-b291d8f3bd2f" providerId="AD" clId="Web-{33AFC0B6-4789-75BF-AC6B-CF57E9E6A262}" dt="2019-12-17T15:24:15.194" v="349" actId="20577"/>
          <ac:spMkLst>
            <pc:docMk/>
            <pc:sldMk cId="1226966122" sldId="322"/>
            <ac:spMk id="20" creationId="{58AC31FA-7C51-4B18-BCF8-4AD7DAB8BC19}"/>
          </ac:spMkLst>
        </pc:spChg>
        <pc:picChg chg="add del mod">
          <ac:chgData name="Koerber, Jennifer" userId="S::jennifer.koerber@suny.edu::91757253-cc7b-4705-809f-b291d8f3bd2f" providerId="AD" clId="Web-{33AFC0B6-4789-75BF-AC6B-CF57E9E6A262}" dt="2019-12-17T15:12:26.371" v="89"/>
          <ac:picMkLst>
            <pc:docMk/>
            <pc:sldMk cId="1226966122" sldId="322"/>
            <ac:picMk id="8" creationId="{EE43AED7-F43A-4AA4-A0B7-2AEB1B77BCDA}"/>
          </ac:picMkLst>
        </pc:picChg>
        <pc:picChg chg="add mod modCrop">
          <ac:chgData name="Koerber, Jennifer" userId="S::jennifer.koerber@suny.edu::91757253-cc7b-4705-809f-b291d8f3bd2f" providerId="AD" clId="Web-{33AFC0B6-4789-75BF-AC6B-CF57E9E6A262}" dt="2019-12-17T15:22:02.470" v="182" actId="1076"/>
          <ac:picMkLst>
            <pc:docMk/>
            <pc:sldMk cId="1226966122" sldId="322"/>
            <ac:picMk id="16" creationId="{FBD3B266-1CEC-4346-9D7D-353667883FC9}"/>
          </ac:picMkLst>
        </pc:picChg>
        <pc:picChg chg="add mod ord modCrop">
          <ac:chgData name="Koerber, Jennifer" userId="S::jennifer.koerber@suny.edu::91757253-cc7b-4705-809f-b291d8f3bd2f" providerId="AD" clId="Web-{33AFC0B6-4789-75BF-AC6B-CF57E9E6A262}" dt="2019-12-17T15:21:57.188" v="181"/>
          <ac:picMkLst>
            <pc:docMk/>
            <pc:sldMk cId="1226966122" sldId="322"/>
            <ac:picMk id="18" creationId="{5FBF234C-DC40-4661-95BA-7CE48B30735E}"/>
          </ac:picMkLst>
        </pc:picChg>
      </pc:sldChg>
      <pc:sldChg chg="del">
        <pc:chgData name="Koerber, Jennifer" userId="S::jennifer.koerber@suny.edu::91757253-cc7b-4705-809f-b291d8f3bd2f" providerId="AD" clId="Web-{33AFC0B6-4789-75BF-AC6B-CF57E9E6A262}" dt="2019-12-17T15:08:57.536" v="59"/>
        <pc:sldMkLst>
          <pc:docMk/>
          <pc:sldMk cId="2995118331" sldId="345"/>
        </pc:sldMkLst>
      </pc:sldChg>
      <pc:sldChg chg="new del ord">
        <pc:chgData name="Koerber, Jennifer" userId="S::jennifer.koerber@suny.edu::91757253-cc7b-4705-809f-b291d8f3bd2f" providerId="AD" clId="Web-{33AFC0B6-4789-75BF-AC6B-CF57E9E6A262}" dt="2019-12-17T15:29:58.565" v="924"/>
        <pc:sldMkLst>
          <pc:docMk/>
          <pc:sldMk cId="1704838938" sldId="356"/>
        </pc:sldMkLst>
      </pc:sldChg>
      <pc:sldChg chg="modSp add replId">
        <pc:chgData name="Koerber, Jennifer" userId="S::jennifer.koerber@suny.edu::91757253-cc7b-4705-809f-b291d8f3bd2f" providerId="AD" clId="Web-{33AFC0B6-4789-75BF-AC6B-CF57E9E6A262}" dt="2019-12-17T15:30:31.582" v="931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33AFC0B6-4789-75BF-AC6B-CF57E9E6A262}" dt="2019-12-17T15:30:31.582" v="931" actId="20577"/>
          <ac:spMkLst>
            <pc:docMk/>
            <pc:sldMk cId="3985682431" sldId="356"/>
            <ac:spMk id="2" creationId="{DCDD3146-7637-46DF-8B82-7A8FC2E12D15}"/>
          </ac:spMkLst>
        </pc:spChg>
      </pc:sldChg>
    </pc:docChg>
  </pc:docChgLst>
  <pc:docChgLst>
    <pc:chgData name="Jackson, Timothy" userId="S::timothy.jackson@suny.edu::9ce01cec-8b46-438e-9d10-af58cd21d299" providerId="AD" clId="Web-{C8C00029-3A95-483E-8C24-3E2B1EA19F40}"/>
    <pc:docChg chg="addSld delSld modSld sldOrd">
      <pc:chgData name="Jackson, Timothy" userId="S::timothy.jackson@suny.edu::9ce01cec-8b46-438e-9d10-af58cd21d299" providerId="AD" clId="Web-{C8C00029-3A95-483E-8C24-3E2B1EA19F40}" dt="2020-02-25T23:58:23.423" v="2336" actId="1076"/>
      <pc:docMkLst>
        <pc:docMk/>
      </pc:docMkLst>
      <pc:sldChg chg="modSp">
        <pc:chgData name="Jackson, Timothy" userId="S::timothy.jackson@suny.edu::9ce01cec-8b46-438e-9d10-af58cd21d299" providerId="AD" clId="Web-{C8C00029-3A95-483E-8C24-3E2B1EA19F40}" dt="2020-02-25T23:51:16.687" v="207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C8C00029-3A95-483E-8C24-3E2B1EA19F40}" dt="2020-02-25T23:51:16.687" v="2078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2:39:15.742" v="141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C8C00029-3A95-483E-8C24-3E2B1EA19F40}" dt="2020-02-25T23:35:22.804" v="131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C8C00029-3A95-483E-8C24-3E2B1EA19F40}" dt="2020-02-25T23:35:22.804" v="131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addSp delSp modSp del">
        <pc:chgData name="Jackson, Timothy" userId="S::timothy.jackson@suny.edu::9ce01cec-8b46-438e-9d10-af58cd21d299" providerId="AD" clId="Web-{C8C00029-3A95-483E-8C24-3E2B1EA19F40}" dt="2020-02-25T23:58:13.626" v="2334"/>
        <pc:sldMkLst>
          <pc:docMk/>
          <pc:sldMk cId="130082165" sldId="351"/>
        </pc:sldMkLst>
        <pc:spChg chg="del mod">
          <ac:chgData name="Jackson, Timothy" userId="S::timothy.jackson@suny.edu::9ce01cec-8b46-438e-9d10-af58cd21d299" providerId="AD" clId="Web-{C8C00029-3A95-483E-8C24-3E2B1EA19F40}" dt="2020-02-25T23:05:31.027" v="778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03:23.740" v="770" actId="20577"/>
          <ac:spMkLst>
            <pc:docMk/>
            <pc:sldMk cId="130082165" sldId="351"/>
            <ac:spMk id="5" creationId="{535E1953-C7A3-4180-AAE1-5C1894D3B757}"/>
          </ac:spMkLst>
        </pc:spChg>
        <pc:spChg chg="add del mod">
          <ac:chgData name="Jackson, Timothy" userId="S::timothy.jackson@suny.edu::9ce01cec-8b46-438e-9d10-af58cd21d299" providerId="AD" clId="Web-{C8C00029-3A95-483E-8C24-3E2B1EA19F40}" dt="2020-02-25T23:05:44.949" v="782"/>
          <ac:spMkLst>
            <pc:docMk/>
            <pc:sldMk cId="130082165" sldId="351"/>
            <ac:spMk id="15" creationId="{2244AF33-39D7-4632-A502-B02727D5CAE1}"/>
          </ac:spMkLst>
        </pc:spChg>
        <pc:picChg chg="add del mod">
          <ac:chgData name="Jackson, Timothy" userId="S::timothy.jackson@suny.edu::9ce01cec-8b46-438e-9d10-af58cd21d299" providerId="AD" clId="Web-{C8C00029-3A95-483E-8C24-3E2B1EA19F40}" dt="2020-02-25T23:58:00.782" v="2329"/>
          <ac:picMkLst>
            <pc:docMk/>
            <pc:sldMk cId="130082165" sldId="351"/>
            <ac:picMk id="3" creationId="{E6DBB1B7-F109-4918-AA52-55FAA9AFF5A4}"/>
          </ac:picMkLst>
        </pc:picChg>
      </pc:sldChg>
      <pc:sldChg chg="addSp modSp add replId">
        <pc:chgData name="Jackson, Timothy" userId="S::timothy.jackson@suny.edu::9ce01cec-8b46-438e-9d10-af58cd21d299" providerId="AD" clId="Web-{C8C00029-3A95-483E-8C24-3E2B1EA19F40}" dt="2020-02-25T23:58:23.423" v="2336" actId="1076"/>
        <pc:sldMkLst>
          <pc:docMk/>
          <pc:sldMk cId="3167877141" sldId="397"/>
        </pc:sldMkLst>
        <pc:spChg chg="mod">
          <ac:chgData name="Jackson, Timothy" userId="S::timothy.jackson@suny.edu::9ce01cec-8b46-438e-9d10-af58cd21d299" providerId="AD" clId="Web-{C8C00029-3A95-483E-8C24-3E2B1EA19F40}" dt="2020-02-25T23:57:57.954" v="2328" actId="14100"/>
          <ac:spMkLst>
            <pc:docMk/>
            <pc:sldMk cId="3167877141" sldId="397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C8C00029-3A95-483E-8C24-3E2B1EA19F40}" dt="2020-02-25T23:58:23.423" v="2336" actId="1076"/>
          <ac:picMkLst>
            <pc:docMk/>
            <pc:sldMk cId="3167877141" sldId="397"/>
            <ac:picMk id="3" creationId="{7820C961-21A1-45F4-A65D-64578A3B5FE2}"/>
          </ac:picMkLst>
        </pc:picChg>
      </pc:sldChg>
      <pc:sldChg chg="delSp add del replId">
        <pc:chgData name="Jackson, Timothy" userId="S::timothy.jackson@suny.edu::9ce01cec-8b46-438e-9d10-af58cd21d299" providerId="AD" clId="Web-{C8C00029-3A95-483E-8C24-3E2B1EA19F40}" dt="2020-02-25T23:36:15.166" v="1320"/>
        <pc:sldMkLst>
          <pc:docMk/>
          <pc:sldMk cId="285644547" sldId="398"/>
        </pc:sldMkLst>
        <pc:picChg chg="del">
          <ac:chgData name="Jackson, Timothy" userId="S::timothy.jackson@suny.edu::9ce01cec-8b46-438e-9d10-af58cd21d299" providerId="AD" clId="Web-{C8C00029-3A95-483E-8C24-3E2B1EA19F40}" dt="2020-02-25T23:36:11.759" v="1319"/>
          <ac:picMkLst>
            <pc:docMk/>
            <pc:sldMk cId="285644547" sldId="398"/>
            <ac:picMk id="3" creationId="{E6DBB1B7-F109-4918-AA52-55FAA9AFF5A4}"/>
          </ac:picMkLst>
        </pc:picChg>
      </pc:sldChg>
      <pc:sldChg chg="modSp add ord replId">
        <pc:chgData name="Jackson, Timothy" userId="S::timothy.jackson@suny.edu::9ce01cec-8b46-438e-9d10-af58cd21d299" providerId="AD" clId="Web-{C8C00029-3A95-483E-8C24-3E2B1EA19F40}" dt="2020-02-25T23:57:42.094" v="2316" actId="20577"/>
        <pc:sldMkLst>
          <pc:docMk/>
          <pc:sldMk cId="608980348" sldId="398"/>
        </pc:sldMkLst>
        <pc:spChg chg="mod">
          <ac:chgData name="Jackson, Timothy" userId="S::timothy.jackson@suny.edu::9ce01cec-8b46-438e-9d10-af58cd21d299" providerId="AD" clId="Web-{C8C00029-3A95-483E-8C24-3E2B1EA19F40}" dt="2020-02-25T23:57:42.094" v="2316" actId="20577"/>
          <ac:spMkLst>
            <pc:docMk/>
            <pc:sldMk cId="608980348" sldId="39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C8C00029-3A95-483E-8C24-3E2B1EA19F40}" dt="2020-02-25T23:41:20.366" v="2060" actId="20577"/>
          <ac:spMkLst>
            <pc:docMk/>
            <pc:sldMk cId="608980348" sldId="398"/>
            <ac:spMk id="5" creationId="{535E1953-C7A3-4180-AAE1-5C1894D3B757}"/>
          </ac:spMkLst>
        </pc:spChg>
      </pc:sldChg>
      <pc:sldChg chg="modSp add ord replId">
        <pc:chgData name="Jackson, Timothy" userId="S::timothy.jackson@suny.edu::9ce01cec-8b46-438e-9d10-af58cd21d299" providerId="AD" clId="Web-{C8C00029-3A95-483E-8C24-3E2B1EA19F40}" dt="2020-02-25T23:57:26.765" v="2313" actId="20577"/>
        <pc:sldMkLst>
          <pc:docMk/>
          <pc:sldMk cId="3581885631" sldId="399"/>
        </pc:sldMkLst>
        <pc:spChg chg="mod">
          <ac:chgData name="Jackson, Timothy" userId="S::timothy.jackson@suny.edu::9ce01cec-8b46-438e-9d10-af58cd21d299" providerId="AD" clId="Web-{C8C00029-3A95-483E-8C24-3E2B1EA19F40}" dt="2020-02-25T23:57:26.765" v="2313" actId="20577"/>
          <ac:spMkLst>
            <pc:docMk/>
            <pc:sldMk cId="3581885631" sldId="399"/>
            <ac:spMk id="5" creationId="{535E1953-C7A3-4180-AAE1-5C1894D3B757}"/>
          </ac:spMkLst>
        </pc:spChg>
      </pc:sldChg>
    </pc:docChg>
  </pc:docChgLst>
  <pc:docChgLst>
    <pc:chgData name="McGee, Margaret" userId="S::margaret.mcgee@suny.edu::07377fe7-8f05-4c22-a697-5f820ef7115e" providerId="AD" clId="Web-{D089E28D-ED8D-43F4-87EE-4559A93CEBA0}"/>
    <pc:docChg chg="delSld modSld sldOrd">
      <pc:chgData name="McGee, Margaret" userId="S::margaret.mcgee@suny.edu::07377fe7-8f05-4c22-a697-5f820ef7115e" providerId="AD" clId="Web-{D089E28D-ED8D-43F4-87EE-4559A93CEBA0}" dt="2020-02-24T23:22:04.107" v="2443"/>
      <pc:docMkLst>
        <pc:docMk/>
      </pc:docMkLst>
      <pc:sldChg chg="modSp">
        <pc:chgData name="McGee, Margaret" userId="S::margaret.mcgee@suny.edu::07377fe7-8f05-4c22-a697-5f820ef7115e" providerId="AD" clId="Web-{D089E28D-ED8D-43F4-87EE-4559A93CEBA0}" dt="2020-02-24T23:04:13.203" v="362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D089E28D-ED8D-43F4-87EE-4559A93CEBA0}" dt="2020-02-24T23:04:13.203" v="362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modSp del">
        <pc:chgData name="McGee, Margaret" userId="S::margaret.mcgee@suny.edu::07377fe7-8f05-4c22-a697-5f820ef7115e" providerId="AD" clId="Web-{D089E28D-ED8D-43F4-87EE-4559A93CEBA0}" dt="2020-02-24T23:22:04.107" v="2443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D089E28D-ED8D-43F4-87EE-4559A93CEBA0}" dt="2020-02-24T23:05:26.952" v="415" actId="20577"/>
          <ac:spMkLst>
            <pc:docMk/>
            <pc:sldMk cId="3546033310" sldId="344"/>
            <ac:spMk id="2" creationId="{71EA7B85-A46E-4A0A-B5A6-003D849DE4A5}"/>
          </ac:spMkLst>
        </pc:spChg>
      </pc:sldChg>
      <pc:sldChg chg="modSp ord">
        <pc:chgData name="McGee, Margaret" userId="S::margaret.mcgee@suny.edu::07377fe7-8f05-4c22-a697-5f820ef7115e" providerId="AD" clId="Web-{D089E28D-ED8D-43F4-87EE-4559A93CEBA0}" dt="2020-02-24T23:21:41.950" v="2441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D089E28D-ED8D-43F4-87EE-4559A93CEBA0}" dt="2020-02-24T23:21:41.950" v="2441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addSp modSp">
        <pc:chgData name="McGee, Margaret" userId="S::margaret.mcgee@suny.edu::07377fe7-8f05-4c22-a697-5f820ef7115e" providerId="AD" clId="Web-{D089E28D-ED8D-43F4-87EE-4559A93CEBA0}" dt="2020-02-24T23:18:31.951" v="2049" actId="1076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D089E28D-ED8D-43F4-87EE-4559A93CEBA0}" dt="2020-02-24T23:13:06.358" v="1720" actId="20577"/>
          <ac:spMkLst>
            <pc:docMk/>
            <pc:sldMk cId="2832116887" sldId="370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D089E28D-ED8D-43F4-87EE-4559A93CEBA0}" dt="2020-02-24T23:17:23.263" v="2043" actId="20577"/>
          <ac:spMkLst>
            <pc:docMk/>
            <pc:sldMk cId="2832116887" sldId="370"/>
            <ac:spMk id="3" creationId="{4DBDDB3F-B73C-4F73-9955-8AC852907A47}"/>
          </ac:spMkLst>
        </pc:spChg>
        <pc:picChg chg="add mod">
          <ac:chgData name="McGee, Margaret" userId="S::margaret.mcgee@suny.edu::07377fe7-8f05-4c22-a697-5f820ef7115e" providerId="AD" clId="Web-{D089E28D-ED8D-43F4-87EE-4559A93CEBA0}" dt="2020-02-24T23:18:31.951" v="2049" actId="1076"/>
          <ac:picMkLst>
            <pc:docMk/>
            <pc:sldMk cId="2832116887" sldId="370"/>
            <ac:picMk id="4" creationId="{E63A49C0-4A34-422B-B936-DA3024F94DA5}"/>
          </ac:picMkLst>
        </pc:picChg>
      </pc:sldChg>
      <pc:sldChg chg="del">
        <pc:chgData name="McGee, Margaret" userId="S::margaret.mcgee@suny.edu::07377fe7-8f05-4c22-a697-5f820ef7115e" providerId="AD" clId="Web-{D089E28D-ED8D-43F4-87EE-4559A93CEBA0}" dt="2020-02-24T23:05:15.781" v="414"/>
        <pc:sldMkLst>
          <pc:docMk/>
          <pc:sldMk cId="3912436486" sldId="371"/>
        </pc:sldMkLst>
      </pc:sldChg>
      <pc:sldChg chg="modSp">
        <pc:chgData name="McGee, Margaret" userId="S::margaret.mcgee@suny.edu::07377fe7-8f05-4c22-a697-5f820ef7115e" providerId="AD" clId="Web-{D089E28D-ED8D-43F4-87EE-4559A93CEBA0}" dt="2020-02-24T23:05:46.921" v="429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D089E28D-ED8D-43F4-87EE-4559A93CEBA0}" dt="2020-02-24T23:05:46.921" v="429" actId="20577"/>
          <ac:spMkLst>
            <pc:docMk/>
            <pc:sldMk cId="20872472" sldId="377"/>
            <ac:spMk id="6" creationId="{0134EE62-A3AE-4ABC-9D13-84F3C54BAAF7}"/>
          </ac:spMkLst>
        </pc:spChg>
      </pc:sldChg>
      <pc:sldChg chg="del">
        <pc:chgData name="McGee, Margaret" userId="S::margaret.mcgee@suny.edu::07377fe7-8f05-4c22-a697-5f820ef7115e" providerId="AD" clId="Web-{D089E28D-ED8D-43F4-87EE-4559A93CEBA0}" dt="2020-02-24T23:05:35.922" v="418"/>
        <pc:sldMkLst>
          <pc:docMk/>
          <pc:sldMk cId="484102578" sldId="378"/>
        </pc:sldMkLst>
      </pc:sldChg>
      <pc:sldChg chg="modSp">
        <pc:chgData name="McGee, Margaret" userId="S::margaret.mcgee@suny.edu::07377fe7-8f05-4c22-a697-5f820ef7115e" providerId="AD" clId="Web-{D089E28D-ED8D-43F4-87EE-4559A93CEBA0}" dt="2020-02-24T23:06:00.468" v="442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D089E28D-ED8D-43F4-87EE-4559A93CEBA0}" dt="2020-02-24T23:06:00.468" v="442" actId="20577"/>
          <ac:spMkLst>
            <pc:docMk/>
            <pc:sldMk cId="620162658" sldId="379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BB767904-2ECB-B142-FB6F-3996BC4FBB58}"/>
    <pc:docChg chg="addSld modSld">
      <pc:chgData name="Koerber, Jennifer" userId="S::jennifer.koerber@suny.edu::91757253-cc7b-4705-809f-b291d8f3bd2f" providerId="AD" clId="Web-{BB767904-2ECB-B142-FB6F-3996BC4FBB58}" dt="2019-12-17T19:26:29.871" v="386" actId="20577"/>
      <pc:docMkLst>
        <pc:docMk/>
      </pc:docMkLst>
      <pc:sldChg chg="modSp">
        <pc:chgData name="Koerber, Jennifer" userId="S::jennifer.koerber@suny.edu::91757253-cc7b-4705-809f-b291d8f3bd2f" providerId="AD" clId="Web-{BB767904-2ECB-B142-FB6F-3996BC4FBB58}" dt="2019-12-17T19:20:31.227" v="256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BB767904-2ECB-B142-FB6F-3996BC4FBB58}" dt="2019-12-17T19:08:00.798" v="62" actId="20577"/>
          <ac:spMkLst>
            <pc:docMk/>
            <pc:sldMk cId="498256463" sldId="319"/>
            <ac:spMk id="2" creationId="{DCDD3146-7637-46DF-8B82-7A8FC2E12D15}"/>
          </ac:spMkLst>
        </pc:spChg>
        <pc:spChg chg="mod">
          <ac:chgData name="Koerber, Jennifer" userId="S::jennifer.koerber@suny.edu::91757253-cc7b-4705-809f-b291d8f3bd2f" providerId="AD" clId="Web-{BB767904-2ECB-B142-FB6F-3996BC4FBB58}" dt="2019-12-17T19:20:31.227" v="256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BB767904-2ECB-B142-FB6F-3996BC4FBB58}" dt="2019-12-17T19:26:29.871" v="385" actId="20577"/>
        <pc:sldMkLst>
          <pc:docMk/>
          <pc:sldMk cId="3985682431" sldId="356"/>
        </pc:sldMkLst>
        <pc:spChg chg="mod">
          <ac:chgData name="Koerber, Jennifer" userId="S::jennifer.koerber@suny.edu::91757253-cc7b-4705-809f-b291d8f3bd2f" providerId="AD" clId="Web-{BB767904-2ECB-B142-FB6F-3996BC4FBB58}" dt="2019-12-17T19:26:29.871" v="385" actId="20577"/>
          <ac:spMkLst>
            <pc:docMk/>
            <pc:sldMk cId="3985682431" sldId="356"/>
            <ac:spMk id="3" creationId="{79F088FC-102D-49CB-B1DF-8F39C8CDCD58}"/>
          </ac:spMkLst>
        </pc:spChg>
      </pc:sldChg>
      <pc:sldChg chg="add replId">
        <pc:chgData name="Koerber, Jennifer" userId="S::jennifer.koerber@suny.edu::91757253-cc7b-4705-809f-b291d8f3bd2f" providerId="AD" clId="Web-{BB767904-2ECB-B142-FB6F-3996BC4FBB58}" dt="2019-12-17T19:02:32.592" v="0"/>
        <pc:sldMkLst>
          <pc:docMk/>
          <pc:sldMk cId="2998906486" sldId="359"/>
        </pc:sldMkLst>
      </pc:sldChg>
    </pc:docChg>
  </pc:docChgLst>
  <pc:docChgLst>
    <pc:chgData name="Jackson, Timothy" userId="S::timothy.jackson@suny.edu::9ce01cec-8b46-438e-9d10-af58cd21d299" providerId="AD" clId="Web-{B00DB8BC-47C5-C2F9-85A6-6AB912D50495}"/>
    <pc:docChg chg="modSld">
      <pc:chgData name="Jackson, Timothy" userId="S::timothy.jackson@suny.edu::9ce01cec-8b46-438e-9d10-af58cd21d299" providerId="AD" clId="Web-{B00DB8BC-47C5-C2F9-85A6-6AB912D50495}" dt="2020-01-29T22:24:10.668" v="946" actId="20577"/>
      <pc:docMkLst>
        <pc:docMk/>
      </pc:docMkLst>
      <pc:sldChg chg="modSp">
        <pc:chgData name="Jackson, Timothy" userId="S::timothy.jackson@suny.edu::9ce01cec-8b46-438e-9d10-af58cd21d299" providerId="AD" clId="Web-{B00DB8BC-47C5-C2F9-85A6-6AB912D50495}" dt="2020-01-29T22:15:24.620" v="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B00DB8BC-47C5-C2F9-85A6-6AB912D50495}" dt="2020-01-29T22:15:24.620" v="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00DB8BC-47C5-C2F9-85A6-6AB912D50495}" dt="2020-01-29T22:24:10.652" v="945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B00DB8BC-47C5-C2F9-85A6-6AB912D50495}" dt="2020-01-29T22:15:35.526" v="18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B00DB8BC-47C5-C2F9-85A6-6AB912D50495}" dt="2020-01-29T22:24:10.652" v="945" actId="20577"/>
          <ac:spMkLst>
            <pc:docMk/>
            <pc:sldMk cId="130082165" sldId="351"/>
            <ac:spMk id="5" creationId="{535E1953-C7A3-4180-AAE1-5C1894D3B757}"/>
          </ac:spMkLst>
        </pc:spChg>
      </pc:sldChg>
    </pc:docChg>
  </pc:docChgLst>
  <pc:docChgLst>
    <pc:chgData name="Pritting, Shannon" userId="S::shannon.pritting@suny.edu::b6acce8b-3193-4a7b-b3b8-1dc43a9f8da4" providerId="AD" clId="Web-{D318B461-A755-44A0-A921-5DE2DE2DBA7D}"/>
    <pc:docChg chg="delSld modSld">
      <pc:chgData name="Pritting, Shannon" userId="S::shannon.pritting@suny.edu::b6acce8b-3193-4a7b-b3b8-1dc43a9f8da4" providerId="AD" clId="Web-{D318B461-A755-44A0-A921-5DE2DE2DBA7D}" dt="2020-02-24T17:52:01.729" v="84" actId="20577"/>
      <pc:docMkLst>
        <pc:docMk/>
      </pc:docMkLst>
      <pc:sldChg chg="modSp">
        <pc:chgData name="Pritting, Shannon" userId="S::shannon.pritting@suny.edu::b6acce8b-3193-4a7b-b3b8-1dc43a9f8da4" providerId="AD" clId="Web-{D318B461-A755-44A0-A921-5DE2DE2DBA7D}" dt="2020-02-24T17:50:47.852" v="28" actId="20577"/>
        <pc:sldMkLst>
          <pc:docMk/>
          <pc:sldMk cId="2919431528" sldId="258"/>
        </pc:sldMkLst>
        <pc:spChg chg="mod">
          <ac:chgData name="Pritting, Shannon" userId="S::shannon.pritting@suny.edu::b6acce8b-3193-4a7b-b3b8-1dc43a9f8da4" providerId="AD" clId="Web-{D318B461-A755-44A0-A921-5DE2DE2DBA7D}" dt="2020-02-24T17:50:47.852" v="28" actId="20577"/>
          <ac:spMkLst>
            <pc:docMk/>
            <pc:sldMk cId="2919431528" sldId="258"/>
            <ac:spMk id="19" creationId="{E1608256-D41E-7949-9F8B-A7E248C43ECB}"/>
          </ac:spMkLst>
        </pc:spChg>
      </pc:sldChg>
      <pc:sldChg chg="addSp delSp modSp">
        <pc:chgData name="Pritting, Shannon" userId="S::shannon.pritting@suny.edu::b6acce8b-3193-4a7b-b3b8-1dc43a9f8da4" providerId="AD" clId="Web-{D318B461-A755-44A0-A921-5DE2DE2DBA7D}" dt="2020-02-24T17:52:01.729" v="83" actId="20577"/>
        <pc:sldMkLst>
          <pc:docMk/>
          <pc:sldMk cId="3395575550" sldId="300"/>
        </pc:sldMkLst>
        <pc:spChg chg="del">
          <ac:chgData name="Pritting, Shannon" userId="S::shannon.pritting@suny.edu::b6acce8b-3193-4a7b-b3b8-1dc43a9f8da4" providerId="AD" clId="Web-{D318B461-A755-44A0-A921-5DE2DE2DBA7D}" dt="2020-02-24T17:51:40.932" v="34"/>
          <ac:spMkLst>
            <pc:docMk/>
            <pc:sldMk cId="3395575550" sldId="300"/>
            <ac:spMk id="3" creationId="{B0D9A189-B0D8-4563-8622-09F35A316A46}"/>
          </ac:spMkLst>
        </pc:spChg>
        <pc:spChg chg="add mod">
          <ac:chgData name="Pritting, Shannon" userId="S::shannon.pritting@suny.edu::b6acce8b-3193-4a7b-b3b8-1dc43a9f8da4" providerId="AD" clId="Web-{D318B461-A755-44A0-A921-5DE2DE2DBA7D}" dt="2020-02-24T17:52:01.729" v="83" actId="20577"/>
          <ac:spMkLst>
            <pc:docMk/>
            <pc:sldMk cId="3395575550" sldId="300"/>
            <ac:spMk id="14" creationId="{C75C1F2D-D8E8-4922-9BB0-1555E295F97D}"/>
          </ac:spMkLst>
        </pc:spChg>
        <pc:spChg chg="del mod">
          <ac:chgData name="Pritting, Shannon" userId="S::shannon.pritting@suny.edu::b6acce8b-3193-4a7b-b3b8-1dc43a9f8da4" providerId="AD" clId="Web-{D318B461-A755-44A0-A921-5DE2DE2DBA7D}" dt="2020-02-24T17:51:52.229" v="62"/>
          <ac:spMkLst>
            <pc:docMk/>
            <pc:sldMk cId="3395575550" sldId="300"/>
            <ac:spMk id="15" creationId="{619D2D6C-5ED3-4CFC-B08E-80FF2760CCC3}"/>
          </ac:spMkLst>
        </pc:spChg>
        <pc:graphicFrameChg chg="del">
          <ac:chgData name="Pritting, Shannon" userId="S::shannon.pritting@suny.edu::b6acce8b-3193-4a7b-b3b8-1dc43a9f8da4" providerId="AD" clId="Web-{D318B461-A755-44A0-A921-5DE2DE2DBA7D}" dt="2020-02-24T17:51:41.057" v="35"/>
          <ac:graphicFrameMkLst>
            <pc:docMk/>
            <pc:sldMk cId="3395575550" sldId="300"/>
            <ac:graphicFrameMk id="16" creationId="{A5D41537-F172-451E-AB82-329F067B239B}"/>
          </ac:graphicFrameMkLst>
        </pc:graphicFrameChg>
      </pc:sldChg>
      <pc:sldChg chg="del">
        <pc:chgData name="Pritting, Shannon" userId="S::shannon.pritting@suny.edu::b6acce8b-3193-4a7b-b3b8-1dc43a9f8da4" providerId="AD" clId="Web-{D318B461-A755-44A0-A921-5DE2DE2DBA7D}" dt="2020-02-24T17:51:03.165" v="32"/>
        <pc:sldMkLst>
          <pc:docMk/>
          <pc:sldMk cId="2597148903" sldId="315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1:40.776" v="33"/>
        <pc:sldMkLst>
          <pc:docMk/>
          <pc:sldMk cId="559344816" sldId="368"/>
        </pc:sldMkLst>
      </pc:sldChg>
      <pc:sldChg chg="del">
        <pc:chgData name="Pritting, Shannon" userId="S::shannon.pritting@suny.edu::b6acce8b-3193-4a7b-b3b8-1dc43a9f8da4" providerId="AD" clId="Web-{D318B461-A755-44A0-A921-5DE2DE2DBA7D}" dt="2020-02-24T17:50:55.602" v="31"/>
        <pc:sldMkLst>
          <pc:docMk/>
          <pc:sldMk cId="3070354957" sldId="380"/>
        </pc:sldMkLst>
      </pc:sldChg>
    </pc:docChg>
  </pc:docChgLst>
  <pc:docChgLst>
    <pc:chgData clId="Web-{8EA4069A-AF79-2E8D-F89C-3314F084224B}"/>
    <pc:docChg chg="delSld modSld">
      <pc:chgData name="" userId="" providerId="" clId="Web-{8EA4069A-AF79-2E8D-F89C-3314F084224B}" dt="2019-11-21T21:40:38.545" v="3"/>
      <pc:docMkLst>
        <pc:docMk/>
      </pc:docMkLst>
      <pc:sldChg chg="addSp delSp modSp">
        <pc:chgData name="" userId="" providerId="" clId="Web-{8EA4069A-AF79-2E8D-F89C-3314F084224B}" dt="2019-11-21T21:40:38.545" v="3"/>
        <pc:sldMkLst>
          <pc:docMk/>
          <pc:sldMk cId="3982493420" sldId="289"/>
        </pc:sldMkLst>
        <pc:picChg chg="add del mod">
          <ac:chgData name="" userId="" providerId="" clId="Web-{8EA4069A-AF79-2E8D-F89C-3314F084224B}" dt="2019-11-21T21:40:38.545" v="3"/>
          <ac:picMkLst>
            <pc:docMk/>
            <pc:sldMk cId="3982493420" sldId="289"/>
            <ac:picMk id="2" creationId="{26B2A40C-AED8-4287-A4C3-708D73D79178}"/>
          </ac:picMkLst>
        </pc:picChg>
      </pc:sldChg>
      <pc:sldChg chg="del">
        <pc:chgData name="" userId="" providerId="" clId="Web-{8EA4069A-AF79-2E8D-F89C-3314F084224B}" dt="2019-11-21T21:40:31.420" v="2"/>
        <pc:sldMkLst>
          <pc:docMk/>
          <pc:sldMk cId="274199124" sldId="320"/>
        </pc:sldMkLst>
      </pc:sldChg>
      <pc:sldChg chg="del">
        <pc:chgData name="" userId="" providerId="" clId="Web-{8EA4069A-AF79-2E8D-F89C-3314F084224B}" dt="2019-11-21T21:40:31.404" v="1"/>
        <pc:sldMkLst>
          <pc:docMk/>
          <pc:sldMk cId="3421620588" sldId="323"/>
        </pc:sldMkLst>
      </pc:sldChg>
    </pc:docChg>
  </pc:docChgLst>
  <pc:docChgLst>
    <pc:chgData name="Koerber, Jennifer" userId="S::jennifer.koerber@suny.edu::91757253-cc7b-4705-809f-b291d8f3bd2f" providerId="AD" clId="Web-{EDD92261-19A7-41B6-98BF-1FBC65AABADA}"/>
    <pc:docChg chg="modSld">
      <pc:chgData name="Koerber, Jennifer" userId="S::jennifer.koerber@suny.edu::91757253-cc7b-4705-809f-b291d8f3bd2f" providerId="AD" clId="Web-{EDD92261-19A7-41B6-98BF-1FBC65AABADA}" dt="2019-11-25T15:16:26.907" v="25" actId="20577"/>
      <pc:docMkLst>
        <pc:docMk/>
      </pc:docMkLst>
      <pc:sldChg chg="modSp">
        <pc:chgData name="Koerber, Jennifer" userId="S::jennifer.koerber@suny.edu::91757253-cc7b-4705-809f-b291d8f3bd2f" providerId="AD" clId="Web-{EDD92261-19A7-41B6-98BF-1FBC65AABADA}" dt="2019-11-25T15:16:26.907" v="24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DD92261-19A7-41B6-98BF-1FBC65AABADA}" dt="2019-11-25T15:16:26.907" v="24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DD92261-19A7-41B6-98BF-1FBC65AABADA}" dt="2019-11-25T15:14:49.937" v="18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DD92261-19A7-41B6-98BF-1FBC65AABADA}" dt="2019-11-25T15:14:49.937" v="18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Tovstiadi, Esta" userId="S::esta.tovstiadi@suny.edu::b592cbb2-ea38-4240-8a3a-6613487ae435" providerId="AD" clId="Web-{77A21966-F73E-7C57-0BD4-D8324FDA4BF0}"/>
    <pc:docChg chg="modSld">
      <pc:chgData name="Tovstiadi, Esta" userId="S::esta.tovstiadi@suny.edu::b592cbb2-ea38-4240-8a3a-6613487ae435" providerId="AD" clId="Web-{77A21966-F73E-7C57-0BD4-D8324FDA4BF0}" dt="2019-11-25T14:01:24.115" v="23" actId="20577"/>
      <pc:docMkLst>
        <pc:docMk/>
      </pc:docMkLst>
      <pc:sldChg chg="modSp">
        <pc:chgData name="Tovstiadi, Esta" userId="S::esta.tovstiadi@suny.edu::b592cbb2-ea38-4240-8a3a-6613487ae435" providerId="AD" clId="Web-{77A21966-F73E-7C57-0BD4-D8324FDA4BF0}" dt="2019-11-25T14:01:24.099" v="22" actId="20577"/>
        <pc:sldMkLst>
          <pc:docMk/>
          <pc:sldMk cId="2171438980" sldId="317"/>
        </pc:sldMkLst>
        <pc:spChg chg="mod">
          <ac:chgData name="Tovstiadi, Esta" userId="S::esta.tovstiadi@suny.edu::b592cbb2-ea38-4240-8a3a-6613487ae435" providerId="AD" clId="Web-{77A21966-F73E-7C57-0BD4-D8324FDA4BF0}" dt="2019-11-25T14:01:24.099" v="22" actId="20577"/>
          <ac:spMkLst>
            <pc:docMk/>
            <pc:sldMk cId="2171438980" sldId="317"/>
            <ac:spMk id="3" creationId="{FB9274B1-AFC9-4FA6-8DD4-15DD0E25131C}"/>
          </ac:spMkLst>
        </pc:spChg>
      </pc:sldChg>
    </pc:docChg>
  </pc:docChgLst>
  <pc:docChgLst>
    <pc:chgData name="McGee, Margaret" userId="S::margaret.mcgee@suny.edu::07377fe7-8f05-4c22-a697-5f820ef7115e" providerId="AD" clId="Web-{6CCD8EC2-57A7-790B-4110-7235B51D28C7}"/>
    <pc:docChg chg="modSld">
      <pc:chgData name="McGee, Margaret" userId="S::margaret.mcgee@suny.edu::07377fe7-8f05-4c22-a697-5f820ef7115e" providerId="AD" clId="Web-{6CCD8EC2-57A7-790B-4110-7235B51D28C7}" dt="2020-01-31T18:37:12.628" v="13" actId="20577"/>
      <pc:docMkLst>
        <pc:docMk/>
      </pc:docMkLst>
      <pc:sldChg chg="modSp">
        <pc:chgData name="McGee, Margaret" userId="S::margaret.mcgee@suny.edu::07377fe7-8f05-4c22-a697-5f820ef7115e" providerId="AD" clId="Web-{6CCD8EC2-57A7-790B-4110-7235B51D28C7}" dt="2020-01-31T18:36:43.362" v="2" actId="20577"/>
        <pc:sldMkLst>
          <pc:docMk/>
          <pc:sldMk cId="2832116887" sldId="370"/>
        </pc:sldMkLst>
        <pc:spChg chg="mod">
          <ac:chgData name="McGee, Margaret" userId="S::margaret.mcgee@suny.edu::07377fe7-8f05-4c22-a697-5f820ef7115e" providerId="AD" clId="Web-{6CCD8EC2-57A7-790B-4110-7235B51D28C7}" dt="2020-01-31T18:36:43.362" v="2" actId="20577"/>
          <ac:spMkLst>
            <pc:docMk/>
            <pc:sldMk cId="2832116887" sldId="370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6CCD8EC2-57A7-790B-4110-7235B51D28C7}" dt="2020-01-31T18:37:12.628" v="12" actId="20577"/>
        <pc:sldMkLst>
          <pc:docMk/>
          <pc:sldMk cId="3912436486" sldId="371"/>
        </pc:sldMkLst>
        <pc:spChg chg="mod">
          <ac:chgData name="McGee, Margaret" userId="S::margaret.mcgee@suny.edu::07377fe7-8f05-4c22-a697-5f820ef7115e" providerId="AD" clId="Web-{6CCD8EC2-57A7-790B-4110-7235B51D28C7}" dt="2020-01-31T18:37:12.628" v="12" actId="20577"/>
          <ac:spMkLst>
            <pc:docMk/>
            <pc:sldMk cId="3912436486" sldId="371"/>
            <ac:spMk id="3" creationId="{4DBDDB3F-B73C-4F73-9955-8AC852907A47}"/>
          </ac:spMkLst>
        </pc:spChg>
      </pc:sldChg>
    </pc:docChg>
  </pc:docChgLst>
  <pc:docChgLst>
    <pc:chgData name="McGee, Margaret" userId="S::margaret.mcgee@suny.edu::07377fe7-8f05-4c22-a697-5f820ef7115e" providerId="AD" clId="Web-{47BCD0B3-540A-BB4C-FCD6-34DD3B1CA44F}"/>
    <pc:docChg chg="addSld modSld sldOrd">
      <pc:chgData name="McGee, Margaret" userId="S::margaret.mcgee@suny.edu::07377fe7-8f05-4c22-a697-5f820ef7115e" providerId="AD" clId="Web-{47BCD0B3-540A-BB4C-FCD6-34DD3B1CA44F}" dt="2019-11-25T15:13:39.454" v="4209" actId="20577"/>
      <pc:docMkLst>
        <pc:docMk/>
      </pc:docMkLst>
      <pc:sldChg chg="modSp">
        <pc:chgData name="McGee, Margaret" userId="S::margaret.mcgee@suny.edu::07377fe7-8f05-4c22-a697-5f820ef7115e" providerId="AD" clId="Web-{47BCD0B3-540A-BB4C-FCD6-34DD3B1CA44F}" dt="2019-11-25T15:07:56.969" v="4207" actId="20577"/>
        <pc:sldMkLst>
          <pc:docMk/>
          <pc:sldMk cId="2171438980" sldId="317"/>
        </pc:sldMkLst>
        <pc:spChg chg="mod">
          <ac:chgData name="McGee, Margaret" userId="S::margaret.mcgee@suny.edu::07377fe7-8f05-4c22-a697-5f820ef7115e" providerId="AD" clId="Web-{47BCD0B3-540A-BB4C-FCD6-34DD3B1CA44F}" dt="2019-11-25T15:07:56.969" v="4207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addSp delSp modSp">
        <pc:chgData name="McGee, Margaret" userId="S::margaret.mcgee@suny.edu::07377fe7-8f05-4c22-a697-5f820ef7115e" providerId="AD" clId="Web-{47BCD0B3-540A-BB4C-FCD6-34DD3B1CA44F}" dt="2019-11-24T13:17:05.639" v="2298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47BCD0B3-540A-BB4C-FCD6-34DD3B1CA44F}" dt="2019-11-24T13:17:05.639" v="2298" actId="20577"/>
          <ac:spMkLst>
            <pc:docMk/>
            <pc:sldMk cId="3497420990" sldId="343"/>
            <ac:spMk id="3" creationId="{4DBDDB3F-B73C-4F73-9955-8AC852907A47}"/>
          </ac:spMkLst>
        </pc:spChg>
        <pc:picChg chg="add del mod">
          <ac:chgData name="McGee, Margaret" userId="S::margaret.mcgee@suny.edu::07377fe7-8f05-4c22-a697-5f820ef7115e" providerId="AD" clId="Web-{47BCD0B3-540A-BB4C-FCD6-34DD3B1CA44F}" dt="2019-11-24T13:15:14.259" v="2160"/>
          <ac:picMkLst>
            <pc:docMk/>
            <pc:sldMk cId="3497420990" sldId="343"/>
            <ac:picMk id="4" creationId="{A95339B3-292F-4715-9ED5-2D620D508094}"/>
          </ac:picMkLst>
        </pc:picChg>
      </pc:sldChg>
      <pc:sldChg chg="modSp add ord replId">
        <pc:chgData name="McGee, Margaret" userId="S::margaret.mcgee@suny.edu::07377fe7-8f05-4c22-a697-5f820ef7115e" providerId="AD" clId="Web-{47BCD0B3-540A-BB4C-FCD6-34DD3B1CA44F}" dt="2019-11-24T14:07:28.148" v="3375" actId="20577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47BCD0B3-540A-BB4C-FCD6-34DD3B1CA44F}" dt="2019-11-24T13:44:09.079" v="2709" actId="1076"/>
          <ac:spMkLst>
            <pc:docMk/>
            <pc:sldMk cId="3546033310" sldId="344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14:07:28.148" v="3375" actId="20577"/>
          <ac:spMkLst>
            <pc:docMk/>
            <pc:sldMk cId="3546033310" sldId="344"/>
            <ac:spMk id="3" creationId="{4DBDDB3F-B73C-4F73-9955-8AC852907A47}"/>
          </ac:spMkLst>
        </pc:spChg>
      </pc:sldChg>
      <pc:sldChg chg="modSp add ord replId">
        <pc:chgData name="McGee, Margaret" userId="S::margaret.mcgee@suny.edu::07377fe7-8f05-4c22-a697-5f820ef7115e" providerId="AD" clId="Web-{47BCD0B3-540A-BB4C-FCD6-34DD3B1CA44F}" dt="2019-11-24T21:38:42.439" v="4088" actId="14100"/>
        <pc:sldMkLst>
          <pc:docMk/>
          <pc:sldMk cId="212999832" sldId="346"/>
        </pc:sldMkLst>
        <pc:spChg chg="mod">
          <ac:chgData name="McGee, Margaret" userId="S::margaret.mcgee@suny.edu::07377fe7-8f05-4c22-a697-5f820ef7115e" providerId="AD" clId="Web-{47BCD0B3-540A-BB4C-FCD6-34DD3B1CA44F}" dt="2019-11-22T20:42:13.471" v="391" actId="20577"/>
          <ac:spMkLst>
            <pc:docMk/>
            <pc:sldMk cId="212999832" sldId="346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47BCD0B3-540A-BB4C-FCD6-34DD3B1CA44F}" dt="2019-11-24T21:38:42.439" v="4088" actId="14100"/>
          <ac:spMkLst>
            <pc:docMk/>
            <pc:sldMk cId="212999832" sldId="346"/>
            <ac:spMk id="3" creationId="{4DBDDB3F-B73C-4F73-9955-8AC852907A47}"/>
          </ac:spMkLst>
        </pc:spChg>
      </pc:sldChg>
    </pc:docChg>
  </pc:docChgLst>
  <pc:docChgLst>
    <pc:chgData name="McGee, Margaret" userId="S::margaret.mcgee@suny.edu::07377fe7-8f05-4c22-a697-5f820ef7115e" providerId="AD" clId="Web-{CCBE3091-246F-4717-B070-091030DD260D}"/>
    <pc:docChg chg="modSld">
      <pc:chgData name="McGee, Margaret" userId="S::margaret.mcgee@suny.edu::07377fe7-8f05-4c22-a697-5f820ef7115e" providerId="AD" clId="Web-{CCBE3091-246F-4717-B070-091030DD260D}" dt="2020-02-26T16:57:24.061" v="7" actId="20577"/>
      <pc:docMkLst>
        <pc:docMk/>
      </pc:docMkLst>
      <pc:sldChg chg="modSp">
        <pc:chgData name="McGee, Margaret" userId="S::margaret.mcgee@suny.edu::07377fe7-8f05-4c22-a697-5f820ef7115e" providerId="AD" clId="Web-{CCBE3091-246F-4717-B070-091030DD260D}" dt="2020-02-26T16:57:24.046" v="6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CCBE3091-246F-4717-B070-091030DD260D}" dt="2020-02-26T16:57:24.046" v="6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McGee, Margaret" userId="S::margaret.mcgee@suny.edu::07377fe7-8f05-4c22-a697-5f820ef7115e" providerId="AD" clId="Web-{845C1AE3-CFE3-4A06-B94E-D9C3F82B0955}"/>
    <pc:docChg chg="addSld delSld modSld">
      <pc:chgData name="McGee, Margaret" userId="S::margaret.mcgee@suny.edu::07377fe7-8f05-4c22-a697-5f820ef7115e" providerId="AD" clId="Web-{845C1AE3-CFE3-4A06-B94E-D9C3F82B0955}" dt="2020-02-25T19:16:36.732" v="521" actId="20577"/>
      <pc:docMkLst>
        <pc:docMk/>
      </pc:docMkLst>
      <pc:sldChg chg="modSp">
        <pc:chgData name="McGee, Margaret" userId="S::margaret.mcgee@suny.edu::07377fe7-8f05-4c22-a697-5f820ef7115e" providerId="AD" clId="Web-{845C1AE3-CFE3-4A06-B94E-D9C3F82B0955}" dt="2020-02-25T19:08:34.465" v="380" actId="20577"/>
        <pc:sldMkLst>
          <pc:docMk/>
          <pc:sldMk cId="295589292" sldId="369"/>
        </pc:sldMkLst>
        <pc:spChg chg="mod">
          <ac:chgData name="McGee, Margaret" userId="S::margaret.mcgee@suny.edu::07377fe7-8f05-4c22-a697-5f820ef7115e" providerId="AD" clId="Web-{845C1AE3-CFE3-4A06-B94E-D9C3F82B0955}" dt="2020-02-25T19:08:34.465" v="380" actId="20577"/>
          <ac:spMkLst>
            <pc:docMk/>
            <pc:sldMk cId="295589292" sldId="369"/>
            <ac:spMk id="3" creationId="{4DBDDB3F-B73C-4F73-9955-8AC852907A47}"/>
          </ac:spMkLst>
        </pc:spChg>
      </pc:sldChg>
      <pc:sldChg chg="modSp">
        <pc:chgData name="McGee, Margaret" userId="S::margaret.mcgee@suny.edu::07377fe7-8f05-4c22-a697-5f820ef7115e" providerId="AD" clId="Web-{845C1AE3-CFE3-4A06-B94E-D9C3F82B0955}" dt="2020-02-25T19:07:54.684" v="378" actId="20577"/>
        <pc:sldMkLst>
          <pc:docMk/>
          <pc:sldMk cId="20872472" sldId="377"/>
        </pc:sldMkLst>
        <pc:spChg chg="mod">
          <ac:chgData name="McGee, Margaret" userId="S::margaret.mcgee@suny.edu::07377fe7-8f05-4c22-a697-5f820ef7115e" providerId="AD" clId="Web-{845C1AE3-CFE3-4A06-B94E-D9C3F82B0955}" dt="2020-02-25T19:07:54.684" v="378" actId="20577"/>
          <ac:spMkLst>
            <pc:docMk/>
            <pc:sldMk cId="20872472" sldId="377"/>
            <ac:spMk id="6" creationId="{0134EE62-A3AE-4ABC-9D13-84F3C54BAAF7}"/>
          </ac:spMkLst>
        </pc:spChg>
        <pc:picChg chg="mod">
          <ac:chgData name="McGee, Margaret" userId="S::margaret.mcgee@suny.edu::07377fe7-8f05-4c22-a697-5f820ef7115e" providerId="AD" clId="Web-{845C1AE3-CFE3-4A06-B94E-D9C3F82B0955}" dt="2020-02-25T15:02:09.211" v="254" actId="1076"/>
          <ac:picMkLst>
            <pc:docMk/>
            <pc:sldMk cId="20872472" sldId="377"/>
            <ac:picMk id="3" creationId="{2B67234E-C44C-41EA-B65A-6DEE4AE95277}"/>
          </ac:picMkLst>
        </pc:picChg>
      </pc:sldChg>
      <pc:sldChg chg="modSp">
        <pc:chgData name="McGee, Margaret" userId="S::margaret.mcgee@suny.edu::07377fe7-8f05-4c22-a697-5f820ef7115e" providerId="AD" clId="Web-{845C1AE3-CFE3-4A06-B94E-D9C3F82B0955}" dt="2020-02-25T19:16:34.919" v="519" actId="20577"/>
        <pc:sldMkLst>
          <pc:docMk/>
          <pc:sldMk cId="620162658" sldId="379"/>
        </pc:sldMkLst>
        <pc:spChg chg="mod">
          <ac:chgData name="McGee, Margaret" userId="S::margaret.mcgee@suny.edu::07377fe7-8f05-4c22-a697-5f820ef7115e" providerId="AD" clId="Web-{845C1AE3-CFE3-4A06-B94E-D9C3F82B0955}" dt="2020-02-25T19:16:34.919" v="519" actId="20577"/>
          <ac:spMkLst>
            <pc:docMk/>
            <pc:sldMk cId="620162658" sldId="379"/>
            <ac:spMk id="6" creationId="{0134EE62-A3AE-4ABC-9D13-84F3C54BAAF7}"/>
          </ac:spMkLst>
        </pc:spChg>
      </pc:sldChg>
      <pc:sldChg chg="new del">
        <pc:chgData name="McGee, Margaret" userId="S::margaret.mcgee@suny.edu::07377fe7-8f05-4c22-a697-5f820ef7115e" providerId="AD" clId="Web-{845C1AE3-CFE3-4A06-B94E-D9C3F82B0955}" dt="2020-02-25T19:13:34.544" v="459"/>
        <pc:sldMkLst>
          <pc:docMk/>
          <pc:sldMk cId="2676463368" sldId="397"/>
        </pc:sldMkLst>
      </pc:sldChg>
      <pc:sldChg chg="modSp add del replId">
        <pc:chgData name="McGee, Margaret" userId="S::margaret.mcgee@suny.edu::07377fe7-8f05-4c22-a697-5f820ef7115e" providerId="AD" clId="Web-{845C1AE3-CFE3-4A06-B94E-D9C3F82B0955}" dt="2020-02-25T19:15:58.076" v="511"/>
        <pc:sldMkLst>
          <pc:docMk/>
          <pc:sldMk cId="3653179035" sldId="397"/>
        </pc:sldMkLst>
        <pc:spChg chg="mod">
          <ac:chgData name="McGee, Margaret" userId="S::margaret.mcgee@suny.edu::07377fe7-8f05-4c22-a697-5f820ef7115e" providerId="AD" clId="Web-{845C1AE3-CFE3-4A06-B94E-D9C3F82B0955}" dt="2020-02-25T19:14:34.138" v="508" actId="20577"/>
          <ac:spMkLst>
            <pc:docMk/>
            <pc:sldMk cId="3653179035" sldId="397"/>
            <ac:spMk id="6" creationId="{0134EE62-A3AE-4ABC-9D13-84F3C54BAAF7}"/>
          </ac:spMkLst>
        </pc:spChg>
      </pc:sldChg>
    </pc:docChg>
  </pc:docChgLst>
  <pc:docChgLst>
    <pc:chgData name="Koerber, Jennifer" userId="S::jennifer.koerber@suny.edu::91757253-cc7b-4705-809f-b291d8f3bd2f" providerId="AD" clId="Web-{B4F43940-28F3-F34F-F984-8A586CACC10E}"/>
    <pc:docChg chg="addSld modSld">
      <pc:chgData name="Koerber, Jennifer" userId="S::jennifer.koerber@suny.edu::91757253-cc7b-4705-809f-b291d8f3bd2f" providerId="AD" clId="Web-{B4F43940-28F3-F34F-F984-8A586CACC10E}" dt="2019-12-19T14:56:42.163" v="754" actId="20577"/>
      <pc:docMkLst>
        <pc:docMk/>
      </pc:docMkLst>
      <pc:sldChg chg="addSp delSp modSp">
        <pc:chgData name="Koerber, Jennifer" userId="S::jennifer.koerber@suny.edu::91757253-cc7b-4705-809f-b291d8f3bd2f" providerId="AD" clId="Web-{B4F43940-28F3-F34F-F984-8A586CACC10E}" dt="2019-12-19T14:29:44.093" v="10" actId="14100"/>
        <pc:sldMkLst>
          <pc:docMk/>
          <pc:sldMk cId="2171438980" sldId="317"/>
        </pc:sldMkLst>
        <pc:spChg chg="add del mod">
          <ac:chgData name="Koerber, Jennifer" userId="S::jennifer.koerber@suny.edu::91757253-cc7b-4705-809f-b291d8f3bd2f" providerId="AD" clId="Web-{B4F43940-28F3-F34F-F984-8A586CACC10E}" dt="2019-12-19T14:28:52.325" v="1"/>
          <ac:spMkLst>
            <pc:docMk/>
            <pc:sldMk cId="2171438980" sldId="317"/>
            <ac:spMk id="6" creationId="{72841E58-2380-4FDB-98FD-D797F16E503F}"/>
          </ac:spMkLst>
        </pc:spChg>
        <pc:picChg chg="del">
          <ac:chgData name="Koerber, Jennifer" userId="S::jennifer.koerber@suny.edu::91757253-cc7b-4705-809f-b291d8f3bd2f" providerId="AD" clId="Web-{B4F43940-28F3-F34F-F984-8A586CACC10E}" dt="2019-12-19T14:28:45.919" v="0"/>
          <ac:picMkLst>
            <pc:docMk/>
            <pc:sldMk cId="2171438980" sldId="317"/>
            <ac:picMk id="4" creationId="{24E0D059-2461-4942-A69D-971549A45CE3}"/>
          </ac:picMkLst>
        </pc:picChg>
        <pc:picChg chg="add mod modCrop">
          <ac:chgData name="Koerber, Jennifer" userId="S::jennifer.koerber@suny.edu::91757253-cc7b-4705-809f-b291d8f3bd2f" providerId="AD" clId="Web-{B4F43940-28F3-F34F-F984-8A586CACC10E}" dt="2019-12-19T14:29:44.093" v="10" actId="14100"/>
          <ac:picMkLst>
            <pc:docMk/>
            <pc:sldMk cId="2171438980" sldId="317"/>
            <ac:picMk id="8" creationId="{ECC8821E-6210-46FD-931D-A430390985AB}"/>
          </ac:picMkLst>
        </pc:picChg>
      </pc:sldChg>
      <pc:sldChg chg="addSp modSp mod modClrScheme chgLayout">
        <pc:chgData name="Koerber, Jennifer" userId="S::jennifer.koerber@suny.edu::91757253-cc7b-4705-809f-b291d8f3bd2f" providerId="AD" clId="Web-{B4F43940-28F3-F34F-F984-8A586CACC10E}" dt="2019-12-19T14:42:12.370" v="473" actId="14100"/>
        <pc:sldMkLst>
          <pc:docMk/>
          <pc:sldMk cId="498256463" sldId="319"/>
        </pc:sldMkLst>
        <pc:spChg chg="mod ord">
          <ac:chgData name="Koerber, Jennifer" userId="S::jennifer.koerber@suny.edu::91757253-cc7b-4705-809f-b291d8f3bd2f" providerId="AD" clId="Web-{B4F43940-28F3-F34F-F984-8A586CACC10E}" dt="2019-12-19T14:31:37.690" v="14"/>
          <ac:spMkLst>
            <pc:docMk/>
            <pc:sldMk cId="498256463" sldId="319"/>
            <ac:spMk id="2" creationId="{DCDD3146-7637-46DF-8B82-7A8FC2E12D15}"/>
          </ac:spMkLst>
        </pc:spChg>
        <pc:spChg chg="mod ord">
          <ac:chgData name="Koerber, Jennifer" userId="S::jennifer.koerber@suny.edu::91757253-cc7b-4705-809f-b291d8f3bd2f" providerId="AD" clId="Web-{B4F43940-28F3-F34F-F984-8A586CACC10E}" dt="2019-12-19T14:32:05.160" v="27"/>
          <ac:spMkLst>
            <pc:docMk/>
            <pc:sldMk cId="498256463" sldId="319"/>
            <ac:spMk id="3" creationId="{79F088FC-102D-49CB-B1DF-8F39C8CDCD58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1:56.675" v="26"/>
          <ac:spMkLst>
            <pc:docMk/>
            <pc:sldMk cId="498256463" sldId="319"/>
            <ac:spMk id="4" creationId="{602A7982-8D16-4585-8A82-5938CA5BE95E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32:32.224" v="53"/>
          <ac:spMkLst>
            <pc:docMk/>
            <pc:sldMk cId="498256463" sldId="319"/>
            <ac:spMk id="6" creationId="{0E3DDDCA-E813-48CB-B6B2-51959E49905C}"/>
          </ac:spMkLst>
        </pc:spChg>
        <pc:spChg chg="add mod ord">
          <ac:chgData name="Koerber, Jennifer" userId="S::jennifer.koerber@suny.edu::91757253-cc7b-4705-809f-b291d8f3bd2f" providerId="AD" clId="Web-{B4F43940-28F3-F34F-F984-8A586CACC10E}" dt="2019-12-19T14:42:12.370" v="473" actId="14100"/>
          <ac:spMkLst>
            <pc:docMk/>
            <pc:sldMk cId="498256463" sldId="319"/>
            <ac:spMk id="13" creationId="{88211562-086D-455E-840C-410E172A6A33}"/>
          </ac:spMkLst>
        </pc:spChg>
      </pc:sldChg>
      <pc:sldChg chg="addSp delSp modSp">
        <pc:chgData name="Koerber, Jennifer" userId="S::jennifer.koerber@suny.edu::91757253-cc7b-4705-809f-b291d8f3bd2f" providerId="AD" clId="Web-{B4F43940-28F3-F34F-F984-8A586CACC10E}" dt="2019-12-19T14:56:41.601" v="752" actId="20577"/>
        <pc:sldMkLst>
          <pc:docMk/>
          <pc:sldMk cId="1226966122" sldId="322"/>
        </pc:sldMkLst>
        <pc:spChg chg="mod">
          <ac:chgData name="Koerber, Jennifer" userId="S::jennifer.koerber@suny.edu::91757253-cc7b-4705-809f-b291d8f3bd2f" providerId="AD" clId="Web-{B4F43940-28F3-F34F-F984-8A586CACC10E}" dt="2019-12-19T14:56:41.601" v="752" actId="20577"/>
          <ac:spMkLst>
            <pc:docMk/>
            <pc:sldMk cId="1226966122" sldId="322"/>
            <ac:spMk id="20" creationId="{58AC31FA-7C51-4B18-BCF8-4AD7DAB8BC19}"/>
          </ac:spMkLst>
        </pc:spChg>
        <pc:picChg chg="add mod">
          <ac:chgData name="Koerber, Jennifer" userId="S::jennifer.koerber@suny.edu::91757253-cc7b-4705-809f-b291d8f3bd2f" providerId="AD" clId="Web-{B4F43940-28F3-F34F-F984-8A586CACC10E}" dt="2019-12-19T14:56:08.115" v="717" actId="1076"/>
          <ac:picMkLst>
            <pc:docMk/>
            <pc:sldMk cId="1226966122" sldId="322"/>
            <ac:picMk id="3" creationId="{37B53B2F-9CB6-474C-B2CC-4BD0DC2270E5}"/>
          </ac:picMkLst>
        </pc:picChg>
        <pc:picChg chg="del">
          <ac:chgData name="Koerber, Jennifer" userId="S::jennifer.koerber@suny.edu::91757253-cc7b-4705-809f-b291d8f3bd2f" providerId="AD" clId="Web-{B4F43940-28F3-F34F-F984-8A586CACC10E}" dt="2019-12-19T14:53:27.563" v="711"/>
          <ac:picMkLst>
            <pc:docMk/>
            <pc:sldMk cId="1226966122" sldId="322"/>
            <ac:picMk id="16" creationId="{FBD3B266-1CEC-4346-9D7D-353667883FC9}"/>
          </ac:picMkLst>
        </pc:picChg>
      </pc:sldChg>
      <pc:sldChg chg="addSp delSp modSp add mod replId modClrScheme chgLayout">
        <pc:chgData name="Koerber, Jennifer" userId="S::jennifer.koerber@suny.edu::91757253-cc7b-4705-809f-b291d8f3bd2f" providerId="AD" clId="Web-{B4F43940-28F3-F34F-F984-8A586CACC10E}" dt="2019-12-19T14:48:59.726" v="709" actId="20577"/>
        <pc:sldMkLst>
          <pc:docMk/>
          <pc:sldMk cId="2582587771" sldId="367"/>
        </pc:sldMkLst>
        <pc:spChg chg="add del mod or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2" creationId="{DCDD3146-7637-46DF-8B82-7A8FC2E12D15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04.997" v="480"/>
          <ac:spMkLst>
            <pc:docMk/>
            <pc:sldMk cId="2582587771" sldId="367"/>
            <ac:spMk id="3" creationId="{79F088FC-102D-49CB-B1DF-8F39C8CDCD58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12.263" v="481"/>
          <ac:spMkLst>
            <pc:docMk/>
            <pc:sldMk cId="2582587771" sldId="367"/>
            <ac:spMk id="4" creationId="{602A7982-8D16-4585-8A82-5938CA5BE95E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8.638" v="485"/>
          <ac:spMkLst>
            <pc:docMk/>
            <pc:sldMk cId="2582587771" sldId="367"/>
            <ac:spMk id="6" creationId="{0E3DDDCA-E813-48CB-B6B2-51959E49905C}"/>
          </ac:spMkLst>
        </pc:spChg>
        <pc:spChg chg="del mod ord">
          <ac:chgData name="Koerber, Jennifer" userId="S::jennifer.koerber@suny.edu::91757253-cc7b-4705-809f-b291d8f3bd2f" providerId="AD" clId="Web-{B4F43940-28F3-F34F-F984-8A586CACC10E}" dt="2019-12-19T14:44:25.826" v="484"/>
          <ac:spMkLst>
            <pc:docMk/>
            <pc:sldMk cId="2582587771" sldId="367"/>
            <ac:spMk id="13" creationId="{88211562-086D-455E-840C-410E172A6A33}"/>
          </ac:spMkLst>
        </pc:spChg>
        <pc:spChg chg="add mod">
          <ac:chgData name="Koerber, Jennifer" userId="S::jennifer.koerber@suny.edu::91757253-cc7b-4705-809f-b291d8f3bd2f" providerId="AD" clId="Web-{B4F43940-28F3-F34F-F984-8A586CACC10E}" dt="2019-12-19T14:48:59.726" v="709" actId="20577"/>
          <ac:spMkLst>
            <pc:docMk/>
            <pc:sldMk cId="2582587771" sldId="367"/>
            <ac:spMk id="16" creationId="{58C3424A-37F4-4E23-97D5-C80FBC03E017}"/>
          </ac:spMkLst>
        </pc:spChg>
        <pc:spChg chg="add del mod">
          <ac:chgData name="Koerber, Jennifer" userId="S::jennifer.koerber@suny.edu::91757253-cc7b-4705-809f-b291d8f3bd2f" providerId="AD" clId="Web-{B4F43940-28F3-F34F-F984-8A586CACC10E}" dt="2019-12-19T14:44:19.700" v="483"/>
          <ac:spMkLst>
            <pc:docMk/>
            <pc:sldMk cId="2582587771" sldId="367"/>
            <ac:spMk id="18" creationId="{0B7AFB4F-9AD7-4597-BF30-100BEFBEC9ED}"/>
          </ac:spMkLst>
        </pc:spChg>
      </pc:sldChg>
    </pc:docChg>
  </pc:docChgLst>
  <pc:docChgLst>
    <pc:chgData name="Eichelberger, Michelle" userId="S::michelle.eichelberger@suny.edu::1bd4442c-2af1-40d1-9d43-8e1df5db51d4" providerId="AD" clId="Web-{39ED53E0-918D-8574-A044-1AB31ACEFFD6}"/>
    <pc:docChg chg="modSld">
      <pc:chgData name="Eichelberger, Michelle" userId="S::michelle.eichelberger@suny.edu::1bd4442c-2af1-40d1-9d43-8e1df5db51d4" providerId="AD" clId="Web-{39ED53E0-918D-8574-A044-1AB31ACEFFD6}" dt="2019-12-17T14:43:51.331" v="524" actId="20577"/>
      <pc:docMkLst>
        <pc:docMk/>
      </pc:docMkLst>
      <pc:sldChg chg="addSp delSp modSp">
        <pc:chgData name="Eichelberger, Michelle" userId="S::michelle.eichelberger@suny.edu::1bd4442c-2af1-40d1-9d43-8e1df5db51d4" providerId="AD" clId="Web-{39ED53E0-918D-8574-A044-1AB31ACEFFD6}" dt="2019-12-17T14:35:26.424" v="487" actId="20577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39ED53E0-918D-8574-A044-1AB31ACEFFD6}" dt="2019-12-17T14:35:26.424" v="487" actId="20577"/>
          <ac:spMkLst>
            <pc:docMk/>
            <pc:sldMk cId="3395575550" sldId="300"/>
            <ac:spMk id="3" creationId="{B0D9A189-B0D8-4563-8622-09F35A316A46}"/>
          </ac:spMkLst>
        </pc:spChg>
        <pc:graphicFrameChg chg="add mod modGraphic">
          <ac:chgData name="Eichelberger, Michelle" userId="S::michelle.eichelberger@suny.edu::1bd4442c-2af1-40d1-9d43-8e1df5db51d4" providerId="AD" clId="Web-{39ED53E0-918D-8574-A044-1AB31ACEFFD6}" dt="2019-12-17T14:33:31.174" v="484"/>
          <ac:graphicFrameMkLst>
            <pc:docMk/>
            <pc:sldMk cId="3395575550" sldId="300"/>
            <ac:graphicFrameMk id="14" creationId="{2E5701A4-F2B3-4497-A4C7-E9C083D11028}"/>
          </ac:graphicFrameMkLst>
        </pc:graphicFrameChg>
        <pc:graphicFrameChg chg="del mod modGraphic">
          <ac:chgData name="Eichelberger, Michelle" userId="S::michelle.eichelberger@suny.edu::1bd4442c-2af1-40d1-9d43-8e1df5db51d4" providerId="AD" clId="Web-{39ED53E0-918D-8574-A044-1AB31ACEFFD6}" dt="2019-12-17T14:33:14.831" v="482"/>
          <ac:graphicFrameMkLst>
            <pc:docMk/>
            <pc:sldMk cId="3395575550" sldId="300"/>
            <ac:graphicFrameMk id="16" creationId="{717BC2D6-FB84-47C3-B0DD-C5ED6B58FB5D}"/>
          </ac:graphicFrameMkLst>
        </pc:graphicFrameChg>
      </pc:sldChg>
      <pc:sldChg chg="addSp modSp">
        <pc:chgData name="Eichelberger, Michelle" userId="S::michelle.eichelberger@suny.edu::1bd4442c-2af1-40d1-9d43-8e1df5db51d4" providerId="AD" clId="Web-{39ED53E0-918D-8574-A044-1AB31ACEFFD6}" dt="2019-12-17T14:43:51.331" v="523" actId="20577"/>
        <pc:sldMkLst>
          <pc:docMk/>
          <pc:sldMk cId="1782767769" sldId="314"/>
        </pc:sldMkLst>
        <pc:spChg chg="add mod">
          <ac:chgData name="Eichelberger, Michelle" userId="S::michelle.eichelberger@suny.edu::1bd4442c-2af1-40d1-9d43-8e1df5db51d4" providerId="AD" clId="Web-{39ED53E0-918D-8574-A044-1AB31ACEFFD6}" dt="2019-12-17T14:43:51.331" v="523" actId="20577"/>
          <ac:spMkLst>
            <pc:docMk/>
            <pc:sldMk cId="1782767769" sldId="314"/>
            <ac:spMk id="3" creationId="{CCAC89EA-B4DB-43F4-8900-EEFCD68D289B}"/>
          </ac:spMkLst>
        </pc:spChg>
      </pc:sldChg>
    </pc:docChg>
  </pc:docChgLst>
  <pc:docChgLst>
    <pc:chgData name="Pawlowski, Gail" userId="S::gail.pawlowski@suny.edu::bd5da5e8-06b1-4cc2-aa69-9abf12f7c241" providerId="AD" clId="Web-{0FCDDB37-7FDF-48CE-8D64-9446746EBFB8}"/>
    <pc:docChg chg="modSld">
      <pc:chgData name="Pawlowski, Gail" userId="S::gail.pawlowski@suny.edu::bd5da5e8-06b1-4cc2-aa69-9abf12f7c241" providerId="AD" clId="Web-{0FCDDB37-7FDF-48CE-8D64-9446746EBFB8}" dt="2020-02-25T19:46:01.310" v="151" actId="20577"/>
      <pc:docMkLst>
        <pc:docMk/>
      </pc:docMkLst>
      <pc:sldChg chg="modSp">
        <pc:chgData name="Pawlowski, Gail" userId="S::gail.pawlowski@suny.edu::bd5da5e8-06b1-4cc2-aa69-9abf12f7c241" providerId="AD" clId="Web-{0FCDDB37-7FDF-48CE-8D64-9446746EBFB8}" dt="2020-02-25T19:08:20.788" v="10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0FCDDB37-7FDF-48CE-8D64-9446746EBFB8}" dt="2020-02-25T19:08:20.788" v="10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0FCDDB37-7FDF-48CE-8D64-9446746EBFB8}" dt="2020-02-25T19:46:01.294" v="150" actId="20577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0FCDDB37-7FDF-48CE-8D64-9446746EBFB8}" dt="2020-02-25T19:46:01.294" v="150" actId="20577"/>
          <ac:spMkLst>
            <pc:docMk/>
            <pc:sldMk cId="694973829" sldId="394"/>
            <ac:spMk id="4" creationId="{B265B45E-18EB-42DE-B28A-3293B6E48E79}"/>
          </ac:spMkLst>
        </pc:spChg>
      </pc:sldChg>
    </pc:docChg>
  </pc:docChgLst>
  <pc:docChgLst>
    <pc:chgData name="Kester, Yvonne" userId="S::yvonne.kester@suny.edu::9449cec1-63eb-49f8-abb7-677723411fa2" providerId="AD" clId="Web-{B5BF85F2-A785-B4D3-775A-110AE5A4F514}"/>
    <pc:docChg chg="modSld">
      <pc:chgData name="Kester, Yvonne" userId="S::yvonne.kester@suny.edu::9449cec1-63eb-49f8-abb7-677723411fa2" providerId="AD" clId="Web-{B5BF85F2-A785-B4D3-775A-110AE5A4F514}" dt="2020-01-29T14:22:17.699" v="58" actId="20577"/>
      <pc:docMkLst>
        <pc:docMk/>
      </pc:docMkLst>
      <pc:sldChg chg="modSp">
        <pc:chgData name="Kester, Yvonne" userId="S::yvonne.kester@suny.edu::9449cec1-63eb-49f8-abb7-677723411fa2" providerId="AD" clId="Web-{B5BF85F2-A785-B4D3-775A-110AE5A4F514}" dt="2020-01-29T14:22:17.699" v="57" actId="20577"/>
        <pc:sldMkLst>
          <pc:docMk/>
          <pc:sldMk cId="594391665" sldId="363"/>
        </pc:sldMkLst>
        <pc:spChg chg="mod">
          <ac:chgData name="Kester, Yvonne" userId="S::yvonne.kester@suny.edu::9449cec1-63eb-49f8-abb7-677723411fa2" providerId="AD" clId="Web-{B5BF85F2-A785-B4D3-775A-110AE5A4F514}" dt="2020-01-29T14:22:17.699" v="57" actId="20577"/>
          <ac:spMkLst>
            <pc:docMk/>
            <pc:sldMk cId="594391665" sldId="363"/>
            <ac:spMk id="11" creationId="{00000000-0000-0000-0000-000000000000}"/>
          </ac:spMkLst>
        </pc:spChg>
      </pc:sldChg>
    </pc:docChg>
  </pc:docChgLst>
  <pc:docChgLst>
    <pc:chgData name="Pawlowski, Gail" userId="S::gail.pawlowski@suny.edu::bd5da5e8-06b1-4cc2-aa69-9abf12f7c241" providerId="AD" clId="Web-{A97DCE2A-992C-44F6-A124-45C21B8C311F}"/>
    <pc:docChg chg="modSld">
      <pc:chgData name="Pawlowski, Gail" userId="S::gail.pawlowski@suny.edu::bd5da5e8-06b1-4cc2-aa69-9abf12f7c241" providerId="AD" clId="Web-{A97DCE2A-992C-44F6-A124-45C21B8C311F}" dt="2020-02-26T17:10:23.701" v="10" actId="1076"/>
      <pc:docMkLst>
        <pc:docMk/>
      </pc:docMkLst>
      <pc:sldChg chg="addSp delSp modSp">
        <pc:chgData name="Pawlowski, Gail" userId="S::gail.pawlowski@suny.edu::bd5da5e8-06b1-4cc2-aa69-9abf12f7c241" providerId="AD" clId="Web-{A97DCE2A-992C-44F6-A124-45C21B8C311F}" dt="2020-02-26T17:10:23.701" v="10" actId="1076"/>
        <pc:sldMkLst>
          <pc:docMk/>
          <pc:sldMk cId="694973829" sldId="394"/>
        </pc:sldMkLst>
        <pc:spChg chg="mod">
          <ac:chgData name="Pawlowski, Gail" userId="S::gail.pawlowski@suny.edu::bd5da5e8-06b1-4cc2-aa69-9abf12f7c241" providerId="AD" clId="Web-{A97DCE2A-992C-44F6-A124-45C21B8C311F}" dt="2020-02-26T17:10:23.701" v="10" actId="1076"/>
          <ac:spMkLst>
            <pc:docMk/>
            <pc:sldMk cId="694973829" sldId="394"/>
            <ac:spMk id="4" creationId="{B265B45E-18EB-42DE-B28A-3293B6E48E79}"/>
          </ac:spMkLst>
        </pc:spChg>
        <pc:picChg chg="del">
          <ac:chgData name="Pawlowski, Gail" userId="S::gail.pawlowski@suny.edu::bd5da5e8-06b1-4cc2-aa69-9abf12f7c241" providerId="AD" clId="Web-{A97DCE2A-992C-44F6-A124-45C21B8C311F}" dt="2020-02-26T17:07:19.850" v="0"/>
          <ac:picMkLst>
            <pc:docMk/>
            <pc:sldMk cId="694973829" sldId="394"/>
            <ac:picMk id="3" creationId="{8C2DE2D0-12FF-48BB-93D6-B63788705E82}"/>
          </ac:picMkLst>
        </pc:picChg>
        <pc:picChg chg="add mod">
          <ac:chgData name="Pawlowski, Gail" userId="S::gail.pawlowski@suny.edu::bd5da5e8-06b1-4cc2-aa69-9abf12f7c241" providerId="AD" clId="Web-{A97DCE2A-992C-44F6-A124-45C21B8C311F}" dt="2020-02-26T17:10:13.372" v="9" actId="1076"/>
          <ac:picMkLst>
            <pc:docMk/>
            <pc:sldMk cId="694973829" sldId="394"/>
            <ac:picMk id="8" creationId="{A55D8A63-B1FA-4EA6-A214-DD2E31435810}"/>
          </ac:picMkLst>
        </pc:picChg>
      </pc:sldChg>
    </pc:docChg>
  </pc:docChgLst>
  <pc:docChgLst>
    <pc:chgData name="Pritting, Shannon" userId="S::shannon.pritting@suny.edu::b6acce8b-3193-4a7b-b3b8-1dc43a9f8da4" providerId="AD" clId="Web-{5EFB3B96-DFF9-38CB-B426-04A1FFEFD418}"/>
    <pc:docChg chg="addSld delSld modSld">
      <pc:chgData name="Pritting, Shannon" userId="S::shannon.pritting@suny.edu::b6acce8b-3193-4a7b-b3b8-1dc43a9f8da4" providerId="AD" clId="Web-{5EFB3B96-DFF9-38CB-B426-04A1FFEFD418}" dt="2020-01-29T20:03:21.202" v="289" actId="20577"/>
      <pc:docMkLst>
        <pc:docMk/>
      </pc:docMkLst>
      <pc:sldChg chg="modSp">
        <pc:chgData name="Pritting, Shannon" userId="S::shannon.pritting@suny.edu::b6acce8b-3193-4a7b-b3b8-1dc43a9f8da4" providerId="AD" clId="Web-{5EFB3B96-DFF9-38CB-B426-04A1FFEFD418}" dt="2020-01-29T20:01:28.858" v="34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5EFB3B96-DFF9-38CB-B426-04A1FFEFD418}" dt="2020-01-29T20:01:28.858" v="34" actId="20577"/>
          <ac:spMkLst>
            <pc:docMk/>
            <pc:sldMk cId="149285507" sldId="332"/>
            <ac:spMk id="13" creationId="{00000000-0000-0000-0000-000000000000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1:15.905" v="9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5EFB3B96-DFF9-38CB-B426-04A1FFEFD418}" dt="2020-01-29T20:00:08.920" v="5" actId="20577"/>
        <pc:sldMkLst>
          <pc:docMk/>
          <pc:sldMk cId="2835457770" sldId="350"/>
        </pc:sldMkLst>
        <pc:spChg chg="mod">
          <ac:chgData name="Pritting, Shannon" userId="S::shannon.pritting@suny.edu::b6acce8b-3193-4a7b-b3b8-1dc43a9f8da4" providerId="AD" clId="Web-{5EFB3B96-DFF9-38CB-B426-04A1FFEFD418}" dt="2020-01-29T20:00:08.920" v="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Pritting, Shannon" userId="S::shannon.pritting@suny.edu::b6acce8b-3193-4a7b-b3b8-1dc43a9f8da4" providerId="AD" clId="Web-{5EFB3B96-DFF9-38CB-B426-04A1FFEFD418}" dt="2020-01-29T19:59:07.685" v="0"/>
        <pc:sldMkLst>
          <pc:docMk/>
          <pc:sldMk cId="3766817717" sldId="355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7.092" v="1"/>
        <pc:sldMkLst>
          <pc:docMk/>
          <pc:sldMk cId="3060757032" sldId="364"/>
        </pc:sldMkLst>
      </pc:sldChg>
      <pc:sldChg chg="del">
        <pc:chgData name="Pritting, Shannon" userId="S::shannon.pritting@suny.edu::b6acce8b-3193-4a7b-b3b8-1dc43a9f8da4" providerId="AD" clId="Web-{5EFB3B96-DFF9-38CB-B426-04A1FFEFD418}" dt="2020-01-29T19:59:29.654" v="2"/>
        <pc:sldMkLst>
          <pc:docMk/>
          <pc:sldMk cId="366064135" sldId="365"/>
        </pc:sldMkLst>
      </pc:sldChg>
      <pc:sldChg chg="addSp modSp new">
        <pc:chgData name="Pritting, Shannon" userId="S::shannon.pritting@suny.edu::b6acce8b-3193-4a7b-b3b8-1dc43a9f8da4" providerId="AD" clId="Web-{5EFB3B96-DFF9-38CB-B426-04A1FFEFD418}" dt="2020-01-29T20:03:21.202" v="288" actId="20577"/>
        <pc:sldMkLst>
          <pc:docMk/>
          <pc:sldMk cId="1989452076" sldId="372"/>
        </pc:sldMkLst>
        <pc:spChg chg="mod">
          <ac:chgData name="Pritting, Shannon" userId="S::shannon.pritting@suny.edu::b6acce8b-3193-4a7b-b3b8-1dc43a9f8da4" providerId="AD" clId="Web-{5EFB3B96-DFF9-38CB-B426-04A1FFEFD418}" dt="2020-01-29T20:02:12.061" v="75" actId="20577"/>
          <ac:spMkLst>
            <pc:docMk/>
            <pc:sldMk cId="1989452076" sldId="372"/>
            <ac:spMk id="2" creationId="{B0EC9E44-1EB7-4EA6-8367-A4B8CE49FFA3}"/>
          </ac:spMkLst>
        </pc:spChg>
        <pc:spChg chg="mod">
          <ac:chgData name="Pritting, Shannon" userId="S::shannon.pritting@suny.edu::b6acce8b-3193-4a7b-b3b8-1dc43a9f8da4" providerId="AD" clId="Web-{5EFB3B96-DFF9-38CB-B426-04A1FFEFD418}" dt="2020-01-29T20:03:21.202" v="288" actId="20577"/>
          <ac:spMkLst>
            <pc:docMk/>
            <pc:sldMk cId="1989452076" sldId="372"/>
            <ac:spMk id="3" creationId="{49E5F192-5E09-4EE9-8721-615965DCC387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8"/>
          <ac:spMkLst>
            <pc:docMk/>
            <pc:sldMk cId="1989452076" sldId="372"/>
            <ac:spMk id="6" creationId="{85C8C35A-34E1-45BE-88F9-581777D97801}"/>
          </ac:spMkLst>
        </pc:spChg>
        <pc:spChg chg="add">
          <ac:chgData name="Pritting, Shannon" userId="S::shannon.pritting@suny.edu::b6acce8b-3193-4a7b-b3b8-1dc43a9f8da4" providerId="AD" clId="Web-{5EFB3B96-DFF9-38CB-B426-04A1FFEFD418}" dt="2020-01-29T20:01:54.061" v="39"/>
          <ac:spMkLst>
            <pc:docMk/>
            <pc:sldMk cId="1989452076" sldId="372"/>
            <ac:spMk id="8" creationId="{12FE66EF-7881-42B0-A4E6-8E4E5A34D54E}"/>
          </ac:spMkLst>
        </pc:spChg>
        <pc:grpChg chg="add">
          <ac:chgData name="Pritting, Shannon" userId="S::shannon.pritting@suny.edu::b6acce8b-3193-4a7b-b3b8-1dc43a9f8da4" providerId="AD" clId="Web-{5EFB3B96-DFF9-38CB-B426-04A1FFEFD418}" dt="2020-01-29T20:01:54.092" v="40"/>
          <ac:grpSpMkLst>
            <pc:docMk/>
            <pc:sldMk cId="1989452076" sldId="372"/>
            <ac:grpSpMk id="15" creationId="{16C2ABF6-EF54-4829-BD93-41869A3D3ABA}"/>
          </ac:grpSpMkLst>
        </pc:grpChg>
      </pc:sldChg>
    </pc:docChg>
  </pc:docChgLst>
  <pc:docChgLst>
    <pc:chgData name="Eichelberger, Michelle" userId="S::michelle.eichelberger@suny.edu::1bd4442c-2af1-40d1-9d43-8e1df5db51d4" providerId="AD" clId="Web-{2A9211E1-95D1-4F24-B8FF-872FDD9EB7C9}"/>
    <pc:docChg chg="addSld modSld">
      <pc:chgData name="Eichelberger, Michelle" userId="S::michelle.eichelberger@suny.edu::1bd4442c-2af1-40d1-9d43-8e1df5db51d4" providerId="AD" clId="Web-{2A9211E1-95D1-4F24-B8FF-872FDD9EB7C9}" dt="2020-02-24T18:45:31.249" v="1033" actId="20577"/>
      <pc:docMkLst>
        <pc:docMk/>
      </pc:docMkLst>
      <pc:sldChg chg="modSp">
        <pc:chgData name="Eichelberger, Michelle" userId="S::michelle.eichelberger@suny.edu::1bd4442c-2af1-40d1-9d43-8e1df5db51d4" providerId="AD" clId="Web-{2A9211E1-95D1-4F24-B8FF-872FDD9EB7C9}" dt="2020-02-24T18:20:32.841" v="494" actId="14100"/>
        <pc:sldMkLst>
          <pc:docMk/>
          <pc:sldMk cId="3395575550" sldId="300"/>
        </pc:sldMkLst>
        <pc:spChg chg="mod">
          <ac:chgData name="Eichelberger, Michelle" userId="S::michelle.eichelberger@suny.edu::1bd4442c-2af1-40d1-9d43-8e1df5db51d4" providerId="AD" clId="Web-{2A9211E1-95D1-4F24-B8FF-872FDD9EB7C9}" dt="2020-02-24T18:20:32.841" v="494" actId="14100"/>
          <ac:spMkLst>
            <pc:docMk/>
            <pc:sldMk cId="3395575550" sldId="300"/>
            <ac:spMk id="14" creationId="{C75C1F2D-D8E8-4922-9BB0-1555E295F97D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20:22.090" v="49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2A9211E1-95D1-4F24-B8FF-872FDD9EB7C9}" dt="2020-02-24T18:20:22.090" v="49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6:33.541" v="2" actId="20577"/>
        <pc:sldMkLst>
          <pc:docMk/>
          <pc:sldMk cId="2948244347" sldId="328"/>
        </pc:sldMkLst>
        <pc:spChg chg="mod">
          <ac:chgData name="Eichelberger, Michelle" userId="S::michelle.eichelberger@suny.edu::1bd4442c-2af1-40d1-9d43-8e1df5db51d4" providerId="AD" clId="Web-{2A9211E1-95D1-4F24-B8FF-872FDD9EB7C9}" dt="2020-02-24T18:16:33.541" v="2" actId="20577"/>
          <ac:spMkLst>
            <pc:docMk/>
            <pc:sldMk cId="2948244347" sldId="328"/>
            <ac:spMk id="12" creationId="{00000000-0000-0000-0000-000000000000}"/>
          </ac:spMkLst>
        </pc:spChg>
      </pc:sldChg>
      <pc:sldChg chg="modSp">
        <pc:chgData name="Eichelberger, Michelle" userId="S::michelle.eichelberger@suny.edu::1bd4442c-2af1-40d1-9d43-8e1df5db51d4" providerId="AD" clId="Web-{2A9211E1-95D1-4F24-B8FF-872FDD9EB7C9}" dt="2020-02-24T18:18:04.651" v="246" actId="20577"/>
        <pc:sldMkLst>
          <pc:docMk/>
          <pc:sldMk cId="149285507" sldId="332"/>
        </pc:sldMkLst>
        <pc:spChg chg="mod">
          <ac:chgData name="Eichelberger, Michelle" userId="S::michelle.eichelberger@suny.edu::1bd4442c-2af1-40d1-9d43-8e1df5db51d4" providerId="AD" clId="Web-{2A9211E1-95D1-4F24-B8FF-872FDD9EB7C9}" dt="2020-02-24T18:18:04.651" v="246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addSp delSp modSp add replId">
        <pc:chgData name="Eichelberger, Michelle" userId="S::michelle.eichelberger@suny.edu::1bd4442c-2af1-40d1-9d43-8e1df5db51d4" providerId="AD" clId="Web-{2A9211E1-95D1-4F24-B8FF-872FDD9EB7C9}" dt="2020-02-24T18:45:31.249" v="1033" actId="20577"/>
        <pc:sldMkLst>
          <pc:docMk/>
          <pc:sldMk cId="1828819610" sldId="386"/>
        </pc:sldMkLst>
        <pc:spChg chg="mod">
          <ac:chgData name="Eichelberger, Michelle" userId="S::michelle.eichelberger@suny.edu::1bd4442c-2af1-40d1-9d43-8e1df5db51d4" providerId="AD" clId="Web-{2A9211E1-95D1-4F24-B8FF-872FDD9EB7C9}" dt="2020-02-24T18:22:37.045" v="524" actId="20577"/>
          <ac:spMkLst>
            <pc:docMk/>
            <pc:sldMk cId="1828819610" sldId="386"/>
            <ac:spMk id="2" creationId="{00000000-0000-0000-0000-000000000000}"/>
          </ac:spMkLst>
        </pc:spChg>
        <pc:spChg chg="del mod">
          <ac:chgData name="Eichelberger, Michelle" userId="S::michelle.eichelberger@suny.edu::1bd4442c-2af1-40d1-9d43-8e1df5db51d4" providerId="AD" clId="Web-{2A9211E1-95D1-4F24-B8FF-872FDD9EB7C9}" dt="2020-02-24T18:25:00.953" v="550"/>
          <ac:spMkLst>
            <pc:docMk/>
            <pc:sldMk cId="1828819610" sldId="386"/>
            <ac:spMk id="3" creationId="{CCAC89EA-B4DB-43F4-8900-EEFCD68D289B}"/>
          </ac:spMkLst>
        </pc:spChg>
        <pc:spChg chg="del">
          <ac:chgData name="Eichelberger, Michelle" userId="S::michelle.eichelberger@suny.edu::1bd4442c-2af1-40d1-9d43-8e1df5db51d4" providerId="AD" clId="Web-{2A9211E1-95D1-4F24-B8FF-872FDD9EB7C9}" dt="2020-02-24T18:22:51.342" v="529"/>
          <ac:spMkLst>
            <pc:docMk/>
            <pc:sldMk cId="1828819610" sldId="386"/>
            <ac:spMk id="14" creationId="{AA22C812-1047-44C2-8121-86460690E99D}"/>
          </ac:spMkLst>
        </pc:spChg>
        <pc:spChg chg="add del mod">
          <ac:chgData name="Eichelberger, Michelle" userId="S::michelle.eichelberger@suny.edu::1bd4442c-2af1-40d1-9d43-8e1df5db51d4" providerId="AD" clId="Web-{2A9211E1-95D1-4F24-B8FF-872FDD9EB7C9}" dt="2020-02-24T18:22:48.014" v="528"/>
          <ac:spMkLst>
            <pc:docMk/>
            <pc:sldMk cId="1828819610" sldId="386"/>
            <ac:spMk id="15" creationId="{9FA27AB4-086D-4716-A744-F0E5D72FBFE9}"/>
          </ac:spMkLst>
        </pc:spChg>
        <pc:spChg chg="add mod">
          <ac:chgData name="Eichelberger, Michelle" userId="S::michelle.eichelberger@suny.edu::1bd4442c-2af1-40d1-9d43-8e1df5db51d4" providerId="AD" clId="Web-{2A9211E1-95D1-4F24-B8FF-872FDD9EB7C9}" dt="2020-02-24T18:45:31.249" v="1033" actId="20577"/>
          <ac:spMkLst>
            <pc:docMk/>
            <pc:sldMk cId="1828819610" sldId="386"/>
            <ac:spMk id="17" creationId="{1D42E61C-BD7A-486D-99D0-813CE6CDEE4C}"/>
          </ac:spMkLst>
        </pc:spChg>
        <pc:picChg chg="del">
          <ac:chgData name="Eichelberger, Michelle" userId="S::michelle.eichelberger@suny.edu::1bd4442c-2af1-40d1-9d43-8e1df5db51d4" providerId="AD" clId="Web-{2A9211E1-95D1-4F24-B8FF-872FDD9EB7C9}" dt="2020-02-24T18:22:40.092" v="527"/>
          <ac:picMkLst>
            <pc:docMk/>
            <pc:sldMk cId="1828819610" sldId="386"/>
            <ac:picMk id="4" creationId="{05777C89-314A-4310-95C3-C5A3A32AED6E}"/>
          </ac:picMkLst>
        </pc:picChg>
      </pc:sldChg>
    </pc:docChg>
  </pc:docChgLst>
  <pc:docChgLst>
    <pc:chgData name="McGee, Margaret" userId="S::margaret.mcgee@suny.edu::07377fe7-8f05-4c22-a697-5f820ef7115e" providerId="AD" clId="Web-{EE30BF9A-4E25-E0BB-93A7-3BDD8827C544}"/>
    <pc:docChg chg="addSld delSld modSld sldOrd">
      <pc:chgData name="McGee, Margaret" userId="S::margaret.mcgee@suny.edu::07377fe7-8f05-4c22-a697-5f820ef7115e" providerId="AD" clId="Web-{EE30BF9A-4E25-E0BB-93A7-3BDD8827C544}" dt="2019-11-22T14:29:06.881" v="1612" actId="20577"/>
      <pc:docMkLst>
        <pc:docMk/>
      </pc:docMkLst>
      <pc:sldChg chg="modSp add ord replId">
        <pc:chgData name="McGee, Margaret" userId="S::margaret.mcgee@suny.edu::07377fe7-8f05-4c22-a697-5f820ef7115e" providerId="AD" clId="Web-{EE30BF9A-4E25-E0BB-93A7-3BDD8827C544}" dt="2019-11-22T14:19:11.773" v="786" actId="20577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EE30BF9A-4E25-E0BB-93A7-3BDD8827C544}" dt="2019-11-22T14:18:44.211" v="776" actId="1076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19:11.773" v="786" actId="20577"/>
          <ac:spMkLst>
            <pc:docMk/>
            <pc:sldMk cId="2227392382" sldId="342"/>
            <ac:spMk id="3" creationId="{4DBDDB3F-B73C-4F73-9955-8AC852907A47}"/>
          </ac:spMkLst>
        </pc:spChg>
      </pc:sldChg>
      <pc:sldChg chg="add del replId">
        <pc:chgData name="McGee, Margaret" userId="S::margaret.mcgee@suny.edu::07377fe7-8f05-4c22-a697-5f820ef7115e" providerId="AD" clId="Web-{EE30BF9A-4E25-E0BB-93A7-3BDD8827C544}" dt="2019-11-22T14:07:21.728" v="1"/>
        <pc:sldMkLst>
          <pc:docMk/>
          <pc:sldMk cId="3083609415" sldId="342"/>
        </pc:sldMkLst>
      </pc:sldChg>
      <pc:sldChg chg="modSp add ord replId">
        <pc:chgData name="McGee, Margaret" userId="S::margaret.mcgee@suny.edu::07377fe7-8f05-4c22-a697-5f820ef7115e" providerId="AD" clId="Web-{EE30BF9A-4E25-E0BB-93A7-3BDD8827C544}" dt="2019-11-22T14:29:06.881" v="1611" actId="20577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EE30BF9A-4E25-E0BB-93A7-3BDD8827C544}" dt="2019-11-22T14:24:02.132" v="817" actId="20577"/>
          <ac:spMkLst>
            <pc:docMk/>
            <pc:sldMk cId="3497420990" sldId="343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EE30BF9A-4E25-E0BB-93A7-3BDD8827C544}" dt="2019-11-22T14:29:06.881" v="1611" actId="20577"/>
          <ac:spMkLst>
            <pc:docMk/>
            <pc:sldMk cId="3497420990" sldId="343"/>
            <ac:spMk id="3" creationId="{4DBDDB3F-B73C-4F73-9955-8AC852907A47}"/>
          </ac:spMkLst>
        </pc:spChg>
      </pc:sldChg>
    </pc:docChg>
  </pc:docChgLst>
  <pc:docChgLst>
    <pc:chgData clId="Web-{845C1AE3-CFE3-4A06-B94E-D9C3F82B0955}"/>
    <pc:docChg chg="modSld">
      <pc:chgData name="" userId="" providerId="" clId="Web-{845C1AE3-CFE3-4A06-B94E-D9C3F82B0955}" dt="2020-02-25T19:05:53.840" v="3" actId="20577"/>
      <pc:docMkLst>
        <pc:docMk/>
      </pc:docMkLst>
      <pc:sldChg chg="modSp">
        <pc:chgData name="" userId="" providerId="" clId="Web-{845C1AE3-CFE3-4A06-B94E-D9C3F82B0955}" dt="2020-02-25T19:05:53.840" v="2" actId="20577"/>
        <pc:sldMkLst>
          <pc:docMk/>
          <pc:sldMk cId="20872472" sldId="377"/>
        </pc:sldMkLst>
        <pc:spChg chg="mod">
          <ac:chgData name="" userId="" providerId="" clId="Web-{845C1AE3-CFE3-4A06-B94E-D9C3F82B0955}" dt="2020-02-25T19:05:53.840" v="2" actId="20577"/>
          <ac:spMkLst>
            <pc:docMk/>
            <pc:sldMk cId="20872472" sldId="377"/>
            <ac:spMk id="6" creationId="{0134EE62-A3AE-4ABC-9D13-84F3C54BAAF7}"/>
          </ac:spMkLst>
        </pc:spChg>
      </pc:sldChg>
    </pc:docChg>
  </pc:docChgLst>
  <pc:docChgLst>
    <pc:chgData name="Jackson, Timothy" userId="S::timothy.jackson@suny.edu::9ce01cec-8b46-438e-9d10-af58cd21d299" providerId="AD" clId="Web-{BB7851F1-BAC8-42DE-80D3-543F2A2FFE54}"/>
    <pc:docChg chg="modSld">
      <pc:chgData name="Jackson, Timothy" userId="S::timothy.jackson@suny.edu::9ce01cec-8b46-438e-9d10-af58cd21d299" providerId="AD" clId="Web-{BB7851F1-BAC8-42DE-80D3-543F2A2FFE54}" dt="2020-02-25T21:11:41.068" v="160" actId="20577"/>
      <pc:docMkLst>
        <pc:docMk/>
      </pc:docMkLst>
      <pc:sldChg chg="modSp">
        <pc:chgData name="Jackson, Timothy" userId="S::timothy.jackson@suny.edu::9ce01cec-8b46-438e-9d10-af58cd21d299" providerId="AD" clId="Web-{BB7851F1-BAC8-42DE-80D3-543F2A2FFE54}" dt="2020-02-25T21:11:41.068" v="159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BB7851F1-BAC8-42DE-80D3-543F2A2FFE54}" dt="2020-02-25T21:11:41.068" v="159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BB7851F1-BAC8-42DE-80D3-543F2A2FFE54}" dt="2020-02-25T21:10:08.424" v="1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BB7851F1-BAC8-42DE-80D3-543F2A2FFE54}" dt="2020-02-25T21:10:04.533" v="0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BB7851F1-BAC8-42DE-80D3-543F2A2FFE54}" dt="2020-02-25T21:10:08.424" v="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Jackson, Timothy" userId="S::timothy.jackson@suny.edu::9ce01cec-8b46-438e-9d10-af58cd21d299" providerId="AD" clId="Web-{D96CEC56-2978-1474-BF3D-6F75305EA8C1}"/>
    <pc:docChg chg="modSld">
      <pc:chgData name="Jackson, Timothy" userId="S::timothy.jackson@suny.edu::9ce01cec-8b46-438e-9d10-af58cd21d299" providerId="AD" clId="Web-{D96CEC56-2978-1474-BF3D-6F75305EA8C1}" dt="2019-11-25T16:33:21.973" v="395" actId="20577"/>
      <pc:docMkLst>
        <pc:docMk/>
      </pc:docMkLst>
      <pc:sldChg chg="modSp">
        <pc:chgData name="Jackson, Timothy" userId="S::timothy.jackson@suny.edu::9ce01cec-8b46-438e-9d10-af58cd21d299" providerId="AD" clId="Web-{D96CEC56-2978-1474-BF3D-6F75305EA8C1}" dt="2019-11-25T15:06:20.924" v="35" actId="20577"/>
        <pc:sldMkLst>
          <pc:docMk/>
          <pc:sldMk cId="2171438980" sldId="317"/>
        </pc:sldMkLst>
        <pc:spChg chg="mod">
          <ac:chgData name="Jackson, Timothy" userId="S::timothy.jackson@suny.edu::9ce01cec-8b46-438e-9d10-af58cd21d299" providerId="AD" clId="Web-{D96CEC56-2978-1474-BF3D-6F75305EA8C1}" dt="2019-11-25T15:06:20.924" v="35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4:51:01.775" v="2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96CEC56-2978-1474-BF3D-6F75305EA8C1}" dt="2019-11-25T14:51:01.775" v="2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6:29:49.857" v="393" actId="20577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96CEC56-2978-1474-BF3D-6F75305EA8C1}" dt="2019-11-25T16:29:49.857" v="393" actId="20577"/>
          <ac:spMkLst>
            <pc:docMk/>
            <pc:sldMk cId="130082165" sldId="351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96CEC56-2978-1474-BF3D-6F75305EA8C1}" dt="2019-11-25T15:24:41.784" v="340" actId="20577"/>
        <pc:sldMkLst>
          <pc:docMk/>
          <pc:sldMk cId="796333647" sldId="352"/>
        </pc:sldMkLst>
        <pc:spChg chg="mod">
          <ac:chgData name="Jackson, Timothy" userId="S::timothy.jackson@suny.edu::9ce01cec-8b46-438e-9d10-af58cd21d299" providerId="AD" clId="Web-{D96CEC56-2978-1474-BF3D-6F75305EA8C1}" dt="2019-11-25T15:24:41.784" v="340" actId="20577"/>
          <ac:spMkLst>
            <pc:docMk/>
            <pc:sldMk cId="796333647" sldId="352"/>
            <ac:spMk id="3" creationId="{44AF204B-1822-420C-94F6-1805F86DF0CD}"/>
          </ac:spMkLst>
        </pc:spChg>
      </pc:sldChg>
    </pc:docChg>
  </pc:docChgLst>
  <pc:docChgLst>
    <pc:chgData name="Jackson, Timothy" userId="S::timothy.jackson@suny.edu::9ce01cec-8b46-438e-9d10-af58cd21d299" providerId="AD" clId="Web-{7B531D46-4642-4C93-928E-7931A6A929D8}"/>
    <pc:docChg chg="delSld modSld">
      <pc:chgData name="Jackson, Timothy" userId="S::timothy.jackson@suny.edu::9ce01cec-8b46-438e-9d10-af58cd21d299" providerId="AD" clId="Web-{7B531D46-4642-4C93-928E-7931A6A929D8}" dt="2020-02-25T17:45:47.878" v="508"/>
      <pc:docMkLst>
        <pc:docMk/>
      </pc:docMkLst>
      <pc:sldChg chg="modSp">
        <pc:chgData name="Jackson, Timothy" userId="S::timothy.jackson@suny.edu::9ce01cec-8b46-438e-9d10-af58cd21d299" providerId="AD" clId="Web-{7B531D46-4642-4C93-928E-7931A6A929D8}" dt="2020-02-25T17:04:19.568" v="141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7B531D46-4642-4C93-928E-7931A6A929D8}" dt="2020-02-25T16:57:55.353" v="2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04:19.568" v="141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delSp modSp">
        <pc:chgData name="Jackson, Timothy" userId="S::timothy.jackson@suny.edu::9ce01cec-8b46-438e-9d10-af58cd21d299" providerId="AD" clId="Web-{7B531D46-4642-4C93-928E-7931A6A929D8}" dt="2020-02-25T17:18:29.344" v="445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7B531D46-4642-4C93-928E-7931A6A929D8}" dt="2020-02-25T16:58:05.463" v="6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7B531D46-4642-4C93-928E-7931A6A929D8}" dt="2020-02-25T17:18:29.344" v="445" actId="20577"/>
          <ac:spMkLst>
            <pc:docMk/>
            <pc:sldMk cId="1625917109" sldId="348"/>
            <ac:spMk id="5" creationId="{535E1953-C7A3-4180-AAE1-5C1894D3B757}"/>
          </ac:spMkLst>
        </pc:spChg>
        <pc:picChg chg="del">
          <ac:chgData name="Jackson, Timothy" userId="S::timothy.jackson@suny.edu::9ce01cec-8b46-438e-9d10-af58cd21d299" providerId="AD" clId="Web-{7B531D46-4642-4C93-928E-7931A6A929D8}" dt="2020-02-25T17:10:21.892" v="142"/>
          <ac:picMkLst>
            <pc:docMk/>
            <pc:sldMk cId="1625917109" sldId="348"/>
            <ac:picMk id="17" creationId="{B63FC990-05B6-44C1-BB2F-20B2A2F1B596}"/>
          </ac:picMkLst>
        </pc:picChg>
      </pc:sldChg>
      <pc:sldChg chg="modSp">
        <pc:chgData name="Jackson, Timothy" userId="S::timothy.jackson@suny.edu::9ce01cec-8b46-438e-9d10-af58cd21d299" providerId="AD" clId="Web-{7B531D46-4642-4C93-928E-7931A6A929D8}" dt="2020-02-25T17:29:51.943" v="502" actId="1076"/>
        <pc:sldMkLst>
          <pc:docMk/>
          <pc:sldMk cId="717302634" sldId="349"/>
        </pc:sldMkLst>
        <pc:spChg chg="mod">
          <ac:chgData name="Jackson, Timothy" userId="S::timothy.jackson@suny.edu::9ce01cec-8b46-438e-9d10-af58cd21d299" providerId="AD" clId="Web-{7B531D46-4642-4C93-928E-7931A6A929D8}" dt="2020-02-25T17:19:17.892" v="481" actId="1076"/>
          <ac:spMkLst>
            <pc:docMk/>
            <pc:sldMk cId="717302634" sldId="349"/>
            <ac:spMk id="2" creationId="{300BDA76-8B2E-4A56-B855-780EC1932459}"/>
          </ac:spMkLst>
        </pc:spChg>
        <pc:graphicFrameChg chg="mod modGraphic">
          <ac:chgData name="Jackson, Timothy" userId="S::timothy.jackson@suny.edu::9ce01cec-8b46-438e-9d10-af58cd21d299" providerId="AD" clId="Web-{7B531D46-4642-4C93-928E-7931A6A929D8}" dt="2020-02-25T17:29:51.943" v="502" actId="1076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7B531D46-4642-4C93-928E-7931A6A929D8}" dt="2020-02-25T17:45:37.066" v="505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7B531D46-4642-4C93-928E-7931A6A929D8}" dt="2020-02-25T17:45:37.066" v="505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del">
        <pc:chgData name="Jackson, Timothy" userId="S::timothy.jackson@suny.edu::9ce01cec-8b46-438e-9d10-af58cd21d299" providerId="AD" clId="Web-{7B531D46-4642-4C93-928E-7931A6A929D8}" dt="2020-02-25T17:45:46.472" v="507"/>
        <pc:sldMkLst>
          <pc:docMk/>
          <pc:sldMk cId="1499648403" sldId="381"/>
        </pc:sldMkLst>
      </pc:sldChg>
      <pc:sldChg chg="del">
        <pc:chgData name="Jackson, Timothy" userId="S::timothy.jackson@suny.edu::9ce01cec-8b46-438e-9d10-af58cd21d299" providerId="AD" clId="Web-{7B531D46-4642-4C93-928E-7931A6A929D8}" dt="2020-02-25T17:45:47.878" v="508"/>
        <pc:sldMkLst>
          <pc:docMk/>
          <pc:sldMk cId="1887605252" sldId="383"/>
        </pc:sldMkLst>
      </pc:sldChg>
    </pc:docChg>
  </pc:docChgLst>
  <pc:docChgLst>
    <pc:chgData name="McGee, Margaret" userId="S::margaret.mcgee@suny.edu::07377fe7-8f05-4c22-a697-5f820ef7115e" providerId="AD" clId="Web-{17E99B41-A942-44F8-209F-25EF3E8C4B90}"/>
    <pc:docChg chg="addSld delSld modSld sldOrd">
      <pc:chgData name="McGee, Margaret" userId="S::margaret.mcgee@suny.edu::07377fe7-8f05-4c22-a697-5f820ef7115e" providerId="AD" clId="Web-{17E99B41-A942-44F8-209F-25EF3E8C4B90}" dt="2019-12-18T14:16:59.997" v="4214" actId="1076"/>
      <pc:docMkLst>
        <pc:docMk/>
      </pc:docMkLst>
      <pc:sldChg chg="addSp delSp modSp ord">
        <pc:chgData name="McGee, Margaret" userId="S::margaret.mcgee@suny.edu::07377fe7-8f05-4c22-a697-5f820ef7115e" providerId="AD" clId="Web-{17E99B41-A942-44F8-209F-25EF3E8C4B90}" dt="2019-12-18T14:11:03.138" v="4178" actId="1076"/>
        <pc:sldMkLst>
          <pc:docMk/>
          <pc:sldMk cId="2227392382" sldId="342"/>
        </pc:sldMkLst>
        <pc:spChg chg="mod">
          <ac:chgData name="McGee, Margaret" userId="S::margaret.mcgee@suny.edu::07377fe7-8f05-4c22-a697-5f820ef7115e" providerId="AD" clId="Web-{17E99B41-A942-44F8-209F-25EF3E8C4B90}" dt="2019-12-17T21:34:29.341" v="632" actId="20577"/>
          <ac:spMkLst>
            <pc:docMk/>
            <pc:sldMk cId="2227392382" sldId="342"/>
            <ac:spMk id="2" creationId="{71EA7B85-A46E-4A0A-B5A6-003D849DE4A5}"/>
          </ac:spMkLst>
        </pc:spChg>
        <pc:spChg chg="mod">
          <ac:chgData name="McGee, Margaret" userId="S::margaret.mcgee@suny.edu::07377fe7-8f05-4c22-a697-5f820ef7115e" providerId="AD" clId="Web-{17E99B41-A942-44F8-209F-25EF3E8C4B90}" dt="2019-12-17T23:19:55.942" v="4082" actId="20577"/>
          <ac:spMkLst>
            <pc:docMk/>
            <pc:sldMk cId="2227392382" sldId="342"/>
            <ac:spMk id="3" creationId="{4DBDDB3F-B73C-4F73-9955-8AC852907A47}"/>
          </ac:spMkLst>
        </pc:spChg>
        <pc:picChg chg="add del mod ord">
          <ac:chgData name="McGee, Margaret" userId="S::margaret.mcgee@suny.edu::07377fe7-8f05-4c22-a697-5f820ef7115e" providerId="AD" clId="Web-{17E99B41-A942-44F8-209F-25EF3E8C4B90}" dt="2019-12-18T14:10:32.871" v="4175"/>
          <ac:picMkLst>
            <pc:docMk/>
            <pc:sldMk cId="2227392382" sldId="342"/>
            <ac:picMk id="4" creationId="{DB4E45F6-045E-4197-830D-F8111FB4965F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1:03.138" v="4178" actId="1076"/>
          <ac:picMkLst>
            <pc:docMk/>
            <pc:sldMk cId="2227392382" sldId="342"/>
            <ac:picMk id="8" creationId="{1C5D211B-8907-4B5A-8B62-BEC3B0025CA6}"/>
          </ac:picMkLst>
        </pc:picChg>
      </pc:sldChg>
      <pc:sldChg chg="modSp del">
        <pc:chgData name="McGee, Margaret" userId="S::margaret.mcgee@suny.edu::07377fe7-8f05-4c22-a697-5f820ef7115e" providerId="AD" clId="Web-{17E99B41-A942-44F8-209F-25EF3E8C4B90}" dt="2019-12-17T23:02:01.422" v="3449"/>
        <pc:sldMkLst>
          <pc:docMk/>
          <pc:sldMk cId="3497420990" sldId="343"/>
        </pc:sldMkLst>
        <pc:spChg chg="mod">
          <ac:chgData name="McGee, Margaret" userId="S::margaret.mcgee@suny.edu::07377fe7-8f05-4c22-a697-5f820ef7115e" providerId="AD" clId="Web-{17E99B41-A942-44F8-209F-25EF3E8C4B90}" dt="2019-12-17T22:01:48.105" v="2210" actId="20577"/>
          <ac:spMkLst>
            <pc:docMk/>
            <pc:sldMk cId="3497420990" sldId="343"/>
            <ac:spMk id="2" creationId="{71EA7B85-A46E-4A0A-B5A6-003D849DE4A5}"/>
          </ac:spMkLst>
        </pc:spChg>
      </pc:sldChg>
      <pc:sldChg chg="addSp delSp modSp">
        <pc:chgData name="McGee, Margaret" userId="S::margaret.mcgee@suny.edu::07377fe7-8f05-4c22-a697-5f820ef7115e" providerId="AD" clId="Web-{17E99B41-A942-44F8-209F-25EF3E8C4B90}" dt="2019-12-18T14:16:59.997" v="4214" actId="1076"/>
        <pc:sldMkLst>
          <pc:docMk/>
          <pc:sldMk cId="3546033310" sldId="344"/>
        </pc:sldMkLst>
        <pc:spChg chg="mod">
          <ac:chgData name="McGee, Margaret" userId="S::margaret.mcgee@suny.edu::07377fe7-8f05-4c22-a697-5f820ef7115e" providerId="AD" clId="Web-{17E99B41-A942-44F8-209F-25EF3E8C4B90}" dt="2019-12-17T21:12:57.639" v="101" actId="20577"/>
          <ac:spMkLst>
            <pc:docMk/>
            <pc:sldMk cId="3546033310" sldId="344"/>
            <ac:spMk id="2" creationId="{71EA7B85-A46E-4A0A-B5A6-003D849DE4A5}"/>
          </ac:spMkLst>
        </pc:spChg>
        <pc:spChg chg="del mod">
          <ac:chgData name="McGee, Margaret" userId="S::margaret.mcgee@suny.edu::07377fe7-8f05-4c22-a697-5f820ef7115e" providerId="AD" clId="Web-{17E99B41-A942-44F8-209F-25EF3E8C4B90}" dt="2019-12-17T21:09:35.701" v="22"/>
          <ac:spMkLst>
            <pc:docMk/>
            <pc:sldMk cId="3546033310" sldId="344"/>
            <ac:spMk id="3" creationId="{4DBDDB3F-B73C-4F73-9955-8AC852907A47}"/>
          </ac:spMkLst>
        </pc:spChg>
        <pc:spChg chg="add del mod">
          <ac:chgData name="McGee, Margaret" userId="S::margaret.mcgee@suny.edu::07377fe7-8f05-4c22-a697-5f820ef7115e" providerId="AD" clId="Web-{17E99B41-A942-44F8-209F-25EF3E8C4B90}" dt="2019-12-17T21:11:36.607" v="63"/>
          <ac:spMkLst>
            <pc:docMk/>
            <pc:sldMk cId="3546033310" sldId="344"/>
            <ac:spMk id="4" creationId="{9BAE8752-47AA-430A-9AD7-D2B2D46F63AC}"/>
          </ac:spMkLst>
        </pc:spChg>
        <pc:spChg chg="add mod">
          <ac:chgData name="McGee, Margaret" userId="S::margaret.mcgee@suny.edu::07377fe7-8f05-4c22-a697-5f820ef7115e" providerId="AD" clId="Web-{17E99B41-A942-44F8-209F-25EF3E8C4B90}" dt="2019-12-17T23:23:04.364" v="4167" actId="20577"/>
          <ac:spMkLst>
            <pc:docMk/>
            <pc:sldMk cId="3546033310" sldId="344"/>
            <ac:spMk id="6" creationId="{0134EE62-A3AE-4ABC-9D13-84F3C54BAAF7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6:59.997" v="4214" actId="1076"/>
          <ac:picMkLst>
            <pc:docMk/>
            <pc:sldMk cId="3546033310" sldId="344"/>
            <ac:picMk id="3" creationId="{2B67234E-C44C-41EA-B65A-6DEE4AE95277}"/>
          </ac:picMkLst>
        </pc:picChg>
      </pc:sldChg>
      <pc:sldChg chg="addSp modSp">
        <pc:chgData name="McGee, Margaret" userId="S::margaret.mcgee@suny.edu::07377fe7-8f05-4c22-a697-5f820ef7115e" providerId="AD" clId="Web-{17E99B41-A942-44F8-209F-25EF3E8C4B90}" dt="2019-12-18T14:13:29.738" v="4199" actId="1076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17E99B41-A942-44F8-209F-25EF3E8C4B90}" dt="2019-12-17T22:01:43.168" v="2203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2:34.970" v="4180" actId="1076"/>
          <ac:spMkLst>
            <pc:docMk/>
            <pc:sldMk cId="711493466" sldId="357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3:29.738" v="4199" actId="1076"/>
          <ac:picMkLst>
            <pc:docMk/>
            <pc:sldMk cId="711493466" sldId="357"/>
            <ac:picMk id="2" creationId="{64E1B70C-6CBC-45F5-B8B0-274CA7D0F867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6.941" v="4198" actId="1076"/>
          <ac:picMkLst>
            <pc:docMk/>
            <pc:sldMk cId="711493466" sldId="357"/>
            <ac:picMk id="4" creationId="{D986E949-1CAD-448C-B7E3-C3A830A31D9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23.566" v="4197" actId="1076"/>
          <ac:picMkLst>
            <pc:docMk/>
            <pc:sldMk cId="711493466" sldId="357"/>
            <ac:picMk id="16" creationId="{5190928C-DD69-443B-AECF-557FA2DCEE8E}"/>
          </ac:picMkLst>
        </pc:picChg>
        <pc:picChg chg="add mod">
          <ac:chgData name="McGee, Margaret" userId="S::margaret.mcgee@suny.edu::07377fe7-8f05-4c22-a697-5f820ef7115e" providerId="AD" clId="Web-{17E99B41-A942-44F8-209F-25EF3E8C4B90}" dt="2019-12-18T14:13:18.394" v="4195" actId="1076"/>
          <ac:picMkLst>
            <pc:docMk/>
            <pc:sldMk cId="711493466" sldId="357"/>
            <ac:picMk id="18" creationId="{ED953638-415A-42AF-965C-724D6B15586E}"/>
          </ac:picMkLst>
        </pc:picChg>
      </pc:sldChg>
      <pc:sldChg chg="addSp modSp add replId">
        <pc:chgData name="McGee, Margaret" userId="S::margaret.mcgee@suny.edu::07377fe7-8f05-4c22-a697-5f820ef7115e" providerId="AD" clId="Web-{17E99B41-A942-44F8-209F-25EF3E8C4B90}" dt="2019-12-18T14:15:46.806" v="4206" actId="1076"/>
        <pc:sldMkLst>
          <pc:docMk/>
          <pc:sldMk cId="2781011315" sldId="360"/>
        </pc:sldMkLst>
        <pc:spChg chg="mod">
          <ac:chgData name="McGee, Margaret" userId="S::margaret.mcgee@suny.edu::07377fe7-8f05-4c22-a697-5f820ef7115e" providerId="AD" clId="Web-{17E99B41-A942-44F8-209F-25EF3E8C4B90}" dt="2019-12-17T22:02:38.105" v="2285" actId="20577"/>
          <ac:spMkLst>
            <pc:docMk/>
            <pc:sldMk cId="2781011315" sldId="360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17E99B41-A942-44F8-209F-25EF3E8C4B90}" dt="2019-12-18T14:15:11.617" v="4203" actId="14100"/>
          <ac:spMkLst>
            <pc:docMk/>
            <pc:sldMk cId="2781011315" sldId="360"/>
            <ac:spMk id="6" creationId="{00000000-0000-0000-0000-000000000000}"/>
          </ac:spMkLst>
        </pc:spChg>
        <pc:picChg chg="add mod">
          <ac:chgData name="McGee, Margaret" userId="S::margaret.mcgee@suny.edu::07377fe7-8f05-4c22-a697-5f820ef7115e" providerId="AD" clId="Web-{17E99B41-A942-44F8-209F-25EF3E8C4B90}" dt="2019-12-18T14:15:46.806" v="4206" actId="1076"/>
          <ac:picMkLst>
            <pc:docMk/>
            <pc:sldMk cId="2781011315" sldId="360"/>
            <ac:picMk id="2" creationId="{D96BA6EC-64F8-4427-947B-F2D1B84D3920}"/>
          </ac:picMkLst>
        </pc:picChg>
      </pc:sldChg>
    </pc:docChg>
  </pc:docChgLst>
  <pc:docChgLst>
    <pc:chgData name="Jackson, Timothy" userId="S::timothy.jackson@suny.edu::9ce01cec-8b46-438e-9d10-af58cd21d299" providerId="AD" clId="Web-{3664291C-F7F7-9B6C-78AC-E48BAB7F7FEA}"/>
    <pc:docChg chg="modSld">
      <pc:chgData name="Jackson, Timothy" userId="S::timothy.jackson@suny.edu::9ce01cec-8b46-438e-9d10-af58cd21d299" providerId="AD" clId="Web-{3664291C-F7F7-9B6C-78AC-E48BAB7F7FEA}" dt="2019-12-19T16:32:00.474" v="3"/>
      <pc:docMkLst>
        <pc:docMk/>
      </pc:docMkLst>
      <pc:sldChg chg="modSp">
        <pc:chgData name="Jackson, Timothy" userId="S::timothy.jackson@suny.edu::9ce01cec-8b46-438e-9d10-af58cd21d299" providerId="AD" clId="Web-{3664291C-F7F7-9B6C-78AC-E48BAB7F7FEA}" dt="2019-12-19T16:32:00.474" v="3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3664291C-F7F7-9B6C-78AC-E48BAB7F7FEA}" dt="2019-12-19T16:32:00.474" v="3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</pc:docChg>
  </pc:docChgLst>
  <pc:docChgLst>
    <pc:chgData name="Eichelberger, Michelle" userId="S::michelle.eichelberger@suny.edu::1bd4442c-2af1-40d1-9d43-8e1df5db51d4" providerId="AD" clId="Web-{AAB15DB8-54E8-F7E7-3D6F-C41EA74F21AA}"/>
    <pc:docChg chg="modSld">
      <pc:chgData name="Eichelberger, Michelle" userId="S::michelle.eichelberger@suny.edu::1bd4442c-2af1-40d1-9d43-8e1df5db51d4" providerId="AD" clId="Web-{AAB15DB8-54E8-F7E7-3D6F-C41EA74F21AA}" dt="2019-12-19T16:30:26.143" v="314" actId="20577"/>
      <pc:docMkLst>
        <pc:docMk/>
      </pc:docMkLst>
      <pc:sldChg chg="modSp">
        <pc:chgData name="Eichelberger, Michelle" userId="S::michelle.eichelberger@suny.edu::1bd4442c-2af1-40d1-9d43-8e1df5db51d4" providerId="AD" clId="Web-{AAB15DB8-54E8-F7E7-3D6F-C41EA74F21AA}" dt="2019-12-19T16:30:17.409" v="312" actId="20577"/>
        <pc:sldMkLst>
          <pc:docMk/>
          <pc:sldMk cId="1782767769" sldId="314"/>
        </pc:sldMkLst>
        <pc:spChg chg="mod">
          <ac:chgData name="Eichelberger, Michelle" userId="S::michelle.eichelberger@suny.edu::1bd4442c-2af1-40d1-9d43-8e1df5db51d4" providerId="AD" clId="Web-{AAB15DB8-54E8-F7E7-3D6F-C41EA74F21AA}" dt="2019-12-19T16:30:17.409" v="312" actId="20577"/>
          <ac:spMkLst>
            <pc:docMk/>
            <pc:sldMk cId="1782767769" sldId="314"/>
            <ac:spMk id="3" creationId="{CCAC89EA-B4DB-43F4-8900-EEFCD68D289B}"/>
          </ac:spMkLst>
        </pc:spChg>
      </pc:sldChg>
      <pc:sldChg chg="modSp">
        <pc:chgData name="Eichelberger, Michelle" userId="S::michelle.eichelberger@suny.edu::1bd4442c-2af1-40d1-9d43-8e1df5db51d4" providerId="AD" clId="Web-{AAB15DB8-54E8-F7E7-3D6F-C41EA74F21AA}" dt="2019-12-18T13:11:44.243" v="253" actId="20577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AAB15DB8-54E8-F7E7-3D6F-C41EA74F21AA}" dt="2019-12-18T13:11:44.243" v="253" actId="20577"/>
          <ac:spMkLst>
            <pc:docMk/>
            <pc:sldMk cId="2597148903" sldId="315"/>
            <ac:spMk id="3" creationId="{00000000-0000-0000-0000-000000000000}"/>
          </ac:spMkLst>
        </pc:spChg>
      </pc:sldChg>
    </pc:docChg>
  </pc:docChgLst>
  <pc:docChgLst>
    <pc:chgData name="Pritting, Shannon" userId="S::shannon.pritting@suny.edu::b6acce8b-3193-4a7b-b3b8-1dc43a9f8da4" providerId="AD" clId="Web-{F4EADDAD-6605-41D9-B6AC-77F1780EF16E}"/>
    <pc:docChg chg="addSld delSld modSld">
      <pc:chgData name="Pritting, Shannon" userId="S::shannon.pritting@suny.edu::b6acce8b-3193-4a7b-b3b8-1dc43a9f8da4" providerId="AD" clId="Web-{F4EADDAD-6605-41D9-B6AC-77F1780EF16E}" dt="2020-02-24T19:02:50.774" v="694" actId="14100"/>
      <pc:docMkLst>
        <pc:docMk/>
      </pc:docMkLst>
      <pc:sldChg chg="modSp">
        <pc:chgData name="Pritting, Shannon" userId="S::shannon.pritting@suny.edu::b6acce8b-3193-4a7b-b3b8-1dc43a9f8da4" providerId="AD" clId="Web-{F4EADDAD-6605-41D9-B6AC-77F1780EF16E}" dt="2020-02-24T19:00:01.970" v="526" actId="20577"/>
        <pc:sldMkLst>
          <pc:docMk/>
          <pc:sldMk cId="2190504256" sldId="373"/>
        </pc:sldMkLst>
        <pc:spChg chg="mod">
          <ac:chgData name="Pritting, Shannon" userId="S::shannon.pritting@suny.edu::b6acce8b-3193-4a7b-b3b8-1dc43a9f8da4" providerId="AD" clId="Web-{F4EADDAD-6605-41D9-B6AC-77F1780EF16E}" dt="2020-02-24T18:52:43.063" v="49" actId="20577"/>
          <ac:spMkLst>
            <pc:docMk/>
            <pc:sldMk cId="2190504256" sldId="373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0:01.970" v="526" actId="20577"/>
          <ac:spMkLst>
            <pc:docMk/>
            <pc:sldMk cId="2190504256" sldId="373"/>
            <ac:spMk id="3" creationId="{00000000-0000-0000-0000-000000000000}"/>
          </ac:spMkLst>
        </pc:spChg>
      </pc:sldChg>
      <pc:sldChg chg="delSp modSp add replId">
        <pc:chgData name="Pritting, Shannon" userId="S::shannon.pritting@suny.edu::b6acce8b-3193-4a7b-b3b8-1dc43a9f8da4" providerId="AD" clId="Web-{F4EADDAD-6605-41D9-B6AC-77F1780EF16E}" dt="2020-02-24T19:02:50.774" v="694" actId="14100"/>
        <pc:sldMkLst>
          <pc:docMk/>
          <pc:sldMk cId="2023300331" sldId="387"/>
        </pc:sldMkLst>
        <pc:spChg chg="mod">
          <ac:chgData name="Pritting, Shannon" userId="S::shannon.pritting@suny.edu::b6acce8b-3193-4a7b-b3b8-1dc43a9f8da4" providerId="AD" clId="Web-{F4EADDAD-6605-41D9-B6AC-77F1780EF16E}" dt="2020-02-24T19:01:52.818" v="535" actId="20577"/>
          <ac:spMkLst>
            <pc:docMk/>
            <pc:sldMk cId="2023300331" sldId="387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F4EADDAD-6605-41D9-B6AC-77F1780EF16E}" dt="2020-02-24T19:02:50.774" v="694" actId="14100"/>
          <ac:spMkLst>
            <pc:docMk/>
            <pc:sldMk cId="2023300331" sldId="387"/>
            <ac:spMk id="3" creationId="{00000000-0000-0000-0000-000000000000}"/>
          </ac:spMkLst>
        </pc:spChg>
        <pc:picChg chg="del">
          <ac:chgData name="Pritting, Shannon" userId="S::shannon.pritting@suny.edu::b6acce8b-3193-4a7b-b3b8-1dc43a9f8da4" providerId="AD" clId="Web-{F4EADDAD-6605-41D9-B6AC-77F1780EF16E}" dt="2020-02-24T19:01:52.959" v="537"/>
          <ac:picMkLst>
            <pc:docMk/>
            <pc:sldMk cId="2023300331" sldId="387"/>
            <ac:picMk id="13" creationId="{00000000-0000-0000-0000-000000000000}"/>
          </ac:picMkLst>
        </pc:picChg>
      </pc:sldChg>
      <pc:sldChg chg="addSp new del">
        <pc:chgData name="Pritting, Shannon" userId="S::shannon.pritting@suny.edu::b6acce8b-3193-4a7b-b3b8-1dc43a9f8da4" providerId="AD" clId="Web-{F4EADDAD-6605-41D9-B6AC-77F1780EF16E}" dt="2020-02-24T19:01:52.631" v="531"/>
        <pc:sldMkLst>
          <pc:docMk/>
          <pc:sldMk cId="2087495172" sldId="387"/>
        </pc:sldMkLst>
        <pc:spChg chg="add">
          <ac:chgData name="Pritting, Shannon" userId="S::shannon.pritting@suny.edu::b6acce8b-3193-4a7b-b3b8-1dc43a9f8da4" providerId="AD" clId="Web-{F4EADDAD-6605-41D9-B6AC-77F1780EF16E}" dt="2020-02-24T19:01:52.474" v="529"/>
          <ac:spMkLst>
            <pc:docMk/>
            <pc:sldMk cId="2087495172" sldId="387"/>
            <ac:spMk id="5" creationId="{16C72BC2-3869-4D67-A0DC-B923BE9A92DA}"/>
          </ac:spMkLst>
        </pc:spChg>
        <pc:grpChg chg="add">
          <ac:chgData name="Pritting, Shannon" userId="S::shannon.pritting@suny.edu::b6acce8b-3193-4a7b-b3b8-1dc43a9f8da4" providerId="AD" clId="Web-{F4EADDAD-6605-41D9-B6AC-77F1780EF16E}" dt="2020-02-24T19:01:52.506" v="530"/>
          <ac:grpSpMkLst>
            <pc:docMk/>
            <pc:sldMk cId="2087495172" sldId="387"/>
            <ac:grpSpMk id="12" creationId="{A4E252EC-94E9-43E8-8A03-5694040C36B6}"/>
          </ac:grpSpMkLst>
        </pc:grpChg>
      </pc:sldChg>
    </pc:docChg>
  </pc:docChgLst>
  <pc:docChgLst>
    <pc:chgData name="Eichelberger, Michelle" userId="S::michelle.eichelberger@suny.edu::1bd4442c-2af1-40d1-9d43-8e1df5db51d4" providerId="AD" clId="Web-{D9BD3975-9384-8994-61DA-0C90AAA2EA33}"/>
    <pc:docChg chg="delSld modSld">
      <pc:chgData name="Eichelberger, Michelle" userId="S::michelle.eichelberger@suny.edu::1bd4442c-2af1-40d1-9d43-8e1df5db51d4" providerId="AD" clId="Web-{D9BD3975-9384-8994-61DA-0C90AAA2EA33}" dt="2019-12-17T20:02:20.903" v="416" actId="20577"/>
      <pc:docMkLst>
        <pc:docMk/>
      </pc:docMkLst>
      <pc:sldChg chg="addSp modSp">
        <pc:chgData name="Eichelberger, Michelle" userId="S::michelle.eichelberger@suny.edu::1bd4442c-2af1-40d1-9d43-8e1df5db51d4" providerId="AD" clId="Web-{D9BD3975-9384-8994-61DA-0C90AAA2EA33}" dt="2019-12-17T18:37:58.717" v="339" actId="1076"/>
        <pc:sldMkLst>
          <pc:docMk/>
          <pc:sldMk cId="2597148903" sldId="315"/>
        </pc:sldMkLst>
        <pc:spChg chg="mod">
          <ac:chgData name="Eichelberger, Michelle" userId="S::michelle.eichelberger@suny.edu::1bd4442c-2af1-40d1-9d43-8e1df5db51d4" providerId="AD" clId="Web-{D9BD3975-9384-8994-61DA-0C90AAA2EA33}" dt="2019-12-17T18:36:20.226" v="331" actId="20577"/>
          <ac:spMkLst>
            <pc:docMk/>
            <pc:sldMk cId="2597148903" sldId="315"/>
            <ac:spMk id="2" creationId="{00000000-0000-0000-0000-000000000000}"/>
          </ac:spMkLst>
        </pc:spChg>
        <pc:spChg chg="mod">
          <ac:chgData name="Eichelberger, Michelle" userId="S::michelle.eichelberger@suny.edu::1bd4442c-2af1-40d1-9d43-8e1df5db51d4" providerId="AD" clId="Web-{D9BD3975-9384-8994-61DA-0C90AAA2EA33}" dt="2019-12-17T18:26:09.732" v="289" actId="20577"/>
          <ac:spMkLst>
            <pc:docMk/>
            <pc:sldMk cId="2597148903" sldId="315"/>
            <ac:spMk id="3" creationId="{00000000-0000-0000-0000-000000000000}"/>
          </ac:spMkLst>
        </pc:spChg>
        <pc:spChg chg="add mod">
          <ac:chgData name="Eichelberger, Michelle" userId="S::michelle.eichelberger@suny.edu::1bd4442c-2af1-40d1-9d43-8e1df5db51d4" providerId="AD" clId="Web-{D9BD3975-9384-8994-61DA-0C90AAA2EA33}" dt="2019-12-17T18:37:58.698" v="338" actId="1076"/>
          <ac:spMkLst>
            <pc:docMk/>
            <pc:sldMk cId="2597148903" sldId="315"/>
            <ac:spMk id="14" creationId="{F09A689B-13FC-4C1F-B2D4-CA5EC04DBC66}"/>
          </ac:spMkLst>
        </pc:spChg>
        <pc:picChg chg="add mod">
          <ac:chgData name="Eichelberger, Michelle" userId="S::michelle.eichelberger@suny.edu::1bd4442c-2af1-40d1-9d43-8e1df5db51d4" providerId="AD" clId="Web-{D9BD3975-9384-8994-61DA-0C90AAA2EA33}" dt="2019-12-17T18:37:58.717" v="339" actId="1076"/>
          <ac:picMkLst>
            <pc:docMk/>
            <pc:sldMk cId="2597148903" sldId="315"/>
            <ac:picMk id="4" creationId="{63EEF00D-6CC2-4F82-9742-E00D82F84CDD}"/>
          </ac:picMkLst>
        </pc:picChg>
      </pc:sldChg>
      <pc:sldChg chg="modSp">
        <pc:chgData name="Eichelberger, Michelle" userId="S::michelle.eichelberger@suny.edu::1bd4442c-2af1-40d1-9d43-8e1df5db51d4" providerId="AD" clId="Web-{D9BD3975-9384-8994-61DA-0C90AAA2EA33}" dt="2019-12-17T20:02:20.903" v="415" actId="20577"/>
        <pc:sldMkLst>
          <pc:docMk/>
          <pc:sldMk cId="498256463" sldId="319"/>
        </pc:sldMkLst>
        <pc:spChg chg="mod">
          <ac:chgData name="Eichelberger, Michelle" userId="S::michelle.eichelberger@suny.edu::1bd4442c-2af1-40d1-9d43-8e1df5db51d4" providerId="AD" clId="Web-{D9BD3975-9384-8994-61DA-0C90AAA2EA33}" dt="2019-12-17T20:02:20.903" v="415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del">
        <pc:chgData name="Eichelberger, Michelle" userId="S::michelle.eichelberger@suny.edu::1bd4442c-2af1-40d1-9d43-8e1df5db51d4" providerId="AD" clId="Web-{D9BD3975-9384-8994-61DA-0C90AAA2EA33}" dt="2019-12-17T16:15:12.110" v="0"/>
        <pc:sldMkLst>
          <pc:docMk/>
          <pc:sldMk cId="3458973563" sldId="329"/>
        </pc:sldMkLst>
      </pc:sldChg>
      <pc:sldChg chg="modSp">
        <pc:chgData name="Eichelberger, Michelle" userId="S::michelle.eichelberger@suny.edu::1bd4442c-2af1-40d1-9d43-8e1df5db51d4" providerId="AD" clId="Web-{D9BD3975-9384-8994-61DA-0C90AAA2EA33}" dt="2019-12-17T16:36:53.491" v="121" actId="20577"/>
        <pc:sldMkLst>
          <pc:docMk/>
          <pc:sldMk cId="3766817717" sldId="355"/>
        </pc:sldMkLst>
        <pc:spChg chg="mod">
          <ac:chgData name="Eichelberger, Michelle" userId="S::michelle.eichelberger@suny.edu::1bd4442c-2af1-40d1-9d43-8e1df5db51d4" providerId="AD" clId="Web-{D9BD3975-9384-8994-61DA-0C90AAA2EA33}" dt="2019-12-17T16:36:53.491" v="121" actId="20577"/>
          <ac:spMkLst>
            <pc:docMk/>
            <pc:sldMk cId="3766817717" sldId="355"/>
            <ac:spMk id="6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95996ABF-0A63-DDCA-84FE-F5397029CB06}"/>
    <pc:docChg chg="modSld">
      <pc:chgData name="Koerber, Jennifer" userId="S::jennifer.koerber@suny.edu::91757253-cc7b-4705-809f-b291d8f3bd2f" providerId="AD" clId="Web-{95996ABF-0A63-DDCA-84FE-F5397029CB06}" dt="2019-11-25T15:46:45.733" v="55" actId="20577"/>
      <pc:docMkLst>
        <pc:docMk/>
      </pc:docMkLst>
      <pc:sldChg chg="modSp">
        <pc:chgData name="Koerber, Jennifer" userId="S::jennifer.koerber@suny.edu::91757253-cc7b-4705-809f-b291d8f3bd2f" providerId="AD" clId="Web-{95996ABF-0A63-DDCA-84FE-F5397029CB06}" dt="2019-11-25T15:44:00.952" v="29" actId="14100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95996ABF-0A63-DDCA-84FE-F5397029CB06}" dt="2019-11-25T15:44:00.952" v="29" actId="14100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23.093" v="42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95996ABF-0A63-DDCA-84FE-F5397029CB06}" dt="2019-11-25T15:46:23.093" v="42" actId="20577"/>
          <ac:spMkLst>
            <pc:docMk/>
            <pc:sldMk cId="498256463" sldId="319"/>
            <ac:spMk id="3" creationId="{79F088FC-102D-49CB-B1DF-8F39C8CDCD58}"/>
          </ac:spMkLst>
        </pc:spChg>
      </pc:sldChg>
      <pc:sldChg chg="modSp">
        <pc:chgData name="Koerber, Jennifer" userId="S::jennifer.koerber@suny.edu::91757253-cc7b-4705-809f-b291d8f3bd2f" providerId="AD" clId="Web-{95996ABF-0A63-DDCA-84FE-F5397029CB06}" dt="2019-11-25T15:46:45.733" v="54" actId="20577"/>
        <pc:sldMkLst>
          <pc:docMk/>
          <pc:sldMk cId="2995118331" sldId="345"/>
        </pc:sldMkLst>
        <pc:spChg chg="mod">
          <ac:chgData name="Koerber, Jennifer" userId="S::jennifer.koerber@suny.edu::91757253-cc7b-4705-809f-b291d8f3bd2f" providerId="AD" clId="Web-{95996ABF-0A63-DDCA-84FE-F5397029CB06}" dt="2019-11-25T15:46:45.733" v="54" actId="20577"/>
          <ac:spMkLst>
            <pc:docMk/>
            <pc:sldMk cId="2995118331" sldId="345"/>
            <ac:spMk id="3" creationId="{79F088FC-102D-49CB-B1DF-8F39C8CDCD58}"/>
          </ac:spMkLst>
        </pc:spChg>
      </pc:sldChg>
    </pc:docChg>
  </pc:docChgLst>
  <pc:docChgLst>
    <pc:chgData name="Jackson, Timothy" userId="S::timothy.jackson@suny.edu::9ce01cec-8b46-438e-9d10-af58cd21d299" providerId="AD" clId="Web-{D223DE50-5CCF-2AAA-3829-C7879558EA5C}"/>
    <pc:docChg chg="addSld modSld sldOrd">
      <pc:chgData name="Jackson, Timothy" userId="S::timothy.jackson@suny.edu::9ce01cec-8b46-438e-9d10-af58cd21d299" providerId="AD" clId="Web-{D223DE50-5CCF-2AAA-3829-C7879558EA5C}" dt="2019-12-17T18:03:50.528" v="1650" actId="1076"/>
      <pc:docMkLst>
        <pc:docMk/>
      </pc:docMkLst>
      <pc:sldChg chg="modSp">
        <pc:chgData name="Jackson, Timothy" userId="S::timothy.jackson@suny.edu::9ce01cec-8b46-438e-9d10-af58cd21d299" providerId="AD" clId="Web-{D223DE50-5CCF-2AAA-3829-C7879558EA5C}" dt="2019-12-17T16:59:01.685" v="204"/>
        <pc:sldMkLst>
          <pc:docMk/>
          <pc:sldMk cId="4275460013" sldId="347"/>
        </pc:sldMkLst>
        <pc:spChg chg="mod">
          <ac:chgData name="Jackson, Timothy" userId="S::timothy.jackson@suny.edu::9ce01cec-8b46-438e-9d10-af58cd21d299" providerId="AD" clId="Web-{D223DE50-5CCF-2AAA-3829-C7879558EA5C}" dt="2019-12-17T14:53:57.248" v="11" actId="20577"/>
          <ac:spMkLst>
            <pc:docMk/>
            <pc:sldMk cId="4275460013" sldId="347"/>
            <ac:spMk id="2" creationId="{244B8E82-FFA2-4420-9F5C-C344ED44C26B}"/>
          </ac:spMkLst>
        </pc:spChg>
        <pc:graphicFrameChg chg="mod modGraphic">
          <ac:chgData name="Jackson, Timothy" userId="S::timothy.jackson@suny.edu::9ce01cec-8b46-438e-9d10-af58cd21d299" providerId="AD" clId="Web-{D223DE50-5CCF-2AAA-3829-C7879558EA5C}" dt="2019-12-17T16:59:01.685" v="204"/>
          <ac:graphicFrameMkLst>
            <pc:docMk/>
            <pc:sldMk cId="4275460013" sldId="347"/>
            <ac:graphicFrameMk id="4" creationId="{85AD01FF-EAAE-4B11-90C5-30DD89A2953C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30:53.050" v="338" actId="20577"/>
        <pc:sldMkLst>
          <pc:docMk/>
          <pc:sldMk cId="1625917109" sldId="348"/>
        </pc:sldMkLst>
        <pc:spChg chg="mod">
          <ac:chgData name="Jackson, Timothy" userId="S::timothy.jackson@suny.edu::9ce01cec-8b46-438e-9d10-af58cd21d299" providerId="AD" clId="Web-{D223DE50-5CCF-2AAA-3829-C7879558EA5C}" dt="2019-12-17T17:21:07.962" v="265" actId="20577"/>
          <ac:spMkLst>
            <pc:docMk/>
            <pc:sldMk cId="1625917109" sldId="34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30:53.050" v="338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7:18:53.378" v="251"/>
        <pc:sldMkLst>
          <pc:docMk/>
          <pc:sldMk cId="717302634" sldId="349"/>
        </pc:sldMkLst>
        <pc:graphicFrameChg chg="mod modGraphic">
          <ac:chgData name="Jackson, Timothy" userId="S::timothy.jackson@suny.edu::9ce01cec-8b46-438e-9d10-af58cd21d299" providerId="AD" clId="Web-{D223DE50-5CCF-2AAA-3829-C7879558EA5C}" dt="2019-12-17T17:18:53.378" v="251"/>
          <ac:graphicFrameMkLst>
            <pc:docMk/>
            <pc:sldMk cId="717302634" sldId="349"/>
            <ac:graphicFrameMk id="4" creationId="{00000000-0000-0000-0000-000000000000}"/>
          </ac:graphicFrameMkLst>
        </pc:graphicFrameChg>
      </pc:sldChg>
      <pc:sldChg chg="modSp">
        <pc:chgData name="Jackson, Timothy" userId="S::timothy.jackson@suny.edu::9ce01cec-8b46-438e-9d10-af58cd21d299" providerId="AD" clId="Web-{D223DE50-5CCF-2AAA-3829-C7879558EA5C}" dt="2019-12-17T17:50:42.368" v="1044" actId="20577"/>
        <pc:sldMkLst>
          <pc:docMk/>
          <pc:sldMk cId="2835457770" sldId="350"/>
        </pc:sldMkLst>
        <pc:spChg chg="mod">
          <ac:chgData name="Jackson, Timothy" userId="S::timothy.jackson@suny.edu::9ce01cec-8b46-438e-9d10-af58cd21d299" providerId="AD" clId="Web-{D223DE50-5CCF-2AAA-3829-C7879558EA5C}" dt="2019-12-17T17:50:42.368" v="1044" actId="20577"/>
          <ac:spMkLst>
            <pc:docMk/>
            <pc:sldMk cId="2835457770" sldId="350"/>
            <ac:spMk id="5" creationId="{535E1953-C7A3-4180-AAE1-5C1894D3B757}"/>
          </ac:spMkLst>
        </pc:spChg>
      </pc:sldChg>
      <pc:sldChg chg="modSp">
        <pc:chgData name="Jackson, Timothy" userId="S::timothy.jackson@suny.edu::9ce01cec-8b46-438e-9d10-af58cd21d299" providerId="AD" clId="Web-{D223DE50-5CCF-2AAA-3829-C7879558EA5C}" dt="2019-12-17T18:03:50.528" v="1650" actId="1076"/>
        <pc:sldMkLst>
          <pc:docMk/>
          <pc:sldMk cId="130082165" sldId="351"/>
        </pc:sldMkLst>
        <pc:spChg chg="mod">
          <ac:chgData name="Jackson, Timothy" userId="S::timothy.jackson@suny.edu::9ce01cec-8b46-438e-9d10-af58cd21d299" providerId="AD" clId="Web-{D223DE50-5CCF-2AAA-3829-C7879558EA5C}" dt="2019-12-17T17:51:43.980" v="1126" actId="20577"/>
          <ac:spMkLst>
            <pc:docMk/>
            <pc:sldMk cId="130082165" sldId="351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8:03:50.528" v="1650" actId="1076"/>
          <ac:spMkLst>
            <pc:docMk/>
            <pc:sldMk cId="130082165" sldId="351"/>
            <ac:spMk id="5" creationId="{535E1953-C7A3-4180-AAE1-5C1894D3B757}"/>
          </ac:spMkLst>
        </pc:spChg>
      </pc:sldChg>
      <pc:sldChg chg="addSp delSp modSp add ord replId">
        <pc:chgData name="Jackson, Timothy" userId="S::timothy.jackson@suny.edu::9ce01cec-8b46-438e-9d10-af58cd21d299" providerId="AD" clId="Web-{D223DE50-5CCF-2AAA-3829-C7879558EA5C}" dt="2019-12-17T17:52:02.434" v="1130" actId="1076"/>
        <pc:sldMkLst>
          <pc:docMk/>
          <pc:sldMk cId="1498792328" sldId="358"/>
        </pc:sldMkLst>
        <pc:spChg chg="mod">
          <ac:chgData name="Jackson, Timothy" userId="S::timothy.jackson@suny.edu::9ce01cec-8b46-438e-9d10-af58cd21d299" providerId="AD" clId="Web-{D223DE50-5CCF-2AAA-3829-C7879558EA5C}" dt="2019-12-17T17:51:58.606" v="1129" actId="1076"/>
          <ac:spMkLst>
            <pc:docMk/>
            <pc:sldMk cId="1498792328" sldId="358"/>
            <ac:spMk id="2" creationId="{244B8E82-FFA2-4420-9F5C-C344ED44C26B}"/>
          </ac:spMkLst>
        </pc:spChg>
        <pc:spChg chg="mod">
          <ac:chgData name="Jackson, Timothy" userId="S::timothy.jackson@suny.edu::9ce01cec-8b46-438e-9d10-af58cd21d299" providerId="AD" clId="Web-{D223DE50-5CCF-2AAA-3829-C7879558EA5C}" dt="2019-12-17T17:52:02.434" v="1130" actId="1076"/>
          <ac:spMkLst>
            <pc:docMk/>
            <pc:sldMk cId="1498792328" sldId="358"/>
            <ac:spMk id="5" creationId="{535E1953-C7A3-4180-AAE1-5C1894D3B757}"/>
          </ac:spMkLst>
        </pc:spChg>
        <pc:picChg chg="add mod">
          <ac:chgData name="Jackson, Timothy" userId="S::timothy.jackson@suny.edu::9ce01cec-8b46-438e-9d10-af58cd21d299" providerId="AD" clId="Web-{D223DE50-5CCF-2AAA-3829-C7879558EA5C}" dt="2019-12-17T17:32:16.429" v="348" actId="1076"/>
          <ac:picMkLst>
            <pc:docMk/>
            <pc:sldMk cId="1498792328" sldId="358"/>
            <ac:picMk id="3" creationId="{C4763B95-43CE-4F2E-BBF5-84070C994CB8}"/>
          </ac:picMkLst>
        </pc:picChg>
        <pc:picChg chg="del">
          <ac:chgData name="Jackson, Timothy" userId="S::timothy.jackson@suny.edu::9ce01cec-8b46-438e-9d10-af58cd21d299" providerId="AD" clId="Web-{D223DE50-5CCF-2AAA-3829-C7879558EA5C}" dt="2019-12-17T17:32:11.663" v="346"/>
          <ac:picMkLst>
            <pc:docMk/>
            <pc:sldMk cId="1498792328" sldId="358"/>
            <ac:picMk id="17" creationId="{B63FC990-05B6-44C1-BB2F-20B2A2F1B596}"/>
          </ac:picMkLst>
        </pc:picChg>
      </pc:sldChg>
    </pc:docChg>
  </pc:docChgLst>
  <pc:docChgLst>
    <pc:chgData name="Jackson, Timothy" userId="S::timothy.jackson@suny.edu::9ce01cec-8b46-438e-9d10-af58cd21d299" providerId="AD" clId="Web-{5196E8E8-91E1-782D-9BDA-D07642CC0DBF}"/>
    <pc:docChg chg="modSld">
      <pc:chgData name="Jackson, Timothy" userId="S::timothy.jackson@suny.edu::9ce01cec-8b46-438e-9d10-af58cd21d299" providerId="AD" clId="Web-{5196E8E8-91E1-782D-9BDA-D07642CC0DBF}" dt="2019-12-17T20:57:19.051" v="42" actId="20577"/>
      <pc:docMkLst>
        <pc:docMk/>
      </pc:docMkLst>
      <pc:sldChg chg="modSp">
        <pc:chgData name="Jackson, Timothy" userId="S::timothy.jackson@suny.edu::9ce01cec-8b46-438e-9d10-af58cd21d299" providerId="AD" clId="Web-{5196E8E8-91E1-782D-9BDA-D07642CC0DBF}" dt="2019-12-17T20:57:19.051" v="41" actId="20577"/>
        <pc:sldMkLst>
          <pc:docMk/>
          <pc:sldMk cId="498256463" sldId="319"/>
        </pc:sldMkLst>
        <pc:spChg chg="mod">
          <ac:chgData name="Jackson, Timothy" userId="S::timothy.jackson@suny.edu::9ce01cec-8b46-438e-9d10-af58cd21d299" providerId="AD" clId="Web-{5196E8E8-91E1-782D-9BDA-D07642CC0DBF}" dt="2019-12-17T20:57:19.051" v="41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  <pc:docChgLst>
    <pc:chgData name="McGee, Margaret" userId="S::margaret.mcgee@suny.edu::07377fe7-8f05-4c22-a697-5f820ef7115e" providerId="AD" clId="Web-{BC12120F-AB19-3423-A346-09C832DBCC10}"/>
    <pc:docChg chg="addSld delSld modSld sldOrd">
      <pc:chgData name="McGee, Margaret" userId="S::margaret.mcgee@suny.edu::07377fe7-8f05-4c22-a697-5f820ef7115e" providerId="AD" clId="Web-{BC12120F-AB19-3423-A346-09C832DBCC10}" dt="2019-12-17T15:56:16.725" v="85" actId="20577"/>
      <pc:docMkLst>
        <pc:docMk/>
      </pc:docMkLst>
      <pc:sldChg chg="modSp add ord replId">
        <pc:chgData name="McGee, Margaret" userId="S::margaret.mcgee@suny.edu::07377fe7-8f05-4c22-a697-5f820ef7115e" providerId="AD" clId="Web-{BC12120F-AB19-3423-A346-09C832DBCC10}" dt="2019-12-17T15:56:16.725" v="84" actId="20577"/>
        <pc:sldMkLst>
          <pc:docMk/>
          <pc:sldMk cId="711493466" sldId="357"/>
        </pc:sldMkLst>
        <pc:spChg chg="mod">
          <ac:chgData name="McGee, Margaret" userId="S::margaret.mcgee@suny.edu::07377fe7-8f05-4c22-a697-5f820ef7115e" providerId="AD" clId="Web-{BC12120F-AB19-3423-A346-09C832DBCC10}" dt="2019-12-17T15:56:16.725" v="84" actId="20577"/>
          <ac:spMkLst>
            <pc:docMk/>
            <pc:sldMk cId="711493466" sldId="357"/>
            <ac:spMk id="5" creationId="{00000000-0000-0000-0000-000000000000}"/>
          </ac:spMkLst>
        </pc:spChg>
        <pc:spChg chg="mod">
          <ac:chgData name="McGee, Margaret" userId="S::margaret.mcgee@suny.edu::07377fe7-8f05-4c22-a697-5f820ef7115e" providerId="AD" clId="Web-{BC12120F-AB19-3423-A346-09C832DBCC10}" dt="2019-12-17T15:54:42.331" v="10" actId="14100"/>
          <ac:spMkLst>
            <pc:docMk/>
            <pc:sldMk cId="711493466" sldId="357"/>
            <ac:spMk id="6" creationId="{00000000-0000-0000-0000-000000000000}"/>
          </ac:spMkLst>
        </pc:spChg>
      </pc:sldChg>
      <pc:sldChg chg="new del">
        <pc:chgData name="McGee, Margaret" userId="S::margaret.mcgee@suny.edu::07377fe7-8f05-4c22-a697-5f820ef7115e" providerId="AD" clId="Web-{BC12120F-AB19-3423-A346-09C832DBCC10}" dt="2019-12-17T15:54:05.877" v="1"/>
        <pc:sldMkLst>
          <pc:docMk/>
          <pc:sldMk cId="3645900926" sldId="357"/>
        </pc:sldMkLst>
      </pc:sldChg>
    </pc:docChg>
  </pc:docChgLst>
  <pc:docChgLst>
    <pc:chgData name="Jackson, Timothy" userId="S::timothy.jackson@suny.edu::9ce01cec-8b46-438e-9d10-af58cd21d299" providerId="AD" clId="Web-{8EA4069A-AF79-2E8D-F89C-3314F084224B}"/>
    <pc:docChg chg="addSld delSld modSld sldOrd">
      <pc:chgData name="Jackson, Timothy" userId="S::timothy.jackson@suny.edu::9ce01cec-8b46-438e-9d10-af58cd21d299" providerId="AD" clId="Web-{8EA4069A-AF79-2E8D-F89C-3314F084224B}" dt="2019-11-21T22:02:45.315" v="1294" actId="20577"/>
      <pc:docMkLst>
        <pc:docMk/>
      </pc:docMkLst>
      <pc:sldChg chg="addSp delSp modSp">
        <pc:chgData name="Jackson, Timothy" userId="S::timothy.jackson@suny.edu::9ce01cec-8b46-438e-9d10-af58cd21d299" providerId="AD" clId="Web-{8EA4069A-AF79-2E8D-F89C-3314F084224B}" dt="2019-11-21T21:40:58.045" v="2"/>
        <pc:sldMkLst>
          <pc:docMk/>
          <pc:sldMk cId="3982493420" sldId="289"/>
        </pc:sldMkLst>
        <pc:picChg chg="add del mod">
          <ac:chgData name="Jackson, Timothy" userId="S::timothy.jackson@suny.edu::9ce01cec-8b46-438e-9d10-af58cd21d299" providerId="AD" clId="Web-{8EA4069A-AF79-2E8D-F89C-3314F084224B}" dt="2019-11-21T21:40:58.045" v="2"/>
          <ac:picMkLst>
            <pc:docMk/>
            <pc:sldMk cId="3982493420" sldId="289"/>
            <ac:picMk id="6" creationId="{CE243347-1770-48F7-9B9C-36254D4A2327}"/>
          </ac:picMkLst>
        </pc:picChg>
      </pc:sldChg>
      <pc:sldChg chg="ord">
        <pc:chgData name="Jackson, Timothy" userId="S::timothy.jackson@suny.edu::9ce01cec-8b46-438e-9d10-af58cd21d299" providerId="AD" clId="Web-{8EA4069A-AF79-2E8D-F89C-3314F084224B}" dt="2019-11-21T21:53:23.126" v="1081"/>
        <pc:sldMkLst>
          <pc:docMk/>
          <pc:sldMk cId="2792553569" sldId="321"/>
        </pc:sldMkLst>
      </pc:sldChg>
      <pc:sldChg chg="addSp modSp new del">
        <pc:chgData name="Jackson, Timothy" userId="S::timothy.jackson@suny.edu::9ce01cec-8b46-438e-9d10-af58cd21d299" providerId="AD" clId="Web-{8EA4069A-AF79-2E8D-F89C-3314F084224B}" dt="2019-11-21T21:41:36.904" v="8"/>
        <pc:sldMkLst>
          <pc:docMk/>
          <pc:sldMk cId="205535043" sldId="336"/>
        </pc:sldMkLst>
        <pc:picChg chg="add mod">
          <ac:chgData name="Jackson, Timothy" userId="S::timothy.jackson@suny.edu::9ce01cec-8b46-438e-9d10-af58cd21d299" providerId="AD" clId="Web-{8EA4069A-AF79-2E8D-F89C-3314F084224B}" dt="2019-11-21T21:41:23.264" v="7" actId="1076"/>
          <ac:picMkLst>
            <pc:docMk/>
            <pc:sldMk cId="205535043" sldId="336"/>
            <ac:picMk id="4" creationId="{D6307944-6AF4-479B-B784-10C14760C284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24.048" v="1096" actId="14100"/>
        <pc:sldMkLst>
          <pc:docMk/>
          <pc:sldMk cId="1589093333" sldId="336"/>
        </pc:sldMkLst>
        <pc:spChg chg="mod">
          <ac:chgData name="Jackson, Timothy" userId="S::timothy.jackson@suny.edu::9ce01cec-8b46-438e-9d10-af58cd21d299" providerId="AD" clId="Web-{8EA4069A-AF79-2E8D-F89C-3314F084224B}" dt="2019-11-21T21:54:24.048" v="1096" actId="14100"/>
          <ac:spMkLst>
            <pc:docMk/>
            <pc:sldMk cId="1589093333" sldId="336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42:10.342" v="19" actId="20577"/>
          <ac:spMkLst>
            <pc:docMk/>
            <pc:sldMk cId="1589093333" sldId="336"/>
            <ac:spMk id="3" creationId="{B0D9A189-B0D8-4563-8622-09F35A316A46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2:40.358" v="32"/>
          <ac:spMkLst>
            <pc:docMk/>
            <pc:sldMk cId="1589093333" sldId="336"/>
            <ac:spMk id="13" creationId="{C1ED0761-91D8-49FA-ABDE-345311F0255D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3:35.327" v="38"/>
          <ac:spMkLst>
            <pc:docMk/>
            <pc:sldMk cId="1589093333" sldId="336"/>
            <ac:spMk id="14" creationId="{020CA314-3484-4F64-BDE0-066EAB376CEE}"/>
          </ac:spMkLst>
        </pc:spChg>
        <pc:spChg chg="del">
          <ac:chgData name="Jackson, Timothy" userId="S::timothy.jackson@suny.edu::9ce01cec-8b46-438e-9d10-af58cd21d299" providerId="AD" clId="Web-{8EA4069A-AF79-2E8D-F89C-3314F084224B}" dt="2019-11-21T21:42:18.061" v="25"/>
          <ac:spMkLst>
            <pc:docMk/>
            <pc:sldMk cId="1589093333" sldId="336"/>
            <ac:spMk id="15" creationId="{619D2D6C-5ED3-4CFC-B08E-80FF2760CCC3}"/>
          </ac:spMkLst>
        </pc:spChg>
        <pc:graphicFrameChg chg="del mod modGraphic">
          <ac:chgData name="Jackson, Timothy" userId="S::timothy.jackson@suny.edu::9ce01cec-8b46-438e-9d10-af58cd21d299" providerId="AD" clId="Web-{8EA4069A-AF79-2E8D-F89C-3314F084224B}" dt="2019-11-21T21:42:16.623" v="24"/>
          <ac:graphicFrameMkLst>
            <pc:docMk/>
            <pc:sldMk cId="1589093333" sldId="336"/>
            <ac:graphicFrameMk id="16" creationId="{717BC2D6-FB84-47C3-B0DD-C5ED6B58FB5D}"/>
          </ac:graphicFrameMkLst>
        </pc:graphicFrameChg>
        <pc:graphicFrameChg chg="add mod modGraphic">
          <ac:chgData name="Jackson, Timothy" userId="S::timothy.jackson@suny.edu::9ce01cec-8b46-438e-9d10-af58cd21d299" providerId="AD" clId="Web-{8EA4069A-AF79-2E8D-F89C-3314F084224B}" dt="2019-11-21T21:53:13.626" v="1079"/>
          <ac:graphicFrameMkLst>
            <pc:docMk/>
            <pc:sldMk cId="1589093333" sldId="336"/>
            <ac:graphicFrameMk id="17" creationId="{0D83A9D6-476A-448E-AEBA-0F4CDCC41F74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42:05.904" v="16"/>
          <ac:picMkLst>
            <pc:docMk/>
            <pc:sldMk cId="1589093333" sldId="336"/>
            <ac:picMk id="12" creationId="{382C0AA6-8A73-43E2-8330-C482A4011904}"/>
          </ac:picMkLst>
        </pc:picChg>
      </pc:sldChg>
      <pc:sldChg chg="addSp delSp modSp add ord replId">
        <pc:chgData name="Jackson, Timothy" userId="S::timothy.jackson@suny.edu::9ce01cec-8b46-438e-9d10-af58cd21d299" providerId="AD" clId="Web-{8EA4069A-AF79-2E8D-F89C-3314F084224B}" dt="2019-11-21T22:01:11.846" v="1230" actId="14100"/>
        <pc:sldMkLst>
          <pc:docMk/>
          <pc:sldMk cId="600379576" sldId="337"/>
        </pc:sldMkLst>
        <pc:spChg chg="mod">
          <ac:chgData name="Jackson, Timothy" userId="S::timothy.jackson@suny.edu::9ce01cec-8b46-438e-9d10-af58cd21d299" providerId="AD" clId="Web-{8EA4069A-AF79-2E8D-F89C-3314F084224B}" dt="2019-11-21T21:54:30.610" v="1097" actId="14100"/>
          <ac:spMkLst>
            <pc:docMk/>
            <pc:sldMk cId="600379576" sldId="337"/>
            <ac:spMk id="2" creationId="{C48AB8A9-7280-478D-B861-6975D46D1632}"/>
          </ac:spMkLst>
        </pc:spChg>
        <pc:spChg chg="add del mod">
          <ac:chgData name="Jackson, Timothy" userId="S::timothy.jackson@suny.edu::9ce01cec-8b46-438e-9d10-af58cd21d299" providerId="AD" clId="Web-{8EA4069A-AF79-2E8D-F89C-3314F084224B}" dt="2019-11-21T21:45:04.093" v="50"/>
          <ac:spMkLst>
            <pc:docMk/>
            <pc:sldMk cId="600379576" sldId="337"/>
            <ac:spMk id="12" creationId="{10CFA510-4E16-48B1-83C5-C284F9A67AF5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2:01:11.846" v="1230" actId="14100"/>
          <ac:spMkLst>
            <pc:docMk/>
            <pc:sldMk cId="600379576" sldId="337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45:50.265" v="71" actId="14100"/>
          <ac:picMkLst>
            <pc:docMk/>
            <pc:sldMk cId="600379576" sldId="337"/>
            <ac:picMk id="14" creationId="{2A4CB4EB-9DF5-452D-9DA4-805A496329AA}"/>
          </ac:picMkLst>
        </pc:picChg>
      </pc:sldChg>
      <pc:sldChg chg="addSp delSp modSp add replId">
        <pc:chgData name="Jackson, Timothy" userId="S::timothy.jackson@suny.edu::9ce01cec-8b46-438e-9d10-af58cd21d299" providerId="AD" clId="Web-{8EA4069A-AF79-2E8D-F89C-3314F084224B}" dt="2019-11-21T21:54:44.439" v="1100"/>
        <pc:sldMkLst>
          <pc:docMk/>
          <pc:sldMk cId="2160615434" sldId="338"/>
        </pc:sldMkLst>
        <pc:spChg chg="mod">
          <ac:chgData name="Jackson, Timothy" userId="S::timothy.jackson@suny.edu::9ce01cec-8b46-438e-9d10-af58cd21d299" providerId="AD" clId="Web-{8EA4069A-AF79-2E8D-F89C-3314F084224B}" dt="2019-11-21T21:53:33.657" v="1082" actId="20577"/>
          <ac:spMkLst>
            <pc:docMk/>
            <pc:sldMk cId="2160615434" sldId="338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1:53:41.126" v="1086" actId="20577"/>
          <ac:spMkLst>
            <pc:docMk/>
            <pc:sldMk cId="2160615434" sldId="338"/>
            <ac:spMk id="13" creationId="{57CBDF48-8360-4655-9511-CAA3272FD71A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09.517" v="1094"/>
          <ac:spMkLst>
            <pc:docMk/>
            <pc:sldMk cId="2160615434" sldId="338"/>
            <ac:spMk id="18" creationId="{69F4105C-526D-4ABE-AE3F-7C6B2276C25E}"/>
          </ac:spMkLst>
        </pc:spChg>
        <pc:spChg chg="add mod">
          <ac:chgData name="Jackson, Timothy" userId="S::timothy.jackson@suny.edu::9ce01cec-8b46-438e-9d10-af58cd21d299" providerId="AD" clId="Web-{8EA4069A-AF79-2E8D-F89C-3314F084224B}" dt="2019-11-21T21:54:44.439" v="1100"/>
          <ac:spMkLst>
            <pc:docMk/>
            <pc:sldMk cId="2160615434" sldId="338"/>
            <ac:spMk id="21" creationId="{4111B89E-61B8-477A-8068-364C4D1596A2}"/>
          </ac:spMkLst>
        </pc:spChg>
        <pc:graphicFrameChg chg="add del mod modGraphic">
          <ac:chgData name="Jackson, Timothy" userId="S::timothy.jackson@suny.edu::9ce01cec-8b46-438e-9d10-af58cd21d299" providerId="AD" clId="Web-{8EA4069A-AF79-2E8D-F89C-3314F084224B}" dt="2019-11-21T21:54:12.970" v="1095"/>
          <ac:graphicFrameMkLst>
            <pc:docMk/>
            <pc:sldMk cId="2160615434" sldId="338"/>
            <ac:graphicFrameMk id="12" creationId="{99E10711-B5A9-4A28-B7E5-F1820CAC560B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09.501" v="1092"/>
          <ac:graphicFrameMkLst>
            <pc:docMk/>
            <pc:sldMk cId="2160615434" sldId="338"/>
            <ac:graphicFrameMk id="17" creationId="{850443E3-1EFF-4277-974A-20951B81C1DA}"/>
          </ac:graphicFrameMkLst>
        </pc:graphicFrameChg>
        <pc:graphicFrameChg chg="add mod">
          <ac:chgData name="Jackson, Timothy" userId="S::timothy.jackson@suny.edu::9ce01cec-8b46-438e-9d10-af58cd21d299" providerId="AD" clId="Web-{8EA4069A-AF79-2E8D-F89C-3314F084224B}" dt="2019-11-21T21:54:44.407" v="1098"/>
          <ac:graphicFrameMkLst>
            <pc:docMk/>
            <pc:sldMk cId="2160615434" sldId="338"/>
            <ac:graphicFrameMk id="20" creationId="{AEAE7050-9B7D-44A0-BF7B-13391180FEFF}"/>
          </ac:graphicFrameMkLst>
        </pc:graphicFrameChg>
        <pc:picChg chg="del">
          <ac:chgData name="Jackson, Timothy" userId="S::timothy.jackson@suny.edu::9ce01cec-8b46-438e-9d10-af58cd21d299" providerId="AD" clId="Web-{8EA4069A-AF79-2E8D-F89C-3314F084224B}" dt="2019-11-21T21:53:41.766" v="1088"/>
          <ac:picMkLst>
            <pc:docMk/>
            <pc:sldMk cId="2160615434" sldId="338"/>
            <ac:picMk id="14" creationId="{2A4CB4EB-9DF5-452D-9DA4-805A496329AA}"/>
          </ac:picMkLst>
        </pc:picChg>
      </pc:sldChg>
      <pc:sldChg chg="delSp modSp add replId">
        <pc:chgData name="Jackson, Timothy" userId="S::timothy.jackson@suny.edu::9ce01cec-8b46-438e-9d10-af58cd21d299" providerId="AD" clId="Web-{8EA4069A-AF79-2E8D-F89C-3314F084224B}" dt="2019-11-21T22:01:42.268" v="1253" actId="20577"/>
        <pc:sldMkLst>
          <pc:docMk/>
          <pc:sldMk cId="3214725591" sldId="339"/>
        </pc:sldMkLst>
        <pc:spChg chg="mod">
          <ac:chgData name="Jackson, Timothy" userId="S::timothy.jackson@suny.edu::9ce01cec-8b46-438e-9d10-af58cd21d299" providerId="AD" clId="Web-{8EA4069A-AF79-2E8D-F89C-3314F084224B}" dt="2019-11-21T21:55:16.486" v="1108" actId="20577"/>
          <ac:spMkLst>
            <pc:docMk/>
            <pc:sldMk cId="3214725591" sldId="339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1:42.268" v="1253" actId="20577"/>
          <ac:spMkLst>
            <pc:docMk/>
            <pc:sldMk cId="3214725591" sldId="339"/>
            <ac:spMk id="13" creationId="{57CBDF48-8360-4655-9511-CAA3272FD71A}"/>
          </ac:spMkLst>
        </pc:spChg>
        <pc:graphicFrameChg chg="del">
          <ac:chgData name="Jackson, Timothy" userId="S::timothy.jackson@suny.edu::9ce01cec-8b46-438e-9d10-af58cd21d299" providerId="AD" clId="Web-{8EA4069A-AF79-2E8D-F89C-3314F084224B}" dt="2019-11-21T21:55:10.157" v="1107"/>
          <ac:graphicFrameMkLst>
            <pc:docMk/>
            <pc:sldMk cId="3214725591" sldId="339"/>
            <ac:graphicFrameMk id="17" creationId="{850443E3-1EFF-4277-974A-20951B81C1DA}"/>
          </ac:graphicFrameMkLst>
        </pc:graphicFrameChg>
        <pc:graphicFrameChg chg="del mod modGraphic">
          <ac:chgData name="Jackson, Timothy" userId="S::timothy.jackson@suny.edu::9ce01cec-8b46-438e-9d10-af58cd21d299" providerId="AD" clId="Web-{8EA4069A-AF79-2E8D-F89C-3314F084224B}" dt="2019-11-21T21:55:06.720" v="1106"/>
          <ac:graphicFrameMkLst>
            <pc:docMk/>
            <pc:sldMk cId="3214725591" sldId="339"/>
            <ac:graphicFrameMk id="20" creationId="{AEAE7050-9B7D-44A0-BF7B-13391180FEFF}"/>
          </ac:graphicFrameMkLst>
        </pc:graphicFrameChg>
      </pc:sldChg>
      <pc:sldChg chg="modSp add replId">
        <pc:chgData name="Jackson, Timothy" userId="S::timothy.jackson@suny.edu::9ce01cec-8b46-438e-9d10-af58cd21d299" providerId="AD" clId="Web-{8EA4069A-AF79-2E8D-F89C-3314F084224B}" dt="2019-11-21T22:02:05.784" v="1266" actId="20577"/>
        <pc:sldMkLst>
          <pc:docMk/>
          <pc:sldMk cId="2826388883" sldId="340"/>
        </pc:sldMkLst>
        <pc:spChg chg="mod">
          <ac:chgData name="Jackson, Timothy" userId="S::timothy.jackson@suny.edu::9ce01cec-8b46-438e-9d10-af58cd21d299" providerId="AD" clId="Web-{8EA4069A-AF79-2E8D-F89C-3314F084224B}" dt="2019-11-21T21:57:01.564" v="1153" actId="20577"/>
          <ac:spMkLst>
            <pc:docMk/>
            <pc:sldMk cId="2826388883" sldId="340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05.784" v="1266" actId="20577"/>
          <ac:spMkLst>
            <pc:docMk/>
            <pc:sldMk cId="2826388883" sldId="340"/>
            <ac:spMk id="13" creationId="{57CBDF48-8360-4655-9511-CAA3272FD71A}"/>
          </ac:spMkLst>
        </pc:spChg>
      </pc:sldChg>
      <pc:sldChg chg="addSp modSp add replId">
        <pc:chgData name="Jackson, Timothy" userId="S::timothy.jackson@suny.edu::9ce01cec-8b46-438e-9d10-af58cd21d299" providerId="AD" clId="Web-{8EA4069A-AF79-2E8D-F89C-3314F084224B}" dt="2019-11-21T22:02:45.315" v="1293" actId="20577"/>
        <pc:sldMkLst>
          <pc:docMk/>
          <pc:sldMk cId="4154913175" sldId="341"/>
        </pc:sldMkLst>
        <pc:spChg chg="mod">
          <ac:chgData name="Jackson, Timothy" userId="S::timothy.jackson@suny.edu::9ce01cec-8b46-438e-9d10-af58cd21d299" providerId="AD" clId="Web-{8EA4069A-AF79-2E8D-F89C-3314F084224B}" dt="2019-11-21T21:57:55.314" v="1176" actId="20577"/>
          <ac:spMkLst>
            <pc:docMk/>
            <pc:sldMk cId="4154913175" sldId="341"/>
            <ac:spMk id="2" creationId="{C48AB8A9-7280-478D-B861-6975D46D1632}"/>
          </ac:spMkLst>
        </pc:spChg>
        <pc:spChg chg="mod">
          <ac:chgData name="Jackson, Timothy" userId="S::timothy.jackson@suny.edu::9ce01cec-8b46-438e-9d10-af58cd21d299" providerId="AD" clId="Web-{8EA4069A-AF79-2E8D-F89C-3314F084224B}" dt="2019-11-21T22:02:45.315" v="1293" actId="20577"/>
          <ac:spMkLst>
            <pc:docMk/>
            <pc:sldMk cId="4154913175" sldId="341"/>
            <ac:spMk id="13" creationId="{57CBDF48-8360-4655-9511-CAA3272FD71A}"/>
          </ac:spMkLst>
        </pc:spChg>
        <pc:picChg chg="add mod">
          <ac:chgData name="Jackson, Timothy" userId="S::timothy.jackson@suny.edu::9ce01cec-8b46-438e-9d10-af58cd21d299" providerId="AD" clId="Web-{8EA4069A-AF79-2E8D-F89C-3314F084224B}" dt="2019-11-21T21:59:27.862" v="1203" actId="1076"/>
          <ac:picMkLst>
            <pc:docMk/>
            <pc:sldMk cId="4154913175" sldId="341"/>
            <ac:picMk id="12" creationId="{CEF9BABA-6F51-4421-BEFB-E2584C14D261}"/>
          </ac:picMkLst>
        </pc:picChg>
        <pc:picChg chg="add mod">
          <ac:chgData name="Jackson, Timothy" userId="S::timothy.jackson@suny.edu::9ce01cec-8b46-438e-9d10-af58cd21d299" providerId="AD" clId="Web-{8EA4069A-AF79-2E8D-F89C-3314F084224B}" dt="2019-11-21T21:59:38.533" v="1205" actId="1076"/>
          <ac:picMkLst>
            <pc:docMk/>
            <pc:sldMk cId="4154913175" sldId="341"/>
            <ac:picMk id="15" creationId="{9EBD700D-1350-4D22-B3C5-5A394B854A3A}"/>
          </ac:picMkLst>
        </pc:picChg>
      </pc:sldChg>
    </pc:docChg>
  </pc:docChgLst>
  <pc:docChgLst>
    <pc:chgData name="Koerber, Jennifer" userId="S::jennifer.koerber@suny.edu::91757253-cc7b-4705-809f-b291d8f3bd2f" providerId="AD" clId="Web-{D7AB4F6F-890F-783D-1890-69F9362CD6D1}"/>
    <pc:docChg chg="sldOrd">
      <pc:chgData name="Koerber, Jennifer" userId="S::jennifer.koerber@suny.edu::91757253-cc7b-4705-809f-b291d8f3bd2f" providerId="AD" clId="Web-{D7AB4F6F-890F-783D-1890-69F9362CD6D1}" dt="2019-12-19T14:58:01.264" v="0"/>
      <pc:docMkLst>
        <pc:docMk/>
      </pc:docMkLst>
      <pc:sldChg chg="ord">
        <pc:chgData name="Koerber, Jennifer" userId="S::jennifer.koerber@suny.edu::91757253-cc7b-4705-809f-b291d8f3bd2f" providerId="AD" clId="Web-{D7AB4F6F-890F-783D-1890-69F9362CD6D1}" dt="2019-12-19T14:58:01.264" v="0"/>
        <pc:sldMkLst>
          <pc:docMk/>
          <pc:sldMk cId="498256463" sldId="319"/>
        </pc:sldMkLst>
      </pc:sldChg>
    </pc:docChg>
  </pc:docChgLst>
  <pc:docChgLst>
    <pc:chgData name="Pawlowski, Gail" userId="S::gail.pawlowski@suny.edu::bd5da5e8-06b1-4cc2-aa69-9abf12f7c241" providerId="AD" clId="Web-{FE89DC86-53B3-44EF-91DA-7377328538C7}"/>
    <pc:docChg chg="modSld">
      <pc:chgData name="Pawlowski, Gail" userId="S::gail.pawlowski@suny.edu::bd5da5e8-06b1-4cc2-aa69-9abf12f7c241" providerId="AD" clId="Web-{FE89DC86-53B3-44EF-91DA-7377328538C7}" dt="2020-02-25T02:55:15.947" v="20" actId="20577"/>
      <pc:docMkLst>
        <pc:docMk/>
      </pc:docMkLst>
      <pc:sldChg chg="modSp">
        <pc:chgData name="Pawlowski, Gail" userId="S::gail.pawlowski@suny.edu::bd5da5e8-06b1-4cc2-aa69-9abf12f7c241" providerId="AD" clId="Web-{FE89DC86-53B3-44EF-91DA-7377328538C7}" dt="2020-02-25T02:54:15.931" v="12" actId="20577"/>
        <pc:sldMkLst>
          <pc:docMk/>
          <pc:sldMk cId="2927739056" sldId="389"/>
        </pc:sldMkLst>
        <pc:spChg chg="mod">
          <ac:chgData name="Pawlowski, Gail" userId="S::gail.pawlowski@suny.edu::bd5da5e8-06b1-4cc2-aa69-9abf12f7c241" providerId="AD" clId="Web-{FE89DC86-53B3-44EF-91DA-7377328538C7}" dt="2020-02-25T02:54:15.931" v="12" actId="20577"/>
          <ac:spMkLst>
            <pc:docMk/>
            <pc:sldMk cId="2927739056" sldId="389"/>
            <ac:spMk id="20" creationId="{32BE5DFF-231E-4A73-8EC9-783CF74A8384}"/>
          </ac:spMkLst>
        </pc:spChg>
      </pc:sldChg>
      <pc:sldChg chg="modSp">
        <pc:chgData name="Pawlowski, Gail" userId="S::gail.pawlowski@suny.edu::bd5da5e8-06b1-4cc2-aa69-9abf12f7c241" providerId="AD" clId="Web-{FE89DC86-53B3-44EF-91DA-7377328538C7}" dt="2020-02-25T02:55:15.947" v="19" actId="20577"/>
        <pc:sldMkLst>
          <pc:docMk/>
          <pc:sldMk cId="3625907871" sldId="391"/>
        </pc:sldMkLst>
        <pc:spChg chg="mod">
          <ac:chgData name="Pawlowski, Gail" userId="S::gail.pawlowski@suny.edu::bd5da5e8-06b1-4cc2-aa69-9abf12f7c241" providerId="AD" clId="Web-{FE89DC86-53B3-44EF-91DA-7377328538C7}" dt="2020-02-25T02:55:15.947" v="19" actId="20577"/>
          <ac:spMkLst>
            <pc:docMk/>
            <pc:sldMk cId="3625907871" sldId="391"/>
            <ac:spMk id="4" creationId="{B265B45E-18EB-42DE-B28A-3293B6E48E79}"/>
          </ac:spMkLst>
        </pc:spChg>
      </pc:sldChg>
    </pc:docChg>
  </pc:docChgLst>
  <pc:docChgLst>
    <pc:chgData name="Pritting, Shannon" userId="S::shannon.pritting@suny.edu::b6acce8b-3193-4a7b-b3b8-1dc43a9f8da4" providerId="AD" clId="Web-{47C196C7-8FF7-4C13-BDC0-C05A532FFF89}"/>
    <pc:docChg chg="addSld modSld sldOrd">
      <pc:chgData name="Pritting, Shannon" userId="S::shannon.pritting@suny.edu::b6acce8b-3193-4a7b-b3b8-1dc43a9f8da4" providerId="AD" clId="Web-{47C196C7-8FF7-4C13-BDC0-C05A532FFF89}" dt="2020-02-25T18:33:44.968" v="95" actId="20577"/>
      <pc:docMkLst>
        <pc:docMk/>
      </pc:docMkLst>
      <pc:sldChg chg="modSp">
        <pc:chgData name="Pritting, Shannon" userId="S::shannon.pritting@suny.edu::b6acce8b-3193-4a7b-b3b8-1dc43a9f8da4" providerId="AD" clId="Web-{47C196C7-8FF7-4C13-BDC0-C05A532FFF89}" dt="2020-02-25T18:32:51.905" v="92" actId="20577"/>
        <pc:sldMkLst>
          <pc:docMk/>
          <pc:sldMk cId="149285507" sldId="332"/>
        </pc:sldMkLst>
        <pc:spChg chg="mod">
          <ac:chgData name="Pritting, Shannon" userId="S::shannon.pritting@suny.edu::b6acce8b-3193-4a7b-b3b8-1dc43a9f8da4" providerId="AD" clId="Web-{47C196C7-8FF7-4C13-BDC0-C05A532FFF89}" dt="2020-02-25T18:32:51.905" v="92" actId="20577"/>
          <ac:spMkLst>
            <pc:docMk/>
            <pc:sldMk cId="149285507" sldId="332"/>
            <ac:spMk id="14" creationId="{00000000-0000-0000-0000-000000000000}"/>
          </ac:spMkLst>
        </pc:spChg>
      </pc:sldChg>
      <pc:sldChg chg="modSp">
        <pc:chgData name="Pritting, Shannon" userId="S::shannon.pritting@suny.edu::b6acce8b-3193-4a7b-b3b8-1dc43a9f8da4" providerId="AD" clId="Web-{47C196C7-8FF7-4C13-BDC0-C05A532FFF89}" dt="2020-02-25T18:33:44.968" v="94" actId="20577"/>
        <pc:sldMkLst>
          <pc:docMk/>
          <pc:sldMk cId="1625917109" sldId="348"/>
        </pc:sldMkLst>
        <pc:spChg chg="mod">
          <ac:chgData name="Pritting, Shannon" userId="S::shannon.pritting@suny.edu::b6acce8b-3193-4a7b-b3b8-1dc43a9f8da4" providerId="AD" clId="Web-{47C196C7-8FF7-4C13-BDC0-C05A532FFF89}" dt="2020-02-25T18:33:44.968" v="94" actId="20577"/>
          <ac:spMkLst>
            <pc:docMk/>
            <pc:sldMk cId="1625917109" sldId="348"/>
            <ac:spMk id="5" creationId="{535E1953-C7A3-4180-AAE1-5C1894D3B757}"/>
          </ac:spMkLst>
        </pc:spChg>
      </pc:sldChg>
      <pc:sldChg chg="modSp add ord replId">
        <pc:chgData name="Pritting, Shannon" userId="S::shannon.pritting@suny.edu::b6acce8b-3193-4a7b-b3b8-1dc43a9f8da4" providerId="AD" clId="Web-{47C196C7-8FF7-4C13-BDC0-C05A532FFF89}" dt="2020-02-25T18:32:51.858" v="90" actId="20577"/>
        <pc:sldMkLst>
          <pc:docMk/>
          <pc:sldMk cId="3639637899" sldId="396"/>
        </pc:sldMkLst>
        <pc:spChg chg="mod">
          <ac:chgData name="Pritting, Shannon" userId="S::shannon.pritting@suny.edu::b6acce8b-3193-4a7b-b3b8-1dc43a9f8da4" providerId="AD" clId="Web-{47C196C7-8FF7-4C13-BDC0-C05A532FFF89}" dt="2020-02-25T18:25:24.477" v="35" actId="20577"/>
          <ac:spMkLst>
            <pc:docMk/>
            <pc:sldMk cId="3639637899" sldId="396"/>
            <ac:spMk id="2" creationId="{00000000-0000-0000-0000-000000000000}"/>
          </ac:spMkLst>
        </pc:spChg>
        <pc:spChg chg="mod">
          <ac:chgData name="Pritting, Shannon" userId="S::shannon.pritting@suny.edu::b6acce8b-3193-4a7b-b3b8-1dc43a9f8da4" providerId="AD" clId="Web-{47C196C7-8FF7-4C13-BDC0-C05A532FFF89}" dt="2020-02-25T18:32:51.858" v="90" actId="20577"/>
          <ac:spMkLst>
            <pc:docMk/>
            <pc:sldMk cId="3639637899" sldId="396"/>
            <ac:spMk id="3" creationId="{00000000-0000-0000-0000-000000000000}"/>
          </ac:spMkLst>
        </pc:spChg>
      </pc:sldChg>
    </pc:docChg>
  </pc:docChgLst>
  <pc:docChgLst>
    <pc:chgData name="Koerber, Jennifer" userId="S::jennifer.koerber@suny.edu::91757253-cc7b-4705-809f-b291d8f3bd2f" providerId="AD" clId="Web-{EF8BF069-463C-8B01-C6CA-97B72AA3FECE}"/>
    <pc:docChg chg="modSld">
      <pc:chgData name="Koerber, Jennifer" userId="S::jennifer.koerber@suny.edu::91757253-cc7b-4705-809f-b291d8f3bd2f" providerId="AD" clId="Web-{EF8BF069-463C-8B01-C6CA-97B72AA3FECE}" dt="2019-11-22T18:30:54.044" v="226" actId="20577"/>
      <pc:docMkLst>
        <pc:docMk/>
      </pc:docMkLst>
      <pc:sldChg chg="modSp">
        <pc:chgData name="Koerber, Jennifer" userId="S::jennifer.koerber@suny.edu::91757253-cc7b-4705-809f-b291d8f3bd2f" providerId="AD" clId="Web-{EF8BF069-463C-8B01-C6CA-97B72AA3FECE}" dt="2019-11-22T18:25:05.779" v="219" actId="20577"/>
        <pc:sldMkLst>
          <pc:docMk/>
          <pc:sldMk cId="2171438980" sldId="317"/>
        </pc:sldMkLst>
        <pc:spChg chg="mod">
          <ac:chgData name="Koerber, Jennifer" userId="S::jennifer.koerber@suny.edu::91757253-cc7b-4705-809f-b291d8f3bd2f" providerId="AD" clId="Web-{EF8BF069-463C-8B01-C6CA-97B72AA3FECE}" dt="2019-11-22T18:25:05.779" v="219" actId="20577"/>
          <ac:spMkLst>
            <pc:docMk/>
            <pc:sldMk cId="2171438980" sldId="317"/>
            <ac:spMk id="3" creationId="{FB9274B1-AFC9-4FA6-8DD4-15DD0E25131C}"/>
          </ac:spMkLst>
        </pc:spChg>
      </pc:sldChg>
      <pc:sldChg chg="modSp">
        <pc:chgData name="Koerber, Jennifer" userId="S::jennifer.koerber@suny.edu::91757253-cc7b-4705-809f-b291d8f3bd2f" providerId="AD" clId="Web-{EF8BF069-463C-8B01-C6CA-97B72AA3FECE}" dt="2019-11-22T18:30:54.044" v="225" actId="20577"/>
        <pc:sldMkLst>
          <pc:docMk/>
          <pc:sldMk cId="498256463" sldId="319"/>
        </pc:sldMkLst>
        <pc:spChg chg="mod">
          <ac:chgData name="Koerber, Jennifer" userId="S::jennifer.koerber@suny.edu::91757253-cc7b-4705-809f-b291d8f3bd2f" providerId="AD" clId="Web-{EF8BF069-463C-8B01-C6CA-97B72AA3FECE}" dt="2019-11-22T18:30:54.044" v="225" actId="20577"/>
          <ac:spMkLst>
            <pc:docMk/>
            <pc:sldMk cId="498256463" sldId="319"/>
            <ac:spMk id="3" creationId="{79F088FC-102D-49CB-B1DF-8F39C8CDCD5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97596-2E5D-A648-9D56-B43760903CF3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BC1646-246F-1A4A-9F1A-C1A4DCB731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4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2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424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83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696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677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59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505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84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867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49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07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685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Good attendance and engagement for all sessions. A successful switch to registration-based training, which makes it easier to communicate with and count participants.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BC1646-246F-1A4A-9F1A-C1A4DCB7317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1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58F28-12E3-2346-8468-5E332CAAE3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9E54A2-3CEA-D64F-BDF1-5C2CF89BB9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1642F2-DA96-4B48-966C-1712BD72A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698E33-77B4-8440-BDDC-85C728836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CD32F3-0ED7-E04C-85E3-F18102581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005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579CE-6C58-3342-A1D4-8F6B3C3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42EFEC-5848-4748-89E1-E06FB4F247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7F53D-E482-CC46-91CA-DCECE43CF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F173DF-FA0A-784E-B88F-4117FF19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E67CE-8B2D-FF45-B20B-90E1F69C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4931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C0185A-8750-7D49-995C-97212AD63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0A6BCE-4049-FD49-8A07-D29BD4422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39774-9B12-3345-9F2A-86977C70C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38FC2-D326-264B-A117-CEB090C18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C95C-6D5B-0540-A2E4-732FD528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36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6AE8-4C38-5642-A29A-76652C1BB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1A3F8-9FBC-A544-9F3C-423BF0AE0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BE0B57-3748-0742-A518-EE3FB791C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F804F-884B-954F-8038-5822E4FC7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FE475-94DB-3441-A191-0B20DF1DC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112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21C42-1CF5-614B-81F4-D92CE5C2B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C5979-34E4-F04E-990E-20ADAFC2C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C66926-B1C5-1948-9F65-207F70DC2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1FD53C-CBF2-CF4B-AF34-4FAF8EF53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C4400-66F7-6041-9F65-775E3F70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023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4AFB-8F5D-AE4C-8111-8E206AB45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844A3-FC0F-A249-9056-963BE5B4D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008978-AC6F-4549-BD4C-33EAA349F2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0848CB-F251-614F-988A-B3654DC6B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51F20D-3B44-B14C-8813-9836981FE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6DCD8-AC3E-D94C-8355-111C85A1E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29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A14B95-C19F-6B4E-9C62-51076B8B8D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8B49BB-A0D4-DE43-BB16-B35A236B28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8E2B65-A596-0E45-BFB8-51E87DC8D3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B6EDC8-E086-3A49-9703-13BC8C137A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73776D-9DAB-C24C-A0A3-E9E963935F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072B0D-78CE-8949-85CC-2ED775776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28B343-74C5-F04C-9150-07E5B98D4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B6B707-4AC7-AB43-B5AF-B840B22E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10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1EB91-BAAB-D444-B955-82D8FF594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4E3B7E-E68E-5C48-9EAB-35FEA82A6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B88CC-9599-BB4A-A70D-18A2E8907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69E7BD-C751-8F4B-BC2F-6A107CC1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881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DEBFC1-7AF0-F04E-B50D-8B3342680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2D6BC3-6F66-784C-94DD-BB108C471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E8134A-C3EA-9540-9873-8F73E3A85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441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187A3-FDD6-F047-89DC-FFE35E88C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0D2E0C-918D-F14A-B2F1-34DB0BE09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D19478-D8FC-8540-B1DE-D9776EA31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3E1157-D5C7-384F-AE06-F4E87DE55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9A2FBF-782B-534C-A02F-F27147564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E7255E-5275-4348-9DCC-BEC02BEFF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12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F70-8336-4046-BFFD-289949E25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7F3680-683A-1E46-A4EE-10A07D3CA1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01DC8B-2066-A74C-9445-1DD268851B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F58219-F995-6C45-9DBB-54951E26A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2B04B2-B36F-8349-A0A1-8F4D3D6668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BDC62-7C92-4641-83BB-B96079061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17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FD5E0F-94CE-AB49-B139-C62CE75B8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617A46-1791-D745-B0A3-EEFCED61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C2DB2-0886-7B48-A6F3-BF7FC8C28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50888D-4A71-2541-BE8B-529F9732D0D8}" type="datetimeFigureOut">
              <a:rPr lang="en-US" smtClean="0"/>
              <a:t>2/26/2020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491CAB-8B90-B745-93D7-50094F1C2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11977-B5CB-2A4B-ADE2-C2BF40909A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CEB7F-075A-8C47-A3DF-D00F49FF39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39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knowledge.exlibrisgroup.com/Primo/Release_Notes/002Primo_VE/2020/010Primo_VE_2020_Release_Notes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cal.com/event/6557744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cal.com/event/6557633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answers.com/faq/263830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slcny.libanswers.com/faq/26072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5.emf"/><Relationship Id="rId2" Type="http://schemas.openxmlformats.org/officeDocument/2006/relationships/hyperlink" Target="https://slcny.libwizard.com/f/SUNYlibkey2020-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knowledge.exlibrisgroup.com/Alma/Product_Documentation/010Alma_Online_Help_(English)/020Acquisitions/090Acquisitions_Infrastructure/010Managing_Vendors/Managing_COUNTER-Compliant_Usage_Data#Viewing_Usage_Data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knowledge.exlibrisgroup.com/Alma/Product_Documentation/010Alma_Online_Help_(English)/020Acquisitions/020Purchasing/020Creating_PO_Lines/070Patron_Purchase_Requests?mt-draft=true#Creating_a_Purchase_Request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.emf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.emf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developers.exlibrisgroup.com/blog/an-introduction-to-alma-analytics-data-visualization-dv/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developers.exlibrisgroup.com/blog/whats-new-in-obi-12-2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hyperlink" Target="https://knowledge.exlibrisgroup.com/Alma/Training/Extended_Training/Presentations_and_Documents_-_Data_Visualization_(DV)_and_OBI_12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s://slcny.libguides.com/training-resource-sharing" TargetMode="External"/><Relationship Id="rId13" Type="http://schemas.openxmlformats.org/officeDocument/2006/relationships/image" Target="../media/image5.emf"/><Relationship Id="rId3" Type="http://schemas.openxmlformats.org/officeDocument/2006/relationships/hyperlink" Target="https://slcny.libguides.com/training-sets-jobs" TargetMode="External"/><Relationship Id="rId7" Type="http://schemas.openxmlformats.org/officeDocument/2006/relationships/hyperlink" Target="https://slcny.libguides.com/training-fulfillment" TargetMode="External"/><Relationship Id="rId12" Type="http://schemas.openxmlformats.org/officeDocument/2006/relationships/image" Target="../media/image4.emf"/><Relationship Id="rId2" Type="http://schemas.openxmlformats.org/officeDocument/2006/relationships/hyperlink" Target="https://slcny.libguides.com/training-search-navigation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slcny.libguides.com/training-eresources" TargetMode="External"/><Relationship Id="rId11" Type="http://schemas.openxmlformats.org/officeDocument/2006/relationships/image" Target="../media/image3.emf"/><Relationship Id="rId5" Type="http://schemas.openxmlformats.org/officeDocument/2006/relationships/hyperlink" Target="https://slcny.libguides.com/training-primo-discovery" TargetMode="External"/><Relationship Id="rId10" Type="http://schemas.openxmlformats.org/officeDocument/2006/relationships/image" Target="../media/image2.emf"/><Relationship Id="rId4" Type="http://schemas.openxmlformats.org/officeDocument/2006/relationships/hyperlink" Target="https://slcny.libguides.com/training-analytics" TargetMode="External"/><Relationship Id="rId9" Type="http://schemas.openxmlformats.org/officeDocument/2006/relationships/hyperlink" Target="https://slcny.libguides.com/training-resource-management" TargetMode="External"/><Relationship Id="rId14" Type="http://schemas.openxmlformats.org/officeDocument/2006/relationships/hyperlink" Target="https://slcny.libguides.com/lsptraini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hyperlink" Target="https://public.3.basecamp.com/p/JPL8a7pseBKYzqv3hpTinzsm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public.3.basecamp.com/p/k3Z1zWPTfeJuZKCy2esrk1Lz" TargetMode="Externa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slcny.libcal.com/calendar/training/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s://public.3.basecamp.com/p/gfX1JGHAtbHTumxn8LPiUkEa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hyperlink" Target="https://public.3.basecamp.com/p/vuYZk5YbXR9LdUFv9CtokEUc" TargetMode="External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27.jpeg"/><Relationship Id="rId7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emf"/><Relationship Id="rId5" Type="http://schemas.openxmlformats.org/officeDocument/2006/relationships/image" Target="../media/image2.emf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public.3.basecamp.com/p/QgAC1AEKfwxYhxp2czef7cFD" TargetMode="External"/><Relationship Id="rId3" Type="http://schemas.openxmlformats.org/officeDocument/2006/relationships/image" Target="../media/image2.emf"/><Relationship Id="rId7" Type="http://schemas.openxmlformats.org/officeDocument/2006/relationships/hyperlink" Target="https://www.youtube.com/watch?v=9k-JZdtSuo8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10" Type="http://schemas.openxmlformats.org/officeDocument/2006/relationships/hyperlink" Target="https://slcny.libguides.com/cdi-task-force" TargetMode="External"/><Relationship Id="rId4" Type="http://schemas.openxmlformats.org/officeDocument/2006/relationships/image" Target="../media/image3.emf"/><Relationship Id="rId9" Type="http://schemas.openxmlformats.org/officeDocument/2006/relationships/hyperlink" Target="https://slcny.libcal.com/event/6489317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315B8DE-8652-3349-89A7-95B64FA716C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6CA505A-881F-1A4A-88CE-582A96EF6887}"/>
              </a:ext>
            </a:extLst>
          </p:cNvPr>
          <p:cNvSpPr/>
          <p:nvPr/>
        </p:nvSpPr>
        <p:spPr>
          <a:xfrm>
            <a:off x="-22204" y="0"/>
            <a:ext cx="4531800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65C52C-6ED7-4448-95F6-8DE980BE9F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274"/>
          <a:stretch/>
        </p:blipFill>
        <p:spPr>
          <a:xfrm>
            <a:off x="2702041" y="1869799"/>
            <a:ext cx="1518404" cy="14552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BAAC33-E9F3-144D-929D-8B85ACD4D501}"/>
              </a:ext>
            </a:extLst>
          </p:cNvPr>
          <p:cNvSpPr txBox="1"/>
          <p:nvPr/>
        </p:nvSpPr>
        <p:spPr>
          <a:xfrm>
            <a:off x="4832535" y="883354"/>
            <a:ext cx="56272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>
                <a:solidFill>
                  <a:schemeClr val="bg1"/>
                </a:solidFill>
                <a:latin typeface="AauxPro OT" panose="02000903030000090004" pitchFamily="2" charset="0"/>
              </a:rPr>
              <a:t>Shared LSP Update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F50B5-F939-CF44-960C-3EAE79DDFCE0}"/>
              </a:ext>
            </a:extLst>
          </p:cNvPr>
          <p:cNvCxnSpPr/>
          <p:nvPr/>
        </p:nvCxnSpPr>
        <p:spPr>
          <a:xfrm>
            <a:off x="4531801" y="-8092"/>
            <a:ext cx="0" cy="3333135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85311A9-0669-8A47-BDE2-7082927DEF72}"/>
              </a:ext>
            </a:extLst>
          </p:cNvPr>
          <p:cNvCxnSpPr/>
          <p:nvPr/>
        </p:nvCxnSpPr>
        <p:spPr>
          <a:xfrm>
            <a:off x="9602547" y="4790488"/>
            <a:ext cx="2589452" cy="0"/>
          </a:xfrm>
          <a:prstGeom prst="line">
            <a:avLst/>
          </a:prstGeom>
          <a:ln w="152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E1608256-D41E-7949-9F8B-A7E248C43ECB}"/>
              </a:ext>
            </a:extLst>
          </p:cNvPr>
          <p:cNvSpPr txBox="1"/>
          <p:nvPr/>
        </p:nvSpPr>
        <p:spPr>
          <a:xfrm>
            <a:off x="8940496" y="3643161"/>
            <a:ext cx="3088339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r"/>
            <a:r>
              <a:rPr lang="en-US" sz="2100">
                <a:solidFill>
                  <a:schemeClr val="bg1"/>
                </a:solidFill>
                <a:latin typeface="AauxPro OT"/>
              </a:rPr>
              <a:t>February 26, 2020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4B75E0D-B68C-5D4B-B4E8-1477A4D4F12D}"/>
              </a:ext>
            </a:extLst>
          </p:cNvPr>
          <p:cNvGrpSpPr/>
          <p:nvPr/>
        </p:nvGrpSpPr>
        <p:grpSpPr>
          <a:xfrm>
            <a:off x="6320303" y="6041112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3E6AAA6-94E2-F84D-B2F3-A25A1C3F9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EC7A0F2-B015-B74A-8742-20D8D0C9A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5D5982-80F4-314F-B88D-EDBA26AE123B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5C1AF34-ECD5-AB44-9CC5-56A5C0684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395B42DE-6EE2-154A-975E-1B27FF79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9431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March Primo Updates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3861CC-6233-4F9B-88F3-963A6CAF9351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C07EE-E56D-494A-93B2-6216A4FF82B0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7764AA-8A75-47A2-9CA8-8D1C9710A787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11A1A8-435F-4984-9818-A7EED61A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D9581A-8573-4880-B36F-17A26B88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21E9AB-52D6-48D4-A62A-39F24C9E2838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4B4CCC-D199-4849-9893-206868BA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84BE76-22BB-4FA5-82F3-B75CAC322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7" name="Content Placeholder 13">
            <a:extLst>
              <a:ext uri="{FF2B5EF4-FFF2-40B4-BE49-F238E27FC236}">
                <a16:creationId xmlns:a16="http://schemas.microsoft.com/office/drawing/2014/main" id="{1D42E61C-BD7A-486D-99D0-813CE6CDE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0520"/>
            <a:ext cx="10515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ea typeface="+mn-lt"/>
                <a:cs typeface="+mn-lt"/>
              </a:rPr>
              <a:t>Data</a:t>
            </a:r>
            <a:r>
              <a:rPr lang="en-US">
                <a:cs typeface="Calibri"/>
              </a:rPr>
              <a:t> Visualization (DV) will be deployed in 'Preview Mode', meaning it is available for testing and evaluation but is not yet intended for full production use.</a:t>
            </a:r>
            <a:endParaRPr lang="en-US"/>
          </a:p>
          <a:p>
            <a:r>
              <a:rPr lang="en-US">
                <a:cs typeface="Calibri"/>
              </a:rPr>
              <a:t>Quick Access service: a new service on full record, to be used with Alma Digital Viewer for files that you've added to Alma, not for e-resource collections</a:t>
            </a:r>
          </a:p>
          <a:p>
            <a:r>
              <a:rPr lang="en-US">
                <a:ea typeface="+mn-lt"/>
                <a:cs typeface="+mn-lt"/>
              </a:rPr>
              <a:t>Online services information from other institutions: like physical view it from other institutions, no links, just info about what other SUNY schools might have it electronically</a:t>
            </a:r>
            <a:endParaRPr lang="en-US">
              <a:cs typeface="Calibri"/>
            </a:endParaRPr>
          </a:p>
          <a:p>
            <a:r>
              <a:rPr lang="en-US"/>
              <a:t>Local Extensions for CZ Bibliographic Records: good way to enhance CZ content</a:t>
            </a:r>
            <a:endParaRPr lang="en-US">
              <a:cs typeface="Calibri"/>
            </a:endParaRPr>
          </a:p>
          <a:p>
            <a:r>
              <a:rPr lang="en-US"/>
              <a:t>Custom Search Scopes with Course Code</a:t>
            </a:r>
            <a:endParaRPr lang="en-US">
              <a:cs typeface="Calibri"/>
            </a:endParaRPr>
          </a:p>
          <a:p>
            <a:r>
              <a:rPr lang="en-US"/>
              <a:t>Improved Email Template for Send To Email: can edit with or without Primo Studio</a:t>
            </a:r>
            <a:endParaRPr lang="en-US">
              <a:cs typeface="Calibri"/>
            </a:endParaRPr>
          </a:p>
          <a:p>
            <a:pPr marL="0" indent="0">
              <a:buNone/>
            </a:pPr>
            <a:r>
              <a:rPr lang="en-US">
                <a:ea typeface="+mn-lt"/>
                <a:cs typeface="+mn-lt"/>
                <a:hlinkClick r:id="rId6"/>
              </a:rPr>
              <a:t>https://knowledge.exlibrisgroup.com/Primo/Release_Notes/002Primo_VE/2020/010Primo_VE_2020_Release_Notes</a:t>
            </a:r>
            <a:endParaRPr lang="en-US"/>
          </a:p>
          <a:p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88196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AB8A9-7280-478D-B861-6975D46D1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732" y="76314"/>
            <a:ext cx="10515600" cy="1325563"/>
          </a:xfrm>
        </p:spPr>
        <p:txBody>
          <a:bodyPr/>
          <a:lstStyle/>
          <a:p>
            <a:r>
              <a:rPr lang="en-US">
                <a:latin typeface="Calibri"/>
                <a:cs typeface="Calibri"/>
              </a:rPr>
              <a:t>Café Alma: </a:t>
            </a:r>
            <a:endParaRPr lang="en-US">
              <a:ea typeface="+mj-lt"/>
              <a:cs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2" name="Picture 1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382C0AA6-8A73-43E2-8330-C482A40119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191" y="1829938"/>
            <a:ext cx="3050274" cy="3050274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C75C1F2D-D8E8-4922-9BB0-1555E295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2169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Thanks to all who volunteered to Emcee.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+mn-lt"/>
                <a:cs typeface="+mn-lt"/>
              </a:rPr>
              <a:t>Due to low attendance and a lack of Emcee volunteers, we're cancelling future Café Almas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55755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Timothy Jackson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 Sharing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982493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 panose="020F0302020204030204"/>
              </a:rPr>
              <a:t>February Resource Sharing Volumes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5AD01FF-EAAE-4B11-90C5-30DD89A2953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592" cy="4450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5199">
                  <a:extLst>
                    <a:ext uri="{9D8B030D-6E8A-4147-A177-3AD203B41FA5}">
                      <a16:colId xmlns:a16="http://schemas.microsoft.com/office/drawing/2014/main" val="350527678"/>
                    </a:ext>
                  </a:extLst>
                </a:gridCol>
                <a:gridCol w="1752598">
                  <a:extLst>
                    <a:ext uri="{9D8B030D-6E8A-4147-A177-3AD203B41FA5}">
                      <a16:colId xmlns:a16="http://schemas.microsoft.com/office/drawing/2014/main" val="4237551065"/>
                    </a:ext>
                  </a:extLst>
                </a:gridCol>
                <a:gridCol w="3603171">
                  <a:extLst>
                    <a:ext uri="{9D8B030D-6E8A-4147-A177-3AD203B41FA5}">
                      <a16:colId xmlns:a16="http://schemas.microsoft.com/office/drawing/2014/main" val="3769231485"/>
                    </a:ext>
                  </a:extLst>
                </a:gridCol>
                <a:gridCol w="1654624">
                  <a:extLst>
                    <a:ext uri="{9D8B030D-6E8A-4147-A177-3AD203B41FA5}">
                      <a16:colId xmlns:a16="http://schemas.microsoft.com/office/drawing/2014/main" val="3206304945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Top 10 Borrowers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/>
                        <a:t>Top 10 Lenders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94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/>
                        <a:t>Campus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b="1"/>
                        <a:t>Volume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10019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1. University</a:t>
                      </a:r>
                      <a:r>
                        <a:rPr lang="en-US" baseline="0"/>
                        <a:t> at Buffalo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 University at Albany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99962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2.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University at Albany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196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2. Binghamton University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4090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3.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Binghamton University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3. University at Buffalo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206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17004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4. 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SUNY Purchase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SUNY New Paltz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112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425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5. SUNY Geneseo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5.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The College at Brockport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004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6. SUNY New Paltz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6.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SUNY Oswego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3700324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7. SUNY Brockport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7. SUNY Oneonta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433173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8. SUNY Oswego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8. </a:t>
                      </a:r>
                      <a:r>
                        <a:rPr lang="en-US" sz="1800" b="0" i="0" u="none" strike="noStrike" noProof="0">
                          <a:latin typeface="Calibri"/>
                        </a:rPr>
                        <a:t>Erie Community College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853021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9. SUNY Potsdam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9. Buffalo State College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61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9501487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10. SUNY Cortland &amp; Oneonta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10. SUNY Plattsburgh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6900686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3630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cs typeface="Calibri Light" panose="020F0302020204030204"/>
              </a:rPr>
              <a:t>Resource Sharing Volume Takeaways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496385"/>
            <a:ext cx="10765464" cy="438901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No significant changes in borrowing and lending requests volumes</a:t>
            </a:r>
            <a:endParaRPr lang="en-US"/>
          </a:p>
          <a:p>
            <a:r>
              <a:rPr lang="en-US">
                <a:cs typeface="Calibri"/>
              </a:rPr>
              <a:t>Now that we have a whole semester of Alma resource sharing under our belts, I'm starting to look more closely at lending fill rates</a:t>
            </a:r>
          </a:p>
          <a:p>
            <a:pPr lvl="1"/>
            <a:r>
              <a:rPr lang="en-US" sz="2800">
                <a:cs typeface="Calibri"/>
              </a:rPr>
              <a:t>Overall lending fill rate for February was 80%</a:t>
            </a:r>
          </a:p>
          <a:p>
            <a:pPr lvl="1"/>
            <a:r>
              <a:rPr lang="en-US" sz="2800" err="1">
                <a:cs typeface="Calibri"/>
              </a:rPr>
              <a:t>ILLiad</a:t>
            </a:r>
            <a:r>
              <a:rPr lang="en-US" sz="2800">
                <a:cs typeface="Calibri"/>
              </a:rPr>
              <a:t>/OCLC based lending loan fill rates typically around 50%, so 80% is good!</a:t>
            </a:r>
          </a:p>
          <a:p>
            <a:pPr lvl="1"/>
            <a:r>
              <a:rPr lang="en-US" sz="2800">
                <a:cs typeface="Calibri"/>
              </a:rPr>
              <a:t>Will be reaching out to libraries with low fill rates later this spring to see if any configuration changes need to be made</a:t>
            </a:r>
          </a:p>
          <a:p>
            <a:pPr lvl="2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232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BDA76-8B2E-4A56-B855-780EC1932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0" y="163006"/>
            <a:ext cx="10515600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 Turnaround Time and Fill Rate Statistics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FAA2F-F3C9-49BA-B491-E4DFA6CD9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527" y="3742278"/>
            <a:ext cx="10832034" cy="206202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64E3DA-34F1-4D9B-8E5F-614580A38AF3}"/>
              </a:ext>
            </a:extLst>
          </p:cNvPr>
          <p:cNvSpPr txBox="1"/>
          <p:nvPr/>
        </p:nvSpPr>
        <p:spPr>
          <a:xfrm>
            <a:off x="4343400" y="3080657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6D76D4-3C2A-4B20-9B91-6DDA6FA12D04}"/>
              </a:ext>
            </a:extLst>
          </p:cNvPr>
          <p:cNvSpPr txBox="1"/>
          <p:nvPr/>
        </p:nvSpPr>
        <p:spPr>
          <a:xfrm>
            <a:off x="4724400" y="3200400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1322294" y="1658470"/>
          <a:ext cx="9377751" cy="4202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5917">
                  <a:extLst>
                    <a:ext uri="{9D8B030D-6E8A-4147-A177-3AD203B41FA5}">
                      <a16:colId xmlns:a16="http://schemas.microsoft.com/office/drawing/2014/main" val="2386564326"/>
                    </a:ext>
                  </a:extLst>
                </a:gridCol>
                <a:gridCol w="3125917">
                  <a:extLst>
                    <a:ext uri="{9D8B030D-6E8A-4147-A177-3AD203B41FA5}">
                      <a16:colId xmlns:a16="http://schemas.microsoft.com/office/drawing/2014/main" val="4000857946"/>
                    </a:ext>
                  </a:extLst>
                </a:gridCol>
                <a:gridCol w="3125917">
                  <a:extLst>
                    <a:ext uri="{9D8B030D-6E8A-4147-A177-3AD203B41FA5}">
                      <a16:colId xmlns:a16="http://schemas.microsoft.com/office/drawing/2014/main" val="2807296835"/>
                    </a:ext>
                  </a:extLst>
                </a:gridCol>
              </a:tblGrid>
              <a:tr h="515675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Month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Fill Rate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Turnaround</a:t>
                      </a:r>
                      <a:r>
                        <a:rPr lang="en-US" baseline="0"/>
                        <a:t> Time</a:t>
                      </a:r>
                      <a:endParaRPr lang="en-US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26522286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August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50.2%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4.7 days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60000734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September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54.0%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4.3 days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9454956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October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kern="1200">
                          <a:effectLst/>
                        </a:rPr>
                        <a:t>56.1%</a:t>
                      </a:r>
                      <a:endParaRPr lang="en-US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0" algn="ctr" rtl="0" eaLnBrk="1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>
                          <a:effectLst/>
                        </a:rPr>
                        <a:t>4.3 days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023380791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November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60.0%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3.9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233184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December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55.1%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3.8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6596672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January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4.4 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11679424"/>
                  </a:ext>
                </a:extLst>
              </a:tr>
              <a:tr h="526647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February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57.8%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/>
                        <a:t>4.1 days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41888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3014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 Turnaround Time Takeaways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361239"/>
            <a:ext cx="10615398" cy="460392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Turnaround times continue to be good (4.1 days for February)</a:t>
            </a:r>
            <a:endParaRPr lang="en-US"/>
          </a:p>
          <a:p>
            <a:r>
              <a:rPr lang="en-US">
                <a:cs typeface="Calibri"/>
              </a:rPr>
              <a:t>ILLiad vs. Alma turnaround times at Albany</a:t>
            </a:r>
          </a:p>
          <a:p>
            <a:pPr lvl="1"/>
            <a:r>
              <a:rPr lang="en-US">
                <a:cs typeface="Calibri"/>
              </a:rPr>
              <a:t>ILLiad: 6.8 days</a:t>
            </a:r>
          </a:p>
          <a:p>
            <a:pPr lvl="1"/>
            <a:r>
              <a:rPr lang="en-US">
                <a:cs typeface="Calibri"/>
              </a:rPr>
              <a:t>Alma: 3.8 days</a:t>
            </a:r>
          </a:p>
          <a:p>
            <a:r>
              <a:rPr lang="en-US">
                <a:ea typeface="+mn-lt"/>
                <a:cs typeface="+mn-lt"/>
              </a:rPr>
              <a:t>ILLiad vs. Alma turnaround times at Buffalo</a:t>
            </a:r>
          </a:p>
          <a:p>
            <a:pPr lvl="1"/>
            <a:r>
              <a:rPr lang="en-US">
                <a:ea typeface="+mn-lt"/>
                <a:cs typeface="+mn-lt"/>
              </a:rPr>
              <a:t>ILLiad: 6.3 days</a:t>
            </a:r>
          </a:p>
          <a:p>
            <a:pPr lvl="1"/>
            <a:r>
              <a:rPr lang="en-US">
                <a:ea typeface="+mn-lt"/>
                <a:cs typeface="+mn-lt"/>
              </a:rPr>
              <a:t>Alma: 3.9 days</a:t>
            </a:r>
          </a:p>
          <a:p>
            <a:r>
              <a:rPr lang="en-US">
                <a:cs typeface="Calibri"/>
              </a:rPr>
              <a:t>ILLiad statistics do not include requests exported from Alma to ILLiad or requests filled by non-ELD libraries</a:t>
            </a:r>
          </a:p>
          <a:p>
            <a:r>
              <a:rPr lang="en-US">
                <a:cs typeface="Calibri"/>
              </a:rPr>
              <a:t>Alma providing significantly faster turnaround time than ILLiad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pPr marL="914400" lvl="2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2129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7540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 Fill Rate Takeaways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596562"/>
            <a:ext cx="3461065" cy="43686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Fill rates continue to hover between 55% and 60%</a:t>
            </a:r>
          </a:p>
          <a:p>
            <a:r>
              <a:rPr lang="en-US">
                <a:cs typeface="Calibri"/>
              </a:rPr>
              <a:t>Some requests go unfilled because SUNY holdings are spread out over multiple records with different OCLC numbers</a:t>
            </a:r>
          </a:p>
          <a:p>
            <a:pPr marL="914400" lvl="2" indent="0">
              <a:buNone/>
            </a:pP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" name="Picture 3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7820C961-21A1-45F4-A65D-64578A3B5F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6608" y="843867"/>
            <a:ext cx="6168215" cy="51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173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978181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Resource Sharing Fill Rate Takeaways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260386"/>
            <a:ext cx="10615398" cy="470478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/>
            <a:r>
              <a:rPr lang="en-US">
                <a:cs typeface="Calibri"/>
              </a:rPr>
              <a:t>Have removed OCLC Number from all locate profiles</a:t>
            </a:r>
          </a:p>
          <a:p>
            <a:pPr marL="457200" indent="-457200"/>
            <a:r>
              <a:rPr lang="en-US">
                <a:cs typeface="Calibri"/>
              </a:rPr>
              <a:t>Locate now uses author, title, ISBN, LCCN</a:t>
            </a:r>
          </a:p>
          <a:p>
            <a:pPr marL="457200" indent="-457200"/>
            <a:r>
              <a:rPr lang="en-US">
                <a:cs typeface="Calibri"/>
              </a:rPr>
              <a:t>Ignoring OCLC number should increase fill rate, but it has also increased the number of lending locate failures</a:t>
            </a:r>
          </a:p>
          <a:p>
            <a:pPr marL="457200" indent="-457200"/>
            <a:r>
              <a:rPr lang="en-US">
                <a:cs typeface="Calibri"/>
              </a:rPr>
              <a:t>Sessions on lending locate failures will be held on March 6 and March 13 from 1:00pm-2:00pm</a:t>
            </a:r>
          </a:p>
          <a:p>
            <a:pPr lvl="1"/>
            <a:r>
              <a:rPr lang="en-US">
                <a:cs typeface="Calibri"/>
              </a:rPr>
              <a:t>Session #1: </a:t>
            </a:r>
            <a:r>
              <a:rPr lang="en-US">
                <a:ea typeface="+mn-lt"/>
                <a:cs typeface="+mn-lt"/>
                <a:hlinkClick r:id="rId2"/>
              </a:rPr>
              <a:t>https://slcny.libcal.com/event/6557633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Session #2: </a:t>
            </a:r>
            <a:r>
              <a:rPr lang="en-US">
                <a:ea typeface="+mn-lt"/>
                <a:cs typeface="+mn-lt"/>
                <a:hlinkClick r:id="rId3"/>
              </a:rPr>
              <a:t>https://slcny.libcal.com/event/6557744</a:t>
            </a:r>
            <a:endParaRPr lang="en-US">
              <a:cs typeface="Calibri"/>
            </a:endParaRPr>
          </a:p>
          <a:p>
            <a:pPr indent="-457200"/>
            <a:r>
              <a:rPr lang="en-US">
                <a:cs typeface="Calibri"/>
              </a:rPr>
              <a:t>Talking to Ex Libris about our issues with the locate process, so hopefully improvements can be made 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56844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B8E82-FFA2-4420-9F5C-C344ED44C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454" y="140796"/>
            <a:ext cx="11196977" cy="1325563"/>
          </a:xfrm>
        </p:spPr>
        <p:txBody>
          <a:bodyPr/>
          <a:lstStyle/>
          <a:p>
            <a:r>
              <a:rPr lang="en-US" b="1">
                <a:ea typeface="+mj-lt"/>
                <a:cs typeface="+mj-lt"/>
              </a:rPr>
              <a:t>Other Resource Sharing Updates</a:t>
            </a:r>
            <a:endParaRPr lang="en-US" b="1">
              <a:cs typeface="Calibri Light" panose="020F03020202040302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35E1953-C7A3-4180-AAE1-5C1894D3B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453" y="1596562"/>
            <a:ext cx="10615398" cy="43686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Expiry time for RS requests increased from 3 to 4 days</a:t>
            </a:r>
          </a:p>
          <a:p>
            <a:r>
              <a:rPr lang="en-US">
                <a:cs typeface="Calibri"/>
              </a:rPr>
              <a:t>New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Borrowing NCIP addons now available</a:t>
            </a:r>
            <a:endParaRPr lang="en-US"/>
          </a:p>
          <a:p>
            <a:pPr lvl="1"/>
            <a:r>
              <a:rPr lang="en-US">
                <a:cs typeface="Calibri"/>
              </a:rPr>
              <a:t>Allow libraries to chose which </a:t>
            </a:r>
            <a:r>
              <a:rPr lang="en-US" err="1">
                <a:cs typeface="Calibri"/>
              </a:rPr>
              <a:t>ILLiad</a:t>
            </a:r>
            <a:r>
              <a:rPr lang="en-US">
                <a:cs typeface="Calibri"/>
              </a:rPr>
              <a:t> field is used as barcode in Alma</a:t>
            </a:r>
          </a:p>
          <a:p>
            <a:pPr lvl="1"/>
            <a:r>
              <a:rPr lang="en-US">
                <a:cs typeface="Calibri"/>
              </a:rPr>
              <a:t>Will eventually be able to update existing Alma requests instead of creating new requests (hopefully)</a:t>
            </a:r>
          </a:p>
          <a:p>
            <a:pPr lvl="1"/>
            <a:r>
              <a:rPr lang="en-US">
                <a:cs typeface="Calibri"/>
              </a:rPr>
              <a:t>Borrowing client addon: </a:t>
            </a:r>
            <a:r>
              <a:rPr lang="en-US">
                <a:ea typeface="+mn-lt"/>
                <a:cs typeface="+mn-lt"/>
                <a:hlinkClick r:id="rId2"/>
              </a:rPr>
              <a:t>https://slcny.libanswers.com/faq/260720</a:t>
            </a:r>
            <a:endParaRPr lang="en-US">
              <a:cs typeface="Calibri"/>
            </a:endParaRPr>
          </a:p>
          <a:p>
            <a:pPr lvl="1"/>
            <a:r>
              <a:rPr lang="en-US">
                <a:cs typeface="Calibri"/>
              </a:rPr>
              <a:t>Borrowing server renewal addon: </a:t>
            </a:r>
            <a:r>
              <a:rPr lang="en-US">
                <a:ea typeface="+mn-lt"/>
                <a:cs typeface="+mn-lt"/>
                <a:hlinkClick r:id="rId3"/>
              </a:rPr>
              <a:t>https://slcny.libanswers.com/faq/263830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Spring and Summer Resource Sharing Initiatives</a:t>
            </a:r>
          </a:p>
          <a:p>
            <a:pPr lvl="1"/>
            <a:r>
              <a:rPr lang="en-US">
                <a:cs typeface="Calibri"/>
              </a:rPr>
              <a:t>Article Resource Sharing in Alma (Spring)</a:t>
            </a:r>
          </a:p>
          <a:p>
            <a:pPr lvl="1"/>
            <a:r>
              <a:rPr lang="en-US">
                <a:cs typeface="Calibri"/>
              </a:rPr>
              <a:t>Resource sharing with non-SUNY libraries in Alma (Summer)</a:t>
            </a:r>
          </a:p>
          <a:p>
            <a:pPr lvl="1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981DC-29C1-41C5-8328-65942ABE9C3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678345-D92B-46D8-897F-867B6E7E2B43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C5DDDB1-8B52-4A08-A195-6AF3DFE0FEB3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89BD8A3-3652-4C25-92FE-3D719AE6E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13C6E48-415D-4F7B-BC1D-0BB398154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B7C2161-5CD9-46B3-8503-C50FAACA8CE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B2502BD-DB8D-481D-8825-6FE59DCD23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7BBF835-4667-46C9-AC40-7CDE15BCB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01131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Libkey</a:t>
            </a:r>
            <a:r>
              <a:rPr lang="en-US">
                <a:cs typeface="Calibri Light"/>
              </a:rPr>
              <a:t> 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702631" cy="4028910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r>
              <a:rPr lang="en-US"/>
              <a:t>We’ve heard your feedback about how many are unhappy with the extra clicks in Primo VE/Alma Link Resolver.</a:t>
            </a:r>
          </a:p>
          <a:p>
            <a:r>
              <a:rPr lang="en-US">
                <a:cs typeface="Calibri"/>
              </a:rPr>
              <a:t>SUNY will be providing a group purchase option for </a:t>
            </a:r>
            <a:r>
              <a:rPr lang="en-US" err="1">
                <a:cs typeface="Calibri"/>
              </a:rPr>
              <a:t>Libkey</a:t>
            </a:r>
            <a:r>
              <a:rPr lang="en-US">
                <a:cs typeface="Calibri"/>
              </a:rPr>
              <a:t> at a highly reduced price.</a:t>
            </a:r>
          </a:p>
          <a:p>
            <a:r>
              <a:rPr lang="en-US">
                <a:cs typeface="Calibri"/>
              </a:rPr>
              <a:t>Pricing range distributed to Institutional Leads last week.</a:t>
            </a:r>
          </a:p>
          <a:p>
            <a:r>
              <a:rPr lang="en-US">
                <a:cs typeface="Calibri"/>
              </a:rPr>
              <a:t>SUNY will configure </a:t>
            </a:r>
            <a:r>
              <a:rPr lang="en-US" err="1">
                <a:cs typeface="Calibri"/>
              </a:rPr>
              <a:t>Libkey</a:t>
            </a:r>
            <a:r>
              <a:rPr lang="en-US">
                <a:cs typeface="Calibri"/>
              </a:rPr>
              <a:t> in Alma/Primo if you'd like us to.</a:t>
            </a:r>
          </a:p>
          <a:p>
            <a:pPr lvl="1"/>
            <a:r>
              <a:rPr lang="en-US">
                <a:cs typeface="Calibri"/>
              </a:rPr>
              <a:t>Will begin set ups within the next week for campuses who have expressed an interest.</a:t>
            </a:r>
          </a:p>
          <a:p>
            <a:r>
              <a:rPr lang="en-US">
                <a:cs typeface="Calibri"/>
              </a:rPr>
              <a:t>Please indicate by March 2nd if your campus is interested via this survey:</a:t>
            </a:r>
          </a:p>
          <a:p>
            <a:pPr lvl="1"/>
            <a:r>
              <a:rPr lang="en-US" u="sng">
                <a:ea typeface="+mn-lt"/>
                <a:cs typeface="+mn-lt"/>
                <a:hlinkClick r:id="rId2"/>
              </a:rPr>
              <a:t>https://slcny.libwizard.com/f/SUNYlibkey2020-21</a:t>
            </a:r>
            <a:br>
              <a:rPr lang="en-US" u="sng">
                <a:ea typeface="+mn-lt"/>
                <a:cs typeface="+mn-lt"/>
              </a:rPr>
            </a:br>
            <a:endParaRPr lang="en-US" u="sng">
              <a:ea typeface="+mn-lt"/>
              <a:cs typeface="+mn-lt"/>
              <a:hlinkClick r:id="" action="ppaction://noaction"/>
            </a:endParaRPr>
          </a:p>
          <a:p>
            <a:pPr marL="914400" lvl="2" indent="0">
              <a:buNone/>
            </a:pPr>
            <a:endParaRPr lang="en-US">
              <a:ea typeface="+mn-lt"/>
              <a:cs typeface="+mn-lt"/>
            </a:endParaRPr>
          </a:p>
          <a:p>
            <a:pPr lvl="1"/>
            <a:endParaRPr lang="en-US">
              <a:cs typeface="Calibri" panose="020F0502020204030204"/>
            </a:endParaRPr>
          </a:p>
        </p:txBody>
      </p:sp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597" y="2495095"/>
            <a:ext cx="3725203" cy="203046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05042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Maggie McGee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Network Zone 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925535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387" y="72048"/>
            <a:ext cx="10897413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OCLC Import Profile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386" y="958118"/>
            <a:ext cx="10780183" cy="5125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February 2020 enhancement that allowed the absolute path to be used was rolled back. The enhancement will now be included in the March 2020 release</a:t>
            </a:r>
          </a:p>
          <a:p>
            <a:r>
              <a:rPr lang="en-US">
                <a:cs typeface="Calibri"/>
              </a:rPr>
              <a:t>Once the enhancement has been successfully tested in the production environment on March 2, 2020: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The SLC will update the OCLC publishing profiles S/FTP definitions for campuses we configured their publishing profiles</a:t>
            </a:r>
          </a:p>
          <a:p>
            <a:pPr lvl="1" indent="-342900">
              <a:buFont typeface="Courier New" panose="020B0604020202020204" pitchFamily="34" charset="0"/>
              <a:buChar char="o"/>
            </a:pPr>
            <a:r>
              <a:rPr lang="en-US">
                <a:cs typeface="Calibri"/>
              </a:rPr>
              <a:t>For all other campuses: Instructions will be posted to the Institutional Leads Basecamp and an email will be sent to Cataloging contacts </a:t>
            </a:r>
            <a:endParaRPr lang="en-US">
              <a:ea typeface="+mn-lt"/>
              <a:cs typeface="+mn-lt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8" name="Picture 14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1C5D211B-8907-4B5A-8B62-BEC3B0025C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7554" y="11176"/>
            <a:ext cx="1905000" cy="100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2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803" y="72048"/>
            <a:ext cx="10907997" cy="891810"/>
          </a:xfrm>
        </p:spPr>
        <p:txBody>
          <a:bodyPr>
            <a:normAutofit/>
          </a:bodyPr>
          <a:lstStyle/>
          <a:p>
            <a:r>
              <a:rPr lang="en-US" sz="4000" b="1">
                <a:cs typeface="Calibri Light"/>
              </a:rPr>
              <a:t>New Order API Task Force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5803" y="958118"/>
            <a:ext cx="10790766" cy="50206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Marla Gruner worked with Ex Libris and GOBI to test GOBI's New Order API's ability to match eBooks to the Community Zone (CZ)</a:t>
            </a:r>
          </a:p>
          <a:p>
            <a:pPr lvl="1" indent="-342900"/>
            <a:r>
              <a:rPr lang="en-US">
                <a:cs typeface="Calibri"/>
              </a:rPr>
              <a:t>The test was successful!</a:t>
            </a:r>
          </a:p>
          <a:p>
            <a:pPr lvl="1" indent="-342900"/>
            <a:r>
              <a:rPr lang="en-US">
                <a:cs typeface="Calibri"/>
              </a:rPr>
              <a:t>Currently, there is no expected release date for this enhancement</a:t>
            </a:r>
            <a:endParaRPr lang="en-US"/>
          </a:p>
          <a:p>
            <a:r>
              <a:rPr lang="en-US">
                <a:cs typeface="Calibri"/>
              </a:rPr>
              <a:t>The New Order API Task Force completed its charge and the New Order API Policy is ready to be submitted to the LSP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589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970" y="72048"/>
            <a:ext cx="10886830" cy="891810"/>
          </a:xfrm>
        </p:spPr>
        <p:txBody>
          <a:bodyPr>
            <a:normAutofit/>
          </a:bodyPr>
          <a:lstStyle/>
          <a:p>
            <a:r>
              <a:rPr lang="en-US" sz="4000" b="1">
                <a:ea typeface="+mj-lt"/>
                <a:cs typeface="+mj-lt"/>
              </a:rPr>
              <a:t>New Order API Task Force Update</a:t>
            </a:r>
            <a:endParaRPr lang="en-US" sz="4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DDB3F-B73C-4F73-9955-8AC852907A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969" y="958118"/>
            <a:ext cx="10769600" cy="44265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Thank you to the members of the New Order API Task Force for volunteering and all their hard work! </a:t>
            </a:r>
          </a:p>
          <a:p>
            <a:pPr marL="0" indent="0">
              <a:buNone/>
            </a:pPr>
            <a:r>
              <a:rPr lang="en-US">
                <a:ea typeface="+mn-lt"/>
                <a:cs typeface="+mn-lt"/>
              </a:rPr>
              <a:t>Members include:</a:t>
            </a:r>
            <a:endParaRPr lang="en-US">
              <a:cs typeface="Calibri"/>
            </a:endParaRPr>
          </a:p>
          <a:p>
            <a:pPr lvl="1" indent="-342900"/>
            <a:r>
              <a:rPr lang="en-US">
                <a:ea typeface="+mn-lt"/>
                <a:cs typeface="+mn-lt"/>
              </a:rPr>
              <a:t>Marla Gruner – Ulster Community College</a:t>
            </a:r>
          </a:p>
          <a:p>
            <a:pPr lvl="1" indent="-342900"/>
            <a:r>
              <a:rPr lang="en-US">
                <a:ea typeface="+mn-lt"/>
                <a:cs typeface="+mn-lt"/>
              </a:rPr>
              <a:t>Kate Jones – SUNY Oswego</a:t>
            </a:r>
          </a:p>
          <a:p>
            <a:pPr lvl="1" indent="-342900"/>
            <a:r>
              <a:rPr lang="en-US">
                <a:ea typeface="+mn-lt"/>
                <a:cs typeface="+mn-lt"/>
              </a:rPr>
              <a:t>Jason Parker – University of Buffalo</a:t>
            </a:r>
          </a:p>
          <a:p>
            <a:pPr lvl="1" indent="-342900"/>
            <a:r>
              <a:rPr lang="en-US">
                <a:cs typeface="Calibri"/>
              </a:rPr>
              <a:t>Noah Roth – Broome Community College</a:t>
            </a:r>
          </a:p>
          <a:p>
            <a:pPr lvl="1" indent="-342900"/>
            <a:r>
              <a:rPr lang="en-US">
                <a:cs typeface="Calibri"/>
              </a:rPr>
              <a:t>Marian Stern – Binghamton University</a:t>
            </a:r>
          </a:p>
          <a:p>
            <a:endParaRPr lang="en-US">
              <a:cs typeface="Calibri"/>
            </a:endParaRPr>
          </a:p>
          <a:p>
            <a:pPr lvl="1" indent="-342900"/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4" name="Picture 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E63A49C0-4A34-422B-B936-DA3024F94D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05146" y="1928283"/>
            <a:ext cx="3487208" cy="233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16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67" y="165832"/>
            <a:ext cx="11002433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OCLC Institution Zone Integration Profile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52" y="1053368"/>
            <a:ext cx="10886016" cy="49571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The Overlay All Field But Local merge rule does not work as expected</a:t>
            </a:r>
          </a:p>
          <a:p>
            <a:pPr lvl="1"/>
            <a:r>
              <a:rPr lang="en-US">
                <a:cs typeface="Calibri"/>
              </a:rPr>
              <a:t>This merge rule only impact the IZ OCLC export</a:t>
            </a:r>
          </a:p>
          <a:p>
            <a:pPr lvl="1"/>
            <a:r>
              <a:rPr lang="en-US">
                <a:cs typeface="Calibri"/>
              </a:rPr>
              <a:t>Overlays existing fields</a:t>
            </a:r>
            <a:endParaRPr lang="en-US"/>
          </a:p>
          <a:p>
            <a:pPr lvl="1"/>
            <a:r>
              <a:rPr lang="en-US">
                <a:cs typeface="Calibri"/>
              </a:rPr>
              <a:t>Does not remove pre-existing fields that are no longer in the OCLC master record</a:t>
            </a:r>
          </a:p>
          <a:p>
            <a:r>
              <a:rPr lang="en-US">
                <a:cs typeface="Calibri"/>
              </a:rPr>
              <a:t>A new merge rule has been created to address this called:</a:t>
            </a:r>
          </a:p>
          <a:p>
            <a:pPr lvl="1"/>
            <a:r>
              <a:rPr lang="en-US">
                <a:cs typeface="Calibri"/>
              </a:rPr>
              <a:t>SUNY – Overlay All But Local  Fields</a:t>
            </a:r>
          </a:p>
          <a:p>
            <a:pPr lvl="1" indent="-342900"/>
            <a:endParaRPr lang="en-US" sz="2000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96772" y="261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24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783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March Acquistion's Release Notes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969" y="958118"/>
            <a:ext cx="10896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Preferred Material Type In Purchase Requests – allows the requestor to select the preferred material type</a:t>
            </a:r>
          </a:p>
          <a:p>
            <a:pPr lvl="1"/>
            <a:r>
              <a:rPr lang="en-US">
                <a:ea typeface="+mn-lt"/>
                <a:cs typeface="+mn-lt"/>
              </a:rPr>
              <a:t>Material Type was previously called Requested Format</a:t>
            </a:r>
          </a:p>
          <a:p>
            <a:pPr lvl="1"/>
            <a:r>
              <a:rPr lang="en-US">
                <a:ea typeface="+mn-lt"/>
                <a:cs typeface="+mn-lt"/>
              </a:rPr>
              <a:t>A default format can be configured for purchase requests</a:t>
            </a:r>
          </a:p>
          <a:p>
            <a:pPr lvl="1"/>
            <a:r>
              <a:rPr lang="en-US">
                <a:ea typeface="+mn-lt"/>
                <a:cs typeface="+mn-lt"/>
              </a:rPr>
              <a:t>See Ex Libris Documentation: </a:t>
            </a:r>
            <a:r>
              <a:rPr lang="en-US">
                <a:ea typeface="+mn-lt"/>
                <a:cs typeface="+mn-lt"/>
                <a:hlinkClick r:id="rId7"/>
              </a:rPr>
              <a:t>Creating a Purchase Request</a:t>
            </a:r>
            <a:endParaRPr lang="en-US">
              <a:cs typeface="Calibri" panose="020F0502020204030204"/>
            </a:endParaRPr>
          </a:p>
          <a:p>
            <a:r>
              <a:rPr lang="en-US">
                <a:cs typeface="Calibri" panose="020F0502020204030204"/>
              </a:rPr>
              <a:t>Sushi Performance Improved</a:t>
            </a:r>
            <a:endParaRPr lang="en-US"/>
          </a:p>
          <a:p>
            <a:pPr lvl="1"/>
            <a:r>
              <a:rPr lang="en-US">
                <a:ea typeface="+mn-lt"/>
                <a:cs typeface="+mn-lt"/>
              </a:rPr>
              <a:t>The SUSHI harvest process now contains new performance enhancements</a:t>
            </a:r>
            <a:endParaRPr lang="en-US">
              <a:cs typeface="Calibri"/>
            </a:endParaRPr>
          </a:p>
          <a:p>
            <a:pPr lvl="1"/>
            <a:r>
              <a:rPr lang="en-US">
                <a:ea typeface="+mn-lt"/>
                <a:cs typeface="+mn-lt"/>
              </a:rPr>
              <a:t> The </a:t>
            </a:r>
            <a:r>
              <a:rPr lang="en-US" b="1">
                <a:ea typeface="+mn-lt"/>
                <a:cs typeface="+mn-lt"/>
              </a:rPr>
              <a:t>Missing Data</a:t>
            </a:r>
            <a:r>
              <a:rPr lang="en-US">
                <a:ea typeface="+mn-lt"/>
                <a:cs typeface="+mn-lt"/>
              </a:rPr>
              <a:t> tab has been renamed to the </a:t>
            </a:r>
            <a:r>
              <a:rPr lang="en-US" b="1">
                <a:ea typeface="+mn-lt"/>
                <a:cs typeface="+mn-lt"/>
              </a:rPr>
              <a:t>Monthly Usage Data</a:t>
            </a:r>
            <a:r>
              <a:rPr lang="en-US">
                <a:ea typeface="+mn-lt"/>
                <a:cs typeface="+mn-lt"/>
              </a:rPr>
              <a:t> tab</a:t>
            </a:r>
            <a:endParaRPr lang="en-US">
              <a:cs typeface="Calibri"/>
            </a:endParaRPr>
          </a:p>
          <a:p>
            <a:pPr lvl="2"/>
            <a:r>
              <a:rPr lang="en-US">
                <a:cs typeface="Calibri"/>
              </a:rPr>
              <a:t>Connection issues are refined and color coded for ease of use</a:t>
            </a:r>
          </a:p>
          <a:p>
            <a:pPr lvl="1"/>
            <a:r>
              <a:rPr lang="en-US">
                <a:cs typeface="Calibri"/>
              </a:rPr>
              <a:t>See Ex Libris Documentation: </a:t>
            </a:r>
            <a:r>
              <a:rPr lang="en-US">
                <a:cs typeface="Calibri"/>
                <a:hlinkClick r:id="rId8"/>
              </a:rPr>
              <a:t>Viewing Usage Data</a:t>
            </a:r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lvl="1"/>
            <a:endParaRPr lang="en-US">
              <a:cs typeface="Calibri"/>
            </a:endParaRPr>
          </a:p>
          <a:p>
            <a:pPr marL="342900" lvl="1" indent="0">
              <a:buNone/>
            </a:pPr>
            <a:endParaRPr lang="en-US">
              <a:cs typeface="Calibri"/>
            </a:endParaRPr>
          </a:p>
          <a:p>
            <a:pPr marL="914400" lvl="2" indent="0">
              <a:buNone/>
            </a:pPr>
            <a:endParaRPr lang="en-US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81439" y="261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652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195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March Resource Management Release Notes 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136" y="958118"/>
            <a:ext cx="10875433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/>
              </a:rPr>
              <a:t>Bibliographic MMS ID will now appear:</a:t>
            </a:r>
          </a:p>
          <a:p>
            <a:pPr lvl="1"/>
            <a:r>
              <a:rPr lang="en-US">
                <a:cs typeface="Calibri"/>
              </a:rPr>
              <a:t>In repository search results for:</a:t>
            </a:r>
          </a:p>
          <a:p>
            <a:pPr lvl="2"/>
            <a:r>
              <a:rPr lang="en-US">
                <a:ea typeface="+mn-lt"/>
                <a:cs typeface="+mn-lt"/>
              </a:rPr>
              <a:t>Physical items</a:t>
            </a:r>
          </a:p>
          <a:p>
            <a:pPr lvl="2"/>
            <a:r>
              <a:rPr lang="en-US">
                <a:ea typeface="+mn-lt"/>
                <a:cs typeface="+mn-lt"/>
              </a:rPr>
              <a:t>Electronic collection</a:t>
            </a:r>
          </a:p>
          <a:p>
            <a:pPr lvl="2"/>
            <a:r>
              <a:rPr lang="en-US">
                <a:ea typeface="+mn-lt"/>
                <a:cs typeface="+mn-lt"/>
              </a:rPr>
              <a:t>Portfolios</a:t>
            </a:r>
          </a:p>
          <a:p>
            <a:pPr lvl="1"/>
            <a:r>
              <a:rPr lang="en-US">
                <a:ea typeface="+mn-lt"/>
                <a:cs typeface="+mn-lt"/>
              </a:rPr>
              <a:t>In the header for:</a:t>
            </a:r>
          </a:p>
          <a:p>
            <a:pPr lvl="2"/>
            <a:r>
              <a:rPr lang="en-US">
                <a:ea typeface="+mn-lt"/>
                <a:cs typeface="+mn-lt"/>
              </a:rPr>
              <a:t>Physical Item Editor</a:t>
            </a:r>
          </a:p>
          <a:p>
            <a:pPr lvl="2"/>
            <a:r>
              <a:rPr lang="en-US">
                <a:ea typeface="+mn-lt"/>
                <a:cs typeface="+mn-lt"/>
              </a:rPr>
              <a:t>List of Holdings</a:t>
            </a:r>
          </a:p>
          <a:p>
            <a:pPr lvl="2"/>
            <a:r>
              <a:rPr lang="en-US">
                <a:ea typeface="+mn-lt"/>
                <a:cs typeface="+mn-lt"/>
              </a:rPr>
              <a:t>List of Items</a:t>
            </a:r>
          </a:p>
          <a:p>
            <a:pPr lvl="2"/>
            <a:r>
              <a:rPr lang="en-US">
                <a:ea typeface="+mn-lt"/>
                <a:cs typeface="+mn-lt"/>
              </a:rPr>
              <a:t>Electronic Collection Editor</a:t>
            </a:r>
          </a:p>
          <a:p>
            <a:pPr lvl="2"/>
            <a:r>
              <a:rPr lang="en-US">
                <a:ea typeface="+mn-lt"/>
                <a:cs typeface="+mn-lt"/>
              </a:rPr>
              <a:t>Electronic Portfolio Editor</a:t>
            </a:r>
          </a:p>
          <a:p>
            <a:pPr lvl="2"/>
            <a:r>
              <a:rPr lang="en-US">
                <a:ea typeface="+mn-lt"/>
                <a:cs typeface="+mn-lt"/>
              </a:rPr>
              <a:t>Electronic Service Editor.</a:t>
            </a:r>
            <a:endParaRPr lang="en-US">
              <a:cs typeface="Calibri"/>
            </a:endParaRPr>
          </a:p>
          <a:p>
            <a:pPr lvl="1" indent="-342900">
              <a:buFont typeface="Courier New" panose="020B0604020202020204" pitchFamily="34" charset="0"/>
              <a:buChar char="o"/>
            </a:pPr>
            <a:endParaRPr lang="en-US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3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2B67234E-C44C-41EA-B65A-6DEE4AE9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51856" y="89625"/>
            <a:ext cx="1542082" cy="86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626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>
                <a:latin typeface="Arial"/>
                <a:cs typeface="Arial"/>
              </a:rPr>
              <a:t>Gail Pawlowski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Analytics Update </a:t>
            </a:r>
            <a:endParaRPr lang="en-US" sz="32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5253022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BE5DFF-231E-4A73-8EC9-783CF74A8384}"/>
              </a:ext>
            </a:extLst>
          </p:cNvPr>
          <p:cNvSpPr txBox="1"/>
          <p:nvPr/>
        </p:nvSpPr>
        <p:spPr>
          <a:xfrm>
            <a:off x="1413641" y="1321676"/>
            <a:ext cx="8418785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Upgrade of Analytics OBI from Oracle 11 to Oracle 12</a:t>
            </a:r>
            <a:endParaRPr lang="en-US" sz="2000"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Ex Libris has not given an exact date but will be in the next several months</a:t>
            </a:r>
            <a:br>
              <a:rPr lang="en-US"/>
            </a:br>
            <a:endParaRPr lang="en-US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Data Visualization (DV) – a different way of creating a graphic view of your data</a:t>
            </a:r>
            <a:br>
              <a:rPr lang="en-US"/>
            </a:br>
            <a:endParaRPr lang="en-US" sz="2000">
              <a:cs typeface="Calibri" panose="020F0502020204030204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New view – Heat Matrix</a:t>
            </a:r>
            <a:br>
              <a:rPr lang="en-US" sz="2000">
                <a:ea typeface="+mn-lt"/>
                <a:cs typeface="+mn-lt"/>
              </a:rPr>
            </a:br>
            <a:endParaRPr lang="en-US" sz="20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Design Analytics will look a little different, mainly the graphics</a:t>
            </a:r>
            <a:endParaRPr lang="en-US" sz="2000">
              <a:cs typeface="Calibri"/>
            </a:endParaRPr>
          </a:p>
          <a:p>
            <a:br>
              <a:rPr lang="en-US"/>
            </a:br>
            <a:endParaRPr lang="en-US">
              <a:cs typeface="Calibri"/>
            </a:endParaRPr>
          </a:p>
          <a:p>
            <a:pPr marL="285750" indent="-285750" algn="l">
              <a:buFont typeface="Arial"/>
              <a:buChar char="•"/>
            </a:pPr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277390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4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88993317-7B48-416B-84B4-147CF27615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243" y="2292733"/>
            <a:ext cx="3782409" cy="27980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C575B90-C918-4793-8FA7-D7D81FA36B31}"/>
              </a:ext>
            </a:extLst>
          </p:cNvPr>
          <p:cNvSpPr txBox="1"/>
          <p:nvPr/>
        </p:nvSpPr>
        <p:spPr>
          <a:xfrm>
            <a:off x="1201792" y="137258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NOW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CF43F7D-CE05-42E5-A0D8-62ABA25B3340}"/>
              </a:ext>
            </a:extLst>
          </p:cNvPr>
          <p:cNvSpPr txBox="1"/>
          <p:nvPr/>
        </p:nvSpPr>
        <p:spPr>
          <a:xfrm>
            <a:off x="7217322" y="1528598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OBI 12</a:t>
            </a:r>
          </a:p>
        </p:txBody>
      </p:sp>
      <p:pic>
        <p:nvPicPr>
          <p:cNvPr id="18" name="Picture 1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72D8DB91-A5BE-4CAD-A1DF-3A593EA0E0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952" y="2380429"/>
            <a:ext cx="3451991" cy="30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499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Gobi API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58025" cy="404896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/>
              </a:rPr>
              <a:t>SUNY has been working with </a:t>
            </a:r>
            <a:r>
              <a:rPr lang="en-US" err="1">
                <a:cs typeface="Calibri"/>
              </a:rPr>
              <a:t>Ebsco</a:t>
            </a:r>
            <a:r>
              <a:rPr lang="en-US">
                <a:cs typeface="Calibri"/>
              </a:rPr>
              <a:t> and YBP to review upcoming charges for Gobi API.</a:t>
            </a:r>
          </a:p>
          <a:p>
            <a:pPr marL="800100" lvl="1" indent="-342900"/>
            <a:endParaRPr lang="en-US">
              <a:ea typeface="+mn-lt"/>
              <a:cs typeface="+mn-lt"/>
            </a:endParaRPr>
          </a:p>
          <a:p>
            <a:pPr marL="800100" lvl="1" indent="-342900"/>
            <a:r>
              <a:rPr lang="en-US">
                <a:cs typeface="Calibri" panose="020F0502020204030204"/>
              </a:rPr>
              <a:t>YBP and </a:t>
            </a:r>
            <a:r>
              <a:rPr lang="en-US" err="1">
                <a:cs typeface="Calibri" panose="020F0502020204030204"/>
              </a:rPr>
              <a:t>Ebsco</a:t>
            </a:r>
            <a:r>
              <a:rPr lang="en-US">
                <a:cs typeface="Calibri" panose="020F0502020204030204"/>
              </a:rPr>
              <a:t> have recently let SUNY know that there will be no charges for use of the Gobi API.</a:t>
            </a: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5313" y="3959894"/>
            <a:ext cx="3390900" cy="135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3003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pic>
        <p:nvPicPr>
          <p:cNvPr id="3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AEE8BD4C-5DA0-46EB-9EF4-8648F3E14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5022" y="1707932"/>
            <a:ext cx="3137337" cy="4020206"/>
          </a:xfrm>
          <a:prstGeom prst="rect">
            <a:avLst/>
          </a:prstGeom>
        </p:spPr>
      </p:pic>
      <p:pic>
        <p:nvPicPr>
          <p:cNvPr id="15" name="Picture 18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DBC014E-FAB1-4A4F-BDE5-E53DB339359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2818" y="1598723"/>
            <a:ext cx="3311743" cy="421234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E26533-2067-4682-98F1-6F5A5B543840}"/>
              </a:ext>
            </a:extLst>
          </p:cNvPr>
          <p:cNvSpPr txBox="1"/>
          <p:nvPr/>
        </p:nvSpPr>
        <p:spPr>
          <a:xfrm>
            <a:off x="1466193" y="1124607"/>
            <a:ext cx="844506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NOW                                                                                                    OBI 12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56054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5B45E-18EB-42DE-B28A-3293B6E48E79}"/>
              </a:ext>
            </a:extLst>
          </p:cNvPr>
          <p:cNvSpPr txBox="1"/>
          <p:nvPr/>
        </p:nvSpPr>
        <p:spPr>
          <a:xfrm>
            <a:off x="1255987" y="1571297"/>
            <a:ext cx="8563302" cy="63709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Some important things to know:</a:t>
            </a:r>
            <a:endParaRPr lang="en-US"/>
          </a:p>
          <a:p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Analytics freeze for about a week before it becomes available – no new reports during that time</a:t>
            </a:r>
            <a:endParaRPr lang="en-US" sz="2400">
              <a:cs typeface="Calibri" panose="020F0502020204030204"/>
            </a:endParaRPr>
          </a:p>
          <a:p>
            <a:br>
              <a:rPr lang="en-US"/>
            </a:b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400">
                <a:ea typeface="+mn-lt"/>
                <a:cs typeface="+mn-lt"/>
              </a:rPr>
              <a:t>Institutional reports will be migrated but reports in “My Folder” </a:t>
            </a:r>
            <a:r>
              <a:rPr lang="en-US" sz="2400" u="sng">
                <a:ea typeface="+mn-lt"/>
                <a:cs typeface="+mn-lt"/>
              </a:rPr>
              <a:t>might</a:t>
            </a:r>
            <a:r>
              <a:rPr lang="en-US" sz="2400">
                <a:ea typeface="+mn-lt"/>
                <a:cs typeface="+mn-lt"/>
              </a:rPr>
              <a:t> not migrate </a:t>
            </a:r>
          </a:p>
          <a:p>
            <a:pPr marL="342900" indent="-342900">
              <a:buFont typeface="Arial"/>
              <a:buChar char="•"/>
            </a:pPr>
            <a:endParaRPr lang="en-US" sz="2400">
              <a:ea typeface="+mn-lt"/>
              <a:cs typeface="+mn-lt"/>
            </a:endParaRPr>
          </a:p>
          <a:p>
            <a:endParaRPr lang="en-US"/>
          </a:p>
          <a:p>
            <a:br>
              <a:rPr lang="en-US"/>
            </a:br>
            <a:endParaRPr lang="en-US"/>
          </a:p>
          <a:p>
            <a:endParaRPr lang="en-US" sz="2400">
              <a:cs typeface="Calibri"/>
            </a:endParaRPr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42139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5B45E-18EB-42DE-B28A-3293B6E48E79}"/>
              </a:ext>
            </a:extLst>
          </p:cNvPr>
          <p:cNvSpPr txBox="1"/>
          <p:nvPr/>
        </p:nvSpPr>
        <p:spPr>
          <a:xfrm>
            <a:off x="362607" y="874985"/>
            <a:ext cx="5817477" cy="79098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The suggestion is to copy the contents of "My Folder" to your Institution Folder before the scheduled freeze date.</a:t>
            </a:r>
            <a:endParaRPr lang="en-US" sz="2000">
              <a:cs typeface="Calibri" panose="020F0502020204030204"/>
            </a:endParaRPr>
          </a:p>
          <a:p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Create a folder in your institution folder named Personal Folders. Then this can be where all staff can copy their "My Folder" content.</a:t>
            </a:r>
            <a:endParaRPr lang="en-US" sz="2000">
              <a:cs typeface="Calibri" panose="020F0502020204030204"/>
            </a:endParaRPr>
          </a:p>
          <a:p>
            <a:endParaRPr lang="en-US" sz="2400">
              <a:ea typeface="+mn-lt"/>
              <a:cs typeface="+mn-lt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If you copy the entire "My Folder" directory you will see the folder is now re-named with a string of numbers which is actually your unique user ID in Alma. You could rename the folder so it's easier to identify.</a:t>
            </a:r>
            <a:endParaRPr lang="en-US" sz="2000">
              <a:cs typeface="Calibri" panose="020F0502020204030204"/>
            </a:endParaRPr>
          </a:p>
          <a:p>
            <a:br>
              <a:rPr lang="en-US"/>
            </a:br>
            <a:endParaRPr lang="en-US">
              <a:cs typeface="Calibri" panose="020F0502020204030204"/>
            </a:endParaRPr>
          </a:p>
          <a:p>
            <a:br>
              <a:rPr lang="en-US"/>
            </a:br>
            <a:endParaRPr lang="en-US"/>
          </a:p>
          <a:p>
            <a:endParaRPr lang="en-US" sz="2400">
              <a:cs typeface="Calibri"/>
            </a:endParaRPr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pPr algn="l"/>
            <a:endParaRPr lang="en-US">
              <a:cs typeface="Calibri"/>
            </a:endParaRPr>
          </a:p>
        </p:txBody>
      </p:sp>
      <p:pic>
        <p:nvPicPr>
          <p:cNvPr id="8" name="Picture 1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A55D8A63-B1FA-4EA6-A214-DD2E31435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9574" y="1257996"/>
            <a:ext cx="5909440" cy="3356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738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7B85-A46E-4A0A-B5A6-003D849DE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5832"/>
            <a:ext cx="10515600" cy="587010"/>
          </a:xfrm>
        </p:spPr>
        <p:txBody>
          <a:bodyPr>
            <a:normAutofit fontScale="90000"/>
          </a:bodyPr>
          <a:lstStyle/>
          <a:p>
            <a:r>
              <a:rPr lang="en-US" b="1">
                <a:cs typeface="Calibri Light"/>
              </a:rPr>
              <a:t>Analytics Oracle OBI upgrade to OBI Version 12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55D4D4-F48D-404D-990E-0468B28F7F8C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1EEC241-D8CC-4635-901D-7D6A8D6400C4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10D59EC-80C0-434A-9CEA-CCEF76FFDEA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9F26D-CE56-457C-8FFF-9C594F7CE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2C4C020C-D73A-43B8-8FC3-A95462D20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6EADCB-2077-453C-B246-93F3CD0A1890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9156FF1-A370-4CCA-BCFD-CADD168EE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3CFD139-0131-4949-B4BC-12609784BB8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134EE62-A3AE-4ABC-9D13-84F3C54BA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969" y="958118"/>
            <a:ext cx="10515600" cy="503127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lvl="1" indent="0">
              <a:buNone/>
            </a:pPr>
            <a:endParaRPr lang="en-US" sz="2400">
              <a:cs typeface="Calibri"/>
            </a:endParaRPr>
          </a:p>
          <a:p>
            <a:pPr lvl="2">
              <a:buFont typeface="Courier New" panose="020B0604020202020204" pitchFamily="34" charset="0"/>
              <a:buChar char="o"/>
            </a:pPr>
            <a:endParaRPr lang="en-US" sz="2400"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65B45E-18EB-42DE-B28A-3293B6E48E79}"/>
              </a:ext>
            </a:extLst>
          </p:cNvPr>
          <p:cNvSpPr txBox="1"/>
          <p:nvPr/>
        </p:nvSpPr>
        <p:spPr>
          <a:xfrm>
            <a:off x="1255987" y="1426780"/>
            <a:ext cx="8563302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+mn-lt"/>
                <a:cs typeface="+mn-lt"/>
              </a:rPr>
              <a:t>Links for additional information</a:t>
            </a:r>
            <a:br>
              <a:rPr lang="en-US"/>
            </a:br>
            <a:endParaRPr lang="en-US"/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What's new in OBI 12:</a:t>
            </a:r>
            <a:endParaRPr lang="en-US" sz="2000">
              <a:cs typeface="Calibri" panose="020F0502020204030204"/>
            </a:endParaRPr>
          </a:p>
          <a:p>
            <a:r>
              <a:rPr lang="en-US" sz="2000">
                <a:ea typeface="+mn-lt"/>
                <a:cs typeface="+mn-lt"/>
                <a:hlinkClick r:id="rId7"/>
              </a:rPr>
              <a:t>https://developers.exlibrisgroup.com/blog/whats-new-in-obi-12-2/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/>
              <a:t>An Introduction to Alma Analytics Data Visualization (DV)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  <a:hlinkClick r:id="rId8"/>
              </a:rPr>
              <a:t>https://developers.exlibrisgroup.com/blog/an-introduction-to-alma-analytics-data-visualization-dv/</a:t>
            </a:r>
            <a:endParaRPr lang="en-US" sz="2000">
              <a:cs typeface="Calibri"/>
            </a:endParaRPr>
          </a:p>
          <a:p>
            <a:endParaRPr lang="en-US" sz="2000">
              <a:cs typeface="Calibri"/>
            </a:endParaRPr>
          </a:p>
          <a:p>
            <a:pPr marL="342900" indent="-342900">
              <a:buFont typeface="Arial"/>
              <a:buChar char="•"/>
            </a:pPr>
            <a:r>
              <a:rPr lang="en-US" sz="2000">
                <a:ea typeface="+mn-lt"/>
                <a:cs typeface="+mn-lt"/>
              </a:rPr>
              <a:t>Data Visualization (DV) and OBI 12 – Presentations and Documents:</a:t>
            </a:r>
            <a:endParaRPr lang="en-US" sz="2000">
              <a:cs typeface="Calibri"/>
            </a:endParaRPr>
          </a:p>
          <a:p>
            <a:r>
              <a:rPr lang="en-US" sz="2000">
                <a:ea typeface="+mn-lt"/>
                <a:cs typeface="+mn-lt"/>
                <a:hlinkClick r:id="rId9"/>
              </a:rPr>
              <a:t>https://knowledge.exlibrisgroup.com/Alma/Training/Extended_Training/Presentations_and_Documents_-_Data_Visualization_(DV)_and_OBI_12</a:t>
            </a:r>
            <a:endParaRPr lang="en-US" sz="2000">
              <a:cs typeface="Calibri"/>
            </a:endParaRPr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br>
              <a:rPr lang="en-US"/>
            </a:br>
            <a:endParaRPr lang="en-US"/>
          </a:p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59078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Jennifer Koerber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Update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0986859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Training Guides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9B6431-5D22-4F67-A03E-3EF1B7A93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517298"/>
            <a:ext cx="5157787" cy="490002"/>
          </a:xfrm>
        </p:spPr>
        <p:txBody>
          <a:bodyPr/>
          <a:lstStyle/>
          <a:p>
            <a:r>
              <a:rPr lang="en-US">
                <a:cs typeface="Calibri"/>
              </a:rPr>
              <a:t>Cross-Functional Guides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88FC-102D-49CB-B1DF-8F39C8CD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97931"/>
            <a:ext cx="5757111" cy="3277854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ea typeface="+mn-lt"/>
                <a:cs typeface="+mn-lt"/>
              </a:rPr>
              <a:t>Search and Navigation</a:t>
            </a:r>
            <a:r>
              <a:rPr lang="en-US" sz="1600">
                <a:ea typeface="+mn-lt"/>
                <a:cs typeface="+mn-lt"/>
              </a:rPr>
              <a:t>: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  <a:hlinkClick r:id="rId2"/>
              </a:rPr>
              <a:t>https://slcny.libguides.com/training-search-navigation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ea typeface="+mn-lt"/>
                <a:cs typeface="+mn-lt"/>
              </a:rPr>
              <a:t>Sets &amp; Jobs</a:t>
            </a:r>
            <a:r>
              <a:rPr lang="en-US" sz="1600">
                <a:ea typeface="+mn-lt"/>
                <a:cs typeface="+mn-lt"/>
              </a:rPr>
              <a:t>: 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  <a:hlinkClick r:id="rId3"/>
              </a:rPr>
              <a:t>https://slcny.libguides.com/training-sets-jobs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ea typeface="+mn-lt"/>
                <a:cs typeface="+mn-lt"/>
              </a:rPr>
              <a:t>Analytics:</a:t>
            </a:r>
            <a:r>
              <a:rPr lang="en-US" sz="1600">
                <a:ea typeface="+mn-lt"/>
                <a:cs typeface="+mn-lt"/>
              </a:rPr>
              <a:t> 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  <a:hlinkClick r:id="rId4"/>
              </a:rPr>
              <a:t>https://slcny.libguides.com/training-analytics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ea typeface="+mn-lt"/>
                <a:cs typeface="+mn-lt"/>
              </a:rPr>
              <a:t>Discovery/Primo VE:</a:t>
            </a:r>
            <a:r>
              <a:rPr lang="en-US" sz="1600">
                <a:ea typeface="+mn-lt"/>
                <a:cs typeface="+mn-lt"/>
              </a:rPr>
              <a:t> </a:t>
            </a:r>
            <a:br>
              <a:rPr lang="en-US" sz="1600">
                <a:ea typeface="+mn-lt"/>
                <a:cs typeface="+mn-lt"/>
              </a:rPr>
            </a:br>
            <a:r>
              <a:rPr lang="en-US" sz="1600">
                <a:ea typeface="+mn-lt"/>
                <a:cs typeface="+mn-lt"/>
                <a:hlinkClick r:id="rId5"/>
              </a:rPr>
              <a:t>https://slcny.libguides.com/training-primo-discovery</a:t>
            </a:r>
            <a:endParaRPr lang="en-US" sz="1600">
              <a:ea typeface="+mn-lt"/>
              <a:cs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5AD2900-A9F2-44E9-978C-F985AFD17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9130" y="2518506"/>
            <a:ext cx="4626672" cy="515688"/>
          </a:xfrm>
        </p:spPr>
        <p:txBody>
          <a:bodyPr/>
          <a:lstStyle/>
          <a:p>
            <a:r>
              <a:rPr lang="en-US">
                <a:cs typeface="Calibri"/>
              </a:rPr>
              <a:t>Functional Area Guides</a:t>
            </a:r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D16252-5674-4F0D-A2FE-6A70325B1A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2641" y="2997931"/>
            <a:ext cx="5370741" cy="33075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 err="1">
                <a:cs typeface="Calibri"/>
              </a:rPr>
              <a:t>EResources</a:t>
            </a:r>
            <a:r>
              <a:rPr lang="en-US" sz="1600" b="1">
                <a:cs typeface="Calibri"/>
              </a:rPr>
              <a:t>:</a:t>
            </a:r>
            <a:br>
              <a:rPr lang="en-US" sz="1600" b="1">
                <a:cs typeface="Calibri"/>
              </a:rPr>
            </a:br>
            <a:r>
              <a:rPr lang="en-US" sz="1600">
                <a:ea typeface="+mn-lt"/>
                <a:cs typeface="+mn-lt"/>
                <a:hlinkClick r:id="rId6"/>
              </a:rPr>
              <a:t>https://slcny.libguides.com/training-eresources</a:t>
            </a: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cs typeface="Calibri"/>
              </a:rPr>
              <a:t>Fulfillment:</a:t>
            </a:r>
            <a:r>
              <a:rPr lang="en-US" sz="1600">
                <a:cs typeface="Calibri"/>
              </a:rPr>
              <a:t> </a:t>
            </a:r>
            <a:br>
              <a:rPr lang="en-US" sz="1600">
                <a:cs typeface="Calibri"/>
              </a:rPr>
            </a:br>
            <a:r>
              <a:rPr lang="en-US" sz="1600">
                <a:cs typeface="Calibri"/>
                <a:hlinkClick r:id="rId7"/>
              </a:rPr>
              <a:t>https://slcny.libguides.com/training-fulfillment</a:t>
            </a:r>
            <a:endParaRPr lang="en-US" sz="16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cs typeface="Calibri"/>
              </a:rPr>
              <a:t>Resource Sharing:</a:t>
            </a:r>
            <a:br>
              <a:rPr lang="en-US" sz="1600">
                <a:cs typeface="Calibri"/>
              </a:rPr>
            </a:br>
            <a:r>
              <a:rPr lang="en-US" sz="1600">
                <a:ea typeface="+mn-lt"/>
                <a:cs typeface="+mn-lt"/>
                <a:hlinkClick r:id="rId8"/>
              </a:rPr>
              <a:t>https://slcny.libguides.com/training-resource-sharing</a:t>
            </a:r>
            <a:endParaRPr lang="en-US" sz="1600">
              <a:cs typeface="Calibri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600" b="1">
                <a:cs typeface="Calibri"/>
              </a:rPr>
              <a:t>Resource Management:</a:t>
            </a:r>
            <a:br>
              <a:rPr lang="en-US" sz="1600">
                <a:cs typeface="Calibri"/>
              </a:rPr>
            </a:br>
            <a:r>
              <a:rPr lang="en-US" sz="1600">
                <a:ea typeface="+mn-lt"/>
                <a:cs typeface="+mn-lt"/>
                <a:hlinkClick r:id="rId9"/>
              </a:rPr>
              <a:t>https://slcny.libguides.com/training-resource-management</a:t>
            </a:r>
            <a:endParaRPr lang="en-US" sz="1600">
              <a:cs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FEA68D-B3D6-4A4A-8806-0D71A6F4E6DC}"/>
              </a:ext>
            </a:extLst>
          </p:cNvPr>
          <p:cNvSpPr txBox="1"/>
          <p:nvPr/>
        </p:nvSpPr>
        <p:spPr>
          <a:xfrm>
            <a:off x="842682" y="1828801"/>
            <a:ext cx="982531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cs typeface="Calibri"/>
              </a:rPr>
              <a:t>Main Training Site:</a:t>
            </a:r>
            <a:r>
              <a:rPr lang="en-US" sz="2400">
                <a:cs typeface="Calibri"/>
              </a:rPr>
              <a:t> </a:t>
            </a:r>
            <a:r>
              <a:rPr lang="en-US" sz="2400">
                <a:ea typeface="+mn-lt"/>
                <a:cs typeface="+mn-lt"/>
                <a:hlinkClick r:id="rId14"/>
              </a:rPr>
              <a:t>https://slcny.libguides.com/lsptraining</a:t>
            </a:r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89064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Developing Campus-Level Training</a:t>
            </a: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A16270-9913-4258-A541-7EFB96BA4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682" y="1850652"/>
            <a:ext cx="10366281" cy="42224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000">
                <a:ea typeface="+mn-lt"/>
                <a:cs typeface="+mn-lt"/>
              </a:rPr>
              <a:t>Webinar recording &amp; files: </a:t>
            </a:r>
            <a:r>
              <a:rPr lang="en-US" sz="2000" u="sng">
                <a:ea typeface="+mn-lt"/>
                <a:cs typeface="+mn-lt"/>
                <a:hlinkClick r:id="rId6"/>
              </a:rPr>
              <a:t>https://public.3.basecamp.com/p/k3Z1zWPTfeJuZKCy2esrk1Lz</a:t>
            </a:r>
            <a:endParaRPr lang="en-US">
              <a:ea typeface="+mn-lt"/>
              <a:cs typeface="+mn-lt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br>
              <a:rPr lang="en-US" sz="2000" u="sng">
                <a:ea typeface="+mn-lt"/>
                <a:cs typeface="+mn-lt"/>
              </a:rPr>
            </a:br>
            <a:r>
              <a:rPr lang="en-US" sz="2000">
                <a:ea typeface="+mn-lt"/>
                <a:cs typeface="+mn-lt"/>
              </a:rPr>
              <a:t>Supporting documents: </a:t>
            </a:r>
            <a:r>
              <a:rPr lang="en-US" sz="2000" u="sng">
                <a:ea typeface="+mn-lt"/>
                <a:cs typeface="+mn-lt"/>
                <a:hlinkClick r:id="rId7"/>
              </a:rPr>
              <a:t>https://public.3.basecamp.com/p/JPL8a7pseBKYzqv3hpTinzsm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+mn-lt"/>
                <a:cs typeface="+mn-lt"/>
              </a:rPr>
              <a:t>Links to webinar &amp; files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ea typeface="+mn-lt"/>
                <a:cs typeface="+mn-lt"/>
              </a:rPr>
              <a:t>Examples of training &amp; documentations from SUNY Campuses</a:t>
            </a:r>
          </a:p>
          <a:p>
            <a:pPr marL="800100" lvl="1" indent="-3429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1800">
                <a:cs typeface="Calibri" panose="020F0502020204030204"/>
              </a:rPr>
              <a:t>How-to document on developing technical training for Alma/Primo VE</a:t>
            </a:r>
          </a:p>
        </p:txBody>
      </p:sp>
    </p:spTree>
    <p:extLst>
      <p:ext uri="{BB962C8B-B14F-4D97-AF65-F5344CB8AC3E}">
        <p14:creationId xmlns:p14="http://schemas.microsoft.com/office/powerpoint/2010/main" val="6093161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29" y="39201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Upcoming Training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2A7982-8D16-4585-8A82-5938CA5BE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331" y="1470565"/>
            <a:ext cx="5157787" cy="601381"/>
          </a:xfrm>
        </p:spPr>
        <p:txBody>
          <a:bodyPr>
            <a:normAutofit/>
          </a:bodyPr>
          <a:lstStyle/>
          <a:p>
            <a:r>
              <a:rPr lang="en-US" sz="2800">
                <a:cs typeface="Calibri"/>
              </a:rPr>
              <a:t>In-Person Training</a:t>
            </a:r>
            <a:endParaRPr lang="en-US" sz="28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F088FC-102D-49CB-B1DF-8F39C8CDC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372" y="2174405"/>
            <a:ext cx="5256398" cy="395352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1400">
                <a:ea typeface="+mn-lt"/>
                <a:cs typeface="+mn-lt"/>
                <a:hlinkClick r:id="rId2"/>
              </a:rPr>
              <a:t>https://public.3.basecamp.com/p/gfX1JGHAtbHTumxn8LPiUkEa</a:t>
            </a:r>
            <a:endParaRPr lang="en-US" sz="1400">
              <a:cs typeface="Calibri"/>
            </a:endParaRPr>
          </a:p>
          <a:p>
            <a:pPr>
              <a:lnSpc>
                <a:spcPct val="110000"/>
              </a:lnSpc>
            </a:pPr>
            <a:r>
              <a:rPr lang="en-US" sz="1800">
                <a:cs typeface="Calibri"/>
              </a:rPr>
              <a:t>Cataloging/Resource Management</a:t>
            </a:r>
          </a:p>
          <a:p>
            <a:pPr marL="685800" lvl="2">
              <a:lnSpc>
                <a:spcPct val="11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March 18 – SUNY New Paltz</a:t>
            </a:r>
          </a:p>
          <a:p>
            <a:pPr marL="685800" lvl="2">
              <a:lnSpc>
                <a:spcPct val="11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March 20 – SUNY Poly</a:t>
            </a:r>
          </a:p>
          <a:p>
            <a:pPr>
              <a:lnSpc>
                <a:spcPct val="110000"/>
              </a:lnSpc>
            </a:pPr>
            <a:r>
              <a:rPr lang="en-US" sz="1800">
                <a:cs typeface="Calibri"/>
              </a:rPr>
              <a:t>E-Resources Management</a:t>
            </a:r>
          </a:p>
          <a:p>
            <a:pPr marL="685800" lvl="2">
              <a:lnSpc>
                <a:spcPct val="12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April 6 – </a:t>
            </a:r>
            <a:r>
              <a:rPr lang="en-US" sz="1400" err="1">
                <a:cs typeface="Calibri"/>
              </a:rPr>
              <a:t>UAlbany</a:t>
            </a:r>
            <a:endParaRPr lang="en-US" sz="1400">
              <a:cs typeface="Calibri"/>
            </a:endParaRPr>
          </a:p>
          <a:p>
            <a:pPr marL="685800" lvl="2">
              <a:lnSpc>
                <a:spcPct val="12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April 7 – SUNY Genesee</a:t>
            </a:r>
          </a:p>
          <a:p>
            <a:pPr marL="685800" lvl="2">
              <a:lnSpc>
                <a:spcPct val="12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April 9 – SUNY New Paltz</a:t>
            </a:r>
          </a:p>
          <a:p>
            <a:pPr>
              <a:lnSpc>
                <a:spcPct val="110000"/>
              </a:lnSpc>
            </a:pPr>
            <a:r>
              <a:rPr lang="en-US" sz="1800">
                <a:cs typeface="Calibri"/>
              </a:rPr>
              <a:t>Fulfillment Units Configuration</a:t>
            </a:r>
          </a:p>
          <a:p>
            <a:pPr marL="685800" lvl="2">
              <a:lnSpc>
                <a:spcPct val="13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April 22 – SUNY Genesee</a:t>
            </a:r>
          </a:p>
          <a:p>
            <a:pPr marL="685800" lvl="2">
              <a:lnSpc>
                <a:spcPct val="130000"/>
              </a:lnSpc>
              <a:spcBef>
                <a:spcPts val="300"/>
              </a:spcBef>
            </a:pPr>
            <a:r>
              <a:rPr lang="en-US" sz="1400">
                <a:cs typeface="Calibri"/>
              </a:rPr>
              <a:t>April 28 – SUNY New Paltz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E3DDDCA-E813-48CB-B6B2-51959E4990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34003" y="3581560"/>
            <a:ext cx="5183188" cy="608125"/>
          </a:xfrm>
        </p:spPr>
        <p:txBody>
          <a:bodyPr>
            <a:normAutofit/>
          </a:bodyPr>
          <a:lstStyle/>
          <a:p>
            <a:r>
              <a:rPr lang="en-US" sz="2800">
                <a:cs typeface="Calibri"/>
              </a:rPr>
              <a:t>Online Sessions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88211562-086D-455E-840C-410E172A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751" y="4179151"/>
            <a:ext cx="5887431" cy="19006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>
                <a:ea typeface="+mn-lt"/>
                <a:cs typeface="+mn-lt"/>
              </a:rPr>
              <a:t>Calendar:</a:t>
            </a:r>
            <a:r>
              <a:rPr lang="en-US" sz="1800" b="1">
                <a:ea typeface="+mn-lt"/>
                <a:cs typeface="+mn-lt"/>
              </a:rPr>
              <a:t> </a:t>
            </a:r>
            <a:r>
              <a:rPr lang="en-US" sz="1800">
                <a:ea typeface="+mn-lt"/>
                <a:cs typeface="+mn-lt"/>
                <a:hlinkClick r:id="rId3"/>
              </a:rPr>
              <a:t>https://slcny.libcal.com/calendar/training/</a:t>
            </a:r>
            <a:endParaRPr lang="en-US" sz="1800">
              <a:ea typeface="+mn-lt"/>
              <a:cs typeface="+mn-lt"/>
            </a:endParaRPr>
          </a:p>
          <a:p>
            <a:r>
              <a:rPr lang="en-US" sz="1800"/>
              <a:t>Resource Management Analytics, 2/27</a:t>
            </a:r>
            <a:endParaRPr lang="en-US" sz="1800">
              <a:cs typeface="Calibri"/>
            </a:endParaRPr>
          </a:p>
          <a:p>
            <a:r>
              <a:rPr lang="en-US" sz="1800"/>
              <a:t>CDI Overview Q&amp;A, 2/28</a:t>
            </a:r>
            <a:endParaRPr lang="en-US" sz="1800">
              <a:cs typeface="Calibri"/>
            </a:endParaRPr>
          </a:p>
          <a:p>
            <a:r>
              <a:rPr lang="en-US" sz="1800"/>
              <a:t>Processing Lending Locate Failures, 3/6 &amp; 3/13</a:t>
            </a:r>
            <a:endParaRPr lang="en-US" sz="1800">
              <a:cs typeface="Calibri"/>
            </a:endParaRPr>
          </a:p>
          <a:p>
            <a:r>
              <a:rPr lang="en-US" sz="1800">
                <a:cs typeface="Calibri"/>
              </a:rPr>
              <a:t>Weekly Discovery &amp; E-Resources sessions, Wednesdays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9A8A16A5-E45C-4152-B92C-E73D7A4A103A}"/>
              </a:ext>
            </a:extLst>
          </p:cNvPr>
          <p:cNvSpPr txBox="1">
            <a:spLocks/>
          </p:cNvSpPr>
          <p:nvPr/>
        </p:nvSpPr>
        <p:spPr>
          <a:xfrm>
            <a:off x="6034003" y="1474855"/>
            <a:ext cx="5183188" cy="60812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>
                <a:cs typeface="Calibri"/>
              </a:rPr>
              <a:t>E-Resources Online Course</a:t>
            </a:r>
            <a:endParaRPr lang="en-US" sz="2800"/>
          </a:p>
        </p:txBody>
      </p:sp>
      <p:sp>
        <p:nvSpPr>
          <p:cNvPr id="18" name="Content Placeholder 12">
            <a:extLst>
              <a:ext uri="{FF2B5EF4-FFF2-40B4-BE49-F238E27FC236}">
                <a16:creationId xmlns:a16="http://schemas.microsoft.com/office/drawing/2014/main" id="{FD8DEA64-6181-46FD-8C44-21AB4F06810B}"/>
              </a:ext>
            </a:extLst>
          </p:cNvPr>
          <p:cNvSpPr txBox="1">
            <a:spLocks/>
          </p:cNvSpPr>
          <p:nvPr/>
        </p:nvSpPr>
        <p:spPr>
          <a:xfrm>
            <a:off x="6096750" y="2072445"/>
            <a:ext cx="5555738" cy="147030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cs typeface="Calibri"/>
              </a:rPr>
              <a:t>6 weeks, 2 session/week</a:t>
            </a:r>
          </a:p>
          <a:p>
            <a:r>
              <a:rPr lang="en-US" sz="1800">
                <a:cs typeface="Calibri"/>
              </a:rPr>
              <a:t>Starts March 18</a:t>
            </a:r>
          </a:p>
          <a:p>
            <a:pPr marL="0" indent="0">
              <a:buNone/>
            </a:pPr>
            <a:r>
              <a:rPr lang="en-US" sz="1400">
                <a:ea typeface="+mn-lt"/>
                <a:cs typeface="+mn-lt"/>
                <a:hlinkClick r:id="rId2"/>
              </a:rPr>
              <a:t>https://public.3.basecamp.com/p/gfX1JGHAtbHTumxn8LPiUkEa</a:t>
            </a:r>
            <a:endParaRPr lang="en-US" sz="1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82564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529" y="392019"/>
            <a:ext cx="10515600" cy="1325563"/>
          </a:xfrm>
        </p:spPr>
        <p:txBody>
          <a:bodyPr/>
          <a:lstStyle/>
          <a:p>
            <a:r>
              <a:rPr lang="en-US" b="1">
                <a:cs typeface="Calibri Light"/>
              </a:rPr>
              <a:t>Upcoming Training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5" name="Picture 25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F14F4EA6-A503-4544-AA37-0D707CB42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2613" y="2316857"/>
            <a:ext cx="7879976" cy="362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12CCF00-175E-4352-A089-6015171A25BB}"/>
              </a:ext>
            </a:extLst>
          </p:cNvPr>
          <p:cNvSpPr txBox="1"/>
          <p:nvPr/>
        </p:nvSpPr>
        <p:spPr>
          <a:xfrm>
            <a:off x="653863" y="1828239"/>
            <a:ext cx="1022872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Basecamp post:</a:t>
            </a:r>
            <a:r>
              <a:rPr lang="en-US"/>
              <a:t> </a:t>
            </a:r>
            <a:r>
              <a:rPr lang="en-US">
                <a:ea typeface="+mn-lt"/>
                <a:cs typeface="+mn-lt"/>
                <a:hlinkClick r:id="rId7"/>
              </a:rPr>
              <a:t>https://public.3.basecamp.com/p/vuYZk5YbXR9LdUFv9CtokEUc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9739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D3146-7637-46DF-8B82-7A8FC2E1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cs typeface="Calibri Light"/>
              </a:rPr>
              <a:t>Still to Come...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435658E4-F0C8-4F7F-8758-9FFB05E56D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Remaining Training Guides</a:t>
            </a:r>
            <a:endParaRPr lang="en-US"/>
          </a:p>
        </p:txBody>
      </p:sp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63A16270-9913-4258-A541-7EFB96BA4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66682" y="2639546"/>
            <a:ext cx="5157787" cy="1649599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cs typeface="Calibri"/>
              </a:rPr>
              <a:t>Configuration/Systems Librarian guide (March)</a:t>
            </a:r>
            <a:endParaRPr lang="en-US" sz="2000">
              <a:ea typeface="+mn-lt"/>
              <a:cs typeface="+mn-lt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000">
                <a:ea typeface="+mn-lt"/>
                <a:cs typeface="+mn-lt"/>
              </a:rPr>
              <a:t>Acquisitions (April)</a:t>
            </a:r>
          </a:p>
          <a:p>
            <a:endParaRPr lang="en-US" sz="2000">
              <a:cs typeface="Calibri"/>
            </a:endParaRP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1FF9CAA6-2D6A-431D-9F1A-4E750932A9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More on Developing Local Training</a:t>
            </a:r>
            <a:endParaRPr lang="en-US"/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8379C07-31DE-43E5-BB9C-1473F06FF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496111"/>
            <a:ext cx="5317658" cy="369355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Calibri"/>
              </a:rPr>
              <a:t>"Turning Documentation into Training" webinars, late March and April</a:t>
            </a:r>
          </a:p>
          <a:p>
            <a:r>
              <a:rPr lang="en-US" sz="2000">
                <a:cs typeface="Calibri"/>
              </a:rPr>
              <a:t>Additional documents and support</a:t>
            </a:r>
          </a:p>
          <a:p>
            <a:r>
              <a:rPr lang="en-US" sz="2000">
                <a:cs typeface="Calibri"/>
              </a:rPr>
              <a:t>Proposed pre-conference workshop at SUNY-LA</a:t>
            </a:r>
          </a:p>
        </p:txBody>
      </p:sp>
    </p:spTree>
    <p:extLst>
      <p:ext uri="{BB962C8B-B14F-4D97-AF65-F5344CB8AC3E}">
        <p14:creationId xmlns:p14="http://schemas.microsoft.com/office/powerpoint/2010/main" val="1151724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Gathering Interest in </a:t>
            </a:r>
            <a:r>
              <a:rPr lang="en-US" err="1">
                <a:cs typeface="Calibri Light"/>
              </a:rPr>
              <a:t>ILLiad</a:t>
            </a:r>
            <a:r>
              <a:rPr lang="en-US">
                <a:cs typeface="Calibri Light"/>
              </a:rPr>
              <a:t>/Atlas Support and/or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758025" cy="40489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Calibri" panose="020F0502020204030204"/>
              </a:rPr>
              <a:t>The SLSS has been getting many, many questions about </a:t>
            </a:r>
            <a:r>
              <a:rPr lang="en-US" err="1">
                <a:cs typeface="Calibri" panose="020F0502020204030204"/>
              </a:rPr>
              <a:t>ILLiad</a:t>
            </a:r>
            <a:r>
              <a:rPr lang="en-US">
                <a:cs typeface="Calibri" panose="020F0502020204030204"/>
              </a:rPr>
              <a:t>, far beyond just </a:t>
            </a:r>
            <a:r>
              <a:rPr lang="en-US" err="1">
                <a:cs typeface="Calibri" panose="020F0502020204030204"/>
              </a:rPr>
              <a:t>ILLiad</a:t>
            </a:r>
            <a:r>
              <a:rPr lang="en-US">
                <a:cs typeface="Calibri" panose="020F0502020204030204"/>
              </a:rPr>
              <a:t>-Alma integration.</a:t>
            </a:r>
          </a:p>
          <a:p>
            <a:r>
              <a:rPr lang="en-US">
                <a:cs typeface="Calibri" panose="020F0502020204030204"/>
              </a:rPr>
              <a:t>Now that </a:t>
            </a:r>
            <a:r>
              <a:rPr lang="en-US" err="1">
                <a:cs typeface="Calibri" panose="020F0502020204030204"/>
              </a:rPr>
              <a:t>ILLiad’s</a:t>
            </a:r>
            <a:r>
              <a:rPr lang="en-US">
                <a:cs typeface="Calibri" panose="020F0502020204030204"/>
              </a:rPr>
              <a:t> future is clearer, this system will begin changing very soon.</a:t>
            </a:r>
          </a:p>
          <a:p>
            <a:r>
              <a:rPr lang="en-US">
                <a:cs typeface="Calibri" panose="020F0502020204030204"/>
              </a:rPr>
              <a:t>SUNY will be gathering interest in getting support or engaging in development projects with Atlas Systems.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69786" y="4804747"/>
            <a:ext cx="5362575" cy="84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3514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child&#10;&#10;Description automatically generated">
            <a:extLst>
              <a:ext uri="{FF2B5EF4-FFF2-40B4-BE49-F238E27FC236}">
                <a16:creationId xmlns:a16="http://schemas.microsoft.com/office/drawing/2014/main" id="{7F22AC82-A13A-6A4E-9C30-9DA7C2D150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79" b="41990"/>
          <a:stretch/>
        </p:blipFill>
        <p:spPr>
          <a:xfrm>
            <a:off x="0" y="0"/>
            <a:ext cx="12192000" cy="37920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1E574F8-2762-7340-8036-9C22DA59F2A7}"/>
              </a:ext>
            </a:extLst>
          </p:cNvPr>
          <p:cNvSpPr/>
          <p:nvPr/>
        </p:nvSpPr>
        <p:spPr>
          <a:xfrm>
            <a:off x="0" y="0"/>
            <a:ext cx="12192000" cy="3792071"/>
          </a:xfrm>
          <a:prstGeom prst="rect">
            <a:avLst/>
          </a:prstGeom>
          <a:solidFill>
            <a:schemeClr val="accent5">
              <a:lumMod val="7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09018-5E31-844D-B928-F6DDC95990F2}"/>
              </a:ext>
            </a:extLst>
          </p:cNvPr>
          <p:cNvSpPr txBox="1"/>
          <p:nvPr/>
        </p:nvSpPr>
        <p:spPr>
          <a:xfrm>
            <a:off x="938712" y="4155053"/>
            <a:ext cx="8120447" cy="36933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AAB4F0-62DE-4440-82C1-3A7B1E6F814B}"/>
              </a:ext>
            </a:extLst>
          </p:cNvPr>
          <p:cNvSpPr txBox="1"/>
          <p:nvPr/>
        </p:nvSpPr>
        <p:spPr>
          <a:xfrm>
            <a:off x="948072" y="2897885"/>
            <a:ext cx="5221499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Arial"/>
                <a:cs typeface="Arial"/>
              </a:rPr>
              <a:t>Additional Updates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325D3C-B1BE-554A-A737-A2B007D3E8BD}"/>
              </a:ext>
            </a:extLst>
          </p:cNvPr>
          <p:cNvGrpSpPr/>
          <p:nvPr/>
        </p:nvGrpSpPr>
        <p:grpSpPr>
          <a:xfrm>
            <a:off x="5487971" y="6144119"/>
            <a:ext cx="6700887" cy="727432"/>
            <a:chOff x="5487971" y="6144119"/>
            <a:chExt cx="6700887" cy="727432"/>
          </a:xfrm>
        </p:grpSpPr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0D2A715F-7AE8-D444-876F-56A17F5CBD83}"/>
                </a:ext>
              </a:extLst>
            </p:cNvPr>
            <p:cNvSpPr/>
            <p:nvPr/>
          </p:nvSpPr>
          <p:spPr>
            <a:xfrm>
              <a:off x="5487971" y="6145687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9C8CC9A8-9588-6347-AC97-21986093B0DB}"/>
                </a:ext>
              </a:extLst>
            </p:cNvPr>
            <p:cNvSpPr/>
            <p:nvPr/>
          </p:nvSpPr>
          <p:spPr>
            <a:xfrm>
              <a:off x="5929460" y="6144119"/>
              <a:ext cx="6259398" cy="725864"/>
            </a:xfrm>
            <a:custGeom>
              <a:avLst/>
              <a:gdLst>
                <a:gd name="connsiteX0" fmla="*/ 0 w 6259398"/>
                <a:gd name="connsiteY0" fmla="*/ 716438 h 725864"/>
                <a:gd name="connsiteX1" fmla="*/ 471340 w 6259398"/>
                <a:gd name="connsiteY1" fmla="*/ 0 h 725864"/>
                <a:gd name="connsiteX2" fmla="*/ 6259398 w 6259398"/>
                <a:gd name="connsiteY2" fmla="*/ 0 h 725864"/>
                <a:gd name="connsiteX3" fmla="*/ 6249971 w 6259398"/>
                <a:gd name="connsiteY3" fmla="*/ 725864 h 725864"/>
                <a:gd name="connsiteX4" fmla="*/ 0 w 6259398"/>
                <a:gd name="connsiteY4" fmla="*/ 716438 h 7258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59398" h="725864">
                  <a:moveTo>
                    <a:pt x="0" y="716438"/>
                  </a:moveTo>
                  <a:lnTo>
                    <a:pt x="471340" y="0"/>
                  </a:lnTo>
                  <a:lnTo>
                    <a:pt x="6259398" y="0"/>
                  </a:lnTo>
                  <a:lnTo>
                    <a:pt x="6249971" y="725864"/>
                  </a:lnTo>
                  <a:lnTo>
                    <a:pt x="0" y="71643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1D0F5E2-5296-554D-A826-237866631DF7}"/>
                </a:ext>
              </a:extLst>
            </p:cNvPr>
            <p:cNvGrpSpPr/>
            <p:nvPr/>
          </p:nvGrpSpPr>
          <p:grpSpPr>
            <a:xfrm>
              <a:off x="6320303" y="6287602"/>
              <a:ext cx="5548758" cy="438513"/>
              <a:chOff x="6320303" y="6041112"/>
              <a:chExt cx="5548758" cy="438513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E323120-8E48-694D-90DF-7371D6B47D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24677" y="6086656"/>
                <a:ext cx="435078" cy="354589"/>
              </a:xfrm>
              <a:prstGeom prst="rect">
                <a:avLst/>
              </a:prstGeom>
            </p:spPr>
          </p:pic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2B225038-7B43-E44E-ACAD-DE1903AA4B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660050" y="6064185"/>
                <a:ext cx="413343" cy="413343"/>
              </a:xfrm>
              <a:prstGeom prst="rect">
                <a:avLst/>
              </a:prstGeom>
            </p:spPr>
          </p:pic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50B39E7-7F47-4F48-8500-DBA112FEFE0B}"/>
                  </a:ext>
                </a:extLst>
              </p:cNvPr>
              <p:cNvSpPr txBox="1"/>
              <p:nvPr/>
            </p:nvSpPr>
            <p:spPr>
              <a:xfrm>
                <a:off x="6320303" y="6041112"/>
                <a:ext cx="2853813" cy="415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00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www.suny.edu</a:t>
                </a:r>
                <a:endParaRPr lang="en-US" sz="2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D1297151-A115-F243-A6FE-60F84D038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67496" y="6062787"/>
                <a:ext cx="413343" cy="416838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F6F3C3BF-1312-5444-A089-6881469A0A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325778" y="6072566"/>
                <a:ext cx="543283" cy="3827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001005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3138" y="273133"/>
            <a:ext cx="10890662" cy="1417556"/>
          </a:xfrm>
        </p:spPr>
        <p:txBody>
          <a:bodyPr/>
          <a:lstStyle/>
          <a:p>
            <a:r>
              <a:rPr lang="en-US"/>
              <a:t>Collaborating Across SUNY Libraries (CASL) 2020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66" y="1815359"/>
            <a:ext cx="6286691" cy="401542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4000"/>
              <a:t>July 14-15 Albany, NY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Join your colleagues across SUNY for an engaging two days focused on envisioning SUNY Libraries in a shared environment. Hear from nationally and regionally-recognized speakers and leave with a plan of action for moving your library collections, services and infrastructure forward. </a:t>
            </a:r>
          </a:p>
          <a:p>
            <a:pPr marL="0" indent="0">
              <a:buNone/>
            </a:pPr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A06873F-9059-674F-BE25-8256DA70AB61}"/>
              </a:ext>
            </a:extLst>
          </p:cNvPr>
          <p:cNvGrpSpPr/>
          <p:nvPr/>
        </p:nvGrpSpPr>
        <p:grpSpPr>
          <a:xfrm>
            <a:off x="9367496" y="6309277"/>
            <a:ext cx="2501565" cy="416838"/>
            <a:chOff x="9367496" y="6062787"/>
            <a:chExt cx="2501565" cy="416838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45C843D-4E88-9144-86B6-38A339B1B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57C2A0B-CB50-C446-B4B0-6D711908F7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4D6060B-139A-564E-B034-8185A4317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EE7166E-7905-D040-BFE9-9B9E92A65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2050" name="Picture 2" descr="Castle Outline Blue Bann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550" y="3178098"/>
            <a:ext cx="4730163" cy="110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56253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SLSS Taking Stock of Needs and Capacity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5788231" cy="4052661"/>
          </a:xfrm>
        </p:spPr>
        <p:txBody>
          <a:bodyPr/>
          <a:lstStyle/>
          <a:p>
            <a:r>
              <a:rPr lang="en-US"/>
              <a:t>SLSS staff have already scheduled 12-15 visits, with more to be scheduled:</a:t>
            </a:r>
          </a:p>
          <a:p>
            <a:pPr lvl="1"/>
            <a:r>
              <a:rPr lang="en-US"/>
              <a:t>Training needs</a:t>
            </a:r>
          </a:p>
          <a:p>
            <a:pPr lvl="1"/>
            <a:r>
              <a:rPr lang="en-US"/>
              <a:t>Capacity for more Alma/Primo work</a:t>
            </a:r>
          </a:p>
          <a:p>
            <a:pPr lvl="1"/>
            <a:r>
              <a:rPr lang="en-US"/>
              <a:t>Hear general feedback on Alma/Primo</a:t>
            </a:r>
          </a:p>
          <a:p>
            <a:r>
              <a:rPr lang="en-US"/>
              <a:t>Will only visit about half of campuses this cycle.</a:t>
            </a:r>
          </a:p>
        </p:txBody>
      </p:sp>
      <p:pic>
        <p:nvPicPr>
          <p:cNvPr id="1026" name="Picture 2" descr="https://static.thenounproject.com/png/27978-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0310" y="309382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174108" y="3482622"/>
            <a:ext cx="1146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Engaging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0254797" y="3548855"/>
            <a:ext cx="1664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Overwhelming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58974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46911" y="84388"/>
            <a:ext cx="10515600" cy="1325563"/>
          </a:xfrm>
        </p:spPr>
        <p:txBody>
          <a:bodyPr/>
          <a:lstStyle/>
          <a:p>
            <a:r>
              <a:rPr lang="en-US">
                <a:cs typeface="Calibri Light"/>
              </a:rPr>
              <a:t>Update on Renewal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541162" y="1893959"/>
            <a:ext cx="3042277" cy="2661992"/>
          </a:xfrm>
          <a:prstGeom prst="rect">
            <a:avLst/>
          </a:prstGeom>
        </p:spPr>
      </p:pic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>
          <a:xfrm>
            <a:off x="751002" y="1382617"/>
            <a:ext cx="5913521" cy="48727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Working towards final 1-year renewal and exploring options for alternatives to SUNY-wide master agreement.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Will be reviewing/discussing issues with cross-sector group and then reviewing/presenting issues and options at SLC in June (if proposal is accepted at SLC).</a:t>
            </a:r>
          </a:p>
          <a:p>
            <a:r>
              <a:rPr lang="en-US">
                <a:cs typeface="Calibri"/>
              </a:rPr>
              <a:t>No immediate changes, but long-term review of approach occurring.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8A8E35F-E4F9-4ED8-AFF8-8B94F0A2C1E9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C79A9A0-8C1B-402A-9EC7-CDEE0A8C1FF8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A310F8F-D272-4897-ACCA-B082506B9BE2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C0105BE-73DA-42D1-B03E-4D3468419F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FA33616-7A27-4BC5-8D33-267E208DD1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68A15B8-B898-4AB4-9BF0-BA3C1B195E13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ECF08529-D159-42FD-8B67-4CA18FB45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757DE20-26C2-4A13-BA4C-E7E046876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48260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sitting on a bench&#10;&#10;Description automatically generated">
            <a:extLst>
              <a:ext uri="{FF2B5EF4-FFF2-40B4-BE49-F238E27FC236}">
                <a16:creationId xmlns:a16="http://schemas.microsoft.com/office/drawing/2014/main" id="{91BD1E80-C8DD-3549-AC06-33E1199DE2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26" t="7741" r="18609" b="7772"/>
          <a:stretch/>
        </p:blipFill>
        <p:spPr>
          <a:xfrm>
            <a:off x="4305781" y="0"/>
            <a:ext cx="788621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C59822-7DB9-334D-AFC1-9547312EB94B}"/>
              </a:ext>
            </a:extLst>
          </p:cNvPr>
          <p:cNvSpPr txBox="1"/>
          <p:nvPr/>
        </p:nvSpPr>
        <p:spPr>
          <a:xfrm>
            <a:off x="418257" y="1836998"/>
            <a:ext cx="3547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auxPro OT" panose="02000903030000090004" pitchFamily="2" charset="0"/>
              </a:rPr>
              <a:t>Questions or Discussion?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177886-6A56-C543-818B-B58CC6220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78" y="273553"/>
            <a:ext cx="2096528" cy="104826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943C36-6092-2244-AE36-D2625288AA6C}"/>
              </a:ext>
            </a:extLst>
          </p:cNvPr>
          <p:cNvGrpSpPr/>
          <p:nvPr/>
        </p:nvGrpSpPr>
        <p:grpSpPr>
          <a:xfrm>
            <a:off x="1370931" y="6041112"/>
            <a:ext cx="5548758" cy="438513"/>
            <a:chOff x="6320303" y="6041112"/>
            <a:chExt cx="5548758" cy="43851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133737B-069D-3145-A705-4ECCEB16FE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4D6807-3B4C-AE4B-ADD9-50C2429D7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6DC377-C509-9243-8DC8-DADB6CCD3E0A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51CE042-932D-3E41-8540-FA13308E9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9632E47-E815-DD42-AF4E-C21A758CB6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55022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DC0C9B7-F311-4C8A-91C9-7B579221F3BD}"/>
              </a:ext>
            </a:extLst>
          </p:cNvPr>
          <p:cNvSpPr/>
          <p:nvPr/>
        </p:nvSpPr>
        <p:spPr>
          <a:xfrm>
            <a:off x="6548649" y="1425053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894590-C221-4308-ABF4-233D581EBFE4}"/>
              </a:ext>
            </a:extLst>
          </p:cNvPr>
          <p:cNvSpPr/>
          <p:nvPr/>
        </p:nvSpPr>
        <p:spPr>
          <a:xfrm>
            <a:off x="839337" y="1425054"/>
            <a:ext cx="5129282" cy="4458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  <a:endParaRPr lang="en-US" sz="21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38200" y="271011"/>
            <a:ext cx="10515600" cy="1325563"/>
          </a:xfrm>
        </p:spPr>
        <p:txBody>
          <a:bodyPr/>
          <a:lstStyle/>
          <a:p>
            <a:r>
              <a:rPr lang="en-US"/>
              <a:t>Support Update: the Highlights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841834" y="1594567"/>
            <a:ext cx="5181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/>
              <a:t>SLSS/SLC met with Ex </a:t>
            </a:r>
            <a:r>
              <a:rPr lang="en-US" err="1"/>
              <a:t>Libris</a:t>
            </a:r>
            <a:r>
              <a:rPr lang="en-US"/>
              <a:t> support managers on February 19</a:t>
            </a:r>
            <a:r>
              <a:rPr lang="en-US" baseline="30000"/>
              <a:t>th</a:t>
            </a:r>
            <a:r>
              <a:rPr lang="en-US"/>
              <a:t> </a:t>
            </a:r>
          </a:p>
          <a:p>
            <a:pPr marL="0" indent="0">
              <a:buNone/>
            </a:pPr>
            <a:r>
              <a:rPr lang="en-US">
                <a:cs typeface="Calibri"/>
              </a:rPr>
              <a:t> </a:t>
            </a:r>
          </a:p>
          <a:p>
            <a:r>
              <a:rPr lang="en-US"/>
              <a:t>Discussing issues with Primo link resolution, especially when there is unique id info. missing.</a:t>
            </a:r>
          </a:p>
          <a:p>
            <a:r>
              <a:rPr lang="en-US"/>
              <a:t>Reviewed issue of no RS showing on print if campus owns e.  Escalating this issue with product mgmt.</a:t>
            </a:r>
          </a:p>
          <a:p>
            <a:r>
              <a:rPr lang="en-US"/>
              <a:t>Reviewing cases across institutions, including campus ability to accidentally complete borrowing RS requests, ghost eBook records in NZ, etc.</a:t>
            </a:r>
            <a:endParaRPr lang="en-US">
              <a:cs typeface="Calibri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4CF827-58B1-4CE7-9CC4-BDD7DE8FBB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649872" y="1586789"/>
            <a:ext cx="5181600" cy="4351338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>
                <a:cs typeface="Calibri"/>
              </a:rPr>
              <a:t>Course reserves issues: some inactive course content is showing.  Escalating with product management (who referred back to support), now escalating to administration at EXL.</a:t>
            </a:r>
          </a:p>
          <a:p>
            <a:r>
              <a:rPr lang="en-US">
                <a:cs typeface="Calibri"/>
              </a:rPr>
              <a:t>CZ ghost records in the NZ.  Reviewing best practice to get rid of these, and want to make sure we are doing this right way.</a:t>
            </a:r>
          </a:p>
        </p:txBody>
      </p:sp>
    </p:spTree>
    <p:extLst>
      <p:ext uri="{BB962C8B-B14F-4D97-AF65-F5344CB8AC3E}">
        <p14:creationId xmlns:p14="http://schemas.microsoft.com/office/powerpoint/2010/main" val="294824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Please Bring Cases to our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01107" cy="349350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800100" lvl="1" indent="-342900"/>
            <a:r>
              <a:rPr lang="en-US">
                <a:cs typeface="Calibri" panose="020F0502020204030204"/>
              </a:rPr>
              <a:t>We're doing our best to review cases across the consortium, and to find issues that we need to escalate.</a:t>
            </a:r>
          </a:p>
          <a:p>
            <a:pPr marL="800100" lvl="1" indent="-342900"/>
            <a:r>
              <a:rPr lang="en-US">
                <a:cs typeface="Calibri" panose="020F0502020204030204"/>
              </a:rPr>
              <a:t>But, we're not perfect, so if there's a case that needs to attention that we haven't discovered, please let us know by emailing info@slcny.libanswers.com</a:t>
            </a:r>
          </a:p>
          <a:p>
            <a:pPr>
              <a:buNone/>
            </a:pPr>
            <a:endParaRPr lang="en-US">
              <a:cs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1026" name="Picture 2" descr="https://static.thenounproject.com/png/198197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6146" y="2297151"/>
            <a:ext cx="2955028" cy="29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637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 Light"/>
              </a:rPr>
              <a:t>Transition on Training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710" y="1713207"/>
            <a:ext cx="8125846" cy="4172192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>
                <a:cs typeface="Calibri" panose="020F0502020204030204"/>
              </a:rPr>
              <a:t>SLSS has been providing many training opportunities over the past 4-5 months.</a:t>
            </a:r>
          </a:p>
          <a:p>
            <a:r>
              <a:rPr lang="en-US">
                <a:cs typeface="Calibri" panose="020F0502020204030204"/>
              </a:rPr>
              <a:t>Contract of Consultant (Jennifer) ending in roughly 3 months.</a:t>
            </a:r>
          </a:p>
          <a:p>
            <a:r>
              <a:rPr lang="en-US">
                <a:cs typeface="Calibri" panose="020F0502020204030204"/>
              </a:rPr>
              <a:t>SLSS developed complex maps of curriculum in all functional areas.</a:t>
            </a:r>
          </a:p>
          <a:p>
            <a:r>
              <a:rPr lang="en-US">
                <a:cs typeface="Calibri" panose="020F0502020204030204"/>
              </a:rPr>
              <a:t>Almost all areas have presentations, FAQs, or other content.</a:t>
            </a:r>
          </a:p>
          <a:p>
            <a:r>
              <a:rPr lang="en-US">
                <a:cs typeface="Calibri" panose="020F0502020204030204"/>
              </a:rPr>
              <a:t>In the coming month, we’ll be winding down training and will provide only occasional all-SUNY training, and this will change in nature and focus.</a:t>
            </a:r>
          </a:p>
          <a:p>
            <a:r>
              <a:rPr lang="en-US">
                <a:cs typeface="Calibri" panose="020F0502020204030204"/>
              </a:rPr>
              <a:t>Will be providing some further focused sessions on having campuses sustain local training.</a:t>
            </a:r>
          </a:p>
          <a:p>
            <a:r>
              <a:rPr lang="en-US">
                <a:cs typeface="Calibri" panose="020F0502020204030204"/>
              </a:rPr>
              <a:t>SLSS program managers will focus much, much, much less on training and more on system-wide initiatives.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pic>
        <p:nvPicPr>
          <p:cNvPr id="3074" name="Picture 2" descr="https://static.thenounproject.com/png/45681-2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045" y="1865920"/>
            <a:ext cx="2354191" cy="2354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49108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Update on Planned Initiatives</a:t>
            </a:r>
            <a:endParaRPr lang="en-US">
              <a:cs typeface="Calibri Light"/>
            </a:endParaRP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>
                <a:ea typeface="+mn-lt"/>
                <a:cs typeface="+mn-lt"/>
              </a:rPr>
              <a:t>Network E-Resources Task Force </a:t>
            </a:r>
          </a:p>
          <a:p>
            <a:r>
              <a:rPr lang="en-US">
                <a:cs typeface="Calibri"/>
              </a:rPr>
              <a:t>Has met three times</a:t>
            </a:r>
          </a:p>
          <a:p>
            <a:r>
              <a:rPr lang="en-US">
                <a:cs typeface="Calibri"/>
              </a:rPr>
              <a:t>Gathered useful information from other consortia managing e-resources centrally</a:t>
            </a:r>
          </a:p>
          <a:p>
            <a:r>
              <a:rPr lang="en-US">
                <a:cs typeface="Calibri"/>
              </a:rPr>
              <a:t>Narrowing down criteria to help determine what could and should be managed centrally</a:t>
            </a:r>
          </a:p>
          <a:p>
            <a:r>
              <a:rPr lang="en-US">
                <a:cs typeface="Calibri"/>
              </a:rPr>
              <a:t>Plan to wrap up by mid-March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832FAC-9066-A54F-B49A-783F72C80A5D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98901C-9CA4-D041-B948-D3B4894B6476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DBFD98D-9C97-DE4A-B29D-544B0AAD154F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B1BC77-F5E8-4347-BB4D-7447075C5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94B97D2-B5D9-234A-A702-9B43C352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C0BD2C0-D90B-AF4F-BD3E-11D00A38F3B6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5D6C94E-DAC3-7947-B8BD-C9AE94196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BD4C55E-C976-2644-931A-643E76EEF9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9285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Central Discovery Index Update</a:t>
            </a:r>
          </a:p>
        </p:txBody>
      </p:sp>
      <p:pic>
        <p:nvPicPr>
          <p:cNvPr id="4" name="Picture 12" descr="A picture containing device&#10;&#10;Description generated with very high confidence">
            <a:extLst>
              <a:ext uri="{FF2B5EF4-FFF2-40B4-BE49-F238E27FC236}">
                <a16:creationId xmlns:a16="http://schemas.microsoft.com/office/drawing/2014/main" id="{05777C89-314A-4310-95C3-C5A3A32AE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009" y="1927982"/>
            <a:ext cx="5324608" cy="299793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C3861CC-6233-4F9B-88F3-963A6CAF9351}"/>
              </a:ext>
            </a:extLst>
          </p:cNvPr>
          <p:cNvSpPr/>
          <p:nvPr/>
        </p:nvSpPr>
        <p:spPr>
          <a:xfrm>
            <a:off x="0" y="6076335"/>
            <a:ext cx="12192000" cy="78166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38C07EE-E56D-494A-93B2-6216A4FF82B0}"/>
              </a:ext>
            </a:extLst>
          </p:cNvPr>
          <p:cNvSpPr/>
          <p:nvPr/>
        </p:nvSpPr>
        <p:spPr>
          <a:xfrm>
            <a:off x="1" y="6076334"/>
            <a:ext cx="4531800" cy="78166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57764AA-8A75-47A2-9CA8-8D1C9710A787}"/>
              </a:ext>
            </a:extLst>
          </p:cNvPr>
          <p:cNvGrpSpPr/>
          <p:nvPr/>
        </p:nvGrpSpPr>
        <p:grpSpPr>
          <a:xfrm>
            <a:off x="6276761" y="6251567"/>
            <a:ext cx="5548758" cy="438513"/>
            <a:chOff x="6320303" y="6041112"/>
            <a:chExt cx="5548758" cy="43851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11A1A8-435F-4984-9818-A7EED61A2F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024677" y="6086656"/>
              <a:ext cx="435078" cy="35458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1D9581A-8573-4880-B36F-17A26B88A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0050" y="6064185"/>
              <a:ext cx="413343" cy="413343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C21E9AB-52D6-48D4-A62A-39F24C9E2838}"/>
                </a:ext>
              </a:extLst>
            </p:cNvPr>
            <p:cNvSpPr txBox="1"/>
            <p:nvPr/>
          </p:nvSpPr>
          <p:spPr>
            <a:xfrm>
              <a:off x="6320303" y="6041112"/>
              <a:ext cx="2853813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1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www.suny.edu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4B4CCC-D199-4849-9893-206868BA1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67496" y="6062787"/>
              <a:ext cx="413343" cy="41683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684BE76-22BB-4FA5-82F3-B75CAC32253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325778" y="6072566"/>
              <a:ext cx="543283" cy="382767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A22C812-1047-44C2-8121-86460690E99D}"/>
              </a:ext>
            </a:extLst>
          </p:cNvPr>
          <p:cNvSpPr txBox="1"/>
          <p:nvPr/>
        </p:nvSpPr>
        <p:spPr>
          <a:xfrm>
            <a:off x="6009564" y="4917742"/>
            <a:ext cx="5324902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US" sz="1200"/>
              <a:t>Ex Libris YouTube </a:t>
            </a:r>
            <a:r>
              <a:rPr lang="en-US" sz="1200">
                <a:ea typeface="+mn-lt"/>
                <a:cs typeface="+mn-lt"/>
                <a:hlinkClick r:id="rId7"/>
              </a:rPr>
              <a:t>https://www.youtube.com/watch?v=9k-JZdtSuo8</a:t>
            </a:r>
            <a:endParaRPr lang="en-US" sz="1200"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AC89EA-B4DB-43F4-8900-EEFCD68D289B}"/>
              </a:ext>
            </a:extLst>
          </p:cNvPr>
          <p:cNvSpPr txBox="1"/>
          <p:nvPr/>
        </p:nvSpPr>
        <p:spPr>
          <a:xfrm>
            <a:off x="834788" y="1926608"/>
            <a:ext cx="4881349" cy="375487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200"/>
              <a:t>Plan to go live on Sunday, May 24</a:t>
            </a:r>
            <a:endParaRPr lang="en-US" sz="2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Presented </a:t>
            </a:r>
            <a:r>
              <a:rPr lang="en-US" sz="2200">
                <a:cs typeface="Calibri"/>
                <a:hlinkClick r:id="rId8"/>
              </a:rPr>
              <a:t>updated overview</a:t>
            </a:r>
            <a:r>
              <a:rPr lang="en-US" sz="2200">
                <a:cs typeface="Calibri"/>
              </a:rPr>
              <a:t> and testing information on Friday, February 21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Q&amp;A session planned for </a:t>
            </a:r>
            <a:r>
              <a:rPr lang="en-US" sz="2200">
                <a:cs typeface="Calibri"/>
                <a:hlinkClick r:id="rId9"/>
              </a:rPr>
              <a:t>Friday, Feb 28</a:t>
            </a:r>
            <a:endParaRPr lang="en-US" sz="2200"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/>
              </a:rPr>
              <a:t>Campuses will have several months to test and configure CDI. Will continue to run in parallel to PCI </a:t>
            </a:r>
          </a:p>
          <a:p>
            <a:pPr marL="285750" indent="-285750">
              <a:buFont typeface="Arial"/>
              <a:buChar char="•"/>
            </a:pPr>
            <a:r>
              <a:rPr lang="en-US" sz="2200">
                <a:cs typeface="Calibri" panose="020F0502020204030204"/>
                <a:hlinkClick r:id="rId10"/>
              </a:rPr>
              <a:t>Minutes and Ex Libris Documentation</a:t>
            </a:r>
            <a:endParaRPr lang="en-US" sz="2200">
              <a:cs typeface="Calibri" panose="020F0502020204030204"/>
            </a:endParaRPr>
          </a:p>
          <a:p>
            <a:endParaRPr lang="en-US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827677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025541735DBF5479A85A0E07C52A45A" ma:contentTypeVersion="9" ma:contentTypeDescription="Create a new document." ma:contentTypeScope="" ma:versionID="cf4e206d0aed1cb5ba3ae77ec89f5497">
  <xsd:schema xmlns:xsd="http://www.w3.org/2001/XMLSchema" xmlns:xs="http://www.w3.org/2001/XMLSchema" xmlns:p="http://schemas.microsoft.com/office/2006/metadata/properties" xmlns:ns2="61ce4d65-48b5-4510-a74e-67217dcdfadf" targetNamespace="http://schemas.microsoft.com/office/2006/metadata/properties" ma:root="true" ma:fieldsID="1a288436851de82893f8bba96f25252d" ns2:_="">
    <xsd:import namespace="61ce4d65-48b5-4510-a74e-67217dcdfa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ce4d65-48b5-4510-a74e-67217dcdfa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2D83235-88EE-4E2B-9FD9-F696DD588AFF}">
  <ds:schemaRefs>
    <ds:schemaRef ds:uri="61ce4d65-48b5-4510-a74e-67217dcdfad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332B7E1-008C-4875-BAEB-792625A787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588AD8D-1EF1-40FE-ABB6-5F78DF0AD710}">
  <ds:schemaRefs>
    <ds:schemaRef ds:uri="61ce4d65-48b5-4510-a74e-67217dcdfad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44</Slides>
  <Notes>13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Office Theme</vt:lpstr>
      <vt:lpstr>PowerPoint Presentation</vt:lpstr>
      <vt:lpstr>Libkey </vt:lpstr>
      <vt:lpstr>Gobi API</vt:lpstr>
      <vt:lpstr>Gathering Interest in ILLiad/Atlas Support and/or Development</vt:lpstr>
      <vt:lpstr>Support Update: the Highlights</vt:lpstr>
      <vt:lpstr>Please Bring Cases to our Attention</vt:lpstr>
      <vt:lpstr>Transition on Training </vt:lpstr>
      <vt:lpstr>Update on Planned Initiatives</vt:lpstr>
      <vt:lpstr>Central Discovery Index Update</vt:lpstr>
      <vt:lpstr>March Primo Updates</vt:lpstr>
      <vt:lpstr>Café Alma: </vt:lpstr>
      <vt:lpstr>PowerPoint Presentation</vt:lpstr>
      <vt:lpstr>February Resource Sharing Volumes</vt:lpstr>
      <vt:lpstr>Resource Sharing Volume Takeaways</vt:lpstr>
      <vt:lpstr>Resource Sharing Turnaround Time and Fill Rate Statistics</vt:lpstr>
      <vt:lpstr>Resource Sharing Turnaround Time Takeaways</vt:lpstr>
      <vt:lpstr>Resource Sharing Fill Rate Takeaways</vt:lpstr>
      <vt:lpstr>Resource Sharing Fill Rate Takeaways</vt:lpstr>
      <vt:lpstr>Other Resource Sharing Updates</vt:lpstr>
      <vt:lpstr>PowerPoint Presentation</vt:lpstr>
      <vt:lpstr>OCLC Import Profile Updates</vt:lpstr>
      <vt:lpstr>New Order API Task Force Update</vt:lpstr>
      <vt:lpstr>New Order API Task Force Update</vt:lpstr>
      <vt:lpstr>OCLC Institution Zone Integration Profile</vt:lpstr>
      <vt:lpstr>March Acquistion's Release Notes </vt:lpstr>
      <vt:lpstr>March Resource Management Release Notes </vt:lpstr>
      <vt:lpstr>PowerPoint Presentation</vt:lpstr>
      <vt:lpstr>Analytics Oracle OBI upgrade to Version 12</vt:lpstr>
      <vt:lpstr>Analytics Oracle OBI upgrade to Version 12</vt:lpstr>
      <vt:lpstr>Analytics Oracle OBI upgrade to Version 12</vt:lpstr>
      <vt:lpstr>Analytics Oracle OBI upgrade to Version 12</vt:lpstr>
      <vt:lpstr>Analytics Oracle OBI upgrade to Version 12</vt:lpstr>
      <vt:lpstr>Analytics Oracle OBI upgrade to OBI Version 12</vt:lpstr>
      <vt:lpstr>PowerPoint Presentation</vt:lpstr>
      <vt:lpstr>Training Guides</vt:lpstr>
      <vt:lpstr>Developing Campus-Level Training</vt:lpstr>
      <vt:lpstr>Upcoming Training</vt:lpstr>
      <vt:lpstr>Upcoming Training</vt:lpstr>
      <vt:lpstr>Still to Come...</vt:lpstr>
      <vt:lpstr>PowerPoint Presentation</vt:lpstr>
      <vt:lpstr>Collaborating Across SUNY Libraries (CASL) 2020</vt:lpstr>
      <vt:lpstr>SLSS Taking Stock of Needs and Capacity</vt:lpstr>
      <vt:lpstr>Update on Renewal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Pritting, Shannon</dc:creator>
  <cp:revision>1</cp:revision>
  <dcterms:created xsi:type="dcterms:W3CDTF">2019-08-22T15:05:39Z</dcterms:created>
  <dcterms:modified xsi:type="dcterms:W3CDTF">2020-02-26T17:10:57Z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0x0101001025541735DBF5479A85A0E07C52A45A</vt:lpwstr>
  </property>
</Properties>
</file>