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slideMasters/slideMaster13.xml" ContentType="application/vnd.openxmlformats-officedocument.presentationml.slideMaster+xml"/>
  <Override PartName="/ppt/slides/slide13.xml" ContentType="application/vnd.openxmlformats-officedocument.presentationml.slide+xml"/>
  <Override PartName="/ppt/slideMasters/slideMaster14.xml" ContentType="application/vnd.openxmlformats-officedocument.presentationml.slideMaster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  <Relationship Id="rId1" Type="http://schemas.openxmlformats.org/officeDocument/2006/relationships/extended-properties" Target="docProps/app.xml"/>  <Relationship Id="rId2" Type="http://schemas.openxmlformats.org/package/2006/relationships/metadata/core-properties" Target="docProps/core.xml"/>  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notesMasterIdLst>
    <p:notesMasterId r:id="rId20"/>
  </p:notesMasterIdLst>
  <p:sldSz cx="9144000" cy="5715000" type="screen16x10"/>
  <p:notesSz cx="57150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119" d="100"/>
          <a:sy n="119" d="100"/>
        </p:scale>
        <p:origin x="31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  <Relationship Id="rId1" Target="slideMasters/slideMaster1.xml" Type="http://schemas.openxmlformats.org/officeDocument/2006/relationships/slideMaster"/>  <Relationship Id="rId2" Target="slides/slide1.xml" Type="http://schemas.openxmlformats.org/officeDocument/2006/relationships/slide"/>  <Relationship Id="rId3" Target="slides/slide2.xml" Type="http://schemas.openxmlformats.org/officeDocument/2006/relationships/slide"/>  <Relationship Id="rId4" Target="slides/slide3.xml" Type="http://schemas.openxmlformats.org/officeDocument/2006/relationships/slide"/>  <Relationship Id="rId5" Target="slides/slide4.xml" Type="http://schemas.openxmlformats.org/officeDocument/2006/relationships/slide"/>  <Relationship Id="rId6" Target="slides/slide5.xml" Type="http://schemas.openxmlformats.org/officeDocument/2006/relationships/slide"/>  <Relationship Id="rId7" Target="slides/slide6.xml" Type="http://schemas.openxmlformats.org/officeDocument/2006/relationships/slide"/>  <Relationship Id="rId8" Target="slides/slide7.xml" Type="http://schemas.openxmlformats.org/officeDocument/2006/relationships/slide"/>  <Relationship Id="rId9" Target="slides/slide8.xml" Type="http://schemas.openxmlformats.org/officeDocument/2006/relationships/slide"/>  <Relationship Id="rId10" Target="slides/slide9.xml" Type="http://schemas.openxmlformats.org/officeDocument/2006/relationships/slide"/>  <Relationship Id="rId11" Target="slides/slide10.xml" Type="http://schemas.openxmlformats.org/officeDocument/2006/relationships/slide"/>  <Relationship Id="rId12" Target="slides/slide11.xml" Type="http://schemas.openxmlformats.org/officeDocument/2006/relationships/slide"/>  <Relationship Id="rId13" Target="slides/slide12.xml" Type="http://schemas.openxmlformats.org/officeDocument/2006/relationships/slide"/>  <Relationship Id="rId14" Target="slides/slide13.xml" Type="http://schemas.openxmlformats.org/officeDocument/2006/relationships/slide"/>  <Relationship Id="rId15" Target="slides/slide14.xml" Type="http://schemas.openxmlformats.org/officeDocument/2006/relationships/slide"/>  <Relationship Id="rId16" Type="http://schemas.openxmlformats.org/officeDocument/2006/relationships/presProps" Target="presProps.xml"/>  <Relationship Id="rId17" Type="http://schemas.openxmlformats.org/officeDocument/2006/relationships/viewProps" Target="viewProps.xml"/>  <Relationship Id="rId18" Type="http://schemas.openxmlformats.org/officeDocument/2006/relationships/theme" Target="theme/theme1.xml"/>  <Relationship Id="rId19" Type="http://schemas.openxmlformats.org/officeDocument/2006/relationships/tableStyles" Target="tableStyles.xml"/>  <Relationship Id="rId20" Type="http://schemas.openxmlformats.org/officeDocument/2006/relationships/notesMaster" Target="notesMasters/notesMaster1.xml"/></Relationships>
</file>

<file path=ppt/notesMasters/_rels/notesMaster1.xml.rels><?xml version="1.0" encoding="UTF-8"?>
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 smtClean="0"/>
              <a:t>6/20/18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Relationship Id="rId2" Target="../theme/theme1.xml" Type="http://schemas.openxmlformats.org/officeDocument/2006/relationships/theme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media/image1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1.xml" Type="http://schemas.openxmlformats.org/officeDocument/2006/relationships/notesSlide"/></Relationships>
</file>

<file path=ppt/slides/_rels/slide10.xml.rels><?xml version="1.0" encoding="UTF-8" standalone="yes"?>
<Relationships xmlns="http://schemas.openxmlformats.org/package/2006/relationships"><Relationship Id="rId1" Target="../media/image10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10.xml" Type="http://schemas.openxmlformats.org/officeDocument/2006/relationships/notesSlide"/></Relationships>
</file>

<file path=ppt/slides/_rels/slide11.xml.rels><?xml version="1.0" encoding="UTF-8" standalone="yes"?>
<Relationships xmlns="http://schemas.openxmlformats.org/package/2006/relationships"><Relationship Id="rId1" Target="../media/image11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11.xml" Type="http://schemas.openxmlformats.org/officeDocument/2006/relationships/notesSlide"/></Relationships>
</file>

<file path=ppt/slides/_rels/slide12.xml.rels><?xml version="1.0" encoding="UTF-8" standalone="yes"?>
<Relationships xmlns="http://schemas.openxmlformats.org/package/2006/relationships"><Relationship Id="rId1" Target="../media/image12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12.xml" Type="http://schemas.openxmlformats.org/officeDocument/2006/relationships/notesSlide"/></Relationships>
</file>

<file path=ppt/slides/_rels/slide13.xml.rels><?xml version="1.0" encoding="UTF-8" standalone="yes"?>
<Relationships xmlns="http://schemas.openxmlformats.org/package/2006/relationships"><Relationship Id="rId1" Target="../media/image13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13.xml" Type="http://schemas.openxmlformats.org/officeDocument/2006/relationships/notesSlide"/></Relationships>
</file>

<file path=ppt/slides/_rels/slide14.xml.rels><?xml version="1.0" encoding="UTF-8" standalone="yes"?>
<Relationships xmlns="http://schemas.openxmlformats.org/package/2006/relationships"><Relationship Id="rId1" Target="../media/image14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14.xml" Type="http://schemas.openxmlformats.org/officeDocument/2006/relationships/notesSlide"/></Relationships>
</file>

<file path=ppt/slides/_rels/slide2.xml.rels><?xml version="1.0" encoding="UTF-8" standalone="yes"?>
<Relationships xmlns="http://schemas.openxmlformats.org/package/2006/relationships"><Relationship Id="rId1" Target="../media/image2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2.xml" Type="http://schemas.openxmlformats.org/officeDocument/2006/relationships/notesSlide"/></Relationships>
</file>

<file path=ppt/slides/_rels/slide3.xml.rels><?xml version="1.0" encoding="UTF-8" standalone="yes"?>
<Relationships xmlns="http://schemas.openxmlformats.org/package/2006/relationships"><Relationship Id="rId1" Target="../media/image3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3.xml" Type="http://schemas.openxmlformats.org/officeDocument/2006/relationships/notesSlide"/></Relationships>
</file>

<file path=ppt/slides/_rels/slide4.xml.rels><?xml version="1.0" encoding="UTF-8" standalone="yes"?>
<Relationships xmlns="http://schemas.openxmlformats.org/package/2006/relationships"><Relationship Id="rId1" Target="../media/image4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4.xml" Type="http://schemas.openxmlformats.org/officeDocument/2006/relationships/notesSlide"/></Relationships>
</file>

<file path=ppt/slides/_rels/slide5.xml.rels><?xml version="1.0" encoding="UTF-8" standalone="yes"?>
<Relationships xmlns="http://schemas.openxmlformats.org/package/2006/relationships"><Relationship Id="rId1" Target="../media/image5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5.xml" Type="http://schemas.openxmlformats.org/officeDocument/2006/relationships/notesSlide"/></Relationships>
</file>

<file path=ppt/slides/_rels/slide6.xml.rels><?xml version="1.0" encoding="UTF-8" standalone="yes"?>
<Relationships xmlns="http://schemas.openxmlformats.org/package/2006/relationships"><Relationship Id="rId1" Target="../media/image6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6.xml" Type="http://schemas.openxmlformats.org/officeDocument/2006/relationships/notesSlide"/></Relationships>
</file>

<file path=ppt/slides/_rels/slide7.xml.rels><?xml version="1.0" encoding="UTF-8" standalone="yes"?>
<Relationships xmlns="http://schemas.openxmlformats.org/package/2006/relationships"><Relationship Id="rId1" Target="../media/image7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7.xml" Type="http://schemas.openxmlformats.org/officeDocument/2006/relationships/notesSlide"/></Relationships>
</file>

<file path=ppt/slides/_rels/slide8.xml.rels><?xml version="1.0" encoding="UTF-8" standalone="yes"?>
<Relationships xmlns="http://schemas.openxmlformats.org/package/2006/relationships"><Relationship Id="rId1" Target="../media/image8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8.xml" Type="http://schemas.openxmlformats.org/officeDocument/2006/relationships/notesSlide"/></Relationships>
</file>

<file path=ppt/slides/_rels/slide9.xml.rels><?xml version="1.0" encoding="UTF-8" standalone="yes"?>
<Relationships xmlns="http://schemas.openxmlformats.org/package/2006/relationships"><Relationship Id="rId1" Target="../media/image9.png" Type="http://schemas.openxmlformats.org/officeDocument/2006/relationships/image"/><Relationship Id="rId2" Target="../slideLayouts/slideLayout1.xml" Type="http://schemas.openxmlformats.org/officeDocument/2006/relationships/slideLayout"/><Relationship Id="rId3" Target="../notesSlides/notesSlide9.xml" Type="http://schemas.openxmlformats.org/officeDocument/2006/relationships/notesSlide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 descr="preencoded.png">    </p:cNvPr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</PresentationFormat>
  <Paragraphs>0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PptxGenJS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2020-10-01T22:05:39.333Z</dcterms:created>
  <dcterms:modified xsi:type="dcterms:W3CDTF">2020-10-01T22:05:39.333Z</dcterms:modified>
</cp:coreProperties>
</file>