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4"/>
  </p:notesMasterIdLst>
  <p:sldIdLst>
    <p:sldId id="443" r:id="rId2"/>
    <p:sldId id="448" r:id="rId3"/>
    <p:sldId id="449" r:id="rId4"/>
    <p:sldId id="383" r:id="rId5"/>
    <p:sldId id="456" r:id="rId6"/>
    <p:sldId id="452" r:id="rId7"/>
    <p:sldId id="444" r:id="rId8"/>
    <p:sldId id="427" r:id="rId9"/>
    <p:sldId id="457" r:id="rId10"/>
    <p:sldId id="447" r:id="rId11"/>
    <p:sldId id="458" r:id="rId12"/>
    <p:sldId id="436" r:id="rId13"/>
    <p:sldId id="459" r:id="rId14"/>
    <p:sldId id="434" r:id="rId15"/>
    <p:sldId id="433" r:id="rId16"/>
    <p:sldId id="435" r:id="rId17"/>
    <p:sldId id="437" r:id="rId18"/>
    <p:sldId id="439" r:id="rId19"/>
    <p:sldId id="348" r:id="rId20"/>
    <p:sldId id="460" r:id="rId21"/>
    <p:sldId id="445" r:id="rId22"/>
    <p:sldId id="4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8"/>
    <p:restoredTop sz="74460" autoAdjust="0"/>
  </p:normalViewPr>
  <p:slideViewPr>
    <p:cSldViewPr snapToGrid="0" snapToObjects="1">
      <p:cViewPr varScale="1">
        <p:scale>
          <a:sx n="64" d="100"/>
          <a:sy n="64" d="100"/>
        </p:scale>
        <p:origin x="1192" y="184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0" y="-63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Regular" pitchFamily="2" charset="0"/>
              </a:defRPr>
            </a:lvl1pPr>
          </a:lstStyle>
          <a:p>
            <a:fld id="{1459B5A3-8524-48EC-8CC1-CE68F0CF7FB9}" type="datetimeFigureOut">
              <a:rPr lang="en-US" smtClean="0"/>
              <a:pPr/>
              <a:t>8/21/18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Regular" pitchFamily="2" charset="0"/>
              </a:defRPr>
            </a:lvl1pPr>
          </a:lstStyle>
          <a:p>
            <a:fld id="{0B251FD5-8629-46A5-9034-2E05B244AA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Regular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Regular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Regular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Regular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Regula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8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9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7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53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23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1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17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Helvetica Regular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8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5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Helvetica Regular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0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2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5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8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9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1FD5-8629-46A5-9034-2E05B244AA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9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870C-5C37-134A-A7C6-0B83A14C2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latin typeface="Thirsty Rough Regular Two" panose="03000500000007070006" pitchFamily="66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B037-9FB4-C54C-8464-98E4EAE68C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Brandon Grotesque Medium" panose="020B05030202030602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B531-2233-5346-9714-40C6539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086BD6A-4FA9-D842-925C-5DE70A8A5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8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D32E-A4A8-2C48-AFA1-9156F030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94939-DCCD-F948-8125-6A5E55B56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401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97048-35EC-274E-9D8F-AFFE4E05D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29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B42C2-4A29-FA4E-895B-D086B6A5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5764F-F5A7-6A4F-AF8F-EDC1E89D6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274" y="5729288"/>
            <a:ext cx="9162257" cy="4714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50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FD32-5FD1-5949-BE59-0222539A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47B5-52C8-DE4F-8BBA-AEC28602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B4064-92A5-854C-9236-D2D3A9F7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94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7A81-4F2D-4C7B-BC24-6928EDC18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8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7116-5BEA-2A40-830E-A733A034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663C-A961-7142-ADDD-B85F1662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1F76-EE01-B84F-9172-9EF1FA64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4537" y="6370637"/>
            <a:ext cx="1719263" cy="365125"/>
          </a:xfrm>
        </p:spPr>
        <p:txBody>
          <a:bodyPr/>
          <a:lstStyle>
            <a:lvl1pPr>
              <a:defRPr b="0" i="0">
                <a:solidFill>
                  <a:schemeClr val="accent4">
                    <a:lumMod val="20000"/>
                    <a:lumOff val="80000"/>
                  </a:schemeClr>
                </a:solidFill>
                <a:latin typeface="Helvetica Regular" pitchFamily="2" charset="0"/>
              </a:defRPr>
            </a:lvl1pPr>
          </a:lstStyle>
          <a:p>
            <a:fld id="{3086BD6A-4FA9-D842-925C-5DE70A8A57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ECA835-19A3-CA43-87BE-1B44C6809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274" y="5729288"/>
            <a:ext cx="9153526" cy="4714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77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1F76-EE01-B84F-9172-9EF1FA64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4537" y="6370637"/>
            <a:ext cx="1719263" cy="365125"/>
          </a:xfrm>
        </p:spPr>
        <p:txBody>
          <a:bodyPr/>
          <a:lstStyle>
            <a:lvl1pPr>
              <a:defRPr b="0" i="0">
                <a:solidFill>
                  <a:schemeClr val="accent4">
                    <a:lumMod val="20000"/>
                    <a:lumOff val="80000"/>
                  </a:schemeClr>
                </a:solidFill>
                <a:latin typeface="Helvetica Regular" pitchFamily="2" charset="0"/>
              </a:defRPr>
            </a:lvl1pPr>
          </a:lstStyle>
          <a:p>
            <a:fld id="{3086BD6A-4FA9-D842-925C-5DE70A8A57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900562-6C7C-F144-9F73-5738E8CC01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08388" cy="3608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5D52D4-BBA9-3D49-9D8D-80BF2B15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388" y="963386"/>
            <a:ext cx="7745412" cy="727302"/>
          </a:xfrm>
        </p:spPr>
        <p:txBody>
          <a:bodyPr>
            <a:noAutofit/>
          </a:bodyPr>
          <a:lstStyle>
            <a:lvl1pPr>
              <a:defRPr sz="6000" b="0">
                <a:solidFill>
                  <a:schemeClr val="tx2"/>
                </a:solidFill>
                <a:latin typeface="Thirsty Rough Regular Two" panose="03000500000007070006" pitchFamily="66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EF8247-CD97-B04E-A2B8-BD29DF0E8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8388" y="2155825"/>
            <a:ext cx="7877175" cy="1549400"/>
          </a:xfr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tx1"/>
                </a:solidFill>
                <a:latin typeface="Thirsty Rough Regular Two" panose="03000500000007070006" pitchFamily="66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705EA5-E166-CC4D-989F-CDE66C463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388" y="3705225"/>
            <a:ext cx="7877175" cy="2058988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latin typeface="Brandon Grotesque Light" panose="020B0303020203060202" pitchFamily="34" charset="77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722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CF38-4FC8-1741-9713-2318159E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C9899-8047-8B43-824B-EE61CDCE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54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83DB6-6D54-AE49-A0DC-361E1B9C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086BD6A-4FA9-D842-925C-5DE70A8A5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836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B188-C17B-8C4E-BA31-F48AE2A4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FE0DC-69F6-8A42-BED1-8EE7D4B84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5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977D5-7457-5C48-BEC5-5E15BCC4D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5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3DD66-502A-974B-95F2-AC40607E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AA4517-DF7B-F847-BF87-002A001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274" y="5729288"/>
            <a:ext cx="9162257" cy="4714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16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82BF-2C9E-A44E-BFA8-DA1C4E66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E0BE-6153-1948-91C4-EB5032929C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randon Grotesque Black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EDE1-437B-5346-BCED-F538FF915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48A43-559D-2F44-AD6A-FF2723A66C7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randon Grotesque Black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332E5-8768-B142-BD9C-7EAF01E31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50DD0-0DBE-4145-A6AC-5547A536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8FCC075-E857-AC45-8B2D-35008E29F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4562" y="5729288"/>
            <a:ext cx="9140826" cy="4714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73867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31F-F19A-2C4F-86F6-3C0B26FA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8512E-C49B-EF4C-A528-4032FA2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1CB1C-7E3F-6C42-B9C3-D058C157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46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F3EF-7D94-F846-A173-B0504A41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AADC-4371-1642-A23F-0EF4C54F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498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80C09-1129-3C45-A2A6-7F31A98F4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29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3494-2464-AE43-A3DC-F10FCB68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BD6A-4FA9-D842-925C-5DE70A8A57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3C2AE0-9322-9C4A-AE76-CFFE8CFC5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4562" y="5729288"/>
            <a:ext cx="9147969" cy="4714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5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273D0-C675-FA44-A964-0509C80B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5899-0EA9-6443-8B4B-6D4E57064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E63F4-76A1-6D40-802E-5484694BD9B1}"/>
              </a:ext>
            </a:extLst>
          </p:cNvPr>
          <p:cNvSpPr/>
          <p:nvPr/>
        </p:nvSpPr>
        <p:spPr>
          <a:xfrm>
            <a:off x="0" y="6257931"/>
            <a:ext cx="1219200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8BE6C-AC88-8249-9687-9DA9A424D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68" y="6351588"/>
            <a:ext cx="1719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4">
                    <a:lumMod val="20000"/>
                    <a:lumOff val="80000"/>
                  </a:schemeClr>
                </a:solidFill>
                <a:latin typeface="Brandon Grotesque" panose="020B0503020203060202" pitchFamily="34" charset="77"/>
              </a:defRPr>
            </a:lvl1pPr>
          </a:lstStyle>
          <a:p>
            <a:fld id="{7E85CE14-BD9B-4447-BD5A-4C49D1E45E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B58A2-B4AD-7847-AFD4-9E8644EDC9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5721348"/>
            <a:ext cx="1079500" cy="107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15021-ABE9-9F4B-B006-0B3D307CD160}"/>
              </a:ext>
            </a:extLst>
          </p:cNvPr>
          <p:cNvSpPr txBox="1"/>
          <p:nvPr/>
        </p:nvSpPr>
        <p:spPr>
          <a:xfrm>
            <a:off x="2100264" y="6327774"/>
            <a:ext cx="63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accent4"/>
                </a:solidFill>
                <a:effectLst/>
                <a:latin typeface="Brandon Grotesque" panose="020B0503020203060202" pitchFamily="34" charset="77"/>
                <a:ea typeface="+mn-ea"/>
                <a:cs typeface="+mn-cs"/>
              </a:rPr>
              <a:t>2018 American Lamb Consumer Insights</a:t>
            </a:r>
            <a:br>
              <a:rPr lang="en-US" sz="1200" dirty="0">
                <a:solidFill>
                  <a:schemeClr val="accent4"/>
                </a:solidFill>
                <a:latin typeface="Brandon Grotesque" panose="020B0503020203060202" pitchFamily="34" charset="77"/>
              </a:rPr>
            </a:br>
            <a:r>
              <a:rPr lang="en-US" sz="1200" b="0" i="0" kern="1200" dirty="0">
                <a:solidFill>
                  <a:schemeClr val="accent4"/>
                </a:solidFill>
                <a:effectLst/>
                <a:latin typeface="Brandon Grotesque" panose="020B0503020203060202" pitchFamily="34" charset="77"/>
                <a:ea typeface="+mn-ea"/>
                <a:cs typeface="+mn-cs"/>
              </a:rPr>
              <a:t>Agricultural Media Webinar | August 21, 2018</a:t>
            </a:r>
            <a:endParaRPr lang="en-US" sz="1200" b="0" i="0" dirty="0">
              <a:solidFill>
                <a:schemeClr val="accent4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70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78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hirsty Rough Regular Two" panose="03000500000007070006" pitchFamily="66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Brandon Grotesque Light" panose="020B03030202030602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Brandon Grotesque Light" panose="020B03030202030602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Brandon Grotesque Light" panose="020B03030202030602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Brandon Grotesque Light" panose="020B03030202030602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Brandon Grotesque Light" panose="020B03030202030602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962D8-BC00-E54B-A9E0-D680396B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F45936-9615-2946-A711-FA34F714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2AFC79-8481-2C4E-A7A5-CB911FD1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9F454E-4511-6D43-BFEA-3BD310DD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54FB00-FC54-464D-A372-25140010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F3209E0-C91F-8B43-92C7-90101182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47E6A-7F91-5D43-B7B8-4ED8BBB3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8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B100A7-E89F-1B47-867A-B4061057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F8D-9229-684A-B0DD-D2FEFBF4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657C5D-485D-D742-B41B-4F26F375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39F3064-21F6-D94D-A1AC-5EB1ED06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87682-E39E-BA4B-BEDE-967F5FE1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E3A10-D51D-DE49-AE0F-38B1A376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3A24EF-8AC3-6049-8D7A-90E47B49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7B8D97-6487-9B4E-904C-7EB1E0D3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2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89DBA-4FA5-784D-AD59-A02C1CFB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EBB5D-3D8A-FE44-A790-0B1667E11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F921A8-9B9A-4F45-9571-21137FE4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4CBE4-C502-D942-9874-8E1E5FA7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7ABE8-839D-3045-B500-258996AB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67198F-D659-8E42-BF0D-FC0195F6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6AB386-B6B4-F843-BBD4-66CFB761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6C2F35-1B9C-584C-B6BB-16BEA572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414"/>
      </p:ext>
    </p:extLst>
  </p:cSld>
  <p:clrMapOvr>
    <a:masterClrMapping/>
  </p:clrMapOvr>
</p:sld>
</file>

<file path=ppt/theme/theme1.xml><?xml version="1.0" encoding="utf-8"?>
<a:theme xmlns:a="http://schemas.openxmlformats.org/drawingml/2006/main" name="ALB Draft2">
  <a:themeElements>
    <a:clrScheme name="Lamb Board 05 30 18">
      <a:dk1>
        <a:srgbClr val="97212C"/>
      </a:dk1>
      <a:lt1>
        <a:srgbClr val="FFFFFF"/>
      </a:lt1>
      <a:dk2>
        <a:srgbClr val="262318"/>
      </a:dk2>
      <a:lt2>
        <a:srgbClr val="FFFFFF"/>
      </a:lt2>
      <a:accent1>
        <a:srgbClr val="A9363A"/>
      </a:accent1>
      <a:accent2>
        <a:srgbClr val="342E1F"/>
      </a:accent2>
      <a:accent3>
        <a:srgbClr val="506986"/>
      </a:accent3>
      <a:accent4>
        <a:srgbClr val="CEC5A6"/>
      </a:accent4>
      <a:accent5>
        <a:srgbClr val="A1A367"/>
      </a:accent5>
      <a:accent6>
        <a:srgbClr val="E3B733"/>
      </a:accent6>
      <a:hlink>
        <a:srgbClr val="A9363A"/>
      </a:hlink>
      <a:folHlink>
        <a:srgbClr val="E7E1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 Draft2" id="{0CA58772-F45E-414A-90CA-11569B114E85}" vid="{2B203F80-8824-3C47-B0A5-04E96079EB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18645</TotalTime>
  <Words>22</Words>
  <Application>Microsoft Macintosh PowerPoint</Application>
  <PresentationFormat>Widescreen</PresentationFormat>
  <Paragraphs>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Brandon Grotesque</vt:lpstr>
      <vt:lpstr>Brandon Grotesque Black</vt:lpstr>
      <vt:lpstr>Brandon Grotesque Light</vt:lpstr>
      <vt:lpstr>Brandon Grotesque Medium</vt:lpstr>
      <vt:lpstr>Helvetica Regular</vt:lpstr>
      <vt:lpstr>Thirsty Rough Regular Two</vt:lpstr>
      <vt:lpstr>ALB Draft2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worrell</dc:creator>
  <cp:lastModifiedBy>Christina Roth</cp:lastModifiedBy>
  <cp:revision>517</cp:revision>
  <cp:lastPrinted>2018-07-03T13:58:00Z</cp:lastPrinted>
  <dcterms:created xsi:type="dcterms:W3CDTF">2018-04-29T21:19:40Z</dcterms:created>
  <dcterms:modified xsi:type="dcterms:W3CDTF">2018-08-21T14:06:16Z</dcterms:modified>
</cp:coreProperties>
</file>