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58" r:id="rId5"/>
    <p:sldId id="467" r:id="rId6"/>
    <p:sldId id="478" r:id="rId7"/>
    <p:sldId id="468" r:id="rId8"/>
    <p:sldId id="451" r:id="rId9"/>
    <p:sldId id="473" r:id="rId10"/>
    <p:sldId id="474" r:id="rId11"/>
    <p:sldId id="475" r:id="rId12"/>
    <p:sldId id="476" r:id="rId13"/>
    <p:sldId id="477" r:id="rId14"/>
    <p:sldId id="411" r:id="rId15"/>
    <p:sldId id="479" r:id="rId16"/>
    <p:sldId id="480" r:id="rId17"/>
    <p:sldId id="431" r:id="rId18"/>
    <p:sldId id="461" r:id="rId19"/>
    <p:sldId id="481" r:id="rId20"/>
    <p:sldId id="463" r:id="rId21"/>
    <p:sldId id="436" r:id="rId22"/>
    <p:sldId id="453" r:id="rId23"/>
    <p:sldId id="472" r:id="rId24"/>
    <p:sldId id="471" r:id="rId25"/>
    <p:sldId id="457" r:id="rId26"/>
    <p:sldId id="438" r:id="rId27"/>
    <p:sldId id="482" r:id="rId28"/>
    <p:sldId id="483" r:id="rId29"/>
    <p:sldId id="484" r:id="rId30"/>
    <p:sldId id="485" r:id="rId31"/>
    <p:sldId id="486" r:id="rId32"/>
    <p:sldId id="27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2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2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6E3A30-6B7C-4B65-93BE-748BC3A1E93E}" v="3810" dt="2021-07-05T13:41:23.652"/>
    <p1510:client id="{0A2F7A42-147A-06A9-5ECD-E1CB7721BDBD}" v="711" dt="2021-07-06T12:34:58.794"/>
    <p1510:client id="{688211A8-A3A8-4692-9540-93360EB14B3F}" v="948" dt="2021-07-07T13:22:51.445"/>
    <p1510:client id="{72CC04B1-2F43-4F19-BBC4-5852C6988465}" v="241" dt="2021-07-05T17:25:59.317"/>
    <p1510:client id="{87411DC0-D6E5-46D7-AAAB-4D01E179F700}" v="74" dt="2021-07-07T00:40:40.618"/>
    <p1510:client id="{A89ED021-B49B-496D-A4F1-44BD7D34F253}" v="6205" dt="2021-07-07T00:33:56.653"/>
    <p1510:client id="{B4B544CF-F279-1861-503B-EC4C0C98DDD4}" v="1424" dt="2021-07-04T12:49:40.463"/>
    <p1510:client id="{BBA48021-C52D-4B1D-8A16-E9FF91289402}" v="765" dt="2021-07-05T13:59:49.149"/>
    <p1510:client id="{E2EF373A-CAD9-4625-B448-641D4535217F}" v="16" dt="2021-07-07T15:26:30.266"/>
    <p1510:client id="{F74FBCCA-4904-4A96-B1CF-2B8CB45C0254}" v="203" dt="2021-07-05T13:00:00.796"/>
    <p1510:client id="{F9FB536E-550C-7BBA-83FB-8EC546F466F4}" v="132" dt="2021-07-07T17:37:05.5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tting, Shannon" userId="S::shannon.pritting@suny.edu::b6acce8b-3193-4a7b-b3b8-1dc43a9f8da4" providerId="AD" clId="Web-{F74FBCCA-4904-4A96-B1CF-2B8CB45C0254}"/>
    <pc:docChg chg="modSld">
      <pc:chgData name="Pritting, Shannon" userId="S::shannon.pritting@suny.edu::b6acce8b-3193-4a7b-b3b8-1dc43a9f8da4" providerId="AD" clId="Web-{F74FBCCA-4904-4A96-B1CF-2B8CB45C0254}" dt="2021-07-05T13:00:00.796" v="98" actId="20577"/>
      <pc:docMkLst>
        <pc:docMk/>
      </pc:docMkLst>
      <pc:sldChg chg="modSp">
        <pc:chgData name="Pritting, Shannon" userId="S::shannon.pritting@suny.edu::b6acce8b-3193-4a7b-b3b8-1dc43a9f8da4" providerId="AD" clId="Web-{F74FBCCA-4904-4A96-B1CF-2B8CB45C0254}" dt="2021-07-05T12:56:36.519" v="4" actId="20577"/>
        <pc:sldMkLst>
          <pc:docMk/>
          <pc:sldMk cId="2919431528" sldId="258"/>
        </pc:sldMkLst>
        <pc:spChg chg="mod">
          <ac:chgData name="Pritting, Shannon" userId="S::shannon.pritting@suny.edu::b6acce8b-3193-4a7b-b3b8-1dc43a9f8da4" providerId="AD" clId="Web-{F74FBCCA-4904-4A96-B1CF-2B8CB45C0254}" dt="2021-07-05T12:56:36.519" v="4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modSp">
        <pc:chgData name="Pritting, Shannon" userId="S::shannon.pritting@suny.edu::b6acce8b-3193-4a7b-b3b8-1dc43a9f8da4" providerId="AD" clId="Web-{F74FBCCA-4904-4A96-B1CF-2B8CB45C0254}" dt="2021-07-05T12:57:23.600" v="7" actId="20577"/>
        <pc:sldMkLst>
          <pc:docMk/>
          <pc:sldMk cId="936993092" sldId="451"/>
        </pc:sldMkLst>
        <pc:spChg chg="mod">
          <ac:chgData name="Pritting, Shannon" userId="S::shannon.pritting@suny.edu::b6acce8b-3193-4a7b-b3b8-1dc43a9f8da4" providerId="AD" clId="Web-{F74FBCCA-4904-4A96-B1CF-2B8CB45C0254}" dt="2021-07-05T12:57:23.600" v="7" actId="20577"/>
          <ac:spMkLst>
            <pc:docMk/>
            <pc:sldMk cId="936993092" sldId="451"/>
            <ac:spMk id="3" creationId="{7307718E-8D26-454B-804F-6AC1A4FD2369}"/>
          </ac:spMkLst>
        </pc:spChg>
      </pc:sldChg>
      <pc:sldChg chg="modSp">
        <pc:chgData name="Pritting, Shannon" userId="S::shannon.pritting@suny.edu::b6acce8b-3193-4a7b-b3b8-1dc43a9f8da4" providerId="AD" clId="Web-{F74FBCCA-4904-4A96-B1CF-2B8CB45C0254}" dt="2021-07-05T13:00:00.796" v="98" actId="20577"/>
        <pc:sldMkLst>
          <pc:docMk/>
          <pc:sldMk cId="284077549" sldId="467"/>
        </pc:sldMkLst>
        <pc:spChg chg="mod">
          <ac:chgData name="Pritting, Shannon" userId="S::shannon.pritting@suny.edu::b6acce8b-3193-4a7b-b3b8-1dc43a9f8da4" providerId="AD" clId="Web-{F74FBCCA-4904-4A96-B1CF-2B8CB45C0254}" dt="2021-07-05T13:00:00.796" v="98" actId="20577"/>
          <ac:spMkLst>
            <pc:docMk/>
            <pc:sldMk cId="284077549" sldId="467"/>
            <ac:spMk id="3" creationId="{7307718E-8D26-454B-804F-6AC1A4FD2369}"/>
          </ac:spMkLst>
        </pc:spChg>
      </pc:sldChg>
    </pc:docChg>
  </pc:docChgLst>
  <pc:docChgLst>
    <pc:chgData name="Shannon Pritting" userId="b6acce8b-3193-4a7b-b3b8-1dc43a9f8da4" providerId="ADAL" clId="{6BE7CBC2-3A38-4E41-9406-9B422EE2CDB4}"/>
    <pc:docChg chg="undo addSld delSld">
      <pc:chgData name="Shannon Pritting" userId="b6acce8b-3193-4a7b-b3b8-1dc43a9f8da4" providerId="ADAL" clId="{6BE7CBC2-3A38-4E41-9406-9B422EE2CDB4}" dt="2021-06-29T20:04:12.620" v="16" actId="2696"/>
      <pc:docMkLst>
        <pc:docMk/>
      </pc:docMkLst>
      <pc:sldChg chg="del">
        <pc:chgData name="Shannon Pritting" userId="b6acce8b-3193-4a7b-b3b8-1dc43a9f8da4" providerId="ADAL" clId="{6BE7CBC2-3A38-4E41-9406-9B422EE2CDB4}" dt="2021-06-29T20:03:36.412" v="9" actId="2696"/>
        <pc:sldMkLst>
          <pc:docMk/>
          <pc:sldMk cId="4149898965" sldId="442"/>
        </pc:sldMkLst>
      </pc:sldChg>
      <pc:sldChg chg="add del">
        <pc:chgData name="Shannon Pritting" userId="b6acce8b-3193-4a7b-b3b8-1dc43a9f8da4" providerId="ADAL" clId="{6BE7CBC2-3A38-4E41-9406-9B422EE2CDB4}" dt="2021-06-29T20:03:51.847" v="12" actId="2696"/>
        <pc:sldMkLst>
          <pc:docMk/>
          <pc:sldMk cId="1775341631" sldId="445"/>
        </pc:sldMkLst>
      </pc:sldChg>
      <pc:sldChg chg="del">
        <pc:chgData name="Shannon Pritting" userId="b6acce8b-3193-4a7b-b3b8-1dc43a9f8da4" providerId="ADAL" clId="{6BE7CBC2-3A38-4E41-9406-9B422EE2CDB4}" dt="2021-06-29T20:03:04.833" v="0" actId="2696"/>
        <pc:sldMkLst>
          <pc:docMk/>
          <pc:sldMk cId="683976795" sldId="450"/>
        </pc:sldMkLst>
      </pc:sldChg>
      <pc:sldChg chg="add del">
        <pc:chgData name="Shannon Pritting" userId="b6acce8b-3193-4a7b-b3b8-1dc43a9f8da4" providerId="ADAL" clId="{6BE7CBC2-3A38-4E41-9406-9B422EE2CDB4}" dt="2021-06-29T20:03:07.969" v="2" actId="2696"/>
        <pc:sldMkLst>
          <pc:docMk/>
          <pc:sldMk cId="936993092" sldId="451"/>
        </pc:sldMkLst>
      </pc:sldChg>
      <pc:sldChg chg="del">
        <pc:chgData name="Shannon Pritting" userId="b6acce8b-3193-4a7b-b3b8-1dc43a9f8da4" providerId="ADAL" clId="{6BE7CBC2-3A38-4E41-9406-9B422EE2CDB4}" dt="2021-06-29T20:03:26.499" v="6" actId="2696"/>
        <pc:sldMkLst>
          <pc:docMk/>
          <pc:sldMk cId="3633004737" sldId="454"/>
        </pc:sldMkLst>
      </pc:sldChg>
      <pc:sldChg chg="del">
        <pc:chgData name="Shannon Pritting" userId="b6acce8b-3193-4a7b-b3b8-1dc43a9f8da4" providerId="ADAL" clId="{6BE7CBC2-3A38-4E41-9406-9B422EE2CDB4}" dt="2021-06-29T20:03:31.468" v="8" actId="2696"/>
        <pc:sldMkLst>
          <pc:docMk/>
          <pc:sldMk cId="3437046878" sldId="455"/>
        </pc:sldMkLst>
      </pc:sldChg>
      <pc:sldChg chg="del">
        <pc:chgData name="Shannon Pritting" userId="b6acce8b-3193-4a7b-b3b8-1dc43a9f8da4" providerId="ADAL" clId="{6BE7CBC2-3A38-4E41-9406-9B422EE2CDB4}" dt="2021-06-29T20:03:30.202" v="7" actId="2696"/>
        <pc:sldMkLst>
          <pc:docMk/>
          <pc:sldMk cId="740928001" sldId="456"/>
        </pc:sldMkLst>
      </pc:sldChg>
      <pc:sldChg chg="del">
        <pc:chgData name="Shannon Pritting" userId="b6acce8b-3193-4a7b-b3b8-1dc43a9f8da4" providerId="ADAL" clId="{6BE7CBC2-3A38-4E41-9406-9B422EE2CDB4}" dt="2021-06-29T20:04:03.772" v="13" actId="2696"/>
        <pc:sldMkLst>
          <pc:docMk/>
          <pc:sldMk cId="289150889" sldId="458"/>
        </pc:sldMkLst>
      </pc:sldChg>
      <pc:sldChg chg="del">
        <pc:chgData name="Shannon Pritting" userId="b6acce8b-3193-4a7b-b3b8-1dc43a9f8da4" providerId="ADAL" clId="{6BE7CBC2-3A38-4E41-9406-9B422EE2CDB4}" dt="2021-06-29T20:04:06.594" v="14" actId="2696"/>
        <pc:sldMkLst>
          <pc:docMk/>
          <pc:sldMk cId="975585030" sldId="459"/>
        </pc:sldMkLst>
      </pc:sldChg>
      <pc:sldChg chg="del">
        <pc:chgData name="Shannon Pritting" userId="b6acce8b-3193-4a7b-b3b8-1dc43a9f8da4" providerId="ADAL" clId="{6BE7CBC2-3A38-4E41-9406-9B422EE2CDB4}" dt="2021-06-29T20:03:15.772" v="3" actId="2696"/>
        <pc:sldMkLst>
          <pc:docMk/>
          <pc:sldMk cId="3750321962" sldId="460"/>
        </pc:sldMkLst>
      </pc:sldChg>
      <pc:sldChg chg="del">
        <pc:chgData name="Shannon Pritting" userId="b6acce8b-3193-4a7b-b3b8-1dc43a9f8da4" providerId="ADAL" clId="{6BE7CBC2-3A38-4E41-9406-9B422EE2CDB4}" dt="2021-06-29T20:03:38.249" v="10" actId="2696"/>
        <pc:sldMkLst>
          <pc:docMk/>
          <pc:sldMk cId="675696077" sldId="462"/>
        </pc:sldMkLst>
      </pc:sldChg>
      <pc:sldChg chg="del">
        <pc:chgData name="Shannon Pritting" userId="b6acce8b-3193-4a7b-b3b8-1dc43a9f8da4" providerId="ADAL" clId="{6BE7CBC2-3A38-4E41-9406-9B422EE2CDB4}" dt="2021-06-29T20:04:08.251" v="15" actId="2696"/>
        <pc:sldMkLst>
          <pc:docMk/>
          <pc:sldMk cId="3330701595" sldId="464"/>
        </pc:sldMkLst>
      </pc:sldChg>
      <pc:sldChg chg="del">
        <pc:chgData name="Shannon Pritting" userId="b6acce8b-3193-4a7b-b3b8-1dc43a9f8da4" providerId="ADAL" clId="{6BE7CBC2-3A38-4E41-9406-9B422EE2CDB4}" dt="2021-06-29T20:04:12.620" v="16" actId="2696"/>
        <pc:sldMkLst>
          <pc:docMk/>
          <pc:sldMk cId="1533386137" sldId="465"/>
        </pc:sldMkLst>
      </pc:sldChg>
      <pc:sldChg chg="del">
        <pc:chgData name="Shannon Pritting" userId="b6acce8b-3193-4a7b-b3b8-1dc43a9f8da4" providerId="ADAL" clId="{6BE7CBC2-3A38-4E41-9406-9B422EE2CDB4}" dt="2021-06-29T20:03:18.459" v="4" actId="2696"/>
        <pc:sldMkLst>
          <pc:docMk/>
          <pc:sldMk cId="2401239676" sldId="466"/>
        </pc:sldMkLst>
      </pc:sldChg>
      <pc:sldChg chg="del">
        <pc:chgData name="Shannon Pritting" userId="b6acce8b-3193-4a7b-b3b8-1dc43a9f8da4" providerId="ADAL" clId="{6BE7CBC2-3A38-4E41-9406-9B422EE2CDB4}" dt="2021-06-29T20:03:22.679" v="5" actId="2696"/>
        <pc:sldMkLst>
          <pc:docMk/>
          <pc:sldMk cId="3730021306" sldId="469"/>
        </pc:sldMkLst>
      </pc:sldChg>
    </pc:docChg>
  </pc:docChgLst>
  <pc:docChgLst>
    <pc:chgData name="Jackson, Timothy" userId="S::timothy.jackson@suny.edu::9ce01cec-8b46-438e-9d10-af58cd21d299" providerId="AD" clId="Web-{87411DC0-D6E5-46D7-AAAB-4D01E179F700}"/>
    <pc:docChg chg="delSld modSld">
      <pc:chgData name="Jackson, Timothy" userId="S::timothy.jackson@suny.edu::9ce01cec-8b46-438e-9d10-af58cd21d299" providerId="AD" clId="Web-{87411DC0-D6E5-46D7-AAAB-4D01E179F700}" dt="2021-07-07T00:40:40.618" v="35" actId="20577"/>
      <pc:docMkLst>
        <pc:docMk/>
      </pc:docMkLst>
      <pc:sldChg chg="modSp">
        <pc:chgData name="Jackson, Timothy" userId="S::timothy.jackson@suny.edu::9ce01cec-8b46-438e-9d10-af58cd21d299" providerId="AD" clId="Web-{87411DC0-D6E5-46D7-AAAB-4D01E179F700}" dt="2021-07-07T00:40:40.618" v="35" actId="20577"/>
        <pc:sldMkLst>
          <pc:docMk/>
          <pc:sldMk cId="3343025425" sldId="483"/>
        </pc:sldMkLst>
        <pc:spChg chg="mod">
          <ac:chgData name="Jackson, Timothy" userId="S::timothy.jackson@suny.edu::9ce01cec-8b46-438e-9d10-af58cd21d299" providerId="AD" clId="Web-{87411DC0-D6E5-46D7-AAAB-4D01E179F700}" dt="2021-07-07T00:40:40.618" v="35" actId="20577"/>
          <ac:spMkLst>
            <pc:docMk/>
            <pc:sldMk cId="3343025425" sldId="483"/>
            <ac:spMk id="3" creationId="{7307718E-8D26-454B-804F-6AC1A4FD2369}"/>
          </ac:spMkLst>
        </pc:spChg>
      </pc:sldChg>
      <pc:sldChg chg="del">
        <pc:chgData name="Jackson, Timothy" userId="S::timothy.jackson@suny.edu::9ce01cec-8b46-438e-9d10-af58cd21d299" providerId="AD" clId="Web-{87411DC0-D6E5-46D7-AAAB-4D01E179F700}" dt="2021-07-07T00:39:18.488" v="0"/>
        <pc:sldMkLst>
          <pc:docMk/>
          <pc:sldMk cId="3874951880" sldId="487"/>
        </pc:sldMkLst>
      </pc:sldChg>
    </pc:docChg>
  </pc:docChgLst>
  <pc:docChgLst>
    <pc:chgData name="Tovstiadi, Esta" userId="S::esta.tovstiadi@suny.edu::b592cbb2-ea38-4240-8a3a-6613487ae435" providerId="AD" clId="Web-{0A2F7A42-147A-06A9-5ECD-E1CB7721BDBD}"/>
    <pc:docChg chg="addSld modSld">
      <pc:chgData name="Tovstiadi, Esta" userId="S::esta.tovstiadi@suny.edu::b592cbb2-ea38-4240-8a3a-6613487ae435" providerId="AD" clId="Web-{0A2F7A42-147A-06A9-5ECD-E1CB7721BDBD}" dt="2021-07-06T12:34:44.121" v="353" actId="20577"/>
      <pc:docMkLst>
        <pc:docMk/>
      </pc:docMkLst>
      <pc:sldChg chg="modSp">
        <pc:chgData name="Tovstiadi, Esta" userId="S::esta.tovstiadi@suny.edu::b592cbb2-ea38-4240-8a3a-6613487ae435" providerId="AD" clId="Web-{0A2F7A42-147A-06A9-5ECD-E1CB7721BDBD}" dt="2021-07-06T11:19:36.457" v="3" actId="20577"/>
        <pc:sldMkLst>
          <pc:docMk/>
          <pc:sldMk cId="936993092" sldId="451"/>
        </pc:sldMkLst>
        <pc:spChg chg="mod">
          <ac:chgData name="Tovstiadi, Esta" userId="S::esta.tovstiadi@suny.edu::b592cbb2-ea38-4240-8a3a-6613487ae435" providerId="AD" clId="Web-{0A2F7A42-147A-06A9-5ECD-E1CB7721BDBD}" dt="2021-07-06T11:19:36.457" v="3" actId="20577"/>
          <ac:spMkLst>
            <pc:docMk/>
            <pc:sldMk cId="936993092" sldId="451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0A2F7A42-147A-06A9-5ECD-E1CB7721BDBD}" dt="2021-07-06T12:34:44.121" v="353" actId="20577"/>
        <pc:sldMkLst>
          <pc:docMk/>
          <pc:sldMk cId="2262626969" sldId="461"/>
        </pc:sldMkLst>
        <pc:spChg chg="mod">
          <ac:chgData name="Tovstiadi, Esta" userId="S::esta.tovstiadi@suny.edu::b592cbb2-ea38-4240-8a3a-6613487ae435" providerId="AD" clId="Web-{0A2F7A42-147A-06A9-5ECD-E1CB7721BDBD}" dt="2021-07-06T12:34:27.636" v="342" actId="20577"/>
          <ac:spMkLst>
            <pc:docMk/>
            <pc:sldMk cId="2262626969" sldId="461"/>
            <ac:spMk id="2" creationId="{951BD01F-DF2B-47F8-9FCF-DF60BE5A8D2C}"/>
          </ac:spMkLst>
        </pc:spChg>
        <pc:spChg chg="mod">
          <ac:chgData name="Tovstiadi, Esta" userId="S::esta.tovstiadi@suny.edu::b592cbb2-ea38-4240-8a3a-6613487ae435" providerId="AD" clId="Web-{0A2F7A42-147A-06A9-5ECD-E1CB7721BDBD}" dt="2021-07-06T12:34:44.121" v="353" actId="20577"/>
          <ac:spMkLst>
            <pc:docMk/>
            <pc:sldMk cId="2262626969" sldId="461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0A2F7A42-147A-06A9-5ECD-E1CB7721BDBD}" dt="2021-07-06T12:34:03.853" v="335" actId="20577"/>
        <pc:sldMkLst>
          <pc:docMk/>
          <pc:sldMk cId="899040848" sldId="463"/>
        </pc:sldMkLst>
        <pc:spChg chg="mod">
          <ac:chgData name="Tovstiadi, Esta" userId="S::esta.tovstiadi@suny.edu::b592cbb2-ea38-4240-8a3a-6613487ae435" providerId="AD" clId="Web-{0A2F7A42-147A-06A9-5ECD-E1CB7721BDBD}" dt="2021-07-06T12:34:03.853" v="335" actId="20577"/>
          <ac:spMkLst>
            <pc:docMk/>
            <pc:sldMk cId="899040848" sldId="463"/>
            <ac:spMk id="3" creationId="{7307718E-8D26-454B-804F-6AC1A4FD2369}"/>
          </ac:spMkLst>
        </pc:spChg>
      </pc:sldChg>
      <pc:sldChg chg="modSp add replId">
        <pc:chgData name="Tovstiadi, Esta" userId="S::esta.tovstiadi@suny.edu::b592cbb2-ea38-4240-8a3a-6613487ae435" providerId="AD" clId="Web-{0A2F7A42-147A-06A9-5ECD-E1CB7721BDBD}" dt="2021-07-06T11:43:03.289" v="272" actId="20577"/>
        <pc:sldMkLst>
          <pc:docMk/>
          <pc:sldMk cId="3745315215" sldId="481"/>
        </pc:sldMkLst>
        <pc:spChg chg="mod">
          <ac:chgData name="Tovstiadi, Esta" userId="S::esta.tovstiadi@suny.edu::b592cbb2-ea38-4240-8a3a-6613487ae435" providerId="AD" clId="Web-{0A2F7A42-147A-06A9-5ECD-E1CB7721BDBD}" dt="2021-07-06T11:42:30.756" v="216" actId="20577"/>
          <ac:spMkLst>
            <pc:docMk/>
            <pc:sldMk cId="3745315215" sldId="481"/>
            <ac:spMk id="2" creationId="{951BD01F-DF2B-47F8-9FCF-DF60BE5A8D2C}"/>
          </ac:spMkLst>
        </pc:spChg>
        <pc:spChg chg="mod">
          <ac:chgData name="Tovstiadi, Esta" userId="S::esta.tovstiadi@suny.edu::b592cbb2-ea38-4240-8a3a-6613487ae435" providerId="AD" clId="Web-{0A2F7A42-147A-06A9-5ECD-E1CB7721BDBD}" dt="2021-07-06T11:43:03.289" v="272" actId="20577"/>
          <ac:spMkLst>
            <pc:docMk/>
            <pc:sldMk cId="3745315215" sldId="481"/>
            <ac:spMk id="3" creationId="{7307718E-8D26-454B-804F-6AC1A4FD2369}"/>
          </ac:spMkLst>
        </pc:spChg>
      </pc:sldChg>
    </pc:docChg>
  </pc:docChgLst>
  <pc:docChgLst>
    <pc:chgData name="Eichelberger, Michelle" userId="S::michelle.eichelberger@suny.edu::1bd4442c-2af1-40d1-9d43-8e1df5db51d4" providerId="AD" clId="Web-{BBA48021-C52D-4B1D-8A16-E9FF91289402}"/>
    <pc:docChg chg="addSld modSld sldOrd">
      <pc:chgData name="Eichelberger, Michelle" userId="S::michelle.eichelberger@suny.edu::1bd4442c-2af1-40d1-9d43-8e1df5db51d4" providerId="AD" clId="Web-{BBA48021-C52D-4B1D-8A16-E9FF91289402}" dt="2021-07-05T13:59:49.149" v="382" actId="20577"/>
      <pc:docMkLst>
        <pc:docMk/>
      </pc:docMkLst>
      <pc:sldChg chg="modSp">
        <pc:chgData name="Eichelberger, Michelle" userId="S::michelle.eichelberger@suny.edu::1bd4442c-2af1-40d1-9d43-8e1df5db51d4" providerId="AD" clId="Web-{BBA48021-C52D-4B1D-8A16-E9FF91289402}" dt="2021-07-05T13:51:38.586" v="1" actId="20577"/>
        <pc:sldMkLst>
          <pc:docMk/>
          <pc:sldMk cId="2934579688" sldId="476"/>
        </pc:sldMkLst>
        <pc:spChg chg="mod">
          <ac:chgData name="Eichelberger, Michelle" userId="S::michelle.eichelberger@suny.edu::1bd4442c-2af1-40d1-9d43-8e1df5db51d4" providerId="AD" clId="Web-{BBA48021-C52D-4B1D-8A16-E9FF91289402}" dt="2021-07-05T13:51:38.586" v="1" actId="20577"/>
          <ac:spMkLst>
            <pc:docMk/>
            <pc:sldMk cId="2934579688" sldId="476"/>
            <ac:spMk id="3" creationId="{4EB4B319-D190-458A-9C63-F0999D96E687}"/>
          </ac:spMkLst>
        </pc:spChg>
      </pc:sldChg>
      <pc:sldChg chg="modSp add ord replId">
        <pc:chgData name="Eichelberger, Michelle" userId="S::michelle.eichelberger@suny.edu::1bd4442c-2af1-40d1-9d43-8e1df5db51d4" providerId="AD" clId="Web-{BBA48021-C52D-4B1D-8A16-E9FF91289402}" dt="2021-07-05T13:59:49.149" v="382" actId="20577"/>
        <pc:sldMkLst>
          <pc:docMk/>
          <pc:sldMk cId="937070934" sldId="479"/>
        </pc:sldMkLst>
        <pc:spChg chg="mod">
          <ac:chgData name="Eichelberger, Michelle" userId="S::michelle.eichelberger@suny.edu::1bd4442c-2af1-40d1-9d43-8e1df5db51d4" providerId="AD" clId="Web-{BBA48021-C52D-4B1D-8A16-E9FF91289402}" dt="2021-07-05T13:52:31.572" v="17" actId="20577"/>
          <ac:spMkLst>
            <pc:docMk/>
            <pc:sldMk cId="937070934" sldId="479"/>
            <ac:spMk id="2" creationId="{3EBF1061-8822-41E8-A3C3-0765565E0799}"/>
          </ac:spMkLst>
        </pc:spChg>
        <pc:spChg chg="mod">
          <ac:chgData name="Eichelberger, Michelle" userId="S::michelle.eichelberger@suny.edu::1bd4442c-2af1-40d1-9d43-8e1df5db51d4" providerId="AD" clId="Web-{BBA48021-C52D-4B1D-8A16-E9FF91289402}" dt="2021-07-05T13:59:49.149" v="382" actId="20577"/>
          <ac:spMkLst>
            <pc:docMk/>
            <pc:sldMk cId="937070934" sldId="479"/>
            <ac:spMk id="3" creationId="{4EB4B319-D190-458A-9C63-F0999D96E687}"/>
          </ac:spMkLst>
        </pc:spChg>
      </pc:sldChg>
    </pc:docChg>
  </pc:docChgLst>
  <pc:docChgLst>
    <pc:chgData name="Pritting, Shannon" userId="S::shannon.pritting@suny.edu::b6acce8b-3193-4a7b-b3b8-1dc43a9f8da4" providerId="AD" clId="Web-{086E3A30-6B7C-4B65-93BE-748BC3A1E93E}"/>
    <pc:docChg chg="addSld modSld sldOrd">
      <pc:chgData name="Pritting, Shannon" userId="S::shannon.pritting@suny.edu::b6acce8b-3193-4a7b-b3b8-1dc43a9f8da4" providerId="AD" clId="Web-{086E3A30-6B7C-4B65-93BE-748BC3A1E93E}" dt="2021-07-05T13:41:23.652" v="1880" actId="14100"/>
      <pc:docMkLst>
        <pc:docMk/>
      </pc:docMkLst>
      <pc:sldChg chg="addSp modSp">
        <pc:chgData name="Pritting, Shannon" userId="S::shannon.pritting@suny.edu::b6acce8b-3193-4a7b-b3b8-1dc43a9f8da4" providerId="AD" clId="Web-{086E3A30-6B7C-4B65-93BE-748BC3A1E93E}" dt="2021-07-05T13:24:24.348" v="745" actId="20577"/>
        <pc:sldMkLst>
          <pc:docMk/>
          <pc:sldMk cId="1035123673" sldId="440"/>
        </pc:sldMkLst>
        <pc:spChg chg="mod">
          <ac:chgData name="Pritting, Shannon" userId="S::shannon.pritting@suny.edu::b6acce8b-3193-4a7b-b3b8-1dc43a9f8da4" providerId="AD" clId="Web-{086E3A30-6B7C-4B65-93BE-748BC3A1E93E}" dt="2021-07-05T13:24:06.848" v="736" actId="20577"/>
          <ac:spMkLst>
            <pc:docMk/>
            <pc:sldMk cId="1035123673" sldId="440"/>
            <ac:spMk id="2" creationId="{951BD01F-DF2B-47F8-9FCF-DF60BE5A8D2C}"/>
          </ac:spMkLst>
        </pc:spChg>
        <pc:spChg chg="mod">
          <ac:chgData name="Pritting, Shannon" userId="S::shannon.pritting@suny.edu::b6acce8b-3193-4a7b-b3b8-1dc43a9f8da4" providerId="AD" clId="Web-{086E3A30-6B7C-4B65-93BE-748BC3A1E93E}" dt="2021-07-05T13:23:59.770" v="730" actId="20577"/>
          <ac:spMkLst>
            <pc:docMk/>
            <pc:sldMk cId="1035123673" sldId="440"/>
            <ac:spMk id="3" creationId="{7307718E-8D26-454B-804F-6AC1A4FD2369}"/>
          </ac:spMkLst>
        </pc:spChg>
        <pc:spChg chg="add mod">
          <ac:chgData name="Pritting, Shannon" userId="S::shannon.pritting@suny.edu::b6acce8b-3193-4a7b-b3b8-1dc43a9f8da4" providerId="AD" clId="Web-{086E3A30-6B7C-4B65-93BE-748BC3A1E93E}" dt="2021-07-05T13:24:24.348" v="745" actId="20577"/>
          <ac:spMkLst>
            <pc:docMk/>
            <pc:sldMk cId="1035123673" sldId="440"/>
            <ac:spMk id="4" creationId="{17EA5862-33BB-44F4-AD02-B921647E7BEE}"/>
          </ac:spMkLst>
        </pc:spChg>
      </pc:sldChg>
      <pc:sldChg chg="modSp ord">
        <pc:chgData name="Pritting, Shannon" userId="S::shannon.pritting@suny.edu::b6acce8b-3193-4a7b-b3b8-1dc43a9f8da4" providerId="AD" clId="Web-{086E3A30-6B7C-4B65-93BE-748BC3A1E93E}" dt="2021-07-05T13:38:42.727" v="1633" actId="20577"/>
        <pc:sldMkLst>
          <pc:docMk/>
          <pc:sldMk cId="936993092" sldId="451"/>
        </pc:sldMkLst>
        <pc:spChg chg="mod">
          <ac:chgData name="Pritting, Shannon" userId="S::shannon.pritting@suny.edu::b6acce8b-3193-4a7b-b3b8-1dc43a9f8da4" providerId="AD" clId="Web-{086E3A30-6B7C-4B65-93BE-748BC3A1E93E}" dt="2021-07-05T13:38:42.727" v="1633" actId="20577"/>
          <ac:spMkLst>
            <pc:docMk/>
            <pc:sldMk cId="936993092" sldId="451"/>
            <ac:spMk id="3" creationId="{7307718E-8D26-454B-804F-6AC1A4FD2369}"/>
          </ac:spMkLst>
        </pc:spChg>
        <pc:picChg chg="mod">
          <ac:chgData name="Pritting, Shannon" userId="S::shannon.pritting@suny.edu::b6acce8b-3193-4a7b-b3b8-1dc43a9f8da4" providerId="AD" clId="Web-{086E3A30-6B7C-4B65-93BE-748BC3A1E93E}" dt="2021-07-05T13:04:05.478" v="279" actId="1076"/>
          <ac:picMkLst>
            <pc:docMk/>
            <pc:sldMk cId="936993092" sldId="451"/>
            <ac:picMk id="2052" creationId="{4AF7F42B-5E04-4044-8CB0-19DE9B6810B8}"/>
          </ac:picMkLst>
        </pc:picChg>
      </pc:sldChg>
      <pc:sldChg chg="modSp">
        <pc:chgData name="Pritting, Shannon" userId="S::shannon.pritting@suny.edu::b6acce8b-3193-4a7b-b3b8-1dc43a9f8da4" providerId="AD" clId="Web-{086E3A30-6B7C-4B65-93BE-748BC3A1E93E}" dt="2021-07-05T13:35:43.582" v="1468" actId="20577"/>
        <pc:sldMkLst>
          <pc:docMk/>
          <pc:sldMk cId="284077549" sldId="467"/>
        </pc:sldMkLst>
        <pc:spChg chg="mod">
          <ac:chgData name="Pritting, Shannon" userId="S::shannon.pritting@suny.edu::b6acce8b-3193-4a7b-b3b8-1dc43a9f8da4" providerId="AD" clId="Web-{086E3A30-6B7C-4B65-93BE-748BC3A1E93E}" dt="2021-07-05T13:35:43.582" v="1468" actId="20577"/>
          <ac:spMkLst>
            <pc:docMk/>
            <pc:sldMk cId="284077549" sldId="467"/>
            <ac:spMk id="2" creationId="{951BD01F-DF2B-47F8-9FCF-DF60BE5A8D2C}"/>
          </ac:spMkLst>
        </pc:spChg>
        <pc:spChg chg="mod">
          <ac:chgData name="Pritting, Shannon" userId="S::shannon.pritting@suny.edu::b6acce8b-3193-4a7b-b3b8-1dc43a9f8da4" providerId="AD" clId="Web-{086E3A30-6B7C-4B65-93BE-748BC3A1E93E}" dt="2021-07-05T13:35:41.238" v="1466" actId="20577"/>
          <ac:spMkLst>
            <pc:docMk/>
            <pc:sldMk cId="284077549" sldId="467"/>
            <ac:spMk id="3" creationId="{7307718E-8D26-454B-804F-6AC1A4FD2369}"/>
          </ac:spMkLst>
        </pc:spChg>
      </pc:sldChg>
      <pc:sldChg chg="modSp">
        <pc:chgData name="Pritting, Shannon" userId="S::shannon.pritting@suny.edu::b6acce8b-3193-4a7b-b3b8-1dc43a9f8da4" providerId="AD" clId="Web-{086E3A30-6B7C-4B65-93BE-748BC3A1E93E}" dt="2021-07-05T13:04:00.665" v="278" actId="20577"/>
        <pc:sldMkLst>
          <pc:docMk/>
          <pc:sldMk cId="73769259" sldId="468"/>
        </pc:sldMkLst>
        <pc:spChg chg="mod">
          <ac:chgData name="Pritting, Shannon" userId="S::shannon.pritting@suny.edu::b6acce8b-3193-4a7b-b3b8-1dc43a9f8da4" providerId="AD" clId="Web-{086E3A30-6B7C-4B65-93BE-748BC3A1E93E}" dt="2021-07-05T13:04:00.665" v="278" actId="20577"/>
          <ac:spMkLst>
            <pc:docMk/>
            <pc:sldMk cId="73769259" sldId="468"/>
            <ac:spMk id="3" creationId="{7307718E-8D26-454B-804F-6AC1A4FD2369}"/>
          </ac:spMkLst>
        </pc:spChg>
      </pc:sldChg>
      <pc:sldChg chg="delSp modSp new">
        <pc:chgData name="Pritting, Shannon" userId="S::shannon.pritting@suny.edu::b6acce8b-3193-4a7b-b3b8-1dc43a9f8da4" providerId="AD" clId="Web-{086E3A30-6B7C-4B65-93BE-748BC3A1E93E}" dt="2021-07-05T13:37:13.756" v="1571" actId="20577"/>
        <pc:sldMkLst>
          <pc:docMk/>
          <pc:sldMk cId="2648298008" sldId="473"/>
        </pc:sldMkLst>
        <pc:spChg chg="mod">
          <ac:chgData name="Pritting, Shannon" userId="S::shannon.pritting@suny.edu::b6acce8b-3193-4a7b-b3b8-1dc43a9f8da4" providerId="AD" clId="Web-{086E3A30-6B7C-4B65-93BE-748BC3A1E93E}" dt="2021-07-05T13:04:53.135" v="287" actId="20577"/>
          <ac:spMkLst>
            <pc:docMk/>
            <pc:sldMk cId="2648298008" sldId="473"/>
            <ac:spMk id="2" creationId="{3EBF1061-8822-41E8-A3C3-0765565E0799}"/>
          </ac:spMkLst>
        </pc:spChg>
        <pc:spChg chg="mod">
          <ac:chgData name="Pritting, Shannon" userId="S::shannon.pritting@suny.edu::b6acce8b-3193-4a7b-b3b8-1dc43a9f8da4" providerId="AD" clId="Web-{086E3A30-6B7C-4B65-93BE-748BC3A1E93E}" dt="2021-07-05T13:37:13.756" v="1571" actId="20577"/>
          <ac:spMkLst>
            <pc:docMk/>
            <pc:sldMk cId="2648298008" sldId="473"/>
            <ac:spMk id="3" creationId="{4EB4B319-D190-458A-9C63-F0999D96E687}"/>
          </ac:spMkLst>
        </pc:spChg>
        <pc:spChg chg="del">
          <ac:chgData name="Pritting, Shannon" userId="S::shannon.pritting@suny.edu::b6acce8b-3193-4a7b-b3b8-1dc43a9f8da4" providerId="AD" clId="Web-{086E3A30-6B7C-4B65-93BE-748BC3A1E93E}" dt="2021-07-05T13:04:43.479" v="282"/>
          <ac:spMkLst>
            <pc:docMk/>
            <pc:sldMk cId="2648298008" sldId="473"/>
            <ac:spMk id="4" creationId="{1B2A63D8-8858-4E12-A6E1-0F015BD8A774}"/>
          </ac:spMkLst>
        </pc:spChg>
      </pc:sldChg>
      <pc:sldChg chg="modSp add replId">
        <pc:chgData name="Pritting, Shannon" userId="S::shannon.pritting@suny.edu::b6acce8b-3193-4a7b-b3b8-1dc43a9f8da4" providerId="AD" clId="Web-{086E3A30-6B7C-4B65-93BE-748BC3A1E93E}" dt="2021-07-05T13:20:22.156" v="629" actId="20577"/>
        <pc:sldMkLst>
          <pc:docMk/>
          <pc:sldMk cId="3222023689" sldId="474"/>
        </pc:sldMkLst>
        <pc:spChg chg="mod">
          <ac:chgData name="Pritting, Shannon" userId="S::shannon.pritting@suny.edu::b6acce8b-3193-4a7b-b3b8-1dc43a9f8da4" providerId="AD" clId="Web-{086E3A30-6B7C-4B65-93BE-748BC3A1E93E}" dt="2021-07-05T13:20:22.156" v="629" actId="20577"/>
          <ac:spMkLst>
            <pc:docMk/>
            <pc:sldMk cId="3222023689" sldId="474"/>
            <ac:spMk id="2" creationId="{3EBF1061-8822-41E8-A3C3-0765565E0799}"/>
          </ac:spMkLst>
        </pc:spChg>
        <pc:spChg chg="mod">
          <ac:chgData name="Pritting, Shannon" userId="S::shannon.pritting@suny.edu::b6acce8b-3193-4a7b-b3b8-1dc43a9f8da4" providerId="AD" clId="Web-{086E3A30-6B7C-4B65-93BE-748BC3A1E93E}" dt="2021-07-05T13:20:08.530" v="623" actId="20577"/>
          <ac:spMkLst>
            <pc:docMk/>
            <pc:sldMk cId="3222023689" sldId="474"/>
            <ac:spMk id="3" creationId="{4EB4B319-D190-458A-9C63-F0999D96E687}"/>
          </ac:spMkLst>
        </pc:spChg>
      </pc:sldChg>
      <pc:sldChg chg="modSp add replId">
        <pc:chgData name="Pritting, Shannon" userId="S::shannon.pritting@suny.edu::b6acce8b-3193-4a7b-b3b8-1dc43a9f8da4" providerId="AD" clId="Web-{086E3A30-6B7C-4B65-93BE-748BC3A1E93E}" dt="2021-07-05T13:23:20.034" v="729" actId="20577"/>
        <pc:sldMkLst>
          <pc:docMk/>
          <pc:sldMk cId="1065460338" sldId="475"/>
        </pc:sldMkLst>
        <pc:spChg chg="mod">
          <ac:chgData name="Pritting, Shannon" userId="S::shannon.pritting@suny.edu::b6acce8b-3193-4a7b-b3b8-1dc43a9f8da4" providerId="AD" clId="Web-{086E3A30-6B7C-4B65-93BE-748BC3A1E93E}" dt="2021-07-05T13:20:39.156" v="637" actId="20577"/>
          <ac:spMkLst>
            <pc:docMk/>
            <pc:sldMk cId="1065460338" sldId="475"/>
            <ac:spMk id="2" creationId="{3EBF1061-8822-41E8-A3C3-0765565E0799}"/>
          </ac:spMkLst>
        </pc:spChg>
        <pc:spChg chg="mod">
          <ac:chgData name="Pritting, Shannon" userId="S::shannon.pritting@suny.edu::b6acce8b-3193-4a7b-b3b8-1dc43a9f8da4" providerId="AD" clId="Web-{086E3A30-6B7C-4B65-93BE-748BC3A1E93E}" dt="2021-07-05T13:23:20.034" v="729" actId="20577"/>
          <ac:spMkLst>
            <pc:docMk/>
            <pc:sldMk cId="1065460338" sldId="475"/>
            <ac:spMk id="3" creationId="{4EB4B319-D190-458A-9C63-F0999D96E687}"/>
          </ac:spMkLst>
        </pc:spChg>
      </pc:sldChg>
      <pc:sldChg chg="modSp add replId">
        <pc:chgData name="Pritting, Shannon" userId="S::shannon.pritting@suny.edu::b6acce8b-3193-4a7b-b3b8-1dc43a9f8da4" providerId="AD" clId="Web-{086E3A30-6B7C-4B65-93BE-748BC3A1E93E}" dt="2021-07-05T13:39:00.305" v="1635" actId="20577"/>
        <pc:sldMkLst>
          <pc:docMk/>
          <pc:sldMk cId="2934579688" sldId="476"/>
        </pc:sldMkLst>
        <pc:spChg chg="mod">
          <ac:chgData name="Pritting, Shannon" userId="S::shannon.pritting@suny.edu::b6acce8b-3193-4a7b-b3b8-1dc43a9f8da4" providerId="AD" clId="Web-{086E3A30-6B7C-4B65-93BE-748BC3A1E93E}" dt="2021-07-05T13:24:44.036" v="756" actId="20577"/>
          <ac:spMkLst>
            <pc:docMk/>
            <pc:sldMk cId="2934579688" sldId="476"/>
            <ac:spMk id="2" creationId="{3EBF1061-8822-41E8-A3C3-0765565E0799}"/>
          </ac:spMkLst>
        </pc:spChg>
        <pc:spChg chg="mod">
          <ac:chgData name="Pritting, Shannon" userId="S::shannon.pritting@suny.edu::b6acce8b-3193-4a7b-b3b8-1dc43a9f8da4" providerId="AD" clId="Web-{086E3A30-6B7C-4B65-93BE-748BC3A1E93E}" dt="2021-07-05T13:39:00.305" v="1635" actId="20577"/>
          <ac:spMkLst>
            <pc:docMk/>
            <pc:sldMk cId="2934579688" sldId="476"/>
            <ac:spMk id="3" creationId="{4EB4B319-D190-458A-9C63-F0999D96E687}"/>
          </ac:spMkLst>
        </pc:spChg>
      </pc:sldChg>
      <pc:sldChg chg="addSp modSp add replId">
        <pc:chgData name="Pritting, Shannon" userId="S::shannon.pritting@suny.edu::b6acce8b-3193-4a7b-b3b8-1dc43a9f8da4" providerId="AD" clId="Web-{086E3A30-6B7C-4B65-93BE-748BC3A1E93E}" dt="2021-07-05T13:41:23.652" v="1880" actId="14100"/>
        <pc:sldMkLst>
          <pc:docMk/>
          <pc:sldMk cId="3758666291" sldId="477"/>
        </pc:sldMkLst>
        <pc:spChg chg="mod">
          <ac:chgData name="Pritting, Shannon" userId="S::shannon.pritting@suny.edu::b6acce8b-3193-4a7b-b3b8-1dc43a9f8da4" providerId="AD" clId="Web-{086E3A30-6B7C-4B65-93BE-748BC3A1E93E}" dt="2021-07-05T13:39:25.337" v="1682" actId="20577"/>
          <ac:spMkLst>
            <pc:docMk/>
            <pc:sldMk cId="3758666291" sldId="477"/>
            <ac:spMk id="2" creationId="{3EBF1061-8822-41E8-A3C3-0765565E0799}"/>
          </ac:spMkLst>
        </pc:spChg>
        <pc:spChg chg="mod">
          <ac:chgData name="Pritting, Shannon" userId="S::shannon.pritting@suny.edu::b6acce8b-3193-4a7b-b3b8-1dc43a9f8da4" providerId="AD" clId="Web-{086E3A30-6B7C-4B65-93BE-748BC3A1E93E}" dt="2021-07-05T13:37:33.647" v="1576" actId="20577"/>
          <ac:spMkLst>
            <pc:docMk/>
            <pc:sldMk cId="3758666291" sldId="477"/>
            <ac:spMk id="3" creationId="{4EB4B319-D190-458A-9C63-F0999D96E687}"/>
          </ac:spMkLst>
        </pc:spChg>
        <pc:spChg chg="add mod">
          <ac:chgData name="Pritting, Shannon" userId="S::shannon.pritting@suny.edu::b6acce8b-3193-4a7b-b3b8-1dc43a9f8da4" providerId="AD" clId="Web-{086E3A30-6B7C-4B65-93BE-748BC3A1E93E}" dt="2021-07-05T13:41:23.652" v="1880" actId="14100"/>
          <ac:spMkLst>
            <pc:docMk/>
            <pc:sldMk cId="3758666291" sldId="477"/>
            <ac:spMk id="4" creationId="{82511B74-BFED-42CE-A927-BFCF76CCB5EB}"/>
          </ac:spMkLst>
        </pc:spChg>
      </pc:sldChg>
      <pc:sldChg chg="add replId">
        <pc:chgData name="Pritting, Shannon" userId="S::shannon.pritting@suny.edu::b6acce8b-3193-4a7b-b3b8-1dc43a9f8da4" providerId="AD" clId="Web-{086E3A30-6B7C-4B65-93BE-748BC3A1E93E}" dt="2021-07-05T13:29:05.448" v="857"/>
        <pc:sldMkLst>
          <pc:docMk/>
          <pc:sldMk cId="2618450388" sldId="478"/>
        </pc:sldMkLst>
      </pc:sldChg>
    </pc:docChg>
  </pc:docChgLst>
  <pc:docChgLst>
    <pc:chgData name="McGee, Margaret" userId="S::margaret.mcgee@suny.edu::07377fe7-8f05-4c22-a697-5f820ef7115e" providerId="AD" clId="Web-{B4B544CF-F279-1861-503B-EC4C0C98DDD4}"/>
    <pc:docChg chg="addSld delSld modSld">
      <pc:chgData name="McGee, Margaret" userId="S::margaret.mcgee@suny.edu::07377fe7-8f05-4c22-a697-5f820ef7115e" providerId="AD" clId="Web-{B4B544CF-F279-1861-503B-EC4C0C98DDD4}" dt="2021-07-04T12:49:29.791" v="748" actId="20577"/>
      <pc:docMkLst>
        <pc:docMk/>
      </pc:docMkLst>
      <pc:sldChg chg="del">
        <pc:chgData name="McGee, Margaret" userId="S::margaret.mcgee@suny.edu::07377fe7-8f05-4c22-a697-5f820ef7115e" providerId="AD" clId="Web-{B4B544CF-F279-1861-503B-EC4C0C98DDD4}" dt="2021-07-02T19:14:45.937" v="0"/>
        <pc:sldMkLst>
          <pc:docMk/>
          <pc:sldMk cId="1775341631" sldId="445"/>
        </pc:sldMkLst>
      </pc:sldChg>
      <pc:sldChg chg="del">
        <pc:chgData name="McGee, Margaret" userId="S::margaret.mcgee@suny.edu::07377fe7-8f05-4c22-a697-5f820ef7115e" providerId="AD" clId="Web-{B4B544CF-F279-1861-503B-EC4C0C98DDD4}" dt="2021-07-02T19:22:42.073" v="323"/>
        <pc:sldMkLst>
          <pc:docMk/>
          <pc:sldMk cId="533235245" sldId="452"/>
        </pc:sldMkLst>
      </pc:sldChg>
      <pc:sldChg chg="modSp">
        <pc:chgData name="McGee, Margaret" userId="S::margaret.mcgee@suny.edu::07377fe7-8f05-4c22-a697-5f820ef7115e" providerId="AD" clId="Web-{B4B544CF-F279-1861-503B-EC4C0C98DDD4}" dt="2021-07-04T12:48:34.633" v="743" actId="20577"/>
        <pc:sldMkLst>
          <pc:docMk/>
          <pc:sldMk cId="3484650674" sldId="453"/>
        </pc:sldMkLst>
        <pc:spChg chg="mod">
          <ac:chgData name="McGee, Margaret" userId="S::margaret.mcgee@suny.edu::07377fe7-8f05-4c22-a697-5f820ef7115e" providerId="AD" clId="Web-{B4B544CF-F279-1861-503B-EC4C0C98DDD4}" dt="2021-07-04T12:48:34.633" v="743" actId="20577"/>
          <ac:spMkLst>
            <pc:docMk/>
            <pc:sldMk cId="3484650674" sldId="453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B4B544CF-F279-1861-503B-EC4C0C98DDD4}" dt="2021-07-04T12:49:29.791" v="748" actId="20577"/>
        <pc:sldMkLst>
          <pc:docMk/>
          <pc:sldMk cId="555511272" sldId="457"/>
        </pc:sldMkLst>
        <pc:spChg chg="mod">
          <ac:chgData name="McGee, Margaret" userId="S::margaret.mcgee@suny.edu::07377fe7-8f05-4c22-a697-5f820ef7115e" providerId="AD" clId="Web-{B4B544CF-F279-1861-503B-EC4C0C98DDD4}" dt="2021-07-04T12:49:29.791" v="748" actId="20577"/>
          <ac:spMkLst>
            <pc:docMk/>
            <pc:sldMk cId="555511272" sldId="457"/>
            <ac:spMk id="3" creationId="{7307718E-8D26-454B-804F-6AC1A4FD2369}"/>
          </ac:spMkLst>
        </pc:spChg>
      </pc:sldChg>
      <pc:sldChg chg="del">
        <pc:chgData name="McGee, Margaret" userId="S::margaret.mcgee@suny.edu::07377fe7-8f05-4c22-a697-5f820ef7115e" providerId="AD" clId="Web-{B4B544CF-F279-1861-503B-EC4C0C98DDD4}" dt="2021-07-02T19:22:52.198" v="324"/>
        <pc:sldMkLst>
          <pc:docMk/>
          <pc:sldMk cId="2236343801" sldId="470"/>
        </pc:sldMkLst>
      </pc:sldChg>
      <pc:sldChg chg="modSp">
        <pc:chgData name="McGee, Margaret" userId="S::margaret.mcgee@suny.edu::07377fe7-8f05-4c22-a697-5f820ef7115e" providerId="AD" clId="Web-{B4B544CF-F279-1861-503B-EC4C0C98DDD4}" dt="2021-07-04T12:49:08.868" v="744" actId="20577"/>
        <pc:sldMkLst>
          <pc:docMk/>
          <pc:sldMk cId="1078004765" sldId="471"/>
        </pc:sldMkLst>
        <pc:spChg chg="mod">
          <ac:chgData name="McGee, Margaret" userId="S::margaret.mcgee@suny.edu::07377fe7-8f05-4c22-a697-5f820ef7115e" providerId="AD" clId="Web-{B4B544CF-F279-1861-503B-EC4C0C98DDD4}" dt="2021-07-04T12:49:08.868" v="744" actId="20577"/>
          <ac:spMkLst>
            <pc:docMk/>
            <pc:sldMk cId="1078004765" sldId="471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B4B544CF-F279-1861-503B-EC4C0C98DDD4}" dt="2021-07-02T19:34:26.886" v="615" actId="20577"/>
          <ac:spMkLst>
            <pc:docMk/>
            <pc:sldMk cId="1078004765" sldId="471"/>
            <ac:spMk id="3" creationId="{7307718E-8D26-454B-804F-6AC1A4FD2369}"/>
          </ac:spMkLst>
        </pc:spChg>
      </pc:sldChg>
      <pc:sldChg chg="modSp add replId">
        <pc:chgData name="McGee, Margaret" userId="S::margaret.mcgee@suny.edu::07377fe7-8f05-4c22-a697-5f820ef7115e" providerId="AD" clId="Web-{B4B544CF-F279-1861-503B-EC4C0C98DDD4}" dt="2021-07-02T19:34:42.949" v="617" actId="20577"/>
        <pc:sldMkLst>
          <pc:docMk/>
          <pc:sldMk cId="3725429321" sldId="472"/>
        </pc:sldMkLst>
        <pc:spChg chg="mod">
          <ac:chgData name="McGee, Margaret" userId="S::margaret.mcgee@suny.edu::07377fe7-8f05-4c22-a697-5f820ef7115e" providerId="AD" clId="Web-{B4B544CF-F279-1861-503B-EC4C0C98DDD4}" dt="2021-07-02T19:34:42.949" v="617" actId="20577"/>
          <ac:spMkLst>
            <pc:docMk/>
            <pc:sldMk cId="3725429321" sldId="472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B4B544CF-F279-1861-503B-EC4C0C98DDD4}" dt="2021-07-02T19:34:38.574" v="616" actId="20577"/>
          <ac:spMkLst>
            <pc:docMk/>
            <pc:sldMk cId="3725429321" sldId="472"/>
            <ac:spMk id="3" creationId="{7307718E-8D26-454B-804F-6AC1A4FD2369}"/>
          </ac:spMkLst>
        </pc:spChg>
      </pc:sldChg>
    </pc:docChg>
  </pc:docChgLst>
  <pc:docChgLst>
    <pc:chgData name="Jackson, Timothy" userId="S::timothy.jackson@suny.edu::9ce01cec-8b46-438e-9d10-af58cd21d299" providerId="AD" clId="Web-{A89ED021-B49B-496D-A4F1-44BD7D34F253}"/>
    <pc:docChg chg="addSld delSld modSld sldOrd">
      <pc:chgData name="Jackson, Timothy" userId="S::timothy.jackson@suny.edu::9ce01cec-8b46-438e-9d10-af58cd21d299" providerId="AD" clId="Web-{A89ED021-B49B-496D-A4F1-44BD7D34F253}" dt="2021-07-07T00:33:56.653" v="3029" actId="20577"/>
      <pc:docMkLst>
        <pc:docMk/>
      </pc:docMkLst>
      <pc:sldChg chg="modSp del">
        <pc:chgData name="Jackson, Timothy" userId="S::timothy.jackson@suny.edu::9ce01cec-8b46-438e-9d10-af58cd21d299" providerId="AD" clId="Web-{A89ED021-B49B-496D-A4F1-44BD7D34F253}" dt="2021-07-06T23:31:21.492" v="2"/>
        <pc:sldMkLst>
          <pc:docMk/>
          <pc:sldMk cId="1035123673" sldId="440"/>
        </pc:sldMkLst>
        <pc:spChg chg="mod">
          <ac:chgData name="Jackson, Timothy" userId="S::timothy.jackson@suny.edu::9ce01cec-8b46-438e-9d10-af58cd21d299" providerId="AD" clId="Web-{A89ED021-B49B-496D-A4F1-44BD7D34F253}" dt="2021-07-06T23:31:06.929" v="0" actId="14100"/>
          <ac:spMkLst>
            <pc:docMk/>
            <pc:sldMk cId="1035123673" sldId="440"/>
            <ac:spMk id="4" creationId="{17EA5862-33BB-44F4-AD02-B921647E7BEE}"/>
          </ac:spMkLst>
        </pc:spChg>
      </pc:sldChg>
      <pc:sldChg chg="modSp add replId">
        <pc:chgData name="Jackson, Timothy" userId="S::timothy.jackson@suny.edu::9ce01cec-8b46-438e-9d10-af58cd21d299" providerId="AD" clId="Web-{A89ED021-B49B-496D-A4F1-44BD7D34F253}" dt="2021-07-06T23:37:12.828" v="396" actId="20577"/>
        <pc:sldMkLst>
          <pc:docMk/>
          <pc:sldMk cId="4125360962" sldId="482"/>
        </pc:sldMkLst>
        <pc:spChg chg="mod">
          <ac:chgData name="Jackson, Timothy" userId="S::timothy.jackson@suny.edu::9ce01cec-8b46-438e-9d10-af58cd21d299" providerId="AD" clId="Web-{A89ED021-B49B-496D-A4F1-44BD7D34F253}" dt="2021-07-06T23:31:42.149" v="24" actId="20577"/>
          <ac:spMkLst>
            <pc:docMk/>
            <pc:sldMk cId="4125360962" sldId="482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A89ED021-B49B-496D-A4F1-44BD7D34F253}" dt="2021-07-06T23:37:12.828" v="396" actId="20577"/>
          <ac:spMkLst>
            <pc:docMk/>
            <pc:sldMk cId="4125360962" sldId="482"/>
            <ac:spMk id="3" creationId="{7307718E-8D26-454B-804F-6AC1A4FD2369}"/>
          </ac:spMkLst>
        </pc:spChg>
      </pc:sldChg>
      <pc:sldChg chg="modSp add replId">
        <pc:chgData name="Jackson, Timothy" userId="S::timothy.jackson@suny.edu::9ce01cec-8b46-438e-9d10-af58cd21d299" providerId="AD" clId="Web-{A89ED021-B49B-496D-A4F1-44BD7D34F253}" dt="2021-07-07T00:33:52.856" v="3028" actId="20577"/>
        <pc:sldMkLst>
          <pc:docMk/>
          <pc:sldMk cId="3343025425" sldId="483"/>
        </pc:sldMkLst>
        <pc:spChg chg="mod">
          <ac:chgData name="Jackson, Timothy" userId="S::timothy.jackson@suny.edu::9ce01cec-8b46-438e-9d10-af58cd21d299" providerId="AD" clId="Web-{A89ED021-B49B-496D-A4F1-44BD7D34F253}" dt="2021-07-06T23:37:25.860" v="411" actId="20577"/>
          <ac:spMkLst>
            <pc:docMk/>
            <pc:sldMk cId="3343025425" sldId="483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A89ED021-B49B-496D-A4F1-44BD7D34F253}" dt="2021-07-07T00:33:52.856" v="3028" actId="20577"/>
          <ac:spMkLst>
            <pc:docMk/>
            <pc:sldMk cId="3343025425" sldId="483"/>
            <ac:spMk id="3" creationId="{7307718E-8D26-454B-804F-6AC1A4FD2369}"/>
          </ac:spMkLst>
        </pc:spChg>
      </pc:sldChg>
      <pc:sldChg chg="modSp add replId">
        <pc:chgData name="Jackson, Timothy" userId="S::timothy.jackson@suny.edu::9ce01cec-8b46-438e-9d10-af58cd21d299" providerId="AD" clId="Web-{A89ED021-B49B-496D-A4F1-44BD7D34F253}" dt="2021-07-07T00:33:56.653" v="3029" actId="20577"/>
        <pc:sldMkLst>
          <pc:docMk/>
          <pc:sldMk cId="2802725411" sldId="484"/>
        </pc:sldMkLst>
        <pc:spChg chg="mod">
          <ac:chgData name="Jackson, Timothy" userId="S::timothy.jackson@suny.edu::9ce01cec-8b46-438e-9d10-af58cd21d299" providerId="AD" clId="Web-{A89ED021-B49B-496D-A4F1-44BD7D34F253}" dt="2021-07-06T23:47:19.499" v="673" actId="20577"/>
          <ac:spMkLst>
            <pc:docMk/>
            <pc:sldMk cId="2802725411" sldId="484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A89ED021-B49B-496D-A4F1-44BD7D34F253}" dt="2021-07-07T00:33:56.653" v="3029" actId="20577"/>
          <ac:spMkLst>
            <pc:docMk/>
            <pc:sldMk cId="2802725411" sldId="484"/>
            <ac:spMk id="3" creationId="{7307718E-8D26-454B-804F-6AC1A4FD2369}"/>
          </ac:spMkLst>
        </pc:spChg>
      </pc:sldChg>
      <pc:sldChg chg="modSp add replId">
        <pc:chgData name="Jackson, Timothy" userId="S::timothy.jackson@suny.edu::9ce01cec-8b46-438e-9d10-af58cd21d299" providerId="AD" clId="Web-{A89ED021-B49B-496D-A4F1-44BD7D34F253}" dt="2021-07-07T00:06:58.830" v="1801" actId="20577"/>
        <pc:sldMkLst>
          <pc:docMk/>
          <pc:sldMk cId="2111931190" sldId="485"/>
        </pc:sldMkLst>
        <pc:spChg chg="mod">
          <ac:chgData name="Jackson, Timothy" userId="S::timothy.jackson@suny.edu::9ce01cec-8b46-438e-9d10-af58cd21d299" providerId="AD" clId="Web-{A89ED021-B49B-496D-A4F1-44BD7D34F253}" dt="2021-07-06T23:57:47.733" v="1208" actId="20577"/>
          <ac:spMkLst>
            <pc:docMk/>
            <pc:sldMk cId="2111931190" sldId="485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A89ED021-B49B-496D-A4F1-44BD7D34F253}" dt="2021-07-07T00:06:58.830" v="1801" actId="20577"/>
          <ac:spMkLst>
            <pc:docMk/>
            <pc:sldMk cId="2111931190" sldId="485"/>
            <ac:spMk id="3" creationId="{7307718E-8D26-454B-804F-6AC1A4FD2369}"/>
          </ac:spMkLst>
        </pc:spChg>
      </pc:sldChg>
      <pc:sldChg chg="modSp add ord replId">
        <pc:chgData name="Jackson, Timothy" userId="S::timothy.jackson@suny.edu::9ce01cec-8b46-438e-9d10-af58cd21d299" providerId="AD" clId="Web-{A89ED021-B49B-496D-A4F1-44BD7D34F253}" dt="2021-07-07T00:20:35.944" v="2366"/>
        <pc:sldMkLst>
          <pc:docMk/>
          <pc:sldMk cId="2449862544" sldId="486"/>
        </pc:sldMkLst>
        <pc:spChg chg="mod">
          <ac:chgData name="Jackson, Timothy" userId="S::timothy.jackson@suny.edu::9ce01cec-8b46-438e-9d10-af58cd21d299" providerId="AD" clId="Web-{A89ED021-B49B-496D-A4F1-44BD7D34F253}" dt="2021-07-07T00:13:44.902" v="2071" actId="20577"/>
          <ac:spMkLst>
            <pc:docMk/>
            <pc:sldMk cId="2449862544" sldId="486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A89ED021-B49B-496D-A4F1-44BD7D34F253}" dt="2021-07-07T00:14:02.699" v="2084" actId="20577"/>
          <ac:spMkLst>
            <pc:docMk/>
            <pc:sldMk cId="2449862544" sldId="486"/>
            <ac:spMk id="3" creationId="{7307718E-8D26-454B-804F-6AC1A4FD2369}"/>
          </ac:spMkLst>
        </pc:spChg>
      </pc:sldChg>
      <pc:sldChg chg="modSp add replId">
        <pc:chgData name="Jackson, Timothy" userId="S::timothy.jackson@suny.edu::9ce01cec-8b46-438e-9d10-af58cd21d299" providerId="AD" clId="Web-{A89ED021-B49B-496D-A4F1-44BD7D34F253}" dt="2021-07-07T00:20:32.257" v="2365" actId="20577"/>
        <pc:sldMkLst>
          <pc:docMk/>
          <pc:sldMk cId="3874951880" sldId="487"/>
        </pc:sldMkLst>
        <pc:spChg chg="mod">
          <ac:chgData name="Jackson, Timothy" userId="S::timothy.jackson@suny.edu::9ce01cec-8b46-438e-9d10-af58cd21d299" providerId="AD" clId="Web-{A89ED021-B49B-496D-A4F1-44BD7D34F253}" dt="2021-07-07T00:14:24.294" v="2105" actId="20577"/>
          <ac:spMkLst>
            <pc:docMk/>
            <pc:sldMk cId="3874951880" sldId="487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A89ED021-B49B-496D-A4F1-44BD7D34F253}" dt="2021-07-07T00:20:32.257" v="2365" actId="20577"/>
          <ac:spMkLst>
            <pc:docMk/>
            <pc:sldMk cId="3874951880" sldId="487"/>
            <ac:spMk id="3" creationId="{7307718E-8D26-454B-804F-6AC1A4FD2369}"/>
          </ac:spMkLst>
        </pc:spChg>
      </pc:sldChg>
    </pc:docChg>
  </pc:docChgLst>
  <pc:docChgLst>
    <pc:chgData name="Eichelberger, Michelle" userId="S::michelle.eichelberger@suny.edu::1bd4442c-2af1-40d1-9d43-8e1df5db51d4" providerId="AD" clId="Web-{72CC04B1-2F43-4F19-BBC4-5852C6988465}"/>
    <pc:docChg chg="addSld modSld">
      <pc:chgData name="Eichelberger, Michelle" userId="S::michelle.eichelberger@suny.edu::1bd4442c-2af1-40d1-9d43-8e1df5db51d4" providerId="AD" clId="Web-{72CC04B1-2F43-4F19-BBC4-5852C6988465}" dt="2021-07-05T17:25:59.317" v="121" actId="20577"/>
      <pc:docMkLst>
        <pc:docMk/>
      </pc:docMkLst>
      <pc:sldChg chg="modSp">
        <pc:chgData name="Eichelberger, Michelle" userId="S::michelle.eichelberger@suny.edu::1bd4442c-2af1-40d1-9d43-8e1df5db51d4" providerId="AD" clId="Web-{72CC04B1-2F43-4F19-BBC4-5852C6988465}" dt="2021-07-05T17:24:58.925" v="84" actId="20577"/>
        <pc:sldMkLst>
          <pc:docMk/>
          <pc:sldMk cId="937070934" sldId="479"/>
        </pc:sldMkLst>
        <pc:spChg chg="mod">
          <ac:chgData name="Eichelberger, Michelle" userId="S::michelle.eichelberger@suny.edu::1bd4442c-2af1-40d1-9d43-8e1df5db51d4" providerId="AD" clId="Web-{72CC04B1-2F43-4F19-BBC4-5852C6988465}" dt="2021-07-05T17:24:53.300" v="82" actId="20577"/>
          <ac:spMkLst>
            <pc:docMk/>
            <pc:sldMk cId="937070934" sldId="479"/>
            <ac:spMk id="2" creationId="{3EBF1061-8822-41E8-A3C3-0765565E0799}"/>
          </ac:spMkLst>
        </pc:spChg>
        <pc:spChg chg="mod">
          <ac:chgData name="Eichelberger, Michelle" userId="S::michelle.eichelberger@suny.edu::1bd4442c-2af1-40d1-9d43-8e1df5db51d4" providerId="AD" clId="Web-{72CC04B1-2F43-4F19-BBC4-5852C6988465}" dt="2021-07-05T17:24:58.925" v="84" actId="20577"/>
          <ac:spMkLst>
            <pc:docMk/>
            <pc:sldMk cId="937070934" sldId="479"/>
            <ac:spMk id="3" creationId="{4EB4B319-D190-458A-9C63-F0999D96E687}"/>
          </ac:spMkLst>
        </pc:spChg>
      </pc:sldChg>
      <pc:sldChg chg="modSp add replId">
        <pc:chgData name="Eichelberger, Michelle" userId="S::michelle.eichelberger@suny.edu::1bd4442c-2af1-40d1-9d43-8e1df5db51d4" providerId="AD" clId="Web-{72CC04B1-2F43-4F19-BBC4-5852C6988465}" dt="2021-07-05T17:25:59.317" v="121" actId="20577"/>
        <pc:sldMkLst>
          <pc:docMk/>
          <pc:sldMk cId="2832931786" sldId="480"/>
        </pc:sldMkLst>
        <pc:spChg chg="mod">
          <ac:chgData name="Eichelberger, Michelle" userId="S::michelle.eichelberger@suny.edu::1bd4442c-2af1-40d1-9d43-8e1df5db51d4" providerId="AD" clId="Web-{72CC04B1-2F43-4F19-BBC4-5852C6988465}" dt="2021-07-05T17:25:10.957" v="87" actId="20577"/>
          <ac:spMkLst>
            <pc:docMk/>
            <pc:sldMk cId="2832931786" sldId="480"/>
            <ac:spMk id="2" creationId="{3EBF1061-8822-41E8-A3C3-0765565E0799}"/>
          </ac:spMkLst>
        </pc:spChg>
        <pc:spChg chg="mod">
          <ac:chgData name="Eichelberger, Michelle" userId="S::michelle.eichelberger@suny.edu::1bd4442c-2af1-40d1-9d43-8e1df5db51d4" providerId="AD" clId="Web-{72CC04B1-2F43-4F19-BBC4-5852C6988465}" dt="2021-07-05T17:25:59.317" v="121" actId="20577"/>
          <ac:spMkLst>
            <pc:docMk/>
            <pc:sldMk cId="2832931786" sldId="480"/>
            <ac:spMk id="3" creationId="{4EB4B319-D190-458A-9C63-F0999D96E687}"/>
          </ac:spMkLst>
        </pc:spChg>
      </pc:sldChg>
    </pc:docChg>
  </pc:docChgLst>
  <pc:docChgLst>
    <pc:chgData name="Tovstiadi, Esta" userId="S::esta.tovstiadi@suny.edu::b592cbb2-ea38-4240-8a3a-6613487ae435" providerId="AD" clId="Web-{F9FB536E-550C-7BBA-83FB-8EC546F466F4}"/>
    <pc:docChg chg="modSld">
      <pc:chgData name="Tovstiadi, Esta" userId="S::esta.tovstiadi@suny.edu::b592cbb2-ea38-4240-8a3a-6613487ae435" providerId="AD" clId="Web-{F9FB536E-550C-7BBA-83FB-8EC546F466F4}" dt="2021-07-07T17:37:05.578" v="62" actId="20577"/>
      <pc:docMkLst>
        <pc:docMk/>
      </pc:docMkLst>
      <pc:sldChg chg="modSp">
        <pc:chgData name="Tovstiadi, Esta" userId="S::esta.tovstiadi@suny.edu::b592cbb2-ea38-4240-8a3a-6613487ae435" providerId="AD" clId="Web-{F9FB536E-550C-7BBA-83FB-8EC546F466F4}" dt="2021-07-07T17:37:05.578" v="62" actId="20577"/>
        <pc:sldMkLst>
          <pc:docMk/>
          <pc:sldMk cId="899040848" sldId="463"/>
        </pc:sldMkLst>
        <pc:spChg chg="mod">
          <ac:chgData name="Tovstiadi, Esta" userId="S::esta.tovstiadi@suny.edu::b592cbb2-ea38-4240-8a3a-6613487ae435" providerId="AD" clId="Web-{F9FB536E-550C-7BBA-83FB-8EC546F466F4}" dt="2021-07-07T17:37:05.578" v="62" actId="20577"/>
          <ac:spMkLst>
            <pc:docMk/>
            <pc:sldMk cId="899040848" sldId="463"/>
            <ac:spMk id="3" creationId="{7307718E-8D26-454B-804F-6AC1A4FD2369}"/>
          </ac:spMkLst>
        </pc:spChg>
      </pc:sldChg>
    </pc:docChg>
  </pc:docChgLst>
  <pc:docChgLst>
    <pc:chgData name="Jackson, Timothy" userId="S::timothy.jackson@suny.edu::9ce01cec-8b46-438e-9d10-af58cd21d299" providerId="AD" clId="Web-{688211A8-A3A8-4692-9540-93360EB14B3F}"/>
    <pc:docChg chg="modSld">
      <pc:chgData name="Jackson, Timothy" userId="S::timothy.jackson@suny.edu::9ce01cec-8b46-438e-9d10-af58cd21d299" providerId="AD" clId="Web-{688211A8-A3A8-4692-9540-93360EB14B3F}" dt="2021-07-07T13:22:51.445" v="459" actId="20577"/>
      <pc:docMkLst>
        <pc:docMk/>
      </pc:docMkLst>
      <pc:sldChg chg="modSp">
        <pc:chgData name="Jackson, Timothy" userId="S::timothy.jackson@suny.edu::9ce01cec-8b46-438e-9d10-af58cd21d299" providerId="AD" clId="Web-{688211A8-A3A8-4692-9540-93360EB14B3F}" dt="2021-07-07T13:06:09.399" v="115" actId="20577"/>
        <pc:sldMkLst>
          <pc:docMk/>
          <pc:sldMk cId="2802725411" sldId="484"/>
        </pc:sldMkLst>
        <pc:spChg chg="mod">
          <ac:chgData name="Jackson, Timothy" userId="S::timothy.jackson@suny.edu::9ce01cec-8b46-438e-9d10-af58cd21d299" providerId="AD" clId="Web-{688211A8-A3A8-4692-9540-93360EB14B3F}" dt="2021-07-07T13:06:09.399" v="115" actId="20577"/>
          <ac:spMkLst>
            <pc:docMk/>
            <pc:sldMk cId="2802725411" sldId="484"/>
            <ac:spMk id="3" creationId="{7307718E-8D26-454B-804F-6AC1A4FD2369}"/>
          </ac:spMkLst>
        </pc:spChg>
      </pc:sldChg>
      <pc:sldChg chg="modSp">
        <pc:chgData name="Jackson, Timothy" userId="S::timothy.jackson@suny.edu::9ce01cec-8b46-438e-9d10-af58cd21d299" providerId="AD" clId="Web-{688211A8-A3A8-4692-9540-93360EB14B3F}" dt="2021-07-07T13:22:51.445" v="459" actId="20577"/>
        <pc:sldMkLst>
          <pc:docMk/>
          <pc:sldMk cId="2449862544" sldId="486"/>
        </pc:sldMkLst>
        <pc:spChg chg="mod">
          <ac:chgData name="Jackson, Timothy" userId="S::timothy.jackson@suny.edu::9ce01cec-8b46-438e-9d10-af58cd21d299" providerId="AD" clId="Web-{688211A8-A3A8-4692-9540-93360EB14B3F}" dt="2021-07-07T13:06:21.118" v="120" actId="20577"/>
          <ac:spMkLst>
            <pc:docMk/>
            <pc:sldMk cId="2449862544" sldId="486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688211A8-A3A8-4692-9540-93360EB14B3F}" dt="2021-07-07T13:22:51.445" v="459" actId="20577"/>
          <ac:spMkLst>
            <pc:docMk/>
            <pc:sldMk cId="2449862544" sldId="486"/>
            <ac:spMk id="3" creationId="{7307718E-8D26-454B-804F-6AC1A4FD2369}"/>
          </ac:spMkLst>
        </pc:spChg>
      </pc:sldChg>
    </pc:docChg>
  </pc:docChgLst>
  <pc:docChgLst>
    <pc:chgData name="Pritting, Shannon" userId="S::shannon.pritting@suny.edu::b6acce8b-3193-4a7b-b3b8-1dc43a9f8da4" providerId="AD" clId="Web-{E2EF373A-CAD9-4625-B448-641D4535217F}"/>
    <pc:docChg chg="modSld">
      <pc:chgData name="Pritting, Shannon" userId="S::shannon.pritting@suny.edu::b6acce8b-3193-4a7b-b3b8-1dc43a9f8da4" providerId="AD" clId="Web-{E2EF373A-CAD9-4625-B448-641D4535217F}" dt="2021-07-07T15:26:30.266" v="7" actId="20577"/>
      <pc:docMkLst>
        <pc:docMk/>
      </pc:docMkLst>
      <pc:sldChg chg="modSp">
        <pc:chgData name="Pritting, Shannon" userId="S::shannon.pritting@suny.edu::b6acce8b-3193-4a7b-b3b8-1dc43a9f8da4" providerId="AD" clId="Web-{E2EF373A-CAD9-4625-B448-641D4535217F}" dt="2021-07-07T15:22:15.454" v="3" actId="20577"/>
        <pc:sldMkLst>
          <pc:docMk/>
          <pc:sldMk cId="2934579688" sldId="476"/>
        </pc:sldMkLst>
        <pc:spChg chg="mod">
          <ac:chgData name="Pritting, Shannon" userId="S::shannon.pritting@suny.edu::b6acce8b-3193-4a7b-b3b8-1dc43a9f8da4" providerId="AD" clId="Web-{E2EF373A-CAD9-4625-B448-641D4535217F}" dt="2021-07-07T15:22:15.454" v="3" actId="20577"/>
          <ac:spMkLst>
            <pc:docMk/>
            <pc:sldMk cId="2934579688" sldId="476"/>
            <ac:spMk id="3" creationId="{4EB4B319-D190-458A-9C63-F0999D96E687}"/>
          </ac:spMkLst>
        </pc:spChg>
      </pc:sldChg>
      <pc:sldChg chg="modSp">
        <pc:chgData name="Pritting, Shannon" userId="S::shannon.pritting@suny.edu::b6acce8b-3193-4a7b-b3b8-1dc43a9f8da4" providerId="AD" clId="Web-{E2EF373A-CAD9-4625-B448-641D4535217F}" dt="2021-07-07T15:26:30.266" v="7" actId="20577"/>
        <pc:sldMkLst>
          <pc:docMk/>
          <pc:sldMk cId="4125360962" sldId="482"/>
        </pc:sldMkLst>
        <pc:spChg chg="mod">
          <ac:chgData name="Pritting, Shannon" userId="S::shannon.pritting@suny.edu::b6acce8b-3193-4a7b-b3b8-1dc43a9f8da4" providerId="AD" clId="Web-{E2EF373A-CAD9-4625-B448-641D4535217F}" dt="2021-07-07T15:26:30.266" v="7" actId="20577"/>
          <ac:spMkLst>
            <pc:docMk/>
            <pc:sldMk cId="4125360962" sldId="482"/>
            <ac:spMk id="3" creationId="{7307718E-8D26-454B-804F-6AC1A4FD236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3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Primo/Product_Documentation/020Primo_VE/Primo_VE_(English)/080Configuring_Delivery_Services_for_Primo_VE/Configuring_Request_Forms_for_Primo_VE#Adding_a_Description_to_a_Form" TargetMode="External"/><Relationship Id="rId2" Type="http://schemas.openxmlformats.org/officeDocument/2006/relationships/hyperlink" Target="https://knowledge.exlibrisgroup.com/Primo/Product_Documentation/020Primo_VE/Primo_VE_(English)/080Configuring_Delivery_Services_for_Primo_VE/Configuring_Request_Forms_for_Primo_VE#Introduction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answers.com/faq/275019" TargetMode="External"/><Relationship Id="rId2" Type="http://schemas.openxmlformats.org/officeDocument/2006/relationships/hyperlink" Target="https://knowledge.exlibrisgroup.com/Alma/Content_Corner/Release_Notes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guides.com/c.php?g=822224&amp;p=8428543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cal.com/event/7999494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guides.com/c.php?g=1040067&amp;p=7543078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guides.com/ld.php?content_id=50351537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lcny.libanswers.com" TargetMode="External"/><Relationship Id="rId2" Type="http://schemas.openxmlformats.org/officeDocument/2006/relationships/hyperlink" Target="https://slcny.libanswers.com/faq/332257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9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wizard.com/f/SUNY-shelf-space" TargetMode="External"/><Relationship Id="rId2" Type="http://schemas.openxmlformats.org/officeDocument/2006/relationships/hyperlink" Target="https://slcny.libwizard.com/f/SUNYLARS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answers.com/faq/348007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guides.com/vendor_accessibility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-10439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1" y="-10439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27150" y="916010"/>
            <a:ext cx="56272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SUNY Library Services Update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12893" y="4172462"/>
            <a:ext cx="3088339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 July 7th, 2021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Diversity, Equity, and Inclusion Initiative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11B74-BFED-42CE-A927-BFCF76CCB5EB}"/>
              </a:ext>
            </a:extLst>
          </p:cNvPr>
          <p:cNvSpPr txBox="1"/>
          <p:nvPr/>
        </p:nvSpPr>
        <p:spPr>
          <a:xfrm>
            <a:off x="882650" y="1565275"/>
            <a:ext cx="10180637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SUNY received funding from EBSCO for DEI initiatives.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Working with a SUNY Task Force to develop DEI professional development and collaborative activities.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Will begin communicating  details in next 4-6 weeks.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8666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Michelle Eichelberger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Discovery &amp; E-Resources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1812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Discovery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Improved request forms in July release:</a:t>
            </a:r>
            <a:endParaRPr lang="en-US"/>
          </a:p>
          <a:p>
            <a:pPr lvl="1"/>
            <a:r>
              <a:rPr lang="en-US">
                <a:cs typeface="Calibri"/>
              </a:rPr>
              <a:t>Can specify mandatory fields: 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>
                <a:ea typeface="+mn-lt"/>
                <a:cs typeface="+mn-lt"/>
                <a:hlinkClick r:id="rId2"/>
              </a:rPr>
              <a:t>Configuring Request Forms for Primo VE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cs typeface="Calibri"/>
              </a:rPr>
              <a:t>Add description to form: </a:t>
            </a:r>
            <a:r>
              <a:rPr lang="en-US" u="sng">
                <a:ea typeface="+mn-lt"/>
                <a:cs typeface="+mn-lt"/>
                <a:hlinkClick r:id="rId3"/>
              </a:rPr>
              <a:t>Adding a Description to a Form</a:t>
            </a:r>
            <a:endParaRPr lang="en-US" u="sng" dirty="0">
              <a:ea typeface="+mn-lt"/>
              <a:cs typeface="+mn-lt"/>
              <a:hlinkClick r:id="rId3"/>
            </a:endParaRPr>
          </a:p>
          <a:p>
            <a:r>
              <a:rPr lang="en-US" dirty="0">
                <a:cs typeface="Calibri"/>
              </a:rPr>
              <a:t>Contact support if you'd like your patrons to be able to sort Primo results by month and day as well as year.</a:t>
            </a:r>
          </a:p>
          <a:p>
            <a:r>
              <a:rPr lang="en-US" dirty="0">
                <a:cs typeface="Calibri"/>
              </a:rPr>
              <a:t>Navigation improved for List of Versions page – added "back to results list"</a:t>
            </a:r>
          </a:p>
        </p:txBody>
      </p:sp>
    </p:spTree>
    <p:extLst>
      <p:ext uri="{BB962C8B-B14F-4D97-AF65-F5344CB8AC3E}">
        <p14:creationId xmlns:p14="http://schemas.microsoft.com/office/powerpoint/2010/main" val="937070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E-Resources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CZ Updates: </a:t>
            </a:r>
            <a:endParaRPr lang="en-US"/>
          </a:p>
          <a:p>
            <a:pPr lvl="1"/>
            <a:r>
              <a:rPr lang="en-US" dirty="0">
                <a:cs typeface="Calibri"/>
              </a:rPr>
              <a:t>27K OA Business Source Complete titles removed and then replaced</a:t>
            </a:r>
          </a:p>
          <a:p>
            <a:pPr lvl="1"/>
            <a:r>
              <a:rPr lang="en-US" dirty="0">
                <a:cs typeface="Calibri"/>
              </a:rPr>
              <a:t>Gale Academic OneFile removed due to human error, Ex Libris will replace, say they'll delete local package that was created during removal</a:t>
            </a:r>
          </a:p>
          <a:p>
            <a:pPr lvl="1"/>
            <a:r>
              <a:rPr lang="en-US" dirty="0">
                <a:cs typeface="Calibri"/>
              </a:rPr>
              <a:t>Reminder to keep an eye on </a:t>
            </a:r>
            <a:r>
              <a:rPr lang="en-US" dirty="0">
                <a:cs typeface="Calibri"/>
                <a:hlinkClick r:id="rId2"/>
              </a:rPr>
              <a:t>CKB Release Notes</a:t>
            </a:r>
            <a:r>
              <a:rPr lang="en-US" dirty="0">
                <a:cs typeface="Calibri"/>
              </a:rPr>
              <a:t> and </a:t>
            </a:r>
            <a:r>
              <a:rPr lang="en-US" dirty="0">
                <a:cs typeface="Calibri"/>
                <a:hlinkClick r:id="rId3"/>
              </a:rPr>
              <a:t>CZ Updates Task List</a:t>
            </a:r>
            <a:r>
              <a:rPr lang="en-US" dirty="0">
                <a:cs typeface="Calibri"/>
              </a:rPr>
              <a:t> (SLS is working on plan to monitor)</a:t>
            </a:r>
          </a:p>
          <a:p>
            <a:r>
              <a:rPr lang="en-US" dirty="0">
                <a:cs typeface="Calibri"/>
              </a:rPr>
              <a:t>CDI search fields: can now search by CDI Activation required, CDI </a:t>
            </a:r>
            <a:r>
              <a:rPr lang="en-US">
                <a:cs typeface="Calibri"/>
              </a:rPr>
              <a:t>provider coverage, and CDI Type (only some titles, etc.)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931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Esta Tovstiadi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SUNY Shared Collections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53807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SUNYConnect</a:t>
            </a:r>
            <a:r>
              <a:rPr lang="en-US">
                <a:cs typeface="Calibri Light"/>
              </a:rPr>
              <a:t> Task Force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648766" cy="389729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The SUNYConnect EBSCO databases come up for renewal June 30, 2022</a:t>
            </a:r>
          </a:p>
          <a:p>
            <a:r>
              <a:rPr lang="en-US">
                <a:cs typeface="Calibri"/>
              </a:rPr>
              <a:t>A task force is being formed to </a:t>
            </a:r>
            <a:r>
              <a:rPr lang="en-US">
                <a:ea typeface="+mn-lt"/>
                <a:cs typeface="+mn-lt"/>
              </a:rPr>
              <a:t>review strategies for the SUNYConnect program and recommend a course of action to the SUNY Shared Collections Committee and the SLC Board.</a:t>
            </a:r>
          </a:p>
          <a:p>
            <a:r>
              <a:rPr lang="en-US">
                <a:cs typeface="Calibri"/>
              </a:rPr>
              <a:t>9 volunteers, good mix of sector representation</a:t>
            </a:r>
          </a:p>
          <a:p>
            <a:r>
              <a:rPr lang="en-US">
                <a:cs typeface="Calibri"/>
              </a:rPr>
              <a:t>Group will begin work soon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More information: </a:t>
            </a:r>
            <a:r>
              <a:rPr lang="en-US" dirty="0">
                <a:ea typeface="+mn-lt"/>
                <a:cs typeface="+mn-lt"/>
                <a:hlinkClick r:id="rId2"/>
              </a:rPr>
              <a:t>https://slcny.libguides.com/c.php?g=822224&amp;p=8428543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2626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SUNY Elsevier Journal Package Analysis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648766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Annual review of Elsevier usage conducted by SLS in coordination with SSCC</a:t>
            </a:r>
          </a:p>
          <a:p>
            <a:r>
              <a:rPr lang="en-US">
                <a:cs typeface="Calibri"/>
              </a:rPr>
              <a:t>Guide decision-making for swaps, evaluate use of package titles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SLS presenting on the analysis August 4th at 9 am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Zoom link and register: </a:t>
            </a:r>
            <a:r>
              <a:rPr lang="en-US" dirty="0">
                <a:ea typeface="+mn-lt"/>
                <a:cs typeface="+mn-lt"/>
                <a:hlinkClick r:id="rId2"/>
              </a:rPr>
              <a:t>https://slcny.libcal.com/event/7999494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315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Other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648766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STAT!Ref</a:t>
            </a:r>
            <a:r>
              <a:rPr lang="en-US" dirty="0">
                <a:cs typeface="Calibri"/>
              </a:rPr>
              <a:t> renewal finalized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Pricing agreement with no central license</a:t>
            </a:r>
          </a:p>
          <a:p>
            <a:pPr lvl="1"/>
            <a:r>
              <a:rPr lang="en-US" dirty="0">
                <a:cs typeface="Calibri"/>
              </a:rPr>
              <a:t>20 campuses participating</a:t>
            </a:r>
          </a:p>
          <a:p>
            <a:pPr lvl="1"/>
            <a:r>
              <a:rPr lang="en-US" dirty="0">
                <a:ea typeface="+mn-lt"/>
                <a:cs typeface="+mn-lt"/>
              </a:rPr>
              <a:t>Vendor will be invoicing campuses soon</a:t>
            </a:r>
          </a:p>
          <a:p>
            <a:r>
              <a:rPr lang="en-US" dirty="0" err="1">
                <a:ea typeface="+mn-lt"/>
                <a:cs typeface="+mn-lt"/>
              </a:rPr>
              <a:t>Artstor</a:t>
            </a:r>
            <a:r>
              <a:rPr lang="en-US" dirty="0">
                <a:ea typeface="+mn-lt"/>
                <a:cs typeface="+mn-lt"/>
              </a:rPr>
              <a:t> 1 year contract extension in progress</a:t>
            </a:r>
            <a:endParaRPr lang="en-US" dirty="0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Implemented new fee structure which reduces costs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Discount pricing for most current subscribers ranging from 3% - 120%</a:t>
            </a:r>
            <a:endParaRPr lang="en-US"/>
          </a:p>
          <a:p>
            <a:endParaRPr lang="en-US" dirty="0">
              <a:ea typeface="+mn-lt"/>
              <a:cs typeface="+mn-lt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040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Maggie McGee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Management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37613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Autofit/>
          </a:bodyPr>
          <a:lstStyle/>
          <a:p>
            <a:r>
              <a:rPr lang="en-US" sz="3600" b="1">
                <a:cs typeface="Calibri Light"/>
              </a:rPr>
              <a:t>Removing Foreign Language &amp; Fast Subject Heading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2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MSP-59: Remove 6XX fields with $$2 containing foreign language and fast subject headings from Network Zone records to improve discoverability in Primo VE</a:t>
            </a:r>
          </a:p>
          <a:p>
            <a:pPr marL="457200" indent="-457200"/>
            <a:r>
              <a:rPr lang="en-US">
                <a:cs typeface="Calibri"/>
              </a:rPr>
              <a:t>Implementation of the initiative began in May 2021 starting with the Network Zone</a:t>
            </a:r>
          </a:p>
          <a:p>
            <a:pPr marL="914400" lvl="1" indent="-342900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May 2021 implemented in the Network Zone (NZ)</a:t>
            </a:r>
          </a:p>
          <a:p>
            <a:pPr marL="914400" lvl="1" indent="-342900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May 2021-July 2021 implemented in the Institution Zones (IZ)</a:t>
            </a:r>
          </a:p>
          <a:p>
            <a:pPr marL="457200" indent="-457200"/>
            <a:r>
              <a:rPr lang="en-US">
                <a:cs typeface="Calibri"/>
              </a:rPr>
              <a:t>Reaching out to institutions that have yet to responded to SLS communication related to the 6XXs to be removed from their bib records </a:t>
            </a:r>
          </a:p>
          <a:p>
            <a:pPr marL="457200" indent="-457200"/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914400" lvl="1" indent="-457200"/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650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 fontScale="90000"/>
          </a:bodyPr>
          <a:lstStyle/>
          <a:p>
            <a:r>
              <a:rPr lang="en-US"/>
              <a:t>How is SLS Getting Input/How Will We Get Input?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0"/>
            <a:ext cx="10847774" cy="429679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>
                <a:cs typeface="Calibri"/>
              </a:rPr>
              <a:t>For</a:t>
            </a:r>
            <a:r>
              <a:rPr lang="en-US">
                <a:ea typeface="+mn-lt"/>
                <a:cs typeface="+mn-lt"/>
              </a:rPr>
              <a:t> past 9-12 months, SLS has focused on trying to navigate what campuses would like us to do based on the COVID "Sprints" in May-June of 2020.</a:t>
            </a:r>
          </a:p>
          <a:p>
            <a:r>
              <a:rPr lang="en-US">
                <a:cs typeface="Calibri"/>
              </a:rPr>
              <a:t>From the sprints, we developed Strategic Directions for 20-21:</a:t>
            </a:r>
          </a:p>
          <a:p>
            <a:pPr lvl="1"/>
            <a:r>
              <a:rPr lang="en-US">
                <a:ea typeface="+mn-lt"/>
                <a:cs typeface="+mn-lt"/>
              </a:rPr>
              <a:t>Enhance Shared Access and Shared Collections </a:t>
            </a:r>
          </a:p>
          <a:p>
            <a:pPr lvl="1"/>
            <a:r>
              <a:rPr lang="en-US">
                <a:ea typeface="+mn-lt"/>
                <a:cs typeface="+mn-lt"/>
              </a:rPr>
              <a:t>Improve Capacity to Meet Varying Support of Libraries </a:t>
            </a:r>
          </a:p>
          <a:p>
            <a:pPr lvl="1"/>
            <a:r>
              <a:rPr lang="en-US">
                <a:ea typeface="+mn-lt"/>
                <a:cs typeface="+mn-lt"/>
              </a:rPr>
              <a:t>Enhance use of shared technology infrastructure  </a:t>
            </a:r>
          </a:p>
          <a:p>
            <a:pPr lvl="1"/>
            <a:r>
              <a:rPr lang="en-US">
                <a:ea typeface="+mn-lt"/>
                <a:cs typeface="+mn-lt"/>
              </a:rPr>
              <a:t>Test and refine models for increased shared initiatives </a:t>
            </a:r>
          </a:p>
          <a:p>
            <a:pPr lvl="1"/>
            <a:r>
              <a:rPr lang="en-US">
                <a:ea typeface="+mn-lt"/>
                <a:cs typeface="+mn-lt"/>
              </a:rPr>
              <a:t>Develop meaningful growth opportunities for campus staff  </a:t>
            </a:r>
          </a:p>
          <a:p>
            <a:pPr lvl="1"/>
            <a:r>
              <a:rPr lang="en-US">
                <a:ea typeface="+mn-lt"/>
                <a:cs typeface="+mn-lt"/>
              </a:rPr>
              <a:t>Partner with campuses to navigate the challenges of the COVID 19 pandemic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We've reported on initiatives:</a:t>
            </a:r>
          </a:p>
          <a:p>
            <a:pPr lvl="1"/>
            <a:r>
              <a:rPr lang="en-US">
                <a:ea typeface="+mn-lt"/>
                <a:cs typeface="+mn-lt"/>
                <a:hlinkClick r:id="rId2"/>
              </a:rPr>
              <a:t>https://slcny.libguides.com/c.php?g=1040067&amp;p=7543078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Anyone can submit an initiative proposal, and SLS will take to appropriate advisory group to get input on whether we should move forward.</a:t>
            </a:r>
          </a:p>
          <a:p>
            <a:pPr lvl="1"/>
            <a:r>
              <a:rPr lang="en-US">
                <a:ea typeface="+mn-lt"/>
                <a:cs typeface="+mn-lt"/>
              </a:rPr>
              <a:t>Only 2 proposals for initiatives submitted, and both were rejected by advisory groups.</a:t>
            </a:r>
          </a:p>
          <a:p>
            <a:pPr lvl="1"/>
            <a:r>
              <a:rPr lang="en-US">
                <a:ea typeface="+mn-lt"/>
                <a:cs typeface="+mn-lt"/>
              </a:rPr>
              <a:t>SLS seeks advice and input from appropriate advisory groups as we approach projects or initiatives</a:t>
            </a:r>
          </a:p>
          <a:p>
            <a:pPr lvl="1"/>
            <a:r>
              <a:rPr lang="en-US">
                <a:ea typeface="+mn-lt"/>
                <a:cs typeface="+mn-lt"/>
              </a:rPr>
              <a:t>Q2 report will be released soon (late July)</a:t>
            </a:r>
          </a:p>
          <a:p>
            <a:r>
              <a:rPr lang="en-US">
                <a:ea typeface="+mn-lt"/>
                <a:cs typeface="+mn-lt"/>
              </a:rPr>
              <a:t>SLC meeting a few weeks ago brought up need for a review of SLC strategic plan.  When this happens, SLS will ensure we're doing our best to align with this strategic plan or strategic directions.</a:t>
            </a:r>
          </a:p>
        </p:txBody>
      </p:sp>
    </p:spTree>
    <p:extLst>
      <p:ext uri="{BB962C8B-B14F-4D97-AF65-F5344CB8AC3E}">
        <p14:creationId xmlns:p14="http://schemas.microsoft.com/office/powerpoint/2010/main" val="284077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Autofit/>
          </a:bodyPr>
          <a:lstStyle/>
          <a:p>
            <a:r>
              <a:rPr lang="en-US" sz="3600" b="1">
                <a:cs typeface="Calibri Light"/>
              </a:rPr>
              <a:t>OCLC Connexion 3.0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2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ea typeface="+mn-lt"/>
                <a:cs typeface="+mn-lt"/>
              </a:rPr>
              <a:t>OCLC Connexion 3.0 coming in July/August 2021 for Windows based OCLC </a:t>
            </a:r>
            <a:r>
              <a:rPr lang="en-US" err="1">
                <a:ea typeface="+mn-lt"/>
                <a:cs typeface="+mn-lt"/>
              </a:rPr>
              <a:t>Connexion</a:t>
            </a:r>
            <a:r>
              <a:rPr lang="en-US">
                <a:ea typeface="+mn-lt"/>
                <a:cs typeface="+mn-lt"/>
              </a:rPr>
              <a:t> Client</a:t>
            </a:r>
            <a:endParaRPr lang="en-US">
              <a:cs typeface="Calibri"/>
            </a:endParaRPr>
          </a:p>
          <a:p>
            <a:pPr marL="914400" lvl="1"/>
            <a:r>
              <a:rPr lang="en-US">
                <a:ea typeface="+mn-lt"/>
                <a:cs typeface="+mn-lt"/>
              </a:rPr>
              <a:t>SLS will test the new version once it is available</a:t>
            </a:r>
          </a:p>
          <a:p>
            <a:pPr marL="914400" lvl="1"/>
            <a:r>
              <a:rPr lang="en-US">
                <a:ea typeface="+mn-lt"/>
                <a:cs typeface="+mn-lt"/>
              </a:rPr>
              <a:t> SLS will communicate with SUNY institutions about any significant changes and that OCLC </a:t>
            </a:r>
            <a:r>
              <a:rPr lang="en-US" err="1">
                <a:ea typeface="+mn-lt"/>
                <a:cs typeface="+mn-lt"/>
              </a:rPr>
              <a:t>Connexion</a:t>
            </a:r>
            <a:r>
              <a:rPr lang="en-US">
                <a:ea typeface="+mn-lt"/>
                <a:cs typeface="+mn-lt"/>
              </a:rPr>
              <a:t> 3.0 can be installed 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Current </a:t>
            </a:r>
            <a:r>
              <a:rPr lang="en-US" err="1">
                <a:ea typeface="+mn-lt"/>
                <a:cs typeface="+mn-lt"/>
              </a:rPr>
              <a:t>Connexion</a:t>
            </a:r>
            <a:r>
              <a:rPr lang="en-US">
                <a:ea typeface="+mn-lt"/>
                <a:cs typeface="+mn-lt"/>
              </a:rPr>
              <a:t> client will remain available until some time in 2022</a:t>
            </a:r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OCLC will provide users with 3 month advanced notice of when the older version is no longer available</a:t>
            </a:r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914400" lvl="1" indent="-457200"/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429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Brief Level Rules Initiative</a:t>
            </a:r>
            <a:endParaRPr lang="en-US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2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ea typeface="+mn-lt"/>
                <a:cs typeface="+mn-lt"/>
              </a:rPr>
              <a:t>OCLC is updating their encoding level (LDR 17) to adhere to MARC21 standards</a:t>
            </a:r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January 2021 OCLC began converting encoding level K to level 7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SLS will begin implementing this Initiative in August 2021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SUNY Brief Level Rules changes will be applied to the Network Zone and to Institution Zones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Institutional and Cataloging leads will be contacted prior to SUNY Brief Level Rules being applied to their Institution Zone only records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The SUNY Metadata Standards &amp; Policies Working Group will amend </a:t>
            </a:r>
            <a:r>
              <a:rPr lang="en-US">
                <a:ea typeface="+mn-lt"/>
                <a:cs typeface="+mn-lt"/>
                <a:hlinkClick r:id="rId2"/>
              </a:rPr>
              <a:t>MSP-42</a:t>
            </a:r>
            <a:r>
              <a:rPr lang="en-US">
                <a:ea typeface="+mn-lt"/>
                <a:cs typeface="+mn-lt"/>
              </a:rPr>
              <a:t> to adhere to MARC21 standards and move from 10 brief levels to 4 brief levels</a:t>
            </a:r>
            <a:endParaRPr lang="en-US">
              <a:cs typeface="Calibri"/>
            </a:endParaRPr>
          </a:p>
          <a:p>
            <a:pPr marL="457200" indent="-4572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8004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Physical Title Indexing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494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Physical title indexing issue for items moved out of "exclude process types" has been resolved with the June 2021 Alma release</a:t>
            </a:r>
            <a:endParaRPr lang="en-US"/>
          </a:p>
          <a:p>
            <a:pPr marL="457200" indent="-457200"/>
            <a:r>
              <a:rPr lang="en-US">
                <a:ea typeface="+mn-lt"/>
                <a:cs typeface="+mn-lt"/>
              </a:rPr>
              <a:t>Recommend checking physical titles in Primo VE after receiving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Wait 15-30 minutes to allow for indexing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View the title in Primo VE: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Using "Display in discovery"</a:t>
            </a:r>
          </a:p>
          <a:p>
            <a:pPr lvl="3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Click "Display Source Record" from the full record view</a:t>
            </a:r>
          </a:p>
          <a:p>
            <a:pPr lvl="3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If "</a:t>
            </a:r>
            <a:r>
              <a:rPr lang="en-US">
                <a:latin typeface="Calibri" panose="020F0502020204030204"/>
                <a:ea typeface="+mn-lt"/>
                <a:cs typeface="+mn-lt"/>
              </a:rPr>
              <a:t>Record ID alma991011901639704801 was not found" displays, the record has not been indexed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Search Primo VE directly or from the Discovery widget on the Alma landing page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ea typeface="+mn-lt"/>
                <a:cs typeface="+mn-lt"/>
              </a:rPr>
              <a:t>Report indexing issues</a:t>
            </a:r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Open a case in Salesforce </a:t>
            </a:r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 sz="2200">
                <a:ea typeface="+mn-lt"/>
                <a:cs typeface="+mn-lt"/>
              </a:rPr>
              <a:t>Report</a:t>
            </a:r>
            <a:r>
              <a:rPr lang="en-US" sz="2200">
                <a:cs typeface="Calibri"/>
              </a:rPr>
              <a:t> the indexing issues to </a:t>
            </a:r>
            <a:r>
              <a:rPr lang="en-US" sz="2200">
                <a:cs typeface="Calibri"/>
                <a:hlinkClick r:id="rId2"/>
              </a:rPr>
              <a:t>info@slcny.libanswers.com</a:t>
            </a:r>
            <a:r>
              <a:rPr lang="en-US" sz="2200">
                <a:cs typeface="Calibri"/>
              </a:rPr>
              <a:t> with the case number</a:t>
            </a:r>
          </a:p>
        </p:txBody>
      </p:sp>
    </p:spTree>
    <p:extLst>
      <p:ext uri="{BB962C8B-B14F-4D97-AF65-F5344CB8AC3E}">
        <p14:creationId xmlns:p14="http://schemas.microsoft.com/office/powerpoint/2010/main" val="555511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Timothy Jackson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Sharing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7376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cs typeface="Calibri Light"/>
              </a:rPr>
              <a:t>June 2021 Resource Sharing Statistics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4940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/>
            <a:r>
              <a:rPr lang="en-US" dirty="0">
                <a:cs typeface="Calibri"/>
              </a:rPr>
              <a:t>Fill Rates:</a:t>
            </a:r>
          </a:p>
          <a:p>
            <a:pPr marL="914400" lvl="1" indent="-457200"/>
            <a:r>
              <a:rPr lang="en-US" dirty="0">
                <a:cs typeface="Calibri"/>
              </a:rPr>
              <a:t>Articles: 93.7% (n=63)</a:t>
            </a:r>
          </a:p>
          <a:p>
            <a:pPr marL="914400" lvl="1" indent="-457200"/>
            <a:r>
              <a:rPr lang="en-US" dirty="0">
                <a:ea typeface="+mn-lt"/>
                <a:cs typeface="+mn-lt"/>
              </a:rPr>
              <a:t>Books: 67.9% (n=1,209)</a:t>
            </a:r>
          </a:p>
          <a:p>
            <a:pPr marL="1371600" lvl="2" indent="-457200"/>
            <a:r>
              <a:rPr lang="en-US" dirty="0">
                <a:ea typeface="+mn-lt"/>
                <a:cs typeface="+mn-lt"/>
              </a:rPr>
              <a:t>University Centers: 69.3% (n=822)</a:t>
            </a:r>
          </a:p>
          <a:p>
            <a:pPr marL="1371600" lvl="2" indent="-457200"/>
            <a:r>
              <a:rPr lang="en-US" dirty="0">
                <a:ea typeface="+mn-lt"/>
                <a:cs typeface="+mn-lt"/>
              </a:rPr>
              <a:t>Comprehensive &amp; Tech Colleges: 66.0% (n=321)</a:t>
            </a:r>
          </a:p>
          <a:p>
            <a:pPr marL="1371600" lvl="2" indent="-457200"/>
            <a:r>
              <a:rPr lang="en-US" dirty="0">
                <a:ea typeface="+mn-lt"/>
                <a:cs typeface="+mn-lt"/>
              </a:rPr>
              <a:t>Community Colleges: 63.6% (n=66)</a:t>
            </a:r>
          </a:p>
          <a:p>
            <a:pPr marL="457200" indent="-457200"/>
            <a:r>
              <a:rPr lang="en-US" dirty="0">
                <a:cs typeface="Calibri"/>
              </a:rPr>
              <a:t>Turnaround Times:</a:t>
            </a:r>
          </a:p>
          <a:p>
            <a:pPr marL="914400" lvl="1"/>
            <a:r>
              <a:rPr lang="en-US" dirty="0">
                <a:cs typeface="Calibri"/>
              </a:rPr>
              <a:t>Articles: 1.6 days</a:t>
            </a:r>
          </a:p>
          <a:p>
            <a:pPr marL="914400" lvl="1"/>
            <a:r>
              <a:rPr lang="en-US" dirty="0">
                <a:cs typeface="Calibri"/>
              </a:rPr>
              <a:t>Books: 7.0 days</a:t>
            </a:r>
          </a:p>
          <a:p>
            <a:pPr marL="457200" indent="-457200"/>
            <a:r>
              <a:rPr lang="en-US" dirty="0">
                <a:cs typeface="Calibri"/>
              </a:rPr>
              <a:t>Takeaways:</a:t>
            </a:r>
          </a:p>
          <a:p>
            <a:pPr marL="914400" lvl="1"/>
            <a:r>
              <a:rPr lang="en-US" dirty="0">
                <a:cs typeface="Calibri"/>
              </a:rPr>
              <a:t>Book fill rates continue to be higher than usual due to improvements to locate process and the addition of Ithaca College and Brandeis University to our </a:t>
            </a:r>
            <a:r>
              <a:rPr lang="en-US" dirty="0" err="1">
                <a:cs typeface="Calibri"/>
              </a:rPr>
              <a:t>rotas</a:t>
            </a:r>
            <a:endParaRPr lang="en-US" dirty="0">
              <a:cs typeface="Calibri"/>
            </a:endParaRPr>
          </a:p>
          <a:p>
            <a:pPr marL="914400" lvl="1"/>
            <a:r>
              <a:rPr lang="en-US" dirty="0">
                <a:cs typeface="Calibri"/>
              </a:rPr>
              <a:t>Book turnaround times are improving, but they are still significantly higher than pre-pandemic turnaround times (4.5 days)</a:t>
            </a:r>
          </a:p>
        </p:txBody>
      </p:sp>
    </p:spTree>
    <p:extLst>
      <p:ext uri="{BB962C8B-B14F-4D97-AF65-F5344CB8AC3E}">
        <p14:creationId xmlns:p14="http://schemas.microsoft.com/office/powerpoint/2010/main" val="4125360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cs typeface="Calibri Light"/>
              </a:rPr>
              <a:t>Non-SUNY Resource Sharing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494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/>
            <a:r>
              <a:rPr lang="en-US" dirty="0">
                <a:cs typeface="Calibri"/>
              </a:rPr>
              <a:t>Alma RS with Brandeis University implemented for following libraries:</a:t>
            </a:r>
          </a:p>
          <a:p>
            <a:pPr marL="914400" lvl="1" indent="-457200"/>
            <a:r>
              <a:rPr lang="en-US" dirty="0">
                <a:ea typeface="+mn-lt"/>
                <a:cs typeface="+mn-lt"/>
              </a:rPr>
              <a:t>Adirondack, Albany, Alfred University, Buffalo, Cayuga, Cobleskill, Corning, Dutchess, FIT, Fredonia, Fulton-Montgomery, Hudson Valley, Jefferson, Maritime, Mohawk Valley, New Paltz, Old Westbury, Oneonta, Onondaga, Poly, Potsdam, Purchase, Upstate Medical</a:t>
            </a:r>
          </a:p>
          <a:p>
            <a:pPr marL="457200"/>
            <a:r>
              <a:rPr lang="en-US" dirty="0">
                <a:cs typeface="Calibri"/>
              </a:rPr>
              <a:t>Please email </a:t>
            </a:r>
            <a:r>
              <a:rPr lang="en-US" dirty="0">
                <a:cs typeface="Calibri"/>
                <a:hlinkClick r:id="rId2"/>
              </a:rPr>
              <a:t>info@slcny.libanswers.com</a:t>
            </a:r>
            <a:r>
              <a:rPr lang="en-US" dirty="0">
                <a:cs typeface="Calibri"/>
              </a:rPr>
              <a:t> if you want to participate in Alma RS wit Brandeis and your library isn’t on that list</a:t>
            </a:r>
          </a:p>
          <a:p>
            <a:pPr marL="457200" indent="-457200"/>
            <a:r>
              <a:rPr lang="en-US" dirty="0">
                <a:cs typeface="Calibri"/>
              </a:rPr>
              <a:t>Moving forward with Alma RS pilot projects with Cal State and WRLC</a:t>
            </a:r>
          </a:p>
          <a:p>
            <a:pPr marL="457200" indent="-457200"/>
            <a:r>
              <a:rPr lang="en-US" dirty="0">
                <a:cs typeface="Calibri"/>
              </a:rPr>
              <a:t>SUNY/CUNY Alma RS won’t happen until 2022</a:t>
            </a:r>
          </a:p>
          <a:p>
            <a:pPr marL="457200" indent="-457200"/>
            <a:r>
              <a:rPr lang="en-US" dirty="0">
                <a:cs typeface="Calibri"/>
              </a:rPr>
              <a:t>Will not be participating in Ex Libris RS pod and RS configuration directory initiatives</a:t>
            </a:r>
          </a:p>
          <a:p>
            <a:pPr marL="914400" lvl="1"/>
            <a:r>
              <a:rPr lang="en-US" dirty="0">
                <a:cs typeface="Calibri"/>
              </a:rPr>
              <a:t>SLS met with several SUNY libraries to gather questions and concerns</a:t>
            </a:r>
          </a:p>
          <a:p>
            <a:pPr marL="914400" lvl="1"/>
            <a:r>
              <a:rPr lang="en-US" dirty="0">
                <a:cs typeface="Calibri"/>
              </a:rPr>
              <a:t>Most concerns centered around how RS pods would be centrally managed and how problematic lending volumes would be dealt with</a:t>
            </a:r>
          </a:p>
          <a:p>
            <a:pPr marL="914400" lvl="1"/>
            <a:r>
              <a:rPr lang="en-US" dirty="0">
                <a:cs typeface="Calibri"/>
              </a:rPr>
              <a:t>Ex Libris did not adequately address any of those concerns</a:t>
            </a:r>
          </a:p>
          <a:p>
            <a:pPr marL="914400" lvl="1"/>
            <a:r>
              <a:rPr lang="en-US" dirty="0">
                <a:cs typeface="Calibri"/>
              </a:rPr>
              <a:t>Proposed ELD pod, but didn’t get any response from Ex Libris :(</a:t>
            </a:r>
          </a:p>
        </p:txBody>
      </p:sp>
    </p:spTree>
    <p:extLst>
      <p:ext uri="{BB962C8B-B14F-4D97-AF65-F5344CB8AC3E}">
        <p14:creationId xmlns:p14="http://schemas.microsoft.com/office/powerpoint/2010/main" val="3343025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cs typeface="Calibri Light"/>
              </a:rPr>
              <a:t>Empire Library Delivery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494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dirty="0">
                <a:cs typeface="Calibri"/>
              </a:rPr>
              <a:t>Use of tracking system not required until further notice</a:t>
            </a:r>
          </a:p>
          <a:p>
            <a:pPr marL="914400" lvl="1" indent="-457200"/>
            <a:r>
              <a:rPr lang="en-US" dirty="0">
                <a:cs typeface="Calibri"/>
              </a:rPr>
              <a:t>Was supposed to start on July 1, but there's a problem with tracking system</a:t>
            </a:r>
          </a:p>
          <a:p>
            <a:pPr marL="457200" indent="-457200"/>
            <a:r>
              <a:rPr lang="en-US" dirty="0">
                <a:cs typeface="Calibri"/>
              </a:rPr>
              <a:t>CUNY system set to resume ELD service this week</a:t>
            </a:r>
          </a:p>
          <a:p>
            <a:pPr marL="914400" lvl="1" indent="-457200"/>
            <a:r>
              <a:rPr lang="en-US" dirty="0">
                <a:cs typeface="Calibri"/>
              </a:rPr>
              <a:t>Not all CUNY libraries will resume service immediately</a:t>
            </a:r>
          </a:p>
          <a:p>
            <a:pPr marL="914400" lvl="1" indent="-457200"/>
            <a:r>
              <a:rPr lang="en-US" dirty="0">
                <a:cs typeface="Calibri"/>
              </a:rPr>
              <a:t>Possible some SUNY lost in transit items are mixed in with items being held for CUNY libraries</a:t>
            </a:r>
          </a:p>
          <a:p>
            <a:pPr marL="457200" indent="-457200"/>
            <a:r>
              <a:rPr lang="en-US" dirty="0">
                <a:cs typeface="Calibri"/>
              </a:rPr>
              <a:t>SLS has been reaching out to libraries about their plans for resuming 5 day service</a:t>
            </a:r>
          </a:p>
          <a:p>
            <a:pPr marL="914400" lvl="1" indent="-457200"/>
            <a:r>
              <a:rPr lang="en-US" dirty="0">
                <a:cs typeface="Calibri"/>
              </a:rPr>
              <a:t>Emails sent to resource sharing contact of all libraries currently receiving less than 5 day service</a:t>
            </a:r>
          </a:p>
          <a:p>
            <a:pPr marL="914400" lvl="1" indent="-457200"/>
            <a:r>
              <a:rPr lang="en-US" dirty="0">
                <a:cs typeface="Calibri"/>
              </a:rPr>
              <a:t>Thank you to everyone who has responded so far</a:t>
            </a:r>
          </a:p>
          <a:p>
            <a:pPr marL="914400" lvl="1" indent="-457200"/>
            <a:r>
              <a:rPr lang="en-US" dirty="0">
                <a:cs typeface="Calibri"/>
              </a:rPr>
              <a:t>Information needed by ESLN to help manage relationship with courier</a:t>
            </a:r>
          </a:p>
          <a:p>
            <a:pPr marL="457200" indent="-457200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2725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cs typeface="Calibri Light"/>
              </a:rPr>
              <a:t>Lost Resource Sharing Items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494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en-US" dirty="0">
                <a:cs typeface="Calibri"/>
              </a:rPr>
              <a:t>Number of items lost in transit has been significantly reduced</a:t>
            </a:r>
          </a:p>
          <a:p>
            <a:pPr marL="914400" lvl="1" indent="-457200"/>
            <a:r>
              <a:rPr lang="en-US" dirty="0">
                <a:cs typeface="Calibri"/>
              </a:rPr>
              <a:t>May shelf checks helped find 40 items thought to be lost in transit</a:t>
            </a:r>
            <a:endParaRPr lang="en-US" dirty="0"/>
          </a:p>
          <a:p>
            <a:pPr marL="914400" lvl="1" indent="-457200"/>
            <a:r>
              <a:rPr lang="en-US" dirty="0">
                <a:cs typeface="Calibri"/>
              </a:rPr>
              <a:t>Approximately 170 items still in transit more than 45 days</a:t>
            </a:r>
          </a:p>
          <a:p>
            <a:pPr marL="914400" lvl="1" indent="-457200"/>
            <a:r>
              <a:rPr lang="en-US" dirty="0">
                <a:cs typeface="Calibri"/>
              </a:rPr>
              <a:t>Will do a second round of shelf checks in late July/early August</a:t>
            </a:r>
          </a:p>
          <a:p>
            <a:pPr marL="457200" indent="-457200"/>
            <a:r>
              <a:rPr lang="en-US" dirty="0">
                <a:cs typeface="Calibri"/>
              </a:rPr>
              <a:t>Number of extremely overdue items has not gone down</a:t>
            </a:r>
            <a:endParaRPr lang="en-US" dirty="0"/>
          </a:p>
          <a:p>
            <a:pPr marL="914400" lvl="1" indent="-457200"/>
            <a:r>
              <a:rPr lang="en-US" dirty="0">
                <a:cs typeface="Calibri"/>
              </a:rPr>
              <a:t>Approximately 400 items are more than 120 days overdue</a:t>
            </a:r>
          </a:p>
          <a:p>
            <a:pPr marL="914400" lvl="1" indent="-457200"/>
            <a:r>
              <a:rPr lang="en-US" dirty="0">
                <a:cs typeface="Calibri"/>
              </a:rPr>
              <a:t>Please reach out to users who have extremely overdue RS items</a:t>
            </a:r>
          </a:p>
          <a:p>
            <a:pPr marL="914400" lvl="1" indent="-457200"/>
            <a:r>
              <a:rPr lang="en-US" dirty="0">
                <a:cs typeface="Calibri"/>
              </a:rPr>
              <a:t>FAQ: </a:t>
            </a:r>
            <a:r>
              <a:rPr lang="en-US" dirty="0">
                <a:ea typeface="+mn-lt"/>
                <a:cs typeface="+mn-lt"/>
                <a:hlinkClick r:id="rId2"/>
              </a:rPr>
              <a:t>https://slcny.libanswers.com/faq/332257</a:t>
            </a:r>
            <a:endParaRPr lang="en-US" dirty="0">
              <a:ea typeface="+mn-lt"/>
              <a:cs typeface="+mn-lt"/>
            </a:endParaRPr>
          </a:p>
          <a:p>
            <a:pPr marL="914400" lvl="1" indent="-457200"/>
            <a:r>
              <a:rPr lang="en-US" dirty="0">
                <a:cs typeface="Calibri"/>
              </a:rPr>
              <a:t>Email </a:t>
            </a:r>
            <a:r>
              <a:rPr lang="en-US" dirty="0">
                <a:cs typeface="Calibri"/>
                <a:hlinkClick r:id="rId3"/>
              </a:rPr>
              <a:t>info@slcny.libanswers.com</a:t>
            </a:r>
            <a:r>
              <a:rPr lang="en-US" dirty="0">
                <a:cs typeface="Calibri"/>
              </a:rPr>
              <a:t> if you would like help with this</a:t>
            </a:r>
          </a:p>
          <a:p>
            <a:pPr marL="457200" indent="-457200"/>
            <a:r>
              <a:rPr lang="en-US" dirty="0">
                <a:cs typeface="Calibri"/>
              </a:rPr>
              <a:t>SLS will work with ASRS and LSP Advisory Board on implementing lost RS item billing during fall semester</a:t>
            </a:r>
          </a:p>
          <a:p>
            <a:pPr marL="914400" lvl="1" indent="-457200"/>
            <a:r>
              <a:rPr lang="en-US" dirty="0">
                <a:cs typeface="Calibri"/>
              </a:rPr>
              <a:t>Will discuss possibility of lost item reconciliation between libraries</a:t>
            </a:r>
          </a:p>
          <a:p>
            <a:pPr marL="914400" lvl="1" indent="-457200"/>
            <a:endParaRPr lang="en-US" dirty="0">
              <a:cs typeface="Calibri"/>
            </a:endParaRPr>
          </a:p>
          <a:p>
            <a:pPr marL="457200" indent="-457200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1931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cs typeface="Calibri Light"/>
              </a:rPr>
              <a:t>Return Anywhere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494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dirty="0">
                <a:cs typeface="Calibri"/>
              </a:rPr>
              <a:t>Return anywhere has been configured for most of SUNY system</a:t>
            </a:r>
          </a:p>
          <a:p>
            <a:pPr marL="914400" lvl="1" indent="-457200"/>
            <a:r>
              <a:rPr lang="en-US" dirty="0">
                <a:cs typeface="Calibri"/>
              </a:rPr>
              <a:t>All but one library has chosen the automated workflow</a:t>
            </a:r>
            <a:endParaRPr lang="en-US" dirty="0">
              <a:ea typeface="+mn-lt"/>
              <a:cs typeface="+mn-lt"/>
            </a:endParaRPr>
          </a:p>
          <a:p>
            <a:pPr marL="457200" indent="-457200"/>
            <a:r>
              <a:rPr lang="en-US" dirty="0">
                <a:cs typeface="Calibri"/>
              </a:rPr>
              <a:t>Still waiting to hear from some campuses on their preferred return anywhere workflow</a:t>
            </a:r>
            <a:endParaRPr lang="en-US" dirty="0"/>
          </a:p>
          <a:p>
            <a:pPr marL="914400" lvl="1" indent="-457200"/>
            <a:r>
              <a:rPr lang="en-US" dirty="0">
                <a:cs typeface="Calibri"/>
              </a:rPr>
              <a:t>Please respond by July 12</a:t>
            </a:r>
          </a:p>
          <a:p>
            <a:pPr marL="914400" lvl="1" indent="-457200"/>
            <a:r>
              <a:rPr lang="en-US" dirty="0">
                <a:cs typeface="Calibri"/>
              </a:rPr>
              <a:t>Will configure automated return anywhere workflow for libraries who don’t respond by then</a:t>
            </a:r>
          </a:p>
          <a:p>
            <a:pPr marL="457200" indent="-457200"/>
            <a:r>
              <a:rPr lang="en-US" dirty="0">
                <a:ea typeface="+mn-lt"/>
                <a:cs typeface="+mn-lt"/>
              </a:rPr>
              <a:t>Will take down old web form and remove "Returned at Other SUNY" locations/fulfillment units once return anywhere functionality has been configured for all SUNY libraries</a:t>
            </a:r>
          </a:p>
          <a:p>
            <a:pPr marL="914400" lvl="1" indent="-457200"/>
            <a:endParaRPr lang="en-US" dirty="0">
              <a:cs typeface="Calibri"/>
            </a:endParaRPr>
          </a:p>
          <a:p>
            <a:pPr marL="914400" lvl="1" indent="-457200"/>
            <a:endParaRPr lang="en-US" dirty="0">
              <a:cs typeface="Calibri"/>
            </a:endParaRPr>
          </a:p>
          <a:p>
            <a:pPr marL="457200" indent="-457200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862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SUNY LARS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0"/>
            <a:ext cx="10847774" cy="42967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SLS meeting with campuses to review reports.</a:t>
            </a:r>
          </a:p>
          <a:p>
            <a:r>
              <a:rPr lang="en-US">
                <a:cs typeface="Calibri"/>
              </a:rPr>
              <a:t>Deadline for gathering/submitting data is August 6th.</a:t>
            </a:r>
          </a:p>
          <a:p>
            <a:r>
              <a:rPr lang="en-US">
                <a:ea typeface="+mn-lt"/>
                <a:cs typeface="+mn-lt"/>
              </a:rPr>
              <a:t>Form to submit:</a:t>
            </a:r>
          </a:p>
          <a:p>
            <a:pPr lvl="1"/>
            <a:r>
              <a:rPr lang="en-US">
                <a:ea typeface="+mn-lt"/>
                <a:cs typeface="+mn-lt"/>
                <a:hlinkClick r:id="rId2"/>
              </a:rPr>
              <a:t>https://slcny.libwizard.com/f/SUNYLARS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cs typeface="Calibri"/>
              </a:rPr>
              <a:t>SLS can submit for you after verifying your data</a:t>
            </a:r>
          </a:p>
          <a:p>
            <a:r>
              <a:rPr lang="en-US">
                <a:cs typeface="Calibri"/>
              </a:rPr>
              <a:t>Shelf Space data gathering will be gathered separately:</a:t>
            </a:r>
          </a:p>
          <a:p>
            <a:pPr lvl="1"/>
            <a:r>
              <a:rPr lang="en-US">
                <a:ea typeface="+mn-lt"/>
                <a:cs typeface="+mn-lt"/>
                <a:hlinkClick r:id="rId3"/>
              </a:rPr>
              <a:t>https://slcny.libwizard.com/f/SUNY-shelf-space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450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SICAS Banner-Alma Update: Preferred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0"/>
            <a:ext cx="10847774" cy="42967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SICAS has developed a new version that has some enhancements, most notably, the ability to send the preferred name to Alma.</a:t>
            </a:r>
          </a:p>
          <a:p>
            <a:r>
              <a:rPr lang="en-US">
                <a:cs typeface="Calibri"/>
              </a:rPr>
              <a:t>Current version of SICAS application update will only pull from preferred name field located in “SPAIDEN,” (</a:t>
            </a:r>
            <a:r>
              <a:rPr lang="en-US" err="1"/>
              <a:t>spbpers_pref_first_name</a:t>
            </a:r>
            <a:r>
              <a:rPr lang="en-US"/>
              <a:t>).  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Some campuses may not be using this field, and SICAS plans to expand where the preferred name can be pulled from, but not in this version.</a:t>
            </a:r>
          </a:p>
          <a:p>
            <a:r>
              <a:rPr lang="en-US">
                <a:cs typeface="Calibri"/>
              </a:rPr>
              <a:t>Nassau successfully tested this, and SLS reviewed where adjustments were needed to display preferred names/use in communications.</a:t>
            </a:r>
          </a:p>
          <a:p>
            <a:pPr lvl="1"/>
            <a:r>
              <a:rPr lang="en-US">
                <a:cs typeface="Calibri"/>
              </a:rPr>
              <a:t>FAQ on preferred names in letters: </a:t>
            </a:r>
            <a:r>
              <a:rPr lang="en-US">
                <a:ea typeface="+mn-lt"/>
                <a:cs typeface="+mn-lt"/>
                <a:hlinkClick r:id="rId2"/>
              </a:rPr>
              <a:t>https://slcny.libanswers.com/faq/348007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Primo display automatically pulls  the data with no adjustments needed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69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Procurement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1"/>
            <a:ext cx="6903129" cy="37818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OCLC </a:t>
            </a:r>
          </a:p>
          <a:p>
            <a:r>
              <a:rPr lang="en-US"/>
              <a:t>IT Umbrella</a:t>
            </a:r>
            <a:endParaRPr lang="en-US">
              <a:cs typeface="Calibri"/>
            </a:endParaRPr>
          </a:p>
          <a:p>
            <a:r>
              <a:rPr lang="en-US"/>
              <a:t>Third Iron</a:t>
            </a:r>
            <a:endParaRPr lang="en-US">
              <a:cs typeface="Calibri"/>
            </a:endParaRPr>
          </a:p>
          <a:p>
            <a:r>
              <a:rPr lang="en-US"/>
              <a:t>CQ Researcher</a:t>
            </a:r>
            <a:endParaRPr lang="en-US">
              <a:cs typeface="Calibri"/>
            </a:endParaRPr>
          </a:p>
          <a:p>
            <a:r>
              <a:rPr lang="en-US"/>
              <a:t>Springer-Nature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IFB</a:t>
            </a:r>
          </a:p>
          <a:p>
            <a:pPr lvl="1"/>
            <a:r>
              <a:rPr lang="en-US">
                <a:cs typeface="Calibri"/>
              </a:rPr>
              <a:t>6 Contracts: </a:t>
            </a:r>
            <a:r>
              <a:rPr lang="en-US" err="1">
                <a:cs typeface="Calibri"/>
              </a:rPr>
              <a:t>Ebsco</a:t>
            </a:r>
            <a:r>
              <a:rPr lang="en-US">
                <a:cs typeface="Calibri"/>
              </a:rPr>
              <a:t>, ProQuest, JSTOR, West, Chronicle of Higher Ed, NY Times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2050" name="Picture 2" descr="OCLC: Worldwide, member-driven library cooperative">
            <a:extLst>
              <a:ext uri="{FF2B5EF4-FFF2-40B4-BE49-F238E27FC236}">
                <a16:creationId xmlns:a16="http://schemas.microsoft.com/office/drawing/2014/main" id="{A3EE1CC7-66E1-42F1-8A27-98D588A56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78" y="1293180"/>
            <a:ext cx="37814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rd Iron (@third_iron) | Twitter">
            <a:extLst>
              <a:ext uri="{FF2B5EF4-FFF2-40B4-BE49-F238E27FC236}">
                <a16:creationId xmlns:a16="http://schemas.microsoft.com/office/drawing/2014/main" id="{4AF7F42B-5E04-4044-8CB0-19DE9B681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424" y="3036672"/>
            <a:ext cx="226695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993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Onboarding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Please let SLS know if you've hired a new staff and would like some assistance in onboarding them.</a:t>
            </a:r>
          </a:p>
          <a:p>
            <a:pPr lvl="1"/>
            <a:r>
              <a:rPr lang="en-US">
                <a:cs typeface="Calibri"/>
              </a:rPr>
              <a:t>Focus will be on Alma/Primo, but can also provide background on SUNY processes if the person works in acquisitions or library procurement.</a:t>
            </a:r>
          </a:p>
          <a:p>
            <a:pPr lvl="1"/>
            <a:r>
              <a:rPr lang="en-US">
                <a:cs typeface="Calibri"/>
              </a:rPr>
              <a:t>Are reviewing and refining processes, and will tailor to individual needs.</a:t>
            </a:r>
          </a:p>
          <a:p>
            <a:pPr lvl="1"/>
            <a:r>
              <a:rPr lang="en-US">
                <a:cs typeface="Calibri"/>
              </a:rPr>
              <a:t>Part of baseline services.</a:t>
            </a:r>
          </a:p>
          <a:p>
            <a:pPr lvl="2"/>
            <a:r>
              <a:rPr lang="en-US">
                <a:cs typeface="Calibri"/>
              </a:rPr>
              <a:t>If needs/demands of campus are beyond what we can offer, we'll suggest an extended support agreement for training.</a:t>
            </a:r>
          </a:p>
          <a:p>
            <a:pPr lvl="1"/>
            <a:r>
              <a:rPr lang="en-US">
                <a:cs typeface="Calibri"/>
              </a:rPr>
              <a:t>Email  us at </a:t>
            </a:r>
            <a:r>
              <a:rPr lang="en-US">
                <a:cs typeface="Calibri"/>
                <a:hlinkClick r:id="rId2"/>
              </a:rPr>
              <a:t>info@slcny.libanswers.com</a:t>
            </a:r>
            <a:r>
              <a:rPr lang="en-US">
                <a:cs typeface="Calibri"/>
              </a:rPr>
              <a:t> to arrange onboarding.</a:t>
            </a:r>
          </a:p>
        </p:txBody>
      </p:sp>
    </p:spTree>
    <p:extLst>
      <p:ext uri="{BB962C8B-B14F-4D97-AF65-F5344CB8AC3E}">
        <p14:creationId xmlns:p14="http://schemas.microsoft.com/office/powerpoint/2010/main" val="264829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Centralized Accessibility Reviewing Update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Repository:</a:t>
            </a:r>
          </a:p>
          <a:p>
            <a:pPr lvl="1"/>
            <a:r>
              <a:rPr lang="en-US">
                <a:ea typeface="+mn-lt"/>
                <a:cs typeface="+mn-lt"/>
                <a:hlinkClick r:id="rId2"/>
              </a:rPr>
              <a:t>https://slcny.libguides.com/vendor_accessibility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Can request a review from this page</a:t>
            </a:r>
          </a:p>
          <a:p>
            <a:pPr lvl="1"/>
            <a:r>
              <a:rPr lang="en-US">
                <a:ea typeface="+mn-lt"/>
                <a:cs typeface="+mn-lt"/>
              </a:rPr>
              <a:t>Over 45 platforms/vendors/products reviewed</a:t>
            </a:r>
          </a:p>
          <a:p>
            <a:pPr lvl="1"/>
            <a:r>
              <a:rPr lang="en-US">
                <a:ea typeface="+mn-lt"/>
                <a:cs typeface="+mn-lt"/>
              </a:rPr>
              <a:t>"</a:t>
            </a:r>
            <a:r>
              <a:rPr lang="en-US" err="1">
                <a:ea typeface="+mn-lt"/>
                <a:cs typeface="+mn-lt"/>
              </a:rPr>
              <a:t>VPATless</a:t>
            </a:r>
            <a:r>
              <a:rPr lang="en-US">
                <a:ea typeface="+mn-lt"/>
                <a:cs typeface="+mn-lt"/>
              </a:rPr>
              <a:t>" Review template</a:t>
            </a:r>
          </a:p>
          <a:p>
            <a:pPr lvl="1"/>
            <a:r>
              <a:rPr lang="en-US">
                <a:ea typeface="+mn-lt"/>
                <a:cs typeface="+mn-lt"/>
              </a:rPr>
              <a:t>Exception/Scoring Rubrics Being Added (see </a:t>
            </a:r>
            <a:r>
              <a:rPr lang="en-US" err="1">
                <a:ea typeface="+mn-lt"/>
                <a:cs typeface="+mn-lt"/>
              </a:rPr>
              <a:t>Ebsco</a:t>
            </a:r>
            <a:r>
              <a:rPr lang="en-US">
                <a:ea typeface="+mn-lt"/>
                <a:cs typeface="+mn-lt"/>
              </a:rPr>
              <a:t> for example)</a:t>
            </a: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202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Accessibility Cohort Update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Focusing on best practice and reviewing different topics</a:t>
            </a:r>
          </a:p>
          <a:p>
            <a:pPr lvl="1"/>
            <a:r>
              <a:rPr lang="en-US">
                <a:cs typeface="Calibri"/>
              </a:rPr>
              <a:t>Tentatively for Fall: Collection Development, </a:t>
            </a:r>
            <a:r>
              <a:rPr lang="en-US" err="1">
                <a:cs typeface="Calibri"/>
              </a:rPr>
              <a:t>Ebooks</a:t>
            </a:r>
            <a:r>
              <a:rPr lang="en-US">
                <a:cs typeface="Calibri"/>
              </a:rPr>
              <a:t>, and OER</a:t>
            </a:r>
          </a:p>
          <a:p>
            <a:r>
              <a:rPr lang="en-US">
                <a:cs typeface="Calibri"/>
              </a:rPr>
              <a:t>Development of Library Procurement Accessibility Toolkit:</a:t>
            </a:r>
          </a:p>
          <a:p>
            <a:pPr lvl="1"/>
            <a:r>
              <a:rPr lang="en-US">
                <a:ea typeface="+mn-lt"/>
                <a:cs typeface="+mn-lt"/>
              </a:rPr>
              <a:t>https://slcny.libguides.com/slss-accessibility/procurement-toolkit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460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Whole </a:t>
            </a:r>
            <a:r>
              <a:rPr lang="en-US" err="1">
                <a:cs typeface="Calibri Light"/>
              </a:rPr>
              <a:t>Ebook</a:t>
            </a:r>
            <a:r>
              <a:rPr lang="en-US">
                <a:cs typeface="Calibri Light"/>
              </a:rPr>
              <a:t> ILL Update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SUNY and CSU provided targeted feedback to Ex Libris about need to make this pilot work natively in Alma, which would require some higher-level input/development.</a:t>
            </a:r>
          </a:p>
          <a:p>
            <a:r>
              <a:rPr lang="en-US" dirty="0">
                <a:cs typeface="Calibri"/>
              </a:rPr>
              <a:t>Continue to participate in pilot.</a:t>
            </a:r>
          </a:p>
          <a:p>
            <a:r>
              <a:rPr lang="en-US" dirty="0">
                <a:cs typeface="Calibri"/>
              </a:rPr>
              <a:t>As review of potential Alma workflow continues, will work with a small group of campuses on a pilot  with a multi-system approach to test a proof of concept.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4579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541735DBF5479A85A0E07C52A45A" ma:contentTypeVersion="11" ma:contentTypeDescription="Create a new document." ma:contentTypeScope="" ma:versionID="4c9017ad4578b8eeb30999947e0d3636">
  <xsd:schema xmlns:xsd="http://www.w3.org/2001/XMLSchema" xmlns:xs="http://www.w3.org/2001/XMLSchema" xmlns:p="http://schemas.microsoft.com/office/2006/metadata/properties" xmlns:ns2="61ce4d65-48b5-4510-a74e-67217dcdfadf" xmlns:ns3="4404f601-80f3-4988-a5f5-d6c3dd7e14a6" targetNamespace="http://schemas.microsoft.com/office/2006/metadata/properties" ma:root="true" ma:fieldsID="71f7b000356e483456355de48b8589e4" ns2:_="" ns3:_="">
    <xsd:import namespace="61ce4d65-48b5-4510-a74e-67217dcdfadf"/>
    <xsd:import namespace="4404f601-80f3-4988-a5f5-d6c3dd7e1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e4d65-48b5-4510-a74e-67217dcdf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4f601-80f3-4988-a5f5-d6c3dd7e1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D83235-88EE-4E2B-9FD9-F696DD588AFF}">
  <ds:schemaRefs>
    <ds:schemaRef ds:uri="4404f601-80f3-4988-a5f5-d6c3dd7e14a6"/>
    <ds:schemaRef ds:uri="61ce4d65-48b5-4510-a74e-67217dcdfa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790760-A1AF-429F-9CC1-65E3D31C8E51}">
  <ds:schemaRefs>
    <ds:schemaRef ds:uri="4404f601-80f3-4988-a5f5-d6c3dd7e14a6"/>
    <ds:schemaRef ds:uri="61ce4d65-48b5-4510-a74e-67217dcdfa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How is SLS Getting Input/How Will We Get Input?</vt:lpstr>
      <vt:lpstr>SUNY LARS Report</vt:lpstr>
      <vt:lpstr>SICAS Banner-Alma Update: Preferred Names</vt:lpstr>
      <vt:lpstr>Procurement Update</vt:lpstr>
      <vt:lpstr>Onboarding</vt:lpstr>
      <vt:lpstr>Centralized Accessibility Reviewing Update</vt:lpstr>
      <vt:lpstr>Accessibility Cohort Update</vt:lpstr>
      <vt:lpstr>Whole Ebook ILL Update</vt:lpstr>
      <vt:lpstr>Diversity, Equity, and Inclusion Initiative</vt:lpstr>
      <vt:lpstr>PowerPoint Presentation</vt:lpstr>
      <vt:lpstr>Discovery </vt:lpstr>
      <vt:lpstr>E-Resources</vt:lpstr>
      <vt:lpstr>PowerPoint Presentation</vt:lpstr>
      <vt:lpstr>SUNYConnect Task Force</vt:lpstr>
      <vt:lpstr>SUNY Elsevier Journal Package Analysis</vt:lpstr>
      <vt:lpstr>Other updates</vt:lpstr>
      <vt:lpstr>PowerPoint Presentation</vt:lpstr>
      <vt:lpstr>Removing Foreign Language &amp; Fast Subject Heading Initiative</vt:lpstr>
      <vt:lpstr>OCLC Connexion 3.0 </vt:lpstr>
      <vt:lpstr>Brief Level Rules Initiative</vt:lpstr>
      <vt:lpstr>Physical Title Indexing issues</vt:lpstr>
      <vt:lpstr>PowerPoint Presentation</vt:lpstr>
      <vt:lpstr>June 2021 Resource Sharing Statistics</vt:lpstr>
      <vt:lpstr>Non-SUNY Resource Sharing</vt:lpstr>
      <vt:lpstr>Empire Library Delivery</vt:lpstr>
      <vt:lpstr>Lost Resource Sharing Items</vt:lpstr>
      <vt:lpstr>Return Anywhere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revision>392</cp:revision>
  <dcterms:created xsi:type="dcterms:W3CDTF">2019-08-22T15:05:39Z</dcterms:created>
  <dcterms:modified xsi:type="dcterms:W3CDTF">2021-07-07T17:37:10Z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</Properties>
</file>