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27"/>
  </p:notesMasterIdLst>
  <p:sldIdLst>
    <p:sldId id="334" r:id="rId4"/>
    <p:sldId id="343" r:id="rId5"/>
    <p:sldId id="278" r:id="rId6"/>
    <p:sldId id="342" r:id="rId7"/>
    <p:sldId id="344" r:id="rId8"/>
    <p:sldId id="345" r:id="rId9"/>
    <p:sldId id="257" r:id="rId10"/>
    <p:sldId id="330" r:id="rId11"/>
    <p:sldId id="331" r:id="rId12"/>
    <p:sldId id="332" r:id="rId13"/>
    <p:sldId id="333" r:id="rId14"/>
    <p:sldId id="267" r:id="rId15"/>
    <p:sldId id="338" r:id="rId16"/>
    <p:sldId id="336" r:id="rId17"/>
    <p:sldId id="335" r:id="rId18"/>
    <p:sldId id="311" r:id="rId19"/>
    <p:sldId id="337" r:id="rId20"/>
    <p:sldId id="339" r:id="rId21"/>
    <p:sldId id="340" r:id="rId22"/>
    <p:sldId id="317" r:id="rId23"/>
    <p:sldId id="320" r:id="rId24"/>
    <p:sldId id="321" r:id="rId25"/>
    <p:sldId id="30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DFD124-5244-40D4-9345-2256496124E1}" v="112" dt="2023-05-11T19:32:02.9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50" autoAdjust="0"/>
    <p:restoredTop sz="94660"/>
  </p:normalViewPr>
  <p:slideViewPr>
    <p:cSldViewPr snapToGrid="0">
      <p:cViewPr varScale="1">
        <p:scale>
          <a:sx n="55" d="100"/>
          <a:sy n="55" d="100"/>
        </p:scale>
        <p:origin x="108" y="6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gin, Sarah" userId="dd5cc42d-47b6-44cf-9b72-206b7d607bd8" providerId="ADAL" clId="{57DFD124-5244-40D4-9345-2256496124E1}"/>
    <pc:docChg chg="undo redo custSel modSld">
      <pc:chgData name="Hagin, Sarah" userId="dd5cc42d-47b6-44cf-9b72-206b7d607bd8" providerId="ADAL" clId="{57DFD124-5244-40D4-9345-2256496124E1}" dt="2023-05-11T19:41:15.808" v="1829" actId="20577"/>
      <pc:docMkLst>
        <pc:docMk/>
      </pc:docMkLst>
      <pc:sldChg chg="modSp mod">
        <pc:chgData name="Hagin, Sarah" userId="dd5cc42d-47b6-44cf-9b72-206b7d607bd8" providerId="ADAL" clId="{57DFD124-5244-40D4-9345-2256496124E1}" dt="2023-05-11T19:41:15.808" v="1829" actId="20577"/>
        <pc:sldMkLst>
          <pc:docMk/>
          <pc:sldMk cId="2869734281" sldId="257"/>
        </pc:sldMkLst>
        <pc:spChg chg="mod">
          <ac:chgData name="Hagin, Sarah" userId="dd5cc42d-47b6-44cf-9b72-206b7d607bd8" providerId="ADAL" clId="{57DFD124-5244-40D4-9345-2256496124E1}" dt="2023-05-11T19:41:15.808" v="1829" actId="20577"/>
          <ac:spMkLst>
            <pc:docMk/>
            <pc:sldMk cId="2869734281" sldId="257"/>
            <ac:spMk id="2" creationId="{00000000-0000-0000-0000-000000000000}"/>
          </ac:spMkLst>
        </pc:spChg>
      </pc:sldChg>
      <pc:sldChg chg="addSp modSp mod">
        <pc:chgData name="Hagin, Sarah" userId="dd5cc42d-47b6-44cf-9b72-206b7d607bd8" providerId="ADAL" clId="{57DFD124-5244-40D4-9345-2256496124E1}" dt="2023-05-11T18:12:14.661" v="109" actId="20577"/>
        <pc:sldMkLst>
          <pc:docMk/>
          <pc:sldMk cId="3896790474" sldId="330"/>
        </pc:sldMkLst>
        <pc:spChg chg="mod">
          <ac:chgData name="Hagin, Sarah" userId="dd5cc42d-47b6-44cf-9b72-206b7d607bd8" providerId="ADAL" clId="{57DFD124-5244-40D4-9345-2256496124E1}" dt="2023-05-11T18:08:35.044" v="0" actId="6549"/>
          <ac:spMkLst>
            <pc:docMk/>
            <pc:sldMk cId="3896790474" sldId="330"/>
            <ac:spMk id="2" creationId="{3187898B-EB32-E6B1-ABBD-A71A04A05ED4}"/>
          </ac:spMkLst>
        </pc:spChg>
        <pc:spChg chg="mod">
          <ac:chgData name="Hagin, Sarah" userId="dd5cc42d-47b6-44cf-9b72-206b7d607bd8" providerId="ADAL" clId="{57DFD124-5244-40D4-9345-2256496124E1}" dt="2023-05-11T18:08:56.274" v="2" actId="27636"/>
          <ac:spMkLst>
            <pc:docMk/>
            <pc:sldMk cId="3896790474" sldId="330"/>
            <ac:spMk id="4" creationId="{7B1AED81-21E8-A755-63FC-6BB6AC210A50}"/>
          </ac:spMkLst>
        </pc:spChg>
        <pc:graphicFrameChg chg="add mod modGraphic">
          <ac:chgData name="Hagin, Sarah" userId="dd5cc42d-47b6-44cf-9b72-206b7d607bd8" providerId="ADAL" clId="{57DFD124-5244-40D4-9345-2256496124E1}" dt="2023-05-11T18:12:14.661" v="109" actId="20577"/>
          <ac:graphicFrameMkLst>
            <pc:docMk/>
            <pc:sldMk cId="3896790474" sldId="330"/>
            <ac:graphicFrameMk id="6" creationId="{B9D68EDE-346D-2C21-666E-107B7407EC31}"/>
          </ac:graphicFrameMkLst>
        </pc:graphicFrameChg>
      </pc:sldChg>
      <pc:sldChg chg="modSp mod">
        <pc:chgData name="Hagin, Sarah" userId="dd5cc42d-47b6-44cf-9b72-206b7d607bd8" providerId="ADAL" clId="{57DFD124-5244-40D4-9345-2256496124E1}" dt="2023-05-11T19:35:36.179" v="1251" actId="20577"/>
        <pc:sldMkLst>
          <pc:docMk/>
          <pc:sldMk cId="1253646420" sldId="331"/>
        </pc:sldMkLst>
        <pc:spChg chg="mod">
          <ac:chgData name="Hagin, Sarah" userId="dd5cc42d-47b6-44cf-9b72-206b7d607bd8" providerId="ADAL" clId="{57DFD124-5244-40D4-9345-2256496124E1}" dt="2023-05-11T19:35:36.179" v="1251" actId="20577"/>
          <ac:spMkLst>
            <pc:docMk/>
            <pc:sldMk cId="1253646420" sldId="331"/>
            <ac:spMk id="2" creationId="{00000000-0000-0000-0000-000000000000}"/>
          </ac:spMkLst>
        </pc:spChg>
        <pc:spChg chg="mod">
          <ac:chgData name="Hagin, Sarah" userId="dd5cc42d-47b6-44cf-9b72-206b7d607bd8" providerId="ADAL" clId="{57DFD124-5244-40D4-9345-2256496124E1}" dt="2023-05-11T19:23:17.621" v="855" actId="1076"/>
          <ac:spMkLst>
            <pc:docMk/>
            <pc:sldMk cId="1253646420" sldId="331"/>
            <ac:spMk id="3" creationId="{00000000-0000-0000-0000-000000000000}"/>
          </ac:spMkLst>
        </pc:spChg>
      </pc:sldChg>
      <pc:sldChg chg="modSp mod">
        <pc:chgData name="Hagin, Sarah" userId="dd5cc42d-47b6-44cf-9b72-206b7d607bd8" providerId="ADAL" clId="{57DFD124-5244-40D4-9345-2256496124E1}" dt="2023-05-11T19:37:31.137" v="1403" actId="20577"/>
        <pc:sldMkLst>
          <pc:docMk/>
          <pc:sldMk cId="1398011673" sldId="332"/>
        </pc:sldMkLst>
        <pc:spChg chg="mod">
          <ac:chgData name="Hagin, Sarah" userId="dd5cc42d-47b6-44cf-9b72-206b7d607bd8" providerId="ADAL" clId="{57DFD124-5244-40D4-9345-2256496124E1}" dt="2023-05-11T19:37:31.137" v="1403" actId="20577"/>
          <ac:spMkLst>
            <pc:docMk/>
            <pc:sldMk cId="1398011673" sldId="332"/>
            <ac:spMk id="2" creationId="{00000000-0000-0000-0000-000000000000}"/>
          </ac:spMkLst>
        </pc:spChg>
        <pc:spChg chg="mod">
          <ac:chgData name="Hagin, Sarah" userId="dd5cc42d-47b6-44cf-9b72-206b7d607bd8" providerId="ADAL" clId="{57DFD124-5244-40D4-9345-2256496124E1}" dt="2023-05-11T18:12:39.150" v="152" actId="20577"/>
          <ac:spMkLst>
            <pc:docMk/>
            <pc:sldMk cId="1398011673" sldId="332"/>
            <ac:spMk id="3" creationId="{00000000-0000-0000-0000-000000000000}"/>
          </ac:spMkLst>
        </pc:spChg>
      </pc:sldChg>
      <pc:sldChg chg="modSp mod">
        <pc:chgData name="Hagin, Sarah" userId="dd5cc42d-47b6-44cf-9b72-206b7d607bd8" providerId="ADAL" clId="{57DFD124-5244-40D4-9345-2256496124E1}" dt="2023-05-11T19:38:39.028" v="1447" actId="20577"/>
        <pc:sldMkLst>
          <pc:docMk/>
          <pc:sldMk cId="2808005481" sldId="333"/>
        </pc:sldMkLst>
        <pc:spChg chg="mod">
          <ac:chgData name="Hagin, Sarah" userId="dd5cc42d-47b6-44cf-9b72-206b7d607bd8" providerId="ADAL" clId="{57DFD124-5244-40D4-9345-2256496124E1}" dt="2023-05-11T19:38:39.028" v="1447" actId="20577"/>
          <ac:spMkLst>
            <pc:docMk/>
            <pc:sldMk cId="2808005481" sldId="333"/>
            <ac:spMk id="2" creationId="{00000000-0000-0000-0000-000000000000}"/>
          </ac:spMkLst>
        </pc:spChg>
        <pc:spChg chg="mod">
          <ac:chgData name="Hagin, Sarah" userId="dd5cc42d-47b6-44cf-9b72-206b7d607bd8" providerId="ADAL" clId="{57DFD124-5244-40D4-9345-2256496124E1}" dt="2023-05-11T18:12:58.422" v="208" actId="20577"/>
          <ac:spMkLst>
            <pc:docMk/>
            <pc:sldMk cId="2808005481" sldId="333"/>
            <ac:spMk id="3" creationId="{00000000-0000-0000-0000-00000000000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042B58-14DD-42AF-B52C-AC734C93D469}" type="doc">
      <dgm:prSet loTypeId="urn:microsoft.com/office/officeart/2005/8/layout/bList2" loCatId="list" qsTypeId="urn:microsoft.com/office/officeart/2005/8/quickstyle/simple1" qsCatId="simple" csTypeId="urn:microsoft.com/office/officeart/2005/8/colors/accent1_2" csCatId="accent1" phldr="1"/>
      <dgm:spPr/>
    </dgm:pt>
    <dgm:pt modelId="{AC6ADB3D-3666-42C6-B226-6A15F2613E86}">
      <dgm:prSet phldrT="[Text]"/>
      <dgm:spPr/>
      <dgm:t>
        <a:bodyPr/>
        <a:lstStyle/>
        <a:p>
          <a:r>
            <a:rPr lang="en-US" dirty="0"/>
            <a:t>Introduce Yourself</a:t>
          </a:r>
        </a:p>
      </dgm:t>
    </dgm:pt>
    <dgm:pt modelId="{DBAE4C51-4BD8-4DEB-909A-A7C186788953}" type="parTrans" cxnId="{53BECB8A-1E94-4881-A651-1FFD29616D4D}">
      <dgm:prSet/>
      <dgm:spPr/>
      <dgm:t>
        <a:bodyPr/>
        <a:lstStyle/>
        <a:p>
          <a:endParaRPr lang="en-US"/>
        </a:p>
      </dgm:t>
    </dgm:pt>
    <dgm:pt modelId="{4CA3DAEC-9E3B-4508-8BF2-D3E81971A2E3}" type="sibTrans" cxnId="{53BECB8A-1E94-4881-A651-1FFD29616D4D}">
      <dgm:prSet/>
      <dgm:spPr/>
      <dgm:t>
        <a:bodyPr/>
        <a:lstStyle/>
        <a:p>
          <a:endParaRPr lang="en-US"/>
        </a:p>
      </dgm:t>
    </dgm:pt>
    <dgm:pt modelId="{7F51F5FB-EB69-4957-98C9-BAA6C0E17D2A}">
      <dgm:prSet phldrT="[Text]"/>
      <dgm:spPr/>
      <dgm:t>
        <a:bodyPr/>
        <a:lstStyle/>
        <a:p>
          <a:r>
            <a:rPr lang="en-US" dirty="0"/>
            <a:t>Microphones</a:t>
          </a:r>
        </a:p>
      </dgm:t>
    </dgm:pt>
    <dgm:pt modelId="{5019B5DA-3BE5-4FC2-9D7D-E6F47D4A42A4}" type="parTrans" cxnId="{DBCA8EA2-89E8-45BC-9847-EEDE44C16558}">
      <dgm:prSet/>
      <dgm:spPr/>
      <dgm:t>
        <a:bodyPr/>
        <a:lstStyle/>
        <a:p>
          <a:endParaRPr lang="en-US"/>
        </a:p>
      </dgm:t>
    </dgm:pt>
    <dgm:pt modelId="{B609F330-97AF-4778-B9B0-DB95F7CCAF60}" type="sibTrans" cxnId="{DBCA8EA2-89E8-45BC-9847-EEDE44C16558}">
      <dgm:prSet/>
      <dgm:spPr/>
      <dgm:t>
        <a:bodyPr/>
        <a:lstStyle/>
        <a:p>
          <a:endParaRPr lang="en-US"/>
        </a:p>
      </dgm:t>
    </dgm:pt>
    <dgm:pt modelId="{EBCDB2BF-5CE7-4BB5-A6F7-E803FF5763AD}">
      <dgm:prSet phldrT="[Text]"/>
      <dgm:spPr/>
      <dgm:t>
        <a:bodyPr/>
        <a:lstStyle/>
        <a:p>
          <a:r>
            <a:rPr lang="en-US" dirty="0"/>
            <a:t>Agenda</a:t>
          </a:r>
        </a:p>
      </dgm:t>
    </dgm:pt>
    <dgm:pt modelId="{1BF22D31-BB4D-474E-8C52-072DA7A64A82}" type="parTrans" cxnId="{BA9F3B14-7621-4559-BFCC-876B891D3CDF}">
      <dgm:prSet/>
      <dgm:spPr/>
      <dgm:t>
        <a:bodyPr/>
        <a:lstStyle/>
        <a:p>
          <a:endParaRPr lang="en-US"/>
        </a:p>
      </dgm:t>
    </dgm:pt>
    <dgm:pt modelId="{A52F3164-B076-4A3B-8F20-9C4E661EF91F}" type="sibTrans" cxnId="{BA9F3B14-7621-4559-BFCC-876B891D3CDF}">
      <dgm:prSet/>
      <dgm:spPr/>
      <dgm:t>
        <a:bodyPr/>
        <a:lstStyle/>
        <a:p>
          <a:endParaRPr lang="en-US"/>
        </a:p>
      </dgm:t>
    </dgm:pt>
    <dgm:pt modelId="{E6FBE539-4F10-4902-8573-03C433F2303C}">
      <dgm:prSet custT="1"/>
      <dgm:spPr/>
      <dgm:t>
        <a:bodyPr/>
        <a:lstStyle/>
        <a:p>
          <a:r>
            <a:rPr lang="en-US" sz="2000" dirty="0"/>
            <a:t>Please turn on your video</a:t>
          </a:r>
        </a:p>
      </dgm:t>
    </dgm:pt>
    <dgm:pt modelId="{28C3F0E9-3021-4EB8-8CB2-B13149587710}" type="parTrans" cxnId="{34708E47-E1D3-4DF2-B120-9A539743E90F}">
      <dgm:prSet/>
      <dgm:spPr/>
      <dgm:t>
        <a:bodyPr/>
        <a:lstStyle/>
        <a:p>
          <a:endParaRPr lang="en-US"/>
        </a:p>
      </dgm:t>
    </dgm:pt>
    <dgm:pt modelId="{E7F75707-B39A-4C21-8E5A-881BB6CC5058}" type="sibTrans" cxnId="{34708E47-E1D3-4DF2-B120-9A539743E90F}">
      <dgm:prSet/>
      <dgm:spPr/>
      <dgm:t>
        <a:bodyPr/>
        <a:lstStyle/>
        <a:p>
          <a:endParaRPr lang="en-US"/>
        </a:p>
      </dgm:t>
    </dgm:pt>
    <dgm:pt modelId="{8F988070-870B-4E6A-9485-FEEF27588D05}">
      <dgm:prSet custT="1"/>
      <dgm:spPr/>
      <dgm:t>
        <a:bodyPr/>
        <a:lstStyle/>
        <a:p>
          <a:r>
            <a:rPr lang="en-US" sz="2000" dirty="0"/>
            <a:t>Please enter your name and organization in the chat box</a:t>
          </a:r>
        </a:p>
      </dgm:t>
    </dgm:pt>
    <dgm:pt modelId="{698EB0DD-3DC0-44FC-9927-A54039FFB8A4}" type="parTrans" cxnId="{C5E2C55B-A769-4BE2-B7D7-C9DB10FAFF24}">
      <dgm:prSet/>
      <dgm:spPr/>
      <dgm:t>
        <a:bodyPr/>
        <a:lstStyle/>
        <a:p>
          <a:endParaRPr lang="en-US"/>
        </a:p>
      </dgm:t>
    </dgm:pt>
    <dgm:pt modelId="{92110193-8D77-4D8A-BBAC-BC36BECC6EBA}" type="sibTrans" cxnId="{C5E2C55B-A769-4BE2-B7D7-C9DB10FAFF24}">
      <dgm:prSet/>
      <dgm:spPr/>
      <dgm:t>
        <a:bodyPr/>
        <a:lstStyle/>
        <a:p>
          <a:endParaRPr lang="en-US"/>
        </a:p>
      </dgm:t>
    </dgm:pt>
    <dgm:pt modelId="{882664B3-E381-4818-A4A3-920B70236871}">
      <dgm:prSet/>
      <dgm:spPr/>
      <dgm:t>
        <a:bodyPr/>
        <a:lstStyle/>
        <a:p>
          <a:r>
            <a:rPr lang="en-US" dirty="0"/>
            <a:t>Please mute your microphone when not speaking</a:t>
          </a:r>
        </a:p>
      </dgm:t>
    </dgm:pt>
    <dgm:pt modelId="{EABFF716-A8DC-4FFE-A0D8-1CB0F2581AA0}" type="parTrans" cxnId="{587431D2-CADB-43F3-89C9-E5B8078754A1}">
      <dgm:prSet/>
      <dgm:spPr/>
      <dgm:t>
        <a:bodyPr/>
        <a:lstStyle/>
        <a:p>
          <a:endParaRPr lang="en-US"/>
        </a:p>
      </dgm:t>
    </dgm:pt>
    <dgm:pt modelId="{251A038D-B1F3-4CD0-8C56-108F3EE0C752}" type="sibTrans" cxnId="{587431D2-CADB-43F3-89C9-E5B8078754A1}">
      <dgm:prSet/>
      <dgm:spPr/>
      <dgm:t>
        <a:bodyPr/>
        <a:lstStyle/>
        <a:p>
          <a:endParaRPr lang="en-US"/>
        </a:p>
      </dgm:t>
    </dgm:pt>
    <dgm:pt modelId="{B1EB0CB0-538B-4435-92D3-BA06AE03CAA2}">
      <dgm:prSet/>
      <dgm:spPr/>
      <dgm:t>
        <a:bodyPr/>
        <a:lstStyle/>
        <a:p>
          <a:r>
            <a:rPr lang="en-US" dirty="0"/>
            <a:t>Introduction</a:t>
          </a:r>
        </a:p>
      </dgm:t>
    </dgm:pt>
    <dgm:pt modelId="{0F6B6111-0183-40E7-9265-D3BD3786F2EC}" type="parTrans" cxnId="{D1029E91-89C1-43F7-ABF8-459E6EA5390B}">
      <dgm:prSet/>
      <dgm:spPr/>
      <dgm:t>
        <a:bodyPr/>
        <a:lstStyle/>
        <a:p>
          <a:endParaRPr lang="en-US"/>
        </a:p>
      </dgm:t>
    </dgm:pt>
    <dgm:pt modelId="{E9991657-21C5-4765-93B4-AEE4AD565876}" type="sibTrans" cxnId="{D1029E91-89C1-43F7-ABF8-459E6EA5390B}">
      <dgm:prSet/>
      <dgm:spPr/>
      <dgm:t>
        <a:bodyPr/>
        <a:lstStyle/>
        <a:p>
          <a:endParaRPr lang="en-US"/>
        </a:p>
      </dgm:t>
    </dgm:pt>
    <dgm:pt modelId="{161F8D9E-769F-4BBE-BE0C-25FECC08AEE3}">
      <dgm:prSet/>
      <dgm:spPr/>
      <dgm:t>
        <a:bodyPr/>
        <a:lstStyle/>
        <a:p>
          <a:r>
            <a:rPr lang="en-US" dirty="0"/>
            <a:t>Lecture</a:t>
          </a:r>
        </a:p>
      </dgm:t>
    </dgm:pt>
    <dgm:pt modelId="{E603CDCB-EBF7-4749-B0FB-86A49315048F}" type="parTrans" cxnId="{AA128EC2-A6AE-4849-8BC7-CD7FCC4A9CA2}">
      <dgm:prSet/>
      <dgm:spPr/>
      <dgm:t>
        <a:bodyPr/>
        <a:lstStyle/>
        <a:p>
          <a:endParaRPr lang="en-US"/>
        </a:p>
      </dgm:t>
    </dgm:pt>
    <dgm:pt modelId="{201B7945-893C-4642-9E7C-ECD1EB42573D}" type="sibTrans" cxnId="{AA128EC2-A6AE-4849-8BC7-CD7FCC4A9CA2}">
      <dgm:prSet/>
      <dgm:spPr/>
      <dgm:t>
        <a:bodyPr/>
        <a:lstStyle/>
        <a:p>
          <a:endParaRPr lang="en-US"/>
        </a:p>
      </dgm:t>
    </dgm:pt>
    <dgm:pt modelId="{2CEAAD88-53F1-4998-AD6F-C05046DA8B14}">
      <dgm:prSet/>
      <dgm:spPr/>
      <dgm:t>
        <a:bodyPr/>
        <a:lstStyle/>
        <a:p>
          <a:r>
            <a:rPr lang="en-US" dirty="0"/>
            <a:t>Case</a:t>
          </a:r>
        </a:p>
      </dgm:t>
    </dgm:pt>
    <dgm:pt modelId="{7F8571F2-2EE9-4364-B2C9-C9DA9A265882}" type="parTrans" cxnId="{1FD0529E-C468-4F2C-84B8-E93AF2B3C051}">
      <dgm:prSet/>
      <dgm:spPr/>
      <dgm:t>
        <a:bodyPr/>
        <a:lstStyle/>
        <a:p>
          <a:endParaRPr lang="en-US"/>
        </a:p>
      </dgm:t>
    </dgm:pt>
    <dgm:pt modelId="{C2978253-60EE-4CEE-8F65-3489C6089A33}" type="sibTrans" cxnId="{1FD0529E-C468-4F2C-84B8-E93AF2B3C051}">
      <dgm:prSet/>
      <dgm:spPr/>
      <dgm:t>
        <a:bodyPr/>
        <a:lstStyle/>
        <a:p>
          <a:endParaRPr lang="en-US"/>
        </a:p>
      </dgm:t>
    </dgm:pt>
    <dgm:pt modelId="{2EC18B7D-0DB5-417D-B483-F06E7C65FCDE}">
      <dgm:prSet/>
      <dgm:spPr/>
      <dgm:t>
        <a:bodyPr/>
        <a:lstStyle/>
        <a:p>
          <a:r>
            <a:rPr lang="en-US" dirty="0"/>
            <a:t>Close</a:t>
          </a:r>
        </a:p>
      </dgm:t>
    </dgm:pt>
    <dgm:pt modelId="{6C08D0CA-6217-4203-9672-4A1AABA8C9D6}" type="parTrans" cxnId="{3992AE2E-7680-4BB1-BC0D-FFE8097D9AA4}">
      <dgm:prSet/>
      <dgm:spPr/>
      <dgm:t>
        <a:bodyPr/>
        <a:lstStyle/>
        <a:p>
          <a:endParaRPr lang="en-US"/>
        </a:p>
      </dgm:t>
    </dgm:pt>
    <dgm:pt modelId="{31DE6726-7A5F-4613-A6B0-2AA10518DBDB}" type="sibTrans" cxnId="{3992AE2E-7680-4BB1-BC0D-FFE8097D9AA4}">
      <dgm:prSet/>
      <dgm:spPr/>
      <dgm:t>
        <a:bodyPr/>
        <a:lstStyle/>
        <a:p>
          <a:endParaRPr lang="en-US"/>
        </a:p>
      </dgm:t>
    </dgm:pt>
    <dgm:pt modelId="{E582C4C5-91C2-4F2B-84EA-A80176B3358D}">
      <dgm:prSet/>
      <dgm:spPr/>
      <dgm:t>
        <a:bodyPr/>
        <a:lstStyle/>
        <a:p>
          <a:endParaRPr lang="en-US" dirty="0"/>
        </a:p>
      </dgm:t>
    </dgm:pt>
    <dgm:pt modelId="{0AB7F5EC-F57D-4E19-84D2-FDFC767E9870}" type="parTrans" cxnId="{43E4EB78-47C2-4841-A3C6-F808DCC885F8}">
      <dgm:prSet/>
      <dgm:spPr/>
      <dgm:t>
        <a:bodyPr/>
        <a:lstStyle/>
        <a:p>
          <a:endParaRPr lang="en-US"/>
        </a:p>
      </dgm:t>
    </dgm:pt>
    <dgm:pt modelId="{E72664F1-3442-440B-930C-8539F03C1286}" type="sibTrans" cxnId="{43E4EB78-47C2-4841-A3C6-F808DCC885F8}">
      <dgm:prSet/>
      <dgm:spPr/>
      <dgm:t>
        <a:bodyPr/>
        <a:lstStyle/>
        <a:p>
          <a:endParaRPr lang="en-US"/>
        </a:p>
      </dgm:t>
    </dgm:pt>
    <dgm:pt modelId="{EF872489-B0C2-434B-855C-43F5E12ACD58}">
      <dgm:prSet/>
      <dgm:spPr/>
      <dgm:t>
        <a:bodyPr/>
        <a:lstStyle/>
        <a:p>
          <a:r>
            <a:rPr lang="en-US" dirty="0"/>
            <a:t>Discussion</a:t>
          </a:r>
        </a:p>
      </dgm:t>
    </dgm:pt>
    <dgm:pt modelId="{2C960F28-9F3B-4342-B638-D43839D76AB8}" type="parTrans" cxnId="{CDFBCD99-526B-46FD-A6F5-075B3E664F05}">
      <dgm:prSet/>
      <dgm:spPr/>
    </dgm:pt>
    <dgm:pt modelId="{8A483438-3611-4795-9496-A6400FB84C6E}" type="sibTrans" cxnId="{CDFBCD99-526B-46FD-A6F5-075B3E664F05}">
      <dgm:prSet/>
      <dgm:spPr/>
    </dgm:pt>
    <dgm:pt modelId="{6463E7B8-12D0-4BEB-8301-02B3DAEEF524}" type="pres">
      <dgm:prSet presAssocID="{C8042B58-14DD-42AF-B52C-AC734C93D469}" presName="diagram" presStyleCnt="0">
        <dgm:presLayoutVars>
          <dgm:dir/>
          <dgm:animLvl val="lvl"/>
          <dgm:resizeHandles val="exact"/>
        </dgm:presLayoutVars>
      </dgm:prSet>
      <dgm:spPr/>
    </dgm:pt>
    <dgm:pt modelId="{9332B413-DD83-4A8A-ABEA-2E922FE66680}" type="pres">
      <dgm:prSet presAssocID="{AC6ADB3D-3666-42C6-B226-6A15F2613E86}" presName="compNode" presStyleCnt="0"/>
      <dgm:spPr/>
    </dgm:pt>
    <dgm:pt modelId="{03274B0E-B281-480D-B4E6-8F3E6BFC89DF}" type="pres">
      <dgm:prSet presAssocID="{AC6ADB3D-3666-42C6-B226-6A15F2613E86}" presName="childRect" presStyleLbl="bgAcc1" presStyleIdx="0" presStyleCnt="3">
        <dgm:presLayoutVars>
          <dgm:bulletEnabled val="1"/>
        </dgm:presLayoutVars>
      </dgm:prSet>
      <dgm:spPr/>
    </dgm:pt>
    <dgm:pt modelId="{FE62D172-70DD-44C9-96FD-518C5225D4E2}" type="pres">
      <dgm:prSet presAssocID="{AC6ADB3D-3666-42C6-B226-6A15F2613E86}" presName="parentText" presStyleLbl="node1" presStyleIdx="0" presStyleCnt="0">
        <dgm:presLayoutVars>
          <dgm:chMax val="0"/>
          <dgm:bulletEnabled val="1"/>
        </dgm:presLayoutVars>
      </dgm:prSet>
      <dgm:spPr/>
    </dgm:pt>
    <dgm:pt modelId="{48BC6A3C-C4D1-4D23-A450-462CF868FC44}" type="pres">
      <dgm:prSet presAssocID="{AC6ADB3D-3666-42C6-B226-6A15F2613E86}" presName="parentRect" presStyleLbl="alignNode1" presStyleIdx="0" presStyleCnt="3"/>
      <dgm:spPr/>
    </dgm:pt>
    <dgm:pt modelId="{ABE0BB52-BF4E-42F2-B8F7-CE0279A58036}" type="pres">
      <dgm:prSet presAssocID="{AC6ADB3D-3666-42C6-B226-6A15F2613E86}" presName="adorn" presStyleLbl="fgAccFollowNod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2000" r="-22000"/>
          </a:stretch>
        </a:blipFill>
      </dgm:spPr>
    </dgm:pt>
    <dgm:pt modelId="{B6486FA2-F348-4EA0-B7D7-F8D163756A63}" type="pres">
      <dgm:prSet presAssocID="{4CA3DAEC-9E3B-4508-8BF2-D3E81971A2E3}" presName="sibTrans" presStyleLbl="sibTrans2D1" presStyleIdx="0" presStyleCnt="0"/>
      <dgm:spPr/>
    </dgm:pt>
    <dgm:pt modelId="{AD5AE008-3342-458B-909F-10094F7AB458}" type="pres">
      <dgm:prSet presAssocID="{7F51F5FB-EB69-4957-98C9-BAA6C0E17D2A}" presName="compNode" presStyleCnt="0"/>
      <dgm:spPr/>
    </dgm:pt>
    <dgm:pt modelId="{36F7EBFC-D587-485A-852A-A172D3A64DC9}" type="pres">
      <dgm:prSet presAssocID="{7F51F5FB-EB69-4957-98C9-BAA6C0E17D2A}" presName="childRect" presStyleLbl="bgAcc1" presStyleIdx="1" presStyleCnt="3">
        <dgm:presLayoutVars>
          <dgm:bulletEnabled val="1"/>
        </dgm:presLayoutVars>
      </dgm:prSet>
      <dgm:spPr/>
    </dgm:pt>
    <dgm:pt modelId="{2E408EB3-3EAC-4FC1-95F9-A1335A889170}" type="pres">
      <dgm:prSet presAssocID="{7F51F5FB-EB69-4957-98C9-BAA6C0E17D2A}" presName="parentText" presStyleLbl="node1" presStyleIdx="0" presStyleCnt="0">
        <dgm:presLayoutVars>
          <dgm:chMax val="0"/>
          <dgm:bulletEnabled val="1"/>
        </dgm:presLayoutVars>
      </dgm:prSet>
      <dgm:spPr/>
    </dgm:pt>
    <dgm:pt modelId="{FC170083-69AB-4D0D-AB5F-88920D2CFB90}" type="pres">
      <dgm:prSet presAssocID="{7F51F5FB-EB69-4957-98C9-BAA6C0E17D2A}" presName="parentRect" presStyleLbl="alignNode1" presStyleIdx="1" presStyleCnt="3"/>
      <dgm:spPr/>
    </dgm:pt>
    <dgm:pt modelId="{FBA8644A-28B4-4D33-8C6F-74698C1973DC}" type="pres">
      <dgm:prSet presAssocID="{7F51F5FB-EB69-4957-98C9-BAA6C0E17D2A}" presName="adorn" presStyleLbl="fgAccFollowNode1" presStyleIdx="1" presStyleCnt="3"/>
      <dgm:spPr>
        <a:blipFill>
          <a:blip xmlns:r="http://schemas.openxmlformats.org/officeDocument/2006/relationships" r:embed="rId2"/>
          <a:srcRect/>
          <a:stretch>
            <a:fillRect l="-51000" r="-51000"/>
          </a:stretch>
        </a:blipFill>
      </dgm:spPr>
    </dgm:pt>
    <dgm:pt modelId="{1E81B84F-2805-4587-BE4D-BD16E2FB5280}" type="pres">
      <dgm:prSet presAssocID="{B609F330-97AF-4778-B9B0-DB95F7CCAF60}" presName="sibTrans" presStyleLbl="sibTrans2D1" presStyleIdx="0" presStyleCnt="0"/>
      <dgm:spPr/>
    </dgm:pt>
    <dgm:pt modelId="{2A07505A-37B3-492B-87F4-FB0E6BC36ED9}" type="pres">
      <dgm:prSet presAssocID="{EBCDB2BF-5CE7-4BB5-A6F7-E803FF5763AD}" presName="compNode" presStyleCnt="0"/>
      <dgm:spPr/>
    </dgm:pt>
    <dgm:pt modelId="{A6EC398E-A44F-43BD-9214-26468794EF9B}" type="pres">
      <dgm:prSet presAssocID="{EBCDB2BF-5CE7-4BB5-A6F7-E803FF5763AD}" presName="childRect" presStyleLbl="bgAcc1" presStyleIdx="2" presStyleCnt="3" custLinFactNeighborX="78" custLinFactNeighborY="-258">
        <dgm:presLayoutVars>
          <dgm:bulletEnabled val="1"/>
        </dgm:presLayoutVars>
      </dgm:prSet>
      <dgm:spPr/>
    </dgm:pt>
    <dgm:pt modelId="{69F58A75-DDD9-44E3-9226-DF2899B17DD1}" type="pres">
      <dgm:prSet presAssocID="{EBCDB2BF-5CE7-4BB5-A6F7-E803FF5763AD}" presName="parentText" presStyleLbl="node1" presStyleIdx="0" presStyleCnt="0">
        <dgm:presLayoutVars>
          <dgm:chMax val="0"/>
          <dgm:bulletEnabled val="1"/>
        </dgm:presLayoutVars>
      </dgm:prSet>
      <dgm:spPr/>
    </dgm:pt>
    <dgm:pt modelId="{673EAAE6-7736-42BE-BDF9-28FE1F0BCCEC}" type="pres">
      <dgm:prSet presAssocID="{EBCDB2BF-5CE7-4BB5-A6F7-E803FF5763AD}" presName="parentRect" presStyleLbl="alignNode1" presStyleIdx="2" presStyleCnt="3"/>
      <dgm:spPr/>
    </dgm:pt>
    <dgm:pt modelId="{44068AA7-F7FE-43F0-BEB1-3D266C6DFEE4}" type="pres">
      <dgm:prSet presAssocID="{EBCDB2BF-5CE7-4BB5-A6F7-E803FF5763AD}" presName="adorn" presStyleLbl="fgAccFollowNod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23000" r="-23000"/>
          </a:stretch>
        </a:blipFill>
      </dgm:spPr>
    </dgm:pt>
  </dgm:ptLst>
  <dgm:cxnLst>
    <dgm:cxn modelId="{BA9F3B14-7621-4559-BFCC-876B891D3CDF}" srcId="{C8042B58-14DD-42AF-B52C-AC734C93D469}" destId="{EBCDB2BF-5CE7-4BB5-A6F7-E803FF5763AD}" srcOrd="2" destOrd="0" parTransId="{1BF22D31-BB4D-474E-8C52-072DA7A64A82}" sibTransId="{A52F3164-B076-4A3B-8F20-9C4E661EF91F}"/>
    <dgm:cxn modelId="{A97AF815-0C25-4874-B541-833272FC005D}" type="presOf" srcId="{EF872489-B0C2-434B-855C-43F5E12ACD58}" destId="{A6EC398E-A44F-43BD-9214-26468794EF9B}" srcOrd="0" destOrd="3" presId="urn:microsoft.com/office/officeart/2005/8/layout/bList2"/>
    <dgm:cxn modelId="{F1F26229-E17E-4671-A2E1-B660F2C9B7A0}" type="presOf" srcId="{B1EB0CB0-538B-4435-92D3-BA06AE03CAA2}" destId="{A6EC398E-A44F-43BD-9214-26468794EF9B}" srcOrd="0" destOrd="0" presId="urn:microsoft.com/office/officeart/2005/8/layout/bList2"/>
    <dgm:cxn modelId="{3992AE2E-7680-4BB1-BC0D-FFE8097D9AA4}" srcId="{EBCDB2BF-5CE7-4BB5-A6F7-E803FF5763AD}" destId="{2EC18B7D-0DB5-417D-B483-F06E7C65FCDE}" srcOrd="4" destOrd="0" parTransId="{6C08D0CA-6217-4203-9672-4A1AABA8C9D6}" sibTransId="{31DE6726-7A5F-4613-A6B0-2AA10518DBDB}"/>
    <dgm:cxn modelId="{C5E2C55B-A769-4BE2-B7D7-C9DB10FAFF24}" srcId="{AC6ADB3D-3666-42C6-B226-6A15F2613E86}" destId="{8F988070-870B-4E6A-9485-FEEF27588D05}" srcOrd="1" destOrd="0" parTransId="{698EB0DD-3DC0-44FC-9927-A54039FFB8A4}" sibTransId="{92110193-8D77-4D8A-BBAC-BC36BECC6EBA}"/>
    <dgm:cxn modelId="{BF129D65-0FDB-4F97-9096-2E5F942B6DEC}" type="presOf" srcId="{B609F330-97AF-4778-B9B0-DB95F7CCAF60}" destId="{1E81B84F-2805-4587-BE4D-BD16E2FB5280}" srcOrd="0" destOrd="0" presId="urn:microsoft.com/office/officeart/2005/8/layout/bList2"/>
    <dgm:cxn modelId="{34708E47-E1D3-4DF2-B120-9A539743E90F}" srcId="{AC6ADB3D-3666-42C6-B226-6A15F2613E86}" destId="{E6FBE539-4F10-4902-8573-03C433F2303C}" srcOrd="0" destOrd="0" parTransId="{28C3F0E9-3021-4EB8-8CB2-B13149587710}" sibTransId="{E7F75707-B39A-4C21-8E5A-881BB6CC5058}"/>
    <dgm:cxn modelId="{EC687D74-E09E-49E9-A760-D5C0252F6401}" type="presOf" srcId="{4CA3DAEC-9E3B-4508-8BF2-D3E81971A2E3}" destId="{B6486FA2-F348-4EA0-B7D7-F8D163756A63}" srcOrd="0" destOrd="0" presId="urn:microsoft.com/office/officeart/2005/8/layout/bList2"/>
    <dgm:cxn modelId="{A1B0B055-0EE4-4CD6-8AF9-86350CC07206}" type="presOf" srcId="{2EC18B7D-0DB5-417D-B483-F06E7C65FCDE}" destId="{A6EC398E-A44F-43BD-9214-26468794EF9B}" srcOrd="0" destOrd="4" presId="urn:microsoft.com/office/officeart/2005/8/layout/bList2"/>
    <dgm:cxn modelId="{43E4EB78-47C2-4841-A3C6-F808DCC885F8}" srcId="{7F51F5FB-EB69-4957-98C9-BAA6C0E17D2A}" destId="{E582C4C5-91C2-4F2B-84EA-A80176B3358D}" srcOrd="0" destOrd="0" parTransId="{0AB7F5EC-F57D-4E19-84D2-FDFC767E9870}" sibTransId="{E72664F1-3442-440B-930C-8539F03C1286}"/>
    <dgm:cxn modelId="{D0ADA27A-9BD3-491A-A53B-CB3846078CFE}" type="presOf" srcId="{882664B3-E381-4818-A4A3-920B70236871}" destId="{36F7EBFC-D587-485A-852A-A172D3A64DC9}" srcOrd="0" destOrd="1" presId="urn:microsoft.com/office/officeart/2005/8/layout/bList2"/>
    <dgm:cxn modelId="{53BECB8A-1E94-4881-A651-1FFD29616D4D}" srcId="{C8042B58-14DD-42AF-B52C-AC734C93D469}" destId="{AC6ADB3D-3666-42C6-B226-6A15F2613E86}" srcOrd="0" destOrd="0" parTransId="{DBAE4C51-4BD8-4DEB-909A-A7C186788953}" sibTransId="{4CA3DAEC-9E3B-4508-8BF2-D3E81971A2E3}"/>
    <dgm:cxn modelId="{1FCFBB90-2FB8-4248-A3F7-997A65CC8000}" type="presOf" srcId="{AC6ADB3D-3666-42C6-B226-6A15F2613E86}" destId="{48BC6A3C-C4D1-4D23-A450-462CF868FC44}" srcOrd="1" destOrd="0" presId="urn:microsoft.com/office/officeart/2005/8/layout/bList2"/>
    <dgm:cxn modelId="{D1029E91-89C1-43F7-ABF8-459E6EA5390B}" srcId="{EBCDB2BF-5CE7-4BB5-A6F7-E803FF5763AD}" destId="{B1EB0CB0-538B-4435-92D3-BA06AE03CAA2}" srcOrd="0" destOrd="0" parTransId="{0F6B6111-0183-40E7-9265-D3BD3786F2EC}" sibTransId="{E9991657-21C5-4765-93B4-AEE4AD565876}"/>
    <dgm:cxn modelId="{F9B22893-7161-4FF1-BFD2-B612228AE520}" type="presOf" srcId="{7F51F5FB-EB69-4957-98C9-BAA6C0E17D2A}" destId="{2E408EB3-3EAC-4FC1-95F9-A1335A889170}" srcOrd="0" destOrd="0" presId="urn:microsoft.com/office/officeart/2005/8/layout/bList2"/>
    <dgm:cxn modelId="{7B764E95-5F0C-486B-A68C-E0B3C4E55EF7}" type="presOf" srcId="{AC6ADB3D-3666-42C6-B226-6A15F2613E86}" destId="{FE62D172-70DD-44C9-96FD-518C5225D4E2}" srcOrd="0" destOrd="0" presId="urn:microsoft.com/office/officeart/2005/8/layout/bList2"/>
    <dgm:cxn modelId="{CDFBCD99-526B-46FD-A6F5-075B3E664F05}" srcId="{EBCDB2BF-5CE7-4BB5-A6F7-E803FF5763AD}" destId="{EF872489-B0C2-434B-855C-43F5E12ACD58}" srcOrd="3" destOrd="0" parTransId="{2C960F28-9F3B-4342-B638-D43839D76AB8}" sibTransId="{8A483438-3611-4795-9496-A6400FB84C6E}"/>
    <dgm:cxn modelId="{1FD0529E-C468-4F2C-84B8-E93AF2B3C051}" srcId="{EBCDB2BF-5CE7-4BB5-A6F7-E803FF5763AD}" destId="{2CEAAD88-53F1-4998-AD6F-C05046DA8B14}" srcOrd="2" destOrd="0" parTransId="{7F8571F2-2EE9-4364-B2C9-C9DA9A265882}" sibTransId="{C2978253-60EE-4CEE-8F65-3489C6089A33}"/>
    <dgm:cxn modelId="{DBCA8EA2-89E8-45BC-9847-EEDE44C16558}" srcId="{C8042B58-14DD-42AF-B52C-AC734C93D469}" destId="{7F51F5FB-EB69-4957-98C9-BAA6C0E17D2A}" srcOrd="1" destOrd="0" parTransId="{5019B5DA-3BE5-4FC2-9D7D-E6F47D4A42A4}" sibTransId="{B609F330-97AF-4778-B9B0-DB95F7CCAF60}"/>
    <dgm:cxn modelId="{60F13DB1-76A0-4B7E-8A79-B770EFC7D4E8}" type="presOf" srcId="{C8042B58-14DD-42AF-B52C-AC734C93D469}" destId="{6463E7B8-12D0-4BEB-8301-02B3DAEEF524}" srcOrd="0" destOrd="0" presId="urn:microsoft.com/office/officeart/2005/8/layout/bList2"/>
    <dgm:cxn modelId="{B24ED6C0-3ABC-4C69-B4DA-EBD8AD7B6896}" type="presOf" srcId="{EBCDB2BF-5CE7-4BB5-A6F7-E803FF5763AD}" destId="{69F58A75-DDD9-44E3-9226-DF2899B17DD1}" srcOrd="0" destOrd="0" presId="urn:microsoft.com/office/officeart/2005/8/layout/bList2"/>
    <dgm:cxn modelId="{AA128EC2-A6AE-4849-8BC7-CD7FCC4A9CA2}" srcId="{EBCDB2BF-5CE7-4BB5-A6F7-E803FF5763AD}" destId="{161F8D9E-769F-4BBE-BE0C-25FECC08AEE3}" srcOrd="1" destOrd="0" parTransId="{E603CDCB-EBF7-4749-B0FB-86A49315048F}" sibTransId="{201B7945-893C-4642-9E7C-ECD1EB42573D}"/>
    <dgm:cxn modelId="{587431D2-CADB-43F3-89C9-E5B8078754A1}" srcId="{7F51F5FB-EB69-4957-98C9-BAA6C0E17D2A}" destId="{882664B3-E381-4818-A4A3-920B70236871}" srcOrd="1" destOrd="0" parTransId="{EABFF716-A8DC-4FFE-A0D8-1CB0F2581AA0}" sibTransId="{251A038D-B1F3-4CD0-8C56-108F3EE0C752}"/>
    <dgm:cxn modelId="{894CA1DC-F3BC-43CE-B464-496665931B82}" type="presOf" srcId="{E6FBE539-4F10-4902-8573-03C433F2303C}" destId="{03274B0E-B281-480D-B4E6-8F3E6BFC89DF}" srcOrd="0" destOrd="0" presId="urn:microsoft.com/office/officeart/2005/8/layout/bList2"/>
    <dgm:cxn modelId="{9F0E38DE-FB42-401B-B2A0-B2412C70DC31}" type="presOf" srcId="{8F988070-870B-4E6A-9485-FEEF27588D05}" destId="{03274B0E-B281-480D-B4E6-8F3E6BFC89DF}" srcOrd="0" destOrd="1" presId="urn:microsoft.com/office/officeart/2005/8/layout/bList2"/>
    <dgm:cxn modelId="{CDD29DDE-43F9-4EAD-B6E0-8ABB96BD747B}" type="presOf" srcId="{161F8D9E-769F-4BBE-BE0C-25FECC08AEE3}" destId="{A6EC398E-A44F-43BD-9214-26468794EF9B}" srcOrd="0" destOrd="1" presId="urn:microsoft.com/office/officeart/2005/8/layout/bList2"/>
    <dgm:cxn modelId="{CE5183E9-FBB6-4EB1-801F-1377EEE5A708}" type="presOf" srcId="{7F51F5FB-EB69-4957-98C9-BAA6C0E17D2A}" destId="{FC170083-69AB-4D0D-AB5F-88920D2CFB90}" srcOrd="1" destOrd="0" presId="urn:microsoft.com/office/officeart/2005/8/layout/bList2"/>
    <dgm:cxn modelId="{931B25EF-1F9A-47F4-97FF-B686F6746617}" type="presOf" srcId="{2CEAAD88-53F1-4998-AD6F-C05046DA8B14}" destId="{A6EC398E-A44F-43BD-9214-26468794EF9B}" srcOrd="0" destOrd="2" presId="urn:microsoft.com/office/officeart/2005/8/layout/bList2"/>
    <dgm:cxn modelId="{D1E81AFD-F923-42EF-8A84-081A4A825249}" type="presOf" srcId="{E582C4C5-91C2-4F2B-84EA-A80176B3358D}" destId="{36F7EBFC-D587-485A-852A-A172D3A64DC9}" srcOrd="0" destOrd="0" presId="urn:microsoft.com/office/officeart/2005/8/layout/bList2"/>
    <dgm:cxn modelId="{178585FE-1507-49C7-AF1F-A5608425DCEC}" type="presOf" srcId="{EBCDB2BF-5CE7-4BB5-A6F7-E803FF5763AD}" destId="{673EAAE6-7736-42BE-BDF9-28FE1F0BCCEC}" srcOrd="1" destOrd="0" presId="urn:microsoft.com/office/officeart/2005/8/layout/bList2"/>
    <dgm:cxn modelId="{8A00C838-ACF0-4130-AA04-BE3F5DA5605B}" type="presParOf" srcId="{6463E7B8-12D0-4BEB-8301-02B3DAEEF524}" destId="{9332B413-DD83-4A8A-ABEA-2E922FE66680}" srcOrd="0" destOrd="0" presId="urn:microsoft.com/office/officeart/2005/8/layout/bList2"/>
    <dgm:cxn modelId="{74458601-4939-42EC-8FB8-59EAFD0E3FDF}" type="presParOf" srcId="{9332B413-DD83-4A8A-ABEA-2E922FE66680}" destId="{03274B0E-B281-480D-B4E6-8F3E6BFC89DF}" srcOrd="0" destOrd="0" presId="urn:microsoft.com/office/officeart/2005/8/layout/bList2"/>
    <dgm:cxn modelId="{5ABF67D1-371C-4CFE-BCE6-F7638E0F96A0}" type="presParOf" srcId="{9332B413-DD83-4A8A-ABEA-2E922FE66680}" destId="{FE62D172-70DD-44C9-96FD-518C5225D4E2}" srcOrd="1" destOrd="0" presId="urn:microsoft.com/office/officeart/2005/8/layout/bList2"/>
    <dgm:cxn modelId="{9D553D2F-70B9-4319-AE05-F02D85F8FF10}" type="presParOf" srcId="{9332B413-DD83-4A8A-ABEA-2E922FE66680}" destId="{48BC6A3C-C4D1-4D23-A450-462CF868FC44}" srcOrd="2" destOrd="0" presId="urn:microsoft.com/office/officeart/2005/8/layout/bList2"/>
    <dgm:cxn modelId="{FE044B1E-9A37-4B22-9A4F-9DDF98B930A6}" type="presParOf" srcId="{9332B413-DD83-4A8A-ABEA-2E922FE66680}" destId="{ABE0BB52-BF4E-42F2-B8F7-CE0279A58036}" srcOrd="3" destOrd="0" presId="urn:microsoft.com/office/officeart/2005/8/layout/bList2"/>
    <dgm:cxn modelId="{A467DDB8-510A-40F9-9CFE-48D1EDBF9988}" type="presParOf" srcId="{6463E7B8-12D0-4BEB-8301-02B3DAEEF524}" destId="{B6486FA2-F348-4EA0-B7D7-F8D163756A63}" srcOrd="1" destOrd="0" presId="urn:microsoft.com/office/officeart/2005/8/layout/bList2"/>
    <dgm:cxn modelId="{40933E75-77CC-4405-BB0F-F400B86CE6B1}" type="presParOf" srcId="{6463E7B8-12D0-4BEB-8301-02B3DAEEF524}" destId="{AD5AE008-3342-458B-909F-10094F7AB458}" srcOrd="2" destOrd="0" presId="urn:microsoft.com/office/officeart/2005/8/layout/bList2"/>
    <dgm:cxn modelId="{567FB84B-461B-4CAE-9FCB-272EB5ACC90B}" type="presParOf" srcId="{AD5AE008-3342-458B-909F-10094F7AB458}" destId="{36F7EBFC-D587-485A-852A-A172D3A64DC9}" srcOrd="0" destOrd="0" presId="urn:microsoft.com/office/officeart/2005/8/layout/bList2"/>
    <dgm:cxn modelId="{5A6A3427-285E-4434-A8E2-04D00C31C119}" type="presParOf" srcId="{AD5AE008-3342-458B-909F-10094F7AB458}" destId="{2E408EB3-3EAC-4FC1-95F9-A1335A889170}" srcOrd="1" destOrd="0" presId="urn:microsoft.com/office/officeart/2005/8/layout/bList2"/>
    <dgm:cxn modelId="{63E6AD04-82F1-410D-812D-C2838A4049B9}" type="presParOf" srcId="{AD5AE008-3342-458B-909F-10094F7AB458}" destId="{FC170083-69AB-4D0D-AB5F-88920D2CFB90}" srcOrd="2" destOrd="0" presId="urn:microsoft.com/office/officeart/2005/8/layout/bList2"/>
    <dgm:cxn modelId="{8E9FB379-9679-4CCE-95B5-746170130289}" type="presParOf" srcId="{AD5AE008-3342-458B-909F-10094F7AB458}" destId="{FBA8644A-28B4-4D33-8C6F-74698C1973DC}" srcOrd="3" destOrd="0" presId="urn:microsoft.com/office/officeart/2005/8/layout/bList2"/>
    <dgm:cxn modelId="{3AC9B021-76F3-4B83-A9B4-8219F8D80994}" type="presParOf" srcId="{6463E7B8-12D0-4BEB-8301-02B3DAEEF524}" destId="{1E81B84F-2805-4587-BE4D-BD16E2FB5280}" srcOrd="3" destOrd="0" presId="urn:microsoft.com/office/officeart/2005/8/layout/bList2"/>
    <dgm:cxn modelId="{661889B7-CB90-4474-A503-542AE5DCDB1C}" type="presParOf" srcId="{6463E7B8-12D0-4BEB-8301-02B3DAEEF524}" destId="{2A07505A-37B3-492B-87F4-FB0E6BC36ED9}" srcOrd="4" destOrd="0" presId="urn:microsoft.com/office/officeart/2005/8/layout/bList2"/>
    <dgm:cxn modelId="{EFA07FBE-A8FE-4B48-A36B-1B925FBC2B9D}" type="presParOf" srcId="{2A07505A-37B3-492B-87F4-FB0E6BC36ED9}" destId="{A6EC398E-A44F-43BD-9214-26468794EF9B}" srcOrd="0" destOrd="0" presId="urn:microsoft.com/office/officeart/2005/8/layout/bList2"/>
    <dgm:cxn modelId="{4254FED8-C279-467A-8FB7-92C7741C558F}" type="presParOf" srcId="{2A07505A-37B3-492B-87F4-FB0E6BC36ED9}" destId="{69F58A75-DDD9-44E3-9226-DF2899B17DD1}" srcOrd="1" destOrd="0" presId="urn:microsoft.com/office/officeart/2005/8/layout/bList2"/>
    <dgm:cxn modelId="{EA3322E2-EB00-4D06-9006-8C7285A165EE}" type="presParOf" srcId="{2A07505A-37B3-492B-87F4-FB0E6BC36ED9}" destId="{673EAAE6-7736-42BE-BDF9-28FE1F0BCCEC}" srcOrd="2" destOrd="0" presId="urn:microsoft.com/office/officeart/2005/8/layout/bList2"/>
    <dgm:cxn modelId="{C8FD3E7A-681A-41F3-94D6-08E3C691E944}" type="presParOf" srcId="{2A07505A-37B3-492B-87F4-FB0E6BC36ED9}" destId="{44068AA7-F7FE-43F0-BEB1-3D266C6DFEE4}" srcOrd="3" destOrd="0" presId="urn:microsoft.com/office/officeart/2005/8/layout/b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C029DB-5CF1-4884-AD46-A8B49284794F}" type="doc">
      <dgm:prSet loTypeId="urn:microsoft.com/office/officeart/2005/8/layout/pyramid3" loCatId="pyramid" qsTypeId="urn:microsoft.com/office/officeart/2005/8/quickstyle/simple1" qsCatId="simple" csTypeId="urn:microsoft.com/office/officeart/2005/8/colors/accent1_3" csCatId="accent1" phldr="1"/>
      <dgm:spPr/>
    </dgm:pt>
    <dgm:pt modelId="{B6475871-4432-4EEF-84E4-B48623C6FED2}">
      <dgm:prSet phldrT="[Text]"/>
      <dgm:spPr/>
      <dgm:t>
        <a:bodyPr/>
        <a:lstStyle/>
        <a:p>
          <a:r>
            <a:rPr lang="en-US" dirty="0">
              <a:solidFill>
                <a:schemeClr val="tx2">
                  <a:lumMod val="20000"/>
                  <a:lumOff val="80000"/>
                </a:schemeClr>
              </a:solidFill>
            </a:rPr>
            <a:t>Weight and MH and PH concerns</a:t>
          </a:r>
        </a:p>
      </dgm:t>
    </dgm:pt>
    <dgm:pt modelId="{BBE8675D-EAF2-4788-B0B7-9B6ED8610118}" type="parTrans" cxnId="{E97B75ED-9368-46C3-A6C5-EA9F1027BEEB}">
      <dgm:prSet/>
      <dgm:spPr/>
      <dgm:t>
        <a:bodyPr/>
        <a:lstStyle/>
        <a:p>
          <a:endParaRPr lang="en-US"/>
        </a:p>
      </dgm:t>
    </dgm:pt>
    <dgm:pt modelId="{E7BDD810-DF9F-4C7C-80E6-36574D2312AA}" type="sibTrans" cxnId="{E97B75ED-9368-46C3-A6C5-EA9F1027BEEB}">
      <dgm:prSet/>
      <dgm:spPr/>
      <dgm:t>
        <a:bodyPr/>
        <a:lstStyle/>
        <a:p>
          <a:endParaRPr lang="en-US"/>
        </a:p>
      </dgm:t>
    </dgm:pt>
    <dgm:pt modelId="{B6F167AC-3ADA-48A8-8BCE-B328FA5701A7}">
      <dgm:prSet phldrT="[Text]"/>
      <dgm:spPr/>
      <dgm:t>
        <a:bodyPr/>
        <a:lstStyle/>
        <a:p>
          <a:r>
            <a:rPr lang="en-US" dirty="0">
              <a:solidFill>
                <a:schemeClr val="tx2">
                  <a:lumMod val="20000"/>
                  <a:lumOff val="80000"/>
                </a:schemeClr>
              </a:solidFill>
            </a:rPr>
            <a:t>Weight and MH concerns</a:t>
          </a:r>
        </a:p>
      </dgm:t>
    </dgm:pt>
    <dgm:pt modelId="{80A9923E-9431-41E8-A955-3934A27A6218}" type="parTrans" cxnId="{B2C100D4-9630-48A7-8F1E-12CD90ED6E92}">
      <dgm:prSet/>
      <dgm:spPr/>
      <dgm:t>
        <a:bodyPr/>
        <a:lstStyle/>
        <a:p>
          <a:endParaRPr lang="en-US"/>
        </a:p>
      </dgm:t>
    </dgm:pt>
    <dgm:pt modelId="{5853BB37-3AEF-4DEC-AC85-A89D742B67F0}" type="sibTrans" cxnId="{B2C100D4-9630-48A7-8F1E-12CD90ED6E92}">
      <dgm:prSet/>
      <dgm:spPr/>
      <dgm:t>
        <a:bodyPr/>
        <a:lstStyle/>
        <a:p>
          <a:endParaRPr lang="en-US"/>
        </a:p>
      </dgm:t>
    </dgm:pt>
    <dgm:pt modelId="{069B8B65-D676-43AE-AA07-A207E4663DE8}">
      <dgm:prSet phldrT="[Text]"/>
      <dgm:spPr/>
      <dgm:t>
        <a:bodyPr/>
        <a:lstStyle/>
        <a:p>
          <a:r>
            <a:rPr lang="en-US" dirty="0">
              <a:solidFill>
                <a:schemeClr val="tx2">
                  <a:lumMod val="75000"/>
                </a:schemeClr>
              </a:solidFill>
            </a:rPr>
            <a:t>Weight concerns only</a:t>
          </a:r>
        </a:p>
      </dgm:t>
    </dgm:pt>
    <dgm:pt modelId="{20D86A3E-7292-4C87-8A9E-09300D9DD98F}" type="parTrans" cxnId="{A9AD2123-35CF-4EE1-A58E-3D685CA8F983}">
      <dgm:prSet/>
      <dgm:spPr/>
      <dgm:t>
        <a:bodyPr/>
        <a:lstStyle/>
        <a:p>
          <a:endParaRPr lang="en-US"/>
        </a:p>
      </dgm:t>
    </dgm:pt>
    <dgm:pt modelId="{D7171120-561D-43A8-A8CC-E49CC0E1CF5F}" type="sibTrans" cxnId="{A9AD2123-35CF-4EE1-A58E-3D685CA8F983}">
      <dgm:prSet/>
      <dgm:spPr/>
      <dgm:t>
        <a:bodyPr/>
        <a:lstStyle/>
        <a:p>
          <a:endParaRPr lang="en-US"/>
        </a:p>
      </dgm:t>
    </dgm:pt>
    <dgm:pt modelId="{548A90E4-C692-444C-B59F-E83E2259A2C3}" type="pres">
      <dgm:prSet presAssocID="{7CC029DB-5CF1-4884-AD46-A8B49284794F}" presName="Name0" presStyleCnt="0">
        <dgm:presLayoutVars>
          <dgm:dir/>
          <dgm:animLvl val="lvl"/>
          <dgm:resizeHandles val="exact"/>
        </dgm:presLayoutVars>
      </dgm:prSet>
      <dgm:spPr/>
    </dgm:pt>
    <dgm:pt modelId="{13C3B710-EF9D-427C-969A-88948973929F}" type="pres">
      <dgm:prSet presAssocID="{B6475871-4432-4EEF-84E4-B48623C6FED2}" presName="Name8" presStyleCnt="0"/>
      <dgm:spPr/>
    </dgm:pt>
    <dgm:pt modelId="{55A3A2FF-641F-467A-80D4-4C23CB6847B6}" type="pres">
      <dgm:prSet presAssocID="{B6475871-4432-4EEF-84E4-B48623C6FED2}" presName="level" presStyleLbl="node1" presStyleIdx="0" presStyleCnt="3">
        <dgm:presLayoutVars>
          <dgm:chMax val="1"/>
          <dgm:bulletEnabled val="1"/>
        </dgm:presLayoutVars>
      </dgm:prSet>
      <dgm:spPr/>
    </dgm:pt>
    <dgm:pt modelId="{8AF25CF3-D7CE-4D22-914E-D8F73ED8443C}" type="pres">
      <dgm:prSet presAssocID="{B6475871-4432-4EEF-84E4-B48623C6FED2}" presName="levelTx" presStyleLbl="revTx" presStyleIdx="0" presStyleCnt="0">
        <dgm:presLayoutVars>
          <dgm:chMax val="1"/>
          <dgm:bulletEnabled val="1"/>
        </dgm:presLayoutVars>
      </dgm:prSet>
      <dgm:spPr/>
    </dgm:pt>
    <dgm:pt modelId="{8F72D674-B062-4F85-995E-604B1DF32903}" type="pres">
      <dgm:prSet presAssocID="{B6F167AC-3ADA-48A8-8BCE-B328FA5701A7}" presName="Name8" presStyleCnt="0"/>
      <dgm:spPr/>
    </dgm:pt>
    <dgm:pt modelId="{F9F76DE3-D504-4751-9A3A-9305D1E802B3}" type="pres">
      <dgm:prSet presAssocID="{B6F167AC-3ADA-48A8-8BCE-B328FA5701A7}" presName="level" presStyleLbl="node1" presStyleIdx="1" presStyleCnt="3">
        <dgm:presLayoutVars>
          <dgm:chMax val="1"/>
          <dgm:bulletEnabled val="1"/>
        </dgm:presLayoutVars>
      </dgm:prSet>
      <dgm:spPr/>
    </dgm:pt>
    <dgm:pt modelId="{B39AC9C9-0595-422A-A8EA-9F4D9E101F88}" type="pres">
      <dgm:prSet presAssocID="{B6F167AC-3ADA-48A8-8BCE-B328FA5701A7}" presName="levelTx" presStyleLbl="revTx" presStyleIdx="0" presStyleCnt="0">
        <dgm:presLayoutVars>
          <dgm:chMax val="1"/>
          <dgm:bulletEnabled val="1"/>
        </dgm:presLayoutVars>
      </dgm:prSet>
      <dgm:spPr/>
    </dgm:pt>
    <dgm:pt modelId="{880002C5-47DC-418D-98EF-FEA815CE9D34}" type="pres">
      <dgm:prSet presAssocID="{069B8B65-D676-43AE-AA07-A207E4663DE8}" presName="Name8" presStyleCnt="0"/>
      <dgm:spPr/>
    </dgm:pt>
    <dgm:pt modelId="{CBB8008B-0D80-4E2F-9A16-EE4F3BFB95DA}" type="pres">
      <dgm:prSet presAssocID="{069B8B65-D676-43AE-AA07-A207E4663DE8}" presName="level" presStyleLbl="node1" presStyleIdx="2" presStyleCnt="3">
        <dgm:presLayoutVars>
          <dgm:chMax val="1"/>
          <dgm:bulletEnabled val="1"/>
        </dgm:presLayoutVars>
      </dgm:prSet>
      <dgm:spPr/>
    </dgm:pt>
    <dgm:pt modelId="{495F6936-E1C2-43C6-BE1E-FBF8C4307519}" type="pres">
      <dgm:prSet presAssocID="{069B8B65-D676-43AE-AA07-A207E4663DE8}" presName="levelTx" presStyleLbl="revTx" presStyleIdx="0" presStyleCnt="0">
        <dgm:presLayoutVars>
          <dgm:chMax val="1"/>
          <dgm:bulletEnabled val="1"/>
        </dgm:presLayoutVars>
      </dgm:prSet>
      <dgm:spPr/>
    </dgm:pt>
  </dgm:ptLst>
  <dgm:cxnLst>
    <dgm:cxn modelId="{A9AD2123-35CF-4EE1-A58E-3D685CA8F983}" srcId="{7CC029DB-5CF1-4884-AD46-A8B49284794F}" destId="{069B8B65-D676-43AE-AA07-A207E4663DE8}" srcOrd="2" destOrd="0" parTransId="{20D86A3E-7292-4C87-8A9E-09300D9DD98F}" sibTransId="{D7171120-561D-43A8-A8CC-E49CC0E1CF5F}"/>
    <dgm:cxn modelId="{97259C2F-CF35-4BF9-82DB-DDF05F4D2A93}" type="presOf" srcId="{B6F167AC-3ADA-48A8-8BCE-B328FA5701A7}" destId="{F9F76DE3-D504-4751-9A3A-9305D1E802B3}" srcOrd="0" destOrd="0" presId="urn:microsoft.com/office/officeart/2005/8/layout/pyramid3"/>
    <dgm:cxn modelId="{8B92E76A-530E-4E37-BBE8-0B9AB81A5C6A}" type="presOf" srcId="{B6475871-4432-4EEF-84E4-B48623C6FED2}" destId="{55A3A2FF-641F-467A-80D4-4C23CB6847B6}" srcOrd="0" destOrd="0" presId="urn:microsoft.com/office/officeart/2005/8/layout/pyramid3"/>
    <dgm:cxn modelId="{D1B6E76D-7FBA-4961-9EE4-9FFC41824CC1}" type="presOf" srcId="{B6475871-4432-4EEF-84E4-B48623C6FED2}" destId="{8AF25CF3-D7CE-4D22-914E-D8F73ED8443C}" srcOrd="1" destOrd="0" presId="urn:microsoft.com/office/officeart/2005/8/layout/pyramid3"/>
    <dgm:cxn modelId="{F411CB50-8D00-4B9E-AE14-E2C7EAD12D8B}" type="presOf" srcId="{069B8B65-D676-43AE-AA07-A207E4663DE8}" destId="{495F6936-E1C2-43C6-BE1E-FBF8C4307519}" srcOrd="1" destOrd="0" presId="urn:microsoft.com/office/officeart/2005/8/layout/pyramid3"/>
    <dgm:cxn modelId="{2D432556-FA3E-4B9B-B420-8D7820A05D3E}" type="presOf" srcId="{7CC029DB-5CF1-4884-AD46-A8B49284794F}" destId="{548A90E4-C692-444C-B59F-E83E2259A2C3}" srcOrd="0" destOrd="0" presId="urn:microsoft.com/office/officeart/2005/8/layout/pyramid3"/>
    <dgm:cxn modelId="{CBD54B8F-E382-4468-B82D-515947FAAAD9}" type="presOf" srcId="{B6F167AC-3ADA-48A8-8BCE-B328FA5701A7}" destId="{B39AC9C9-0595-422A-A8EA-9F4D9E101F88}" srcOrd="1" destOrd="0" presId="urn:microsoft.com/office/officeart/2005/8/layout/pyramid3"/>
    <dgm:cxn modelId="{EADDDE94-6285-47F5-8820-7574AEEDAD95}" type="presOf" srcId="{069B8B65-D676-43AE-AA07-A207E4663DE8}" destId="{CBB8008B-0D80-4E2F-9A16-EE4F3BFB95DA}" srcOrd="0" destOrd="0" presId="urn:microsoft.com/office/officeart/2005/8/layout/pyramid3"/>
    <dgm:cxn modelId="{B2C100D4-9630-48A7-8F1E-12CD90ED6E92}" srcId="{7CC029DB-5CF1-4884-AD46-A8B49284794F}" destId="{B6F167AC-3ADA-48A8-8BCE-B328FA5701A7}" srcOrd="1" destOrd="0" parTransId="{80A9923E-9431-41E8-A955-3934A27A6218}" sibTransId="{5853BB37-3AEF-4DEC-AC85-A89D742B67F0}"/>
    <dgm:cxn modelId="{E97B75ED-9368-46C3-A6C5-EA9F1027BEEB}" srcId="{7CC029DB-5CF1-4884-AD46-A8B49284794F}" destId="{B6475871-4432-4EEF-84E4-B48623C6FED2}" srcOrd="0" destOrd="0" parTransId="{BBE8675D-EAF2-4788-B0B7-9B6ED8610118}" sibTransId="{E7BDD810-DF9F-4C7C-80E6-36574D2312AA}"/>
    <dgm:cxn modelId="{7049241C-DDB0-4B78-BDDB-CC87C85E2504}" type="presParOf" srcId="{548A90E4-C692-444C-B59F-E83E2259A2C3}" destId="{13C3B710-EF9D-427C-969A-88948973929F}" srcOrd="0" destOrd="0" presId="urn:microsoft.com/office/officeart/2005/8/layout/pyramid3"/>
    <dgm:cxn modelId="{926A418A-BA4E-4770-B8C9-8CEBE5BD60B2}" type="presParOf" srcId="{13C3B710-EF9D-427C-969A-88948973929F}" destId="{55A3A2FF-641F-467A-80D4-4C23CB6847B6}" srcOrd="0" destOrd="0" presId="urn:microsoft.com/office/officeart/2005/8/layout/pyramid3"/>
    <dgm:cxn modelId="{68D6899F-150F-4771-9309-9A6F9AA33ADC}" type="presParOf" srcId="{13C3B710-EF9D-427C-969A-88948973929F}" destId="{8AF25CF3-D7CE-4D22-914E-D8F73ED8443C}" srcOrd="1" destOrd="0" presId="urn:microsoft.com/office/officeart/2005/8/layout/pyramid3"/>
    <dgm:cxn modelId="{4AE25DF6-EB2C-4C24-94D0-97F1508B9254}" type="presParOf" srcId="{548A90E4-C692-444C-B59F-E83E2259A2C3}" destId="{8F72D674-B062-4F85-995E-604B1DF32903}" srcOrd="1" destOrd="0" presId="urn:microsoft.com/office/officeart/2005/8/layout/pyramid3"/>
    <dgm:cxn modelId="{9DB3E3A1-B0D2-4D3B-9EBE-76C1D33D1C54}" type="presParOf" srcId="{8F72D674-B062-4F85-995E-604B1DF32903}" destId="{F9F76DE3-D504-4751-9A3A-9305D1E802B3}" srcOrd="0" destOrd="0" presId="urn:microsoft.com/office/officeart/2005/8/layout/pyramid3"/>
    <dgm:cxn modelId="{66D732C7-D2CA-4940-8655-18C2C010092F}" type="presParOf" srcId="{8F72D674-B062-4F85-995E-604B1DF32903}" destId="{B39AC9C9-0595-422A-A8EA-9F4D9E101F88}" srcOrd="1" destOrd="0" presId="urn:microsoft.com/office/officeart/2005/8/layout/pyramid3"/>
    <dgm:cxn modelId="{A1B1A57D-4B1B-4DB9-BBF0-5FA9AFCB4D34}" type="presParOf" srcId="{548A90E4-C692-444C-B59F-E83E2259A2C3}" destId="{880002C5-47DC-418D-98EF-FEA815CE9D34}" srcOrd="2" destOrd="0" presId="urn:microsoft.com/office/officeart/2005/8/layout/pyramid3"/>
    <dgm:cxn modelId="{43A48AFC-D0A2-4A1D-ADFD-3B987F1AC2F8}" type="presParOf" srcId="{880002C5-47DC-418D-98EF-FEA815CE9D34}" destId="{CBB8008B-0D80-4E2F-9A16-EE4F3BFB95DA}" srcOrd="0" destOrd="0" presId="urn:microsoft.com/office/officeart/2005/8/layout/pyramid3"/>
    <dgm:cxn modelId="{185BAF22-B468-4AA0-9179-019A8E71C4B6}" type="presParOf" srcId="{880002C5-47DC-418D-98EF-FEA815CE9D34}" destId="{495F6936-E1C2-43C6-BE1E-FBF8C4307519}"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74B0E-B281-480D-B4E6-8F3E6BFC89DF}">
      <dsp:nvSpPr>
        <dsp:cNvPr id="0" name=""/>
        <dsp:cNvSpPr/>
      </dsp:nvSpPr>
      <dsp:spPr>
        <a:xfrm>
          <a:off x="5905" y="127057"/>
          <a:ext cx="2550683" cy="190403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Please turn on your video</a:t>
          </a:r>
        </a:p>
        <a:p>
          <a:pPr marL="228600" lvl="1" indent="-228600" algn="l" defTabSz="889000">
            <a:lnSpc>
              <a:spcPct val="90000"/>
            </a:lnSpc>
            <a:spcBef>
              <a:spcPct val="0"/>
            </a:spcBef>
            <a:spcAft>
              <a:spcPct val="15000"/>
            </a:spcAft>
            <a:buChar char="•"/>
          </a:pPr>
          <a:r>
            <a:rPr lang="en-US" sz="2000" kern="1200" dirty="0"/>
            <a:t>Please enter your name and organization in the chat box</a:t>
          </a:r>
        </a:p>
      </dsp:txBody>
      <dsp:txXfrm>
        <a:off x="50519" y="171671"/>
        <a:ext cx="2461455" cy="1859417"/>
      </dsp:txXfrm>
    </dsp:sp>
    <dsp:sp modelId="{48BC6A3C-C4D1-4D23-A450-462CF868FC44}">
      <dsp:nvSpPr>
        <dsp:cNvPr id="0" name=""/>
        <dsp:cNvSpPr/>
      </dsp:nvSpPr>
      <dsp:spPr>
        <a:xfrm>
          <a:off x="5905" y="2031088"/>
          <a:ext cx="2550683" cy="81873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en-US" sz="2400" kern="1200" dirty="0"/>
            <a:t>Introduce Yourself</a:t>
          </a:r>
        </a:p>
      </dsp:txBody>
      <dsp:txXfrm>
        <a:off x="5905" y="2031088"/>
        <a:ext cx="1796255" cy="818733"/>
      </dsp:txXfrm>
    </dsp:sp>
    <dsp:sp modelId="{ABE0BB52-BF4E-42F2-B8F7-CE0279A58036}">
      <dsp:nvSpPr>
        <dsp:cNvPr id="0" name=""/>
        <dsp:cNvSpPr/>
      </dsp:nvSpPr>
      <dsp:spPr>
        <a:xfrm>
          <a:off x="1874316" y="2161136"/>
          <a:ext cx="892739" cy="89273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2000" r="-22000"/>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F7EBFC-D587-485A-852A-A172D3A64DC9}">
      <dsp:nvSpPr>
        <dsp:cNvPr id="0" name=""/>
        <dsp:cNvSpPr/>
      </dsp:nvSpPr>
      <dsp:spPr>
        <a:xfrm>
          <a:off x="2988225" y="127057"/>
          <a:ext cx="2550683" cy="190403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83820" rIns="27940" bIns="27940" numCol="1" spcCol="1270" anchor="t" anchorCtr="0">
          <a:noAutofit/>
        </a:bodyPr>
        <a:lstStyle/>
        <a:p>
          <a:pPr marL="228600" lvl="1" indent="-228600" algn="l" defTabSz="977900">
            <a:lnSpc>
              <a:spcPct val="90000"/>
            </a:lnSpc>
            <a:spcBef>
              <a:spcPct val="0"/>
            </a:spcBef>
            <a:spcAft>
              <a:spcPct val="15000"/>
            </a:spcAft>
            <a:buChar char="•"/>
          </a:pPr>
          <a:endParaRPr lang="en-US" sz="2200" kern="1200" dirty="0"/>
        </a:p>
        <a:p>
          <a:pPr marL="228600" lvl="1" indent="-228600" algn="l" defTabSz="977900">
            <a:lnSpc>
              <a:spcPct val="90000"/>
            </a:lnSpc>
            <a:spcBef>
              <a:spcPct val="0"/>
            </a:spcBef>
            <a:spcAft>
              <a:spcPct val="15000"/>
            </a:spcAft>
            <a:buChar char="•"/>
          </a:pPr>
          <a:r>
            <a:rPr lang="en-US" sz="2200" kern="1200" dirty="0"/>
            <a:t>Please mute your microphone when not speaking</a:t>
          </a:r>
        </a:p>
      </dsp:txBody>
      <dsp:txXfrm>
        <a:off x="3032839" y="171671"/>
        <a:ext cx="2461455" cy="1859417"/>
      </dsp:txXfrm>
    </dsp:sp>
    <dsp:sp modelId="{FC170083-69AB-4D0D-AB5F-88920D2CFB90}">
      <dsp:nvSpPr>
        <dsp:cNvPr id="0" name=""/>
        <dsp:cNvSpPr/>
      </dsp:nvSpPr>
      <dsp:spPr>
        <a:xfrm>
          <a:off x="2988225" y="2031088"/>
          <a:ext cx="2550683" cy="81873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en-US" sz="2400" kern="1200" dirty="0"/>
            <a:t>Microphones</a:t>
          </a:r>
        </a:p>
      </dsp:txBody>
      <dsp:txXfrm>
        <a:off x="2988225" y="2031088"/>
        <a:ext cx="1796255" cy="818733"/>
      </dsp:txXfrm>
    </dsp:sp>
    <dsp:sp modelId="{FBA8644A-28B4-4D33-8C6F-74698C1973DC}">
      <dsp:nvSpPr>
        <dsp:cNvPr id="0" name=""/>
        <dsp:cNvSpPr/>
      </dsp:nvSpPr>
      <dsp:spPr>
        <a:xfrm>
          <a:off x="4856636" y="2161136"/>
          <a:ext cx="892739" cy="892739"/>
        </a:xfrm>
        <a:prstGeom prst="ellipse">
          <a:avLst/>
        </a:prstGeom>
        <a:blipFill>
          <a:blip xmlns:r="http://schemas.openxmlformats.org/officeDocument/2006/relationships" r:embed="rId2"/>
          <a:srcRect/>
          <a:stretch>
            <a:fillRect l="-51000" r="-51000"/>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EC398E-A44F-43BD-9214-26468794EF9B}">
      <dsp:nvSpPr>
        <dsp:cNvPr id="0" name=""/>
        <dsp:cNvSpPr/>
      </dsp:nvSpPr>
      <dsp:spPr>
        <a:xfrm>
          <a:off x="5972535" y="122144"/>
          <a:ext cx="2550683" cy="190403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83820" rIns="27940" bIns="27940" numCol="1" spcCol="1270" anchor="t" anchorCtr="0">
          <a:noAutofit/>
        </a:bodyPr>
        <a:lstStyle/>
        <a:p>
          <a:pPr marL="228600" lvl="1" indent="-228600" algn="l" defTabSz="977900">
            <a:lnSpc>
              <a:spcPct val="90000"/>
            </a:lnSpc>
            <a:spcBef>
              <a:spcPct val="0"/>
            </a:spcBef>
            <a:spcAft>
              <a:spcPct val="15000"/>
            </a:spcAft>
            <a:buChar char="•"/>
          </a:pPr>
          <a:r>
            <a:rPr lang="en-US" sz="2200" kern="1200" dirty="0"/>
            <a:t>Introduction</a:t>
          </a:r>
        </a:p>
        <a:p>
          <a:pPr marL="228600" lvl="1" indent="-228600" algn="l" defTabSz="977900">
            <a:lnSpc>
              <a:spcPct val="90000"/>
            </a:lnSpc>
            <a:spcBef>
              <a:spcPct val="0"/>
            </a:spcBef>
            <a:spcAft>
              <a:spcPct val="15000"/>
            </a:spcAft>
            <a:buChar char="•"/>
          </a:pPr>
          <a:r>
            <a:rPr lang="en-US" sz="2200" kern="1200" dirty="0"/>
            <a:t>Lecture</a:t>
          </a:r>
        </a:p>
        <a:p>
          <a:pPr marL="228600" lvl="1" indent="-228600" algn="l" defTabSz="977900">
            <a:lnSpc>
              <a:spcPct val="90000"/>
            </a:lnSpc>
            <a:spcBef>
              <a:spcPct val="0"/>
            </a:spcBef>
            <a:spcAft>
              <a:spcPct val="15000"/>
            </a:spcAft>
            <a:buChar char="•"/>
          </a:pPr>
          <a:r>
            <a:rPr lang="en-US" sz="2200" kern="1200" dirty="0"/>
            <a:t>Case</a:t>
          </a:r>
        </a:p>
        <a:p>
          <a:pPr marL="228600" lvl="1" indent="-228600" algn="l" defTabSz="977900">
            <a:lnSpc>
              <a:spcPct val="90000"/>
            </a:lnSpc>
            <a:spcBef>
              <a:spcPct val="0"/>
            </a:spcBef>
            <a:spcAft>
              <a:spcPct val="15000"/>
            </a:spcAft>
            <a:buChar char="•"/>
          </a:pPr>
          <a:r>
            <a:rPr lang="en-US" sz="2200" kern="1200" dirty="0"/>
            <a:t>Discussion</a:t>
          </a:r>
        </a:p>
        <a:p>
          <a:pPr marL="228600" lvl="1" indent="-228600" algn="l" defTabSz="977900">
            <a:lnSpc>
              <a:spcPct val="90000"/>
            </a:lnSpc>
            <a:spcBef>
              <a:spcPct val="0"/>
            </a:spcBef>
            <a:spcAft>
              <a:spcPct val="15000"/>
            </a:spcAft>
            <a:buChar char="•"/>
          </a:pPr>
          <a:r>
            <a:rPr lang="en-US" sz="2200" kern="1200" dirty="0"/>
            <a:t>Close</a:t>
          </a:r>
        </a:p>
      </dsp:txBody>
      <dsp:txXfrm>
        <a:off x="6017149" y="166758"/>
        <a:ext cx="2461455" cy="1859417"/>
      </dsp:txXfrm>
    </dsp:sp>
    <dsp:sp modelId="{673EAAE6-7736-42BE-BDF9-28FE1F0BCCEC}">
      <dsp:nvSpPr>
        <dsp:cNvPr id="0" name=""/>
        <dsp:cNvSpPr/>
      </dsp:nvSpPr>
      <dsp:spPr>
        <a:xfrm>
          <a:off x="5970545" y="2031088"/>
          <a:ext cx="2550683" cy="81873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en-US" sz="2400" kern="1200" dirty="0"/>
            <a:t>Agenda</a:t>
          </a:r>
        </a:p>
      </dsp:txBody>
      <dsp:txXfrm>
        <a:off x="5970545" y="2031088"/>
        <a:ext cx="1796255" cy="818733"/>
      </dsp:txXfrm>
    </dsp:sp>
    <dsp:sp modelId="{44068AA7-F7FE-43F0-BEB1-3D266C6DFEE4}">
      <dsp:nvSpPr>
        <dsp:cNvPr id="0" name=""/>
        <dsp:cNvSpPr/>
      </dsp:nvSpPr>
      <dsp:spPr>
        <a:xfrm>
          <a:off x="7838956" y="2161136"/>
          <a:ext cx="892739" cy="892739"/>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3000" r="-23000"/>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3A2FF-641F-467A-80D4-4C23CB6847B6}">
      <dsp:nvSpPr>
        <dsp:cNvPr id="0" name=""/>
        <dsp:cNvSpPr/>
      </dsp:nvSpPr>
      <dsp:spPr>
        <a:xfrm rot="10800000">
          <a:off x="0" y="0"/>
          <a:ext cx="8128000" cy="1806222"/>
        </a:xfrm>
        <a:prstGeom prst="trapezoid">
          <a:avLst>
            <a:gd name="adj" fmla="val 75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tx2">
                  <a:lumMod val="20000"/>
                  <a:lumOff val="80000"/>
                </a:schemeClr>
              </a:solidFill>
            </a:rPr>
            <a:t>Weight and MH and PH concerns</a:t>
          </a:r>
        </a:p>
      </dsp:txBody>
      <dsp:txXfrm rot="-10800000">
        <a:off x="1422399" y="0"/>
        <a:ext cx="5283200" cy="1806222"/>
      </dsp:txXfrm>
    </dsp:sp>
    <dsp:sp modelId="{F9F76DE3-D504-4751-9A3A-9305D1E802B3}">
      <dsp:nvSpPr>
        <dsp:cNvPr id="0" name=""/>
        <dsp:cNvSpPr/>
      </dsp:nvSpPr>
      <dsp:spPr>
        <a:xfrm rot="10800000">
          <a:off x="1354666" y="1806222"/>
          <a:ext cx="5418666" cy="1806222"/>
        </a:xfrm>
        <a:prstGeom prst="trapezoid">
          <a:avLst>
            <a:gd name="adj" fmla="val 75000"/>
          </a:avLst>
        </a:prstGeom>
        <a:solidFill>
          <a:schemeClr val="accent1">
            <a:shade val="80000"/>
            <a:hueOff val="396048"/>
            <a:satOff val="-28108"/>
            <a:lumOff val="184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tx2">
                  <a:lumMod val="20000"/>
                  <a:lumOff val="80000"/>
                </a:schemeClr>
              </a:solidFill>
            </a:rPr>
            <a:t>Weight and MH concerns</a:t>
          </a:r>
        </a:p>
      </dsp:txBody>
      <dsp:txXfrm rot="-10800000">
        <a:off x="2302933" y="1806222"/>
        <a:ext cx="3522133" cy="1806222"/>
      </dsp:txXfrm>
    </dsp:sp>
    <dsp:sp modelId="{CBB8008B-0D80-4E2F-9A16-EE4F3BFB95DA}">
      <dsp:nvSpPr>
        <dsp:cNvPr id="0" name=""/>
        <dsp:cNvSpPr/>
      </dsp:nvSpPr>
      <dsp:spPr>
        <a:xfrm rot="10800000">
          <a:off x="2709333" y="3612444"/>
          <a:ext cx="2709333" cy="1806222"/>
        </a:xfrm>
        <a:prstGeom prst="trapezoid">
          <a:avLst>
            <a:gd name="adj" fmla="val 75000"/>
          </a:avLst>
        </a:prstGeom>
        <a:solidFill>
          <a:schemeClr val="accent1">
            <a:shade val="80000"/>
            <a:hueOff val="792097"/>
            <a:satOff val="-56215"/>
            <a:lumOff val="369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tx2">
                  <a:lumMod val="75000"/>
                </a:schemeClr>
              </a:solidFill>
            </a:rPr>
            <a:t>Weight concerns only</a:t>
          </a:r>
        </a:p>
      </dsp:txBody>
      <dsp:txXfrm rot="-10800000">
        <a:off x="2709333" y="3612444"/>
        <a:ext cx="2709333" cy="1806222"/>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30B81-EAA3-4F81-B287-06C679CEB1A9}" type="datetimeFigureOut">
              <a:rPr lang="en-US" smtClean="0"/>
              <a:t>5/18/2023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4CBDBD-F22C-4C81-A692-4E6BBF1910F1}" type="slidenum">
              <a:rPr lang="en-US" smtClean="0"/>
              <a:t>‹#›</a:t>
            </a:fld>
            <a:endParaRPr lang="en-US"/>
          </a:p>
        </p:txBody>
      </p:sp>
    </p:spTree>
    <p:extLst>
      <p:ext uri="{BB962C8B-B14F-4D97-AF65-F5344CB8AC3E}">
        <p14:creationId xmlns:p14="http://schemas.microsoft.com/office/powerpoint/2010/main" val="1381241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Linda</a:t>
            </a:r>
            <a:endParaRPr dirty="0"/>
          </a:p>
        </p:txBody>
      </p:sp>
      <p:sp>
        <p:nvSpPr>
          <p:cNvPr id="316" name="Google Shape;31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8815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Google Shape;529;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0" name="Google Shape;530;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4975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6" name="Google Shape;536;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493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7170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Linda</a:t>
            </a:r>
            <a:endParaRPr dirty="0"/>
          </a:p>
        </p:txBody>
      </p:sp>
      <p:sp>
        <p:nvSpPr>
          <p:cNvPr id="316" name="Google Shape;31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7675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9" name="Google Shape;30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Liz Introduce Vania</a:t>
            </a:r>
          </a:p>
        </p:txBody>
      </p:sp>
      <p:sp>
        <p:nvSpPr>
          <p:cNvPr id="310" name="Google Shape;310;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8185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6529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5156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2178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the concern if we roll it out for other ages, how to best address survey fatigue and prioritize in view of parents needing to fill out multiple forms and surveys </a:t>
            </a:r>
            <a:r>
              <a:rPr lang="en-US"/>
              <a:t>during each appt. </a:t>
            </a:r>
            <a:endParaRPr lang="en-US" dirty="0"/>
          </a:p>
          <a:p>
            <a:endParaRPr lang="en-US" dirty="0"/>
          </a:p>
          <a:p>
            <a:r>
              <a:rPr lang="en-US" dirty="0"/>
              <a:t>Other questions- </a:t>
            </a:r>
          </a:p>
          <a:p>
            <a:r>
              <a:rPr lang="en-US" dirty="0"/>
              <a:t>What do you do when answers don’t seem to add up / superficial responses</a:t>
            </a:r>
          </a:p>
          <a:p>
            <a:r>
              <a:rPr lang="en-US" dirty="0"/>
              <a:t>How to best </a:t>
            </a:r>
            <a:r>
              <a:rPr lang="en-US" sz="1200" dirty="0">
                <a:solidFill>
                  <a:srgbClr val="000000"/>
                </a:solidFill>
                <a:effectLst/>
                <a:latin typeface="Helvetica" pitchFamily="2" charset="0"/>
              </a:rPr>
              <a:t>accommodating patients with literacy needs while maintaining efficiency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latin typeface="Helvetica" pitchFamily="2" charset="0"/>
              </a:rPr>
              <a:t>Interested in hearing any tips and tricks on how the HHQ/surveys are implemented in other clinics </a:t>
            </a:r>
            <a:endParaRPr lang="en-US" sz="1600" dirty="0"/>
          </a:p>
          <a:p>
            <a:endParaRPr lang="en-US" dirty="0"/>
          </a:p>
        </p:txBody>
      </p:sp>
      <p:sp>
        <p:nvSpPr>
          <p:cNvPr id="4" name="Slide Number Placeholder 3"/>
          <p:cNvSpPr>
            <a:spLocks noGrp="1"/>
          </p:cNvSpPr>
          <p:nvPr>
            <p:ph type="sldNum" sz="quarter" idx="5"/>
          </p:nvPr>
        </p:nvSpPr>
        <p:spPr/>
        <p:txBody>
          <a:bodyPr/>
          <a:lstStyle/>
          <a:p>
            <a:fld id="{28A213D9-FDC1-8C43-BA8B-BB93B2D5ADFC}" type="slidenum">
              <a:rPr lang="en-US" smtClean="0"/>
              <a:t>17</a:t>
            </a:fld>
            <a:endParaRPr lang="en-US"/>
          </a:p>
        </p:txBody>
      </p:sp>
    </p:spTree>
    <p:extLst>
      <p:ext uri="{BB962C8B-B14F-4D97-AF65-F5344CB8AC3E}">
        <p14:creationId xmlns:p14="http://schemas.microsoft.com/office/powerpoint/2010/main" val="426416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4" name="Google Shape;504;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4624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9A136-EC00-5C6C-7E54-A440460254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6F3284-B612-1C63-1444-4E4E49CB8C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A8DFC4-6148-0083-F852-801E22A49491}"/>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5" name="Footer Placeholder 4">
            <a:extLst>
              <a:ext uri="{FF2B5EF4-FFF2-40B4-BE49-F238E27FC236}">
                <a16:creationId xmlns:a16="http://schemas.microsoft.com/office/drawing/2014/main" id="{42E828AF-9F8B-A57A-EEC6-5D224D968A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F6CD0E-127D-1244-AF55-F15BC490F454}"/>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327462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B5B1-3CE2-6D12-FCED-88170146AB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8027DF-3B51-5363-947B-B7B02E34D0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BA0C9-07CD-A8DD-5454-269718F97DED}"/>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5" name="Footer Placeholder 4">
            <a:extLst>
              <a:ext uri="{FF2B5EF4-FFF2-40B4-BE49-F238E27FC236}">
                <a16:creationId xmlns:a16="http://schemas.microsoft.com/office/drawing/2014/main" id="{CFDECE54-0734-5ED4-1004-90085F55C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09209-69F1-86AA-435E-FF3CCFA857AD}"/>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95990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AFE8CB-FE49-BAEE-D8F3-8F7EF94D59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DC6FB1-4E8A-FC0B-2554-64199A6062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1F8FF-DDD4-4F77-812E-D900A60CE627}"/>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5" name="Footer Placeholder 4">
            <a:extLst>
              <a:ext uri="{FF2B5EF4-FFF2-40B4-BE49-F238E27FC236}">
                <a16:creationId xmlns:a16="http://schemas.microsoft.com/office/drawing/2014/main" id="{07A124C1-A02B-63E9-483F-9779C69334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FBD45-4C96-B0D3-85A2-1BCC0AA8A58B}"/>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2970923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22"/>
        <p:cNvGrpSpPr/>
        <p:nvPr/>
      </p:nvGrpSpPr>
      <p:grpSpPr>
        <a:xfrm>
          <a:off x="0" y="0"/>
          <a:ext cx="0" cy="0"/>
          <a:chOff x="0" y="0"/>
          <a:chExt cx="0" cy="0"/>
        </a:xfrm>
      </p:grpSpPr>
      <p:sp>
        <p:nvSpPr>
          <p:cNvPr id="23" name="Google Shape;23;p44"/>
          <p:cNvSpPr txBox="1">
            <a:spLocks noGrp="1"/>
          </p:cNvSpPr>
          <p:nvPr>
            <p:ph type="ctrTitle"/>
          </p:nvPr>
        </p:nvSpPr>
        <p:spPr>
          <a:xfrm>
            <a:off x="601578" y="2710929"/>
            <a:ext cx="10873498" cy="11775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402"/>
              <a:buFont typeface="Calibri"/>
              <a:buNone/>
              <a:defRPr sz="5402"/>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4"/>
          <p:cNvSpPr txBox="1">
            <a:spLocks noGrp="1"/>
          </p:cNvSpPr>
          <p:nvPr>
            <p:ph type="subTitle" idx="1"/>
          </p:nvPr>
        </p:nvSpPr>
        <p:spPr>
          <a:xfrm>
            <a:off x="601578" y="4266996"/>
            <a:ext cx="10873498" cy="1006120"/>
          </a:xfrm>
          <a:prstGeom prst="rect">
            <a:avLst/>
          </a:prstGeom>
          <a:noFill/>
          <a:ln>
            <a:noFill/>
          </a:ln>
        </p:spPr>
        <p:txBody>
          <a:bodyPr spcFirstLastPara="1" wrap="square" lIns="91425" tIns="45700" rIns="91425" bIns="45700" anchor="t" anchorCtr="0">
            <a:normAutofit/>
          </a:bodyPr>
          <a:lstStyle>
            <a:lvl1pPr marR="0" lvl="0" algn="l">
              <a:lnSpc>
                <a:spcPct val="120000"/>
              </a:lnSpc>
              <a:spcBef>
                <a:spcPts val="0"/>
              </a:spcBef>
              <a:spcAft>
                <a:spcPts val="0"/>
              </a:spcAft>
              <a:buClr>
                <a:schemeClr val="dk1"/>
              </a:buClr>
              <a:buSzPts val="2400"/>
              <a:buFont typeface="Arial"/>
              <a:buNone/>
              <a:defRPr sz="2400" b="0">
                <a:solidFill>
                  <a:schemeClr val="dk1"/>
                </a:solidFill>
                <a:latin typeface="Calibri"/>
                <a:ea typeface="Calibri"/>
                <a:cs typeface="Calibri"/>
                <a:sym typeface="Calibri"/>
              </a:defRPr>
            </a:lvl1pPr>
            <a:lvl2pPr lvl="1" algn="ctr">
              <a:lnSpc>
                <a:spcPct val="90000"/>
              </a:lnSpc>
              <a:spcBef>
                <a:spcPts val="499"/>
              </a:spcBef>
              <a:spcAft>
                <a:spcPts val="0"/>
              </a:spcAft>
              <a:buClr>
                <a:schemeClr val="dk1"/>
              </a:buClr>
              <a:buSzPts val="2001"/>
              <a:buNone/>
              <a:defRPr sz="2001"/>
            </a:lvl2pPr>
            <a:lvl3pPr lvl="2" algn="ctr">
              <a:lnSpc>
                <a:spcPct val="90000"/>
              </a:lnSpc>
              <a:spcBef>
                <a:spcPts val="499"/>
              </a:spcBef>
              <a:spcAft>
                <a:spcPts val="0"/>
              </a:spcAft>
              <a:buClr>
                <a:schemeClr val="dk1"/>
              </a:buClr>
              <a:buSzPts val="1801"/>
              <a:buNone/>
              <a:defRPr sz="1801"/>
            </a:lvl3pPr>
            <a:lvl4pPr lvl="3" algn="ctr">
              <a:lnSpc>
                <a:spcPct val="90000"/>
              </a:lnSpc>
              <a:spcBef>
                <a:spcPts val="499"/>
              </a:spcBef>
              <a:spcAft>
                <a:spcPts val="0"/>
              </a:spcAft>
              <a:buClr>
                <a:schemeClr val="dk1"/>
              </a:buClr>
              <a:buSzPts val="1600"/>
              <a:buNone/>
              <a:defRPr sz="1600"/>
            </a:lvl4pPr>
            <a:lvl5pPr lvl="4" algn="ctr">
              <a:lnSpc>
                <a:spcPct val="90000"/>
              </a:lnSpc>
              <a:spcBef>
                <a:spcPts val="499"/>
              </a:spcBef>
              <a:spcAft>
                <a:spcPts val="0"/>
              </a:spcAft>
              <a:buClr>
                <a:schemeClr val="dk1"/>
              </a:buClr>
              <a:buSzPts val="1600"/>
              <a:buNone/>
              <a:defRPr sz="1600"/>
            </a:lvl5pPr>
            <a:lvl6pPr lvl="5" algn="ctr">
              <a:lnSpc>
                <a:spcPct val="90000"/>
              </a:lnSpc>
              <a:spcBef>
                <a:spcPts val="499"/>
              </a:spcBef>
              <a:spcAft>
                <a:spcPts val="0"/>
              </a:spcAft>
              <a:buClr>
                <a:schemeClr val="dk1"/>
              </a:buClr>
              <a:buSzPts val="1600"/>
              <a:buNone/>
              <a:defRPr sz="1600"/>
            </a:lvl6pPr>
            <a:lvl7pPr lvl="6" algn="ctr">
              <a:lnSpc>
                <a:spcPct val="90000"/>
              </a:lnSpc>
              <a:spcBef>
                <a:spcPts val="499"/>
              </a:spcBef>
              <a:spcAft>
                <a:spcPts val="0"/>
              </a:spcAft>
              <a:buClr>
                <a:schemeClr val="dk1"/>
              </a:buClr>
              <a:buSzPts val="1600"/>
              <a:buNone/>
              <a:defRPr sz="1600"/>
            </a:lvl7pPr>
            <a:lvl8pPr lvl="7" algn="ctr">
              <a:lnSpc>
                <a:spcPct val="90000"/>
              </a:lnSpc>
              <a:spcBef>
                <a:spcPts val="499"/>
              </a:spcBef>
              <a:spcAft>
                <a:spcPts val="0"/>
              </a:spcAft>
              <a:buClr>
                <a:schemeClr val="dk1"/>
              </a:buClr>
              <a:buSzPts val="1600"/>
              <a:buNone/>
              <a:defRPr sz="1600"/>
            </a:lvl8pPr>
            <a:lvl9pPr lvl="8" algn="ctr">
              <a:lnSpc>
                <a:spcPct val="90000"/>
              </a:lnSpc>
              <a:spcBef>
                <a:spcPts val="499"/>
              </a:spcBef>
              <a:spcAft>
                <a:spcPts val="0"/>
              </a:spcAft>
              <a:buClr>
                <a:schemeClr val="dk1"/>
              </a:buClr>
              <a:buSzPts val="1600"/>
              <a:buNone/>
              <a:defRPr sz="1600"/>
            </a:lvl9pPr>
          </a:lstStyle>
          <a:p>
            <a:endParaRPr/>
          </a:p>
        </p:txBody>
      </p:sp>
      <p:sp>
        <p:nvSpPr>
          <p:cNvPr id="25" name="Google Shape;25;p44"/>
          <p:cNvSpPr/>
          <p:nvPr/>
        </p:nvSpPr>
        <p:spPr>
          <a:xfrm>
            <a:off x="0" y="6297770"/>
            <a:ext cx="12192000" cy="560232"/>
          </a:xfrm>
          <a:prstGeom prst="rect">
            <a:avLst/>
          </a:prstGeom>
          <a:solidFill>
            <a:srgbClr val="F7B31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1" b="0" i="0" u="none" strike="noStrike" cap="none">
              <a:solidFill>
                <a:schemeClr val="lt1"/>
              </a:solidFill>
              <a:latin typeface="Calibri"/>
              <a:ea typeface="Calibri"/>
              <a:cs typeface="Calibri"/>
              <a:sym typeface="Calibri"/>
            </a:endParaRPr>
          </a:p>
        </p:txBody>
      </p:sp>
      <p:pic>
        <p:nvPicPr>
          <p:cNvPr id="26" name="Google Shape;26;p44"/>
          <p:cNvPicPr preferRelativeResize="0"/>
          <p:nvPr/>
        </p:nvPicPr>
        <p:blipFill rotWithShape="1">
          <a:blip r:embed="rId2">
            <a:alphaModFix/>
          </a:blip>
          <a:srcRect/>
          <a:stretch/>
        </p:blipFill>
        <p:spPr>
          <a:xfrm>
            <a:off x="3556006" y="921308"/>
            <a:ext cx="5079987" cy="1411106"/>
          </a:xfrm>
          <a:prstGeom prst="rect">
            <a:avLst/>
          </a:prstGeom>
          <a:noFill/>
          <a:ln>
            <a:noFill/>
          </a:ln>
        </p:spPr>
      </p:pic>
      <p:sp>
        <p:nvSpPr>
          <p:cNvPr id="27" name="Google Shape;27;p44"/>
          <p:cNvSpPr/>
          <p:nvPr/>
        </p:nvSpPr>
        <p:spPr>
          <a:xfrm>
            <a:off x="3915534" y="5873038"/>
            <a:ext cx="3876959" cy="424732"/>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1800" b="0" i="1" u="none" strike="noStrike" cap="none" dirty="0">
                <a:solidFill>
                  <a:schemeClr val="dk1"/>
                </a:solidFill>
                <a:latin typeface="Calibri"/>
                <a:ea typeface="Calibri"/>
                <a:cs typeface="Calibri"/>
                <a:sym typeface="Calibri"/>
              </a:rPr>
              <a:t>Care Transformation Collaborative of RI</a:t>
            </a:r>
            <a:endParaRPr b="0" i="0" dirty="0">
              <a:latin typeface="Calibri" panose="020F0502020204030204" pitchFamily="34" charset="0"/>
              <a:cs typeface="Calibri" panose="020F0502020204030204" pitchFamily="34" charset="0"/>
            </a:endParaRPr>
          </a:p>
        </p:txBody>
      </p:sp>
      <p:sp>
        <p:nvSpPr>
          <p:cNvPr id="28" name="Google Shape;28;p44"/>
          <p:cNvSpPr/>
          <p:nvPr/>
        </p:nvSpPr>
        <p:spPr>
          <a:xfrm>
            <a:off x="0" y="128789"/>
            <a:ext cx="12192000" cy="69546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 name="Google Shape;29;p44"/>
          <p:cNvSpPr/>
          <p:nvPr/>
        </p:nvSpPr>
        <p:spPr>
          <a:xfrm>
            <a:off x="0" y="0"/>
            <a:ext cx="12192000" cy="721218"/>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1"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079797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A2D1-44B0-6E47-BB2D-EBAE7A80A01C}"/>
              </a:ext>
            </a:extLst>
          </p:cNvPr>
          <p:cNvSpPr>
            <a:spLocks noGrp="1"/>
          </p:cNvSpPr>
          <p:nvPr>
            <p:ph type="ctrTitle"/>
          </p:nvPr>
        </p:nvSpPr>
        <p:spPr>
          <a:xfrm>
            <a:off x="601578" y="2710929"/>
            <a:ext cx="10873498" cy="1177550"/>
          </a:xfrm>
        </p:spPr>
        <p:txBody>
          <a:bodyPr anchor="b">
            <a:normAutofit/>
          </a:bodyPr>
          <a:lstStyle>
            <a:lvl1pPr algn="l">
              <a:defRPr sz="5402"/>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3D0E501-A3A1-6942-B050-33FAAA70AEE2}"/>
              </a:ext>
            </a:extLst>
          </p:cNvPr>
          <p:cNvSpPr>
            <a:spLocks noGrp="1"/>
          </p:cNvSpPr>
          <p:nvPr>
            <p:ph type="subTitle" idx="1" hasCustomPrompt="1"/>
          </p:nvPr>
        </p:nvSpPr>
        <p:spPr>
          <a:xfrm>
            <a:off x="601578" y="4266996"/>
            <a:ext cx="10873498" cy="1006120"/>
          </a:xfrm>
        </p:spPr>
        <p:txBody>
          <a:bodyPr/>
          <a:lstStyle>
            <a:lvl1pPr marL="0" marR="0" indent="0" algn="l" defTabSz="914484" rtl="0" eaLnBrk="1" fontAlgn="auto" latinLnBrk="0" hangingPunct="1">
              <a:lnSpc>
                <a:spcPct val="120000"/>
              </a:lnSpc>
              <a:spcBef>
                <a:spcPts val="0"/>
              </a:spcBef>
              <a:spcAft>
                <a:spcPts val="0"/>
              </a:spcAft>
              <a:buClrTx/>
              <a:buSzTx/>
              <a:buFont typeface="Arial" panose="020B0604020202020204" pitchFamily="34" charset="0"/>
              <a:buNone/>
              <a:tabLst/>
              <a:defRPr lang="en-US" sz="2400" b="0" kern="1200" dirty="0">
                <a:solidFill>
                  <a:schemeClr val="tx1"/>
                </a:solidFill>
                <a:latin typeface="+mn-lt"/>
                <a:ea typeface="+mn-ea"/>
                <a:cs typeface="+mn-cs"/>
              </a:defRPr>
            </a:lvl1pPr>
            <a:lvl2pPr marL="457241" indent="0" algn="ctr">
              <a:buNone/>
              <a:defRPr sz="2001"/>
            </a:lvl2pPr>
            <a:lvl3pPr marL="914484" indent="0" algn="ctr">
              <a:buNone/>
              <a:defRPr sz="1801"/>
            </a:lvl3pPr>
            <a:lvl4pPr marL="1371725" indent="0" algn="ctr">
              <a:buNone/>
              <a:defRPr sz="1600"/>
            </a:lvl4pPr>
            <a:lvl5pPr marL="1828966" indent="0" algn="ctr">
              <a:buNone/>
              <a:defRPr sz="1600"/>
            </a:lvl5pPr>
            <a:lvl6pPr marL="2286209" indent="0" algn="ctr">
              <a:buNone/>
              <a:defRPr sz="1600"/>
            </a:lvl6pPr>
            <a:lvl7pPr marL="2743449" indent="0" algn="ctr">
              <a:buNone/>
              <a:defRPr sz="1600"/>
            </a:lvl7pPr>
            <a:lvl8pPr marL="3200692" indent="0" algn="ctr">
              <a:buNone/>
              <a:defRPr sz="1600"/>
            </a:lvl8pPr>
            <a:lvl9pPr marL="3657933" indent="0" algn="ctr">
              <a:buNone/>
              <a:defRPr sz="1600"/>
            </a:lvl9pPr>
          </a:lstStyle>
          <a:p>
            <a:r>
              <a:rPr lang="en-US" dirty="0"/>
              <a:t>Click to edit Master subtitle style (Names, Titles) </a:t>
            </a:r>
            <a:r>
              <a:rPr lang="en-US" b="1" dirty="0"/>
              <a:t>(Committee Name)  </a:t>
            </a:r>
            <a:r>
              <a:rPr lang="en-US" dirty="0">
                <a:latin typeface="Arial" panose="020B0604020202020204" pitchFamily="34" charset="0"/>
                <a:cs typeface="Arial" panose="020B0604020202020204" pitchFamily="34" charset="0"/>
              </a:rPr>
              <a:t>| </a:t>
            </a:r>
            <a:r>
              <a:rPr lang="en-US" dirty="0"/>
              <a:t>(</a:t>
            </a:r>
            <a:r>
              <a:rPr lang="en-US" dirty="0">
                <a:latin typeface="Arial" panose="020B0604020202020204" pitchFamily="34" charset="0"/>
                <a:cs typeface="Arial" panose="020B0604020202020204" pitchFamily="34" charset="0"/>
              </a:rPr>
              <a:t>Date)</a:t>
            </a:r>
            <a:endParaRPr lang="en-US" dirty="0"/>
          </a:p>
          <a:p>
            <a:endParaRPr lang="en-US" dirty="0"/>
          </a:p>
        </p:txBody>
      </p:sp>
      <p:sp>
        <p:nvSpPr>
          <p:cNvPr id="7" name="Rectangle 6">
            <a:extLst>
              <a:ext uri="{FF2B5EF4-FFF2-40B4-BE49-F238E27FC236}">
                <a16:creationId xmlns:a16="http://schemas.microsoft.com/office/drawing/2014/main" id="{CCDE951E-1C9B-F949-930B-A91BC84E0B6B}"/>
              </a:ext>
            </a:extLst>
          </p:cNvPr>
          <p:cNvSpPr/>
          <p:nvPr userDrawn="1"/>
        </p:nvSpPr>
        <p:spPr>
          <a:xfrm>
            <a:off x="0" y="1"/>
            <a:ext cx="12192000" cy="846127"/>
          </a:xfrm>
          <a:prstGeom prst="rect">
            <a:avLst/>
          </a:prstGeom>
          <a:solidFill>
            <a:srgbClr val="2097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8" name="Rectangle 7">
            <a:extLst>
              <a:ext uri="{FF2B5EF4-FFF2-40B4-BE49-F238E27FC236}">
                <a16:creationId xmlns:a16="http://schemas.microsoft.com/office/drawing/2014/main" id="{75DECF62-4C0A-AE42-87A4-736CEA02F606}"/>
              </a:ext>
            </a:extLst>
          </p:cNvPr>
          <p:cNvSpPr/>
          <p:nvPr userDrawn="1"/>
        </p:nvSpPr>
        <p:spPr>
          <a:xfrm>
            <a:off x="0" y="6297770"/>
            <a:ext cx="12192000" cy="560232"/>
          </a:xfrm>
          <a:prstGeom prst="rect">
            <a:avLst/>
          </a:prstGeom>
          <a:solidFill>
            <a:srgbClr val="F7B3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pic>
        <p:nvPicPr>
          <p:cNvPr id="11" name="Content Placeholder 5">
            <a:extLst>
              <a:ext uri="{FF2B5EF4-FFF2-40B4-BE49-F238E27FC236}">
                <a16:creationId xmlns:a16="http://schemas.microsoft.com/office/drawing/2014/main" id="{6451041A-816A-D749-9970-4F0089116FC2}"/>
              </a:ext>
            </a:extLst>
          </p:cNvPr>
          <p:cNvPicPr>
            <a:picLocks noChangeAspect="1"/>
          </p:cNvPicPr>
          <p:nvPr userDrawn="1"/>
        </p:nvPicPr>
        <p:blipFill>
          <a:blip r:embed="rId2"/>
          <a:stretch>
            <a:fillRect/>
          </a:stretch>
        </p:blipFill>
        <p:spPr>
          <a:xfrm>
            <a:off x="3556006" y="921308"/>
            <a:ext cx="5079987" cy="1411106"/>
          </a:xfrm>
          <a:prstGeom prst="rect">
            <a:avLst/>
          </a:prstGeom>
        </p:spPr>
      </p:pic>
      <p:sp>
        <p:nvSpPr>
          <p:cNvPr id="12" name="Rectangle 11"/>
          <p:cNvSpPr/>
          <p:nvPr userDrawn="1"/>
        </p:nvSpPr>
        <p:spPr>
          <a:xfrm>
            <a:off x="3915534" y="6381755"/>
            <a:ext cx="4245586" cy="424732"/>
          </a:xfrm>
          <a:prstGeom prst="rect">
            <a:avLst/>
          </a:prstGeom>
        </p:spPr>
        <p:txBody>
          <a:bodyPr wrap="none">
            <a:spAutoFit/>
          </a:bodyPr>
          <a:lstStyle/>
          <a:p>
            <a:pPr algn="l">
              <a:lnSpc>
                <a:spcPct val="120000"/>
              </a:lnSpc>
              <a:spcBef>
                <a:spcPts val="0"/>
              </a:spcBef>
            </a:pPr>
            <a:r>
              <a:rPr lang="en-US" i="1" dirty="0">
                <a:latin typeface="Arial" panose="020B0604020202020204" pitchFamily="34" charset="0"/>
                <a:cs typeface="Arial" panose="020B0604020202020204" pitchFamily="34" charset="0"/>
              </a:rPr>
              <a:t>Care Transformation Collaborative of RI</a:t>
            </a:r>
          </a:p>
        </p:txBody>
      </p:sp>
    </p:spTree>
    <p:extLst>
      <p:ext uri="{BB962C8B-B14F-4D97-AF65-F5344CB8AC3E}">
        <p14:creationId xmlns:p14="http://schemas.microsoft.com/office/powerpoint/2010/main" val="3130784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69A4E-0AE5-9F42-877E-12AC156F2D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0A3848-E5D0-9243-9A93-C6867418A4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1F3548E3-2223-6344-BE5B-BA5802414C3C}"/>
              </a:ext>
            </a:extLst>
          </p:cNvPr>
          <p:cNvSpPr>
            <a:spLocks noGrp="1"/>
          </p:cNvSpPr>
          <p:nvPr>
            <p:ph type="ftr" sz="quarter" idx="11"/>
          </p:nvPr>
        </p:nvSpPr>
        <p:spPr/>
        <p:txBody>
          <a:bodyPr/>
          <a:lstStyle>
            <a:lvl1pPr>
              <a:defRPr>
                <a:solidFill>
                  <a:schemeClr val="bg1"/>
                </a:solidFill>
              </a:defRPr>
            </a:lvl1pPr>
          </a:lstStyle>
          <a:p>
            <a:endParaRPr lang="en-US"/>
          </a:p>
        </p:txBody>
      </p:sp>
    </p:spTree>
    <p:extLst>
      <p:ext uri="{BB962C8B-B14F-4D97-AF65-F5344CB8AC3E}">
        <p14:creationId xmlns:p14="http://schemas.microsoft.com/office/powerpoint/2010/main" val="3200233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FEB-0562-784E-879B-7B5CFFC2B636}"/>
              </a:ext>
            </a:extLst>
          </p:cNvPr>
          <p:cNvSpPr>
            <a:spLocks noGrp="1"/>
          </p:cNvSpPr>
          <p:nvPr>
            <p:ph type="title"/>
          </p:nvPr>
        </p:nvSpPr>
        <p:spPr>
          <a:xfrm>
            <a:off x="831849" y="1709739"/>
            <a:ext cx="10515601" cy="2852737"/>
          </a:xfrm>
        </p:spPr>
        <p:txBody>
          <a:bodyPr anchor="b"/>
          <a:lstStyle>
            <a:lvl1pPr>
              <a:defRPr sz="6001"/>
            </a:lvl1pPr>
          </a:lstStyle>
          <a:p>
            <a:r>
              <a:rPr lang="en-US"/>
              <a:t>Click to edit Master title style</a:t>
            </a:r>
          </a:p>
        </p:txBody>
      </p:sp>
      <p:sp>
        <p:nvSpPr>
          <p:cNvPr id="3" name="Text Placeholder 2">
            <a:extLst>
              <a:ext uri="{FF2B5EF4-FFF2-40B4-BE49-F238E27FC236}">
                <a16:creationId xmlns:a16="http://schemas.microsoft.com/office/drawing/2014/main" id="{139E419B-108F-3D47-94D0-9EE12689E00D}"/>
              </a:ext>
            </a:extLst>
          </p:cNvPr>
          <p:cNvSpPr>
            <a:spLocks noGrp="1"/>
          </p:cNvSpPr>
          <p:nvPr>
            <p:ph type="body" idx="1"/>
          </p:nvPr>
        </p:nvSpPr>
        <p:spPr>
          <a:xfrm>
            <a:off x="831849" y="4589464"/>
            <a:ext cx="10515601" cy="1500187"/>
          </a:xfrm>
        </p:spPr>
        <p:txBody>
          <a:bodyPr/>
          <a:lstStyle>
            <a:lvl1pPr marL="0" indent="0">
              <a:buNone/>
              <a:defRPr sz="2400">
                <a:solidFill>
                  <a:schemeClr val="tx1">
                    <a:tint val="75000"/>
                  </a:schemeClr>
                </a:solidFill>
              </a:defRPr>
            </a:lvl1pPr>
            <a:lvl2pPr marL="457241" indent="0">
              <a:buNone/>
              <a:defRPr sz="2001">
                <a:solidFill>
                  <a:schemeClr val="tx1">
                    <a:tint val="75000"/>
                  </a:schemeClr>
                </a:solidFill>
              </a:defRPr>
            </a:lvl2pPr>
            <a:lvl3pPr marL="914484" indent="0">
              <a:buNone/>
              <a:defRPr sz="1801">
                <a:solidFill>
                  <a:schemeClr val="tx1">
                    <a:tint val="75000"/>
                  </a:schemeClr>
                </a:solidFill>
              </a:defRPr>
            </a:lvl3pPr>
            <a:lvl4pPr marL="1371725" indent="0">
              <a:buNone/>
              <a:defRPr sz="1600">
                <a:solidFill>
                  <a:schemeClr val="tx1">
                    <a:tint val="75000"/>
                  </a:schemeClr>
                </a:solidFill>
              </a:defRPr>
            </a:lvl4pPr>
            <a:lvl5pPr marL="1828966" indent="0">
              <a:buNone/>
              <a:defRPr sz="1600">
                <a:solidFill>
                  <a:schemeClr val="tx1">
                    <a:tint val="75000"/>
                  </a:schemeClr>
                </a:solidFill>
              </a:defRPr>
            </a:lvl5pPr>
            <a:lvl6pPr marL="2286209" indent="0">
              <a:buNone/>
              <a:defRPr sz="1600">
                <a:solidFill>
                  <a:schemeClr val="tx1">
                    <a:tint val="75000"/>
                  </a:schemeClr>
                </a:solidFill>
              </a:defRPr>
            </a:lvl6pPr>
            <a:lvl7pPr marL="2743449" indent="0">
              <a:buNone/>
              <a:defRPr sz="1600">
                <a:solidFill>
                  <a:schemeClr val="tx1">
                    <a:tint val="75000"/>
                  </a:schemeClr>
                </a:solidFill>
              </a:defRPr>
            </a:lvl7pPr>
            <a:lvl8pPr marL="3200692" indent="0">
              <a:buNone/>
              <a:defRPr sz="1600">
                <a:solidFill>
                  <a:schemeClr val="tx1">
                    <a:tint val="75000"/>
                  </a:schemeClr>
                </a:solidFill>
              </a:defRPr>
            </a:lvl8pPr>
            <a:lvl9pPr marL="3657933"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3C70D548-0F3A-2549-90F8-428461002A8B}"/>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85713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374B-7ADE-5E49-B2E3-4462C1D3DF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601E23-87F2-A04D-925F-C6B364AA3624}"/>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B299C1-3111-9140-A8A0-A0D31B249E1C}"/>
              </a:ext>
            </a:extLst>
          </p:cNvPr>
          <p:cNvSpPr>
            <a:spLocks noGrp="1"/>
          </p:cNvSpPr>
          <p:nvPr>
            <p:ph sz="half" idx="2"/>
          </p:nvPr>
        </p:nvSpPr>
        <p:spPr>
          <a:xfrm>
            <a:off x="6172202"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7F81D933-8C00-E448-88FB-DA75237D59E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61700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1517-3188-F645-B0E6-B9C1BA6A71C6}"/>
              </a:ext>
            </a:extLst>
          </p:cNvPr>
          <p:cNvSpPr>
            <a:spLocks noGrp="1"/>
          </p:cNvSpPr>
          <p:nvPr>
            <p:ph type="title"/>
          </p:nvPr>
        </p:nvSpPr>
        <p:spPr>
          <a:xfrm>
            <a:off x="839787" y="641683"/>
            <a:ext cx="10515601" cy="1049006"/>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A09903-DA49-8D48-A2AC-32F4C6C443D3}"/>
              </a:ext>
            </a:extLst>
          </p:cNvPr>
          <p:cNvSpPr>
            <a:spLocks noGrp="1"/>
          </p:cNvSpPr>
          <p:nvPr>
            <p:ph type="body" idx="1"/>
          </p:nvPr>
        </p:nvSpPr>
        <p:spPr>
          <a:xfrm>
            <a:off x="839790" y="1681164"/>
            <a:ext cx="5157788" cy="823912"/>
          </a:xfrm>
        </p:spPr>
        <p:txBody>
          <a:bodyPr anchor="b"/>
          <a:lstStyle>
            <a:lvl1pPr marL="0" indent="0">
              <a:buNone/>
              <a:defRPr sz="2400" b="1"/>
            </a:lvl1pPr>
            <a:lvl2pPr marL="457241" indent="0">
              <a:buNone/>
              <a:defRPr sz="2001" b="1"/>
            </a:lvl2pPr>
            <a:lvl3pPr marL="914484" indent="0">
              <a:buNone/>
              <a:defRPr sz="1801" b="1"/>
            </a:lvl3pPr>
            <a:lvl4pPr marL="1371725" indent="0">
              <a:buNone/>
              <a:defRPr sz="1600" b="1"/>
            </a:lvl4pPr>
            <a:lvl5pPr marL="1828966" indent="0">
              <a:buNone/>
              <a:defRPr sz="1600" b="1"/>
            </a:lvl5pPr>
            <a:lvl6pPr marL="2286209" indent="0">
              <a:buNone/>
              <a:defRPr sz="1600" b="1"/>
            </a:lvl6pPr>
            <a:lvl7pPr marL="2743449" indent="0">
              <a:buNone/>
              <a:defRPr sz="1600" b="1"/>
            </a:lvl7pPr>
            <a:lvl8pPr marL="3200692" indent="0">
              <a:buNone/>
              <a:defRPr sz="1600" b="1"/>
            </a:lvl8pPr>
            <a:lvl9pPr marL="3657933"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348030-8A58-ED4F-A7B8-4A1DD16F10BA}"/>
              </a:ext>
            </a:extLst>
          </p:cNvPr>
          <p:cNvSpPr>
            <a:spLocks noGrp="1"/>
          </p:cNvSpPr>
          <p:nvPr>
            <p:ph sz="half" idx="2"/>
          </p:nvPr>
        </p:nvSpPr>
        <p:spPr>
          <a:xfrm>
            <a:off x="839790" y="2505075"/>
            <a:ext cx="515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D94FA6-04E8-B341-A50C-B4B577374DA1}"/>
              </a:ext>
            </a:extLst>
          </p:cNvPr>
          <p:cNvSpPr>
            <a:spLocks noGrp="1"/>
          </p:cNvSpPr>
          <p:nvPr>
            <p:ph type="body" sz="quarter" idx="3"/>
          </p:nvPr>
        </p:nvSpPr>
        <p:spPr>
          <a:xfrm>
            <a:off x="6172202" y="1681164"/>
            <a:ext cx="5183187" cy="823912"/>
          </a:xfrm>
        </p:spPr>
        <p:txBody>
          <a:bodyPr anchor="b"/>
          <a:lstStyle>
            <a:lvl1pPr marL="0" indent="0">
              <a:buNone/>
              <a:defRPr sz="2400" b="1"/>
            </a:lvl1pPr>
            <a:lvl2pPr marL="457241" indent="0">
              <a:buNone/>
              <a:defRPr sz="2001" b="1"/>
            </a:lvl2pPr>
            <a:lvl3pPr marL="914484" indent="0">
              <a:buNone/>
              <a:defRPr sz="1801" b="1"/>
            </a:lvl3pPr>
            <a:lvl4pPr marL="1371725" indent="0">
              <a:buNone/>
              <a:defRPr sz="1600" b="1"/>
            </a:lvl4pPr>
            <a:lvl5pPr marL="1828966" indent="0">
              <a:buNone/>
              <a:defRPr sz="1600" b="1"/>
            </a:lvl5pPr>
            <a:lvl6pPr marL="2286209" indent="0">
              <a:buNone/>
              <a:defRPr sz="1600" b="1"/>
            </a:lvl6pPr>
            <a:lvl7pPr marL="2743449" indent="0">
              <a:buNone/>
              <a:defRPr sz="1600" b="1"/>
            </a:lvl7pPr>
            <a:lvl8pPr marL="3200692" indent="0">
              <a:buNone/>
              <a:defRPr sz="1600" b="1"/>
            </a:lvl8pPr>
            <a:lvl9pPr marL="3657933"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7E830F-9150-D541-B7C9-17FABC87F561}"/>
              </a:ext>
            </a:extLst>
          </p:cNvPr>
          <p:cNvSpPr>
            <a:spLocks noGrp="1"/>
          </p:cNvSpPr>
          <p:nvPr>
            <p:ph sz="quarter" idx="4"/>
          </p:nvPr>
        </p:nvSpPr>
        <p:spPr>
          <a:xfrm>
            <a:off x="6172202" y="2505075"/>
            <a:ext cx="51831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72E2295-8B98-ED41-8650-9ACFCC8E9BE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50332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DFA0-E515-054E-9B8F-95152ADB2DED}"/>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58D41C06-F400-064D-B6A9-D8600DE20F4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97101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B34A67E-645C-0E4B-9AFF-3310A5248DF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8156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2E2B7-6C00-7ED5-FBB9-521D76AD2E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D1001D-3EA7-0285-C3B2-AA6F0152F1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ED7C25-5FCA-85BB-A813-05EEB3AD2F44}"/>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5" name="Footer Placeholder 4">
            <a:extLst>
              <a:ext uri="{FF2B5EF4-FFF2-40B4-BE49-F238E27FC236}">
                <a16:creationId xmlns:a16="http://schemas.microsoft.com/office/drawing/2014/main" id="{01AD183C-157A-37F8-69D7-7234ECF28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8EAD6A-AAB1-CE2E-D0FC-4BCDAB813C39}"/>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2562980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E4E8-6EFE-5F46-8687-102AF32F3A3F}"/>
              </a:ext>
            </a:extLst>
          </p:cNvPr>
          <p:cNvSpPr>
            <a:spLocks noGrp="1"/>
          </p:cNvSpPr>
          <p:nvPr>
            <p:ph type="title"/>
          </p:nvPr>
        </p:nvSpPr>
        <p:spPr>
          <a:xfrm>
            <a:off x="839789" y="641684"/>
            <a:ext cx="3932237" cy="1415716"/>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E1D1BB-297C-9045-926B-51C3101E34FC}"/>
              </a:ext>
            </a:extLst>
          </p:cNvPr>
          <p:cNvSpPr>
            <a:spLocks noGrp="1"/>
          </p:cNvSpPr>
          <p:nvPr>
            <p:ph idx="1"/>
          </p:nvPr>
        </p:nvSpPr>
        <p:spPr>
          <a:xfrm>
            <a:off x="5183188" y="987426"/>
            <a:ext cx="6172201" cy="4873625"/>
          </a:xfrm>
        </p:spPr>
        <p:txBody>
          <a:bodyPr/>
          <a:lstStyle>
            <a:lvl1pPr>
              <a:defRPr sz="3200"/>
            </a:lvl1pPr>
            <a:lvl2pPr>
              <a:defRPr sz="2801"/>
            </a:lvl2pPr>
            <a:lvl3pPr>
              <a:defRPr sz="2400"/>
            </a:lvl3pPr>
            <a:lvl4pPr>
              <a:defRPr sz="2001"/>
            </a:lvl4pPr>
            <a:lvl5pPr>
              <a:defRPr sz="2001"/>
            </a:lvl5pPr>
            <a:lvl6pPr>
              <a:defRPr sz="2001"/>
            </a:lvl6pPr>
            <a:lvl7pPr>
              <a:defRPr sz="2001"/>
            </a:lvl7pPr>
            <a:lvl8pPr>
              <a:defRPr sz="2001"/>
            </a:lvl8pPr>
            <a:lvl9pPr>
              <a:defRPr sz="20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D4504F-9A18-F54A-A3DD-00A84B7C82BB}"/>
              </a:ext>
            </a:extLst>
          </p:cNvPr>
          <p:cNvSpPr>
            <a:spLocks noGrp="1"/>
          </p:cNvSpPr>
          <p:nvPr>
            <p:ph type="body" sz="half" idx="2"/>
          </p:nvPr>
        </p:nvSpPr>
        <p:spPr>
          <a:xfrm>
            <a:off x="839789" y="2057400"/>
            <a:ext cx="3932237" cy="3811588"/>
          </a:xfrm>
        </p:spPr>
        <p:txBody>
          <a:bodyPr/>
          <a:lstStyle>
            <a:lvl1pPr marL="0" indent="0">
              <a:buNone/>
              <a:defRPr sz="1600"/>
            </a:lvl1pPr>
            <a:lvl2pPr marL="457241" indent="0">
              <a:buNone/>
              <a:defRPr sz="1399"/>
            </a:lvl2pPr>
            <a:lvl3pPr marL="914484" indent="0">
              <a:buNone/>
              <a:defRPr sz="1201"/>
            </a:lvl3pPr>
            <a:lvl4pPr marL="1371725" indent="0">
              <a:buNone/>
              <a:defRPr sz="1001"/>
            </a:lvl4pPr>
            <a:lvl5pPr marL="1828966" indent="0">
              <a:buNone/>
              <a:defRPr sz="1001"/>
            </a:lvl5pPr>
            <a:lvl6pPr marL="2286209" indent="0">
              <a:buNone/>
              <a:defRPr sz="1001"/>
            </a:lvl6pPr>
            <a:lvl7pPr marL="2743449" indent="0">
              <a:buNone/>
              <a:defRPr sz="1001"/>
            </a:lvl7pPr>
            <a:lvl8pPr marL="3200692" indent="0">
              <a:buNone/>
              <a:defRPr sz="1001"/>
            </a:lvl8pPr>
            <a:lvl9pPr marL="3657933" indent="0">
              <a:buNone/>
              <a:defRPr sz="1001"/>
            </a:lvl9pPr>
          </a:lstStyle>
          <a:p>
            <a:pPr lvl="0"/>
            <a:r>
              <a:rPr lang="en-US"/>
              <a:t>Click to edit Master text styles</a:t>
            </a:r>
          </a:p>
        </p:txBody>
      </p:sp>
      <p:sp>
        <p:nvSpPr>
          <p:cNvPr id="6" name="Footer Placeholder 5">
            <a:extLst>
              <a:ext uri="{FF2B5EF4-FFF2-40B4-BE49-F238E27FC236}">
                <a16:creationId xmlns:a16="http://schemas.microsoft.com/office/drawing/2014/main" id="{072DF5BD-B96C-944C-A36F-FCC681C0B00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77386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4"/>
          <p:cNvSpPr/>
          <p:nvPr/>
        </p:nvSpPr>
        <p:spPr>
          <a:xfrm>
            <a:off x="1" y="0"/>
            <a:ext cx="4051300" cy="6858000"/>
          </a:xfrm>
          <a:prstGeom prst="rect">
            <a:avLst/>
          </a:prstGeom>
          <a:solidFill>
            <a:srgbClr val="2097D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404071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731519"/>
            <a:ext cx="3200400" cy="2148839"/>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14334" y="807480"/>
            <a:ext cx="7066804" cy="53902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465667" y="6395144"/>
            <a:ext cx="2618317" cy="365125"/>
          </a:xfrm>
        </p:spPr>
        <p:txBody>
          <a:bodyPr/>
          <a:lstStyle>
            <a:lvl1pPr algn="l">
              <a:defRPr/>
            </a:lvl1pPr>
          </a:lstStyle>
          <a:p>
            <a:pPr>
              <a:defRPr/>
            </a:pPr>
            <a:fld id="{99252F06-D974-4759-ACE9-A161C6DF30CD}" type="datetime1">
              <a:rPr lang="en-US"/>
              <a:pPr>
                <a:defRPr/>
              </a:pPr>
              <a:t>5/18/2023</a:t>
            </a:fld>
            <a:endParaRPr lang="en-US" dirty="0"/>
          </a:p>
        </p:txBody>
      </p:sp>
      <p:sp>
        <p:nvSpPr>
          <p:cNvPr id="8" name="Footer Placeholder 5"/>
          <p:cNvSpPr>
            <a:spLocks noGrp="1"/>
          </p:cNvSpPr>
          <p:nvPr>
            <p:ph type="ftr" sz="quarter" idx="11"/>
          </p:nvPr>
        </p:nvSpPr>
        <p:spPr>
          <a:xfrm>
            <a:off x="4195293" y="6363574"/>
            <a:ext cx="6507051"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a:xfrm>
            <a:off x="10862254" y="6363573"/>
            <a:ext cx="818884" cy="365125"/>
          </a:xfrm>
        </p:spPr>
        <p:txBody>
          <a:bodyPr/>
          <a:lstStyle>
            <a:lvl1pPr>
              <a:defRPr>
                <a:solidFill>
                  <a:schemeClr val="tx2"/>
                </a:solidFill>
              </a:defRPr>
            </a:lvl1pPr>
          </a:lstStyle>
          <a:p>
            <a:pPr>
              <a:defRPr/>
            </a:pPr>
            <a:fld id="{FF8873A4-313D-4173-B1C4-3F2E1433D932}" type="slidenum">
              <a:rPr lang="en-US" altLang="en-US"/>
              <a:pPr>
                <a:defRPr/>
              </a:pPr>
              <a:t>‹#›</a:t>
            </a:fld>
            <a:endParaRPr lang="en-US" altLang="en-US"/>
          </a:p>
        </p:txBody>
      </p:sp>
      <p:pic>
        <p:nvPicPr>
          <p:cNvPr id="10" name="Content Placeholder 5">
            <a:extLst>
              <a:ext uri="{FF2B5EF4-FFF2-40B4-BE49-F238E27FC236}">
                <a16:creationId xmlns:a16="http://schemas.microsoft.com/office/drawing/2014/main" id="{F6074C9D-37D3-E142-BCD5-C65A82F2F3E1}"/>
              </a:ext>
            </a:extLst>
          </p:cNvPr>
          <p:cNvPicPr>
            <a:picLocks noChangeAspect="1"/>
          </p:cNvPicPr>
          <p:nvPr userDrawn="1"/>
        </p:nvPicPr>
        <p:blipFill>
          <a:blip r:embed="rId2"/>
          <a:stretch>
            <a:fillRect/>
          </a:stretch>
        </p:blipFill>
        <p:spPr>
          <a:xfrm>
            <a:off x="9608718" y="130147"/>
            <a:ext cx="2438400" cy="677333"/>
          </a:xfrm>
          <a:prstGeom prst="rect">
            <a:avLst/>
          </a:prstGeom>
        </p:spPr>
      </p:pic>
      <p:cxnSp>
        <p:nvCxnSpPr>
          <p:cNvPr id="11" name="Straight Connector 10">
            <a:extLst>
              <a:ext uri="{FF2B5EF4-FFF2-40B4-BE49-F238E27FC236}">
                <a16:creationId xmlns:a16="http://schemas.microsoft.com/office/drawing/2014/main" id="{97849BE6-9366-0C45-9026-E567CDB39409}"/>
              </a:ext>
            </a:extLst>
          </p:cNvPr>
          <p:cNvCxnSpPr>
            <a:cxnSpLocks/>
          </p:cNvCxnSpPr>
          <p:nvPr userDrawn="1"/>
        </p:nvCxnSpPr>
        <p:spPr>
          <a:xfrm>
            <a:off x="176462" y="641684"/>
            <a:ext cx="11806990" cy="0"/>
          </a:xfrm>
          <a:prstGeom prst="line">
            <a:avLst/>
          </a:prstGeom>
          <a:ln w="25400">
            <a:solidFill>
              <a:srgbClr val="F7B3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781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8A5F8-CC02-794C-8091-3CDDCFCFBE9E}"/>
              </a:ext>
            </a:extLst>
          </p:cNvPr>
          <p:cNvSpPr>
            <a:spLocks noGrp="1"/>
          </p:cNvSpPr>
          <p:nvPr>
            <p:ph type="title"/>
          </p:nvPr>
        </p:nvSpPr>
        <p:spPr>
          <a:xfrm>
            <a:off x="839789" y="641684"/>
            <a:ext cx="3932237" cy="141571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7B3395-4A47-5244-8986-53DF27673A6A}"/>
              </a:ext>
            </a:extLst>
          </p:cNvPr>
          <p:cNvSpPr>
            <a:spLocks noGrp="1"/>
          </p:cNvSpPr>
          <p:nvPr>
            <p:ph type="pic" idx="1"/>
          </p:nvPr>
        </p:nvSpPr>
        <p:spPr>
          <a:xfrm>
            <a:off x="5183188" y="987426"/>
            <a:ext cx="6172201" cy="4873625"/>
          </a:xfrm>
        </p:spPr>
        <p:txBody>
          <a:bodyPr/>
          <a:lstStyle>
            <a:lvl1pPr marL="0" indent="0">
              <a:buNone/>
              <a:defRPr sz="3200"/>
            </a:lvl1pPr>
            <a:lvl2pPr marL="457241" indent="0">
              <a:buNone/>
              <a:defRPr sz="2801"/>
            </a:lvl2pPr>
            <a:lvl3pPr marL="914484" indent="0">
              <a:buNone/>
              <a:defRPr sz="2400"/>
            </a:lvl3pPr>
            <a:lvl4pPr marL="1371725" indent="0">
              <a:buNone/>
              <a:defRPr sz="2001"/>
            </a:lvl4pPr>
            <a:lvl5pPr marL="1828966" indent="0">
              <a:buNone/>
              <a:defRPr sz="2001"/>
            </a:lvl5pPr>
            <a:lvl6pPr marL="2286209" indent="0">
              <a:buNone/>
              <a:defRPr sz="2001"/>
            </a:lvl6pPr>
            <a:lvl7pPr marL="2743449" indent="0">
              <a:buNone/>
              <a:defRPr sz="2001"/>
            </a:lvl7pPr>
            <a:lvl8pPr marL="3200692" indent="0">
              <a:buNone/>
              <a:defRPr sz="2001"/>
            </a:lvl8pPr>
            <a:lvl9pPr marL="3657933" indent="0">
              <a:buNone/>
              <a:defRPr sz="2001"/>
            </a:lvl9pPr>
          </a:lstStyle>
          <a:p>
            <a:r>
              <a:rPr lang="en-US"/>
              <a:t>Click icon to add picture</a:t>
            </a:r>
          </a:p>
        </p:txBody>
      </p:sp>
      <p:sp>
        <p:nvSpPr>
          <p:cNvPr id="4" name="Text Placeholder 3">
            <a:extLst>
              <a:ext uri="{FF2B5EF4-FFF2-40B4-BE49-F238E27FC236}">
                <a16:creationId xmlns:a16="http://schemas.microsoft.com/office/drawing/2014/main" id="{29965766-4AA8-524E-99FC-04D31DC10BE9}"/>
              </a:ext>
            </a:extLst>
          </p:cNvPr>
          <p:cNvSpPr>
            <a:spLocks noGrp="1"/>
          </p:cNvSpPr>
          <p:nvPr>
            <p:ph type="body" sz="half" idx="2"/>
          </p:nvPr>
        </p:nvSpPr>
        <p:spPr>
          <a:xfrm>
            <a:off x="839789" y="2057400"/>
            <a:ext cx="3932237" cy="3811588"/>
          </a:xfrm>
        </p:spPr>
        <p:txBody>
          <a:bodyPr/>
          <a:lstStyle>
            <a:lvl1pPr marL="0" indent="0">
              <a:buNone/>
              <a:defRPr sz="1600"/>
            </a:lvl1pPr>
            <a:lvl2pPr marL="457241" indent="0">
              <a:buNone/>
              <a:defRPr sz="1399"/>
            </a:lvl2pPr>
            <a:lvl3pPr marL="914484" indent="0">
              <a:buNone/>
              <a:defRPr sz="1201"/>
            </a:lvl3pPr>
            <a:lvl4pPr marL="1371725" indent="0">
              <a:buNone/>
              <a:defRPr sz="1001"/>
            </a:lvl4pPr>
            <a:lvl5pPr marL="1828966" indent="0">
              <a:buNone/>
              <a:defRPr sz="1001"/>
            </a:lvl5pPr>
            <a:lvl6pPr marL="2286209" indent="0">
              <a:buNone/>
              <a:defRPr sz="1001"/>
            </a:lvl6pPr>
            <a:lvl7pPr marL="2743449" indent="0">
              <a:buNone/>
              <a:defRPr sz="1001"/>
            </a:lvl7pPr>
            <a:lvl8pPr marL="3200692" indent="0">
              <a:buNone/>
              <a:defRPr sz="1001"/>
            </a:lvl8pPr>
            <a:lvl9pPr marL="3657933" indent="0">
              <a:buNone/>
              <a:defRPr sz="1001"/>
            </a:lvl9pPr>
          </a:lstStyle>
          <a:p>
            <a:pPr lvl="0"/>
            <a:r>
              <a:rPr lang="en-US"/>
              <a:t>Click to edit Master text styles</a:t>
            </a:r>
          </a:p>
        </p:txBody>
      </p:sp>
      <p:sp>
        <p:nvSpPr>
          <p:cNvPr id="6" name="Footer Placeholder 5">
            <a:extLst>
              <a:ext uri="{FF2B5EF4-FFF2-40B4-BE49-F238E27FC236}">
                <a16:creationId xmlns:a16="http://schemas.microsoft.com/office/drawing/2014/main" id="{D368C3C0-0F85-ED48-8827-ECCC8BC391E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239776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A2D1-44B0-6E47-BB2D-EBAE7A80A01C}"/>
              </a:ext>
            </a:extLst>
          </p:cNvPr>
          <p:cNvSpPr>
            <a:spLocks noGrp="1"/>
          </p:cNvSpPr>
          <p:nvPr>
            <p:ph type="ctrTitle"/>
          </p:nvPr>
        </p:nvSpPr>
        <p:spPr>
          <a:xfrm>
            <a:off x="601578" y="2710929"/>
            <a:ext cx="10873498" cy="1177550"/>
          </a:xfrm>
        </p:spPr>
        <p:txBody>
          <a:bodyPr anchor="b">
            <a:normAutofit/>
          </a:bodyPr>
          <a:lstStyle>
            <a:lvl1pPr algn="l">
              <a:defRPr sz="5402"/>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3D0E501-A3A1-6942-B050-33FAAA70AEE2}"/>
              </a:ext>
            </a:extLst>
          </p:cNvPr>
          <p:cNvSpPr>
            <a:spLocks noGrp="1"/>
          </p:cNvSpPr>
          <p:nvPr>
            <p:ph type="subTitle" idx="1" hasCustomPrompt="1"/>
          </p:nvPr>
        </p:nvSpPr>
        <p:spPr>
          <a:xfrm>
            <a:off x="601578" y="4266996"/>
            <a:ext cx="10873498" cy="1006120"/>
          </a:xfrm>
        </p:spPr>
        <p:txBody>
          <a:bodyPr/>
          <a:lstStyle>
            <a:lvl1pPr marL="0" marR="0" indent="0" algn="l" defTabSz="914484" rtl="0" eaLnBrk="1" fontAlgn="auto" latinLnBrk="0" hangingPunct="1">
              <a:lnSpc>
                <a:spcPct val="120000"/>
              </a:lnSpc>
              <a:spcBef>
                <a:spcPts val="0"/>
              </a:spcBef>
              <a:spcAft>
                <a:spcPts val="0"/>
              </a:spcAft>
              <a:buClrTx/>
              <a:buSzTx/>
              <a:buFont typeface="Arial" panose="020B0604020202020204" pitchFamily="34" charset="0"/>
              <a:buNone/>
              <a:tabLst/>
              <a:defRPr lang="en-US" sz="2400" b="0" kern="1200" dirty="0">
                <a:solidFill>
                  <a:schemeClr val="tx1"/>
                </a:solidFill>
                <a:latin typeface="Calibri" panose="020F0502020204030204" pitchFamily="34" charset="0"/>
                <a:ea typeface="+mn-ea"/>
                <a:cs typeface="Calibri" panose="020F0502020204030204" pitchFamily="34" charset="0"/>
              </a:defRPr>
            </a:lvl1pPr>
            <a:lvl2pPr marL="457241" indent="0" algn="ctr">
              <a:buNone/>
              <a:defRPr sz="2001"/>
            </a:lvl2pPr>
            <a:lvl3pPr marL="914484" indent="0" algn="ctr">
              <a:buNone/>
              <a:defRPr sz="1801"/>
            </a:lvl3pPr>
            <a:lvl4pPr marL="1371725" indent="0" algn="ctr">
              <a:buNone/>
              <a:defRPr sz="1600"/>
            </a:lvl4pPr>
            <a:lvl5pPr marL="1828966" indent="0" algn="ctr">
              <a:buNone/>
              <a:defRPr sz="1600"/>
            </a:lvl5pPr>
            <a:lvl6pPr marL="2286209" indent="0" algn="ctr">
              <a:buNone/>
              <a:defRPr sz="1600"/>
            </a:lvl6pPr>
            <a:lvl7pPr marL="2743449" indent="0" algn="ctr">
              <a:buNone/>
              <a:defRPr sz="1600"/>
            </a:lvl7pPr>
            <a:lvl8pPr marL="3200692" indent="0" algn="ctr">
              <a:buNone/>
              <a:defRPr sz="1600"/>
            </a:lvl8pPr>
            <a:lvl9pPr marL="3657933" indent="0" algn="ctr">
              <a:buNone/>
              <a:defRPr sz="1600"/>
            </a:lvl9pPr>
          </a:lstStyle>
          <a:p>
            <a:r>
              <a:rPr lang="en-US" dirty="0"/>
              <a:t>Click to edit Master subtitle style (Names, Titles) </a:t>
            </a:r>
            <a:r>
              <a:rPr lang="en-US" b="1" dirty="0"/>
              <a:t>(Committee Name)  </a:t>
            </a:r>
            <a:r>
              <a:rPr lang="en-US" dirty="0">
                <a:latin typeface="Arial" panose="020B0604020202020204" pitchFamily="34" charset="0"/>
                <a:cs typeface="Arial" panose="020B0604020202020204" pitchFamily="34" charset="0"/>
              </a:rPr>
              <a:t>| </a:t>
            </a:r>
            <a:r>
              <a:rPr lang="en-US" dirty="0"/>
              <a:t>(</a:t>
            </a:r>
            <a:r>
              <a:rPr lang="en-US" dirty="0">
                <a:latin typeface="Arial" panose="020B0604020202020204" pitchFamily="34" charset="0"/>
                <a:cs typeface="Arial" panose="020B0604020202020204" pitchFamily="34" charset="0"/>
              </a:rPr>
              <a:t>Date)</a:t>
            </a:r>
            <a:endParaRPr lang="en-US" dirty="0"/>
          </a:p>
          <a:p>
            <a:endParaRPr lang="en-US" dirty="0"/>
          </a:p>
        </p:txBody>
      </p:sp>
      <p:sp>
        <p:nvSpPr>
          <p:cNvPr id="8" name="Rectangle 7">
            <a:extLst>
              <a:ext uri="{FF2B5EF4-FFF2-40B4-BE49-F238E27FC236}">
                <a16:creationId xmlns:a16="http://schemas.microsoft.com/office/drawing/2014/main" id="{75DECF62-4C0A-AE42-87A4-736CEA02F606}"/>
              </a:ext>
            </a:extLst>
          </p:cNvPr>
          <p:cNvSpPr/>
          <p:nvPr userDrawn="1"/>
        </p:nvSpPr>
        <p:spPr>
          <a:xfrm>
            <a:off x="0" y="6297770"/>
            <a:ext cx="12192000" cy="560232"/>
          </a:xfrm>
          <a:prstGeom prst="rect">
            <a:avLst/>
          </a:prstGeom>
          <a:solidFill>
            <a:srgbClr val="F7B3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pic>
        <p:nvPicPr>
          <p:cNvPr id="11" name="Content Placeholder 5">
            <a:extLst>
              <a:ext uri="{FF2B5EF4-FFF2-40B4-BE49-F238E27FC236}">
                <a16:creationId xmlns:a16="http://schemas.microsoft.com/office/drawing/2014/main" id="{6451041A-816A-D749-9970-4F0089116FC2}"/>
              </a:ext>
            </a:extLst>
          </p:cNvPr>
          <p:cNvPicPr>
            <a:picLocks noChangeAspect="1"/>
          </p:cNvPicPr>
          <p:nvPr userDrawn="1"/>
        </p:nvPicPr>
        <p:blipFill>
          <a:blip r:embed="rId2"/>
          <a:stretch>
            <a:fillRect/>
          </a:stretch>
        </p:blipFill>
        <p:spPr>
          <a:xfrm>
            <a:off x="3556006" y="921308"/>
            <a:ext cx="5079987" cy="1411106"/>
          </a:xfrm>
          <a:prstGeom prst="rect">
            <a:avLst/>
          </a:prstGeom>
        </p:spPr>
      </p:pic>
      <p:sp>
        <p:nvSpPr>
          <p:cNvPr id="12" name="Rectangle 11"/>
          <p:cNvSpPr/>
          <p:nvPr userDrawn="1"/>
        </p:nvSpPr>
        <p:spPr>
          <a:xfrm>
            <a:off x="3915534" y="5873038"/>
            <a:ext cx="3876959" cy="424732"/>
          </a:xfrm>
          <a:prstGeom prst="rect">
            <a:avLst/>
          </a:prstGeom>
        </p:spPr>
        <p:txBody>
          <a:bodyPr wrap="none">
            <a:spAutoFit/>
          </a:bodyPr>
          <a:lstStyle/>
          <a:p>
            <a:pPr algn="l">
              <a:lnSpc>
                <a:spcPct val="120000"/>
              </a:lnSpc>
              <a:spcBef>
                <a:spcPts val="0"/>
              </a:spcBef>
            </a:pPr>
            <a:r>
              <a:rPr lang="en-US" i="1" dirty="0">
                <a:latin typeface="Calibri" panose="020F0502020204030204" pitchFamily="34" charset="0"/>
                <a:cs typeface="Calibri" panose="020F0502020204030204" pitchFamily="34" charset="0"/>
              </a:rPr>
              <a:t>Care Transformation Collaborative of RI</a:t>
            </a:r>
          </a:p>
        </p:txBody>
      </p:sp>
      <p:sp>
        <p:nvSpPr>
          <p:cNvPr id="9" name="Rectangle 8">
            <a:extLst>
              <a:ext uri="{FF2B5EF4-FFF2-40B4-BE49-F238E27FC236}">
                <a16:creationId xmlns:a16="http://schemas.microsoft.com/office/drawing/2014/main" id="{750FD2E4-E973-8545-837D-308335615927}"/>
              </a:ext>
            </a:extLst>
          </p:cNvPr>
          <p:cNvSpPr/>
          <p:nvPr userDrawn="1"/>
        </p:nvSpPr>
        <p:spPr>
          <a:xfrm>
            <a:off x="0" y="128789"/>
            <a:ext cx="12192000" cy="6954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CDE951E-1C9B-F949-930B-A91BC84E0B6B}"/>
              </a:ext>
            </a:extLst>
          </p:cNvPr>
          <p:cNvSpPr/>
          <p:nvPr userDrawn="1"/>
        </p:nvSpPr>
        <p:spPr>
          <a:xfrm>
            <a:off x="0" y="0"/>
            <a:ext cx="12192000" cy="7212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Tree>
    <p:extLst>
      <p:ext uri="{BB962C8B-B14F-4D97-AF65-F5344CB8AC3E}">
        <p14:creationId xmlns:p14="http://schemas.microsoft.com/office/powerpoint/2010/main" val="13030926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69A4E-0AE5-9F42-877E-12AC156F2D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0A3848-E5D0-9243-9A93-C6867418A441}"/>
              </a:ext>
            </a:extLst>
          </p:cNvPr>
          <p:cNvSpPr>
            <a:spLocks noGrp="1"/>
          </p:cNvSpPr>
          <p:nvPr>
            <p:ph idx="1"/>
          </p:nvPr>
        </p:nvSpPr>
        <p:spPr/>
        <p:txBody>
          <a:bodyPr/>
          <a:lstStyle>
            <a:lvl1pPr>
              <a:defRPr>
                <a:solidFill>
                  <a:sysClr val="windowText" lastClr="000000"/>
                </a:solidFill>
              </a:defRPr>
            </a:lvl1pPr>
            <a:lvl2pPr>
              <a:defRPr>
                <a:solidFill>
                  <a:sysClr val="windowText" lastClr="000000"/>
                </a:solidFill>
              </a:defRPr>
            </a:lvl2pPr>
            <a:lvl3pPr>
              <a:defRPr>
                <a:solidFill>
                  <a:sysClr val="windowText" lastClr="000000"/>
                </a:solidFill>
              </a:defRPr>
            </a:lvl3pPr>
            <a:lvl4pPr>
              <a:defRPr>
                <a:solidFill>
                  <a:sysClr val="windowText" lastClr="000000"/>
                </a:solidFill>
              </a:defRPr>
            </a:lvl4pPr>
            <a:lvl5pPr>
              <a:defRPr>
                <a:solidFill>
                  <a:sysClr val="windowText" lastClr="00000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47110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FEB-0562-784E-879B-7B5CFFC2B636}"/>
              </a:ext>
            </a:extLst>
          </p:cNvPr>
          <p:cNvSpPr>
            <a:spLocks noGrp="1"/>
          </p:cNvSpPr>
          <p:nvPr>
            <p:ph type="title"/>
          </p:nvPr>
        </p:nvSpPr>
        <p:spPr>
          <a:xfrm>
            <a:off x="831849" y="1709739"/>
            <a:ext cx="10515601" cy="2852737"/>
          </a:xfrm>
        </p:spPr>
        <p:txBody>
          <a:bodyPr anchor="b"/>
          <a:lstStyle>
            <a:lvl1pPr>
              <a:defRPr sz="6001"/>
            </a:lvl1pPr>
          </a:lstStyle>
          <a:p>
            <a:r>
              <a:rPr lang="en-US"/>
              <a:t>Click to edit Master title style</a:t>
            </a:r>
          </a:p>
        </p:txBody>
      </p:sp>
      <p:sp>
        <p:nvSpPr>
          <p:cNvPr id="3" name="Text Placeholder 2">
            <a:extLst>
              <a:ext uri="{FF2B5EF4-FFF2-40B4-BE49-F238E27FC236}">
                <a16:creationId xmlns:a16="http://schemas.microsoft.com/office/drawing/2014/main" id="{139E419B-108F-3D47-94D0-9EE12689E00D}"/>
              </a:ext>
            </a:extLst>
          </p:cNvPr>
          <p:cNvSpPr>
            <a:spLocks noGrp="1"/>
          </p:cNvSpPr>
          <p:nvPr>
            <p:ph type="body" idx="1"/>
          </p:nvPr>
        </p:nvSpPr>
        <p:spPr>
          <a:xfrm>
            <a:off x="831849" y="4589464"/>
            <a:ext cx="10515601" cy="1500187"/>
          </a:xfrm>
        </p:spPr>
        <p:txBody>
          <a:bodyPr/>
          <a:lstStyle>
            <a:lvl1pPr marL="0" indent="0">
              <a:buNone/>
              <a:defRPr sz="2400">
                <a:solidFill>
                  <a:schemeClr val="accent6"/>
                </a:solidFill>
              </a:defRPr>
            </a:lvl1pPr>
            <a:lvl2pPr marL="457241" indent="0">
              <a:buNone/>
              <a:defRPr sz="2001">
                <a:solidFill>
                  <a:schemeClr val="tx1">
                    <a:tint val="75000"/>
                  </a:schemeClr>
                </a:solidFill>
              </a:defRPr>
            </a:lvl2pPr>
            <a:lvl3pPr marL="914484" indent="0">
              <a:buNone/>
              <a:defRPr sz="1801">
                <a:solidFill>
                  <a:schemeClr val="tx1">
                    <a:tint val="75000"/>
                  </a:schemeClr>
                </a:solidFill>
              </a:defRPr>
            </a:lvl3pPr>
            <a:lvl4pPr marL="1371725" indent="0">
              <a:buNone/>
              <a:defRPr sz="1600">
                <a:solidFill>
                  <a:schemeClr val="tx1">
                    <a:tint val="75000"/>
                  </a:schemeClr>
                </a:solidFill>
              </a:defRPr>
            </a:lvl4pPr>
            <a:lvl5pPr marL="1828966" indent="0">
              <a:buNone/>
              <a:defRPr sz="1600">
                <a:solidFill>
                  <a:schemeClr val="tx1">
                    <a:tint val="75000"/>
                  </a:schemeClr>
                </a:solidFill>
              </a:defRPr>
            </a:lvl5pPr>
            <a:lvl6pPr marL="2286209" indent="0">
              <a:buNone/>
              <a:defRPr sz="1600">
                <a:solidFill>
                  <a:schemeClr val="tx1">
                    <a:tint val="75000"/>
                  </a:schemeClr>
                </a:solidFill>
              </a:defRPr>
            </a:lvl6pPr>
            <a:lvl7pPr marL="2743449" indent="0">
              <a:buNone/>
              <a:defRPr sz="1600">
                <a:solidFill>
                  <a:schemeClr val="tx1">
                    <a:tint val="75000"/>
                  </a:schemeClr>
                </a:solidFill>
              </a:defRPr>
            </a:lvl7pPr>
            <a:lvl8pPr marL="3200692" indent="0">
              <a:buNone/>
              <a:defRPr sz="1600">
                <a:solidFill>
                  <a:schemeClr val="tx1">
                    <a:tint val="75000"/>
                  </a:schemeClr>
                </a:solidFill>
              </a:defRPr>
            </a:lvl8pPr>
            <a:lvl9pPr marL="3657933"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8322459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374B-7ADE-5E49-B2E3-4462C1D3DF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601E23-87F2-A04D-925F-C6B364AA3624}"/>
              </a:ext>
            </a:extLst>
          </p:cNvPr>
          <p:cNvSpPr>
            <a:spLocks noGrp="1"/>
          </p:cNvSpPr>
          <p:nvPr>
            <p:ph sz="half" idx="1"/>
          </p:nvPr>
        </p:nvSpPr>
        <p:spPr>
          <a:xfrm>
            <a:off x="838201" y="1825625"/>
            <a:ext cx="5181600" cy="4351338"/>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B299C1-3111-9140-A8A0-A0D31B249E1C}"/>
              </a:ext>
            </a:extLst>
          </p:cNvPr>
          <p:cNvSpPr>
            <a:spLocks noGrp="1"/>
          </p:cNvSpPr>
          <p:nvPr>
            <p:ph sz="half" idx="2"/>
          </p:nvPr>
        </p:nvSpPr>
        <p:spPr>
          <a:xfrm>
            <a:off x="6172202" y="1825625"/>
            <a:ext cx="5181600" cy="4351338"/>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37030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1517-3188-F645-B0E6-B9C1BA6A71C6}"/>
              </a:ext>
            </a:extLst>
          </p:cNvPr>
          <p:cNvSpPr>
            <a:spLocks noGrp="1"/>
          </p:cNvSpPr>
          <p:nvPr>
            <p:ph type="title"/>
          </p:nvPr>
        </p:nvSpPr>
        <p:spPr>
          <a:xfrm>
            <a:off x="839787" y="641683"/>
            <a:ext cx="10515601" cy="1049006"/>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A09903-DA49-8D48-A2AC-32F4C6C443D3}"/>
              </a:ext>
            </a:extLst>
          </p:cNvPr>
          <p:cNvSpPr>
            <a:spLocks noGrp="1"/>
          </p:cNvSpPr>
          <p:nvPr>
            <p:ph type="body" idx="1"/>
          </p:nvPr>
        </p:nvSpPr>
        <p:spPr>
          <a:xfrm>
            <a:off x="839790" y="1681164"/>
            <a:ext cx="5157788" cy="823912"/>
          </a:xfrm>
        </p:spPr>
        <p:txBody>
          <a:bodyPr anchor="b"/>
          <a:lstStyle>
            <a:lvl1pPr marL="0" indent="0">
              <a:buNone/>
              <a:defRPr sz="2400" b="1"/>
            </a:lvl1pPr>
            <a:lvl2pPr marL="457241" indent="0">
              <a:buNone/>
              <a:defRPr sz="2001" b="1"/>
            </a:lvl2pPr>
            <a:lvl3pPr marL="914484" indent="0">
              <a:buNone/>
              <a:defRPr sz="1801" b="1"/>
            </a:lvl3pPr>
            <a:lvl4pPr marL="1371725" indent="0">
              <a:buNone/>
              <a:defRPr sz="1600" b="1"/>
            </a:lvl4pPr>
            <a:lvl5pPr marL="1828966" indent="0">
              <a:buNone/>
              <a:defRPr sz="1600" b="1"/>
            </a:lvl5pPr>
            <a:lvl6pPr marL="2286209" indent="0">
              <a:buNone/>
              <a:defRPr sz="1600" b="1"/>
            </a:lvl6pPr>
            <a:lvl7pPr marL="2743449" indent="0">
              <a:buNone/>
              <a:defRPr sz="1600" b="1"/>
            </a:lvl7pPr>
            <a:lvl8pPr marL="3200692" indent="0">
              <a:buNone/>
              <a:defRPr sz="1600" b="1"/>
            </a:lvl8pPr>
            <a:lvl9pPr marL="3657933"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348030-8A58-ED4F-A7B8-4A1DD16F10BA}"/>
              </a:ext>
            </a:extLst>
          </p:cNvPr>
          <p:cNvSpPr>
            <a:spLocks noGrp="1"/>
          </p:cNvSpPr>
          <p:nvPr>
            <p:ph sz="half" idx="2"/>
          </p:nvPr>
        </p:nvSpPr>
        <p:spPr>
          <a:xfrm>
            <a:off x="839790" y="2505075"/>
            <a:ext cx="5157788" cy="3684588"/>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D94FA6-04E8-B341-A50C-B4B577374DA1}"/>
              </a:ext>
            </a:extLst>
          </p:cNvPr>
          <p:cNvSpPr>
            <a:spLocks noGrp="1"/>
          </p:cNvSpPr>
          <p:nvPr>
            <p:ph type="body" sz="quarter" idx="3"/>
          </p:nvPr>
        </p:nvSpPr>
        <p:spPr>
          <a:xfrm>
            <a:off x="6172202" y="1681164"/>
            <a:ext cx="5183187" cy="823912"/>
          </a:xfrm>
        </p:spPr>
        <p:txBody>
          <a:bodyPr anchor="b"/>
          <a:lstStyle>
            <a:lvl1pPr marL="0" indent="0">
              <a:buNone/>
              <a:defRPr sz="2400" b="1"/>
            </a:lvl1pPr>
            <a:lvl2pPr marL="457241" indent="0">
              <a:buNone/>
              <a:defRPr sz="2001" b="1"/>
            </a:lvl2pPr>
            <a:lvl3pPr marL="914484" indent="0">
              <a:buNone/>
              <a:defRPr sz="1801" b="1"/>
            </a:lvl3pPr>
            <a:lvl4pPr marL="1371725" indent="0">
              <a:buNone/>
              <a:defRPr sz="1600" b="1"/>
            </a:lvl4pPr>
            <a:lvl5pPr marL="1828966" indent="0">
              <a:buNone/>
              <a:defRPr sz="1600" b="1"/>
            </a:lvl5pPr>
            <a:lvl6pPr marL="2286209" indent="0">
              <a:buNone/>
              <a:defRPr sz="1600" b="1"/>
            </a:lvl6pPr>
            <a:lvl7pPr marL="2743449" indent="0">
              <a:buNone/>
              <a:defRPr sz="1600" b="1"/>
            </a:lvl7pPr>
            <a:lvl8pPr marL="3200692" indent="0">
              <a:buNone/>
              <a:defRPr sz="1600" b="1"/>
            </a:lvl8pPr>
            <a:lvl9pPr marL="3657933"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7E830F-9150-D541-B7C9-17FABC87F561}"/>
              </a:ext>
            </a:extLst>
          </p:cNvPr>
          <p:cNvSpPr>
            <a:spLocks noGrp="1"/>
          </p:cNvSpPr>
          <p:nvPr>
            <p:ph sz="quarter" idx="4"/>
          </p:nvPr>
        </p:nvSpPr>
        <p:spPr>
          <a:xfrm>
            <a:off x="6172202" y="2505075"/>
            <a:ext cx="5183187" cy="3684588"/>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45876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DFA0-E515-054E-9B8F-95152ADB2DE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6030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691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A8D4C-6643-7922-7B95-69EEFC5340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155024-1199-C349-EDAE-3D659588DD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20A9D6-908E-71CD-A78D-E921A5800A93}"/>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5" name="Footer Placeholder 4">
            <a:extLst>
              <a:ext uri="{FF2B5EF4-FFF2-40B4-BE49-F238E27FC236}">
                <a16:creationId xmlns:a16="http://schemas.microsoft.com/office/drawing/2014/main" id="{E7CB00D1-8A8B-F140-C353-CEB6D511FE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CD9D08-845B-0BBE-0BBE-B718BEDF8DEA}"/>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20431757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E4E8-6EFE-5F46-8687-102AF32F3A3F}"/>
              </a:ext>
            </a:extLst>
          </p:cNvPr>
          <p:cNvSpPr>
            <a:spLocks noGrp="1"/>
          </p:cNvSpPr>
          <p:nvPr>
            <p:ph type="title"/>
          </p:nvPr>
        </p:nvSpPr>
        <p:spPr>
          <a:xfrm>
            <a:off x="839789" y="641684"/>
            <a:ext cx="3932237" cy="1415716"/>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E1D1BB-297C-9045-926B-51C3101E34FC}"/>
              </a:ext>
            </a:extLst>
          </p:cNvPr>
          <p:cNvSpPr>
            <a:spLocks noGrp="1"/>
          </p:cNvSpPr>
          <p:nvPr>
            <p:ph idx="1"/>
          </p:nvPr>
        </p:nvSpPr>
        <p:spPr>
          <a:xfrm>
            <a:off x="5183188" y="987426"/>
            <a:ext cx="6172201" cy="4873625"/>
          </a:xfrm>
        </p:spPr>
        <p:txBody>
          <a:bodyPr/>
          <a:lstStyle>
            <a:lvl1pPr>
              <a:defRPr sz="3200"/>
            </a:lvl1pPr>
            <a:lvl2pPr>
              <a:defRPr sz="2801"/>
            </a:lvl2pPr>
            <a:lvl3pPr>
              <a:defRPr sz="2400"/>
            </a:lvl3pPr>
            <a:lvl4pPr>
              <a:defRPr sz="2001"/>
            </a:lvl4pPr>
            <a:lvl5pPr>
              <a:defRPr sz="2001"/>
            </a:lvl5pPr>
            <a:lvl6pPr>
              <a:defRPr sz="2001"/>
            </a:lvl6pPr>
            <a:lvl7pPr>
              <a:defRPr sz="2001"/>
            </a:lvl7pPr>
            <a:lvl8pPr>
              <a:defRPr sz="2001"/>
            </a:lvl8pPr>
            <a:lvl9pPr>
              <a:defRPr sz="200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D4504F-9A18-F54A-A3DD-00A84B7C82BB}"/>
              </a:ext>
            </a:extLst>
          </p:cNvPr>
          <p:cNvSpPr>
            <a:spLocks noGrp="1"/>
          </p:cNvSpPr>
          <p:nvPr>
            <p:ph type="body" sz="half" idx="2"/>
          </p:nvPr>
        </p:nvSpPr>
        <p:spPr>
          <a:xfrm>
            <a:off x="839789" y="2057400"/>
            <a:ext cx="3932237" cy="3811588"/>
          </a:xfrm>
        </p:spPr>
        <p:txBody>
          <a:bodyPr/>
          <a:lstStyle>
            <a:lvl1pPr marL="0" indent="0">
              <a:buNone/>
              <a:defRPr sz="1600"/>
            </a:lvl1pPr>
            <a:lvl2pPr marL="457241" indent="0">
              <a:buNone/>
              <a:defRPr sz="1399"/>
            </a:lvl2pPr>
            <a:lvl3pPr marL="914484" indent="0">
              <a:buNone/>
              <a:defRPr sz="1201"/>
            </a:lvl3pPr>
            <a:lvl4pPr marL="1371725" indent="0">
              <a:buNone/>
              <a:defRPr sz="1001"/>
            </a:lvl4pPr>
            <a:lvl5pPr marL="1828966" indent="0">
              <a:buNone/>
              <a:defRPr sz="1001"/>
            </a:lvl5pPr>
            <a:lvl6pPr marL="2286209" indent="0">
              <a:buNone/>
              <a:defRPr sz="1001"/>
            </a:lvl6pPr>
            <a:lvl7pPr marL="2743449" indent="0">
              <a:buNone/>
              <a:defRPr sz="1001"/>
            </a:lvl7pPr>
            <a:lvl8pPr marL="3200692" indent="0">
              <a:buNone/>
              <a:defRPr sz="1001"/>
            </a:lvl8pPr>
            <a:lvl9pPr marL="3657933" indent="0">
              <a:buNone/>
              <a:defRPr sz="1001"/>
            </a:lvl9pPr>
          </a:lstStyle>
          <a:p>
            <a:pPr lvl="0"/>
            <a:r>
              <a:rPr lang="en-US"/>
              <a:t>Edit Master text styles</a:t>
            </a:r>
          </a:p>
        </p:txBody>
      </p:sp>
    </p:spTree>
    <p:extLst>
      <p:ext uri="{BB962C8B-B14F-4D97-AF65-F5344CB8AC3E}">
        <p14:creationId xmlns:p14="http://schemas.microsoft.com/office/powerpoint/2010/main" val="19811215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4"/>
          <p:cNvSpPr/>
          <p:nvPr/>
        </p:nvSpPr>
        <p:spPr>
          <a:xfrm>
            <a:off x="1" y="0"/>
            <a:ext cx="40513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4040718" y="0"/>
            <a:ext cx="635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731519"/>
            <a:ext cx="3200400" cy="2148839"/>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14334" y="807480"/>
            <a:ext cx="7066804" cy="53902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a:xfrm>
            <a:off x="465667" y="6395144"/>
            <a:ext cx="2618317" cy="365125"/>
          </a:xfrm>
        </p:spPr>
        <p:txBody>
          <a:bodyPr/>
          <a:lstStyle>
            <a:lvl1pPr algn="l">
              <a:defRPr/>
            </a:lvl1pPr>
          </a:lstStyle>
          <a:p>
            <a:pPr>
              <a:defRPr/>
            </a:pPr>
            <a:fld id="{99252F06-D974-4759-ACE9-A161C6DF30CD}" type="datetime1">
              <a:rPr lang="en-US"/>
              <a:pPr>
                <a:defRPr/>
              </a:pPr>
              <a:t>5/18/2023</a:t>
            </a:fld>
            <a:endParaRPr lang="en-US" dirty="0"/>
          </a:p>
        </p:txBody>
      </p:sp>
      <p:sp>
        <p:nvSpPr>
          <p:cNvPr id="8" name="Footer Placeholder 5"/>
          <p:cNvSpPr>
            <a:spLocks noGrp="1"/>
          </p:cNvSpPr>
          <p:nvPr>
            <p:ph type="ftr" sz="quarter" idx="11"/>
          </p:nvPr>
        </p:nvSpPr>
        <p:spPr>
          <a:xfrm>
            <a:off x="4195293" y="6363574"/>
            <a:ext cx="6507051"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a:xfrm>
            <a:off x="10862254" y="6363573"/>
            <a:ext cx="818884" cy="365125"/>
          </a:xfrm>
        </p:spPr>
        <p:txBody>
          <a:bodyPr/>
          <a:lstStyle>
            <a:lvl1pPr>
              <a:defRPr>
                <a:solidFill>
                  <a:schemeClr val="tx2"/>
                </a:solidFill>
              </a:defRPr>
            </a:lvl1pPr>
          </a:lstStyle>
          <a:p>
            <a:pPr>
              <a:defRPr/>
            </a:pPr>
            <a:fld id="{FF8873A4-313D-4173-B1C4-3F2E1433D932}" type="slidenum">
              <a:rPr lang="en-US" altLang="en-US"/>
              <a:pPr>
                <a:defRPr/>
              </a:pPr>
              <a:t>‹#›</a:t>
            </a:fld>
            <a:endParaRPr lang="en-US" altLang="en-US"/>
          </a:p>
        </p:txBody>
      </p:sp>
      <p:pic>
        <p:nvPicPr>
          <p:cNvPr id="10" name="Content Placeholder 5">
            <a:extLst>
              <a:ext uri="{FF2B5EF4-FFF2-40B4-BE49-F238E27FC236}">
                <a16:creationId xmlns:a16="http://schemas.microsoft.com/office/drawing/2014/main" id="{F6074C9D-37D3-E142-BCD5-C65A82F2F3E1}"/>
              </a:ext>
            </a:extLst>
          </p:cNvPr>
          <p:cNvPicPr>
            <a:picLocks noChangeAspect="1"/>
          </p:cNvPicPr>
          <p:nvPr userDrawn="1"/>
        </p:nvPicPr>
        <p:blipFill>
          <a:blip r:embed="rId2"/>
          <a:stretch>
            <a:fillRect/>
          </a:stretch>
        </p:blipFill>
        <p:spPr>
          <a:xfrm>
            <a:off x="9608718" y="130147"/>
            <a:ext cx="2438400" cy="677333"/>
          </a:xfrm>
          <a:prstGeom prst="rect">
            <a:avLst/>
          </a:prstGeom>
        </p:spPr>
      </p:pic>
      <p:cxnSp>
        <p:nvCxnSpPr>
          <p:cNvPr id="11" name="Straight Connector 10">
            <a:extLst>
              <a:ext uri="{FF2B5EF4-FFF2-40B4-BE49-F238E27FC236}">
                <a16:creationId xmlns:a16="http://schemas.microsoft.com/office/drawing/2014/main" id="{97849BE6-9366-0C45-9026-E567CDB39409}"/>
              </a:ext>
            </a:extLst>
          </p:cNvPr>
          <p:cNvCxnSpPr>
            <a:cxnSpLocks/>
          </p:cNvCxnSpPr>
          <p:nvPr userDrawn="1"/>
        </p:nvCxnSpPr>
        <p:spPr>
          <a:xfrm>
            <a:off x="176462" y="641684"/>
            <a:ext cx="11806990" cy="0"/>
          </a:xfrm>
          <a:prstGeom prst="line">
            <a:avLst/>
          </a:prstGeom>
          <a:ln w="25400">
            <a:solidFill>
              <a:srgbClr val="F7B3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5394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8A5F8-CC02-794C-8091-3CDDCFCFBE9E}"/>
              </a:ext>
            </a:extLst>
          </p:cNvPr>
          <p:cNvSpPr>
            <a:spLocks noGrp="1"/>
          </p:cNvSpPr>
          <p:nvPr>
            <p:ph type="title"/>
          </p:nvPr>
        </p:nvSpPr>
        <p:spPr>
          <a:xfrm>
            <a:off x="839789" y="641684"/>
            <a:ext cx="3932237" cy="141571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7B3395-4A47-5244-8986-53DF27673A6A}"/>
              </a:ext>
            </a:extLst>
          </p:cNvPr>
          <p:cNvSpPr>
            <a:spLocks noGrp="1"/>
          </p:cNvSpPr>
          <p:nvPr>
            <p:ph type="pic" idx="1"/>
          </p:nvPr>
        </p:nvSpPr>
        <p:spPr>
          <a:xfrm>
            <a:off x="5183188" y="987426"/>
            <a:ext cx="6172201" cy="4873625"/>
          </a:xfrm>
        </p:spPr>
        <p:txBody>
          <a:bodyPr/>
          <a:lstStyle>
            <a:lvl1pPr marL="0" indent="0">
              <a:buNone/>
              <a:defRPr sz="3200"/>
            </a:lvl1pPr>
            <a:lvl2pPr marL="457241" indent="0">
              <a:buNone/>
              <a:defRPr sz="2801"/>
            </a:lvl2pPr>
            <a:lvl3pPr marL="914484" indent="0">
              <a:buNone/>
              <a:defRPr sz="2400"/>
            </a:lvl3pPr>
            <a:lvl4pPr marL="1371725" indent="0">
              <a:buNone/>
              <a:defRPr sz="2001"/>
            </a:lvl4pPr>
            <a:lvl5pPr marL="1828966" indent="0">
              <a:buNone/>
              <a:defRPr sz="2001"/>
            </a:lvl5pPr>
            <a:lvl6pPr marL="2286209" indent="0">
              <a:buNone/>
              <a:defRPr sz="2001"/>
            </a:lvl6pPr>
            <a:lvl7pPr marL="2743449" indent="0">
              <a:buNone/>
              <a:defRPr sz="2001"/>
            </a:lvl7pPr>
            <a:lvl8pPr marL="3200692" indent="0">
              <a:buNone/>
              <a:defRPr sz="2001"/>
            </a:lvl8pPr>
            <a:lvl9pPr marL="3657933" indent="0">
              <a:buNone/>
              <a:defRPr sz="2001"/>
            </a:lvl9pPr>
          </a:lstStyle>
          <a:p>
            <a:r>
              <a:rPr lang="en-US"/>
              <a:t>Click icon to add picture</a:t>
            </a:r>
          </a:p>
        </p:txBody>
      </p:sp>
      <p:sp>
        <p:nvSpPr>
          <p:cNvPr id="4" name="Text Placeholder 3">
            <a:extLst>
              <a:ext uri="{FF2B5EF4-FFF2-40B4-BE49-F238E27FC236}">
                <a16:creationId xmlns:a16="http://schemas.microsoft.com/office/drawing/2014/main" id="{29965766-4AA8-524E-99FC-04D31DC10BE9}"/>
              </a:ext>
            </a:extLst>
          </p:cNvPr>
          <p:cNvSpPr>
            <a:spLocks noGrp="1"/>
          </p:cNvSpPr>
          <p:nvPr>
            <p:ph type="body" sz="half" idx="2"/>
          </p:nvPr>
        </p:nvSpPr>
        <p:spPr>
          <a:xfrm>
            <a:off x="839789" y="2057400"/>
            <a:ext cx="3932237" cy="3811588"/>
          </a:xfrm>
        </p:spPr>
        <p:txBody>
          <a:bodyPr/>
          <a:lstStyle>
            <a:lvl1pPr marL="0" indent="0">
              <a:buNone/>
              <a:defRPr sz="1600"/>
            </a:lvl1pPr>
            <a:lvl2pPr marL="457241" indent="0">
              <a:buNone/>
              <a:defRPr sz="1399"/>
            </a:lvl2pPr>
            <a:lvl3pPr marL="914484" indent="0">
              <a:buNone/>
              <a:defRPr sz="1201"/>
            </a:lvl3pPr>
            <a:lvl4pPr marL="1371725" indent="0">
              <a:buNone/>
              <a:defRPr sz="1001"/>
            </a:lvl4pPr>
            <a:lvl5pPr marL="1828966" indent="0">
              <a:buNone/>
              <a:defRPr sz="1001"/>
            </a:lvl5pPr>
            <a:lvl6pPr marL="2286209" indent="0">
              <a:buNone/>
              <a:defRPr sz="1001"/>
            </a:lvl6pPr>
            <a:lvl7pPr marL="2743449" indent="0">
              <a:buNone/>
              <a:defRPr sz="1001"/>
            </a:lvl7pPr>
            <a:lvl8pPr marL="3200692" indent="0">
              <a:buNone/>
              <a:defRPr sz="1001"/>
            </a:lvl8pPr>
            <a:lvl9pPr marL="3657933" indent="0">
              <a:buNone/>
              <a:defRPr sz="1001"/>
            </a:lvl9pPr>
          </a:lstStyle>
          <a:p>
            <a:pPr lvl="0"/>
            <a:r>
              <a:rPr lang="en-US"/>
              <a:t>Edit Master text styles</a:t>
            </a:r>
          </a:p>
        </p:txBody>
      </p:sp>
    </p:spTree>
    <p:extLst>
      <p:ext uri="{BB962C8B-B14F-4D97-AF65-F5344CB8AC3E}">
        <p14:creationId xmlns:p14="http://schemas.microsoft.com/office/powerpoint/2010/main" val="131962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8788D-1527-4735-3EFA-24A7E390BF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5439FD-A62C-25E0-0C85-2C46B86006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BD39DC-4AC1-348C-EB5B-1B453EC351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51099E-F440-929E-6413-8B368C2CDA4A}"/>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6" name="Footer Placeholder 5">
            <a:extLst>
              <a:ext uri="{FF2B5EF4-FFF2-40B4-BE49-F238E27FC236}">
                <a16:creationId xmlns:a16="http://schemas.microsoft.com/office/drawing/2014/main" id="{FFB75E6E-8D4B-3384-5427-6874AEDA1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736AA0-60ED-8020-194B-D559F2F89540}"/>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31259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959C3-788C-FC15-62C7-5C23382670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AFF44C-8606-702A-2987-3C5BB7524C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51DE5C-F044-4A27-622E-721930BA12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167D8A-A13E-8EFD-F6C9-0F99FFAD5F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5D9957-F92C-DE87-DACD-24548DDF23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78C427-ABEE-49F3-413B-7A3ED01A5F0C}"/>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8" name="Footer Placeholder 7">
            <a:extLst>
              <a:ext uri="{FF2B5EF4-FFF2-40B4-BE49-F238E27FC236}">
                <a16:creationId xmlns:a16="http://schemas.microsoft.com/office/drawing/2014/main" id="{B04788F6-064C-A320-BFBF-522667403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A9C37E-A3D1-9349-FD16-61A18C609F79}"/>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296246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6CDF4-3111-B41C-2112-D81BFD6890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EE4F60-18BE-711B-8988-889396A6553E}"/>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4" name="Footer Placeholder 3">
            <a:extLst>
              <a:ext uri="{FF2B5EF4-FFF2-40B4-BE49-F238E27FC236}">
                <a16:creationId xmlns:a16="http://schemas.microsoft.com/office/drawing/2014/main" id="{78DA9C77-CB11-BD64-EBC4-63DC3AE664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09A1D1-F0FA-BF83-C0BF-CD822071720A}"/>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96678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C5ED56-B0D7-32E7-0628-E0F055CB362E}"/>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3" name="Footer Placeholder 2">
            <a:extLst>
              <a:ext uri="{FF2B5EF4-FFF2-40B4-BE49-F238E27FC236}">
                <a16:creationId xmlns:a16="http://schemas.microsoft.com/office/drawing/2014/main" id="{65FC8981-ADF7-D278-F44D-FE7E2D8613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205514-210F-042C-31AB-271A621F32A0}"/>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217802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BE5F4-7FEF-225B-841F-EADBD745A9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91F671-E7EF-C1F5-1B23-FAE0D92DF2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04A496-0657-C86E-E3AB-490A3A0076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70923B-4130-6E4D-D2DE-D48797EFCA7B}"/>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6" name="Footer Placeholder 5">
            <a:extLst>
              <a:ext uri="{FF2B5EF4-FFF2-40B4-BE49-F238E27FC236}">
                <a16:creationId xmlns:a16="http://schemas.microsoft.com/office/drawing/2014/main" id="{EFB2B6BE-A6C8-9B1D-F648-A14E67CAB2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65B2B3-628E-6DBC-1130-C78A1CE6871E}"/>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2157358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E596D-2E7A-72BE-5720-B9CC34D9B9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C07477-EA8B-6783-7B30-7245893F16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C6502A-3636-0699-689C-B60F556EC0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3E6ABC-CE2B-5D44-9EB5-2650580639A1}"/>
              </a:ext>
            </a:extLst>
          </p:cNvPr>
          <p:cNvSpPr>
            <a:spLocks noGrp="1"/>
          </p:cNvSpPr>
          <p:nvPr>
            <p:ph type="dt" sz="half" idx="10"/>
          </p:nvPr>
        </p:nvSpPr>
        <p:spPr/>
        <p:txBody>
          <a:bodyPr/>
          <a:lstStyle/>
          <a:p>
            <a:fld id="{EC6BA3C5-C9ED-478C-A72E-B6A651B75FE2}" type="datetimeFigureOut">
              <a:rPr lang="en-US" smtClean="0"/>
              <a:t>5/18/2023</a:t>
            </a:fld>
            <a:endParaRPr lang="en-US"/>
          </a:p>
        </p:txBody>
      </p:sp>
      <p:sp>
        <p:nvSpPr>
          <p:cNvPr id="6" name="Footer Placeholder 5">
            <a:extLst>
              <a:ext uri="{FF2B5EF4-FFF2-40B4-BE49-F238E27FC236}">
                <a16:creationId xmlns:a16="http://schemas.microsoft.com/office/drawing/2014/main" id="{1FAF69BB-72B5-482C-ECAF-2D87446AC3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8CDA2-508B-15F1-AEDC-86FD7820AE86}"/>
              </a:ext>
            </a:extLst>
          </p:cNvPr>
          <p:cNvSpPr>
            <a:spLocks noGrp="1"/>
          </p:cNvSpPr>
          <p:nvPr>
            <p:ph type="sldNum" sz="quarter" idx="12"/>
          </p:nvPr>
        </p:nvSpPr>
        <p:spPr/>
        <p:txBody>
          <a:bodyPr/>
          <a:lstStyle/>
          <a:p>
            <a:fld id="{821DF524-CD17-4684-B282-2A98C8370728}" type="slidenum">
              <a:rPr lang="en-US" smtClean="0"/>
              <a:t>‹#›</a:t>
            </a:fld>
            <a:endParaRPr lang="en-US"/>
          </a:p>
        </p:txBody>
      </p:sp>
    </p:spTree>
    <p:extLst>
      <p:ext uri="{BB962C8B-B14F-4D97-AF65-F5344CB8AC3E}">
        <p14:creationId xmlns:p14="http://schemas.microsoft.com/office/powerpoint/2010/main" val="325490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1.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1BDB7F-F1BD-DA09-22E7-4D107F3210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3FF26F-2497-AB10-BF51-70C06575F4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5B10B7-7896-058C-9516-880F43D7E4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BA3C5-C9ED-478C-A72E-B6A651B75FE2}" type="datetimeFigureOut">
              <a:rPr lang="en-US" smtClean="0"/>
              <a:t>5/18/2023</a:t>
            </a:fld>
            <a:endParaRPr lang="en-US"/>
          </a:p>
        </p:txBody>
      </p:sp>
      <p:sp>
        <p:nvSpPr>
          <p:cNvPr id="5" name="Footer Placeholder 4">
            <a:extLst>
              <a:ext uri="{FF2B5EF4-FFF2-40B4-BE49-F238E27FC236}">
                <a16:creationId xmlns:a16="http://schemas.microsoft.com/office/drawing/2014/main" id="{A0FE50DC-2C6D-21AC-19B4-D60EF973A8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CF5C10-2191-C02E-C27F-0882733888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DF524-CD17-4684-B282-2A98C8370728}" type="slidenum">
              <a:rPr lang="en-US" smtClean="0"/>
              <a:t>‹#›</a:t>
            </a:fld>
            <a:endParaRPr lang="en-US"/>
          </a:p>
        </p:txBody>
      </p:sp>
    </p:spTree>
    <p:extLst>
      <p:ext uri="{BB962C8B-B14F-4D97-AF65-F5344CB8AC3E}">
        <p14:creationId xmlns:p14="http://schemas.microsoft.com/office/powerpoint/2010/main" val="798019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4F952F-5EBD-B441-98F8-D43B76A30678}"/>
              </a:ext>
            </a:extLst>
          </p:cNvPr>
          <p:cNvSpPr>
            <a:spLocks noGrp="1"/>
          </p:cNvSpPr>
          <p:nvPr>
            <p:ph type="title"/>
          </p:nvPr>
        </p:nvSpPr>
        <p:spPr>
          <a:xfrm>
            <a:off x="838200" y="641684"/>
            <a:ext cx="10515601" cy="10490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881CA2F-EAC7-514E-9EB6-8FA6917AA980}"/>
              </a:ext>
            </a:extLst>
          </p:cNvPr>
          <p:cNvSpPr>
            <a:spLocks noGrp="1"/>
          </p:cNvSpPr>
          <p:nvPr>
            <p:ph type="body" idx="1"/>
          </p:nvPr>
        </p:nvSpPr>
        <p:spPr>
          <a:xfrm>
            <a:off x="838200" y="1825625"/>
            <a:ext cx="10515601"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FEB6A-119A-4D49-B591-91D20A88E121}"/>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1">
                <a:solidFill>
                  <a:schemeClr val="tx1">
                    <a:tint val="75000"/>
                  </a:schemeClr>
                </a:solidFill>
              </a:defRPr>
            </a:lvl1pPr>
          </a:lstStyle>
          <a:p>
            <a:fld id="{52DBE217-D37F-3B46-A238-743F9246B98D}" type="datetime1">
              <a:rPr lang="en-US" smtClean="0"/>
              <a:t>5/18/2023</a:t>
            </a:fld>
            <a:endParaRPr lang="en-US"/>
          </a:p>
        </p:txBody>
      </p:sp>
      <p:sp>
        <p:nvSpPr>
          <p:cNvPr id="5" name="Footer Placeholder 4">
            <a:extLst>
              <a:ext uri="{FF2B5EF4-FFF2-40B4-BE49-F238E27FC236}">
                <a16:creationId xmlns:a16="http://schemas.microsoft.com/office/drawing/2014/main" id="{B24E5736-0CB6-7643-84E5-931F2AB59E72}"/>
              </a:ext>
            </a:extLst>
          </p:cNvPr>
          <p:cNvSpPr>
            <a:spLocks noGrp="1"/>
          </p:cNvSpPr>
          <p:nvPr>
            <p:ph type="ftr" sz="quarter" idx="3"/>
          </p:nvPr>
        </p:nvSpPr>
        <p:spPr>
          <a:xfrm>
            <a:off x="4038602" y="6356351"/>
            <a:ext cx="4114801" cy="365125"/>
          </a:xfrm>
          <a:prstGeom prst="rect">
            <a:avLst/>
          </a:prstGeom>
        </p:spPr>
        <p:txBody>
          <a:bodyPr vert="horz" lIns="91440" tIns="45720" rIns="91440" bIns="45720" rtlCol="0" anchor="ctr"/>
          <a:lstStyle>
            <a:lvl1pPr algn="ctr">
              <a:defRPr sz="1201">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3C9676-5C45-234F-83F7-F8661B50797B}"/>
              </a:ext>
            </a:extLst>
          </p:cNvPr>
          <p:cNvSpPr>
            <a:spLocks noGrp="1"/>
          </p:cNvSpPr>
          <p:nvPr>
            <p:ph type="sldNum" sz="quarter" idx="4"/>
          </p:nvPr>
        </p:nvSpPr>
        <p:spPr>
          <a:xfrm>
            <a:off x="8610602" y="6356351"/>
            <a:ext cx="2743200" cy="365125"/>
          </a:xfrm>
          <a:prstGeom prst="rect">
            <a:avLst/>
          </a:prstGeom>
        </p:spPr>
        <p:txBody>
          <a:bodyPr vert="horz" lIns="91440" tIns="45720" rIns="91440" bIns="45720" rtlCol="0" anchor="ctr"/>
          <a:lstStyle>
            <a:lvl1pPr algn="r">
              <a:defRPr sz="1201">
                <a:solidFill>
                  <a:schemeClr val="tx1">
                    <a:tint val="75000"/>
                  </a:schemeClr>
                </a:solidFill>
              </a:defRPr>
            </a:lvl1pPr>
          </a:lstStyle>
          <a:p>
            <a:fld id="{F81F0205-19D0-7E4A-9ED8-815C205B56F5}" type="slidenum">
              <a:rPr lang="en-US" smtClean="0"/>
              <a:t>‹#›</a:t>
            </a:fld>
            <a:endParaRPr lang="en-US"/>
          </a:p>
        </p:txBody>
      </p:sp>
      <p:pic>
        <p:nvPicPr>
          <p:cNvPr id="7" name="Content Placeholder 5">
            <a:extLst>
              <a:ext uri="{FF2B5EF4-FFF2-40B4-BE49-F238E27FC236}">
                <a16:creationId xmlns:a16="http://schemas.microsoft.com/office/drawing/2014/main" id="{F6074C9D-37D3-E142-BCD5-C65A82F2F3E1}"/>
              </a:ext>
            </a:extLst>
          </p:cNvPr>
          <p:cNvPicPr>
            <a:picLocks noChangeAspect="1"/>
          </p:cNvPicPr>
          <p:nvPr userDrawn="1"/>
        </p:nvPicPr>
        <p:blipFill>
          <a:blip r:embed="rId12"/>
          <a:stretch>
            <a:fillRect/>
          </a:stretch>
        </p:blipFill>
        <p:spPr>
          <a:xfrm>
            <a:off x="9608718" y="130147"/>
            <a:ext cx="2438400" cy="677333"/>
          </a:xfrm>
          <a:prstGeom prst="rect">
            <a:avLst/>
          </a:prstGeom>
        </p:spPr>
      </p:pic>
      <p:cxnSp>
        <p:nvCxnSpPr>
          <p:cNvPr id="8" name="Straight Connector 7">
            <a:extLst>
              <a:ext uri="{FF2B5EF4-FFF2-40B4-BE49-F238E27FC236}">
                <a16:creationId xmlns:a16="http://schemas.microsoft.com/office/drawing/2014/main" id="{97849BE6-9366-0C45-9026-E567CDB39409}"/>
              </a:ext>
            </a:extLst>
          </p:cNvPr>
          <p:cNvCxnSpPr>
            <a:cxnSpLocks/>
          </p:cNvCxnSpPr>
          <p:nvPr userDrawn="1"/>
        </p:nvCxnSpPr>
        <p:spPr>
          <a:xfrm>
            <a:off x="176462" y="641684"/>
            <a:ext cx="11806990" cy="0"/>
          </a:xfrm>
          <a:prstGeom prst="line">
            <a:avLst/>
          </a:prstGeom>
          <a:ln w="25400">
            <a:solidFill>
              <a:srgbClr val="F7B31D"/>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750FD2E4-E973-8545-837D-308335615927}"/>
              </a:ext>
            </a:extLst>
          </p:cNvPr>
          <p:cNvSpPr/>
          <p:nvPr userDrawn="1"/>
        </p:nvSpPr>
        <p:spPr>
          <a:xfrm>
            <a:off x="0" y="6311899"/>
            <a:ext cx="12192000" cy="546101"/>
          </a:xfrm>
          <a:prstGeom prst="rect">
            <a:avLst/>
          </a:prstGeom>
          <a:solidFill>
            <a:srgbClr val="2097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a:extLst>
              <a:ext uri="{FF2B5EF4-FFF2-40B4-BE49-F238E27FC236}">
                <a16:creationId xmlns:a16="http://schemas.microsoft.com/office/drawing/2014/main" id="{64E323F0-759C-C749-AA22-883B54398341}"/>
              </a:ext>
            </a:extLst>
          </p:cNvPr>
          <p:cNvSpPr txBox="1">
            <a:spLocks/>
          </p:cNvSpPr>
          <p:nvPr userDrawn="1"/>
        </p:nvSpPr>
        <p:spPr>
          <a:xfrm>
            <a:off x="838201" y="6396911"/>
            <a:ext cx="2743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A414-2E57-E141-944D-0E383832F5B5}" type="datetime1">
              <a:rPr lang="en-US" smtClean="0"/>
              <a:pPr/>
              <a:t>5/18/2023</a:t>
            </a:fld>
            <a:endParaRPr lang="en-US" dirty="0"/>
          </a:p>
        </p:txBody>
      </p:sp>
      <p:sp>
        <p:nvSpPr>
          <p:cNvPr id="11" name="Slide Number Placeholder 5">
            <a:extLst>
              <a:ext uri="{FF2B5EF4-FFF2-40B4-BE49-F238E27FC236}">
                <a16:creationId xmlns:a16="http://schemas.microsoft.com/office/drawing/2014/main" id="{FBE463CF-D589-5343-9B25-534697E39CF9}"/>
              </a:ext>
            </a:extLst>
          </p:cNvPr>
          <p:cNvSpPr txBox="1">
            <a:spLocks/>
          </p:cNvSpPr>
          <p:nvPr userDrawn="1"/>
        </p:nvSpPr>
        <p:spPr>
          <a:xfrm>
            <a:off x="8763002" y="6396911"/>
            <a:ext cx="2743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81F0205-19D0-7E4A-9ED8-815C205B56F5}" type="slidenum">
              <a:rPr lang="en-US" smtClean="0"/>
              <a:pPr algn="r"/>
              <a:t>‹#›</a:t>
            </a:fld>
            <a:endParaRPr lang="en-US" dirty="0"/>
          </a:p>
        </p:txBody>
      </p:sp>
      <p:sp>
        <p:nvSpPr>
          <p:cNvPr id="12" name="Footer Placeholder 2"/>
          <p:cNvSpPr txBox="1">
            <a:spLocks/>
          </p:cNvSpPr>
          <p:nvPr userDrawn="1"/>
        </p:nvSpPr>
        <p:spPr>
          <a:xfrm>
            <a:off x="3537203" y="6416856"/>
            <a:ext cx="511759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schemeClr val="bg1"/>
                </a:solidFill>
              </a:rPr>
              <a:t>Prepared by Care Transformation Collaborative of RI</a:t>
            </a:r>
          </a:p>
        </p:txBody>
      </p:sp>
    </p:spTree>
    <p:extLst>
      <p:ext uri="{BB962C8B-B14F-4D97-AF65-F5344CB8AC3E}">
        <p14:creationId xmlns:p14="http://schemas.microsoft.com/office/powerpoint/2010/main" val="1377932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84" rtl="0" eaLnBrk="1" latinLnBrk="0" hangingPunct="1">
        <a:lnSpc>
          <a:spcPct val="90000"/>
        </a:lnSpc>
        <a:spcBef>
          <a:spcPct val="0"/>
        </a:spcBef>
        <a:buNone/>
        <a:defRPr sz="4401" b="1" kern="1200">
          <a:solidFill>
            <a:schemeClr val="tx1"/>
          </a:solidFill>
          <a:latin typeface="+mj-lt"/>
          <a:ea typeface="+mj-ea"/>
          <a:cs typeface="+mj-cs"/>
        </a:defRPr>
      </a:lvl1pPr>
    </p:titleStyle>
    <p:bodyStyle>
      <a:lvl1pPr marL="228621" indent="-228621" algn="l" defTabSz="914484" rtl="0" eaLnBrk="1" latinLnBrk="0" hangingPunct="1">
        <a:lnSpc>
          <a:spcPct val="90000"/>
        </a:lnSpc>
        <a:spcBef>
          <a:spcPts val="1001"/>
        </a:spcBef>
        <a:buFont typeface="Arial" panose="020B0604020202020204" pitchFamily="34" charset="0"/>
        <a:buChar char="•"/>
        <a:defRPr sz="2801" kern="1200">
          <a:solidFill>
            <a:schemeClr val="tx1"/>
          </a:solidFill>
          <a:latin typeface="+mn-lt"/>
          <a:ea typeface="+mn-ea"/>
          <a:cs typeface="+mn-cs"/>
        </a:defRPr>
      </a:lvl1pPr>
      <a:lvl2pPr marL="685862" indent="-228621" algn="l" defTabSz="914484" rtl="0" eaLnBrk="1" latinLnBrk="0" hangingPunct="1">
        <a:lnSpc>
          <a:spcPct val="90000"/>
        </a:lnSpc>
        <a:spcBef>
          <a:spcPts val="499"/>
        </a:spcBef>
        <a:buFont typeface="Arial" panose="020B0604020202020204" pitchFamily="34" charset="0"/>
        <a:buChar char="•"/>
        <a:defRPr sz="2400" kern="1200">
          <a:solidFill>
            <a:schemeClr val="tx1"/>
          </a:solidFill>
          <a:latin typeface="+mn-lt"/>
          <a:ea typeface="+mn-ea"/>
          <a:cs typeface="+mn-cs"/>
        </a:defRPr>
      </a:lvl2pPr>
      <a:lvl3pPr marL="1143103" indent="-228621" algn="l" defTabSz="914484" rtl="0" eaLnBrk="1" latinLnBrk="0" hangingPunct="1">
        <a:lnSpc>
          <a:spcPct val="90000"/>
        </a:lnSpc>
        <a:spcBef>
          <a:spcPts val="499"/>
        </a:spcBef>
        <a:buFont typeface="Arial" panose="020B0604020202020204" pitchFamily="34" charset="0"/>
        <a:buChar char="•"/>
        <a:defRPr sz="2001" kern="1200">
          <a:solidFill>
            <a:schemeClr val="tx1"/>
          </a:solidFill>
          <a:latin typeface="+mn-lt"/>
          <a:ea typeface="+mn-ea"/>
          <a:cs typeface="+mn-cs"/>
        </a:defRPr>
      </a:lvl3pPr>
      <a:lvl4pPr marL="1600346"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4pPr>
      <a:lvl5pPr marL="2057587"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5pPr>
      <a:lvl6pPr marL="2514828"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6pPr>
      <a:lvl7pPr marL="2972071"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7pPr>
      <a:lvl8pPr marL="3429312"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8pPr>
      <a:lvl9pPr marL="3886555"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84" rtl="0" eaLnBrk="1" latinLnBrk="0" hangingPunct="1">
        <a:defRPr sz="1801" kern="1200">
          <a:solidFill>
            <a:schemeClr val="tx1"/>
          </a:solidFill>
          <a:latin typeface="+mn-lt"/>
          <a:ea typeface="+mn-ea"/>
          <a:cs typeface="+mn-cs"/>
        </a:defRPr>
      </a:lvl1pPr>
      <a:lvl2pPr marL="457241" algn="l" defTabSz="914484" rtl="0" eaLnBrk="1" latinLnBrk="0" hangingPunct="1">
        <a:defRPr sz="1801" kern="1200">
          <a:solidFill>
            <a:schemeClr val="tx1"/>
          </a:solidFill>
          <a:latin typeface="+mn-lt"/>
          <a:ea typeface="+mn-ea"/>
          <a:cs typeface="+mn-cs"/>
        </a:defRPr>
      </a:lvl2pPr>
      <a:lvl3pPr marL="914484" algn="l" defTabSz="914484" rtl="0" eaLnBrk="1" latinLnBrk="0" hangingPunct="1">
        <a:defRPr sz="1801" kern="1200">
          <a:solidFill>
            <a:schemeClr val="tx1"/>
          </a:solidFill>
          <a:latin typeface="+mn-lt"/>
          <a:ea typeface="+mn-ea"/>
          <a:cs typeface="+mn-cs"/>
        </a:defRPr>
      </a:lvl3pPr>
      <a:lvl4pPr marL="1371725" algn="l" defTabSz="914484" rtl="0" eaLnBrk="1" latinLnBrk="0" hangingPunct="1">
        <a:defRPr sz="1801" kern="1200">
          <a:solidFill>
            <a:schemeClr val="tx1"/>
          </a:solidFill>
          <a:latin typeface="+mn-lt"/>
          <a:ea typeface="+mn-ea"/>
          <a:cs typeface="+mn-cs"/>
        </a:defRPr>
      </a:lvl4pPr>
      <a:lvl5pPr marL="1828966" algn="l" defTabSz="914484" rtl="0" eaLnBrk="1" latinLnBrk="0" hangingPunct="1">
        <a:defRPr sz="1801" kern="1200">
          <a:solidFill>
            <a:schemeClr val="tx1"/>
          </a:solidFill>
          <a:latin typeface="+mn-lt"/>
          <a:ea typeface="+mn-ea"/>
          <a:cs typeface="+mn-cs"/>
        </a:defRPr>
      </a:lvl5pPr>
      <a:lvl6pPr marL="2286209" algn="l" defTabSz="914484" rtl="0" eaLnBrk="1" latinLnBrk="0" hangingPunct="1">
        <a:defRPr sz="1801" kern="1200">
          <a:solidFill>
            <a:schemeClr val="tx1"/>
          </a:solidFill>
          <a:latin typeface="+mn-lt"/>
          <a:ea typeface="+mn-ea"/>
          <a:cs typeface="+mn-cs"/>
        </a:defRPr>
      </a:lvl6pPr>
      <a:lvl7pPr marL="2743449" algn="l" defTabSz="914484" rtl="0" eaLnBrk="1" latinLnBrk="0" hangingPunct="1">
        <a:defRPr sz="1801" kern="1200">
          <a:solidFill>
            <a:schemeClr val="tx1"/>
          </a:solidFill>
          <a:latin typeface="+mn-lt"/>
          <a:ea typeface="+mn-ea"/>
          <a:cs typeface="+mn-cs"/>
        </a:defRPr>
      </a:lvl7pPr>
      <a:lvl8pPr marL="3200692" algn="l" defTabSz="914484" rtl="0" eaLnBrk="1" latinLnBrk="0" hangingPunct="1">
        <a:defRPr sz="1801" kern="1200">
          <a:solidFill>
            <a:schemeClr val="tx1"/>
          </a:solidFill>
          <a:latin typeface="+mn-lt"/>
          <a:ea typeface="+mn-ea"/>
          <a:cs typeface="+mn-cs"/>
        </a:defRPr>
      </a:lvl8pPr>
      <a:lvl9pPr marL="3657933" algn="l" defTabSz="914484" rtl="0" eaLnBrk="1" latinLnBrk="0" hangingPunct="1">
        <a:defRPr sz="180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0FD2E4-E973-8545-837D-308335615927}"/>
              </a:ext>
            </a:extLst>
          </p:cNvPr>
          <p:cNvSpPr/>
          <p:nvPr userDrawn="1"/>
        </p:nvSpPr>
        <p:spPr>
          <a:xfrm>
            <a:off x="0" y="6306422"/>
            <a:ext cx="12192000" cy="54610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114F952F-5EBD-B441-98F8-D43B76A30678}"/>
              </a:ext>
            </a:extLst>
          </p:cNvPr>
          <p:cNvSpPr>
            <a:spLocks noGrp="1"/>
          </p:cNvSpPr>
          <p:nvPr>
            <p:ph type="title"/>
          </p:nvPr>
        </p:nvSpPr>
        <p:spPr>
          <a:xfrm>
            <a:off x="838200" y="641684"/>
            <a:ext cx="10515601" cy="10490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881CA2F-EAC7-514E-9EB6-8FA6917AA980}"/>
              </a:ext>
            </a:extLst>
          </p:cNvPr>
          <p:cNvSpPr>
            <a:spLocks noGrp="1"/>
          </p:cNvSpPr>
          <p:nvPr>
            <p:ph type="body" idx="1"/>
          </p:nvPr>
        </p:nvSpPr>
        <p:spPr>
          <a:xfrm>
            <a:off x="838200" y="1825625"/>
            <a:ext cx="10515601"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FEB6A-119A-4D49-B591-91D20A88E121}"/>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1">
                <a:solidFill>
                  <a:schemeClr val="tx1">
                    <a:tint val="75000"/>
                  </a:schemeClr>
                </a:solidFill>
              </a:defRPr>
            </a:lvl1pPr>
          </a:lstStyle>
          <a:p>
            <a:fld id="{52DBE217-D37F-3B46-A238-743F9246B98D}" type="datetime1">
              <a:rPr lang="en-US" smtClean="0"/>
              <a:t>5/18/2023</a:t>
            </a:fld>
            <a:endParaRPr lang="en-US"/>
          </a:p>
        </p:txBody>
      </p:sp>
      <p:sp>
        <p:nvSpPr>
          <p:cNvPr id="5" name="Footer Placeholder 4">
            <a:extLst>
              <a:ext uri="{FF2B5EF4-FFF2-40B4-BE49-F238E27FC236}">
                <a16:creationId xmlns:a16="http://schemas.microsoft.com/office/drawing/2014/main" id="{B24E5736-0CB6-7643-84E5-931F2AB59E72}"/>
              </a:ext>
            </a:extLst>
          </p:cNvPr>
          <p:cNvSpPr>
            <a:spLocks noGrp="1"/>
          </p:cNvSpPr>
          <p:nvPr>
            <p:ph type="ftr" sz="quarter" idx="3"/>
          </p:nvPr>
        </p:nvSpPr>
        <p:spPr>
          <a:xfrm>
            <a:off x="4038602" y="6356351"/>
            <a:ext cx="4114801" cy="365125"/>
          </a:xfrm>
          <a:prstGeom prst="rect">
            <a:avLst/>
          </a:prstGeom>
        </p:spPr>
        <p:txBody>
          <a:bodyPr vert="horz" lIns="91440" tIns="45720" rIns="91440" bIns="45720" rtlCol="0" anchor="ctr"/>
          <a:lstStyle>
            <a:lvl1pPr algn="ctr">
              <a:defRPr sz="1201">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3C9676-5C45-234F-83F7-F8661B50797B}"/>
              </a:ext>
            </a:extLst>
          </p:cNvPr>
          <p:cNvSpPr>
            <a:spLocks noGrp="1"/>
          </p:cNvSpPr>
          <p:nvPr>
            <p:ph type="sldNum" sz="quarter" idx="4"/>
          </p:nvPr>
        </p:nvSpPr>
        <p:spPr>
          <a:xfrm>
            <a:off x="8610602" y="6356351"/>
            <a:ext cx="2743200" cy="365125"/>
          </a:xfrm>
          <a:prstGeom prst="rect">
            <a:avLst/>
          </a:prstGeom>
        </p:spPr>
        <p:txBody>
          <a:bodyPr vert="horz" lIns="91440" tIns="45720" rIns="91440" bIns="45720" rtlCol="0" anchor="ctr"/>
          <a:lstStyle>
            <a:lvl1pPr algn="r">
              <a:defRPr sz="1201">
                <a:solidFill>
                  <a:schemeClr val="tx1">
                    <a:tint val="75000"/>
                  </a:schemeClr>
                </a:solidFill>
              </a:defRPr>
            </a:lvl1pPr>
          </a:lstStyle>
          <a:p>
            <a:fld id="{F81F0205-19D0-7E4A-9ED8-815C205B56F5}" type="slidenum">
              <a:rPr lang="en-US" smtClean="0"/>
              <a:t>‹#›</a:t>
            </a:fld>
            <a:endParaRPr lang="en-US"/>
          </a:p>
        </p:txBody>
      </p:sp>
      <p:pic>
        <p:nvPicPr>
          <p:cNvPr id="7" name="Content Placeholder 5">
            <a:extLst>
              <a:ext uri="{FF2B5EF4-FFF2-40B4-BE49-F238E27FC236}">
                <a16:creationId xmlns:a16="http://schemas.microsoft.com/office/drawing/2014/main" id="{F6074C9D-37D3-E142-BCD5-C65A82F2F3E1}"/>
              </a:ext>
            </a:extLst>
          </p:cNvPr>
          <p:cNvPicPr>
            <a:picLocks noChangeAspect="1"/>
          </p:cNvPicPr>
          <p:nvPr userDrawn="1"/>
        </p:nvPicPr>
        <p:blipFill>
          <a:blip r:embed="rId12"/>
          <a:stretch>
            <a:fillRect/>
          </a:stretch>
        </p:blipFill>
        <p:spPr>
          <a:xfrm>
            <a:off x="9608718" y="130147"/>
            <a:ext cx="2438400" cy="677333"/>
          </a:xfrm>
          <a:prstGeom prst="rect">
            <a:avLst/>
          </a:prstGeom>
        </p:spPr>
      </p:pic>
      <p:cxnSp>
        <p:nvCxnSpPr>
          <p:cNvPr id="8" name="Straight Connector 7">
            <a:extLst>
              <a:ext uri="{FF2B5EF4-FFF2-40B4-BE49-F238E27FC236}">
                <a16:creationId xmlns:a16="http://schemas.microsoft.com/office/drawing/2014/main" id="{97849BE6-9366-0C45-9026-E567CDB39409}"/>
              </a:ext>
            </a:extLst>
          </p:cNvPr>
          <p:cNvCxnSpPr>
            <a:cxnSpLocks/>
          </p:cNvCxnSpPr>
          <p:nvPr userDrawn="1"/>
        </p:nvCxnSpPr>
        <p:spPr>
          <a:xfrm>
            <a:off x="176462" y="641684"/>
            <a:ext cx="11806990" cy="0"/>
          </a:xfrm>
          <a:prstGeom prst="line">
            <a:avLst/>
          </a:prstGeom>
          <a:ln w="25400">
            <a:solidFill>
              <a:srgbClr val="F7B31D"/>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750FD2E4-E973-8545-837D-308335615927}"/>
              </a:ext>
            </a:extLst>
          </p:cNvPr>
          <p:cNvSpPr/>
          <p:nvPr userDrawn="1"/>
        </p:nvSpPr>
        <p:spPr>
          <a:xfrm>
            <a:off x="0" y="6396911"/>
            <a:ext cx="12192000" cy="4610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a:extLst>
              <a:ext uri="{FF2B5EF4-FFF2-40B4-BE49-F238E27FC236}">
                <a16:creationId xmlns:a16="http://schemas.microsoft.com/office/drawing/2014/main" id="{64E323F0-759C-C749-AA22-883B54398341}"/>
              </a:ext>
            </a:extLst>
          </p:cNvPr>
          <p:cNvSpPr txBox="1">
            <a:spLocks/>
          </p:cNvSpPr>
          <p:nvPr userDrawn="1"/>
        </p:nvSpPr>
        <p:spPr>
          <a:xfrm>
            <a:off x="838201" y="6448427"/>
            <a:ext cx="2743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A414-2E57-E141-944D-0E383832F5B5}" type="datetime1">
              <a:rPr lang="en-US" smtClean="0"/>
              <a:pPr/>
              <a:t>5/18/2023</a:t>
            </a:fld>
            <a:endParaRPr lang="en-US" dirty="0"/>
          </a:p>
        </p:txBody>
      </p:sp>
      <p:sp>
        <p:nvSpPr>
          <p:cNvPr id="11" name="Slide Number Placeholder 5">
            <a:extLst>
              <a:ext uri="{FF2B5EF4-FFF2-40B4-BE49-F238E27FC236}">
                <a16:creationId xmlns:a16="http://schemas.microsoft.com/office/drawing/2014/main" id="{FBE463CF-D589-5343-9B25-534697E39CF9}"/>
              </a:ext>
            </a:extLst>
          </p:cNvPr>
          <p:cNvSpPr txBox="1">
            <a:spLocks/>
          </p:cNvSpPr>
          <p:nvPr userDrawn="1"/>
        </p:nvSpPr>
        <p:spPr>
          <a:xfrm>
            <a:off x="8763002" y="6448427"/>
            <a:ext cx="2743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81F0205-19D0-7E4A-9ED8-815C205B56F5}" type="slidenum">
              <a:rPr lang="en-US" smtClean="0"/>
              <a:pPr algn="r"/>
              <a:t>‹#›</a:t>
            </a:fld>
            <a:endParaRPr lang="en-US" dirty="0"/>
          </a:p>
        </p:txBody>
      </p:sp>
      <p:sp>
        <p:nvSpPr>
          <p:cNvPr id="12" name="Footer Placeholder 2"/>
          <p:cNvSpPr txBox="1">
            <a:spLocks/>
          </p:cNvSpPr>
          <p:nvPr userDrawn="1"/>
        </p:nvSpPr>
        <p:spPr>
          <a:xfrm>
            <a:off x="3581401" y="6451940"/>
            <a:ext cx="504139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schemeClr val="bg1"/>
                </a:solidFill>
              </a:rPr>
              <a:t>Prepared by Care Transformation Collaborative of RI</a:t>
            </a:r>
          </a:p>
        </p:txBody>
      </p:sp>
    </p:spTree>
    <p:extLst>
      <p:ext uri="{BB962C8B-B14F-4D97-AF65-F5344CB8AC3E}">
        <p14:creationId xmlns:p14="http://schemas.microsoft.com/office/powerpoint/2010/main" val="393620881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hdr="0" ftr="0" dt="0"/>
  <p:txStyles>
    <p:titleStyle>
      <a:lvl1pPr algn="l" defTabSz="914484" rtl="0" eaLnBrk="1" latinLnBrk="0" hangingPunct="1">
        <a:lnSpc>
          <a:spcPct val="90000"/>
        </a:lnSpc>
        <a:spcBef>
          <a:spcPct val="0"/>
        </a:spcBef>
        <a:buNone/>
        <a:defRPr sz="4401" b="1" kern="1200">
          <a:solidFill>
            <a:schemeClr val="tx1"/>
          </a:solidFill>
          <a:latin typeface="+mj-lt"/>
          <a:ea typeface="+mj-ea"/>
          <a:cs typeface="+mj-cs"/>
        </a:defRPr>
      </a:lvl1pPr>
    </p:titleStyle>
    <p:bodyStyle>
      <a:lvl1pPr marL="228621" indent="-228621" algn="l" defTabSz="914484" rtl="0" eaLnBrk="1" latinLnBrk="0" hangingPunct="1">
        <a:lnSpc>
          <a:spcPct val="90000"/>
        </a:lnSpc>
        <a:spcBef>
          <a:spcPts val="1001"/>
        </a:spcBef>
        <a:buFont typeface="Arial" panose="020B0604020202020204" pitchFamily="34" charset="0"/>
        <a:buChar char="•"/>
        <a:defRPr sz="2801" kern="1200">
          <a:solidFill>
            <a:schemeClr val="tx1"/>
          </a:solidFill>
          <a:latin typeface="+mn-lt"/>
          <a:ea typeface="+mn-ea"/>
          <a:cs typeface="+mn-cs"/>
        </a:defRPr>
      </a:lvl1pPr>
      <a:lvl2pPr marL="685862" indent="-228621" algn="l" defTabSz="914484" rtl="0" eaLnBrk="1" latinLnBrk="0" hangingPunct="1">
        <a:lnSpc>
          <a:spcPct val="90000"/>
        </a:lnSpc>
        <a:spcBef>
          <a:spcPts val="499"/>
        </a:spcBef>
        <a:buFont typeface="Arial" panose="020B0604020202020204" pitchFamily="34" charset="0"/>
        <a:buChar char="•"/>
        <a:defRPr sz="2400" kern="1200">
          <a:solidFill>
            <a:schemeClr val="tx1"/>
          </a:solidFill>
          <a:latin typeface="+mn-lt"/>
          <a:ea typeface="+mn-ea"/>
          <a:cs typeface="+mn-cs"/>
        </a:defRPr>
      </a:lvl2pPr>
      <a:lvl3pPr marL="1143103" indent="-228621" algn="l" defTabSz="914484" rtl="0" eaLnBrk="1" latinLnBrk="0" hangingPunct="1">
        <a:lnSpc>
          <a:spcPct val="90000"/>
        </a:lnSpc>
        <a:spcBef>
          <a:spcPts val="499"/>
        </a:spcBef>
        <a:buFont typeface="Arial" panose="020B0604020202020204" pitchFamily="34" charset="0"/>
        <a:buChar char="•"/>
        <a:defRPr sz="2001" kern="1200">
          <a:solidFill>
            <a:schemeClr val="tx1"/>
          </a:solidFill>
          <a:latin typeface="+mn-lt"/>
          <a:ea typeface="+mn-ea"/>
          <a:cs typeface="+mn-cs"/>
        </a:defRPr>
      </a:lvl3pPr>
      <a:lvl4pPr marL="1600346"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4pPr>
      <a:lvl5pPr marL="2057587"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5pPr>
      <a:lvl6pPr marL="2514828"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6pPr>
      <a:lvl7pPr marL="2972071"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7pPr>
      <a:lvl8pPr marL="3429312"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8pPr>
      <a:lvl9pPr marL="3886555"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84" rtl="0" eaLnBrk="1" latinLnBrk="0" hangingPunct="1">
        <a:defRPr sz="1801" kern="1200">
          <a:solidFill>
            <a:schemeClr val="tx1"/>
          </a:solidFill>
          <a:latin typeface="+mn-lt"/>
          <a:ea typeface="+mn-ea"/>
          <a:cs typeface="+mn-cs"/>
        </a:defRPr>
      </a:lvl1pPr>
      <a:lvl2pPr marL="457241" algn="l" defTabSz="914484" rtl="0" eaLnBrk="1" latinLnBrk="0" hangingPunct="1">
        <a:defRPr sz="1801" kern="1200">
          <a:solidFill>
            <a:schemeClr val="tx1"/>
          </a:solidFill>
          <a:latin typeface="+mn-lt"/>
          <a:ea typeface="+mn-ea"/>
          <a:cs typeface="+mn-cs"/>
        </a:defRPr>
      </a:lvl2pPr>
      <a:lvl3pPr marL="914484" algn="l" defTabSz="914484" rtl="0" eaLnBrk="1" latinLnBrk="0" hangingPunct="1">
        <a:defRPr sz="1801" kern="1200">
          <a:solidFill>
            <a:schemeClr val="tx1"/>
          </a:solidFill>
          <a:latin typeface="+mn-lt"/>
          <a:ea typeface="+mn-ea"/>
          <a:cs typeface="+mn-cs"/>
        </a:defRPr>
      </a:lvl3pPr>
      <a:lvl4pPr marL="1371725" algn="l" defTabSz="914484" rtl="0" eaLnBrk="1" latinLnBrk="0" hangingPunct="1">
        <a:defRPr sz="1801" kern="1200">
          <a:solidFill>
            <a:schemeClr val="tx1"/>
          </a:solidFill>
          <a:latin typeface="+mn-lt"/>
          <a:ea typeface="+mn-ea"/>
          <a:cs typeface="+mn-cs"/>
        </a:defRPr>
      </a:lvl4pPr>
      <a:lvl5pPr marL="1828966" algn="l" defTabSz="914484" rtl="0" eaLnBrk="1" latinLnBrk="0" hangingPunct="1">
        <a:defRPr sz="1801" kern="1200">
          <a:solidFill>
            <a:schemeClr val="tx1"/>
          </a:solidFill>
          <a:latin typeface="+mn-lt"/>
          <a:ea typeface="+mn-ea"/>
          <a:cs typeface="+mn-cs"/>
        </a:defRPr>
      </a:lvl5pPr>
      <a:lvl6pPr marL="2286209" algn="l" defTabSz="914484" rtl="0" eaLnBrk="1" latinLnBrk="0" hangingPunct="1">
        <a:defRPr sz="1801" kern="1200">
          <a:solidFill>
            <a:schemeClr val="tx1"/>
          </a:solidFill>
          <a:latin typeface="+mn-lt"/>
          <a:ea typeface="+mn-ea"/>
          <a:cs typeface="+mn-cs"/>
        </a:defRPr>
      </a:lvl6pPr>
      <a:lvl7pPr marL="2743449" algn="l" defTabSz="914484" rtl="0" eaLnBrk="1" latinLnBrk="0" hangingPunct="1">
        <a:defRPr sz="1801" kern="1200">
          <a:solidFill>
            <a:schemeClr val="tx1"/>
          </a:solidFill>
          <a:latin typeface="+mn-lt"/>
          <a:ea typeface="+mn-ea"/>
          <a:cs typeface="+mn-cs"/>
        </a:defRPr>
      </a:lvl7pPr>
      <a:lvl8pPr marL="3200692" algn="l" defTabSz="914484" rtl="0" eaLnBrk="1" latinLnBrk="0" hangingPunct="1">
        <a:defRPr sz="1801" kern="1200">
          <a:solidFill>
            <a:schemeClr val="tx1"/>
          </a:solidFill>
          <a:latin typeface="+mn-lt"/>
          <a:ea typeface="+mn-ea"/>
          <a:cs typeface="+mn-cs"/>
        </a:defRPr>
      </a:lvl8pPr>
      <a:lvl9pPr marL="3657933" algn="l" defTabSz="91448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5" Type="http://schemas.openxmlformats.org/officeDocument/2006/relationships/image" Target="../media/image7.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9.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hyperlink" Target="https://downloads.aap.org/AAP/PDF/BF_PhysicalActivity_Tipsheet.pdf?_ga=2.68147281.1552418280.1668630906-1994588265.1668630906" TargetMode="External"/><Relationship Id="rId3" Type="http://schemas.openxmlformats.org/officeDocument/2006/relationships/hyperlink" Target="https://www.ymca.org/what-we-do/healthy-living/fitness/healthy-weight-and-your-child" TargetMode="External"/><Relationship Id="rId7" Type="http://schemas.openxmlformats.org/officeDocument/2006/relationships/hyperlink" Target="https://www.healthymeflorida.com/stages.htm#Pre-Contemplation" TargetMode="External"/><Relationship Id="rId2" Type="http://schemas.openxmlformats.org/officeDocument/2006/relationships/hyperlink" Target="https://diabetes.org/get-involved/community/project-power" TargetMode="External"/><Relationship Id="rId1" Type="http://schemas.openxmlformats.org/officeDocument/2006/relationships/slideLayout" Target="../slideLayouts/slideLayout14.xml"/><Relationship Id="rId6" Type="http://schemas.openxmlformats.org/officeDocument/2006/relationships/hyperlink" Target="https://www.healthymeflorida.com/pdf/StagesofChangeTool.pdf" TargetMode="External"/><Relationship Id="rId11" Type="http://schemas.openxmlformats.org/officeDocument/2006/relationships/image" Target="../media/image8.png"/><Relationship Id="rId5" Type="http://schemas.openxmlformats.org/officeDocument/2006/relationships/hyperlink" Target="https://medicine.yale.edu/psychiatry/research/programs/clinical_people/power/teen/" TargetMode="External"/><Relationship Id="rId10" Type="http://schemas.openxmlformats.org/officeDocument/2006/relationships/hyperlink" Target="https://www.cdc.gov/obesity/strategies/family-healthy-weight-programs.html#Programs" TargetMode="External"/><Relationship Id="rId4" Type="http://schemas.openxmlformats.org/officeDocument/2006/relationships/hyperlink" Target="https://www.cope2thrive.com/coping-with-teen-obesity-cbt" TargetMode="External"/><Relationship Id="rId9" Type="http://schemas.openxmlformats.org/officeDocument/2006/relationships/hyperlink" Target="https://recessrocks.com/toolKitForm.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pic>
        <p:nvPicPr>
          <p:cNvPr id="113" name="Google Shape;113;p1" descr="page2image1772256"/>
          <p:cNvPicPr preferRelativeResize="0"/>
          <p:nvPr/>
        </p:nvPicPr>
        <p:blipFill rotWithShape="1">
          <a:blip r:embed="rId3">
            <a:alphaModFix/>
          </a:blip>
          <a:srcRect/>
          <a:stretch/>
        </p:blipFill>
        <p:spPr>
          <a:xfrm>
            <a:off x="8814432" y="1236439"/>
            <a:ext cx="1137008" cy="597411"/>
          </a:xfrm>
          <a:prstGeom prst="rect">
            <a:avLst/>
          </a:prstGeom>
          <a:noFill/>
          <a:ln>
            <a:noFill/>
          </a:ln>
        </p:spPr>
      </p:pic>
      <p:sp>
        <p:nvSpPr>
          <p:cNvPr id="114" name="Google Shape;114;p1"/>
          <p:cNvSpPr txBox="1">
            <a:spLocks noGrp="1"/>
          </p:cNvSpPr>
          <p:nvPr>
            <p:ph type="ctrTitle"/>
          </p:nvPr>
        </p:nvSpPr>
        <p:spPr>
          <a:xfrm>
            <a:off x="627787" y="2694609"/>
            <a:ext cx="10945906" cy="1013706"/>
          </a:xfrm>
          <a:prstGeom prst="rect">
            <a:avLst/>
          </a:prstGeom>
          <a:noFill/>
          <a:ln>
            <a:noFill/>
          </a:ln>
        </p:spPr>
        <p:txBody>
          <a:bodyPr spcFirstLastPara="1" wrap="square" lIns="0" tIns="16350" rIns="0" bIns="0" anchor="b" anchorCtr="0">
            <a:spAutoFit/>
          </a:bodyPr>
          <a:lstStyle/>
          <a:p>
            <a:pPr marL="13085" lvl="0" indent="0" algn="ctr" rtl="0">
              <a:lnSpc>
                <a:spcPct val="90000"/>
              </a:lnSpc>
              <a:spcBef>
                <a:spcPts val="0"/>
              </a:spcBef>
              <a:spcAft>
                <a:spcPts val="0"/>
              </a:spcAft>
              <a:buClr>
                <a:schemeClr val="dk1"/>
              </a:buClr>
              <a:buSzPts val="4000"/>
              <a:buFont typeface="Calibri"/>
              <a:buNone/>
            </a:pPr>
            <a:r>
              <a:rPr lang="en-US" sz="3600" dirty="0"/>
              <a:t>Pediatric Weight Management ECHO</a:t>
            </a:r>
            <a:r>
              <a:rPr lang="en-US" sz="3600" baseline="30000" dirty="0"/>
              <a:t>®</a:t>
            </a:r>
            <a:br>
              <a:rPr lang="en-US" sz="3600" baseline="30000" dirty="0"/>
            </a:br>
            <a:r>
              <a:rPr lang="en-US" sz="3600" dirty="0"/>
              <a:t>Session Topic:  Role of IBH clinician / PEDIPRN / Triage Care</a:t>
            </a:r>
            <a:endParaRPr sz="3600" dirty="0"/>
          </a:p>
        </p:txBody>
      </p:sp>
      <p:sp>
        <p:nvSpPr>
          <p:cNvPr id="115" name="Google Shape;115;p1"/>
          <p:cNvSpPr txBox="1"/>
          <p:nvPr/>
        </p:nvSpPr>
        <p:spPr>
          <a:xfrm>
            <a:off x="3939221" y="3734768"/>
            <a:ext cx="6191097"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000" b="0" i="0" u="none" strike="noStrike" cap="none" dirty="0">
                <a:solidFill>
                  <a:srgbClr val="1D1B1B"/>
                </a:solidFill>
                <a:latin typeface="Calibri"/>
                <a:ea typeface="Calibri"/>
                <a:cs typeface="Calibri"/>
                <a:sym typeface="Calibri"/>
              </a:rPr>
              <a:t>Presenter(s): Sarah Hagin, PhD</a:t>
            </a:r>
            <a:endParaRPr dirty="0">
              <a:latin typeface="Calibri" panose="020F0502020204030204" pitchFamily="34" charset="0"/>
              <a:cs typeface="Calibri" panose="020F0502020204030204" pitchFamily="34" charset="0"/>
            </a:endParaRPr>
          </a:p>
          <a:p>
            <a:pPr marL="0" marR="0" lvl="0" indent="0" algn="l" rtl="0">
              <a:spcBef>
                <a:spcPts val="0"/>
              </a:spcBef>
              <a:spcAft>
                <a:spcPts val="0"/>
              </a:spcAft>
              <a:buNone/>
            </a:pPr>
            <a:r>
              <a:rPr lang="en-US" sz="3000" b="0" i="0" u="none" strike="noStrike" cap="none" dirty="0">
                <a:solidFill>
                  <a:srgbClr val="1D1B1B"/>
                </a:solidFill>
                <a:latin typeface="Calibri"/>
                <a:ea typeface="Calibri"/>
                <a:cs typeface="Calibri"/>
                <a:sym typeface="Calibri"/>
              </a:rPr>
              <a:t>Date: </a:t>
            </a:r>
            <a:r>
              <a:rPr lang="en-US" sz="3000" dirty="0">
                <a:solidFill>
                  <a:srgbClr val="1D1B1B"/>
                </a:solidFill>
                <a:latin typeface="Calibri"/>
                <a:ea typeface="Calibri"/>
                <a:cs typeface="Calibri"/>
                <a:sym typeface="Calibri"/>
              </a:rPr>
              <a:t>May 18</a:t>
            </a:r>
            <a:r>
              <a:rPr lang="en-US" sz="3000" baseline="30000" dirty="0">
                <a:solidFill>
                  <a:srgbClr val="1D1B1B"/>
                </a:solidFill>
                <a:latin typeface="Calibri"/>
                <a:ea typeface="Calibri"/>
                <a:cs typeface="Calibri"/>
                <a:sym typeface="Calibri"/>
              </a:rPr>
              <a:t>th</a:t>
            </a:r>
            <a:r>
              <a:rPr lang="en-US" sz="3000" dirty="0">
                <a:solidFill>
                  <a:srgbClr val="1D1B1B"/>
                </a:solidFill>
                <a:latin typeface="Calibri"/>
                <a:ea typeface="Calibri"/>
                <a:cs typeface="Calibri"/>
                <a:sym typeface="Calibri"/>
              </a:rPr>
              <a:t>, 2023</a:t>
            </a:r>
            <a:endParaRPr dirty="0">
              <a:latin typeface="Calibri" panose="020F0502020204030204" pitchFamily="34" charset="0"/>
              <a:cs typeface="Calibri" panose="020F0502020204030204" pitchFamily="34" charset="0"/>
            </a:endParaRPr>
          </a:p>
        </p:txBody>
      </p:sp>
      <p:sp>
        <p:nvSpPr>
          <p:cNvPr id="116" name="Google Shape;116;p1"/>
          <p:cNvSpPr txBox="1"/>
          <p:nvPr/>
        </p:nvSpPr>
        <p:spPr>
          <a:xfrm>
            <a:off x="2367645" y="4776884"/>
            <a:ext cx="7466189"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0" i="1" u="none" strike="noStrike" cap="none" dirty="0">
                <a:solidFill>
                  <a:srgbClr val="1D1B1B"/>
                </a:solidFill>
                <a:latin typeface="Calibri"/>
                <a:ea typeface="Calibri"/>
                <a:cs typeface="Calibri"/>
                <a:sym typeface="Calibri"/>
              </a:rPr>
              <a:t>PLEASE NOTE: Project ECHO case consultations do not create or otherwise establish a provider-patient relationship between any clinician and any patient whose case is being presented in a project ECHO setting</a:t>
            </a:r>
            <a:endParaRPr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BF6BA9CC-B906-E597-753D-BB484C8B9604}"/>
              </a:ext>
            </a:extLst>
          </p:cNvPr>
          <p:cNvPicPr>
            <a:picLocks noChangeAspect="1"/>
          </p:cNvPicPr>
          <p:nvPr/>
        </p:nvPicPr>
        <p:blipFill>
          <a:blip r:embed="rId4"/>
          <a:stretch>
            <a:fillRect/>
          </a:stretch>
        </p:blipFill>
        <p:spPr>
          <a:xfrm>
            <a:off x="-52676" y="0"/>
            <a:ext cx="12244676" cy="80528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97849BE6-9366-0C45-9026-E567CDB39409}"/>
              </a:ext>
            </a:extLst>
          </p:cNvPr>
          <p:cNvCxnSpPr>
            <a:cxnSpLocks/>
          </p:cNvCxnSpPr>
          <p:nvPr/>
        </p:nvCxnSpPr>
        <p:spPr>
          <a:xfrm>
            <a:off x="176462" y="641685"/>
            <a:ext cx="11806991" cy="0"/>
          </a:xfrm>
          <a:prstGeom prst="line">
            <a:avLst/>
          </a:prstGeom>
          <a:ln w="25400">
            <a:solidFill>
              <a:srgbClr val="F7B31D"/>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p:txBody>
          <a:bodyPr>
            <a:normAutofit lnSpcReduction="10000"/>
          </a:bodyPr>
          <a:lstStyle/>
          <a:p>
            <a:r>
              <a:rPr lang="en-US" sz="2800" dirty="0">
                <a:solidFill>
                  <a:srgbClr val="0070C0"/>
                </a:solidFill>
                <a:ea typeface="Times New Roman" panose="02020603050405020304" pitchFamily="18" charset="0"/>
                <a:cs typeface="Times New Roman" panose="02020603050405020304" pitchFamily="18" charset="0"/>
              </a:rPr>
              <a:t>Referral to MH services (LOC based on severity of MH symptoms)</a:t>
            </a:r>
          </a:p>
          <a:p>
            <a:r>
              <a:rPr lang="en-US" sz="2800" dirty="0">
                <a:solidFill>
                  <a:srgbClr val="0070C0"/>
                </a:solidFill>
                <a:cs typeface="Times New Roman" panose="02020603050405020304" pitchFamily="18" charset="0"/>
              </a:rPr>
              <a:t>Assess for </a:t>
            </a:r>
            <a:r>
              <a:rPr lang="en-US" sz="2800" dirty="0" err="1">
                <a:solidFill>
                  <a:srgbClr val="0070C0"/>
                </a:solidFill>
                <a:cs typeface="Times New Roman" panose="02020603050405020304" pitchFamily="18" charset="0"/>
              </a:rPr>
              <a:t>psychopharm</a:t>
            </a:r>
            <a:r>
              <a:rPr lang="en-US" sz="2800" dirty="0">
                <a:solidFill>
                  <a:srgbClr val="0070C0"/>
                </a:solidFill>
                <a:cs typeface="Times New Roman" panose="02020603050405020304" pitchFamily="18" charset="0"/>
              </a:rPr>
              <a:t> </a:t>
            </a:r>
            <a:r>
              <a:rPr lang="en-US" sz="2800" dirty="0" err="1">
                <a:solidFill>
                  <a:srgbClr val="0070C0"/>
                </a:solidFill>
                <a:cs typeface="Times New Roman" panose="02020603050405020304" pitchFamily="18" charset="0"/>
              </a:rPr>
              <a:t>tx</a:t>
            </a:r>
            <a:endParaRPr lang="en-US" sz="2800" dirty="0">
              <a:solidFill>
                <a:srgbClr val="0070C0"/>
              </a:solidFill>
              <a:cs typeface="Times New Roman" panose="02020603050405020304" pitchFamily="18" charset="0"/>
            </a:endParaRPr>
          </a:p>
          <a:p>
            <a:r>
              <a:rPr lang="en-US" sz="2800" dirty="0">
                <a:solidFill>
                  <a:srgbClr val="0070C0"/>
                </a:solidFill>
                <a:cs typeface="Times New Roman" panose="02020603050405020304" pitchFamily="18" charset="0"/>
              </a:rPr>
              <a:t>IBH Clinician</a:t>
            </a:r>
          </a:p>
          <a:p>
            <a:r>
              <a:rPr lang="en-US" sz="2800" dirty="0" err="1">
                <a:solidFill>
                  <a:srgbClr val="0070C0"/>
                </a:solidFill>
                <a:cs typeface="Times New Roman" panose="02020603050405020304" pitchFamily="18" charset="0"/>
              </a:rPr>
              <a:t>PediPRN</a:t>
            </a:r>
            <a:endParaRPr lang="en-US" sz="2800" dirty="0">
              <a:solidFill>
                <a:srgbClr val="0070C0"/>
              </a:solidFill>
              <a:cs typeface="Times New Roman" panose="02020603050405020304" pitchFamily="18" charset="0"/>
            </a:endParaRPr>
          </a:p>
          <a:p>
            <a:r>
              <a:rPr lang="en-US" sz="2800" dirty="0">
                <a:solidFill>
                  <a:srgbClr val="0070C0"/>
                </a:solidFill>
                <a:cs typeface="Times New Roman" panose="02020603050405020304" pitchFamily="18" charset="0"/>
              </a:rPr>
              <a:t>Local resources:</a:t>
            </a:r>
          </a:p>
          <a:p>
            <a:pPr lvl="1"/>
            <a:r>
              <a:rPr lang="en-US" sz="2399" dirty="0" err="1">
                <a:solidFill>
                  <a:srgbClr val="0070C0"/>
                </a:solidFill>
                <a:cs typeface="Times New Roman" panose="02020603050405020304" pitchFamily="18" charset="0"/>
              </a:rPr>
              <a:t>HealthTRAC</a:t>
            </a:r>
            <a:r>
              <a:rPr lang="en-US" sz="2399" dirty="0">
                <a:solidFill>
                  <a:srgbClr val="0070C0"/>
                </a:solidFill>
                <a:cs typeface="Times New Roman" panose="02020603050405020304" pitchFamily="18" charset="0"/>
              </a:rPr>
              <a:t> – 401-793-8945 (flyer/brochure attached)</a:t>
            </a:r>
          </a:p>
          <a:p>
            <a:pPr lvl="1"/>
            <a:r>
              <a:rPr lang="en-US" sz="2399" dirty="0">
                <a:solidFill>
                  <a:srgbClr val="0070C0"/>
                </a:solidFill>
                <a:cs typeface="Times New Roman" panose="02020603050405020304" pitchFamily="18" charset="0"/>
              </a:rPr>
              <a:t>BALANCE Clinic at Bradley Hospital - </a:t>
            </a:r>
            <a:r>
              <a:rPr lang="en-US" sz="2400" dirty="0">
                <a:effectLst/>
                <a:latin typeface="Calibri" panose="020F0502020204030204" pitchFamily="34" charset="0"/>
                <a:ea typeface="Calibri" panose="020F0502020204030204" pitchFamily="34" charset="0"/>
              </a:rPr>
              <a:t>401-432-1119</a:t>
            </a:r>
            <a:r>
              <a:rPr lang="en-US" sz="2400" dirty="0">
                <a:solidFill>
                  <a:srgbClr val="000000"/>
                </a:solidFill>
                <a:effectLst/>
                <a:latin typeface="Calibri" panose="020F0502020204030204" pitchFamily="34" charset="0"/>
                <a:ea typeface="Calibri" panose="020F0502020204030204" pitchFamily="34" charset="0"/>
              </a:rPr>
              <a:t> </a:t>
            </a:r>
            <a:endParaRPr lang="en-US" sz="2399" dirty="0">
              <a:solidFill>
                <a:srgbClr val="0070C0"/>
              </a:solidFill>
              <a:cs typeface="Times New Roman" panose="02020603050405020304" pitchFamily="18" charset="0"/>
            </a:endParaRPr>
          </a:p>
          <a:p>
            <a:pPr lvl="1"/>
            <a:r>
              <a:rPr lang="en-US" sz="2399" dirty="0">
                <a:solidFill>
                  <a:srgbClr val="0070C0"/>
                </a:solidFill>
                <a:ea typeface="Times New Roman" panose="02020603050405020304" pitchFamily="18" charset="0"/>
                <a:cs typeface="Times New Roman" panose="02020603050405020304" pitchFamily="18" charset="0"/>
              </a:rPr>
              <a:t>Pediatric Psychologists</a:t>
            </a:r>
          </a:p>
          <a:p>
            <a:pPr lvl="2"/>
            <a:r>
              <a:rPr lang="en-US" sz="2000" dirty="0">
                <a:solidFill>
                  <a:srgbClr val="0070C0"/>
                </a:solidFill>
                <a:ea typeface="Times New Roman" panose="02020603050405020304" pitchFamily="18" charset="0"/>
                <a:cs typeface="Times New Roman" panose="02020603050405020304" pitchFamily="18" charset="0"/>
              </a:rPr>
              <a:t>Some in the community</a:t>
            </a:r>
          </a:p>
          <a:p>
            <a:pPr lvl="2"/>
            <a:r>
              <a:rPr lang="en-US" sz="2000" dirty="0">
                <a:solidFill>
                  <a:srgbClr val="0070C0"/>
                </a:solidFill>
                <a:ea typeface="Times New Roman" panose="02020603050405020304" pitchFamily="18" charset="0"/>
                <a:cs typeface="Times New Roman" panose="02020603050405020304" pitchFamily="18" charset="0"/>
              </a:rPr>
              <a:t>Hasbro Children’s: 401-444-8945</a:t>
            </a:r>
          </a:p>
          <a:p>
            <a:endParaRPr lang="en-US" sz="2800" dirty="0">
              <a:solidFill>
                <a:srgbClr val="0070C0"/>
              </a:solidFill>
              <a:cs typeface="Times New Roman" panose="02020603050405020304" pitchFamily="18" charset="0"/>
            </a:endParaRPr>
          </a:p>
          <a:p>
            <a:endParaRPr lang="en-US" dirty="0"/>
          </a:p>
          <a:p>
            <a:endParaRPr lang="en-US" dirty="0"/>
          </a:p>
        </p:txBody>
      </p:sp>
      <p:sp>
        <p:nvSpPr>
          <p:cNvPr id="3" name="Title 2"/>
          <p:cNvSpPr>
            <a:spLocks noGrp="1"/>
          </p:cNvSpPr>
          <p:nvPr>
            <p:ph type="title"/>
          </p:nvPr>
        </p:nvSpPr>
        <p:spPr/>
        <p:txBody>
          <a:bodyPr/>
          <a:lstStyle/>
          <a:p>
            <a:r>
              <a:rPr lang="en-US" dirty="0"/>
              <a:t>Weight and MH concerns</a:t>
            </a:r>
          </a:p>
        </p:txBody>
      </p:sp>
      <p:pic>
        <p:nvPicPr>
          <p:cNvPr id="4" name="Picture 3">
            <a:extLst>
              <a:ext uri="{FF2B5EF4-FFF2-40B4-BE49-F238E27FC236}">
                <a16:creationId xmlns:a16="http://schemas.microsoft.com/office/drawing/2014/main" id="{730DD523-2A5E-DEDD-9C35-B2AF6718FF8C}"/>
              </a:ext>
            </a:extLst>
          </p:cNvPr>
          <p:cNvPicPr>
            <a:picLocks noChangeAspect="1"/>
          </p:cNvPicPr>
          <p:nvPr/>
        </p:nvPicPr>
        <p:blipFill>
          <a:blip r:embed="rId2"/>
          <a:stretch>
            <a:fillRect/>
          </a:stretch>
        </p:blipFill>
        <p:spPr>
          <a:xfrm>
            <a:off x="500475" y="0"/>
            <a:ext cx="995241" cy="548514"/>
          </a:xfrm>
          <a:prstGeom prst="rect">
            <a:avLst/>
          </a:prstGeom>
        </p:spPr>
      </p:pic>
    </p:spTree>
    <p:extLst>
      <p:ext uri="{BB962C8B-B14F-4D97-AF65-F5344CB8AC3E}">
        <p14:creationId xmlns:p14="http://schemas.microsoft.com/office/powerpoint/2010/main" val="1398011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97849BE6-9366-0C45-9026-E567CDB39409}"/>
              </a:ext>
            </a:extLst>
          </p:cNvPr>
          <p:cNvCxnSpPr>
            <a:cxnSpLocks/>
          </p:cNvCxnSpPr>
          <p:nvPr/>
        </p:nvCxnSpPr>
        <p:spPr>
          <a:xfrm>
            <a:off x="176462" y="641685"/>
            <a:ext cx="11806991" cy="0"/>
          </a:xfrm>
          <a:prstGeom prst="line">
            <a:avLst/>
          </a:prstGeom>
          <a:ln w="25400">
            <a:solidFill>
              <a:srgbClr val="F7B31D"/>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p:txBody>
          <a:bodyPr>
            <a:normAutofit/>
          </a:bodyPr>
          <a:lstStyle/>
          <a:p>
            <a:r>
              <a:rPr lang="en-US" sz="2800" dirty="0">
                <a:solidFill>
                  <a:srgbClr val="0070C0"/>
                </a:solidFill>
                <a:ea typeface="Times New Roman" panose="02020603050405020304" pitchFamily="18" charset="0"/>
                <a:cs typeface="Times New Roman" panose="02020603050405020304" pitchFamily="18" charset="0"/>
              </a:rPr>
              <a:t>Previous slides</a:t>
            </a:r>
          </a:p>
          <a:p>
            <a:r>
              <a:rPr lang="en-US" sz="2800" dirty="0">
                <a:solidFill>
                  <a:srgbClr val="0070C0"/>
                </a:solidFill>
                <a:ea typeface="Times New Roman" panose="02020603050405020304" pitchFamily="18" charset="0"/>
                <a:cs typeface="Times New Roman" panose="02020603050405020304" pitchFamily="18" charset="0"/>
              </a:rPr>
              <a:t>Consider HLOC</a:t>
            </a:r>
          </a:p>
          <a:p>
            <a:pPr lvl="1"/>
            <a:r>
              <a:rPr lang="en-US" dirty="0">
                <a:solidFill>
                  <a:srgbClr val="0070C0"/>
                </a:solidFill>
                <a:cs typeface="Times New Roman" panose="02020603050405020304" pitchFamily="18" charset="0"/>
              </a:rPr>
              <a:t>Hasbro PHP, Bradley </a:t>
            </a:r>
            <a:r>
              <a:rPr lang="en-US" dirty="0" err="1">
                <a:solidFill>
                  <a:srgbClr val="0070C0"/>
                </a:solidFill>
                <a:cs typeface="Times New Roman" panose="02020603050405020304" pitchFamily="18" charset="0"/>
              </a:rPr>
              <a:t>PediPHP</a:t>
            </a:r>
            <a:endParaRPr lang="en-US" dirty="0">
              <a:solidFill>
                <a:srgbClr val="0070C0"/>
              </a:solidFill>
              <a:cs typeface="Times New Roman" panose="02020603050405020304" pitchFamily="18" charset="0"/>
            </a:endParaRPr>
          </a:p>
          <a:p>
            <a:pPr lvl="1"/>
            <a:r>
              <a:rPr lang="en-US" dirty="0">
                <a:solidFill>
                  <a:srgbClr val="0070C0"/>
                </a:solidFill>
                <a:cs typeface="Times New Roman" panose="02020603050405020304" pitchFamily="18" charset="0"/>
              </a:rPr>
              <a:t>Referral to specialty clinics – many have IBH support</a:t>
            </a:r>
          </a:p>
          <a:p>
            <a:pPr lvl="1"/>
            <a:r>
              <a:rPr lang="en-US" dirty="0">
                <a:solidFill>
                  <a:srgbClr val="0070C0"/>
                </a:solidFill>
                <a:cs typeface="Times New Roman" panose="02020603050405020304" pitchFamily="18" charset="0"/>
              </a:rPr>
              <a:t>Out-of-state programs</a:t>
            </a:r>
          </a:p>
          <a:p>
            <a:r>
              <a:rPr lang="en-US" dirty="0">
                <a:solidFill>
                  <a:srgbClr val="0070C0"/>
                </a:solidFill>
                <a:cs typeface="Times New Roman" panose="02020603050405020304" pitchFamily="18" charset="0"/>
              </a:rPr>
              <a:t>IBH clinician</a:t>
            </a:r>
          </a:p>
          <a:p>
            <a:r>
              <a:rPr lang="en-US" dirty="0" err="1">
                <a:solidFill>
                  <a:srgbClr val="0070C0"/>
                </a:solidFill>
                <a:cs typeface="Times New Roman" panose="02020603050405020304" pitchFamily="18" charset="0"/>
              </a:rPr>
              <a:t>PediPRN</a:t>
            </a:r>
            <a:endParaRPr lang="en-US" dirty="0">
              <a:solidFill>
                <a:srgbClr val="0070C0"/>
              </a:solidFill>
              <a:cs typeface="Times New Roman" panose="02020603050405020304" pitchFamily="18" charset="0"/>
            </a:endParaRPr>
          </a:p>
          <a:p>
            <a:endParaRPr lang="en-US" dirty="0"/>
          </a:p>
          <a:p>
            <a:endParaRPr lang="en-US" dirty="0"/>
          </a:p>
        </p:txBody>
      </p:sp>
      <p:sp>
        <p:nvSpPr>
          <p:cNvPr id="3" name="Title 2"/>
          <p:cNvSpPr>
            <a:spLocks noGrp="1"/>
          </p:cNvSpPr>
          <p:nvPr>
            <p:ph type="title"/>
          </p:nvPr>
        </p:nvSpPr>
        <p:spPr/>
        <p:txBody>
          <a:bodyPr/>
          <a:lstStyle/>
          <a:p>
            <a:r>
              <a:rPr lang="en-US" dirty="0"/>
              <a:t>Weight and MH &amp; PH concerns</a:t>
            </a:r>
          </a:p>
        </p:txBody>
      </p:sp>
      <p:pic>
        <p:nvPicPr>
          <p:cNvPr id="4" name="Picture 3">
            <a:extLst>
              <a:ext uri="{FF2B5EF4-FFF2-40B4-BE49-F238E27FC236}">
                <a16:creationId xmlns:a16="http://schemas.microsoft.com/office/drawing/2014/main" id="{A32783CB-89DC-1A4F-EBD9-7A2CB11EBADF}"/>
              </a:ext>
            </a:extLst>
          </p:cNvPr>
          <p:cNvPicPr>
            <a:picLocks noChangeAspect="1"/>
          </p:cNvPicPr>
          <p:nvPr/>
        </p:nvPicPr>
        <p:blipFill>
          <a:blip r:embed="rId2"/>
          <a:stretch>
            <a:fillRect/>
          </a:stretch>
        </p:blipFill>
        <p:spPr>
          <a:xfrm>
            <a:off x="500475" y="0"/>
            <a:ext cx="995241" cy="548514"/>
          </a:xfrm>
          <a:prstGeom prst="rect">
            <a:avLst/>
          </a:prstGeom>
        </p:spPr>
      </p:pic>
    </p:spTree>
    <p:extLst>
      <p:ext uri="{BB962C8B-B14F-4D97-AF65-F5344CB8AC3E}">
        <p14:creationId xmlns:p14="http://schemas.microsoft.com/office/powerpoint/2010/main" val="2808005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642529" y="6466000"/>
            <a:ext cx="3417147" cy="194925"/>
          </a:xfrm>
          <a:prstGeom prst="rect">
            <a:avLst/>
          </a:prstGeom>
        </p:spPr>
        <p:txBody>
          <a:bodyPr vert="horz" wrap="square" lIns="0" tIns="10160" rIns="0" bIns="0" rtlCol="0">
            <a:spAutoFit/>
          </a:bodyPr>
          <a:lstStyle/>
          <a:p>
            <a:pPr marL="0" marR="0" lvl="0" indent="0" algn="l" defTabSz="609630" rtl="0" eaLnBrk="1" fontAlgn="auto" latinLnBrk="0" hangingPunct="1">
              <a:lnSpc>
                <a:spcPct val="100000"/>
              </a:lnSpc>
              <a:spcBef>
                <a:spcPts val="80"/>
              </a:spcBef>
              <a:spcAft>
                <a:spcPts val="0"/>
              </a:spcAft>
              <a:buClrTx/>
              <a:buSzTx/>
              <a:buFontTx/>
              <a:buNone/>
              <a:tabLst/>
              <a:defRPr/>
            </a:pPr>
            <a:r>
              <a:rPr kumimoji="0" sz="12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Prepared</a:t>
            </a:r>
            <a:r>
              <a:rPr kumimoji="0" sz="1200" b="0" i="0" u="none" strike="noStrike" kern="0" cap="none" spc="-103"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by</a:t>
            </a:r>
            <a:r>
              <a:rPr kumimoji="0" sz="1200" b="0" i="0" u="none" strike="noStrike" kern="0" cap="none" spc="-117"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Care</a:t>
            </a:r>
            <a:r>
              <a:rPr kumimoji="0" sz="1200" b="0" i="0" u="none" strike="noStrike" kern="0" cap="none" spc="-11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7"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Transformation</a:t>
            </a:r>
            <a:r>
              <a:rPr kumimoji="0" sz="1200" b="0" i="0" u="none" strike="noStrike" kern="0" cap="none" spc="-103"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3"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Collaborative</a:t>
            </a:r>
            <a:r>
              <a:rPr kumimoji="0" sz="1200" b="0" i="0" u="none" strike="noStrike" kern="0" cap="none" spc="-117"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of</a:t>
            </a:r>
            <a:r>
              <a:rPr kumimoji="0" sz="1200" b="0" i="0" u="none" strike="noStrike" kern="0" cap="none" spc="-117"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7"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RI</a:t>
            </a:r>
            <a:endParaRPr kumimoji="0" sz="1200" b="0" i="0" u="none" strike="noStrike" kern="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endParaRPr>
          </a:p>
        </p:txBody>
      </p:sp>
      <p:sp>
        <p:nvSpPr>
          <p:cNvPr id="3" name="object 3"/>
          <p:cNvSpPr/>
          <p:nvPr/>
        </p:nvSpPr>
        <p:spPr>
          <a:xfrm>
            <a:off x="0" y="6297676"/>
            <a:ext cx="12192000" cy="560493"/>
          </a:xfrm>
          <a:custGeom>
            <a:avLst/>
            <a:gdLst/>
            <a:ahLst/>
            <a:cxnLst/>
            <a:rect l="l" t="t" r="r" b="b"/>
            <a:pathLst>
              <a:path w="18288000" h="840740">
                <a:moveTo>
                  <a:pt x="18288000" y="0"/>
                </a:moveTo>
                <a:lnTo>
                  <a:pt x="0" y="0"/>
                </a:lnTo>
                <a:lnTo>
                  <a:pt x="0" y="840485"/>
                </a:lnTo>
                <a:lnTo>
                  <a:pt x="18288000" y="840485"/>
                </a:lnTo>
                <a:lnTo>
                  <a:pt x="18288000" y="0"/>
                </a:lnTo>
                <a:close/>
              </a:path>
            </a:pathLst>
          </a:custGeom>
          <a:solidFill>
            <a:srgbClr val="F7B31D"/>
          </a:solidFill>
        </p:spPr>
        <p:txBody>
          <a:bodyPr wrap="square" lIns="0" tIns="0" rIns="0" bIns="0" rtlCol="0"/>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7" name="TextBox 6">
            <a:extLst>
              <a:ext uri="{FF2B5EF4-FFF2-40B4-BE49-F238E27FC236}">
                <a16:creationId xmlns:a16="http://schemas.microsoft.com/office/drawing/2014/main" id="{A4A1AF05-589B-D445-8E47-D72E8545C8EF}"/>
              </a:ext>
            </a:extLst>
          </p:cNvPr>
          <p:cNvSpPr txBox="1"/>
          <p:nvPr/>
        </p:nvSpPr>
        <p:spPr>
          <a:xfrm>
            <a:off x="2692400" y="5290458"/>
            <a:ext cx="7416800" cy="461665"/>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a:ea typeface="+mn-ea"/>
                <a:cs typeface="+mn-cs"/>
              </a:rPr>
              <a:t>PLEASE NOTE: Project ECHO case consultations do not create or otherwise establish a provider-patient relationship between any clinician and any patient whose case is being presented in a project ECHO setting</a:t>
            </a:r>
          </a:p>
        </p:txBody>
      </p:sp>
      <p:sp>
        <p:nvSpPr>
          <p:cNvPr id="8" name="TextBox 7">
            <a:extLst>
              <a:ext uri="{FF2B5EF4-FFF2-40B4-BE49-F238E27FC236}">
                <a16:creationId xmlns:a16="http://schemas.microsoft.com/office/drawing/2014/main" id="{1AAD894F-4DC9-1247-841F-D3AD732BA3E0}"/>
              </a:ext>
            </a:extLst>
          </p:cNvPr>
          <p:cNvSpPr txBox="1"/>
          <p:nvPr/>
        </p:nvSpPr>
        <p:spPr>
          <a:xfrm>
            <a:off x="3663873" y="3746290"/>
            <a:ext cx="5501899" cy="967957"/>
          </a:xfrm>
          <a:prstGeom prst="rect">
            <a:avLst/>
          </a:prstGeom>
          <a:noFill/>
        </p:spPr>
        <p:txBody>
          <a:bodyPr wrap="square" rtlCol="0">
            <a:spAutoFit/>
          </a:bodyPr>
          <a:lstStyle/>
          <a:p>
            <a:pPr marL="0" marR="0" lvl="0" indent="0" algn="l" defTabSz="609630" rtl="0" eaLnBrk="1" fontAlgn="auto" latinLnBrk="0" hangingPunct="1">
              <a:lnSpc>
                <a:spcPct val="15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69C3"/>
                </a:solidFill>
                <a:effectLst/>
                <a:uLnTx/>
                <a:uFillTx/>
                <a:latin typeface="Calibri"/>
                <a:ea typeface="+mn-ea"/>
                <a:cs typeface="+mn-cs"/>
              </a:rPr>
              <a:t>Presenter: All Practices</a:t>
            </a:r>
          </a:p>
          <a:p>
            <a:pPr marL="0" marR="0" lvl="0" indent="0" algn="l" defTabSz="609630" rtl="0" eaLnBrk="1" fontAlgn="auto" latinLnBrk="0" hangingPunct="1">
              <a:lnSpc>
                <a:spcPct val="15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69C3"/>
                </a:solidFill>
                <a:effectLst/>
                <a:uLnTx/>
                <a:uFillTx/>
                <a:latin typeface="Calibri"/>
                <a:ea typeface="+mn-ea"/>
                <a:cs typeface="+mn-cs"/>
              </a:rPr>
              <a:t>Date: </a:t>
            </a:r>
            <a:r>
              <a:rPr lang="en-US" sz="2000" kern="0" dirty="0">
                <a:solidFill>
                  <a:srgbClr val="0069C3"/>
                </a:solidFill>
                <a:latin typeface="Calibri"/>
              </a:rPr>
              <a:t>5/18</a:t>
            </a:r>
            <a:r>
              <a:rPr kumimoji="0" lang="en-US" sz="2000" b="0" i="0" u="none" strike="noStrike" kern="0" cap="none" spc="0" normalizeH="0" baseline="0" noProof="0" dirty="0">
                <a:ln>
                  <a:noFill/>
                </a:ln>
                <a:solidFill>
                  <a:srgbClr val="0069C3"/>
                </a:solidFill>
                <a:effectLst/>
                <a:uLnTx/>
                <a:uFillTx/>
                <a:latin typeface="Calibri"/>
                <a:ea typeface="+mn-ea"/>
                <a:cs typeface="+mn-cs"/>
              </a:rPr>
              <a:t>/23</a:t>
            </a:r>
          </a:p>
        </p:txBody>
      </p:sp>
      <p:sp>
        <p:nvSpPr>
          <p:cNvPr id="11" name="object 3">
            <a:extLst>
              <a:ext uri="{FF2B5EF4-FFF2-40B4-BE49-F238E27FC236}">
                <a16:creationId xmlns:a16="http://schemas.microsoft.com/office/drawing/2014/main" id="{17DB629D-B4D6-6F4D-8625-2ADB7CC6461B}"/>
              </a:ext>
            </a:extLst>
          </p:cNvPr>
          <p:cNvSpPr txBox="1">
            <a:spLocks noGrp="1"/>
          </p:cNvSpPr>
          <p:nvPr>
            <p:ph type="ctrTitle"/>
          </p:nvPr>
        </p:nvSpPr>
        <p:spPr>
          <a:xfrm>
            <a:off x="601578" y="2404862"/>
            <a:ext cx="10873498" cy="1177550"/>
          </a:xfrm>
          <a:prstGeom prst="rect">
            <a:avLst/>
          </a:prstGeom>
        </p:spPr>
        <p:txBody>
          <a:bodyPr vert="horz" wrap="square" lIns="0" tIns="10904" rIns="0" bIns="0" rtlCol="0">
            <a:spAutoFit/>
          </a:bodyPr>
          <a:lstStyle/>
          <a:p>
            <a:pPr marL="8724" algn="ctr">
              <a:spcBef>
                <a:spcPts val="86"/>
              </a:spcBef>
            </a:pPr>
            <a:r>
              <a:rPr lang="en-US" sz="2667" dirty="0"/>
              <a:t>Pediatric Weight Management ECHO</a:t>
            </a:r>
            <a:r>
              <a:rPr lang="en-US" sz="2667" baseline="30000" dirty="0"/>
              <a:t>®</a:t>
            </a:r>
            <a:r>
              <a:rPr lang="en-US" dirty="0"/>
              <a:t> </a:t>
            </a:r>
            <a:br>
              <a:rPr lang="en-US" sz="2667" dirty="0"/>
            </a:br>
            <a:r>
              <a:rPr sz="2667" dirty="0"/>
              <a:t>Case</a:t>
            </a:r>
            <a:r>
              <a:rPr sz="2667" spc="-7" dirty="0"/>
              <a:t> Presentation</a:t>
            </a:r>
            <a:endParaRPr sz="2404" dirty="0"/>
          </a:p>
        </p:txBody>
      </p:sp>
      <p:pic>
        <p:nvPicPr>
          <p:cNvPr id="12" name="Picture 1" descr="page2image1772256">
            <a:extLst>
              <a:ext uri="{FF2B5EF4-FFF2-40B4-BE49-F238E27FC236}">
                <a16:creationId xmlns:a16="http://schemas.microsoft.com/office/drawing/2014/main" id="{9319A954-B138-7A48-9330-66DEBDF025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7600" y="1168011"/>
            <a:ext cx="1238701" cy="650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48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716" y="-153963"/>
            <a:ext cx="9858084" cy="1049005"/>
          </a:xfrm>
        </p:spPr>
        <p:txBody>
          <a:bodyPr/>
          <a:lstStyle/>
          <a:p>
            <a:r>
              <a:rPr lang="en-US" dirty="0"/>
              <a:t>Tri-County</a:t>
            </a:r>
          </a:p>
        </p:txBody>
      </p:sp>
      <p:sp>
        <p:nvSpPr>
          <p:cNvPr id="3" name="Content Placeholder 2"/>
          <p:cNvSpPr>
            <a:spLocks noGrp="1"/>
          </p:cNvSpPr>
          <p:nvPr>
            <p:ph idx="1"/>
          </p:nvPr>
        </p:nvSpPr>
        <p:spPr>
          <a:xfrm>
            <a:off x="838200" y="895041"/>
            <a:ext cx="10515601" cy="5254089"/>
          </a:xfrm>
        </p:spPr>
        <p:txBody>
          <a:bodyPr>
            <a:normAutofit/>
          </a:bodyPr>
          <a:lstStyle/>
          <a:p>
            <a:pPr marL="0" indent="0">
              <a:buNone/>
            </a:pPr>
            <a:r>
              <a:rPr lang="en-US" sz="2400" b="1" dirty="0"/>
              <a:t>PDSA:  </a:t>
            </a:r>
            <a:r>
              <a:rPr lang="en-US" sz="2000" b="1" dirty="0"/>
              <a:t>E</a:t>
            </a:r>
            <a:r>
              <a:rPr lang="en-US" sz="2000" b="1" dirty="0">
                <a:effectLst/>
                <a:ea typeface="Times New Roman" panose="02020603050405020304" pitchFamily="18" charset="0"/>
              </a:rPr>
              <a:t>stablish a monthly multidisciplinary case consultation meeting for pediatric patients with weight management concerns in order to improve coordination and outcomes for these patients. </a:t>
            </a:r>
          </a:p>
          <a:p>
            <a:r>
              <a:rPr lang="en-US" sz="2400" dirty="0"/>
              <a:t>What has been a particularly valuable implementation change or learning area as a result of this project?  Please describe:</a:t>
            </a:r>
          </a:p>
          <a:p>
            <a:pPr lvl="1"/>
            <a:r>
              <a:rPr lang="en-US" sz="1999" dirty="0">
                <a:solidFill>
                  <a:srgbClr val="002060"/>
                </a:solidFill>
              </a:rPr>
              <a:t>Increased collaboration and communication among the MDT as a result of the case consultation meetings AND as a result of the ECHOs which the team attends</a:t>
            </a:r>
          </a:p>
          <a:p>
            <a:pPr lvl="1"/>
            <a:r>
              <a:rPr lang="en-US" sz="1999" dirty="0">
                <a:solidFill>
                  <a:srgbClr val="002060"/>
                </a:solidFill>
              </a:rPr>
              <a:t>This has had a positive impact on BH treatment AND on Nutrition interventions (e.g. a patient seeing Casey with trauma history)</a:t>
            </a:r>
          </a:p>
          <a:p>
            <a:pPr lvl="1"/>
            <a:endParaRPr lang="en-US" sz="2400" dirty="0"/>
          </a:p>
          <a:p>
            <a:r>
              <a:rPr lang="en-US" sz="2400" dirty="0"/>
              <a:t>Identify one question you have related to this change/topic</a:t>
            </a:r>
          </a:p>
          <a:p>
            <a:pPr lvl="1"/>
            <a:r>
              <a:rPr lang="en-US" sz="1999" dirty="0">
                <a:solidFill>
                  <a:srgbClr val="002060"/>
                </a:solidFill>
              </a:rPr>
              <a:t>Has participation in this project led to more WHOs and connection to IBH for patients with </a:t>
            </a:r>
            <a:r>
              <a:rPr lang="en-US" sz="1999" dirty="0" err="1">
                <a:solidFill>
                  <a:srgbClr val="002060"/>
                </a:solidFill>
              </a:rPr>
              <a:t>overwt</a:t>
            </a:r>
            <a:r>
              <a:rPr lang="en-US" sz="1999" dirty="0">
                <a:solidFill>
                  <a:srgbClr val="002060"/>
                </a:solidFill>
              </a:rPr>
              <a:t>/obesity or other BH issues? </a:t>
            </a:r>
          </a:p>
          <a:p>
            <a:pPr lvl="1"/>
            <a:r>
              <a:rPr lang="en-US" sz="1999" dirty="0">
                <a:solidFill>
                  <a:srgbClr val="002060"/>
                </a:solidFill>
              </a:rPr>
              <a:t>What resources are other practices using in regard to nutrition (referrals, materials, e.g.)? Casey can help with resources.</a:t>
            </a:r>
          </a:p>
          <a:p>
            <a:pPr lvl="1"/>
            <a:endParaRPr lang="en-US" sz="1999" dirty="0"/>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2400" dirty="0"/>
          </a:p>
        </p:txBody>
      </p:sp>
      <p:pic>
        <p:nvPicPr>
          <p:cNvPr id="4" name="Picture 3">
            <a:extLst>
              <a:ext uri="{FF2B5EF4-FFF2-40B4-BE49-F238E27FC236}">
                <a16:creationId xmlns:a16="http://schemas.microsoft.com/office/drawing/2014/main" id="{7D2D4092-1DE8-08AF-2B77-72894BC3588D}"/>
              </a:ext>
            </a:extLst>
          </p:cNvPr>
          <p:cNvPicPr>
            <a:picLocks noChangeAspect="1"/>
          </p:cNvPicPr>
          <p:nvPr/>
        </p:nvPicPr>
        <p:blipFill>
          <a:blip r:embed="rId2"/>
          <a:stretch>
            <a:fillRect/>
          </a:stretch>
        </p:blipFill>
        <p:spPr>
          <a:xfrm>
            <a:off x="500475" y="0"/>
            <a:ext cx="995241" cy="548514"/>
          </a:xfrm>
          <a:prstGeom prst="rect">
            <a:avLst/>
          </a:prstGeom>
        </p:spPr>
      </p:pic>
    </p:spTree>
    <p:extLst>
      <p:ext uri="{BB962C8B-B14F-4D97-AF65-F5344CB8AC3E}">
        <p14:creationId xmlns:p14="http://schemas.microsoft.com/office/powerpoint/2010/main" val="371535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716" y="-153963"/>
            <a:ext cx="9858084" cy="1049005"/>
          </a:xfrm>
        </p:spPr>
        <p:txBody>
          <a:bodyPr/>
          <a:lstStyle/>
          <a:p>
            <a:r>
              <a:rPr lang="en-US" dirty="0"/>
              <a:t>Santiago</a:t>
            </a:r>
          </a:p>
        </p:txBody>
      </p:sp>
      <p:sp>
        <p:nvSpPr>
          <p:cNvPr id="3" name="Content Placeholder 2"/>
          <p:cNvSpPr>
            <a:spLocks noGrp="1"/>
          </p:cNvSpPr>
          <p:nvPr>
            <p:ph idx="1"/>
          </p:nvPr>
        </p:nvSpPr>
        <p:spPr>
          <a:xfrm>
            <a:off x="838200" y="895041"/>
            <a:ext cx="10515601" cy="5296034"/>
          </a:xfrm>
        </p:spPr>
        <p:txBody>
          <a:bodyPr>
            <a:normAutofit/>
          </a:bodyPr>
          <a:lstStyle/>
          <a:p>
            <a:pPr marL="0" indent="0">
              <a:buNone/>
            </a:pPr>
            <a:r>
              <a:rPr lang="en-US" sz="2400" b="1" dirty="0"/>
              <a:t>PDSA:  </a:t>
            </a:r>
            <a:r>
              <a:rPr lang="en-US" sz="2000" b="1" dirty="0">
                <a:effectLst/>
                <a:ea typeface="Times New Roman" panose="02020603050405020304" pitchFamily="18" charset="0"/>
              </a:rPr>
              <a:t>Set up a protocol for patients 10+ who are overweight/obese to be seen back within 4-6 weeks (also administering the 5210 HHQ for WCVs for 10+)</a:t>
            </a:r>
          </a:p>
          <a:p>
            <a:pPr marL="0" indent="0">
              <a:buNone/>
            </a:pPr>
            <a:endParaRPr lang="en-US" sz="2000" b="1" dirty="0">
              <a:effectLst/>
              <a:ea typeface="Times New Roman" panose="02020603050405020304" pitchFamily="18" charset="0"/>
            </a:endParaRPr>
          </a:p>
          <a:p>
            <a:r>
              <a:rPr lang="en-US" sz="2400" dirty="0"/>
              <a:t>What has been a particularly valuable implementation change or learning area as a result of this project?  Please describe:</a:t>
            </a:r>
          </a:p>
          <a:p>
            <a:pPr lvl="1"/>
            <a:r>
              <a:rPr lang="en-US" sz="1999" dirty="0">
                <a:solidFill>
                  <a:srgbClr val="002060"/>
                </a:solidFill>
              </a:rPr>
              <a:t>Bringing Pt in for 1 month follow up</a:t>
            </a:r>
          </a:p>
          <a:p>
            <a:pPr lvl="2"/>
            <a:r>
              <a:rPr lang="en-US" sz="1600" dirty="0">
                <a:solidFill>
                  <a:srgbClr val="002060"/>
                </a:solidFill>
              </a:rPr>
              <a:t>Workflow improvements (making next appt at </a:t>
            </a:r>
            <a:r>
              <a:rPr lang="en-US" sz="1600" b="1" dirty="0">
                <a:solidFill>
                  <a:srgbClr val="002060"/>
                </a:solidFill>
              </a:rPr>
              <a:t>check-in</a:t>
            </a:r>
            <a:r>
              <a:rPr lang="en-US" sz="1600" dirty="0">
                <a:solidFill>
                  <a:srgbClr val="002060"/>
                </a:solidFill>
              </a:rPr>
              <a:t>)</a:t>
            </a:r>
          </a:p>
          <a:p>
            <a:pPr lvl="2"/>
            <a:r>
              <a:rPr lang="en-US" sz="1600" dirty="0">
                <a:solidFill>
                  <a:srgbClr val="002060"/>
                </a:solidFill>
              </a:rPr>
              <a:t>Keeps patients engaged and on-track (used to be 3 months)</a:t>
            </a:r>
          </a:p>
          <a:p>
            <a:pPr lvl="2"/>
            <a:r>
              <a:rPr lang="en-US" sz="1600" dirty="0">
                <a:solidFill>
                  <a:srgbClr val="002060"/>
                </a:solidFill>
              </a:rPr>
              <a:t>Establishing small goals (e.g. no sweet beverages, increase water)</a:t>
            </a:r>
          </a:p>
          <a:p>
            <a:pPr marL="914482" lvl="2" indent="0">
              <a:buNone/>
            </a:pPr>
            <a:endParaRPr lang="en-US" sz="2400" dirty="0"/>
          </a:p>
          <a:p>
            <a:r>
              <a:rPr lang="en-US" sz="2400" dirty="0"/>
              <a:t>Identify one question you have related to this change/topic</a:t>
            </a:r>
          </a:p>
          <a:p>
            <a:pPr lvl="1"/>
            <a:r>
              <a:rPr lang="en-US" sz="1999" dirty="0">
                <a:solidFill>
                  <a:srgbClr val="002060"/>
                </a:solidFill>
              </a:rPr>
              <a:t>How feasible would the 1-month follow up be in your practice? </a:t>
            </a:r>
          </a:p>
          <a:p>
            <a:pPr lvl="1"/>
            <a:r>
              <a:rPr lang="en-US" sz="1999" dirty="0">
                <a:solidFill>
                  <a:srgbClr val="002060"/>
                </a:solidFill>
              </a:rPr>
              <a:t>Is there an activity that we can encourage/promote that doesn’t cost a lot, is fun, and can be played anywhere (e.g. pickleball?)</a:t>
            </a:r>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2400" dirty="0"/>
          </a:p>
        </p:txBody>
      </p:sp>
      <p:pic>
        <p:nvPicPr>
          <p:cNvPr id="4" name="Picture 3">
            <a:extLst>
              <a:ext uri="{FF2B5EF4-FFF2-40B4-BE49-F238E27FC236}">
                <a16:creationId xmlns:a16="http://schemas.microsoft.com/office/drawing/2014/main" id="{87335AAE-6C2A-E41E-4C28-99321210839B}"/>
              </a:ext>
            </a:extLst>
          </p:cNvPr>
          <p:cNvPicPr>
            <a:picLocks noChangeAspect="1"/>
          </p:cNvPicPr>
          <p:nvPr/>
        </p:nvPicPr>
        <p:blipFill>
          <a:blip r:embed="rId2"/>
          <a:stretch>
            <a:fillRect/>
          </a:stretch>
        </p:blipFill>
        <p:spPr>
          <a:xfrm>
            <a:off x="500475" y="0"/>
            <a:ext cx="995241" cy="548514"/>
          </a:xfrm>
          <a:prstGeom prst="rect">
            <a:avLst/>
          </a:prstGeom>
        </p:spPr>
      </p:pic>
    </p:spTree>
    <p:extLst>
      <p:ext uri="{BB962C8B-B14F-4D97-AF65-F5344CB8AC3E}">
        <p14:creationId xmlns:p14="http://schemas.microsoft.com/office/powerpoint/2010/main" val="3382857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716" y="-153963"/>
            <a:ext cx="9858084" cy="1049005"/>
          </a:xfrm>
        </p:spPr>
        <p:txBody>
          <a:bodyPr/>
          <a:lstStyle/>
          <a:p>
            <a:r>
              <a:rPr lang="en-US" dirty="0"/>
              <a:t>Atlantic Pediatrics</a:t>
            </a:r>
          </a:p>
        </p:txBody>
      </p:sp>
      <p:sp>
        <p:nvSpPr>
          <p:cNvPr id="3" name="Content Placeholder 2"/>
          <p:cNvSpPr>
            <a:spLocks noGrp="1"/>
          </p:cNvSpPr>
          <p:nvPr>
            <p:ph idx="1"/>
          </p:nvPr>
        </p:nvSpPr>
        <p:spPr>
          <a:xfrm>
            <a:off x="838200" y="895041"/>
            <a:ext cx="10830886" cy="5052753"/>
          </a:xfrm>
        </p:spPr>
        <p:txBody>
          <a:bodyPr>
            <a:normAutofit/>
          </a:bodyPr>
          <a:lstStyle/>
          <a:p>
            <a:pPr marL="0" indent="0">
              <a:buNone/>
            </a:pPr>
            <a:endParaRPr lang="en-US" sz="2400" b="1" dirty="0"/>
          </a:p>
          <a:p>
            <a:pPr marL="0" indent="0">
              <a:buNone/>
            </a:pPr>
            <a:r>
              <a:rPr lang="en-US" sz="2400" b="1" dirty="0"/>
              <a:t>PDSA:  Adding the 5210 HHQ to all WCVs for ages 2-9</a:t>
            </a:r>
            <a:endParaRPr lang="en-US" sz="2400" dirty="0"/>
          </a:p>
          <a:p>
            <a:endParaRPr lang="en-US" sz="2400" dirty="0"/>
          </a:p>
          <a:p>
            <a:r>
              <a:rPr lang="en-US" sz="2400" dirty="0"/>
              <a:t>What has been a particularly valuable implementation change or learning area as a result of this project?  Please describe:</a:t>
            </a:r>
          </a:p>
          <a:p>
            <a:pPr lvl="1"/>
            <a:r>
              <a:rPr lang="en-US" sz="1999" dirty="0">
                <a:solidFill>
                  <a:srgbClr val="002060"/>
                </a:solidFill>
              </a:rPr>
              <a:t>Shorter intervals between visits – now 2-3 month follow ups</a:t>
            </a:r>
          </a:p>
          <a:p>
            <a:pPr lvl="2"/>
            <a:r>
              <a:rPr lang="en-US" sz="1600" dirty="0">
                <a:solidFill>
                  <a:srgbClr val="002060"/>
                </a:solidFill>
              </a:rPr>
              <a:t>Name of visit/reason is not announced verbally in front of patient any more – only in the chart (“growth check”)</a:t>
            </a:r>
          </a:p>
          <a:p>
            <a:pPr lvl="1"/>
            <a:r>
              <a:rPr lang="en-US" sz="1999" dirty="0">
                <a:solidFill>
                  <a:srgbClr val="002060"/>
                </a:solidFill>
              </a:rPr>
              <a:t>Purchased larger furniture when expanded office – all-size friendly </a:t>
            </a:r>
          </a:p>
          <a:p>
            <a:pPr lvl="1"/>
            <a:r>
              <a:rPr lang="en-US" sz="1999" dirty="0">
                <a:solidFill>
                  <a:srgbClr val="002060"/>
                </a:solidFill>
              </a:rPr>
              <a:t>“What is one thing you’d like to focus on?” has been helpful with families; and, generally, increased comfort bringing up the topic of weight</a:t>
            </a:r>
          </a:p>
          <a:p>
            <a:r>
              <a:rPr lang="en-US" sz="2400" dirty="0"/>
              <a:t>Identify one question you have related to this change/topic</a:t>
            </a:r>
          </a:p>
          <a:p>
            <a:pPr lvl="1"/>
            <a:r>
              <a:rPr lang="en-US" sz="1999" dirty="0">
                <a:solidFill>
                  <a:srgbClr val="002060"/>
                </a:solidFill>
              </a:rPr>
              <a:t>Nothing at this time</a:t>
            </a:r>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2400" dirty="0"/>
          </a:p>
        </p:txBody>
      </p:sp>
      <p:pic>
        <p:nvPicPr>
          <p:cNvPr id="4" name="Picture 3">
            <a:extLst>
              <a:ext uri="{FF2B5EF4-FFF2-40B4-BE49-F238E27FC236}">
                <a16:creationId xmlns:a16="http://schemas.microsoft.com/office/drawing/2014/main" id="{F78CBE01-9273-64A7-988C-C35347715592}"/>
              </a:ext>
            </a:extLst>
          </p:cNvPr>
          <p:cNvPicPr>
            <a:picLocks noChangeAspect="1"/>
          </p:cNvPicPr>
          <p:nvPr/>
        </p:nvPicPr>
        <p:blipFill>
          <a:blip r:embed="rId2"/>
          <a:stretch>
            <a:fillRect/>
          </a:stretch>
        </p:blipFill>
        <p:spPr>
          <a:xfrm>
            <a:off x="500475" y="0"/>
            <a:ext cx="995241" cy="548514"/>
          </a:xfrm>
          <a:prstGeom prst="rect">
            <a:avLst/>
          </a:prstGeom>
        </p:spPr>
      </p:pic>
    </p:spTree>
    <p:extLst>
      <p:ext uri="{BB962C8B-B14F-4D97-AF65-F5344CB8AC3E}">
        <p14:creationId xmlns:p14="http://schemas.microsoft.com/office/powerpoint/2010/main" val="573169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716" y="-153963"/>
            <a:ext cx="9858084" cy="1049005"/>
          </a:xfrm>
        </p:spPr>
        <p:txBody>
          <a:bodyPr/>
          <a:lstStyle/>
          <a:p>
            <a:r>
              <a:rPr lang="en-US" dirty="0"/>
              <a:t>Anchor Pediatrics</a:t>
            </a:r>
          </a:p>
        </p:txBody>
      </p:sp>
      <p:sp>
        <p:nvSpPr>
          <p:cNvPr id="3" name="Content Placeholder 2"/>
          <p:cNvSpPr>
            <a:spLocks noGrp="1"/>
          </p:cNvSpPr>
          <p:nvPr>
            <p:ph idx="1"/>
          </p:nvPr>
        </p:nvSpPr>
        <p:spPr>
          <a:xfrm>
            <a:off x="838200" y="895041"/>
            <a:ext cx="10515601" cy="4925895"/>
          </a:xfrm>
        </p:spPr>
        <p:txBody>
          <a:bodyPr>
            <a:normAutofit/>
          </a:bodyPr>
          <a:lstStyle/>
          <a:p>
            <a:pPr marL="0" indent="0">
              <a:buNone/>
            </a:pPr>
            <a:endParaRPr lang="en-US" sz="2400" b="1" dirty="0"/>
          </a:p>
          <a:p>
            <a:pPr marL="0" indent="0">
              <a:buNone/>
            </a:pPr>
            <a:r>
              <a:rPr lang="en-US" sz="2400" b="1" dirty="0"/>
              <a:t>PDSA:  Adding the 5210 HHQ to all WCVs for ages 3-9</a:t>
            </a:r>
            <a:endParaRPr lang="en-US" sz="2400" dirty="0"/>
          </a:p>
          <a:p>
            <a:endParaRPr lang="en-US" sz="2400" dirty="0"/>
          </a:p>
          <a:p>
            <a:r>
              <a:rPr lang="en-US" sz="2400" dirty="0"/>
              <a:t>What has been a particularly valuable implementation change or learning area as a result of this project?  Please describe: </a:t>
            </a:r>
          </a:p>
          <a:p>
            <a:r>
              <a:rPr lang="en-US" sz="2400" dirty="0"/>
              <a:t>The tool helps focus the discussion on the areas of concern to the parents/caretakers/patient as well as the clinician’s assessment. </a:t>
            </a:r>
          </a:p>
          <a:p>
            <a:endParaRPr lang="en-US" sz="2400" dirty="0"/>
          </a:p>
          <a:p>
            <a:r>
              <a:rPr lang="en-US" sz="2400" dirty="0"/>
              <a:t>Identify one question you have related to this change/topic: </a:t>
            </a:r>
          </a:p>
          <a:p>
            <a:r>
              <a:rPr lang="en-US" sz="2400" dirty="0"/>
              <a:t>Do we need to update our well child handouts related to feeding advice, exercise and establishing </a:t>
            </a:r>
            <a:r>
              <a:rPr lang="en-US" sz="2400"/>
              <a:t>health habits.</a:t>
            </a:r>
            <a:endParaRPr lang="en-US" sz="2400" dirty="0"/>
          </a:p>
          <a:p>
            <a:pPr lvl="1"/>
            <a:endParaRPr lang="en-US" sz="1999" dirty="0"/>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2400" dirty="0"/>
          </a:p>
        </p:txBody>
      </p:sp>
      <p:pic>
        <p:nvPicPr>
          <p:cNvPr id="4" name="Picture 3">
            <a:extLst>
              <a:ext uri="{FF2B5EF4-FFF2-40B4-BE49-F238E27FC236}">
                <a16:creationId xmlns:a16="http://schemas.microsoft.com/office/drawing/2014/main" id="{9A97824D-6784-E9CC-5181-E723DC058549}"/>
              </a:ext>
            </a:extLst>
          </p:cNvPr>
          <p:cNvPicPr>
            <a:picLocks noChangeAspect="1"/>
          </p:cNvPicPr>
          <p:nvPr/>
        </p:nvPicPr>
        <p:blipFill>
          <a:blip r:embed="rId2"/>
          <a:stretch>
            <a:fillRect/>
          </a:stretch>
        </p:blipFill>
        <p:spPr>
          <a:xfrm>
            <a:off x="500475" y="0"/>
            <a:ext cx="995241" cy="548514"/>
          </a:xfrm>
          <a:prstGeom prst="rect">
            <a:avLst/>
          </a:prstGeom>
        </p:spPr>
      </p:pic>
    </p:spTree>
    <p:extLst>
      <p:ext uri="{BB962C8B-B14F-4D97-AF65-F5344CB8AC3E}">
        <p14:creationId xmlns:p14="http://schemas.microsoft.com/office/powerpoint/2010/main" val="1061416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716" y="-153963"/>
            <a:ext cx="9858084" cy="1049005"/>
          </a:xfrm>
        </p:spPr>
        <p:txBody>
          <a:bodyPr/>
          <a:lstStyle/>
          <a:p>
            <a:r>
              <a:rPr lang="en-US" dirty="0"/>
              <a:t>SJHC</a:t>
            </a:r>
          </a:p>
        </p:txBody>
      </p:sp>
      <p:sp>
        <p:nvSpPr>
          <p:cNvPr id="3" name="Content Placeholder 2"/>
          <p:cNvSpPr>
            <a:spLocks noGrp="1"/>
          </p:cNvSpPr>
          <p:nvPr>
            <p:ph idx="1"/>
          </p:nvPr>
        </p:nvSpPr>
        <p:spPr>
          <a:xfrm>
            <a:off x="838200" y="895041"/>
            <a:ext cx="10515601" cy="4925895"/>
          </a:xfrm>
        </p:spPr>
        <p:txBody>
          <a:bodyPr>
            <a:normAutofit/>
          </a:bodyPr>
          <a:lstStyle/>
          <a:p>
            <a:pPr marL="0" indent="0">
              <a:buNone/>
            </a:pPr>
            <a:endParaRPr lang="en-US" sz="2400" b="1" dirty="0"/>
          </a:p>
          <a:p>
            <a:pPr marL="0" indent="0">
              <a:buNone/>
            </a:pPr>
            <a:r>
              <a:rPr lang="en-US" sz="2400" b="1" dirty="0"/>
              <a:t>PDSA:  Adding the 5210 HHQ to all WCVs for ages 2-9</a:t>
            </a:r>
            <a:endParaRPr lang="en-US" sz="2400" dirty="0"/>
          </a:p>
          <a:p>
            <a:endParaRPr lang="en-US" sz="2400" dirty="0"/>
          </a:p>
          <a:p>
            <a:r>
              <a:rPr lang="en-US" sz="2400" dirty="0"/>
              <a:t>What has been a particularly valuable implementation change or learning area as a result of this project?  Please describe:</a:t>
            </a:r>
          </a:p>
          <a:p>
            <a:pPr lvl="1"/>
            <a:r>
              <a:rPr lang="en-US" sz="1600" dirty="0">
                <a:solidFill>
                  <a:srgbClr val="000000"/>
                </a:solidFill>
                <a:effectLst/>
                <a:latin typeface="Helvetica" pitchFamily="2" charset="0"/>
              </a:rPr>
              <a:t>Having </a:t>
            </a:r>
            <a:r>
              <a:rPr lang="en-US" sz="1600" b="1" dirty="0">
                <a:solidFill>
                  <a:srgbClr val="000000"/>
                </a:solidFill>
                <a:effectLst/>
                <a:latin typeface="Helvetica" pitchFamily="2" charset="0"/>
              </a:rPr>
              <a:t>the questionnaire </a:t>
            </a:r>
            <a:r>
              <a:rPr lang="en-US" sz="1600" dirty="0">
                <a:solidFill>
                  <a:srgbClr val="000000"/>
                </a:solidFill>
                <a:effectLst/>
                <a:latin typeface="Helvetica" pitchFamily="2" charset="0"/>
              </a:rPr>
              <a:t>as a new part of our visits enhances how we obtain information about the lifestyle of our patients; some of whom I am seeing for the first time as a new provider in the clinic and we can only cover so much. A quick look at the answers on each sheet helps to, for example, identify low hanging fruit or problem areas that have been missed during the visit. </a:t>
            </a:r>
          </a:p>
          <a:p>
            <a:pPr marL="457241" lvl="1" indent="0">
              <a:buNone/>
            </a:pPr>
            <a:endParaRPr lang="en-US" sz="2800" dirty="0"/>
          </a:p>
          <a:p>
            <a:r>
              <a:rPr lang="en-US" sz="2400" dirty="0"/>
              <a:t>Identify one question you have related to this change/topic</a:t>
            </a:r>
          </a:p>
          <a:p>
            <a:pPr lvl="1"/>
            <a:r>
              <a:rPr lang="en-US" sz="1600" b="1" dirty="0">
                <a:solidFill>
                  <a:srgbClr val="000000"/>
                </a:solidFill>
                <a:effectLst/>
                <a:latin typeface="Helvetica" pitchFamily="2" charset="0"/>
              </a:rPr>
              <a:t>Survey fatigue</a:t>
            </a:r>
            <a:r>
              <a:rPr lang="en-US" sz="1600" dirty="0">
                <a:solidFill>
                  <a:srgbClr val="000000"/>
                </a:solidFill>
                <a:effectLst/>
                <a:latin typeface="Helvetica" pitchFamily="2" charset="0"/>
              </a:rPr>
              <a:t>? SDOH, PHQ9, HHQ</a:t>
            </a:r>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2400" dirty="0"/>
          </a:p>
        </p:txBody>
      </p:sp>
      <p:pic>
        <p:nvPicPr>
          <p:cNvPr id="4" name="Picture 3">
            <a:extLst>
              <a:ext uri="{FF2B5EF4-FFF2-40B4-BE49-F238E27FC236}">
                <a16:creationId xmlns:a16="http://schemas.microsoft.com/office/drawing/2014/main" id="{E90FB615-B05C-A538-4DDA-C9C75F6B051D}"/>
              </a:ext>
            </a:extLst>
          </p:cNvPr>
          <p:cNvPicPr>
            <a:picLocks noChangeAspect="1"/>
          </p:cNvPicPr>
          <p:nvPr/>
        </p:nvPicPr>
        <p:blipFill>
          <a:blip r:embed="rId3"/>
          <a:stretch>
            <a:fillRect/>
          </a:stretch>
        </p:blipFill>
        <p:spPr>
          <a:xfrm>
            <a:off x="500475" y="0"/>
            <a:ext cx="995241" cy="548514"/>
          </a:xfrm>
          <a:prstGeom prst="rect">
            <a:avLst/>
          </a:prstGeom>
        </p:spPr>
      </p:pic>
    </p:spTree>
    <p:extLst>
      <p:ext uri="{BB962C8B-B14F-4D97-AF65-F5344CB8AC3E}">
        <p14:creationId xmlns:p14="http://schemas.microsoft.com/office/powerpoint/2010/main" val="1714259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716" y="-153963"/>
            <a:ext cx="9858084" cy="1049005"/>
          </a:xfrm>
        </p:spPr>
        <p:txBody>
          <a:bodyPr/>
          <a:lstStyle/>
          <a:p>
            <a:r>
              <a:rPr lang="en-US" dirty="0"/>
              <a:t>Coastal Waterman</a:t>
            </a:r>
          </a:p>
        </p:txBody>
      </p:sp>
      <p:sp>
        <p:nvSpPr>
          <p:cNvPr id="3" name="Content Placeholder 2"/>
          <p:cNvSpPr>
            <a:spLocks noGrp="1"/>
          </p:cNvSpPr>
          <p:nvPr>
            <p:ph idx="1"/>
          </p:nvPr>
        </p:nvSpPr>
        <p:spPr>
          <a:xfrm>
            <a:off x="838200" y="895041"/>
            <a:ext cx="10515601" cy="4925895"/>
          </a:xfrm>
        </p:spPr>
        <p:txBody>
          <a:bodyPr>
            <a:normAutofit lnSpcReduction="10000"/>
          </a:bodyPr>
          <a:lstStyle/>
          <a:p>
            <a:pPr marL="0" indent="0">
              <a:buNone/>
            </a:pPr>
            <a:endParaRPr lang="en-US" sz="2400" b="1" dirty="0"/>
          </a:p>
          <a:p>
            <a:pPr marL="0" indent="0">
              <a:buNone/>
            </a:pPr>
            <a:r>
              <a:rPr lang="en-US" sz="2400" b="1" dirty="0"/>
              <a:t>PDSA:  Adding the 5210 HHQ to all WCVs for ages 3-9</a:t>
            </a:r>
            <a:endParaRPr lang="en-US" sz="2400" dirty="0"/>
          </a:p>
          <a:p>
            <a:endParaRPr lang="en-US" sz="2400" dirty="0"/>
          </a:p>
          <a:p>
            <a:r>
              <a:rPr lang="en-US" sz="2400" dirty="0"/>
              <a:t>What has been a particularly valuable implementation change or learning area as a result of this project?  Please describe:</a:t>
            </a:r>
          </a:p>
          <a:p>
            <a:pPr lvl="1"/>
            <a:r>
              <a:rPr lang="en-US" sz="1999" dirty="0">
                <a:solidFill>
                  <a:srgbClr val="002060"/>
                </a:solidFill>
              </a:rPr>
              <a:t>Using the 5210 screening tool has helped to identify the amount of screen time vs. outdoor time in the family which has led to excellent conversations and more opportunities to discuss making changes in the family</a:t>
            </a:r>
          </a:p>
          <a:p>
            <a:pPr lvl="1"/>
            <a:endParaRPr lang="en-US" sz="1999" dirty="0">
              <a:solidFill>
                <a:srgbClr val="002060"/>
              </a:solidFill>
            </a:endParaRPr>
          </a:p>
          <a:p>
            <a:endParaRPr lang="en-US" sz="2400" dirty="0"/>
          </a:p>
          <a:p>
            <a:r>
              <a:rPr lang="en-US" sz="2400" dirty="0"/>
              <a:t>Identify one question you have related to this change/topic</a:t>
            </a:r>
          </a:p>
          <a:p>
            <a:pPr lvl="1"/>
            <a:r>
              <a:rPr lang="en-US" sz="1999" dirty="0">
                <a:solidFill>
                  <a:srgbClr val="002060"/>
                </a:solidFill>
              </a:rPr>
              <a:t>Looking for a handout on ways to incorporate physical activity into daily life</a:t>
            </a:r>
          </a:p>
          <a:p>
            <a:pPr lvl="1"/>
            <a:r>
              <a:rPr lang="en-US" sz="1999" dirty="0">
                <a:solidFill>
                  <a:srgbClr val="002060"/>
                </a:solidFill>
              </a:rPr>
              <a:t>How do you find out about resources for families in RI (places kids/families can go that are low cost or free – e.g., zoo, YMCA, etc.)?  For families who live in an apt w/o a car?</a:t>
            </a:r>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2400" dirty="0"/>
          </a:p>
        </p:txBody>
      </p:sp>
      <p:pic>
        <p:nvPicPr>
          <p:cNvPr id="4" name="Picture 3">
            <a:extLst>
              <a:ext uri="{FF2B5EF4-FFF2-40B4-BE49-F238E27FC236}">
                <a16:creationId xmlns:a16="http://schemas.microsoft.com/office/drawing/2014/main" id="{0F6C4E4A-942D-C07C-E59F-2F2EE4F912C6}"/>
              </a:ext>
            </a:extLst>
          </p:cNvPr>
          <p:cNvPicPr>
            <a:picLocks noChangeAspect="1"/>
          </p:cNvPicPr>
          <p:nvPr/>
        </p:nvPicPr>
        <p:blipFill>
          <a:blip r:embed="rId2"/>
          <a:stretch>
            <a:fillRect/>
          </a:stretch>
        </p:blipFill>
        <p:spPr>
          <a:xfrm>
            <a:off x="500475" y="0"/>
            <a:ext cx="995241" cy="548514"/>
          </a:xfrm>
          <a:prstGeom prst="rect">
            <a:avLst/>
          </a:prstGeom>
        </p:spPr>
      </p:pic>
    </p:spTree>
    <p:extLst>
      <p:ext uri="{BB962C8B-B14F-4D97-AF65-F5344CB8AC3E}">
        <p14:creationId xmlns:p14="http://schemas.microsoft.com/office/powerpoint/2010/main" val="805555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716" y="-153963"/>
            <a:ext cx="9858084" cy="1049005"/>
          </a:xfrm>
        </p:spPr>
        <p:txBody>
          <a:bodyPr/>
          <a:lstStyle/>
          <a:p>
            <a:r>
              <a:rPr lang="en-US" dirty="0"/>
              <a:t>Westerly</a:t>
            </a:r>
          </a:p>
        </p:txBody>
      </p:sp>
      <p:sp>
        <p:nvSpPr>
          <p:cNvPr id="3" name="Content Placeholder 2"/>
          <p:cNvSpPr>
            <a:spLocks noGrp="1"/>
          </p:cNvSpPr>
          <p:nvPr>
            <p:ph idx="1"/>
          </p:nvPr>
        </p:nvSpPr>
        <p:spPr>
          <a:xfrm>
            <a:off x="838200" y="895041"/>
            <a:ext cx="10515601" cy="4925895"/>
          </a:xfrm>
        </p:spPr>
        <p:txBody>
          <a:bodyPr>
            <a:normAutofit/>
          </a:bodyPr>
          <a:lstStyle/>
          <a:p>
            <a:pPr marL="0" indent="0">
              <a:buNone/>
            </a:pPr>
            <a:endParaRPr lang="en-US" sz="2400" b="1" dirty="0"/>
          </a:p>
          <a:p>
            <a:pPr marL="0" indent="0">
              <a:buNone/>
            </a:pPr>
            <a:r>
              <a:rPr lang="en-US" sz="2400" b="1" dirty="0"/>
              <a:t>PDSA:  Adding the 5210 HHQ to all WCVs for ages 2-9</a:t>
            </a:r>
            <a:endParaRPr lang="en-US" sz="2400" dirty="0"/>
          </a:p>
          <a:p>
            <a:endParaRPr lang="en-US" sz="2400" dirty="0"/>
          </a:p>
          <a:p>
            <a:r>
              <a:rPr lang="en-US" sz="2400" dirty="0"/>
              <a:t>What has been a particularly valuable implementation change or learning area as a result of this project?  Please describe:</a:t>
            </a:r>
          </a:p>
          <a:p>
            <a:pPr lvl="1"/>
            <a:r>
              <a:rPr lang="en-US" sz="1600" b="0" i="0" dirty="0">
                <a:solidFill>
                  <a:srgbClr val="222222"/>
                </a:solidFill>
                <a:effectLst/>
                <a:latin typeface="Arial" panose="020B0604020202020204" pitchFamily="34" charset="0"/>
              </a:rPr>
              <a:t>Using the 5210 HHQ, I’ve learned what areas to target during a physical exam.  Rather than approach all areas of diet,  I can hone in on the specific issue each family faces, such as eating as a family.  It also does not single out weight as an issue.  It gives me a window into each families eating patterns.</a:t>
            </a:r>
          </a:p>
          <a:p>
            <a:pPr lvl="1"/>
            <a:r>
              <a:rPr lang="en-US" sz="1600" dirty="0">
                <a:solidFill>
                  <a:srgbClr val="222222"/>
                </a:solidFill>
                <a:latin typeface="Arial" panose="020B0604020202020204" pitchFamily="34" charset="0"/>
              </a:rPr>
              <a:t>E.g., </a:t>
            </a:r>
            <a:r>
              <a:rPr lang="en-US" sz="1600" b="0" i="0" dirty="0">
                <a:solidFill>
                  <a:srgbClr val="222222"/>
                </a:solidFill>
                <a:effectLst/>
                <a:latin typeface="Arial" panose="020B0604020202020204" pitchFamily="34" charset="0"/>
              </a:rPr>
              <a:t>when I see the drink intake that is whole milk or juice, I zoom into this and make suggestions for change</a:t>
            </a:r>
            <a:endParaRPr lang="en-US" sz="1999" dirty="0"/>
          </a:p>
          <a:p>
            <a:endParaRPr lang="en-US" sz="2400" dirty="0"/>
          </a:p>
          <a:p>
            <a:r>
              <a:rPr lang="en-US" sz="2400" dirty="0"/>
              <a:t>Identify one question you have related to this change/topic</a:t>
            </a:r>
          </a:p>
          <a:p>
            <a:pPr lvl="1"/>
            <a:endParaRPr lang="en-US" sz="1999" dirty="0"/>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2400" dirty="0"/>
          </a:p>
        </p:txBody>
      </p:sp>
      <p:pic>
        <p:nvPicPr>
          <p:cNvPr id="4" name="Picture 3">
            <a:extLst>
              <a:ext uri="{FF2B5EF4-FFF2-40B4-BE49-F238E27FC236}">
                <a16:creationId xmlns:a16="http://schemas.microsoft.com/office/drawing/2014/main" id="{A37485F6-4321-5399-60DC-C66AE8845832}"/>
              </a:ext>
            </a:extLst>
          </p:cNvPr>
          <p:cNvPicPr>
            <a:picLocks noChangeAspect="1"/>
          </p:cNvPicPr>
          <p:nvPr/>
        </p:nvPicPr>
        <p:blipFill>
          <a:blip r:embed="rId2"/>
          <a:stretch>
            <a:fillRect/>
          </a:stretch>
        </p:blipFill>
        <p:spPr>
          <a:xfrm>
            <a:off x="500475" y="0"/>
            <a:ext cx="995241" cy="548514"/>
          </a:xfrm>
          <a:prstGeom prst="rect">
            <a:avLst/>
          </a:prstGeom>
        </p:spPr>
      </p:pic>
    </p:spTree>
    <p:extLst>
      <p:ext uri="{BB962C8B-B14F-4D97-AF65-F5344CB8AC3E}">
        <p14:creationId xmlns:p14="http://schemas.microsoft.com/office/powerpoint/2010/main" val="161949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88468" y="641603"/>
            <a:ext cx="11858837" cy="0"/>
          </a:xfrm>
          <a:custGeom>
            <a:avLst/>
            <a:gdLst/>
            <a:ahLst/>
            <a:cxnLst/>
            <a:rect l="l" t="t" r="r" b="b"/>
            <a:pathLst>
              <a:path w="17788255">
                <a:moveTo>
                  <a:pt x="0" y="0"/>
                </a:moveTo>
                <a:lnTo>
                  <a:pt x="17788128" y="0"/>
                </a:lnTo>
              </a:path>
            </a:pathLst>
          </a:custGeom>
          <a:ln w="28956">
            <a:solidFill>
              <a:srgbClr val="F7B31D"/>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70C0"/>
              </a:solidFill>
              <a:effectLst/>
              <a:uLnTx/>
              <a:uFillTx/>
              <a:latin typeface="Calibri" panose="020F0502020204030204"/>
              <a:ea typeface="+mn-ea"/>
              <a:cs typeface="+mn-cs"/>
            </a:endParaRPr>
          </a:p>
        </p:txBody>
      </p:sp>
      <p:sp>
        <p:nvSpPr>
          <p:cNvPr id="6" name="object 6"/>
          <p:cNvSpPr txBox="1">
            <a:spLocks noGrp="1"/>
          </p:cNvSpPr>
          <p:nvPr>
            <p:ph type="title"/>
          </p:nvPr>
        </p:nvSpPr>
        <p:spPr>
          <a:xfrm>
            <a:off x="558800" y="641603"/>
            <a:ext cx="7010401" cy="685358"/>
          </a:xfrm>
          <a:prstGeom prst="rect">
            <a:avLst/>
          </a:prstGeom>
        </p:spPr>
        <p:txBody>
          <a:bodyPr vert="horz" wrap="square" lIns="0" tIns="8043" rIns="0" bIns="0" rtlCol="0" anchor="ctr">
            <a:spAutoFit/>
          </a:bodyPr>
          <a:lstStyle/>
          <a:p>
            <a:pPr marL="8467">
              <a:lnSpc>
                <a:spcPct val="100000"/>
              </a:lnSpc>
              <a:spcBef>
                <a:spcPts val="63"/>
              </a:spcBef>
            </a:pPr>
            <a:r>
              <a:rPr lang="en-US" spc="-153" dirty="0"/>
              <a:t>Welcome</a:t>
            </a:r>
            <a:endParaRPr spc="-193" dirty="0"/>
          </a:p>
        </p:txBody>
      </p:sp>
      <p:sp>
        <p:nvSpPr>
          <p:cNvPr id="3" name="Text Placeholder 2"/>
          <p:cNvSpPr>
            <a:spLocks noGrp="1"/>
          </p:cNvSpPr>
          <p:nvPr>
            <p:ph idx="1"/>
          </p:nvPr>
        </p:nvSpPr>
        <p:spPr>
          <a:xfrm>
            <a:off x="558800" y="1549401"/>
            <a:ext cx="10795002" cy="1727199"/>
          </a:xfrm>
        </p:spPr>
        <p:txBody>
          <a:bodyPr>
            <a:normAutofit lnSpcReduction="10000"/>
          </a:bodyPr>
          <a:lstStyle/>
          <a:p>
            <a:pPr marL="495325" indent="-495325"/>
            <a:r>
              <a:rPr lang="en-US" dirty="0">
                <a:solidFill>
                  <a:schemeClr val="accent6">
                    <a:lumMod val="50000"/>
                  </a:schemeClr>
                </a:solidFill>
              </a:rPr>
              <a:t>This session will be recorded for educational and quality improvement purposes</a:t>
            </a:r>
          </a:p>
          <a:p>
            <a:pPr marL="495325" indent="-495325"/>
            <a:r>
              <a:rPr lang="en-US" dirty="0">
                <a:solidFill>
                  <a:schemeClr val="accent6">
                    <a:lumMod val="50000"/>
                  </a:schemeClr>
                </a:solidFill>
              </a:rPr>
              <a:t>Please do not provide any protected health information (PHI) during any ECHO session</a:t>
            </a:r>
          </a:p>
          <a:p>
            <a:pPr marL="495325" indent="-495325"/>
            <a:endParaRPr lang="en-US" dirty="0">
              <a:solidFill>
                <a:schemeClr val="accent6">
                  <a:lumMod val="50000"/>
                </a:schemeClr>
              </a:solidFill>
            </a:endParaRPr>
          </a:p>
        </p:txBody>
      </p:sp>
      <p:pic>
        <p:nvPicPr>
          <p:cNvPr id="9" name="Picture 1" descr="page2image1772256">
            <a:extLst>
              <a:ext uri="{FF2B5EF4-FFF2-40B4-BE49-F238E27FC236}">
                <a16:creationId xmlns:a16="http://schemas.microsoft.com/office/drawing/2014/main" id="{2112E677-3ED6-D34A-9ABF-C1F2EFD36D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00331"/>
            <a:ext cx="910377" cy="47833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p:cNvGraphicFramePr/>
          <p:nvPr/>
        </p:nvGraphicFramePr>
        <p:xfrm>
          <a:off x="1676399" y="3276600"/>
          <a:ext cx="8737601" cy="31809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1981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3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8467" lvl="0" indent="0">
              <a:lnSpc>
                <a:spcPct val="100000"/>
              </a:lnSpc>
              <a:buClr>
                <a:srgbClr val="000000"/>
              </a:buClr>
              <a:buSzPts val="1400"/>
            </a:pPr>
            <a:r>
              <a:rPr lang="en-US" sz="3734" dirty="0">
                <a:solidFill>
                  <a:srgbClr val="006FC0"/>
                </a:solidFill>
                <a:latin typeface="Calibri" panose="020F0502020204030204" pitchFamily="34" charset="0"/>
                <a:ea typeface="Tahoma"/>
                <a:cs typeface="Calibri" panose="020F0502020204030204" pitchFamily="34" charset="0"/>
                <a:sym typeface="Tahoma"/>
              </a:rPr>
              <a:t>Summary &amp; Clarifying Questions</a:t>
            </a:r>
            <a:endParaRPr sz="3734" dirty="0">
              <a:solidFill>
                <a:srgbClr val="006FC0"/>
              </a:solidFill>
              <a:latin typeface="Calibri" panose="020F0502020204030204" pitchFamily="34" charset="0"/>
              <a:ea typeface="Tahoma"/>
              <a:cs typeface="Calibri" panose="020F0502020204030204" pitchFamily="34" charset="0"/>
              <a:sym typeface="Tahoma"/>
            </a:endParaRPr>
          </a:p>
        </p:txBody>
      </p:sp>
      <p:pic>
        <p:nvPicPr>
          <p:cNvPr id="507" name="Google Shape;507;p38" descr="Asking Defining Questions - Excelsior College OWL"/>
          <p:cNvPicPr preferRelativeResize="0">
            <a:picLocks noGrp="1"/>
          </p:cNvPicPr>
          <p:nvPr>
            <p:ph idx="1"/>
          </p:nvPr>
        </p:nvPicPr>
        <p:blipFill rotWithShape="1">
          <a:blip r:embed="rId3">
            <a:alphaModFix/>
          </a:blip>
          <a:stretch/>
        </p:blipFill>
        <p:spPr>
          <a:xfrm>
            <a:off x="3169920" y="2050574"/>
            <a:ext cx="5852160" cy="3901440"/>
          </a:xfrm>
          <a:prstGeom prst="rect">
            <a:avLst/>
          </a:prstGeom>
          <a:noFill/>
          <a:ln>
            <a:noFill/>
          </a:ln>
        </p:spPr>
      </p:pic>
      <p:pic>
        <p:nvPicPr>
          <p:cNvPr id="508" name="Google Shape;508;p38" descr="page2image1772256"/>
          <p:cNvPicPr preferRelativeResize="0"/>
          <p:nvPr/>
        </p:nvPicPr>
        <p:blipFill rotWithShape="1">
          <a:blip r:embed="rId4">
            <a:alphaModFix/>
          </a:blip>
          <a:srcRect/>
          <a:stretch/>
        </p:blipFill>
        <p:spPr>
          <a:xfrm>
            <a:off x="406400" y="100331"/>
            <a:ext cx="910377" cy="478333"/>
          </a:xfrm>
          <a:prstGeom prst="rect">
            <a:avLst/>
          </a:prstGeom>
          <a:noFill/>
          <a:ln>
            <a:noFill/>
          </a:ln>
        </p:spPr>
      </p:pic>
    </p:spTree>
    <p:extLst>
      <p:ext uri="{BB962C8B-B14F-4D97-AF65-F5344CB8AC3E}">
        <p14:creationId xmlns:p14="http://schemas.microsoft.com/office/powerpoint/2010/main" val="1981524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ct val="99977"/>
              <a:buFont typeface="Calibri"/>
              <a:buNone/>
            </a:pPr>
            <a:r>
              <a:rPr lang="en-US" sz="3800" dirty="0">
                <a:solidFill>
                  <a:srgbClr val="006FC0"/>
                </a:solidFill>
                <a:latin typeface="Calibri" panose="020F0502020204030204" pitchFamily="34" charset="0"/>
                <a:ea typeface="Tahoma"/>
                <a:cs typeface="Calibri" panose="020F0502020204030204" pitchFamily="34" charset="0"/>
              </a:rPr>
              <a:t>CME Credits </a:t>
            </a:r>
            <a:br>
              <a:rPr lang="en-US" b="1" dirty="0">
                <a:solidFill>
                  <a:srgbClr val="0070C0"/>
                </a:solidFill>
                <a:latin typeface="Calibri" panose="020F0502020204030204" pitchFamily="34" charset="0"/>
                <a:cs typeface="Calibri" panose="020F0502020204030204" pitchFamily="34" charset="0"/>
              </a:rPr>
            </a:br>
            <a:r>
              <a:rPr lang="en-US" sz="2800" b="1" dirty="0">
                <a:solidFill>
                  <a:srgbClr val="0070C0"/>
                </a:solidFill>
                <a:latin typeface="Calibri" panose="020F0502020204030204" pitchFamily="34" charset="0"/>
                <a:cs typeface="Calibri" panose="020F0502020204030204" pitchFamily="34" charset="0"/>
              </a:rPr>
              <a:t>(currently available for MDs, PAs, </a:t>
            </a:r>
            <a:r>
              <a:rPr lang="en-US" sz="2800" dirty="0">
                <a:solidFill>
                  <a:srgbClr val="0070C0"/>
                </a:solidFill>
                <a:latin typeface="Calibri" panose="020F0502020204030204" pitchFamily="34" charset="0"/>
                <a:cs typeface="Calibri" panose="020F0502020204030204" pitchFamily="34" charset="0"/>
              </a:rPr>
              <a:t>Rx, RNs </a:t>
            </a:r>
            <a:r>
              <a:rPr lang="en-US" sz="2800" b="1" dirty="0">
                <a:solidFill>
                  <a:srgbClr val="0070C0"/>
                </a:solidFill>
                <a:latin typeface="Calibri" panose="020F0502020204030204" pitchFamily="34" charset="0"/>
                <a:cs typeface="Calibri" panose="020F0502020204030204" pitchFamily="34" charset="0"/>
              </a:rPr>
              <a:t>and NPs)</a:t>
            </a:r>
            <a:endParaRPr dirty="0">
              <a:latin typeface="Calibri" panose="020F0502020204030204" pitchFamily="34" charset="0"/>
              <a:cs typeface="Calibri" panose="020F0502020204030204" pitchFamily="34" charset="0"/>
            </a:endParaRPr>
          </a:p>
        </p:txBody>
      </p:sp>
      <p:sp>
        <p:nvSpPr>
          <p:cNvPr id="319" name="Google Shape;319;p19"/>
          <p:cNvSpPr txBox="1">
            <a:spLocks noGrp="1"/>
          </p:cNvSpPr>
          <p:nvPr>
            <p:ph type="sldNum" idx="4294967295"/>
          </p:nvPr>
        </p:nvSpPr>
        <p:spPr>
          <a:xfrm>
            <a:off x="9448800" y="6492875"/>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strike="noStrike" cap="none">
                <a:solidFill>
                  <a:srgbClr val="000000"/>
                </a:solidFill>
                <a:latin typeface="Calibri"/>
                <a:ea typeface="Calibri"/>
                <a:cs typeface="Calibri"/>
                <a:sym typeface="Calibri"/>
              </a:rPr>
              <a:t>21</a:t>
            </a:fld>
            <a:endParaRPr sz="1800" b="0" i="0" u="none" strike="noStrike" cap="none">
              <a:solidFill>
                <a:srgbClr val="000000"/>
              </a:solidFill>
              <a:latin typeface="Calibri"/>
              <a:ea typeface="Calibri"/>
              <a:cs typeface="Calibri"/>
              <a:sym typeface="Calibri"/>
            </a:endParaRPr>
          </a:p>
        </p:txBody>
      </p:sp>
      <p:sp>
        <p:nvSpPr>
          <p:cNvPr id="320" name="Google Shape;320;p19"/>
          <p:cNvSpPr txBox="1"/>
          <p:nvPr/>
        </p:nvSpPr>
        <p:spPr>
          <a:xfrm>
            <a:off x="606372" y="1622560"/>
            <a:ext cx="11169991" cy="2308284"/>
          </a:xfrm>
          <a:prstGeom prst="rect">
            <a:avLst/>
          </a:prstGeom>
          <a:noFill/>
          <a:ln>
            <a:noFill/>
          </a:ln>
        </p:spPr>
        <p:txBody>
          <a:bodyPr spcFirstLastPara="1" wrap="square" lIns="91425" tIns="45700" rIns="91425" bIns="45700" anchor="t" anchorCtr="0">
            <a:spAutoFit/>
          </a:bodyPr>
          <a:lstStyle/>
          <a:p>
            <a:pPr marL="457200" lvl="0" indent="-457200">
              <a:buSzPts val="2400"/>
              <a:buFont typeface="Arial"/>
              <a:buChar char="•"/>
            </a:pPr>
            <a:r>
              <a:rPr lang="en-US" sz="2400" dirty="0">
                <a:solidFill>
                  <a:schemeClr val="accent6">
                    <a:lumMod val="50000"/>
                  </a:schemeClr>
                </a:solidFill>
                <a:latin typeface="Calibri"/>
                <a:ea typeface="Calibri"/>
                <a:cs typeface="Calibri"/>
                <a:sym typeface="Calibri"/>
              </a:rPr>
              <a:t>Please provide us your feedback!</a:t>
            </a:r>
            <a:br>
              <a:rPr lang="en-US" sz="2400" dirty="0">
                <a:solidFill>
                  <a:schemeClr val="accent6">
                    <a:lumMod val="50000"/>
                  </a:schemeClr>
                </a:solidFill>
                <a:latin typeface="Calibri"/>
                <a:ea typeface="Calibri"/>
                <a:cs typeface="Calibri"/>
                <a:sym typeface="Calibri"/>
              </a:rPr>
            </a:br>
            <a:endParaRPr lang="en-US" sz="2400" dirty="0">
              <a:solidFill>
                <a:schemeClr val="accent6">
                  <a:lumMod val="50000"/>
                </a:schemeClr>
              </a:solidFill>
              <a:latin typeface="Calibri"/>
              <a:ea typeface="Calibri"/>
              <a:cs typeface="Calibri"/>
              <a:sym typeface="Calibri"/>
            </a:endParaRPr>
          </a:p>
          <a:p>
            <a:pPr marL="457200" lvl="0" indent="-457200">
              <a:buSzPts val="2400"/>
              <a:buFont typeface="Arial"/>
              <a:buChar char="•"/>
            </a:pPr>
            <a:r>
              <a:rPr lang="en-US" sz="2400" dirty="0">
                <a:solidFill>
                  <a:schemeClr val="accent6">
                    <a:lumMod val="50000"/>
                  </a:schemeClr>
                </a:solidFill>
                <a:latin typeface="Calibri"/>
                <a:ea typeface="Calibri"/>
                <a:cs typeface="Calibri"/>
                <a:sym typeface="Calibri"/>
              </a:rPr>
              <a:t>Evaluation/Credit Request Form: </a:t>
            </a:r>
            <a:r>
              <a:rPr lang="en-US" sz="2400" u="sng" dirty="0">
                <a:solidFill>
                  <a:schemeClr val="accent6">
                    <a:lumMod val="50000"/>
                  </a:schemeClr>
                </a:solidFill>
                <a:latin typeface="Calibri"/>
                <a:ea typeface="Calibri"/>
                <a:cs typeface="Calibri"/>
                <a:sym typeface="Calibri"/>
                <a:hlinkClick r:id="rId3"/>
              </a:rPr>
              <a:t>https://www.surveymonkey.com/r/PediWtMgmtCMEEvaluation</a:t>
            </a:r>
            <a:endParaRPr lang="en-US" sz="2400" u="sng" dirty="0">
              <a:solidFill>
                <a:schemeClr val="accent6">
                  <a:lumMod val="50000"/>
                </a:schemeClr>
              </a:solidFill>
              <a:latin typeface="Calibri"/>
              <a:ea typeface="Calibri"/>
              <a:cs typeface="Calibri"/>
              <a:sym typeface="Calibri"/>
            </a:endParaRPr>
          </a:p>
          <a:p>
            <a:pPr marL="457200" lvl="0" indent="-457200">
              <a:buSzPts val="2400"/>
              <a:buFont typeface="Arial"/>
              <a:buChar char="•"/>
            </a:pPr>
            <a:endParaRPr lang="en-US" sz="2400" u="sng" dirty="0">
              <a:solidFill>
                <a:schemeClr val="accent6">
                  <a:lumMod val="50000"/>
                </a:schemeClr>
              </a:solidFill>
              <a:latin typeface="Calibri"/>
              <a:cs typeface="Calibri"/>
              <a:sym typeface="Calibri"/>
            </a:endParaRPr>
          </a:p>
          <a:p>
            <a:pPr marL="457200" lvl="0" indent="-457200">
              <a:buSzPts val="2400"/>
              <a:buFont typeface="Arial"/>
              <a:buChar char="•"/>
            </a:pPr>
            <a:r>
              <a:rPr lang="en-US" sz="2400" dirty="0">
                <a:solidFill>
                  <a:schemeClr val="accent6">
                    <a:lumMod val="50000"/>
                  </a:schemeClr>
                </a:solidFill>
                <a:latin typeface="Calibri"/>
                <a:ea typeface="Calibri"/>
                <a:cs typeface="Calibri"/>
                <a:sym typeface="Calibri"/>
              </a:rPr>
              <a:t>Please request CME credits when filling out the evaluation at the end of the meeting</a:t>
            </a:r>
            <a:endParaRPr sz="2400" dirty="0">
              <a:solidFill>
                <a:schemeClr val="accent6">
                  <a:lumMod val="50000"/>
                </a:schemeClr>
              </a:solidFill>
              <a:latin typeface="Calibri"/>
              <a:ea typeface="Calibri"/>
              <a:cs typeface="Calibri"/>
            </a:endParaRPr>
          </a:p>
        </p:txBody>
      </p:sp>
      <p:sp>
        <p:nvSpPr>
          <p:cNvPr id="321" name="Google Shape;321;p19"/>
          <p:cNvSpPr/>
          <p:nvPr/>
        </p:nvSpPr>
        <p:spPr>
          <a:xfrm>
            <a:off x="838200" y="4398206"/>
            <a:ext cx="11169991" cy="14772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A191A"/>
              </a:buClr>
              <a:buSzPts val="1600"/>
              <a:buFont typeface="Arial"/>
              <a:buNone/>
            </a:pPr>
            <a:r>
              <a:rPr lang="en-US" sz="1800" b="0" i="1" u="none" strike="noStrike" cap="none" dirty="0">
                <a:solidFill>
                  <a:srgbClr val="1A191A"/>
                </a:solidFill>
                <a:latin typeface="Calibri" panose="020F0502020204030204" pitchFamily="34" charset="0"/>
                <a:ea typeface="Arial"/>
                <a:cs typeface="Calibri" panose="020F0502020204030204" pitchFamily="34" charset="0"/>
                <a:sym typeface="Arial"/>
              </a:rPr>
              <a:t>The AAFP has reviewed ‘Advancing Community-Oriented Comprehensive Primary Care Through Improved Care Delivery Design and Community Health,’ and deemed it acceptable for AAFP credit. Term of approval is from 09/15/2022 to 09/15/2023. Physicians should claim only the credit commensurate with the extent of their participation in the activity. </a:t>
            </a:r>
            <a:endParaRPr sz="1600" dirty="0"/>
          </a:p>
          <a:p>
            <a:pPr marL="0" marR="0" lvl="0" indent="0" algn="l" rtl="0">
              <a:lnSpc>
                <a:spcPct val="100000"/>
              </a:lnSpc>
              <a:spcBef>
                <a:spcPts val="0"/>
              </a:spcBef>
              <a:spcAft>
                <a:spcPts val="0"/>
              </a:spcAft>
              <a:buClr>
                <a:srgbClr val="1A191A"/>
              </a:buClr>
              <a:buSzPts val="1600"/>
              <a:buFont typeface="Arial"/>
              <a:buNone/>
            </a:pPr>
            <a:r>
              <a:rPr lang="en-US" sz="1800" b="0" i="1" u="none" strike="noStrike" cap="none" dirty="0">
                <a:solidFill>
                  <a:srgbClr val="1A191A"/>
                </a:solidFill>
                <a:sym typeface="Arial"/>
              </a:rPr>
              <a:t>NPs and RNs can also receive credit through AAFP’s partnership with the American Nurses Credentialing Center (ANCC) and the American Academy of Nurse Practitioners Certification Board (AANPCB).</a:t>
            </a:r>
            <a:endParaRPr sz="1800" b="0" i="0" u="none" strike="noStrike" cap="none" dirty="0">
              <a:solidFill>
                <a:srgbClr val="000000"/>
              </a:solidFill>
              <a:latin typeface="Calibri"/>
              <a:ea typeface="Calibri"/>
              <a:cs typeface="Calibri"/>
              <a:sym typeface="Calibri"/>
            </a:endParaRPr>
          </a:p>
        </p:txBody>
      </p:sp>
      <p:pic>
        <p:nvPicPr>
          <p:cNvPr id="322" name="Google Shape;322;p19" descr="page2image1772256"/>
          <p:cNvPicPr preferRelativeResize="0"/>
          <p:nvPr/>
        </p:nvPicPr>
        <p:blipFill rotWithShape="1">
          <a:blip r:embed="rId4">
            <a:alphaModFix/>
          </a:blip>
          <a:srcRect/>
          <a:stretch/>
        </p:blipFill>
        <p:spPr>
          <a:xfrm>
            <a:off x="406400" y="100331"/>
            <a:ext cx="910377" cy="478333"/>
          </a:xfrm>
          <a:prstGeom prst="rect">
            <a:avLst/>
          </a:prstGeom>
          <a:noFill/>
          <a:ln>
            <a:noFill/>
          </a:ln>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59905" y="1379844"/>
            <a:ext cx="1916458" cy="1916458"/>
          </a:xfrm>
          <a:prstGeom prst="rect">
            <a:avLst/>
          </a:prstGeom>
        </p:spPr>
      </p:pic>
    </p:spTree>
    <p:extLst>
      <p:ext uri="{BB962C8B-B14F-4D97-AF65-F5344CB8AC3E}">
        <p14:creationId xmlns:p14="http://schemas.microsoft.com/office/powerpoint/2010/main" val="3179126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Google Shape;532;p41"/>
          <p:cNvSpPr txBox="1">
            <a:spLocks noGrp="1"/>
          </p:cNvSpPr>
          <p:nvPr>
            <p:ph type="title"/>
          </p:nvPr>
        </p:nvSpPr>
        <p:spPr>
          <a:xfrm>
            <a:off x="838199" y="371861"/>
            <a:ext cx="10515601" cy="1049005"/>
          </a:xfrm>
          <a:prstGeom prst="rect">
            <a:avLst/>
          </a:prstGeom>
          <a:noFill/>
          <a:ln>
            <a:noFill/>
          </a:ln>
        </p:spPr>
        <p:txBody>
          <a:bodyPr spcFirstLastPara="1" wrap="square" lIns="91425" tIns="45700" rIns="91425" bIns="45700" anchor="ctr" anchorCtr="0">
            <a:normAutofit/>
          </a:bodyPr>
          <a:lstStyle/>
          <a:p>
            <a:pPr marL="8467">
              <a:lnSpc>
                <a:spcPct val="100000"/>
              </a:lnSpc>
              <a:buClr>
                <a:srgbClr val="000000"/>
              </a:buClr>
              <a:buSzPts val="1400"/>
            </a:pPr>
            <a:r>
              <a:rPr lang="en-US" sz="3734" dirty="0">
                <a:solidFill>
                  <a:srgbClr val="006FC0"/>
                </a:solidFill>
                <a:latin typeface="Calibri" panose="020F0502020204030204" pitchFamily="34" charset="0"/>
                <a:ea typeface="Tahoma"/>
                <a:cs typeface="Calibri" panose="020F0502020204030204" pitchFamily="34" charset="0"/>
              </a:rPr>
              <a:t>Announcements</a:t>
            </a:r>
            <a:endParaRPr sz="3734" dirty="0">
              <a:solidFill>
                <a:srgbClr val="006FC0"/>
              </a:solidFill>
              <a:latin typeface="Calibri" panose="020F0502020204030204" pitchFamily="34" charset="0"/>
              <a:ea typeface="Tahoma"/>
              <a:cs typeface="Calibri" panose="020F0502020204030204" pitchFamily="34" charset="0"/>
            </a:endParaRPr>
          </a:p>
        </p:txBody>
      </p:sp>
      <p:sp>
        <p:nvSpPr>
          <p:cNvPr id="533" name="Google Shape;533;p41"/>
          <p:cNvSpPr txBox="1">
            <a:spLocks noGrp="1"/>
          </p:cNvSpPr>
          <p:nvPr>
            <p:ph idx="1"/>
          </p:nvPr>
        </p:nvSpPr>
        <p:spPr>
          <a:xfrm>
            <a:off x="838199" y="1505496"/>
            <a:ext cx="10515601" cy="2871632"/>
          </a:xfrm>
          <a:prstGeom prst="rect">
            <a:avLst/>
          </a:prstGeom>
          <a:noFill/>
          <a:ln>
            <a:noFill/>
          </a:ln>
        </p:spPr>
        <p:txBody>
          <a:bodyPr spcFirstLastPara="1" wrap="square" lIns="91425" tIns="45700" rIns="91425" bIns="45700" anchor="t" anchorCtr="0">
            <a:normAutofit/>
          </a:bodyPr>
          <a:lstStyle/>
          <a:p>
            <a:pPr marL="128584" lvl="1" indent="0">
              <a:lnSpc>
                <a:spcPct val="100000"/>
              </a:lnSpc>
              <a:spcBef>
                <a:spcPts val="0"/>
              </a:spcBef>
              <a:buSzPts val="3200"/>
              <a:buNone/>
            </a:pPr>
            <a:r>
              <a:rPr lang="en-US" sz="3599" b="1" dirty="0">
                <a:solidFill>
                  <a:schemeClr val="accent6"/>
                </a:solidFill>
              </a:rPr>
              <a:t>Next Session: </a:t>
            </a:r>
            <a:r>
              <a:rPr lang="en-US" sz="3599" dirty="0">
                <a:solidFill>
                  <a:schemeClr val="accent6"/>
                </a:solidFill>
              </a:rPr>
              <a:t>Thursday June 15</a:t>
            </a:r>
            <a:r>
              <a:rPr lang="en-US" sz="3599" baseline="30000" dirty="0">
                <a:solidFill>
                  <a:schemeClr val="accent6"/>
                </a:solidFill>
              </a:rPr>
              <a:t>th</a:t>
            </a:r>
            <a:r>
              <a:rPr lang="en-US" sz="3599" dirty="0">
                <a:solidFill>
                  <a:schemeClr val="accent6"/>
                </a:solidFill>
              </a:rPr>
              <a:t>, 7:30-8:30am</a:t>
            </a:r>
            <a:endParaRPr lang="en-US" sz="3599" b="1" dirty="0">
              <a:solidFill>
                <a:schemeClr val="accent6"/>
              </a:solidFill>
            </a:endParaRPr>
          </a:p>
          <a:p>
            <a:pPr marL="128584" lvl="1" indent="0">
              <a:lnSpc>
                <a:spcPct val="100000"/>
              </a:lnSpc>
              <a:spcBef>
                <a:spcPts val="0"/>
              </a:spcBef>
              <a:buSzPts val="3200"/>
              <a:buNone/>
            </a:pPr>
            <a:r>
              <a:rPr lang="en-US" sz="3599" b="1" dirty="0">
                <a:solidFill>
                  <a:schemeClr val="accent6"/>
                </a:solidFill>
              </a:rPr>
              <a:t>Topic: </a:t>
            </a:r>
            <a:r>
              <a:rPr lang="en-US" sz="3599" dirty="0">
                <a:solidFill>
                  <a:schemeClr val="accent6"/>
                </a:solidFill>
              </a:rPr>
              <a:t>Self-Monitoring, Engagement in Treatment  </a:t>
            </a:r>
          </a:p>
          <a:p>
            <a:pPr marL="128584" lvl="1" indent="0">
              <a:lnSpc>
                <a:spcPct val="100000"/>
              </a:lnSpc>
              <a:spcBef>
                <a:spcPts val="0"/>
              </a:spcBef>
              <a:buSzPts val="3200"/>
              <a:buNone/>
            </a:pPr>
            <a:r>
              <a:rPr lang="en-US" sz="3599" b="1" dirty="0">
                <a:solidFill>
                  <a:schemeClr val="accent6">
                    <a:lumMod val="50000"/>
                  </a:schemeClr>
                </a:solidFill>
              </a:rPr>
              <a:t>Presenter: </a:t>
            </a:r>
            <a:r>
              <a:rPr lang="en-US" sz="3599" dirty="0">
                <a:solidFill>
                  <a:schemeClr val="accent6">
                    <a:lumMod val="50000"/>
                  </a:schemeClr>
                </a:solidFill>
              </a:rPr>
              <a:t>Jenny </a:t>
            </a:r>
            <a:r>
              <a:rPr lang="en-US" sz="3599" dirty="0" err="1">
                <a:solidFill>
                  <a:schemeClr val="accent6">
                    <a:lumMod val="50000"/>
                  </a:schemeClr>
                </a:solidFill>
              </a:rPr>
              <a:t>Warnick</a:t>
            </a:r>
            <a:endParaRPr lang="en-US" sz="3599" dirty="0">
              <a:solidFill>
                <a:schemeClr val="accent6">
                  <a:lumMod val="50000"/>
                </a:schemeClr>
              </a:solidFill>
            </a:endParaRPr>
          </a:p>
          <a:p>
            <a:pPr marL="128584" lvl="1" indent="0">
              <a:lnSpc>
                <a:spcPct val="100000"/>
              </a:lnSpc>
              <a:spcBef>
                <a:spcPts val="0"/>
              </a:spcBef>
              <a:buSzPts val="3200"/>
              <a:buNone/>
            </a:pPr>
            <a:endParaRPr lang="en-US" sz="3599" b="1" dirty="0">
              <a:solidFill>
                <a:schemeClr val="accent6">
                  <a:lumMod val="50000"/>
                </a:schemeClr>
              </a:solidFill>
            </a:endParaRPr>
          </a:p>
          <a:p>
            <a:pPr marL="128584" lvl="1" indent="0">
              <a:lnSpc>
                <a:spcPct val="100000"/>
              </a:lnSpc>
              <a:spcBef>
                <a:spcPts val="0"/>
              </a:spcBef>
              <a:buSzPts val="3200"/>
              <a:buNone/>
            </a:pPr>
            <a:endParaRPr lang="en-US" sz="3599" dirty="0">
              <a:solidFill>
                <a:schemeClr val="accent6"/>
              </a:solidFill>
            </a:endParaRPr>
          </a:p>
        </p:txBody>
      </p:sp>
      <p:pic>
        <p:nvPicPr>
          <p:cNvPr id="4" name="Google Shape;322;p19" descr="page2image1772256"/>
          <p:cNvPicPr preferRelativeResize="0"/>
          <p:nvPr/>
        </p:nvPicPr>
        <p:blipFill rotWithShape="1">
          <a:blip r:embed="rId3">
            <a:alphaModFix/>
          </a:blip>
          <a:srcRect/>
          <a:stretch/>
        </p:blipFill>
        <p:spPr>
          <a:xfrm>
            <a:off x="406401" y="100332"/>
            <a:ext cx="910377" cy="478333"/>
          </a:xfrm>
          <a:prstGeom prst="rect">
            <a:avLst/>
          </a:prstGeom>
          <a:noFill/>
          <a:ln>
            <a:noFill/>
          </a:ln>
        </p:spPr>
      </p:pic>
      <p:grpSp>
        <p:nvGrpSpPr>
          <p:cNvPr id="5" name="Group 4">
            <a:extLst>
              <a:ext uri="{FF2B5EF4-FFF2-40B4-BE49-F238E27FC236}">
                <a16:creationId xmlns:a16="http://schemas.microsoft.com/office/drawing/2014/main" id="{529456CE-CE80-0CAA-17A7-4A5B65FA211C}"/>
              </a:ext>
            </a:extLst>
          </p:cNvPr>
          <p:cNvGrpSpPr/>
          <p:nvPr/>
        </p:nvGrpSpPr>
        <p:grpSpPr>
          <a:xfrm>
            <a:off x="7364544" y="3031781"/>
            <a:ext cx="5486400" cy="3539430"/>
            <a:chOff x="6944819" y="2638231"/>
            <a:chExt cx="5486400" cy="3539430"/>
          </a:xfrm>
        </p:grpSpPr>
        <p:sp>
          <p:nvSpPr>
            <p:cNvPr id="2" name="TextBox 1">
              <a:extLst>
                <a:ext uri="{FF2B5EF4-FFF2-40B4-BE49-F238E27FC236}">
                  <a16:creationId xmlns:a16="http://schemas.microsoft.com/office/drawing/2014/main" id="{8512E16E-8A3F-66FB-FB03-F52BAE5F2C51}"/>
                </a:ext>
              </a:extLst>
            </p:cNvPr>
            <p:cNvSpPr txBox="1"/>
            <p:nvPr/>
          </p:nvSpPr>
          <p:spPr>
            <a:xfrm>
              <a:off x="6944819" y="2638231"/>
              <a:ext cx="5486400" cy="3539430"/>
            </a:xfrm>
            <a:prstGeom prst="rect">
              <a:avLst/>
            </a:prstGeom>
            <a:noFill/>
          </p:spPr>
          <p:txBody>
            <a:bodyPr wrap="square" rtlCol="0">
              <a:spAutoFit/>
            </a:bodyPr>
            <a:lstStyle/>
            <a:p>
              <a:pPr marL="0" indent="0" rtl="0" fontAlgn="ctr">
                <a:spcBef>
                  <a:spcPts val="0"/>
                </a:spcBef>
                <a:spcAft>
                  <a:spcPts val="0"/>
                </a:spcAft>
                <a:buNone/>
              </a:pPr>
              <a:r>
                <a:rPr lang="en-US" sz="2400" b="1" u="sng" dirty="0">
                  <a:effectLst/>
                  <a:latin typeface="Tahoma" panose="020B0604030504040204" pitchFamily="34" charset="0"/>
                </a:rPr>
                <a:t>Practice Presentations</a:t>
              </a:r>
            </a:p>
            <a:p>
              <a:pPr marL="0" indent="0" rtl="0" fontAlgn="ctr">
                <a:spcBef>
                  <a:spcPts val="0"/>
                </a:spcBef>
                <a:spcAft>
                  <a:spcPts val="0"/>
                </a:spcAft>
                <a:buNone/>
              </a:pPr>
              <a:endParaRPr lang="en-US" sz="1100" b="1" u="sng" dirty="0">
                <a:effectLst/>
                <a:latin typeface="Tahoma" panose="020B0604030504040204" pitchFamily="34" charset="0"/>
              </a:endParaRPr>
            </a:p>
            <a:p>
              <a:pPr marL="0" indent="0" rtl="0" fontAlgn="ctr">
                <a:spcBef>
                  <a:spcPts val="0"/>
                </a:spcBef>
                <a:spcAft>
                  <a:spcPts val="0"/>
                </a:spcAft>
                <a:buNone/>
              </a:pPr>
              <a:r>
                <a:rPr lang="en-US" sz="2400" b="1" u="sng" dirty="0">
                  <a:effectLst/>
                  <a:latin typeface="Tahoma" panose="020B0604030504040204" pitchFamily="34" charset="0"/>
                </a:rPr>
                <a:t>July</a:t>
              </a:r>
            </a:p>
            <a:p>
              <a:pPr rtl="0" fontAlgn="ctr">
                <a:spcBef>
                  <a:spcPts val="0"/>
                </a:spcBef>
                <a:spcAft>
                  <a:spcPts val="0"/>
                </a:spcAft>
                <a:buFont typeface="Arial" panose="020B0604020202020204" pitchFamily="34" charset="0"/>
                <a:buChar char="•"/>
              </a:pPr>
              <a:r>
                <a:rPr lang="en-US" sz="2400" dirty="0">
                  <a:effectLst/>
                  <a:latin typeface="Tahoma" panose="020B0604030504040204" pitchFamily="34" charset="0"/>
                </a:rPr>
                <a:t>Atlantic</a:t>
              </a:r>
              <a:endParaRPr lang="en-US" sz="24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en-US" sz="2400" dirty="0" err="1">
                  <a:effectLst/>
                  <a:latin typeface="Tahoma" panose="020B0604030504040204" pitchFamily="34" charset="0"/>
                </a:rPr>
                <a:t>TriCounty</a:t>
              </a:r>
              <a:r>
                <a:rPr lang="en-US" sz="2400" dirty="0">
                  <a:effectLst/>
                  <a:latin typeface="Tahoma" panose="020B0604030504040204" pitchFamily="34" charset="0"/>
                </a:rPr>
                <a:t> </a:t>
              </a:r>
            </a:p>
            <a:p>
              <a:pPr marL="0" indent="0" rtl="0" fontAlgn="ctr">
                <a:spcBef>
                  <a:spcPts val="0"/>
                </a:spcBef>
                <a:spcAft>
                  <a:spcPts val="0"/>
                </a:spcAft>
                <a:buNone/>
              </a:pPr>
              <a:endParaRPr lang="en-US" sz="2400" dirty="0">
                <a:effectLst/>
                <a:latin typeface="Calibri" panose="020F0502020204030204" pitchFamily="34" charset="0"/>
              </a:endParaRPr>
            </a:p>
            <a:p>
              <a:pPr marL="0" indent="0" rtl="0" fontAlgn="ctr">
                <a:spcBef>
                  <a:spcPts val="0"/>
                </a:spcBef>
                <a:spcAft>
                  <a:spcPts val="0"/>
                </a:spcAft>
                <a:buNone/>
              </a:pPr>
              <a:r>
                <a:rPr lang="en-US" sz="2400" b="1" u="sng" dirty="0">
                  <a:effectLst/>
                  <a:latin typeface="Tahoma" panose="020B0604030504040204" pitchFamily="34" charset="0"/>
                </a:rPr>
                <a:t>August</a:t>
              </a:r>
            </a:p>
            <a:p>
              <a:pPr rtl="0" fontAlgn="ctr">
                <a:spcBef>
                  <a:spcPts val="0"/>
                </a:spcBef>
                <a:spcAft>
                  <a:spcPts val="0"/>
                </a:spcAft>
                <a:buFont typeface="Arial" panose="020B0604020202020204" pitchFamily="34" charset="0"/>
                <a:buChar char="•"/>
              </a:pPr>
              <a:r>
                <a:rPr lang="en-US" sz="2400" dirty="0">
                  <a:effectLst/>
                  <a:latin typeface="Tahoma" panose="020B0604030504040204" pitchFamily="34" charset="0"/>
                </a:rPr>
                <a:t>Santiago </a:t>
              </a:r>
              <a:endParaRPr lang="en-US" sz="24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en-US" sz="2400" dirty="0">
                  <a:effectLst/>
                  <a:latin typeface="Tahoma" panose="020B0604030504040204" pitchFamily="34" charset="0"/>
                </a:rPr>
                <a:t>Waterman</a:t>
              </a:r>
              <a:endParaRPr lang="en-US" sz="2400" b="1" dirty="0">
                <a:solidFill>
                  <a:schemeClr val="accent6">
                    <a:lumMod val="50000"/>
                  </a:schemeClr>
                </a:solidFill>
              </a:endParaRPr>
            </a:p>
            <a:p>
              <a:endParaRPr lang="en-US" dirty="0"/>
            </a:p>
          </p:txBody>
        </p:sp>
        <p:sp>
          <p:nvSpPr>
            <p:cNvPr id="3" name="TextBox 2">
              <a:extLst>
                <a:ext uri="{FF2B5EF4-FFF2-40B4-BE49-F238E27FC236}">
                  <a16:creationId xmlns:a16="http://schemas.microsoft.com/office/drawing/2014/main" id="{9C0214A1-FC86-5035-E9D0-57574A4553AE}"/>
                </a:ext>
              </a:extLst>
            </p:cNvPr>
            <p:cNvSpPr txBox="1"/>
            <p:nvPr/>
          </p:nvSpPr>
          <p:spPr>
            <a:xfrm>
              <a:off x="8864183" y="4307839"/>
              <a:ext cx="2908092" cy="830997"/>
            </a:xfrm>
            <a:prstGeom prst="rect">
              <a:avLst/>
            </a:prstGeom>
            <a:noFill/>
          </p:spPr>
          <p:txBody>
            <a:bodyPr wrap="square" rtlCol="0">
              <a:spAutoFit/>
            </a:bodyPr>
            <a:lstStyle/>
            <a:p>
              <a:r>
                <a:rPr lang="en-US" sz="2400" b="1" u="sng" dirty="0">
                  <a:effectLst/>
                  <a:latin typeface="Tahoma" panose="020B0604030504040204" pitchFamily="34" charset="0"/>
                </a:rPr>
                <a:t>July or August</a:t>
              </a:r>
            </a:p>
            <a:p>
              <a:pPr marL="285750" indent="-285750">
                <a:buFont typeface="Arial" panose="020B0604020202020204" pitchFamily="34" charset="0"/>
                <a:buChar char="•"/>
              </a:pPr>
              <a:r>
                <a:rPr lang="en-US" sz="2400" dirty="0">
                  <a:effectLst/>
                  <a:latin typeface="Tahoma" panose="020B0604030504040204" pitchFamily="34" charset="0"/>
                </a:rPr>
                <a:t>SJHC</a:t>
              </a:r>
              <a:endParaRPr lang="en-US" sz="2400" dirty="0"/>
            </a:p>
          </p:txBody>
        </p:sp>
      </p:grpSp>
    </p:spTree>
    <p:extLst>
      <p:ext uri="{BB962C8B-B14F-4D97-AF65-F5344CB8AC3E}">
        <p14:creationId xmlns:p14="http://schemas.microsoft.com/office/powerpoint/2010/main" val="1376252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pic>
        <p:nvPicPr>
          <p:cNvPr id="538" name="Google Shape;538;p42" descr="page2image1772256"/>
          <p:cNvPicPr preferRelativeResize="0"/>
          <p:nvPr/>
        </p:nvPicPr>
        <p:blipFill rotWithShape="1">
          <a:blip r:embed="rId3">
            <a:alphaModFix/>
          </a:blip>
          <a:srcRect/>
          <a:stretch/>
        </p:blipFill>
        <p:spPr>
          <a:xfrm>
            <a:off x="406400" y="100331"/>
            <a:ext cx="910377" cy="478333"/>
          </a:xfrm>
          <a:prstGeom prst="rect">
            <a:avLst/>
          </a:prstGeom>
          <a:noFill/>
          <a:ln>
            <a:noFill/>
          </a:ln>
        </p:spPr>
      </p:pic>
      <p:pic>
        <p:nvPicPr>
          <p:cNvPr id="539" name="Google Shape;539;p42" descr="DEW: My First Blog Award - LIEBSTER"/>
          <p:cNvPicPr preferRelativeResize="0"/>
          <p:nvPr/>
        </p:nvPicPr>
        <p:blipFill rotWithShape="1">
          <a:blip r:embed="rId4">
            <a:alphaModFix/>
          </a:blip>
          <a:srcRect/>
          <a:stretch/>
        </p:blipFill>
        <p:spPr>
          <a:xfrm>
            <a:off x="2496184" y="713983"/>
            <a:ext cx="7198961" cy="5560916"/>
          </a:xfrm>
          <a:prstGeom prst="rect">
            <a:avLst/>
          </a:prstGeom>
          <a:noFill/>
          <a:ln>
            <a:noFill/>
          </a:ln>
        </p:spPr>
      </p:pic>
    </p:spTree>
    <p:extLst>
      <p:ext uri="{BB962C8B-B14F-4D97-AF65-F5344CB8AC3E}">
        <p14:creationId xmlns:p14="http://schemas.microsoft.com/office/powerpoint/2010/main" val="3953769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19"/>
          <p:cNvSpPr txBox="1">
            <a:spLocks noGrp="1"/>
          </p:cNvSpPr>
          <p:nvPr>
            <p:ph type="title"/>
          </p:nvPr>
        </p:nvSpPr>
        <p:spPr>
          <a:prstGeom prst="rect">
            <a:avLst/>
          </a:prstGeom>
          <a:noFill/>
          <a:ln>
            <a:noFill/>
          </a:ln>
        </p:spPr>
        <p:txBody>
          <a:bodyPr spcFirstLastPara="1" vert="horz" wrap="square" lIns="91425" tIns="45700" rIns="91425" bIns="45700" rtlCol="0" anchor="ctr" anchorCtr="0">
            <a:normAutofit/>
          </a:bodyPr>
          <a:lstStyle/>
          <a:p>
            <a:pPr>
              <a:spcBef>
                <a:spcPts val="0"/>
              </a:spcBef>
              <a:buClr>
                <a:srgbClr val="0070C0"/>
              </a:buClr>
              <a:buSzPct val="99977"/>
            </a:pPr>
            <a:r>
              <a:rPr lang="en-US" sz="3800" dirty="0">
                <a:solidFill>
                  <a:srgbClr val="006FC0"/>
                </a:solidFill>
                <a:latin typeface="Tahoma"/>
                <a:ea typeface="Tahoma"/>
                <a:cs typeface="Tahoma"/>
              </a:rPr>
              <a:t>CME Credits </a:t>
            </a:r>
            <a:br>
              <a:rPr lang="en-US" b="1" dirty="0">
                <a:solidFill>
                  <a:srgbClr val="0070C0"/>
                </a:solidFill>
              </a:rPr>
            </a:br>
            <a:r>
              <a:rPr lang="en-US" sz="2800" dirty="0">
                <a:solidFill>
                  <a:srgbClr val="0070C0"/>
                </a:solidFill>
              </a:rPr>
              <a:t>(currently available for MDs, PAs, Rx, RNs, NPs, </a:t>
            </a:r>
            <a:r>
              <a:rPr lang="en-US" sz="2800" dirty="0" err="1">
                <a:solidFill>
                  <a:srgbClr val="0070C0"/>
                </a:solidFill>
              </a:rPr>
              <a:t>PsyD</a:t>
            </a:r>
            <a:r>
              <a:rPr lang="en-US" sz="2800" dirty="0">
                <a:solidFill>
                  <a:srgbClr val="0070C0"/>
                </a:solidFill>
              </a:rPr>
              <a:t>, PhD)</a:t>
            </a:r>
            <a:endParaRPr dirty="0"/>
          </a:p>
        </p:txBody>
      </p:sp>
      <p:sp>
        <p:nvSpPr>
          <p:cNvPr id="319" name="Google Shape;319;p19"/>
          <p:cNvSpPr txBox="1">
            <a:spLocks noGrp="1"/>
          </p:cNvSpPr>
          <p:nvPr>
            <p:ph type="sldNum" sz="quarter" idx="4294967295"/>
          </p:nvPr>
        </p:nvSpPr>
        <p:spPr>
          <a:xfrm>
            <a:off x="9448800" y="6492875"/>
            <a:ext cx="2743200" cy="365125"/>
          </a:xfrm>
          <a:prstGeom prst="rect">
            <a:avLst/>
          </a:prstGeom>
          <a:noFill/>
          <a:ln>
            <a:noFill/>
          </a:ln>
        </p:spPr>
        <p:txBody>
          <a:bodyPr spcFirstLastPara="1" vert="horz" wrap="square" lIns="91425" tIns="45700" rIns="91425" bIns="45700" rtlCol="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Tx/>
              <a:buNone/>
              <a:tabLst/>
              <a:defRPr/>
            </a:pPr>
            <a:fld id="{00000000-1234-1234-1234-123412341234}" type="slidenum">
              <a:rPr kumimoji="0" lang="en-US" sz="1201" b="0" i="0" u="none" strike="noStrike" kern="120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800"/>
                <a:buFontTx/>
                <a:buNone/>
                <a:tabLst/>
                <a:defRPr/>
              </a:pPr>
              <a:t>3</a:t>
            </a:fld>
            <a:endParaRPr kumimoji="0" sz="1201" b="0" i="0" u="none" strike="noStrike" kern="1200" cap="none" spc="0" normalizeH="0" baseline="0" noProof="0">
              <a:ln>
                <a:noFill/>
              </a:ln>
              <a:solidFill>
                <a:srgbClr val="000000"/>
              </a:solidFill>
              <a:effectLst/>
              <a:uLnTx/>
              <a:uFillTx/>
              <a:latin typeface="Calibri"/>
              <a:ea typeface="Calibri"/>
              <a:cs typeface="Calibri"/>
              <a:sym typeface="Calibri"/>
            </a:endParaRPr>
          </a:p>
        </p:txBody>
      </p:sp>
      <p:sp>
        <p:nvSpPr>
          <p:cNvPr id="320" name="Google Shape;320;p19"/>
          <p:cNvSpPr txBox="1"/>
          <p:nvPr/>
        </p:nvSpPr>
        <p:spPr>
          <a:xfrm>
            <a:off x="606373" y="1622561"/>
            <a:ext cx="9518529" cy="1938952"/>
          </a:xfrm>
          <a:prstGeom prst="rect">
            <a:avLst/>
          </a:prstGeom>
          <a:noFill/>
          <a:ln>
            <a:noFill/>
          </a:ln>
        </p:spPr>
        <p:txBody>
          <a:bodyPr spcFirstLastPara="1" wrap="square" lIns="91425" tIns="45700" rIns="91425" bIns="45700" anchor="t" anchorCtr="0">
            <a:spAutoFit/>
          </a:bodyPr>
          <a:lstStyle/>
          <a:p>
            <a:pPr marL="457223" marR="0" lvl="0" indent="-457223" algn="l" defTabSz="914400" rtl="0" eaLnBrk="1" fontAlgn="auto" latinLnBrk="0" hangingPunct="1">
              <a:lnSpc>
                <a:spcPct val="100000"/>
              </a:lnSpc>
              <a:spcBef>
                <a:spcPts val="0"/>
              </a:spcBef>
              <a:spcAft>
                <a:spcPts val="0"/>
              </a:spcAft>
              <a:buClr>
                <a:srgbClr val="000000"/>
              </a:buClr>
              <a:buSzPts val="2400"/>
              <a:buFont typeface="Arial"/>
              <a:buChar char="•"/>
              <a:tabLst/>
              <a:defRPr/>
            </a:pPr>
            <a:r>
              <a:rPr kumimoji="0" lang="en-US" sz="2400" b="0" i="0" u="none" strike="noStrike" kern="1200" cap="none" spc="0" normalizeH="0" baseline="0" noProof="0" dirty="0">
                <a:ln>
                  <a:noFill/>
                </a:ln>
                <a:solidFill>
                  <a:srgbClr val="000000"/>
                </a:solidFill>
                <a:effectLst/>
                <a:uLnTx/>
                <a:uFillTx/>
                <a:latin typeface="Calibri"/>
                <a:ea typeface="Calibri"/>
                <a:cs typeface="Calibri"/>
                <a:sym typeface="Calibri"/>
              </a:rPr>
              <a:t>CME Credits – Please request session credits when filling out the evaluation at the end of the meeting.</a:t>
            </a:r>
            <a:br>
              <a:rPr kumimoji="0" lang="en-US" sz="2400" b="0" i="0" u="none" strike="noStrike" kern="1200" cap="none" spc="0" normalizeH="0" baseline="0" noProof="0" dirty="0">
                <a:ln>
                  <a:noFill/>
                </a:ln>
                <a:solidFill>
                  <a:srgbClr val="000000"/>
                </a:solidFill>
                <a:effectLst/>
                <a:uLnTx/>
                <a:uFillTx/>
                <a:latin typeface="Calibri"/>
                <a:ea typeface="Calibri"/>
                <a:cs typeface="Calibri"/>
                <a:sym typeface="Calibri"/>
              </a:rPr>
            </a:br>
            <a:endParaRPr kumimoji="0" sz="24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457223" marR="0" lvl="0" indent="-457223" algn="l" defTabSz="914400" rtl="0" eaLnBrk="1" fontAlgn="auto" latinLnBrk="0" hangingPunct="1">
              <a:lnSpc>
                <a:spcPct val="100000"/>
              </a:lnSpc>
              <a:spcBef>
                <a:spcPts val="0"/>
              </a:spcBef>
              <a:spcAft>
                <a:spcPts val="0"/>
              </a:spcAft>
              <a:buClrTx/>
              <a:buSzPts val="2400"/>
              <a:buFont typeface="Arial"/>
              <a:buChar char="•"/>
              <a:tabLst/>
              <a:defRPr/>
            </a:pPr>
            <a:r>
              <a:rPr kumimoji="0" lang="en-US" sz="2400" b="0" i="0" u="none" strike="noStrike" kern="1200" cap="none" spc="0" normalizeH="0" baseline="0" noProof="0" dirty="0">
                <a:ln>
                  <a:noFill/>
                </a:ln>
                <a:solidFill>
                  <a:srgbClr val="000000"/>
                </a:solidFill>
                <a:effectLst/>
                <a:uLnTx/>
                <a:uFillTx/>
                <a:latin typeface="Calibri"/>
                <a:ea typeface="Calibri"/>
                <a:cs typeface="Calibri"/>
                <a:sym typeface="Calibri"/>
              </a:rPr>
              <a:t>Evaluation/Credit Request Form: </a:t>
            </a:r>
            <a:r>
              <a:rPr kumimoji="0" lang="en-US" sz="2400" b="0" i="0" u="sng" strike="noStrike" kern="1200" cap="none" spc="0" normalizeH="0" baseline="0" noProof="0" dirty="0">
                <a:ln>
                  <a:noFill/>
                </a:ln>
                <a:solidFill>
                  <a:srgbClr val="0070C0"/>
                </a:solidFill>
                <a:effectLst/>
                <a:uLnTx/>
                <a:uFillTx/>
                <a:latin typeface="Calibri"/>
                <a:ea typeface="Calibri"/>
                <a:cs typeface="Calibri"/>
                <a:sym typeface="Calibri"/>
              </a:rPr>
              <a:t>https://www.surveymonkey.com/r/PediWtMgmtCMEEvaluation</a:t>
            </a:r>
            <a:endParaRPr kumimoji="0"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321" name="Google Shape;321;p19"/>
          <p:cNvSpPr/>
          <p:nvPr/>
        </p:nvSpPr>
        <p:spPr>
          <a:xfrm>
            <a:off x="606373" y="4205212"/>
            <a:ext cx="11169991" cy="1477287"/>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1A191A"/>
              </a:buClr>
              <a:buSzPts val="1600"/>
              <a:buFontTx/>
              <a:buNone/>
              <a:tabLst/>
              <a:defRPr/>
            </a:pPr>
            <a:r>
              <a:rPr kumimoji="0" lang="en-US" sz="1800" b="0" i="1" u="none" strike="noStrike" kern="1200" cap="none" spc="0" normalizeH="0" baseline="0" noProof="0" dirty="0">
                <a:ln>
                  <a:noFill/>
                </a:ln>
                <a:solidFill>
                  <a:srgbClr val="1A191A"/>
                </a:solidFill>
                <a:effectLst/>
                <a:uLnTx/>
                <a:uFillTx/>
                <a:latin typeface="Calibri" panose="020F0502020204030204"/>
                <a:ea typeface="Arial"/>
                <a:cs typeface="Calibri" panose="020F0502020204030204" pitchFamily="34" charset="0"/>
                <a:sym typeface="Arial"/>
              </a:rPr>
              <a:t>The AAFP has reviewed ‘Advancing Community-Oriented Comprehensive Primary Care Through Improved Care Delivery Design and Community Health,’ and deemed it acceptable for AAFP credit. Term of approval is from 09/15/2022 to 09/15/2023. Physicians should claim only the credit commensurate with the extent of their participation in the activity. </a:t>
            </a:r>
            <a:endParaRPr kumimoji="0" sz="16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
                <a:srgbClr val="1A191A"/>
              </a:buClr>
              <a:buSzPts val="1600"/>
              <a:buFontTx/>
              <a:buNone/>
              <a:tabLst/>
              <a:defRPr/>
            </a:pPr>
            <a:r>
              <a:rPr kumimoji="0" lang="en-US" sz="1800" b="0" i="1" u="none" strike="noStrike" kern="1200" cap="none" spc="0" normalizeH="0" baseline="0" noProof="0" dirty="0">
                <a:ln>
                  <a:noFill/>
                </a:ln>
                <a:solidFill>
                  <a:srgbClr val="1A191A"/>
                </a:solidFill>
                <a:effectLst/>
                <a:uLnTx/>
                <a:uFillTx/>
                <a:latin typeface="Calibri" panose="020F0502020204030204"/>
                <a:ea typeface="+mn-ea"/>
                <a:cs typeface="+mn-cs"/>
                <a:sym typeface="Arial"/>
              </a:rPr>
              <a:t>NPs and RNs can also receive credit through AAFP’s partnership with the American Nurses Credentialing Center (ANCC) and the American Academy of Nurse Practitioners Certification Board (AANPCB).</a:t>
            </a:r>
            <a:endParaRPr kumimoji="0" sz="1800" b="0" i="0" u="none" strike="noStrike" kern="1200" cap="none" spc="0" normalizeH="0" baseline="0" noProof="0" dirty="0">
              <a:ln>
                <a:noFill/>
              </a:ln>
              <a:solidFill>
                <a:srgbClr val="000000"/>
              </a:solidFill>
              <a:effectLst/>
              <a:uLnTx/>
              <a:uFillTx/>
              <a:latin typeface="Calibri" panose="020F0502020204030204"/>
              <a:ea typeface="Calibri"/>
              <a:cs typeface="Calibri"/>
              <a:sym typeface="Calibri"/>
            </a:endParaRPr>
          </a:p>
        </p:txBody>
      </p:sp>
      <p:pic>
        <p:nvPicPr>
          <p:cNvPr id="322" name="Google Shape;322;p19" descr="page2image1772256"/>
          <p:cNvPicPr preferRelativeResize="0"/>
          <p:nvPr/>
        </p:nvPicPr>
        <p:blipFill rotWithShape="1">
          <a:blip r:embed="rId3">
            <a:alphaModFix/>
          </a:blip>
          <a:srcRect/>
          <a:stretch/>
        </p:blipFill>
        <p:spPr>
          <a:xfrm>
            <a:off x="406401" y="100332"/>
            <a:ext cx="910377" cy="478333"/>
          </a:xfrm>
          <a:prstGeom prst="rect">
            <a:avLst/>
          </a:prstGeom>
          <a:noFill/>
          <a:ln>
            <a:noFill/>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37343" y="1753708"/>
            <a:ext cx="1916458" cy="1916458"/>
          </a:xfrm>
          <a:prstGeom prst="rect">
            <a:avLst/>
          </a:prstGeom>
        </p:spPr>
      </p:pic>
    </p:spTree>
    <p:extLst>
      <p:ext uri="{BB962C8B-B14F-4D97-AF65-F5344CB8AC3E}">
        <p14:creationId xmlns:p14="http://schemas.microsoft.com/office/powerpoint/2010/main" val="42291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18"/>
          <p:cNvSpPr txBox="1">
            <a:spLocks noGrp="1"/>
          </p:cNvSpPr>
          <p:nvPr>
            <p:ph type="title"/>
          </p:nvPr>
        </p:nvSpPr>
        <p:spPr>
          <a:prstGeom prst="rect">
            <a:avLst/>
          </a:prstGeom>
          <a:noFill/>
          <a:ln>
            <a:noFill/>
          </a:ln>
        </p:spPr>
        <p:txBody>
          <a:bodyPr spcFirstLastPara="1" vert="horz" wrap="square" lIns="91425" tIns="45700" rIns="91425" bIns="45700" rtlCol="0" anchor="ctr" anchorCtr="0">
            <a:normAutofit/>
          </a:bodyPr>
          <a:lstStyle/>
          <a:p>
            <a:pPr marL="8468">
              <a:lnSpc>
                <a:spcPct val="100000"/>
              </a:lnSpc>
              <a:buClr>
                <a:srgbClr val="000000"/>
              </a:buClr>
              <a:buSzPts val="1400"/>
            </a:pPr>
            <a:r>
              <a:rPr lang="en-US" sz="3400" dirty="0">
                <a:solidFill>
                  <a:srgbClr val="006FC0"/>
                </a:solidFill>
                <a:latin typeface="Tahoma"/>
                <a:ea typeface="Tahoma"/>
                <a:cs typeface="Tahoma"/>
              </a:rPr>
              <a:t>Agenda</a:t>
            </a:r>
            <a:endParaRPr sz="3400" dirty="0">
              <a:solidFill>
                <a:srgbClr val="006FC0"/>
              </a:solidFill>
              <a:latin typeface="Tahoma"/>
              <a:ea typeface="Tahoma"/>
              <a:cs typeface="Tahoma"/>
            </a:endParaRPr>
          </a:p>
        </p:txBody>
      </p:sp>
      <p:pic>
        <p:nvPicPr>
          <p:cNvPr id="5" name="Google Shape;322;p19" descr="page2image1772256"/>
          <p:cNvPicPr preferRelativeResize="0"/>
          <p:nvPr/>
        </p:nvPicPr>
        <p:blipFill rotWithShape="1">
          <a:blip r:embed="rId3">
            <a:alphaModFix/>
          </a:blip>
          <a:srcRect/>
          <a:stretch/>
        </p:blipFill>
        <p:spPr>
          <a:xfrm>
            <a:off x="406401" y="100332"/>
            <a:ext cx="910377" cy="478333"/>
          </a:xfrm>
          <a:prstGeom prst="rect">
            <a:avLst/>
          </a:prstGeom>
          <a:noFill/>
          <a:ln>
            <a:noFill/>
          </a:ln>
        </p:spPr>
      </p:pic>
      <p:graphicFrame>
        <p:nvGraphicFramePr>
          <p:cNvPr id="2" name="Google Shape;313;p18">
            <a:extLst>
              <a:ext uri="{FF2B5EF4-FFF2-40B4-BE49-F238E27FC236}">
                <a16:creationId xmlns:a16="http://schemas.microsoft.com/office/drawing/2014/main" id="{2C99F33A-3A6E-AF4B-F1F4-C36224833A05}"/>
              </a:ext>
            </a:extLst>
          </p:cNvPr>
          <p:cNvGraphicFramePr/>
          <p:nvPr>
            <p:extLst>
              <p:ext uri="{D42A27DB-BD31-4B8C-83A1-F6EECF244321}">
                <p14:modId xmlns:p14="http://schemas.microsoft.com/office/powerpoint/2010/main" val="2484301195"/>
              </p:ext>
            </p:extLst>
          </p:nvPr>
        </p:nvGraphicFramePr>
        <p:xfrm>
          <a:off x="838200" y="1825626"/>
          <a:ext cx="10515600" cy="3387465"/>
        </p:xfrm>
        <a:graphic>
          <a:graphicData uri="http://schemas.openxmlformats.org/drawingml/2006/table">
            <a:tbl>
              <a:tblPr firstRow="1" bandRow="1">
                <a:noFill/>
              </a:tblPr>
              <a:tblGrid>
                <a:gridCol w="2137756">
                  <a:extLst>
                    <a:ext uri="{9D8B030D-6E8A-4147-A177-3AD203B41FA5}">
                      <a16:colId xmlns:a16="http://schemas.microsoft.com/office/drawing/2014/main" val="20000"/>
                    </a:ext>
                  </a:extLst>
                </a:gridCol>
                <a:gridCol w="5037513">
                  <a:extLst>
                    <a:ext uri="{9D8B030D-6E8A-4147-A177-3AD203B41FA5}">
                      <a16:colId xmlns:a16="http://schemas.microsoft.com/office/drawing/2014/main" val="20001"/>
                    </a:ext>
                  </a:extLst>
                </a:gridCol>
                <a:gridCol w="3340331">
                  <a:extLst>
                    <a:ext uri="{9D8B030D-6E8A-4147-A177-3AD203B41FA5}">
                      <a16:colId xmlns:a16="http://schemas.microsoft.com/office/drawing/2014/main" val="20002"/>
                    </a:ext>
                  </a:extLst>
                </a:gridCol>
              </a:tblGrid>
              <a:tr h="567075">
                <a:tc>
                  <a:txBody>
                    <a:bodyPr/>
                    <a:lstStyle/>
                    <a:p>
                      <a:pPr marL="0" marR="0" lvl="0" indent="0" algn="l" rtl="0">
                        <a:spcBef>
                          <a:spcPts val="0"/>
                        </a:spcBef>
                        <a:spcAft>
                          <a:spcPts val="0"/>
                        </a:spcAft>
                        <a:buNone/>
                      </a:pPr>
                      <a:r>
                        <a:rPr lang="en-US" sz="2400" dirty="0">
                          <a:solidFill>
                            <a:schemeClr val="accent1"/>
                          </a:solidFill>
                        </a:rPr>
                        <a:t>Time</a:t>
                      </a:r>
                      <a:endParaRPr sz="1600" dirty="0">
                        <a:solidFill>
                          <a:schemeClr val="accent1"/>
                        </a:solidFill>
                      </a:endParaRPr>
                    </a:p>
                  </a:txBody>
                  <a:tcPr marL="91450" marR="91450" marT="45725" marB="45725"/>
                </a:tc>
                <a:tc>
                  <a:txBody>
                    <a:bodyPr/>
                    <a:lstStyle/>
                    <a:p>
                      <a:pPr marL="0" marR="0" lvl="0" indent="0" algn="l" rtl="0">
                        <a:spcBef>
                          <a:spcPts val="0"/>
                        </a:spcBef>
                        <a:spcAft>
                          <a:spcPts val="0"/>
                        </a:spcAft>
                        <a:buNone/>
                      </a:pPr>
                      <a:r>
                        <a:rPr lang="en-US" sz="2400">
                          <a:solidFill>
                            <a:schemeClr val="accent1"/>
                          </a:solidFill>
                        </a:rPr>
                        <a:t>Topic</a:t>
                      </a:r>
                      <a:endParaRPr sz="1600">
                        <a:solidFill>
                          <a:schemeClr val="accent1"/>
                        </a:solidFill>
                      </a:endParaRPr>
                    </a:p>
                  </a:txBody>
                  <a:tcPr marL="91450" marR="91450" marT="45725" marB="45725"/>
                </a:tc>
                <a:tc>
                  <a:txBody>
                    <a:bodyPr/>
                    <a:lstStyle/>
                    <a:p>
                      <a:pPr marL="0" marR="0" lvl="0" indent="0" algn="l" rtl="0">
                        <a:spcBef>
                          <a:spcPts val="0"/>
                        </a:spcBef>
                        <a:spcAft>
                          <a:spcPts val="0"/>
                        </a:spcAft>
                        <a:buNone/>
                      </a:pPr>
                      <a:r>
                        <a:rPr lang="en-US" sz="2400" dirty="0">
                          <a:solidFill>
                            <a:schemeClr val="accent1"/>
                          </a:solidFill>
                        </a:rPr>
                        <a:t>Presenter</a:t>
                      </a:r>
                      <a:endParaRPr sz="1600" dirty="0">
                        <a:solidFill>
                          <a:schemeClr val="accent1"/>
                        </a:solidFill>
                      </a:endParaRPr>
                    </a:p>
                  </a:txBody>
                  <a:tcPr marL="91450" marR="91450" marT="45725" marB="45725"/>
                </a:tc>
                <a:extLst>
                  <a:ext uri="{0D108BD9-81ED-4DB2-BD59-A6C34878D82A}">
                    <a16:rowId xmlns:a16="http://schemas.microsoft.com/office/drawing/2014/main" val="10000"/>
                  </a:ext>
                </a:extLst>
              </a:tr>
              <a:tr h="587225">
                <a:tc>
                  <a:txBody>
                    <a:bodyPr/>
                    <a:lstStyle/>
                    <a:p>
                      <a:pPr marL="0" marR="0" lvl="0" indent="0" algn="l" rtl="0">
                        <a:spcBef>
                          <a:spcPts val="0"/>
                        </a:spcBef>
                        <a:spcAft>
                          <a:spcPts val="0"/>
                        </a:spcAft>
                        <a:buNone/>
                      </a:pPr>
                      <a:r>
                        <a:rPr lang="en-US" sz="2400" dirty="0">
                          <a:solidFill>
                            <a:schemeClr val="accent6"/>
                          </a:solidFill>
                        </a:rPr>
                        <a:t>7:30 – 7:35 AM</a:t>
                      </a:r>
                    </a:p>
                  </a:txBody>
                  <a:tcPr marL="91450" marR="91450" marT="45725" marB="45725"/>
                </a:tc>
                <a:tc>
                  <a:txBody>
                    <a:bodyPr/>
                    <a:lstStyle/>
                    <a:p>
                      <a:pPr marL="0" marR="0" lvl="0" indent="0" algn="l" rtl="0">
                        <a:spcBef>
                          <a:spcPts val="0"/>
                        </a:spcBef>
                        <a:spcAft>
                          <a:spcPts val="0"/>
                        </a:spcAft>
                        <a:buNone/>
                      </a:pPr>
                      <a:r>
                        <a:rPr lang="en-US" sz="2400" dirty="0">
                          <a:solidFill>
                            <a:schemeClr val="accent6"/>
                          </a:solidFill>
                        </a:rPr>
                        <a:t>Welcome</a:t>
                      </a:r>
                      <a:r>
                        <a:rPr lang="en-US" sz="2400" baseline="0" dirty="0">
                          <a:solidFill>
                            <a:schemeClr val="accent6"/>
                          </a:solidFill>
                        </a:rPr>
                        <a:t> &amp; </a:t>
                      </a:r>
                      <a:r>
                        <a:rPr lang="en-US" sz="2400" dirty="0">
                          <a:solidFill>
                            <a:schemeClr val="accent6"/>
                          </a:solidFill>
                        </a:rPr>
                        <a:t>Introductions</a:t>
                      </a:r>
                      <a:endParaRPr sz="2400" dirty="0">
                        <a:solidFill>
                          <a:schemeClr val="accent6"/>
                        </a:solidFill>
                      </a:endParaRPr>
                    </a:p>
                  </a:txBody>
                  <a:tcPr marL="91450" marR="91450" marT="45725" marB="45725"/>
                </a:tc>
                <a:tc>
                  <a:txBody>
                    <a:bodyPr/>
                    <a:lstStyle/>
                    <a:p>
                      <a:pPr marL="0" marR="0" lvl="0" indent="0" algn="l" rtl="0">
                        <a:spcBef>
                          <a:spcPts val="0"/>
                        </a:spcBef>
                        <a:spcAft>
                          <a:spcPts val="0"/>
                        </a:spcAft>
                        <a:buNone/>
                      </a:pPr>
                      <a:r>
                        <a:rPr lang="en-US" sz="2400" dirty="0">
                          <a:solidFill>
                            <a:schemeClr val="accent6"/>
                          </a:solidFill>
                        </a:rPr>
                        <a:t>Linda &amp; Liz</a:t>
                      </a:r>
                      <a:endParaRPr sz="2400" dirty="0">
                        <a:solidFill>
                          <a:schemeClr val="accent6"/>
                        </a:solidFill>
                      </a:endParaRPr>
                    </a:p>
                  </a:txBody>
                  <a:tcPr marL="91450" marR="91450" marT="45725" marB="45725"/>
                </a:tc>
                <a:extLst>
                  <a:ext uri="{0D108BD9-81ED-4DB2-BD59-A6C34878D82A}">
                    <a16:rowId xmlns:a16="http://schemas.microsoft.com/office/drawing/2014/main" val="3990035576"/>
                  </a:ext>
                </a:extLst>
              </a:tr>
              <a:tr h="822970">
                <a:tc>
                  <a:txBody>
                    <a:bodyPr/>
                    <a:lstStyle/>
                    <a:p>
                      <a:pPr marL="0" marR="0" lvl="0" indent="0" algn="l" rtl="0">
                        <a:spcBef>
                          <a:spcPts val="0"/>
                        </a:spcBef>
                        <a:spcAft>
                          <a:spcPts val="0"/>
                        </a:spcAft>
                        <a:buNone/>
                      </a:pPr>
                      <a:r>
                        <a:rPr lang="en-US" sz="2400" dirty="0">
                          <a:solidFill>
                            <a:schemeClr val="accent6"/>
                          </a:solidFill>
                        </a:rPr>
                        <a:t>7:35 – 7:50 AM</a:t>
                      </a:r>
                      <a:endParaRPr sz="1600" dirty="0">
                        <a:solidFill>
                          <a:schemeClr val="accent6"/>
                        </a:solidFill>
                      </a:endParaRPr>
                    </a:p>
                  </a:txBody>
                  <a:tcPr marL="91450" marR="91450" marT="45725" marB="45725"/>
                </a:tc>
                <a:tc>
                  <a:txBody>
                    <a:bodyPr/>
                    <a:lstStyle/>
                    <a:p>
                      <a:pPr marL="0" marR="0" lvl="0" indent="0" algn="l" rtl="0">
                        <a:spcBef>
                          <a:spcPts val="0"/>
                        </a:spcBef>
                        <a:spcAft>
                          <a:spcPts val="0"/>
                        </a:spcAft>
                        <a:buNone/>
                      </a:pPr>
                      <a:r>
                        <a:rPr lang="en-US" sz="2400" dirty="0">
                          <a:solidFill>
                            <a:schemeClr val="accent6"/>
                          </a:solidFill>
                        </a:rPr>
                        <a:t>Didactic: Role of IBH clinician </a:t>
                      </a:r>
                      <a:endParaRPr sz="2400" dirty="0">
                        <a:solidFill>
                          <a:schemeClr val="accent6"/>
                        </a:solidFill>
                      </a:endParaRPr>
                    </a:p>
                  </a:txBody>
                  <a:tcPr marL="91450" marR="91450" marT="45725" marB="45725"/>
                </a:tc>
                <a:tc>
                  <a:txBody>
                    <a:bodyPr/>
                    <a:lstStyle/>
                    <a:p>
                      <a:pPr marL="0" marR="0" lvl="0" indent="0" algn="l" rtl="0">
                        <a:spcBef>
                          <a:spcPts val="0"/>
                        </a:spcBef>
                        <a:spcAft>
                          <a:spcPts val="0"/>
                        </a:spcAft>
                        <a:buNone/>
                      </a:pPr>
                      <a:r>
                        <a:rPr lang="en-US" sz="2400" dirty="0">
                          <a:solidFill>
                            <a:schemeClr val="accent6"/>
                          </a:solidFill>
                        </a:rPr>
                        <a:t>Sarah Hagin,</a:t>
                      </a:r>
                      <a:r>
                        <a:rPr lang="en-US" sz="2400" baseline="0" dirty="0">
                          <a:solidFill>
                            <a:schemeClr val="accent6"/>
                          </a:solidFill>
                        </a:rPr>
                        <a:t> PhD</a:t>
                      </a:r>
                      <a:endParaRPr lang="en-US" sz="2400" dirty="0">
                        <a:solidFill>
                          <a:schemeClr val="accent6"/>
                        </a:solidFill>
                      </a:endParaRPr>
                    </a:p>
                  </a:txBody>
                  <a:tcPr marL="91450" marR="91450" marT="45725" marB="45725"/>
                </a:tc>
                <a:extLst>
                  <a:ext uri="{0D108BD9-81ED-4DB2-BD59-A6C34878D82A}">
                    <a16:rowId xmlns:a16="http://schemas.microsoft.com/office/drawing/2014/main" val="10002"/>
                  </a:ext>
                </a:extLst>
              </a:tr>
              <a:tr h="822970">
                <a:tc>
                  <a:txBody>
                    <a:bodyPr/>
                    <a:lstStyle/>
                    <a:p>
                      <a:pPr marL="0" marR="0" lvl="0" indent="0" algn="l" rtl="0">
                        <a:spcBef>
                          <a:spcPts val="0"/>
                        </a:spcBef>
                        <a:spcAft>
                          <a:spcPts val="0"/>
                        </a:spcAft>
                        <a:buNone/>
                      </a:pPr>
                      <a:r>
                        <a:rPr lang="en-US" sz="2400" dirty="0">
                          <a:solidFill>
                            <a:schemeClr val="accent6"/>
                          </a:solidFill>
                        </a:rPr>
                        <a:t>7:50 - 8:25 AM</a:t>
                      </a:r>
                      <a:endParaRPr sz="1600" dirty="0">
                        <a:solidFill>
                          <a:schemeClr val="accent6"/>
                        </a:solidFill>
                      </a:endParaRPr>
                    </a:p>
                  </a:txBody>
                  <a:tcPr marL="91450" marR="91450" marT="45725" marB="45725"/>
                </a:tc>
                <a:tc>
                  <a:txBody>
                    <a:bodyPr/>
                    <a:lstStyle/>
                    <a:p>
                      <a:pPr marL="0" marR="0" lvl="0" indent="0" algn="l" rtl="0">
                        <a:spcBef>
                          <a:spcPts val="0"/>
                        </a:spcBef>
                        <a:spcAft>
                          <a:spcPts val="0"/>
                        </a:spcAft>
                        <a:buNone/>
                      </a:pPr>
                      <a:r>
                        <a:rPr lang="en-US" sz="2400" dirty="0">
                          <a:solidFill>
                            <a:schemeClr val="accent6"/>
                          </a:solidFill>
                        </a:rPr>
                        <a:t>Practice Slides/Discussion</a:t>
                      </a:r>
                      <a:endParaRPr sz="1600" dirty="0">
                        <a:solidFill>
                          <a:schemeClr val="accent6"/>
                        </a:solidFill>
                      </a:endParaRPr>
                    </a:p>
                  </a:txBody>
                  <a:tcPr marL="91450" marR="91450" marT="45725" marB="45725"/>
                </a:tc>
                <a:tc>
                  <a:txBody>
                    <a:bodyPr/>
                    <a:lstStyle/>
                    <a:p>
                      <a:pPr marL="0" marR="0" lvl="0" indent="0" algn="l" rtl="0">
                        <a:spcBef>
                          <a:spcPts val="0"/>
                        </a:spcBef>
                        <a:spcAft>
                          <a:spcPts val="0"/>
                        </a:spcAft>
                        <a:buNone/>
                      </a:pPr>
                      <a:r>
                        <a:rPr lang="en-US" sz="2400" dirty="0">
                          <a:solidFill>
                            <a:schemeClr val="accent6"/>
                          </a:solidFill>
                        </a:rPr>
                        <a:t>All Practices</a:t>
                      </a:r>
                      <a:endParaRPr sz="2400" dirty="0">
                        <a:solidFill>
                          <a:schemeClr val="accent6"/>
                        </a:solidFill>
                      </a:endParaRPr>
                    </a:p>
                  </a:txBody>
                  <a:tcPr marL="91450" marR="91450" marT="45725" marB="45725"/>
                </a:tc>
                <a:extLst>
                  <a:ext uri="{0D108BD9-81ED-4DB2-BD59-A6C34878D82A}">
                    <a16:rowId xmlns:a16="http://schemas.microsoft.com/office/drawing/2014/main" val="10003"/>
                  </a:ext>
                </a:extLst>
              </a:tr>
              <a:tr h="587225">
                <a:tc>
                  <a:txBody>
                    <a:bodyPr/>
                    <a:lstStyle/>
                    <a:p>
                      <a:pPr marL="0" marR="0" lvl="0" indent="0" algn="l" rtl="0">
                        <a:spcBef>
                          <a:spcPts val="0"/>
                        </a:spcBef>
                        <a:spcAft>
                          <a:spcPts val="0"/>
                        </a:spcAft>
                        <a:buNone/>
                      </a:pPr>
                      <a:r>
                        <a:rPr lang="en-US" sz="2400" dirty="0">
                          <a:solidFill>
                            <a:schemeClr val="accent6"/>
                          </a:solidFill>
                        </a:rPr>
                        <a:t>8:25 – 8:30 AM</a:t>
                      </a:r>
                      <a:endParaRPr sz="1600" dirty="0">
                        <a:solidFill>
                          <a:schemeClr val="accent6"/>
                        </a:solidFill>
                      </a:endParaRPr>
                    </a:p>
                  </a:txBody>
                  <a:tcPr marL="91450" marR="91450" marT="45725" marB="45725"/>
                </a:tc>
                <a:tc>
                  <a:txBody>
                    <a:bodyPr/>
                    <a:lstStyle/>
                    <a:p>
                      <a:pPr marL="0" marR="0" lvl="0" indent="0" algn="l" rtl="0">
                        <a:spcBef>
                          <a:spcPts val="0"/>
                        </a:spcBef>
                        <a:spcAft>
                          <a:spcPts val="0"/>
                        </a:spcAft>
                        <a:buNone/>
                      </a:pPr>
                      <a:r>
                        <a:rPr lang="en-US" sz="2400">
                          <a:solidFill>
                            <a:schemeClr val="accent6"/>
                          </a:solidFill>
                        </a:rPr>
                        <a:t>Wrap up; Evaluation; Announcements</a:t>
                      </a:r>
                      <a:endParaRPr sz="1600">
                        <a:solidFill>
                          <a:schemeClr val="accent6"/>
                        </a:solidFill>
                      </a:endParaRPr>
                    </a:p>
                  </a:txBody>
                  <a:tcPr marL="91450" marR="91450" marT="45725" marB="45725"/>
                </a:tc>
                <a:tc>
                  <a:txBody>
                    <a:bodyPr/>
                    <a:lstStyle/>
                    <a:p>
                      <a:pPr marL="0" marR="0" lvl="0" indent="0" algn="l" rtl="0">
                        <a:spcBef>
                          <a:spcPts val="0"/>
                        </a:spcBef>
                        <a:spcAft>
                          <a:spcPts val="0"/>
                        </a:spcAft>
                        <a:buNone/>
                      </a:pPr>
                      <a:r>
                        <a:rPr lang="en-US" sz="2400" dirty="0">
                          <a:solidFill>
                            <a:schemeClr val="accent6"/>
                          </a:solidFill>
                        </a:rPr>
                        <a:t>Linda</a:t>
                      </a:r>
                      <a:endParaRPr sz="2400" dirty="0">
                        <a:solidFill>
                          <a:schemeClr val="accent6"/>
                        </a:solidFill>
                      </a:endParaRPr>
                    </a:p>
                  </a:txBody>
                  <a:tcPr marL="91450" marR="91450" marT="45725" marB="45725"/>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17171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8468" y="641603"/>
            <a:ext cx="11858837" cy="0"/>
          </a:xfrm>
          <a:custGeom>
            <a:avLst/>
            <a:gdLst/>
            <a:ahLst/>
            <a:cxnLst/>
            <a:rect l="l" t="t" r="r" b="b"/>
            <a:pathLst>
              <a:path w="17788255">
                <a:moveTo>
                  <a:pt x="0" y="0"/>
                </a:moveTo>
                <a:lnTo>
                  <a:pt x="17788128" y="0"/>
                </a:lnTo>
              </a:path>
            </a:pathLst>
          </a:custGeom>
          <a:ln w="28956">
            <a:solidFill>
              <a:srgbClr val="F7B31D"/>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70C0"/>
              </a:solidFill>
              <a:effectLst/>
              <a:uLnTx/>
              <a:uFillTx/>
              <a:latin typeface="Calibri" panose="020F0502020204030204"/>
              <a:ea typeface="+mn-ea"/>
              <a:cs typeface="+mn-cs"/>
            </a:endParaRPr>
          </a:p>
        </p:txBody>
      </p:sp>
      <p:sp>
        <p:nvSpPr>
          <p:cNvPr id="6" name="object 6"/>
          <p:cNvSpPr txBox="1">
            <a:spLocks noGrp="1"/>
          </p:cNvSpPr>
          <p:nvPr>
            <p:ph type="title"/>
          </p:nvPr>
        </p:nvSpPr>
        <p:spPr>
          <a:xfrm>
            <a:off x="558800" y="641603"/>
            <a:ext cx="7010401" cy="685358"/>
          </a:xfrm>
          <a:prstGeom prst="rect">
            <a:avLst/>
          </a:prstGeom>
        </p:spPr>
        <p:txBody>
          <a:bodyPr vert="horz" wrap="square" lIns="0" tIns="8043" rIns="0" bIns="0" rtlCol="0" anchor="ctr">
            <a:spAutoFit/>
          </a:bodyPr>
          <a:lstStyle/>
          <a:p>
            <a:pPr marL="8467">
              <a:lnSpc>
                <a:spcPct val="100000"/>
              </a:lnSpc>
              <a:spcBef>
                <a:spcPts val="63"/>
              </a:spcBef>
            </a:pPr>
            <a:r>
              <a:rPr lang="en-US" spc="-153" dirty="0"/>
              <a:t>Today’s Faculty</a:t>
            </a:r>
            <a:endParaRPr spc="-193" dirty="0"/>
          </a:p>
        </p:txBody>
      </p:sp>
      <p:sp>
        <p:nvSpPr>
          <p:cNvPr id="2" name="Text Placeholder 1"/>
          <p:cNvSpPr>
            <a:spLocks noGrp="1"/>
          </p:cNvSpPr>
          <p:nvPr>
            <p:ph idx="1"/>
          </p:nvPr>
        </p:nvSpPr>
        <p:spPr/>
        <p:txBody>
          <a:bodyPr>
            <a:normAutofit/>
          </a:bodyPr>
          <a:lstStyle/>
          <a:p>
            <a:pPr marL="0" marR="0" indent="0">
              <a:spcBef>
                <a:spcPts val="0"/>
              </a:spcBef>
              <a:spcAft>
                <a:spcPts val="1000"/>
              </a:spcAft>
              <a:buNone/>
            </a:pPr>
            <a:r>
              <a:rPr lang="en-US" sz="2400" dirty="0">
                <a:solidFill>
                  <a:srgbClr val="000000"/>
                </a:solidFill>
                <a:effectLst/>
                <a:ea typeface="Times New Roman" panose="02020603050405020304" pitchFamily="18" charset="0"/>
              </a:rPr>
              <a:t>Sarah Hagin, PhD, is a pediatric psychologist in the Division of Child and Adolescent Psychiatry at Rhode Island and Hasbro Children’s Hospitals, specializing in pediatric gastrointestinal and feeding disorders, an Assistant Professor in the Department of Psychiatry and Human Behavior at The Warren Alpert Medical School of Brown University, and the program manager for the Pediatric Psychiatry Resource Network (</a:t>
            </a:r>
            <a:r>
              <a:rPr lang="en-US" sz="2400" dirty="0" err="1">
                <a:solidFill>
                  <a:srgbClr val="000000"/>
                </a:solidFill>
                <a:effectLst/>
                <a:ea typeface="Times New Roman" panose="02020603050405020304" pitchFamily="18" charset="0"/>
              </a:rPr>
              <a:t>PediPRN</a:t>
            </a:r>
            <a:r>
              <a:rPr lang="en-US" sz="2400" dirty="0">
                <a:solidFill>
                  <a:srgbClr val="000000"/>
                </a:solidFill>
                <a:effectLst/>
                <a:ea typeface="Times New Roman" panose="02020603050405020304" pitchFamily="18" charset="0"/>
              </a:rPr>
              <a:t>) at Bradley Hospital.</a:t>
            </a:r>
            <a:endParaRPr lang="en-US" sz="2400" dirty="0">
              <a:effectLst/>
              <a:ea typeface="Times New Roman" panose="02020603050405020304" pitchFamily="18" charset="0"/>
            </a:endParaRPr>
          </a:p>
        </p:txBody>
      </p:sp>
      <p:pic>
        <p:nvPicPr>
          <p:cNvPr id="9" name="Picture 1" descr="page2image1772256">
            <a:extLst>
              <a:ext uri="{FF2B5EF4-FFF2-40B4-BE49-F238E27FC236}">
                <a16:creationId xmlns:a16="http://schemas.microsoft.com/office/drawing/2014/main" id="{75DC4094-A6DA-2943-AF19-2789024116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00331"/>
            <a:ext cx="910377" cy="47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987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8469" y="641603"/>
            <a:ext cx="11858837" cy="0"/>
          </a:xfrm>
          <a:custGeom>
            <a:avLst/>
            <a:gdLst/>
            <a:ahLst/>
            <a:cxnLst/>
            <a:rect l="l" t="t" r="r" b="b"/>
            <a:pathLst>
              <a:path w="17788255">
                <a:moveTo>
                  <a:pt x="0" y="0"/>
                </a:moveTo>
                <a:lnTo>
                  <a:pt x="17788128" y="0"/>
                </a:lnTo>
              </a:path>
            </a:pathLst>
          </a:custGeom>
          <a:ln w="28956">
            <a:solidFill>
              <a:srgbClr val="F7B31D"/>
            </a:solidFill>
          </a:ln>
        </p:spPr>
        <p:txBody>
          <a:bodyPr wrap="square" lIns="0" tIns="0" rIns="0" bIns="0" rtlCol="0"/>
          <a:lstStyle/>
          <a:p>
            <a:pPr marL="0" marR="0" lvl="0" indent="0" algn="l" defTabSz="60966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6" name="object 6"/>
          <p:cNvSpPr txBox="1">
            <a:spLocks noGrp="1"/>
          </p:cNvSpPr>
          <p:nvPr>
            <p:ph type="title"/>
          </p:nvPr>
        </p:nvSpPr>
        <p:spPr>
          <a:xfrm>
            <a:off x="576218" y="676368"/>
            <a:ext cx="6072293" cy="617519"/>
          </a:xfrm>
          <a:prstGeom prst="rect">
            <a:avLst/>
          </a:prstGeom>
        </p:spPr>
        <p:txBody>
          <a:bodyPr vert="horz" wrap="square" lIns="0" tIns="8043" rIns="0" bIns="0" rtlCol="0" anchor="ctr">
            <a:spAutoFit/>
          </a:bodyPr>
          <a:lstStyle/>
          <a:p>
            <a:pPr marL="8468">
              <a:spcBef>
                <a:spcPts val="63"/>
              </a:spcBef>
            </a:pPr>
            <a:r>
              <a:rPr lang="en-US" sz="4400" spc="-153" dirty="0">
                <a:latin typeface="Calibri" panose="020F0502020204030204" pitchFamily="34" charset="0"/>
                <a:cs typeface="Calibri" panose="020F0502020204030204" pitchFamily="34" charset="0"/>
              </a:rPr>
              <a:t>Disclosures</a:t>
            </a:r>
            <a:endParaRPr sz="4400" spc="-193" dirty="0">
              <a:latin typeface="Calibri" panose="020F0502020204030204" pitchFamily="34" charset="0"/>
              <a:cs typeface="Calibri" panose="020F0502020204030204" pitchFamily="34" charset="0"/>
            </a:endParaRPr>
          </a:p>
        </p:txBody>
      </p:sp>
      <p:sp>
        <p:nvSpPr>
          <p:cNvPr id="2" name="Text Placeholder 1"/>
          <p:cNvSpPr>
            <a:spLocks noGrp="1"/>
          </p:cNvSpPr>
          <p:nvPr>
            <p:ph idx="1"/>
          </p:nvPr>
        </p:nvSpPr>
        <p:spPr>
          <a:xfrm>
            <a:off x="1104052" y="1835370"/>
            <a:ext cx="9995021" cy="3077766"/>
          </a:xfrm>
        </p:spPr>
        <p:txBody>
          <a:bodyPr/>
          <a:lstStyle/>
          <a:p>
            <a:pPr marL="114306" indent="0">
              <a:buNone/>
            </a:pPr>
            <a:r>
              <a:rPr lang="en-US" sz="2400" dirty="0">
                <a:solidFill>
                  <a:schemeClr val="accent6">
                    <a:lumMod val="50000"/>
                  </a:schemeClr>
                </a:solidFill>
                <a:latin typeface="Calibri" panose="020F0502020204030204" pitchFamily="34" charset="0"/>
                <a:cs typeface="Calibri" panose="020F0502020204030204" pitchFamily="34" charset="0"/>
              </a:rPr>
              <a:t>Session presenters have no financial relationships with a commercial entity producing healthcare-related products used on or by patients.</a:t>
            </a:r>
            <a:br>
              <a:rPr lang="en-US" sz="2400" dirty="0">
                <a:solidFill>
                  <a:schemeClr val="accent6">
                    <a:lumMod val="50000"/>
                  </a:schemeClr>
                </a:solidFill>
                <a:latin typeface="Calibri" panose="020F0502020204030204" pitchFamily="34" charset="0"/>
                <a:cs typeface="Calibri" panose="020F0502020204030204" pitchFamily="34" charset="0"/>
              </a:rPr>
            </a:br>
            <a:br>
              <a:rPr lang="en-US" sz="2400" dirty="0">
                <a:solidFill>
                  <a:schemeClr val="accent6">
                    <a:lumMod val="50000"/>
                  </a:schemeClr>
                </a:solidFill>
                <a:latin typeface="Calibri" panose="020F0502020204030204" pitchFamily="34" charset="0"/>
                <a:cs typeface="Calibri" panose="020F0502020204030204" pitchFamily="34" charset="0"/>
              </a:rPr>
            </a:br>
            <a:r>
              <a:rPr lang="en-US" sz="2400" dirty="0">
                <a:solidFill>
                  <a:schemeClr val="accent6">
                    <a:lumMod val="50000"/>
                  </a:schemeClr>
                </a:solidFill>
                <a:latin typeface="Calibri" panose="020F0502020204030204" pitchFamily="34" charset="0"/>
                <a:cs typeface="Calibri" panose="020F0502020204030204" pitchFamily="34" charset="0"/>
              </a:rPr>
              <a:t>If CME credits are offered, all relevant financial relationships of those on the session planning committee have been disclosed and, if necessary, mitigated.</a:t>
            </a:r>
          </a:p>
          <a:p>
            <a:endParaRPr lang="en-US" sz="3200" dirty="0">
              <a:solidFill>
                <a:schemeClr val="accent6">
                  <a:lumMod val="50000"/>
                </a:schemeClr>
              </a:solidFill>
            </a:endParaRPr>
          </a:p>
        </p:txBody>
      </p:sp>
      <p:pic>
        <p:nvPicPr>
          <p:cNvPr id="9" name="Picture 1" descr="page2image1772256">
            <a:extLst>
              <a:ext uri="{FF2B5EF4-FFF2-40B4-BE49-F238E27FC236}">
                <a16:creationId xmlns:a16="http://schemas.microsoft.com/office/drawing/2014/main" id="{75DC4094-A6DA-2943-AF19-2789024116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1" y="100332"/>
            <a:ext cx="910377" cy="47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261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97849BE6-9366-0C45-9026-E567CDB39409}"/>
              </a:ext>
            </a:extLst>
          </p:cNvPr>
          <p:cNvCxnSpPr>
            <a:cxnSpLocks/>
          </p:cNvCxnSpPr>
          <p:nvPr/>
        </p:nvCxnSpPr>
        <p:spPr>
          <a:xfrm>
            <a:off x="176462" y="641685"/>
            <a:ext cx="11806991" cy="0"/>
          </a:xfrm>
          <a:prstGeom prst="line">
            <a:avLst/>
          </a:prstGeom>
          <a:ln w="25400">
            <a:solidFill>
              <a:srgbClr val="F7B31D"/>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p:txBody>
          <a:bodyPr>
            <a:normAutofit/>
          </a:bodyPr>
          <a:lstStyle/>
          <a:p>
            <a:r>
              <a:rPr lang="en-US" sz="2800" dirty="0">
                <a:solidFill>
                  <a:srgbClr val="0070C0"/>
                </a:solidFill>
                <a:cs typeface="Times New Roman" panose="02020603050405020304" pitchFamily="18" charset="0"/>
              </a:rPr>
              <a:t>Triaging weight management patients based on symptom severity, and </a:t>
            </a:r>
            <a:r>
              <a:rPr lang="en-US" sz="2800">
                <a:solidFill>
                  <a:srgbClr val="0070C0"/>
                </a:solidFill>
                <a:cs typeface="Times New Roman" panose="02020603050405020304" pitchFamily="18" charset="0"/>
              </a:rPr>
              <a:t>related complications</a:t>
            </a:r>
          </a:p>
          <a:p>
            <a:r>
              <a:rPr lang="en-US" sz="2800">
                <a:solidFill>
                  <a:srgbClr val="0070C0"/>
                </a:solidFill>
                <a:cs typeface="Times New Roman" panose="02020603050405020304" pitchFamily="18" charset="0"/>
              </a:rPr>
              <a:t>Increased </a:t>
            </a:r>
            <a:r>
              <a:rPr lang="en-US" sz="2800" dirty="0">
                <a:solidFill>
                  <a:srgbClr val="0070C0"/>
                </a:solidFill>
                <a:cs typeface="Times New Roman" panose="02020603050405020304" pitchFamily="18" charset="0"/>
              </a:rPr>
              <a:t>knowledge re resources available based on level of intervention needed</a:t>
            </a:r>
            <a:endParaRPr lang="en-US" dirty="0"/>
          </a:p>
          <a:p>
            <a:endParaRPr lang="en-US" dirty="0"/>
          </a:p>
        </p:txBody>
      </p:sp>
      <p:sp>
        <p:nvSpPr>
          <p:cNvPr id="3" name="Title 2"/>
          <p:cNvSpPr>
            <a:spLocks noGrp="1"/>
          </p:cNvSpPr>
          <p:nvPr>
            <p:ph type="title"/>
          </p:nvPr>
        </p:nvSpPr>
        <p:spPr/>
        <p:txBody>
          <a:bodyPr/>
          <a:lstStyle/>
          <a:p>
            <a:r>
              <a:rPr lang="en-US" dirty="0"/>
              <a:t>Learning Objectives</a:t>
            </a:r>
          </a:p>
        </p:txBody>
      </p:sp>
      <p:pic>
        <p:nvPicPr>
          <p:cNvPr id="5" name="Picture 4">
            <a:extLst>
              <a:ext uri="{FF2B5EF4-FFF2-40B4-BE49-F238E27FC236}">
                <a16:creationId xmlns:a16="http://schemas.microsoft.com/office/drawing/2014/main" id="{D173D3C7-0CCD-741B-A2D9-7C2B073DA981}"/>
              </a:ext>
            </a:extLst>
          </p:cNvPr>
          <p:cNvPicPr>
            <a:picLocks noChangeAspect="1"/>
          </p:cNvPicPr>
          <p:nvPr/>
        </p:nvPicPr>
        <p:blipFill>
          <a:blip r:embed="rId2"/>
          <a:stretch>
            <a:fillRect/>
          </a:stretch>
        </p:blipFill>
        <p:spPr>
          <a:xfrm>
            <a:off x="500475" y="0"/>
            <a:ext cx="995241" cy="548514"/>
          </a:xfrm>
          <a:prstGeom prst="rect">
            <a:avLst/>
          </a:prstGeom>
        </p:spPr>
      </p:pic>
    </p:spTree>
    <p:extLst>
      <p:ext uri="{BB962C8B-B14F-4D97-AF65-F5344CB8AC3E}">
        <p14:creationId xmlns:p14="http://schemas.microsoft.com/office/powerpoint/2010/main" val="2869734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B1AED81-21E8-A755-63FC-6BB6AC210A50}"/>
              </a:ext>
            </a:extLst>
          </p:cNvPr>
          <p:cNvSpPr>
            <a:spLocks noGrp="1"/>
          </p:cNvSpPr>
          <p:nvPr>
            <p:ph idx="1"/>
          </p:nvPr>
        </p:nvSpPr>
        <p:spPr>
          <a:xfrm>
            <a:off x="838200" y="1577340"/>
            <a:ext cx="10515601" cy="4599623"/>
          </a:xfrm>
        </p:spPr>
        <p:txBody>
          <a:bodyPr>
            <a:normAutofit/>
          </a:bodyPr>
          <a:lstStyle/>
          <a:p>
            <a:endParaRPr lang="en-US" dirty="0"/>
          </a:p>
          <a:p>
            <a:endParaRPr lang="en-US" dirty="0"/>
          </a:p>
        </p:txBody>
      </p:sp>
      <p:graphicFrame>
        <p:nvGraphicFramePr>
          <p:cNvPr id="6" name="Diagram 5">
            <a:extLst>
              <a:ext uri="{FF2B5EF4-FFF2-40B4-BE49-F238E27FC236}">
                <a16:creationId xmlns:a16="http://schemas.microsoft.com/office/drawing/2014/main" id="{B9D68EDE-346D-2C21-666E-107B7407EC31}"/>
              </a:ext>
            </a:extLst>
          </p:cNvPr>
          <p:cNvGraphicFramePr/>
          <p:nvPr>
            <p:extLst>
              <p:ext uri="{D42A27DB-BD31-4B8C-83A1-F6EECF244321}">
                <p14:modId xmlns:p14="http://schemas.microsoft.com/office/powerpoint/2010/main" val="91280967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a:extLst>
              <a:ext uri="{FF2B5EF4-FFF2-40B4-BE49-F238E27FC236}">
                <a16:creationId xmlns:a16="http://schemas.microsoft.com/office/drawing/2014/main" id="{04E0D5F5-C0B2-9356-FE74-42C217B0221A}"/>
              </a:ext>
            </a:extLst>
          </p:cNvPr>
          <p:cNvPicPr>
            <a:picLocks noChangeAspect="1"/>
          </p:cNvPicPr>
          <p:nvPr/>
        </p:nvPicPr>
        <p:blipFill>
          <a:blip r:embed="rId7"/>
          <a:stretch>
            <a:fillRect/>
          </a:stretch>
        </p:blipFill>
        <p:spPr>
          <a:xfrm>
            <a:off x="500475" y="0"/>
            <a:ext cx="995241" cy="548514"/>
          </a:xfrm>
          <a:prstGeom prst="rect">
            <a:avLst/>
          </a:prstGeom>
        </p:spPr>
      </p:pic>
    </p:spTree>
    <p:extLst>
      <p:ext uri="{BB962C8B-B14F-4D97-AF65-F5344CB8AC3E}">
        <p14:creationId xmlns:p14="http://schemas.microsoft.com/office/powerpoint/2010/main" val="3896790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97849BE6-9366-0C45-9026-E567CDB39409}"/>
              </a:ext>
            </a:extLst>
          </p:cNvPr>
          <p:cNvCxnSpPr>
            <a:cxnSpLocks/>
          </p:cNvCxnSpPr>
          <p:nvPr/>
        </p:nvCxnSpPr>
        <p:spPr>
          <a:xfrm>
            <a:off x="176462" y="641685"/>
            <a:ext cx="11806991" cy="0"/>
          </a:xfrm>
          <a:prstGeom prst="line">
            <a:avLst/>
          </a:prstGeom>
          <a:ln w="25400">
            <a:solidFill>
              <a:srgbClr val="F7B31D"/>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838200" y="1340528"/>
            <a:ext cx="10515601" cy="4836435"/>
          </a:xfrm>
        </p:spPr>
        <p:txBody>
          <a:bodyPr>
            <a:normAutofit fontScale="62500" lnSpcReduction="20000"/>
          </a:bodyPr>
          <a:lstStyle/>
          <a:p>
            <a:r>
              <a:rPr lang="en-US" sz="2800" dirty="0">
                <a:solidFill>
                  <a:srgbClr val="0070C0"/>
                </a:solidFill>
                <a:cs typeface="Times New Roman" panose="02020603050405020304" pitchFamily="18" charset="0"/>
              </a:rPr>
              <a:t>Monitoring and brief interventions</a:t>
            </a:r>
          </a:p>
          <a:p>
            <a:r>
              <a:rPr lang="en-US" sz="2800" dirty="0">
                <a:solidFill>
                  <a:srgbClr val="0070C0"/>
                </a:solidFill>
                <a:cs typeface="Times New Roman" panose="02020603050405020304" pitchFamily="18" charset="0"/>
              </a:rPr>
              <a:t>IBH clinician</a:t>
            </a:r>
          </a:p>
          <a:p>
            <a:r>
              <a:rPr lang="en-US" sz="2800" dirty="0" err="1">
                <a:solidFill>
                  <a:srgbClr val="0070C0"/>
                </a:solidFill>
                <a:cs typeface="Times New Roman" panose="02020603050405020304" pitchFamily="18" charset="0"/>
              </a:rPr>
              <a:t>PediPRN</a:t>
            </a:r>
            <a:endParaRPr lang="en-US" sz="2800" dirty="0">
              <a:solidFill>
                <a:srgbClr val="0070C0"/>
              </a:solidFill>
              <a:cs typeface="Times New Roman" panose="02020603050405020304" pitchFamily="18" charset="0"/>
            </a:endParaRPr>
          </a:p>
          <a:p>
            <a:r>
              <a:rPr lang="en-US" sz="2800" dirty="0">
                <a:solidFill>
                  <a:srgbClr val="0070C0"/>
                </a:solidFill>
                <a:cs typeface="Times New Roman" panose="02020603050405020304" pitchFamily="18" charset="0"/>
              </a:rPr>
              <a:t>Local resources: see next slide</a:t>
            </a:r>
          </a:p>
          <a:p>
            <a:r>
              <a:rPr lang="en-US" sz="2800" dirty="0">
                <a:solidFill>
                  <a:srgbClr val="0070C0"/>
                </a:solidFill>
                <a:cs typeface="Times New Roman" panose="02020603050405020304" pitchFamily="18" charset="0"/>
              </a:rPr>
              <a:t>Web-based resources: </a:t>
            </a:r>
          </a:p>
          <a:p>
            <a:pPr lvl="1"/>
            <a:r>
              <a:rPr lang="en-US" sz="2399" dirty="0">
                <a:solidFill>
                  <a:srgbClr val="0070C0"/>
                </a:solidFill>
                <a:cs typeface="Times New Roman" panose="02020603050405020304" pitchFamily="18" charset="0"/>
              </a:rPr>
              <a:t>Project Power: </a:t>
            </a:r>
            <a:r>
              <a:rPr lang="en-US" sz="2399" dirty="0">
                <a:solidFill>
                  <a:srgbClr val="0070C0"/>
                </a:solidFill>
                <a:cs typeface="Times New Roman" panose="02020603050405020304" pitchFamily="18" charset="0"/>
                <a:hlinkClick r:id="rId2"/>
              </a:rPr>
              <a:t>https://diabetes.org/get-involved/community/project-power</a:t>
            </a:r>
            <a:endParaRPr lang="en-US" sz="2399" dirty="0">
              <a:solidFill>
                <a:srgbClr val="0070C0"/>
              </a:solidFill>
              <a:cs typeface="Times New Roman" panose="02020603050405020304" pitchFamily="18" charset="0"/>
            </a:endParaRPr>
          </a:p>
          <a:p>
            <a:pPr lvl="1"/>
            <a:r>
              <a:rPr lang="en-US" b="1" i="0" dirty="0">
                <a:effectLst/>
                <a:latin typeface="Cachet"/>
              </a:rPr>
              <a:t>Healthy Weight and Your Child (at the Y): </a:t>
            </a:r>
            <a:r>
              <a:rPr lang="en-US" b="1" i="0" dirty="0">
                <a:effectLst/>
                <a:latin typeface="Cachet"/>
                <a:hlinkClick r:id="rId3"/>
              </a:rPr>
              <a:t>https://www.ymca.org/what-we-do/healthy-living/fitness/healthy-weight-and-your-child</a:t>
            </a:r>
            <a:endParaRPr lang="en-US" b="1" i="0" dirty="0">
              <a:effectLst/>
              <a:latin typeface="Cachet"/>
            </a:endParaRPr>
          </a:p>
          <a:p>
            <a:pPr lvl="1"/>
            <a:r>
              <a:rPr lang="en-US" sz="2399" b="1" dirty="0">
                <a:solidFill>
                  <a:srgbClr val="0070C0"/>
                </a:solidFill>
                <a:latin typeface="Cachet"/>
                <a:cs typeface="Times New Roman" panose="02020603050405020304" pitchFamily="18" charset="0"/>
              </a:rPr>
              <a:t>Teen COPE self-help: </a:t>
            </a:r>
            <a:r>
              <a:rPr lang="en-US" sz="2399" b="1" dirty="0">
                <a:solidFill>
                  <a:srgbClr val="0070C0"/>
                </a:solidFill>
                <a:latin typeface="Cachet"/>
                <a:cs typeface="Times New Roman" panose="02020603050405020304" pitchFamily="18" charset="0"/>
                <a:hlinkClick r:id="rId4"/>
              </a:rPr>
              <a:t>https://www.cope2thrive.com/coping-with-teen-obesity-cbt</a:t>
            </a:r>
            <a:endParaRPr lang="en-US" sz="2399" b="1" dirty="0">
              <a:solidFill>
                <a:srgbClr val="0070C0"/>
              </a:solidFill>
              <a:latin typeface="Cachet"/>
              <a:cs typeface="Times New Roman" panose="02020603050405020304" pitchFamily="18" charset="0"/>
            </a:endParaRPr>
          </a:p>
          <a:p>
            <a:pPr lvl="1"/>
            <a:r>
              <a:rPr lang="en-US" sz="2399" b="1" dirty="0">
                <a:solidFill>
                  <a:srgbClr val="0070C0"/>
                </a:solidFill>
                <a:latin typeface="Cachet"/>
                <a:cs typeface="Times New Roman" panose="02020603050405020304" pitchFamily="18" charset="0"/>
              </a:rPr>
              <a:t>Teen POWER: </a:t>
            </a:r>
            <a:r>
              <a:rPr lang="en-US" sz="2399" b="1" dirty="0">
                <a:solidFill>
                  <a:srgbClr val="0070C0"/>
                </a:solidFill>
                <a:latin typeface="Cachet"/>
                <a:cs typeface="Times New Roman" panose="02020603050405020304" pitchFamily="18" charset="0"/>
                <a:hlinkClick r:id="rId5"/>
              </a:rPr>
              <a:t>https://medicine.yale.edu/psychiatry/research/programs/clinical_people/power/teen/</a:t>
            </a:r>
            <a:endParaRPr lang="en-US" sz="2399" b="1" dirty="0">
              <a:solidFill>
                <a:srgbClr val="0070C0"/>
              </a:solidFill>
              <a:latin typeface="Cachet"/>
              <a:cs typeface="Times New Roman" panose="02020603050405020304" pitchFamily="18" charset="0"/>
            </a:endParaRPr>
          </a:p>
          <a:p>
            <a:pPr lvl="2"/>
            <a:r>
              <a:rPr lang="en-US" sz="2000" b="1" dirty="0">
                <a:solidFill>
                  <a:srgbClr val="0070C0"/>
                </a:solidFill>
                <a:latin typeface="Cachet"/>
                <a:cs typeface="Times New Roman" panose="02020603050405020304" pitchFamily="18" charset="0"/>
              </a:rPr>
              <a:t>Multiple studies/programs – </a:t>
            </a:r>
            <a:r>
              <a:rPr lang="en-US" sz="2000" b="1" dirty="0">
                <a:solidFill>
                  <a:schemeClr val="accent3"/>
                </a:solidFill>
                <a:latin typeface="Cachet"/>
                <a:cs typeface="Times New Roman" panose="02020603050405020304" pitchFamily="18" charset="0"/>
              </a:rPr>
              <a:t>some require </a:t>
            </a:r>
            <a:r>
              <a:rPr lang="en-US" sz="2000" b="1" dirty="0" err="1">
                <a:solidFill>
                  <a:schemeClr val="accent3"/>
                </a:solidFill>
                <a:latin typeface="Cachet"/>
                <a:cs typeface="Times New Roman" panose="02020603050405020304" pitchFamily="18" charset="0"/>
              </a:rPr>
              <a:t>psypact</a:t>
            </a:r>
            <a:endParaRPr lang="en-US" sz="2000" b="1" dirty="0">
              <a:solidFill>
                <a:schemeClr val="accent3"/>
              </a:solidFill>
              <a:latin typeface="Cachet"/>
              <a:cs typeface="Times New Roman" panose="02020603050405020304" pitchFamily="18" charset="0"/>
            </a:endParaRPr>
          </a:p>
          <a:p>
            <a:pPr lvl="1"/>
            <a:r>
              <a:rPr lang="en-US" sz="2399" b="1" dirty="0">
                <a:solidFill>
                  <a:srgbClr val="FF0000"/>
                </a:solidFill>
                <a:latin typeface="Cachet"/>
                <a:cs typeface="Times New Roman" panose="02020603050405020304" pitchFamily="18" charset="0"/>
              </a:rPr>
              <a:t>Once </a:t>
            </a:r>
            <a:r>
              <a:rPr lang="en-US" sz="2399" b="1" dirty="0" err="1">
                <a:solidFill>
                  <a:srgbClr val="FF0000"/>
                </a:solidFill>
                <a:latin typeface="Cachet"/>
                <a:cs typeface="Times New Roman" panose="02020603050405020304" pitchFamily="18" charset="0"/>
              </a:rPr>
              <a:t>psypact</a:t>
            </a:r>
            <a:r>
              <a:rPr lang="en-US" sz="2399" b="1" dirty="0">
                <a:solidFill>
                  <a:srgbClr val="FF0000"/>
                </a:solidFill>
                <a:latin typeface="Cachet"/>
                <a:cs typeface="Times New Roman" panose="02020603050405020304" pitchFamily="18" charset="0"/>
              </a:rPr>
              <a:t> legislation is passed</a:t>
            </a:r>
            <a:r>
              <a:rPr lang="en-US" sz="2399" b="1" dirty="0">
                <a:solidFill>
                  <a:srgbClr val="0070C0"/>
                </a:solidFill>
                <a:latin typeface="Cachet"/>
                <a:cs typeface="Times New Roman" panose="02020603050405020304" pitchFamily="18" charset="0"/>
              </a:rPr>
              <a:t>: https://drexel.edu/coas/academics/departments-centers/well-center/clinic/</a:t>
            </a:r>
          </a:p>
          <a:p>
            <a:pPr lvl="1"/>
            <a:r>
              <a:rPr lang="en-US" sz="2399" b="1" dirty="0">
                <a:solidFill>
                  <a:srgbClr val="0070C0"/>
                </a:solidFill>
                <a:latin typeface="Cachet"/>
                <a:cs typeface="Times New Roman" panose="02020603050405020304" pitchFamily="18" charset="0"/>
              </a:rPr>
              <a:t>Provider-based tool:</a:t>
            </a:r>
          </a:p>
          <a:p>
            <a:pPr lvl="2"/>
            <a:r>
              <a:rPr lang="en-US" sz="2000" dirty="0">
                <a:solidFill>
                  <a:srgbClr val="0070C0"/>
                </a:solidFill>
                <a:cs typeface="Times New Roman" panose="02020603050405020304" pitchFamily="18" charset="0"/>
              </a:rPr>
              <a:t>Stages of change tools to support health behavior change</a:t>
            </a:r>
          </a:p>
          <a:p>
            <a:pPr lvl="3"/>
            <a:r>
              <a:rPr lang="en-US" sz="1800" dirty="0">
                <a:solidFill>
                  <a:srgbClr val="0070C0"/>
                </a:solidFill>
                <a:cs typeface="Times New Roman" panose="02020603050405020304" pitchFamily="18" charset="0"/>
                <a:hlinkClick r:id="rId6"/>
              </a:rPr>
              <a:t>https://www.healthymeflorida.com/pdf/StagesofChangeTool.pdf</a:t>
            </a:r>
            <a:endParaRPr lang="en-US" sz="1800" dirty="0">
              <a:solidFill>
                <a:srgbClr val="0070C0"/>
              </a:solidFill>
              <a:cs typeface="Times New Roman" panose="02020603050405020304" pitchFamily="18" charset="0"/>
            </a:endParaRPr>
          </a:p>
          <a:p>
            <a:pPr lvl="3"/>
            <a:r>
              <a:rPr lang="en-US" sz="1800" dirty="0">
                <a:solidFill>
                  <a:srgbClr val="0070C0"/>
                </a:solidFill>
                <a:cs typeface="Times New Roman" panose="02020603050405020304" pitchFamily="18" charset="0"/>
                <a:hlinkClick r:id="rId7"/>
              </a:rPr>
              <a:t>https://www.healthymeflorida.com/stages.htm#Pre-Contemplation</a:t>
            </a:r>
            <a:endParaRPr lang="en-US" sz="1800" dirty="0">
              <a:solidFill>
                <a:srgbClr val="0070C0"/>
              </a:solidFill>
              <a:cs typeface="Times New Roman" panose="02020603050405020304" pitchFamily="18" charset="0"/>
            </a:endParaRPr>
          </a:p>
          <a:p>
            <a:pPr lvl="2"/>
            <a:r>
              <a:rPr lang="en-US" sz="2200" dirty="0">
                <a:solidFill>
                  <a:srgbClr val="0070C0"/>
                </a:solidFill>
                <a:cs typeface="Times New Roman" panose="02020603050405020304" pitchFamily="18" charset="0"/>
              </a:rPr>
              <a:t>Physical activity:</a:t>
            </a:r>
          </a:p>
          <a:p>
            <a:pPr lvl="3"/>
            <a:r>
              <a:rPr lang="en-US" sz="2000" dirty="0">
                <a:solidFill>
                  <a:srgbClr val="0070C0"/>
                </a:solidFill>
                <a:cs typeface="Times New Roman" panose="02020603050405020304" pitchFamily="18" charset="0"/>
                <a:hlinkClick r:id="rId8"/>
              </a:rPr>
              <a:t>https://downloads.aap.org/AAP/PDF/BF_PhysicalActivity_Tipsheet.pdf?_ga=2.68147281.1552418280.1668630906-1994588265.1668630906</a:t>
            </a:r>
            <a:endParaRPr lang="en-US" sz="2000" dirty="0">
              <a:solidFill>
                <a:srgbClr val="0070C0"/>
              </a:solidFill>
              <a:cs typeface="Times New Roman" panose="02020603050405020304" pitchFamily="18" charset="0"/>
            </a:endParaRPr>
          </a:p>
          <a:p>
            <a:pPr lvl="3"/>
            <a:r>
              <a:rPr lang="en-US" sz="2000" dirty="0">
                <a:solidFill>
                  <a:srgbClr val="0070C0"/>
                </a:solidFill>
                <a:cs typeface="Times New Roman" panose="02020603050405020304" pitchFamily="18" charset="0"/>
                <a:hlinkClick r:id="rId9"/>
              </a:rPr>
              <a:t>https://recessrocks.com/toolKitForm.php</a:t>
            </a:r>
            <a:r>
              <a:rPr lang="en-US" sz="2000" dirty="0">
                <a:solidFill>
                  <a:srgbClr val="0070C0"/>
                </a:solidFill>
                <a:cs typeface="Times New Roman" panose="02020603050405020304" pitchFamily="18" charset="0"/>
              </a:rPr>
              <a:t>	</a:t>
            </a:r>
          </a:p>
          <a:p>
            <a:pPr lvl="2"/>
            <a:r>
              <a:rPr lang="en-US" sz="2200">
                <a:solidFill>
                  <a:srgbClr val="0070C0"/>
                </a:solidFill>
                <a:cs typeface="Times New Roman" panose="02020603050405020304" pitchFamily="18" charset="0"/>
              </a:rPr>
              <a:t>To look into new resources: </a:t>
            </a:r>
            <a:r>
              <a:rPr lang="en-US" sz="2200">
                <a:solidFill>
                  <a:srgbClr val="0070C0"/>
                </a:solidFill>
                <a:cs typeface="Times New Roman" panose="02020603050405020304" pitchFamily="18" charset="0"/>
                <a:hlinkClick r:id="rId10"/>
              </a:rPr>
              <a:t>https://www.cdc.gov/obesity/strategies/family-healthy-weight-programs.html#Programs</a:t>
            </a:r>
            <a:endParaRPr lang="en-US" sz="2200">
              <a:solidFill>
                <a:srgbClr val="0070C0"/>
              </a:solidFill>
              <a:cs typeface="Times New Roman" panose="02020603050405020304" pitchFamily="18" charset="0"/>
            </a:endParaRPr>
          </a:p>
          <a:p>
            <a:pPr marL="0" indent="0">
              <a:buNone/>
            </a:pPr>
            <a:endParaRPr lang="en-US" dirty="0"/>
          </a:p>
        </p:txBody>
      </p:sp>
      <p:sp>
        <p:nvSpPr>
          <p:cNvPr id="3" name="Title 2"/>
          <p:cNvSpPr>
            <a:spLocks noGrp="1"/>
          </p:cNvSpPr>
          <p:nvPr>
            <p:ph type="title"/>
          </p:nvPr>
        </p:nvSpPr>
        <p:spPr>
          <a:xfrm>
            <a:off x="278907" y="490763"/>
            <a:ext cx="10515601" cy="1049005"/>
          </a:xfrm>
        </p:spPr>
        <p:txBody>
          <a:bodyPr/>
          <a:lstStyle/>
          <a:p>
            <a:r>
              <a:rPr lang="en-US" dirty="0"/>
              <a:t>Weight Concerns only</a:t>
            </a:r>
          </a:p>
        </p:txBody>
      </p:sp>
      <p:pic>
        <p:nvPicPr>
          <p:cNvPr id="4" name="Picture 3">
            <a:extLst>
              <a:ext uri="{FF2B5EF4-FFF2-40B4-BE49-F238E27FC236}">
                <a16:creationId xmlns:a16="http://schemas.microsoft.com/office/drawing/2014/main" id="{2488AF87-4C66-B6A3-B152-5C55F0F7B546}"/>
              </a:ext>
            </a:extLst>
          </p:cNvPr>
          <p:cNvPicPr>
            <a:picLocks noChangeAspect="1"/>
          </p:cNvPicPr>
          <p:nvPr/>
        </p:nvPicPr>
        <p:blipFill>
          <a:blip r:embed="rId11"/>
          <a:stretch>
            <a:fillRect/>
          </a:stretch>
        </p:blipFill>
        <p:spPr>
          <a:xfrm>
            <a:off x="500475" y="0"/>
            <a:ext cx="995241" cy="548514"/>
          </a:xfrm>
          <a:prstGeom prst="rect">
            <a:avLst/>
          </a:prstGeom>
        </p:spPr>
      </p:pic>
    </p:spTree>
    <p:extLst>
      <p:ext uri="{BB962C8B-B14F-4D97-AF65-F5344CB8AC3E}">
        <p14:creationId xmlns:p14="http://schemas.microsoft.com/office/powerpoint/2010/main" val="1253646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TC-RI">
  <a:themeElements>
    <a:clrScheme name="Custom 44">
      <a:dk1>
        <a:srgbClr val="0070C0"/>
      </a:dk1>
      <a:lt1>
        <a:sysClr val="window" lastClr="FFFFFF"/>
      </a:lt1>
      <a:dk2>
        <a:srgbClr val="0070C0"/>
      </a:dk2>
      <a:lt2>
        <a:srgbClr val="FFFFFF"/>
      </a:lt2>
      <a:accent1>
        <a:srgbClr val="0070C0"/>
      </a:accent1>
      <a:accent2>
        <a:srgbClr val="FFC000"/>
      </a:accent2>
      <a:accent3>
        <a:srgbClr val="C00000"/>
      </a:accent3>
      <a:accent4>
        <a:srgbClr val="7030A0"/>
      </a:accent4>
      <a:accent5>
        <a:srgbClr val="00B050"/>
      </a:accent5>
      <a:accent6>
        <a:srgbClr val="3A3838"/>
      </a:accent6>
      <a:hlink>
        <a:srgbClr val="002060"/>
      </a:hlink>
      <a:folHlink>
        <a:srgbClr val="00B0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RI PPT Template 2021" id="{B5FAB533-5236-40C4-A8A0-410F7C90A427}" vid="{D351CB2F-270E-449E-90D0-0B185BD06F11}"/>
    </a:ext>
  </a:extLst>
</a:theme>
</file>

<file path=ppt/theme/theme3.xml><?xml version="1.0" encoding="utf-8"?>
<a:theme xmlns:a="http://schemas.openxmlformats.org/drawingml/2006/main" name="1_CTC-RI">
  <a:themeElements>
    <a:clrScheme name="Custom 7">
      <a:dk1>
        <a:srgbClr val="0070C0"/>
      </a:dk1>
      <a:lt1>
        <a:sysClr val="window" lastClr="FFFFFF"/>
      </a:lt1>
      <a:dk2>
        <a:srgbClr val="0070C0"/>
      </a:dk2>
      <a:lt2>
        <a:srgbClr val="FFFFFF"/>
      </a:lt2>
      <a:accent1>
        <a:srgbClr val="0070C0"/>
      </a:accent1>
      <a:accent2>
        <a:srgbClr val="FFC000"/>
      </a:accent2>
      <a:accent3>
        <a:srgbClr val="C00000"/>
      </a:accent3>
      <a:accent4>
        <a:srgbClr val="7030A0"/>
      </a:accent4>
      <a:accent5>
        <a:srgbClr val="00B050"/>
      </a:accent5>
      <a:accent6>
        <a:srgbClr val="3A3838"/>
      </a:accent6>
      <a:hlink>
        <a:srgbClr val="00B0F0"/>
      </a:hlink>
      <a:folHlink>
        <a:srgbClr val="85C0F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8" id="{CC78259A-F8B1-40D7-AB9E-19E8C3A4E80B}" vid="{73BB5B4D-E882-4284-80BE-91E727901D9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TotalTime>
  <Words>2041</Words>
  <Application>Microsoft Office PowerPoint</Application>
  <PresentationFormat>Widescreen</PresentationFormat>
  <Paragraphs>242</Paragraphs>
  <Slides>23</Slides>
  <Notes>12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23</vt:i4>
      </vt:variant>
    </vt:vector>
  </HeadingPairs>
  <TitlesOfParts>
    <vt:vector size="32" baseType="lpstr">
      <vt:lpstr>Arial</vt:lpstr>
      <vt:lpstr>Cachet</vt:lpstr>
      <vt:lpstr>Calibri</vt:lpstr>
      <vt:lpstr>Calibri Light</vt:lpstr>
      <vt:lpstr>Helvetica</vt:lpstr>
      <vt:lpstr>Tahoma</vt:lpstr>
      <vt:lpstr>Office Theme</vt:lpstr>
      <vt:lpstr>CTC-RI</vt:lpstr>
      <vt:lpstr>1_CTC-RI</vt:lpstr>
      <vt:lpstr>Pediatric Weight Management ECHO® Session Topic:  Role of IBH clinician / PEDIPRN / Triage Care</vt:lpstr>
      <vt:lpstr>Welcome</vt:lpstr>
      <vt:lpstr>CME Credits  (currently available for MDs, PAs, Rx, RNs, NPs, PsyD, PhD)</vt:lpstr>
      <vt:lpstr>Agenda</vt:lpstr>
      <vt:lpstr>Today’s Faculty</vt:lpstr>
      <vt:lpstr>Disclosures</vt:lpstr>
      <vt:lpstr>Learning Objectives</vt:lpstr>
      <vt:lpstr>PowerPoint Presentation</vt:lpstr>
      <vt:lpstr>Weight Concerns only</vt:lpstr>
      <vt:lpstr>Weight and MH concerns</vt:lpstr>
      <vt:lpstr>Weight and MH &amp; PH concerns</vt:lpstr>
      <vt:lpstr>Pediatric Weight Management ECHO®  Case Presentation</vt:lpstr>
      <vt:lpstr>Tri-County</vt:lpstr>
      <vt:lpstr>Santiago</vt:lpstr>
      <vt:lpstr>Atlantic Pediatrics</vt:lpstr>
      <vt:lpstr>Anchor Pediatrics</vt:lpstr>
      <vt:lpstr>SJHC</vt:lpstr>
      <vt:lpstr>Coastal Waterman</vt:lpstr>
      <vt:lpstr>Westerly</vt:lpstr>
      <vt:lpstr>Summary &amp; Clarifying Questions</vt:lpstr>
      <vt:lpstr>CME Credits  (currently available for MDs, PAs, Rx, RNs and NPs)</vt:lpstr>
      <vt:lpstr>Announcements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Hagin, Sarah</dc:creator>
  <cp:lastModifiedBy>Edyth Dwyer</cp:lastModifiedBy>
  <cp:revision>14</cp:revision>
  <dcterms:created xsi:type="dcterms:W3CDTF">2023-05-11T18:06:39Z</dcterms:created>
  <dcterms:modified xsi:type="dcterms:W3CDTF">2023-05-18T16:43:08Z</dcterms:modified>
</cp:coreProperties>
</file>