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68" r:id="rId5"/>
    <p:sldId id="270" r:id="rId6"/>
    <p:sldId id="282" r:id="rId7"/>
    <p:sldId id="271" r:id="rId8"/>
    <p:sldId id="272" r:id="rId9"/>
    <p:sldId id="280" r:id="rId10"/>
    <p:sldId id="284" r:id="rId11"/>
    <p:sldId id="28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44" d="100"/>
          <a:sy n="44" d="100"/>
        </p:scale>
        <p:origin x="39" y="12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840CF-BC59-42E2-AF54-CCA43F79073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7A211-A500-4F8C-BA61-90CE5D2559C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6995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840CF-BC59-42E2-AF54-CCA43F79073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7A211-A500-4F8C-BA61-90CE5D255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07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840CF-BC59-42E2-AF54-CCA43F79073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7A211-A500-4F8C-BA61-90CE5D255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497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840CF-BC59-42E2-AF54-CCA43F79073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7A211-A500-4F8C-BA61-90CE5D255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04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840CF-BC59-42E2-AF54-CCA43F79073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7A211-A500-4F8C-BA61-90CE5D2559C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4725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840CF-BC59-42E2-AF54-CCA43F79073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7A211-A500-4F8C-BA61-90CE5D255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00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840CF-BC59-42E2-AF54-CCA43F79073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7A211-A500-4F8C-BA61-90CE5D255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362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840CF-BC59-42E2-AF54-CCA43F79073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7A211-A500-4F8C-BA61-90CE5D255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6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840CF-BC59-42E2-AF54-CCA43F79073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7A211-A500-4F8C-BA61-90CE5D255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079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5E840CF-BC59-42E2-AF54-CCA43F79073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77A211-A500-4F8C-BA61-90CE5D255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70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840CF-BC59-42E2-AF54-CCA43F79073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7A211-A500-4F8C-BA61-90CE5D255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74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5E840CF-BC59-42E2-AF54-CCA43F790730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477A211-A500-4F8C-BA61-90CE5D2559C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2046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board@bpa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70915"/>
            <a:ext cx="9144000" cy="1655762"/>
          </a:xfrm>
        </p:spPr>
        <p:txBody>
          <a:bodyPr>
            <a:noAutofit/>
          </a:bodyPr>
          <a:lstStyle/>
          <a:p>
            <a:endParaRPr lang="en-US" sz="1600" b="1" dirty="0" smtClean="0"/>
          </a:p>
          <a:p>
            <a:r>
              <a:rPr lang="en-US" sz="1600" b="1" dirty="0" smtClean="0"/>
              <a:t>Organization Overview and Cybersecurity-Related Contests</a:t>
            </a:r>
          </a:p>
          <a:p>
            <a:r>
              <a:rPr lang="en-US" sz="1600" b="1" dirty="0"/>
              <a:t>Patrick Schultz </a:t>
            </a:r>
            <a:r>
              <a:rPr lang="en-US" sz="1600" b="1" dirty="0" smtClean="0"/>
              <a:t>- Board of Trustees Chairman</a:t>
            </a:r>
          </a:p>
          <a:p>
            <a:r>
              <a:rPr lang="en-US" sz="1600" b="1" dirty="0" smtClean="0"/>
              <a:t>Virtual and Management Information System Contest Chair</a:t>
            </a:r>
          </a:p>
          <a:p>
            <a:r>
              <a:rPr lang="en-US" sz="1600" b="1" dirty="0" smtClean="0"/>
              <a:t>Bay-Arenac ISD Career </a:t>
            </a:r>
            <a:r>
              <a:rPr lang="en-US" sz="1600" b="1" dirty="0" err="1" smtClean="0"/>
              <a:t>CEnter</a:t>
            </a:r>
            <a:endParaRPr lang="en-US" sz="1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780" y="545522"/>
            <a:ext cx="5100440" cy="3042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00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Contests </a:t>
            </a:r>
            <a:r>
              <a:rPr lang="en-US" dirty="0" smtClean="0"/>
              <a:t>(Middle Level 6-8)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(935) Computer Literacy Concepts</a:t>
            </a:r>
          </a:p>
          <a:p>
            <a:r>
              <a:rPr lang="en-US" sz="2800" dirty="0" smtClean="0"/>
              <a:t>(975) Entrepreneurship Exploration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317" y="5160717"/>
            <a:ext cx="1762243" cy="105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67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&amp;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More Info: </a:t>
            </a:r>
          </a:p>
          <a:p>
            <a:r>
              <a:rPr lang="en-US" dirty="0" smtClean="0"/>
              <a:t>Contact </a:t>
            </a:r>
            <a:r>
              <a:rPr lang="en-US" dirty="0" smtClean="0">
                <a:hlinkClick r:id="rId2"/>
              </a:rPr>
              <a:t>board@bpa.org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Patrick – schultzp@baisd.net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08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Mission: To contribute to the preparation of global professionals through the advancement of leadership, citizenship, academic, and technological skills.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Our Vision: To be an innovator in Career and Technical Education, providing our members with opportunities for growth through education, competition, community service, and personal development.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317" y="5160717"/>
            <a:ext cx="1762243" cy="105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7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BPA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52 Years – Original Focus on Business and Office Education</a:t>
            </a:r>
          </a:p>
          <a:p>
            <a:r>
              <a:rPr lang="en-US" dirty="0" smtClean="0"/>
              <a:t>States – 25</a:t>
            </a:r>
          </a:p>
          <a:p>
            <a:r>
              <a:rPr lang="en-US" dirty="0" smtClean="0"/>
              <a:t>Members – Approx. 45,000</a:t>
            </a:r>
          </a:p>
          <a:p>
            <a:r>
              <a:rPr lang="en-US" dirty="0" smtClean="0"/>
              <a:t>Organization Committees</a:t>
            </a:r>
          </a:p>
          <a:p>
            <a:pPr lvl="1"/>
            <a:r>
              <a:rPr lang="en-US" dirty="0" smtClean="0"/>
              <a:t>BOT</a:t>
            </a:r>
          </a:p>
          <a:p>
            <a:pPr lvl="1"/>
            <a:r>
              <a:rPr lang="en-US" dirty="0" smtClean="0"/>
              <a:t>Alumni</a:t>
            </a:r>
          </a:p>
          <a:p>
            <a:pPr lvl="1"/>
            <a:r>
              <a:rPr lang="en-US" dirty="0" smtClean="0"/>
              <a:t>CEAC</a:t>
            </a:r>
          </a:p>
          <a:p>
            <a:pPr lvl="1"/>
            <a:r>
              <a:rPr lang="en-US" dirty="0" smtClean="0"/>
              <a:t>SAAC</a:t>
            </a:r>
          </a:p>
          <a:p>
            <a:pPr lvl="1"/>
            <a:r>
              <a:rPr lang="en-US" dirty="0" smtClean="0"/>
              <a:t>NBAC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317" y="5160717"/>
            <a:ext cx="1762243" cy="105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06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 smtClean="0"/>
              <a:t>Regional</a:t>
            </a:r>
          </a:p>
          <a:p>
            <a:pPr lvl="1"/>
            <a:r>
              <a:rPr lang="en-US" sz="2400" dirty="0" smtClean="0"/>
              <a:t>State</a:t>
            </a:r>
          </a:p>
          <a:p>
            <a:pPr lvl="1"/>
            <a:r>
              <a:rPr lang="en-US" sz="2400" dirty="0" smtClean="0"/>
              <a:t>National</a:t>
            </a:r>
          </a:p>
          <a:p>
            <a:pPr lvl="2"/>
            <a:r>
              <a:rPr lang="en-US" sz="1800" dirty="0" smtClean="0"/>
              <a:t>Major City Rotation</a:t>
            </a:r>
          </a:p>
          <a:p>
            <a:pPr marL="384048" lvl="2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317" y="5160717"/>
            <a:ext cx="1762243" cy="105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63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317" y="5160717"/>
            <a:ext cx="1762243" cy="10513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923" y="2255847"/>
            <a:ext cx="4230283" cy="91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99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Scholarships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" y="2016974"/>
            <a:ext cx="5600700" cy="28575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635" y="1688523"/>
            <a:ext cx="4814827" cy="3465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68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Cybersecurity Related Certifications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On-site Open </a:t>
            </a:r>
            <a:r>
              <a:rPr lang="en-US" dirty="0" err="1" smtClean="0"/>
              <a:t>Certiport</a:t>
            </a:r>
            <a:r>
              <a:rPr lang="en-US" dirty="0" smtClean="0"/>
              <a:t> Lab – National Leadership Conference</a:t>
            </a:r>
          </a:p>
          <a:p>
            <a:pPr lvl="1"/>
            <a:r>
              <a:rPr lang="en-US" dirty="0" smtClean="0"/>
              <a:t>MTA (Microsoft Technology Associate) Certifications</a:t>
            </a:r>
          </a:p>
          <a:p>
            <a:pPr lvl="2"/>
            <a:r>
              <a:rPr lang="en-US" dirty="0" smtClean="0"/>
              <a:t>Networking Fundamentals</a:t>
            </a:r>
          </a:p>
          <a:p>
            <a:pPr lvl="2"/>
            <a:r>
              <a:rPr lang="en-US" dirty="0" smtClean="0"/>
              <a:t>Software Development Fundamentals</a:t>
            </a:r>
          </a:p>
          <a:p>
            <a:pPr lvl="2"/>
            <a:r>
              <a:rPr lang="en-US" dirty="0" smtClean="0"/>
              <a:t>Operating System Fundamentals</a:t>
            </a:r>
          </a:p>
          <a:p>
            <a:pPr lvl="2"/>
            <a:r>
              <a:rPr lang="en-US" dirty="0" smtClean="0"/>
              <a:t>Security Fundamentals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317" y="5160717"/>
            <a:ext cx="1762243" cy="105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33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Cybersecurity Related Contests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Management Information Systems (300’s)</a:t>
            </a:r>
            <a:endParaRPr lang="en-US" dirty="0"/>
          </a:p>
          <a:p>
            <a:r>
              <a:rPr lang="en-US" dirty="0"/>
              <a:t>(300) Computer Network Technology</a:t>
            </a:r>
            <a:br>
              <a:rPr lang="en-US" dirty="0"/>
            </a:br>
            <a:r>
              <a:rPr lang="en-US" dirty="0"/>
              <a:t>(305) PC Servicing &amp; Troubleshooting </a:t>
            </a:r>
            <a:br>
              <a:rPr lang="en-US" dirty="0"/>
            </a:br>
            <a:r>
              <a:rPr lang="en-US" dirty="0"/>
              <a:t>(310) Network Administration Using Microsoft®</a:t>
            </a:r>
            <a:br>
              <a:rPr lang="en-US" dirty="0"/>
            </a:br>
            <a:r>
              <a:rPr lang="en-US" dirty="0"/>
              <a:t>(315) Systems Administration Using Cisco®</a:t>
            </a:r>
            <a:br>
              <a:rPr lang="en-US" dirty="0"/>
            </a:br>
            <a:r>
              <a:rPr lang="en-US" dirty="0"/>
              <a:t>(320) Computer Security</a:t>
            </a:r>
            <a:br>
              <a:rPr lang="en-US" dirty="0"/>
            </a:br>
            <a:r>
              <a:rPr lang="en-US" dirty="0"/>
              <a:t>(325) Network Design Team</a:t>
            </a:r>
            <a:br>
              <a:rPr lang="en-US" dirty="0"/>
            </a:br>
            <a:r>
              <a:rPr lang="en-US" dirty="0"/>
              <a:t>(330) Visual Basic/C# Programming</a:t>
            </a:r>
            <a:br>
              <a:rPr lang="en-US" dirty="0"/>
            </a:br>
            <a:r>
              <a:rPr lang="en-US" dirty="0"/>
              <a:t>(335) C++ Programming</a:t>
            </a:r>
            <a:br>
              <a:rPr lang="en-US" dirty="0"/>
            </a:br>
            <a:r>
              <a:rPr lang="en-US" dirty="0"/>
              <a:t>(340) Java Programming</a:t>
            </a:r>
            <a:br>
              <a:rPr lang="en-US" dirty="0"/>
            </a:br>
            <a:r>
              <a:rPr lang="en-US" dirty="0"/>
              <a:t>(345) SQL Database Fundamentals</a:t>
            </a:r>
            <a:br>
              <a:rPr lang="en-US" dirty="0"/>
            </a:br>
            <a:r>
              <a:rPr lang="en-US" dirty="0"/>
              <a:t>(390) Computer Programming Concepts – Open</a:t>
            </a:r>
            <a:br>
              <a:rPr lang="en-US" dirty="0"/>
            </a:br>
            <a:r>
              <a:rPr lang="en-US" dirty="0"/>
              <a:t>(391) Information Technology Concepts – Open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317" y="5160717"/>
            <a:ext cx="1762243" cy="105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51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Contests (Virtual)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(</a:t>
            </a:r>
            <a:r>
              <a:rPr lang="en-US" sz="2800" dirty="0"/>
              <a:t>V03) Software Engineering Team</a:t>
            </a:r>
            <a:br>
              <a:rPr lang="en-US" sz="2800" dirty="0"/>
            </a:br>
            <a:r>
              <a:rPr lang="en-US" sz="2800" dirty="0"/>
              <a:t>(V04) Web Application Team</a:t>
            </a:r>
            <a:br>
              <a:rPr lang="en-US" sz="2800" dirty="0"/>
            </a:br>
            <a:r>
              <a:rPr lang="en-US" sz="2800" dirty="0"/>
              <a:t>(V05) Mobile Applications</a:t>
            </a:r>
            <a:br>
              <a:rPr lang="en-US" sz="2800" dirty="0"/>
            </a:br>
            <a:r>
              <a:rPr lang="en-US" sz="2800" dirty="0" smtClean="0"/>
              <a:t>(</a:t>
            </a:r>
            <a:r>
              <a:rPr lang="en-US" sz="2800" dirty="0"/>
              <a:t>V08) Start-up Enterprise Team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317" y="5160717"/>
            <a:ext cx="1762243" cy="105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30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156</TotalTime>
  <Words>197</Words>
  <Application>Microsoft Office PowerPoint</Application>
  <PresentationFormat>Widescreen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Retrospect</vt:lpstr>
      <vt:lpstr>PowerPoint Presentation</vt:lpstr>
      <vt:lpstr>PowerPoint Presentation</vt:lpstr>
      <vt:lpstr>About BPA</vt:lpstr>
      <vt:lpstr>Conferences</vt:lpstr>
      <vt:lpstr>Partners</vt:lpstr>
      <vt:lpstr>Scholarships</vt:lpstr>
      <vt:lpstr>Cybersecurity Related Certifications</vt:lpstr>
      <vt:lpstr>Cybersecurity Related Contests</vt:lpstr>
      <vt:lpstr>Contests (Virtual)</vt:lpstr>
      <vt:lpstr>Contests (Middle Level 6-8)</vt:lpstr>
      <vt:lpstr>Q &amp; A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Schultz</dc:creator>
  <cp:lastModifiedBy>Patrick Schultz</cp:lastModifiedBy>
  <cp:revision>12</cp:revision>
  <dcterms:created xsi:type="dcterms:W3CDTF">2017-12-03T02:52:05Z</dcterms:created>
  <dcterms:modified xsi:type="dcterms:W3CDTF">2017-12-04T15:51:16Z</dcterms:modified>
</cp:coreProperties>
</file>