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8" r:id="rId5"/>
    <p:sldId id="373" r:id="rId6"/>
    <p:sldId id="426" r:id="rId7"/>
    <p:sldId id="427" r:id="rId8"/>
    <p:sldId id="411" r:id="rId9"/>
    <p:sldId id="413" r:id="rId10"/>
    <p:sldId id="414" r:id="rId11"/>
    <p:sldId id="425" r:id="rId12"/>
    <p:sldId id="415" r:id="rId13"/>
    <p:sldId id="416" r:id="rId14"/>
    <p:sldId id="328" r:id="rId15"/>
    <p:sldId id="396" r:id="rId16"/>
    <p:sldId id="289" r:id="rId17"/>
    <p:sldId id="405" r:id="rId18"/>
    <p:sldId id="423" r:id="rId19"/>
    <p:sldId id="418" r:id="rId20"/>
    <p:sldId id="410" r:id="rId21"/>
    <p:sldId id="419" r:id="rId22"/>
    <p:sldId id="321" r:id="rId23"/>
    <p:sldId id="369" r:id="rId24"/>
    <p:sldId id="342" r:id="rId25"/>
    <p:sldId id="417" r:id="rId26"/>
    <p:sldId id="377" r:id="rId27"/>
    <p:sldId id="379" r:id="rId28"/>
    <p:sldId id="261" r:id="rId29"/>
    <p:sldId id="400" r:id="rId30"/>
    <p:sldId id="382" r:id="rId31"/>
    <p:sldId id="375" r:id="rId32"/>
    <p:sldId id="376" r:id="rId33"/>
    <p:sldId id="428" r:id="rId34"/>
    <p:sldId id="421" r:id="rId35"/>
    <p:sldId id="420" r:id="rId36"/>
    <p:sldId id="424" r:id="rId37"/>
    <p:sldId id="422" r:id="rId38"/>
    <p:sldId id="27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A47899-AFF9-44E1-B164-275E811444EC}" v="257" dt="2020-03-30T16:31:26.805"/>
    <p1510:client id="{1D73E19D-D7D5-4703-9615-A6E338C0FDB5}" v="131" dt="2020-03-30T14:45:32.240"/>
    <p1510:client id="{31EBF3A4-A9FA-F247-8F2A-7A5F930C37B6}" v="141" dt="2020-03-30T18:17:40.779"/>
    <p1510:client id="{32D88EB5-97FD-4EDB-A35F-AAA2C56799DC}" v="2" dt="2020-03-30T18:32:04.193"/>
    <p1510:client id="{3C64837C-7F4E-49E6-B55F-FF5132AA0859}" v="15" dt="2020-03-31T11:59:34.854"/>
    <p1510:client id="{47A0D7BE-08FD-4248-9959-669A1A6FCC7E}" v="2048" dt="2020-03-30T17:26:52.996"/>
    <p1510:client id="{47B9628F-6DFC-4C01-A1BC-9776CB7E14EA}" v="212" dt="2020-03-30T13:21:02.596"/>
    <p1510:client id="{553A6FF9-B262-452B-960E-7458734A77F4}" v="587" dt="2020-03-30T14:57:37.906"/>
    <p1510:client id="{5C260720-19AE-45E3-A748-574945679535}" v="318" dt="2020-03-31T14:36:39.874"/>
    <p1510:client id="{62F111F7-24CD-4724-A1DE-69AFDEE94DE5}" v="921" dt="2020-03-31T17:57:49.459"/>
    <p1510:client id="{678B3ECB-C162-427C-B7AC-51CDFEC44F56}" v="36" dt="2020-03-31T13:13:51.285"/>
    <p1510:client id="{67B6ABCD-C2E5-4BAE-8CFA-AC3BDE7FB241}" v="641" dt="2020-03-30T14:14:05.442"/>
    <p1510:client id="{71B3B428-3751-4541-A1FB-F9A8998C9D06}" v="125" dt="2020-03-31T13:02:40.710"/>
    <p1510:client id="{7D6828B1-CD7B-4399-BB21-BB206CB3523E}" v="6" dt="2020-03-30T18:15:30.490"/>
    <p1510:client id="{81D772A8-7AA1-4EC2-803E-142E37638EE5}" v="928" dt="2020-03-30T15:57:28.357"/>
    <p1510:client id="{82A956C1-DB75-4861-B86C-8C641379FEE0}" v="269" dt="2020-03-31T13:56:25.910"/>
    <p1510:client id="{85D0254B-2857-46E8-B1C0-2318C010ECC4}" v="19" dt="2020-03-30T15:36:59.189"/>
    <p1510:client id="{8EE9A4B5-9530-4047-AA57-76032D6651C2}" v="403" dt="2020-03-31T17:55:06.301"/>
    <p1510:client id="{8F0177EA-6F1C-4F93-9C52-672FD14D06ED}" v="530" dt="2020-03-30T12:17:39.640"/>
    <p1510:client id="{92593757-6BBC-4FA5-95E5-19BFDAF06BB3}" v="1552" dt="2020-03-30T14:06:17.503"/>
    <p1510:client id="{96112BE9-6182-40D2-A769-3C9E21FE2C51}" v="1077" dt="2020-03-30T14:43:03.194"/>
    <p1510:client id="{B5F9CCD5-F9AC-44E7-8E49-9E1EC129CA8B}" v="1145" dt="2020-03-30T20:30:37.854"/>
    <p1510:client id="{BC06E6E7-2F72-4BE4-A997-856BDDE3CA0A}" v="206" dt="2020-03-31T00:42:43.609"/>
    <p1510:client id="{BD18E6F8-8B0D-4E57-B465-564076E5AF9F}" v="154" dt="2020-03-30T17:39:24.057"/>
    <p1510:client id="{BF9A665C-E0B9-4DF6-82AC-427FDBB0EDB8}" v="229" dt="2020-03-31T04:18:28.248"/>
    <p1510:client id="{C776E6E2-758F-77C2-E638-719F23122A1F}" v="4" dt="2020-03-31T18:21:19.116"/>
    <p1510:client id="{D0548227-08B7-49C9-A319-C72165AA7996}" v="242" dt="2020-03-30T18:14:58.506"/>
    <p1510:client id="{D1FB82F3-B040-5B79-BA44-A7B79099804A}" v="2292" dt="2020-03-30T18:29:34.551"/>
    <p1510:client id="{D3A1A1D9-EEAF-4F7E-A49D-9298AA149061}" v="39" dt="2020-03-30T14:46:32.932"/>
    <p1510:client id="{D3F5032D-EDA4-44ED-BCB0-B098F72B845B}" v="6" dt="2020-03-30T17:51:52.168"/>
    <p1510:client id="{D830992C-0789-4715-986A-CE43F1C28FB3}" v="239" dt="2020-03-31T14:05:50.762"/>
    <p1510:client id="{DEB50E01-C2C2-46E4-9B73-6FE5827A307A}" v="192" dt="2020-03-30T23:37:46.092"/>
    <p1510:client id="{E019B9B6-89A3-4022-A0B6-982C612AE751}" v="1816" dt="2020-03-30T15:23:01.845"/>
    <p1510:client id="{FD565CAD-53A7-4BA4-8E9D-FECF3D4496D1}" v="384" dt="2020-03-30T14:46:17.4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chelberger, Michelle" userId="S::michelle.eichelberger@suny.edu::1bd4442c-2af1-40d1-9d43-8e1df5db51d4" providerId="AD" clId="Web-{3C64837C-7F4E-49E6-B55F-FF5132AA0859}"/>
    <pc:docChg chg="modSld">
      <pc:chgData name="Eichelberger, Michelle" userId="S::michelle.eichelberger@suny.edu::1bd4442c-2af1-40d1-9d43-8e1df5db51d4" providerId="AD" clId="Web-{3C64837C-7F4E-49E6-B55F-FF5132AA0859}" dt="2020-03-31T11:59:34.854" v="13" actId="14100"/>
      <pc:docMkLst>
        <pc:docMk/>
      </pc:docMkLst>
      <pc:sldChg chg="modSp">
        <pc:chgData name="Eichelberger, Michelle" userId="S::michelle.eichelberger@suny.edu::1bd4442c-2af1-40d1-9d43-8e1df5db51d4" providerId="AD" clId="Web-{3C64837C-7F4E-49E6-B55F-FF5132AA0859}" dt="2020-03-31T11:59:34.854" v="13" actId="14100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3C64837C-7F4E-49E6-B55F-FF5132AA0859}" dt="2020-03-31T11:59:34.854" v="13" actId="14100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B4F43940-28F3-F34F-F984-8A586CACC10E}"/>
    <pc:docChg chg="addSld modSld">
      <pc:chgData name="Koerber, Jennifer" userId="S::jennifer.koerber@suny.edu::91757253-cc7b-4705-809f-b291d8f3bd2f" providerId="AD" clId="Web-{B4F43940-28F3-F34F-F984-8A586CACC10E}" dt="2019-12-19T14:56:42.163" v="754" actId="20577"/>
      <pc:docMkLst>
        <pc:docMk/>
      </pc:docMkLst>
      <pc:sldChg chg="addSp delSp modSp">
        <pc:chgData name="Koerber, Jennifer" userId="S::jennifer.koerber@suny.edu::91757253-cc7b-4705-809f-b291d8f3bd2f" providerId="AD" clId="Web-{B4F43940-28F3-F34F-F984-8A586CACC10E}" dt="2019-12-19T14:29:44.093" v="10" actId="14100"/>
        <pc:sldMkLst>
          <pc:docMk/>
          <pc:sldMk cId="2171438980" sldId="317"/>
        </pc:sldMkLst>
        <pc:spChg chg="add del mod">
          <ac:chgData name="Koerber, Jennifer" userId="S::jennifer.koerber@suny.edu::91757253-cc7b-4705-809f-b291d8f3bd2f" providerId="AD" clId="Web-{B4F43940-28F3-F34F-F984-8A586CACC10E}" dt="2019-12-19T14:28:52.325" v="1"/>
          <ac:spMkLst>
            <pc:docMk/>
            <pc:sldMk cId="2171438980" sldId="317"/>
            <ac:spMk id="6" creationId="{72841E58-2380-4FDB-98FD-D797F16E503F}"/>
          </ac:spMkLst>
        </pc:spChg>
        <pc:picChg chg="del">
          <ac:chgData name="Koerber, Jennifer" userId="S::jennifer.koerber@suny.edu::91757253-cc7b-4705-809f-b291d8f3bd2f" providerId="AD" clId="Web-{B4F43940-28F3-F34F-F984-8A586CACC10E}" dt="2019-12-19T14:28:45.919" v="0"/>
          <ac:picMkLst>
            <pc:docMk/>
            <pc:sldMk cId="2171438980" sldId="317"/>
            <ac:picMk id="4" creationId="{24E0D059-2461-4942-A69D-971549A45CE3}"/>
          </ac:picMkLst>
        </pc:picChg>
        <pc:picChg chg="add mod modCrop">
          <ac:chgData name="Koerber, Jennifer" userId="S::jennifer.koerber@suny.edu::91757253-cc7b-4705-809f-b291d8f3bd2f" providerId="AD" clId="Web-{B4F43940-28F3-F34F-F984-8A586CACC10E}" dt="2019-12-19T14:29:44.093" v="10" actId="14100"/>
          <ac:picMkLst>
            <pc:docMk/>
            <pc:sldMk cId="2171438980" sldId="317"/>
            <ac:picMk id="8" creationId="{ECC8821E-6210-46FD-931D-A430390985AB}"/>
          </ac:picMkLst>
        </pc:picChg>
      </pc:sldChg>
      <pc:sldChg chg="addSp modSp mod modClrScheme chgLayout">
        <pc:chgData name="Koerber, Jennifer" userId="S::jennifer.koerber@suny.edu::91757253-cc7b-4705-809f-b291d8f3bd2f" providerId="AD" clId="Web-{B4F43940-28F3-F34F-F984-8A586CACC10E}" dt="2019-12-19T14:42:12.370" v="473" actId="14100"/>
        <pc:sldMkLst>
          <pc:docMk/>
          <pc:sldMk cId="498256463" sldId="319"/>
        </pc:sldMkLst>
        <pc:spChg chg="mod ord">
          <ac:chgData name="Koerber, Jennifer" userId="S::jennifer.koerber@suny.edu::91757253-cc7b-4705-809f-b291d8f3bd2f" providerId="AD" clId="Web-{B4F43940-28F3-F34F-F984-8A586CACC10E}" dt="2019-12-19T14:31:37.690" v="14"/>
          <ac:spMkLst>
            <pc:docMk/>
            <pc:sldMk cId="498256463" sldId="31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B4F43940-28F3-F34F-F984-8A586CACC10E}" dt="2019-12-19T14:32:05.160" v="27"/>
          <ac:spMkLst>
            <pc:docMk/>
            <pc:sldMk cId="498256463" sldId="31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1:56.675" v="26"/>
          <ac:spMkLst>
            <pc:docMk/>
            <pc:sldMk cId="498256463" sldId="319"/>
            <ac:spMk id="4" creationId="{602A7982-8D16-4585-8A82-5938CA5BE95E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2:32.224" v="53"/>
          <ac:spMkLst>
            <pc:docMk/>
            <pc:sldMk cId="498256463" sldId="319"/>
            <ac:spMk id="6" creationId="{0E3DDDCA-E813-48CB-B6B2-51959E49905C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42:12.370" v="473" actId="14100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B4F43940-28F3-F34F-F984-8A586CACC10E}" dt="2019-12-19T14:56:41.601" v="752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B4F43940-28F3-F34F-F984-8A586CACC10E}" dt="2019-12-19T14:56:41.601" v="752" actId="20577"/>
          <ac:spMkLst>
            <pc:docMk/>
            <pc:sldMk cId="1226966122" sldId="322"/>
            <ac:spMk id="20" creationId="{58AC31FA-7C51-4B18-BCF8-4AD7DAB8BC19}"/>
          </ac:spMkLst>
        </pc:spChg>
        <pc:picChg chg="add mod">
          <ac:chgData name="Koerber, Jennifer" userId="S::jennifer.koerber@suny.edu::91757253-cc7b-4705-809f-b291d8f3bd2f" providerId="AD" clId="Web-{B4F43940-28F3-F34F-F984-8A586CACC10E}" dt="2019-12-19T14:56:08.115" v="717" actId="1076"/>
          <ac:picMkLst>
            <pc:docMk/>
            <pc:sldMk cId="1226966122" sldId="322"/>
            <ac:picMk id="3" creationId="{37B53B2F-9CB6-474C-B2CC-4BD0DC2270E5}"/>
          </ac:picMkLst>
        </pc:picChg>
        <pc:picChg chg="del">
          <ac:chgData name="Koerber, Jennifer" userId="S::jennifer.koerber@suny.edu::91757253-cc7b-4705-809f-b291d8f3bd2f" providerId="AD" clId="Web-{B4F43940-28F3-F34F-F984-8A586CACC10E}" dt="2019-12-19T14:53:27.563" v="711"/>
          <ac:picMkLst>
            <pc:docMk/>
            <pc:sldMk cId="1226966122" sldId="322"/>
            <ac:picMk id="16" creationId="{FBD3B266-1CEC-4346-9D7D-353667883FC9}"/>
          </ac:picMkLst>
        </pc:picChg>
      </pc:sldChg>
      <pc:sldChg chg="addSp delSp modSp add mod replId modClrScheme chgLayout">
        <pc:chgData name="Koerber, Jennifer" userId="S::jennifer.koerber@suny.edu::91757253-cc7b-4705-809f-b291d8f3bd2f" providerId="AD" clId="Web-{B4F43940-28F3-F34F-F984-8A586CACC10E}" dt="2019-12-19T14:48:59.726" v="709" actId="20577"/>
        <pc:sldMkLst>
          <pc:docMk/>
          <pc:sldMk cId="2582587771" sldId="367"/>
        </pc:sldMkLst>
        <pc:spChg chg="add del mod or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2" creationId="{DCDD3146-7637-46DF-8B82-7A8FC2E12D15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04.997" v="480"/>
          <ac:spMkLst>
            <pc:docMk/>
            <pc:sldMk cId="2582587771" sldId="367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12.263" v="481"/>
          <ac:spMkLst>
            <pc:docMk/>
            <pc:sldMk cId="2582587771" sldId="367"/>
            <ac:spMk id="4" creationId="{602A7982-8D16-4585-8A82-5938CA5BE95E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8.638" v="485"/>
          <ac:spMkLst>
            <pc:docMk/>
            <pc:sldMk cId="2582587771" sldId="367"/>
            <ac:spMk id="6" creationId="{0E3DDDCA-E813-48CB-B6B2-51959E49905C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5.826" v="484"/>
          <ac:spMkLst>
            <pc:docMk/>
            <pc:sldMk cId="2582587771" sldId="367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B4F43940-28F3-F34F-F984-8A586CACC10E}" dt="2019-12-19T14:48:59.726" v="709" actId="20577"/>
          <ac:spMkLst>
            <pc:docMk/>
            <pc:sldMk cId="2582587771" sldId="367"/>
            <ac:spMk id="16" creationId="{58C3424A-37F4-4E23-97D5-C80FBC03E017}"/>
          </ac:spMkLst>
        </pc:spChg>
        <pc:spChg chg="add del mo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18" creationId="{0B7AFB4F-9AD7-4597-BF30-100BEFBEC9ED}"/>
          </ac:spMkLst>
        </pc:spChg>
      </pc:sldChg>
    </pc:docChg>
  </pc:docChgLst>
  <pc:docChgLst>
    <pc:chgData name="Perry, Susan" userId="S::susan.perry@suny.edu::ea21311d-03e0-498d-b20b-c0d2cb5e17f1" providerId="AD" clId="Web-{A25BF2A1-8334-59BC-9935-4270B5226B87}"/>
    <pc:docChg chg="modSld">
      <pc:chgData name="Perry, Susan" userId="S::susan.perry@suny.edu::ea21311d-03e0-498d-b20b-c0d2cb5e17f1" providerId="AD" clId="Web-{A25BF2A1-8334-59BC-9935-4270B5226B87}" dt="2019-12-17T13:32:48.446" v="26" actId="20577"/>
      <pc:docMkLst>
        <pc:docMk/>
      </pc:docMkLst>
      <pc:sldChg chg="modSp">
        <pc:chgData name="Perry, Susan" userId="S::susan.perry@suny.edu::ea21311d-03e0-498d-b20b-c0d2cb5e17f1" providerId="AD" clId="Web-{A25BF2A1-8334-59BC-9935-4270B5226B87}" dt="2019-12-17T13:31:08.242" v="16" actId="14100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A25BF2A1-8334-59BC-9935-4270B5226B87}" dt="2019-12-17T13:31:08.242" v="16" actId="14100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03.055" v="21" actId="20577"/>
        <pc:sldMkLst>
          <pc:docMk/>
          <pc:sldMk cId="149285507" sldId="332"/>
        </pc:sldMkLst>
        <pc:spChg chg="mod">
          <ac:chgData name="Perry, Susan" userId="S::susan.perry@suny.edu::ea21311d-03e0-498d-b20b-c0d2cb5e17f1" providerId="AD" clId="Web-{A25BF2A1-8334-59BC-9935-4270B5226B87}" dt="2019-12-17T13:32:03.055" v="21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47.118" v="24" actId="20577"/>
        <pc:sldMkLst>
          <pc:docMk/>
          <pc:sldMk cId="2638821289" sldId="354"/>
        </pc:sldMkLst>
        <pc:spChg chg="mod">
          <ac:chgData name="Perry, Susan" userId="S::susan.perry@suny.edu::ea21311d-03e0-498d-b20b-c0d2cb5e17f1" providerId="AD" clId="Web-{A25BF2A1-8334-59BC-9935-4270B5226B87}" dt="2019-12-17T13:32:47.118" v="24" actId="20577"/>
          <ac:spMkLst>
            <pc:docMk/>
            <pc:sldMk cId="2638821289" sldId="354"/>
            <ac:spMk id="2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E20172A6-A617-0D7C-6305-6974DCFF34F8}"/>
    <pc:docChg chg="delSld modSld">
      <pc:chgData name="Jackson, Timothy" userId="S::timothy.jackson@suny.edu::9ce01cec-8b46-438e-9d10-af58cd21d299" providerId="AD" clId="Web-{E20172A6-A617-0D7C-6305-6974DCFF34F8}" dt="2019-11-20T17:54:31.250" v="79"/>
      <pc:docMkLst>
        <pc:docMk/>
      </pc:docMkLst>
      <pc:sldChg chg="del">
        <pc:chgData name="Jackson, Timothy" userId="S::timothy.jackson@suny.edu::9ce01cec-8b46-438e-9d10-af58cd21d299" providerId="AD" clId="Web-{E20172A6-A617-0D7C-6305-6974DCFF34F8}" dt="2019-11-20T17:41:07.879" v="0"/>
        <pc:sldMkLst>
          <pc:docMk/>
          <pc:sldMk cId="1390064941" sldId="318"/>
        </pc:sldMkLst>
      </pc:sldChg>
      <pc:sldChg chg="addSp delSp modSp">
        <pc:chgData name="Jackson, Timothy" userId="S::timothy.jackson@suny.edu::9ce01cec-8b46-438e-9d10-af58cd21d299" providerId="AD" clId="Web-{E20172A6-A617-0D7C-6305-6974DCFF34F8}" dt="2019-11-20T17:54:31.250" v="79"/>
        <pc:sldMkLst>
          <pc:docMk/>
          <pc:sldMk cId="274199124" sldId="320"/>
        </pc:sldMkLst>
        <pc:spChg chg="mod">
          <ac:chgData name="Jackson, Timothy" userId="S::timothy.jackson@suny.edu::9ce01cec-8b46-438e-9d10-af58cd21d299" providerId="AD" clId="Web-{E20172A6-A617-0D7C-6305-6974DCFF34F8}" dt="2019-11-20T17:41:23.442" v="7" actId="20577"/>
          <ac:spMkLst>
            <pc:docMk/>
            <pc:sldMk cId="274199124" sldId="320"/>
            <ac:spMk id="2" creationId="{244B8E82-FFA2-4420-9F5C-C344ED44C26B}"/>
          </ac:spMkLst>
        </pc:spChg>
        <pc:spChg chg="del mod">
          <ac:chgData name="Jackson, Timothy" userId="S::timothy.jackson@suny.edu::9ce01cec-8b46-438e-9d10-af58cd21d299" providerId="AD" clId="Web-{E20172A6-A617-0D7C-6305-6974DCFF34F8}" dt="2019-11-20T17:54:08.046" v="13"/>
          <ac:spMkLst>
            <pc:docMk/>
            <pc:sldMk cId="274199124" sldId="320"/>
            <ac:spMk id="5" creationId="{535E1953-C7A3-4180-AAE1-5C1894D3B757}"/>
          </ac:spMkLst>
        </pc:spChg>
        <pc:graphicFrameChg chg="add mod ord modGraphic">
          <ac:chgData name="Jackson, Timothy" userId="S::timothy.jackson@suny.edu::9ce01cec-8b46-438e-9d10-af58cd21d299" providerId="AD" clId="Web-{E20172A6-A617-0D7C-6305-6974DCFF34F8}" dt="2019-11-20T17:54:31.250" v="79"/>
          <ac:graphicFrameMkLst>
            <pc:docMk/>
            <pc:sldMk cId="274199124" sldId="320"/>
            <ac:graphicFrameMk id="3" creationId="{485D87BF-892D-4990-A7BE-2FF6CB528FB3}"/>
          </ac:graphicFrameMkLst>
        </pc:graphicFrameChg>
      </pc:sldChg>
      <pc:sldChg chg="del">
        <pc:chgData name="Jackson, Timothy" userId="S::timothy.jackson@suny.edu::9ce01cec-8b46-438e-9d10-af58cd21d299" providerId="AD" clId="Web-{E20172A6-A617-0D7C-6305-6974DCFF34F8}" dt="2019-11-20T17:53:27.763" v="11"/>
        <pc:sldMkLst>
          <pc:docMk/>
          <pc:sldMk cId="3937480497" sldId="324"/>
        </pc:sldMkLst>
      </pc:sldChg>
      <pc:sldChg chg="del">
        <pc:chgData name="Jackson, Timothy" userId="S::timothy.jackson@suny.edu::9ce01cec-8b46-438e-9d10-af58cd21d299" providerId="AD" clId="Web-{E20172A6-A617-0D7C-6305-6974DCFF34F8}" dt="2019-11-20T17:53:26.326" v="10"/>
        <pc:sldMkLst>
          <pc:docMk/>
          <pc:sldMk cId="710185087" sldId="330"/>
        </pc:sldMkLst>
      </pc:sldChg>
    </pc:docChg>
  </pc:docChgLst>
  <pc:docChgLst>
    <pc:chgData name="Jackson, Timothy" userId="S::timothy.jackson@suny.edu::9ce01cec-8b46-438e-9d10-af58cd21d299" providerId="AD" clId="Web-{DD330911-E4CD-CD07-DDFA-4A59E06BF4B4}"/>
    <pc:docChg chg="delSld modSld">
      <pc:chgData name="Jackson, Timothy" userId="S::timothy.jackson@suny.edu::9ce01cec-8b46-438e-9d10-af58cd21d299" providerId="AD" clId="Web-{DD330911-E4CD-CD07-DDFA-4A59E06BF4B4}" dt="2020-01-29T18:39:00.568" v="1562" actId="20577"/>
      <pc:docMkLst>
        <pc:docMk/>
      </pc:docMkLst>
      <pc:sldChg chg="modSp">
        <pc:chgData name="Jackson, Timothy" userId="S::timothy.jackson@suny.edu::9ce01cec-8b46-438e-9d10-af58cd21d299" providerId="AD" clId="Web-{DD330911-E4CD-CD07-DDFA-4A59E06BF4B4}" dt="2020-01-29T16:31:55.293" v="392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D330911-E4CD-CD07-DDFA-4A59E06BF4B4}" dt="2020-01-29T16:18:50.462" v="0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D330911-E4CD-CD07-DDFA-4A59E06BF4B4}" dt="2020-01-29T16:31:55.293" v="392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7:39:16.467" v="607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D330911-E4CD-CD07-DDFA-4A59E06BF4B4}" dt="2020-01-29T16:25:50.713" v="1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D330911-E4CD-CD07-DDFA-4A59E06BF4B4}" dt="2020-01-29T17:39:16.467" v="607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D330911-E4CD-CD07-DDFA-4A59E06BF4B4}" dt="2020-01-29T18:09:47.696" v="659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D330911-E4CD-CD07-DDFA-4A59E06BF4B4}" dt="2020-01-29T18:09:47.696" v="659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8:38:08.552" v="1560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D330911-E4CD-CD07-DDFA-4A59E06BF4B4}" dt="2020-01-29T18:38:08.552" v="1560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D330911-E4CD-CD07-DDFA-4A59E06BF4B4}" dt="2020-01-29T17:39:29.046" v="609"/>
        <pc:sldMkLst>
          <pc:docMk/>
          <pc:sldMk cId="1498792328" sldId="358"/>
        </pc:sldMkLst>
      </pc:sldChg>
    </pc:docChg>
  </pc:docChgLst>
  <pc:docChgLst>
    <pc:chgData name="McGee, Margaret" userId="S::margaret.mcgee@suny.edu::07377fe7-8f05-4c22-a697-5f820ef7115e" providerId="AD" clId="Web-{85D0254B-2857-46E8-B1C0-2318C010ECC4}"/>
    <pc:docChg chg="modSld">
      <pc:chgData name="McGee, Margaret" userId="S::margaret.mcgee@suny.edu::07377fe7-8f05-4c22-a697-5f820ef7115e" providerId="AD" clId="Web-{85D0254B-2857-46E8-B1C0-2318C010ECC4}" dt="2020-03-30T15:36:59.189" v="18" actId="20577"/>
      <pc:docMkLst>
        <pc:docMk/>
      </pc:docMkLst>
      <pc:sldChg chg="modSp">
        <pc:chgData name="McGee, Margaret" userId="S::margaret.mcgee@suny.edu::07377fe7-8f05-4c22-a697-5f820ef7115e" providerId="AD" clId="Web-{85D0254B-2857-46E8-B1C0-2318C010ECC4}" dt="2020-03-30T15:36:59.189" v="17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85D0254B-2857-46E8-B1C0-2318C010ECC4}" dt="2020-03-30T15:36:59.189" v="17" actId="20577"/>
          <ac:spMkLst>
            <pc:docMk/>
            <pc:sldMk cId="2227392382" sldId="342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8F0177EA-6F1C-4F93-9C52-672FD14D06ED}"/>
    <pc:docChg chg="addSld delSld modSld">
      <pc:chgData name="Eichelberger, Michelle" userId="S::michelle.eichelberger@suny.edu::1bd4442c-2af1-40d1-9d43-8e1df5db51d4" providerId="AD" clId="Web-{8F0177EA-6F1C-4F93-9C52-672FD14D06ED}" dt="2020-03-30T12:17:37.340" v="526" actId="20577"/>
      <pc:docMkLst>
        <pc:docMk/>
      </pc:docMkLst>
      <pc:sldChg chg="del">
        <pc:chgData name="Eichelberger, Michelle" userId="S::michelle.eichelberger@suny.edu::1bd4442c-2af1-40d1-9d43-8e1df5db51d4" providerId="AD" clId="Web-{8F0177EA-6F1C-4F93-9C52-672FD14D06ED}" dt="2020-03-30T12:10:00.027" v="0"/>
        <pc:sldMkLst>
          <pc:docMk/>
          <pc:sldMk cId="1782767769" sldId="314"/>
        </pc:sldMkLst>
      </pc:sldChg>
      <pc:sldChg chg="modSp">
        <pc:chgData name="Eichelberger, Michelle" userId="S::michelle.eichelberger@suny.edu::1bd4442c-2af1-40d1-9d43-8e1df5db51d4" providerId="AD" clId="Web-{8F0177EA-6F1C-4F93-9C52-672FD14D06ED}" dt="2020-03-30T12:17:34.809" v="524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8F0177EA-6F1C-4F93-9C52-672FD14D06ED}" dt="2020-03-30T12:17:34.809" v="524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8F0177EA-6F1C-4F93-9C52-672FD14D06ED}" dt="2020-03-30T12:16:29.356" v="501" actId="1076"/>
        <pc:sldMkLst>
          <pc:docMk/>
          <pc:sldMk cId="97585813" sldId="415"/>
        </pc:sldMkLst>
        <pc:spChg chg="mod">
          <ac:chgData name="Eichelberger, Michelle" userId="S::michelle.eichelberger@suny.edu::1bd4442c-2af1-40d1-9d43-8e1df5db51d4" providerId="AD" clId="Web-{8F0177EA-6F1C-4F93-9C52-672FD14D06ED}" dt="2020-03-30T12:10:42.636" v="39" actId="20577"/>
          <ac:spMkLst>
            <pc:docMk/>
            <pc:sldMk cId="97585813" sldId="4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8F0177EA-6F1C-4F93-9C52-672FD14D06ED}" dt="2020-03-30T12:16:14.996" v="495" actId="20577"/>
          <ac:spMkLst>
            <pc:docMk/>
            <pc:sldMk cId="97585813" sldId="415"/>
            <ac:spMk id="3" creationId="{00000000-0000-0000-0000-000000000000}"/>
          </ac:spMkLst>
        </pc:spChg>
        <pc:picChg chg="add mod">
          <ac:chgData name="Eichelberger, Michelle" userId="S::michelle.eichelberger@suny.edu::1bd4442c-2af1-40d1-9d43-8e1df5db51d4" providerId="AD" clId="Web-{8F0177EA-6F1C-4F93-9C52-672FD14D06ED}" dt="2020-03-30T12:16:29.356" v="501" actId="1076"/>
          <ac:picMkLst>
            <pc:docMk/>
            <pc:sldMk cId="97585813" sldId="415"/>
            <ac:picMk id="4" creationId="{75947F7D-8ABC-470C-A8AE-3D78ADECF381}"/>
          </ac:picMkLst>
        </pc:picChg>
        <pc:picChg chg="del">
          <ac:chgData name="Eichelberger, Michelle" userId="S::michelle.eichelberger@suny.edu::1bd4442c-2af1-40d1-9d43-8e1df5db51d4" providerId="AD" clId="Web-{8F0177EA-6F1C-4F93-9C52-672FD14D06ED}" dt="2020-03-30T12:10:47.496" v="42"/>
          <ac:picMkLst>
            <pc:docMk/>
            <pc:sldMk cId="97585813" sldId="415"/>
            <ac:picMk id="5" creationId="{00000000-0000-0000-0000-000000000000}"/>
          </ac:picMkLst>
        </pc:picChg>
      </pc:sldChg>
    </pc:docChg>
  </pc:docChgLst>
  <pc:docChgLst>
    <pc:chgData name="Pritting, Shannon" userId="S::shannon.pritting@suny.edu::b6acce8b-3193-4a7b-b3b8-1dc43a9f8da4" providerId="AD" clId="Web-{F4EADDAD-6605-41D9-B6AC-77F1780EF16E}"/>
    <pc:docChg chg="addSld delSld modSld">
      <pc:chgData name="Pritting, Shannon" userId="S::shannon.pritting@suny.edu::b6acce8b-3193-4a7b-b3b8-1dc43a9f8da4" providerId="AD" clId="Web-{F4EADDAD-6605-41D9-B6AC-77F1780EF16E}" dt="2020-02-24T19:02:50.774" v="694" actId="14100"/>
      <pc:docMkLst>
        <pc:docMk/>
      </pc:docMkLst>
      <pc:sldChg chg="modSp">
        <pc:chgData name="Pritting, Shannon" userId="S::shannon.pritting@suny.edu::b6acce8b-3193-4a7b-b3b8-1dc43a9f8da4" providerId="AD" clId="Web-{F4EADDAD-6605-41D9-B6AC-77F1780EF16E}" dt="2020-02-24T19:00:01.970" v="52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F4EADDAD-6605-41D9-B6AC-77F1780EF16E}" dt="2020-02-24T18:52:43.063" v="49" actId="20577"/>
          <ac:spMkLst>
            <pc:docMk/>
            <pc:sldMk cId="2190504256" sldId="373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0:01.970" v="526" actId="20577"/>
          <ac:spMkLst>
            <pc:docMk/>
            <pc:sldMk cId="2190504256" sldId="373"/>
            <ac:spMk id="3" creationId="{00000000-0000-0000-0000-000000000000}"/>
          </ac:spMkLst>
        </pc:spChg>
      </pc:sldChg>
      <pc:sldChg chg="delSp modSp add replId">
        <pc:chgData name="Pritting, Shannon" userId="S::shannon.pritting@suny.edu::b6acce8b-3193-4a7b-b3b8-1dc43a9f8da4" providerId="AD" clId="Web-{F4EADDAD-6605-41D9-B6AC-77F1780EF16E}" dt="2020-02-24T19:02:50.774" v="694" actId="14100"/>
        <pc:sldMkLst>
          <pc:docMk/>
          <pc:sldMk cId="2023300331" sldId="387"/>
        </pc:sldMkLst>
        <pc:spChg chg="mod">
          <ac:chgData name="Pritting, Shannon" userId="S::shannon.pritting@suny.edu::b6acce8b-3193-4a7b-b3b8-1dc43a9f8da4" providerId="AD" clId="Web-{F4EADDAD-6605-41D9-B6AC-77F1780EF16E}" dt="2020-02-24T19:01:52.818" v="535" actId="20577"/>
          <ac:spMkLst>
            <pc:docMk/>
            <pc:sldMk cId="2023300331" sldId="387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2:50.774" v="694" actId="14100"/>
          <ac:spMkLst>
            <pc:docMk/>
            <pc:sldMk cId="2023300331" sldId="387"/>
            <ac:spMk id="3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F4EADDAD-6605-41D9-B6AC-77F1780EF16E}" dt="2020-02-24T19:01:52.959" v="537"/>
          <ac:picMkLst>
            <pc:docMk/>
            <pc:sldMk cId="2023300331" sldId="387"/>
            <ac:picMk id="13" creationId="{00000000-0000-0000-0000-000000000000}"/>
          </ac:picMkLst>
        </pc:picChg>
      </pc:sldChg>
      <pc:sldChg chg="addSp new del">
        <pc:chgData name="Pritting, Shannon" userId="S::shannon.pritting@suny.edu::b6acce8b-3193-4a7b-b3b8-1dc43a9f8da4" providerId="AD" clId="Web-{F4EADDAD-6605-41D9-B6AC-77F1780EF16E}" dt="2020-02-24T19:01:52.631" v="531"/>
        <pc:sldMkLst>
          <pc:docMk/>
          <pc:sldMk cId="2087495172" sldId="387"/>
        </pc:sldMkLst>
        <pc:spChg chg="add">
          <ac:chgData name="Pritting, Shannon" userId="S::shannon.pritting@suny.edu::b6acce8b-3193-4a7b-b3b8-1dc43a9f8da4" providerId="AD" clId="Web-{F4EADDAD-6605-41D9-B6AC-77F1780EF16E}" dt="2020-02-24T19:01:52.474" v="529"/>
          <ac:spMkLst>
            <pc:docMk/>
            <pc:sldMk cId="2087495172" sldId="387"/>
            <ac:spMk id="5" creationId="{16C72BC2-3869-4D67-A0DC-B923BE9A92DA}"/>
          </ac:spMkLst>
        </pc:spChg>
        <pc:grpChg chg="add">
          <ac:chgData name="Pritting, Shannon" userId="S::shannon.pritting@suny.edu::b6acce8b-3193-4a7b-b3b8-1dc43a9f8da4" providerId="AD" clId="Web-{F4EADDAD-6605-41D9-B6AC-77F1780EF16E}" dt="2020-02-24T19:01:52.506" v="530"/>
          <ac:grpSpMkLst>
            <pc:docMk/>
            <pc:sldMk cId="2087495172" sldId="387"/>
            <ac:grpSpMk id="12" creationId="{A4E252EC-94E9-43E8-8A03-5694040C36B6}"/>
          </ac:grpSpMkLst>
        </pc:grpChg>
      </pc:sldChg>
    </pc:docChg>
  </pc:docChgLst>
  <pc:docChgLst>
    <pc:chgData name="Eichelberger, Michelle" userId="S::michelle.eichelberger@suny.edu::1bd4442c-2af1-40d1-9d43-8e1df5db51d4" providerId="AD" clId="Web-{AAB15DB8-54E8-F7E7-3D6F-C41EA74F21AA}"/>
    <pc:docChg chg="modSld">
      <pc:chgData name="Eichelberger, Michelle" userId="S::michelle.eichelberger@suny.edu::1bd4442c-2af1-40d1-9d43-8e1df5db51d4" providerId="AD" clId="Web-{AAB15DB8-54E8-F7E7-3D6F-C41EA74F21AA}" dt="2019-12-19T16:30:26.143" v="314" actId="20577"/>
      <pc:docMkLst>
        <pc:docMk/>
      </pc:docMkLst>
      <pc:sldChg chg="modSp">
        <pc:chgData name="Eichelberger, Michelle" userId="S::michelle.eichelberger@suny.edu::1bd4442c-2af1-40d1-9d43-8e1df5db51d4" providerId="AD" clId="Web-{AAB15DB8-54E8-F7E7-3D6F-C41EA74F21AA}" dt="2019-12-19T16:30:17.409" v="31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AAB15DB8-54E8-F7E7-3D6F-C41EA74F21AA}" dt="2019-12-19T16:30:17.409" v="31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AAB15DB8-54E8-F7E7-3D6F-C41EA74F21AA}" dt="2019-12-18T13:11:44.243" v="253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AAB15DB8-54E8-F7E7-3D6F-C41EA74F21AA}" dt="2019-12-18T13:11:44.243" v="253" actId="20577"/>
          <ac:spMkLst>
            <pc:docMk/>
            <pc:sldMk cId="2597148903" sldId="315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EF8BF069-463C-8B01-C6CA-97B72AA3FECE}"/>
    <pc:docChg chg="modSld">
      <pc:chgData name="Koerber, Jennifer" userId="S::jennifer.koerber@suny.edu::91757253-cc7b-4705-809f-b291d8f3bd2f" providerId="AD" clId="Web-{EF8BF069-463C-8B01-C6CA-97B72AA3FECE}" dt="2019-11-22T18:30:54.044" v="226" actId="20577"/>
      <pc:docMkLst>
        <pc:docMk/>
      </pc:docMkLst>
      <pc:sldChg chg="modSp">
        <pc:chgData name="Koerber, Jennifer" userId="S::jennifer.koerber@suny.edu::91757253-cc7b-4705-809f-b291d8f3bd2f" providerId="AD" clId="Web-{EF8BF069-463C-8B01-C6CA-97B72AA3FECE}" dt="2019-11-22T18:25:05.779" v="2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F8BF069-463C-8B01-C6CA-97B72AA3FECE}" dt="2019-11-22T18:25:05.779" v="219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F8BF069-463C-8B01-C6CA-97B72AA3FECE}" dt="2019-11-22T18:30:54.044" v="22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F8BF069-463C-8B01-C6CA-97B72AA3FECE}" dt="2019-11-22T18:30:54.044" v="225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BB7851F1-BAC8-42DE-80D3-543F2A2FFE54}"/>
    <pc:docChg chg="modSld">
      <pc:chgData name="Jackson, Timothy" userId="S::timothy.jackson@suny.edu::9ce01cec-8b46-438e-9d10-af58cd21d299" providerId="AD" clId="Web-{BB7851F1-BAC8-42DE-80D3-543F2A2FFE54}" dt="2020-02-25T21:11:41.068" v="160" actId="20577"/>
      <pc:docMkLst>
        <pc:docMk/>
      </pc:docMkLst>
      <pc:sldChg chg="modSp">
        <pc:chgData name="Jackson, Timothy" userId="S::timothy.jackson@suny.edu::9ce01cec-8b46-438e-9d10-af58cd21d299" providerId="AD" clId="Web-{BB7851F1-BAC8-42DE-80D3-543F2A2FFE54}" dt="2020-02-25T21:11:41.068" v="159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BB7851F1-BAC8-42DE-80D3-543F2A2FFE54}" dt="2020-02-25T21:11:41.068" v="159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B7851F1-BAC8-42DE-80D3-543F2A2FFE54}" dt="2020-02-25T21:10:08.424" v="1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BB7851F1-BAC8-42DE-80D3-543F2A2FFE54}" dt="2020-02-25T21:10:04.533" v="0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BB7851F1-BAC8-42DE-80D3-543F2A2FFE54}" dt="2020-02-25T21:10:08.424" v="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Koerber, Jennifer" userId="S::jennifer.koerber@suny.edu::91757253-cc7b-4705-809f-b291d8f3bd2f" providerId="AD" clId="Web-{D7AB4F6F-890F-783D-1890-69F9362CD6D1}"/>
    <pc:docChg chg="sldOrd">
      <pc:chgData name="Koerber, Jennifer" userId="S::jennifer.koerber@suny.edu::91757253-cc7b-4705-809f-b291d8f3bd2f" providerId="AD" clId="Web-{D7AB4F6F-890F-783D-1890-69F9362CD6D1}" dt="2019-12-19T14:58:01.264" v="0"/>
      <pc:docMkLst>
        <pc:docMk/>
      </pc:docMkLst>
      <pc:sldChg chg="ord">
        <pc:chgData name="Koerber, Jennifer" userId="S::jennifer.koerber@suny.edu::91757253-cc7b-4705-809f-b291d8f3bd2f" providerId="AD" clId="Web-{D7AB4F6F-890F-783D-1890-69F9362CD6D1}" dt="2019-12-19T14:58:01.264" v="0"/>
        <pc:sldMkLst>
          <pc:docMk/>
          <pc:sldMk cId="498256463" sldId="319"/>
        </pc:sldMkLst>
      </pc:sldChg>
    </pc:docChg>
  </pc:docChgLst>
  <pc:docChgLst>
    <pc:chgData name="Jackson, Timothy" userId="S::timothy.jackson@suny.edu::9ce01cec-8b46-438e-9d10-af58cd21d299" providerId="AD" clId="Web-{5196E8E8-91E1-782D-9BDA-D07642CC0DBF}"/>
    <pc:docChg chg="modSld">
      <pc:chgData name="Jackson, Timothy" userId="S::timothy.jackson@suny.edu::9ce01cec-8b46-438e-9d10-af58cd21d299" providerId="AD" clId="Web-{5196E8E8-91E1-782D-9BDA-D07642CC0DBF}" dt="2019-12-17T20:57:19.051" v="42" actId="20577"/>
      <pc:docMkLst>
        <pc:docMk/>
      </pc:docMkLst>
      <pc:sldChg chg="modSp">
        <pc:chgData name="Jackson, Timothy" userId="S::timothy.jackson@suny.edu::9ce01cec-8b46-438e-9d10-af58cd21d299" providerId="AD" clId="Web-{5196E8E8-91E1-782D-9BDA-D07642CC0DBF}" dt="2019-12-17T20:57:19.051" v="41" actId="20577"/>
        <pc:sldMkLst>
          <pc:docMk/>
          <pc:sldMk cId="498256463" sldId="319"/>
        </pc:sldMkLst>
        <pc:spChg chg="mod">
          <ac:chgData name="Jackson, Timothy" userId="S::timothy.jackson@suny.edu::9ce01cec-8b46-438e-9d10-af58cd21d299" providerId="AD" clId="Web-{5196E8E8-91E1-782D-9BDA-D07642CC0DBF}" dt="2019-12-17T20:57:19.051" v="41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Tovstiadi, Esta" userId="S::esta.tovstiadi@suny.edu::b592cbb2-ea38-4240-8a3a-6613487ae435" providerId="AD" clId="Web-{D830992C-0789-4715-986A-CE43F1C28FB3}"/>
    <pc:docChg chg="addSld modSld">
      <pc:chgData name="Tovstiadi, Esta" userId="S::esta.tovstiadi@suny.edu::b592cbb2-ea38-4240-8a3a-6613487ae435" providerId="AD" clId="Web-{D830992C-0789-4715-986A-CE43F1C28FB3}" dt="2020-03-31T14:05:50.762" v="237" actId="20577"/>
      <pc:docMkLst>
        <pc:docMk/>
      </pc:docMkLst>
      <pc:sldChg chg="modSp">
        <pc:chgData name="Tovstiadi, Esta" userId="S::esta.tovstiadi@suny.edu::b592cbb2-ea38-4240-8a3a-6613487ae435" providerId="AD" clId="Web-{D830992C-0789-4715-986A-CE43F1C28FB3}" dt="2020-03-31T14:04:28.880" v="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830992C-0789-4715-986A-CE43F1C28FB3}" dt="2020-03-31T14:04:28.880" v="9" actId="20577"/>
          <ac:spMkLst>
            <pc:docMk/>
            <pc:sldMk cId="3515826157" sldId="414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D830992C-0789-4715-986A-CE43F1C28FB3}" dt="2020-03-31T14:05:50.762" v="236" actId="20577"/>
        <pc:sldMkLst>
          <pc:docMk/>
          <pc:sldMk cId="1752326072" sldId="425"/>
        </pc:sldMkLst>
        <pc:spChg chg="mod">
          <ac:chgData name="Tovstiadi, Esta" userId="S::esta.tovstiadi@suny.edu::b592cbb2-ea38-4240-8a3a-6613487ae435" providerId="AD" clId="Web-{D830992C-0789-4715-986A-CE43F1C28FB3}" dt="2020-03-31T14:05:50.762" v="236" actId="20577"/>
          <ac:spMkLst>
            <pc:docMk/>
            <pc:sldMk cId="1752326072" sldId="425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D223DE50-5CCF-2AAA-3829-C7879558EA5C}"/>
    <pc:docChg chg="addSld modSld sldOrd">
      <pc:chgData name="Jackson, Timothy" userId="S::timothy.jackson@suny.edu::9ce01cec-8b46-438e-9d10-af58cd21d299" providerId="AD" clId="Web-{D223DE50-5CCF-2AAA-3829-C7879558EA5C}" dt="2019-12-17T18:03:50.528" v="1650" actId="1076"/>
      <pc:docMkLst>
        <pc:docMk/>
      </pc:docMkLst>
      <pc:sldChg chg="modSp">
        <pc:chgData name="Jackson, Timothy" userId="S::timothy.jackson@suny.edu::9ce01cec-8b46-438e-9d10-af58cd21d299" providerId="AD" clId="Web-{D223DE50-5CCF-2AAA-3829-C7879558EA5C}" dt="2019-12-17T16:59:01.685" v="204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223DE50-5CCF-2AAA-3829-C7879558EA5C}" dt="2019-12-17T14:53:57.248" v="11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223DE50-5CCF-2AAA-3829-C7879558EA5C}" dt="2019-12-17T16:59:01.685" v="204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30:53.050" v="33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223DE50-5CCF-2AAA-3829-C7879558EA5C}" dt="2019-12-17T17:21:07.962" v="2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30:53.050" v="338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7:18:53.378" v="251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223DE50-5CCF-2AAA-3829-C7879558EA5C}" dt="2019-12-17T17:18:53.378" v="25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50:42.368" v="104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223DE50-5CCF-2AAA-3829-C7879558EA5C}" dt="2019-12-17T17:50:42.368" v="104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8:03:50.528" v="1650" actId="1076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223DE50-5CCF-2AAA-3829-C7879558EA5C}" dt="2019-12-17T17:51:43.980" v="1126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8:03:50.528" v="1650" actId="1076"/>
          <ac:spMkLst>
            <pc:docMk/>
            <pc:sldMk cId="130082165" sldId="351"/>
            <ac:spMk id="5" creationId="{535E1953-C7A3-4180-AAE1-5C1894D3B757}"/>
          </ac:spMkLst>
        </pc:spChg>
      </pc:sldChg>
      <pc:sldChg chg="addSp delSp modSp add ord replId">
        <pc:chgData name="Jackson, Timothy" userId="S::timothy.jackson@suny.edu::9ce01cec-8b46-438e-9d10-af58cd21d299" providerId="AD" clId="Web-{D223DE50-5CCF-2AAA-3829-C7879558EA5C}" dt="2019-12-17T17:52:02.434" v="1130" actId="1076"/>
        <pc:sldMkLst>
          <pc:docMk/>
          <pc:sldMk cId="1498792328" sldId="358"/>
        </pc:sldMkLst>
        <pc:spChg chg="mod">
          <ac:chgData name="Jackson, Timothy" userId="S::timothy.jackson@suny.edu::9ce01cec-8b46-438e-9d10-af58cd21d299" providerId="AD" clId="Web-{D223DE50-5CCF-2AAA-3829-C7879558EA5C}" dt="2019-12-17T17:51:58.606" v="1129" actId="1076"/>
          <ac:spMkLst>
            <pc:docMk/>
            <pc:sldMk cId="1498792328" sldId="35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52:02.434" v="1130" actId="1076"/>
          <ac:spMkLst>
            <pc:docMk/>
            <pc:sldMk cId="1498792328" sldId="35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D223DE50-5CCF-2AAA-3829-C7879558EA5C}" dt="2019-12-17T17:32:16.429" v="348" actId="1076"/>
          <ac:picMkLst>
            <pc:docMk/>
            <pc:sldMk cId="1498792328" sldId="358"/>
            <ac:picMk id="3" creationId="{C4763B95-43CE-4F2E-BBF5-84070C994CB8}"/>
          </ac:picMkLst>
        </pc:picChg>
        <pc:picChg chg="del">
          <ac:chgData name="Jackson, Timothy" userId="S::timothy.jackson@suny.edu::9ce01cec-8b46-438e-9d10-af58cd21d299" providerId="AD" clId="Web-{D223DE50-5CCF-2AAA-3829-C7879558EA5C}" dt="2019-12-17T17:32:11.663" v="346"/>
          <ac:picMkLst>
            <pc:docMk/>
            <pc:sldMk cId="1498792328" sldId="358"/>
            <ac:picMk id="17" creationId="{B63FC990-05B6-44C1-BB2F-20B2A2F1B596}"/>
          </ac:picMkLst>
        </pc:picChg>
      </pc:sldChg>
    </pc:docChg>
  </pc:docChgLst>
  <pc:docChgLst>
    <pc:chgData name="McGee, Margaret" userId="S::margaret.mcgee@suny.edu::07377fe7-8f05-4c22-a697-5f820ef7115e" providerId="AD" clId="Web-{47BCD0B3-540A-BB4C-FCD6-34DD3B1CA44F}"/>
    <pc:docChg chg="addSld modSld sldOrd">
      <pc:chgData name="McGee, Margaret" userId="S::margaret.mcgee@suny.edu::07377fe7-8f05-4c22-a697-5f820ef7115e" providerId="AD" clId="Web-{47BCD0B3-540A-BB4C-FCD6-34DD3B1CA44F}" dt="2019-11-25T15:13:39.454" v="4209" actId="20577"/>
      <pc:docMkLst>
        <pc:docMk/>
      </pc:docMkLst>
      <pc:sldChg chg="modSp">
        <pc:chgData name="McGee, Margaret" userId="S::margaret.mcgee@suny.edu::07377fe7-8f05-4c22-a697-5f820ef7115e" providerId="AD" clId="Web-{47BCD0B3-540A-BB4C-FCD6-34DD3B1CA44F}" dt="2019-11-25T15:07:56.969" v="4207" actId="20577"/>
        <pc:sldMkLst>
          <pc:docMk/>
          <pc:sldMk cId="2171438980" sldId="317"/>
        </pc:sldMkLst>
        <pc:spChg chg="mod">
          <ac:chgData name="McGee, Margaret" userId="S::margaret.mcgee@suny.edu::07377fe7-8f05-4c22-a697-5f820ef7115e" providerId="AD" clId="Web-{47BCD0B3-540A-BB4C-FCD6-34DD3B1CA44F}" dt="2019-11-25T15:07:56.969" v="4207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addSp delSp modSp">
        <pc:chgData name="McGee, Margaret" userId="S::margaret.mcgee@suny.edu::07377fe7-8f05-4c22-a697-5f820ef7115e" providerId="AD" clId="Web-{47BCD0B3-540A-BB4C-FCD6-34DD3B1CA44F}" dt="2019-11-24T13:17:05.639" v="2298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47BCD0B3-540A-BB4C-FCD6-34DD3B1CA44F}" dt="2019-11-24T13:17:05.639" v="2298" actId="20577"/>
          <ac:spMkLst>
            <pc:docMk/>
            <pc:sldMk cId="3497420990" sldId="343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47BCD0B3-540A-BB4C-FCD6-34DD3B1CA44F}" dt="2019-11-24T13:15:14.259" v="2160"/>
          <ac:picMkLst>
            <pc:docMk/>
            <pc:sldMk cId="3497420990" sldId="343"/>
            <ac:picMk id="4" creationId="{A95339B3-292F-4715-9ED5-2D620D508094}"/>
          </ac:picMkLst>
        </pc:picChg>
      </pc:sldChg>
      <pc:sldChg chg="modSp add ord replId">
        <pc:chgData name="McGee, Margaret" userId="S::margaret.mcgee@suny.edu::07377fe7-8f05-4c22-a697-5f820ef7115e" providerId="AD" clId="Web-{47BCD0B3-540A-BB4C-FCD6-34DD3B1CA44F}" dt="2019-11-24T14:07:28.148" v="3375" actId="20577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47BCD0B3-540A-BB4C-FCD6-34DD3B1CA44F}" dt="2019-11-24T13:44:09.079" v="2709" actId="1076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14:07:28.148" v="3375" actId="20577"/>
          <ac:spMkLst>
            <pc:docMk/>
            <pc:sldMk cId="3546033310" sldId="344"/>
            <ac:spMk id="3" creationId="{4DBDDB3F-B73C-4F73-9955-8AC852907A47}"/>
          </ac:spMkLst>
        </pc:spChg>
      </pc:sldChg>
      <pc:sldChg chg="modSp add ord replId">
        <pc:chgData name="McGee, Margaret" userId="S::margaret.mcgee@suny.edu::07377fe7-8f05-4c22-a697-5f820ef7115e" providerId="AD" clId="Web-{47BCD0B3-540A-BB4C-FCD6-34DD3B1CA44F}" dt="2019-11-24T21:38:42.439" v="4088" actId="14100"/>
        <pc:sldMkLst>
          <pc:docMk/>
          <pc:sldMk cId="212999832" sldId="346"/>
        </pc:sldMkLst>
        <pc:spChg chg="mod">
          <ac:chgData name="McGee, Margaret" userId="S::margaret.mcgee@suny.edu::07377fe7-8f05-4c22-a697-5f820ef7115e" providerId="AD" clId="Web-{47BCD0B3-540A-BB4C-FCD6-34DD3B1CA44F}" dt="2019-11-22T20:42:13.471" v="391" actId="20577"/>
          <ac:spMkLst>
            <pc:docMk/>
            <pc:sldMk cId="212999832" sldId="346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21:38:42.439" v="4088" actId="14100"/>
          <ac:spMkLst>
            <pc:docMk/>
            <pc:sldMk cId="212999832" sldId="346"/>
            <ac:spMk id="3" creationId="{4DBDDB3F-B73C-4F73-9955-8AC852907A47}"/>
          </ac:spMkLst>
        </pc:spChg>
      </pc:sldChg>
    </pc:docChg>
  </pc:docChgLst>
  <pc:docChgLst>
    <pc:chgData name="Pritting, Shannon" userId="S::shannon.pritting@suny.edu::b6acce8b-3193-4a7b-b3b8-1dc43a9f8da4" providerId="AD" clId="Web-{0C94FC69-880B-4C8B-8770-1AA3187E176E}"/>
    <pc:docChg chg="delSld modSld">
      <pc:chgData name="Pritting, Shannon" userId="S::shannon.pritting@suny.edu::b6acce8b-3193-4a7b-b3b8-1dc43a9f8da4" providerId="AD" clId="Web-{0C94FC69-880B-4C8B-8770-1AA3187E176E}" dt="2020-02-25T18:37:50.833" v="158" actId="20577"/>
      <pc:docMkLst>
        <pc:docMk/>
      </pc:docMkLst>
      <pc:sldChg chg="del">
        <pc:chgData name="Pritting, Shannon" userId="S::shannon.pritting@suny.edu::b6acce8b-3193-4a7b-b3b8-1dc43a9f8da4" providerId="AD" clId="Web-{0C94FC69-880B-4C8B-8770-1AA3187E176E}" dt="2020-02-25T18:35:53.753" v="0"/>
        <pc:sldMkLst>
          <pc:docMk/>
          <pc:sldMk cId="1226966122" sldId="322"/>
        </pc:sldMkLst>
      </pc:sldChg>
      <pc:sldChg chg="modSp">
        <pc:chgData name="Pritting, Shannon" userId="S::shannon.pritting@suny.edu::b6acce8b-3193-4a7b-b3b8-1dc43a9f8da4" providerId="AD" clId="Web-{0C94FC69-880B-4C8B-8770-1AA3187E176E}" dt="2020-02-25T18:37:49.473" v="156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0C94FC69-880B-4C8B-8770-1AA3187E176E}" dt="2020-02-25T18:37:25.942" v="129" actId="1076"/>
          <ac:spMkLst>
            <pc:docMk/>
            <pc:sldMk cId="3474826094" sldId="376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C94FC69-880B-4C8B-8770-1AA3187E176E}" dt="2020-02-25T18:37:49.473" v="156" actId="20577"/>
          <ac:spMkLst>
            <pc:docMk/>
            <pc:sldMk cId="3474826094" sldId="376"/>
            <ac:spMk id="16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D089E28D-ED8D-43F4-87EE-4559A93CEBA0}"/>
    <pc:docChg chg="delSld modSld sldOrd">
      <pc:chgData name="McGee, Margaret" userId="S::margaret.mcgee@suny.edu::07377fe7-8f05-4c22-a697-5f820ef7115e" providerId="AD" clId="Web-{D089E28D-ED8D-43F4-87EE-4559A93CEBA0}" dt="2020-02-24T23:22:04.107" v="2443"/>
      <pc:docMkLst>
        <pc:docMk/>
      </pc:docMkLst>
      <pc:sldChg chg="modSp">
        <pc:chgData name="McGee, Margaret" userId="S::margaret.mcgee@suny.edu::07377fe7-8f05-4c22-a697-5f820ef7115e" providerId="AD" clId="Web-{D089E28D-ED8D-43F4-87EE-4559A93CEBA0}" dt="2020-02-24T23:04:13.203" v="36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89E28D-ED8D-43F4-87EE-4559A93CEBA0}" dt="2020-02-24T23:04:13.203" v="36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del">
        <pc:chgData name="McGee, Margaret" userId="S::margaret.mcgee@suny.edu::07377fe7-8f05-4c22-a697-5f820ef7115e" providerId="AD" clId="Web-{D089E28D-ED8D-43F4-87EE-4559A93CEBA0}" dt="2020-02-24T23:22:04.107" v="2443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D089E28D-ED8D-43F4-87EE-4559A93CEBA0}" dt="2020-02-24T23:05:26.952" v="415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modSp ord">
        <pc:chgData name="McGee, Margaret" userId="S::margaret.mcgee@suny.edu::07377fe7-8f05-4c22-a697-5f820ef7115e" providerId="AD" clId="Web-{D089E28D-ED8D-43F4-87EE-4559A93CEBA0}" dt="2020-02-24T23:21:41.950" v="2441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089E28D-ED8D-43F4-87EE-4559A93CEBA0}" dt="2020-02-24T23:21:41.950" v="2441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addSp modSp">
        <pc:chgData name="McGee, Margaret" userId="S::margaret.mcgee@suny.edu::07377fe7-8f05-4c22-a697-5f820ef7115e" providerId="AD" clId="Web-{D089E28D-ED8D-43F4-87EE-4559A93CEBA0}" dt="2020-02-24T23:18:31.951" v="2049" actId="1076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D089E28D-ED8D-43F4-87EE-4559A93CEBA0}" dt="2020-02-24T23:13:06.358" v="1720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D089E28D-ED8D-43F4-87EE-4559A93CEBA0}" dt="2020-02-24T23:17:23.263" v="2043" actId="20577"/>
          <ac:spMkLst>
            <pc:docMk/>
            <pc:sldMk cId="2832116887" sldId="370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D089E28D-ED8D-43F4-87EE-4559A93CEBA0}" dt="2020-02-24T23:18:31.951" v="2049" actId="1076"/>
          <ac:picMkLst>
            <pc:docMk/>
            <pc:sldMk cId="2832116887" sldId="370"/>
            <ac:picMk id="4" creationId="{E63A49C0-4A34-422B-B936-DA3024F94DA5}"/>
          </ac:picMkLst>
        </pc:picChg>
      </pc:sldChg>
      <pc:sldChg chg="del">
        <pc:chgData name="McGee, Margaret" userId="S::margaret.mcgee@suny.edu::07377fe7-8f05-4c22-a697-5f820ef7115e" providerId="AD" clId="Web-{D089E28D-ED8D-43F4-87EE-4559A93CEBA0}" dt="2020-02-24T23:05:15.781" v="414"/>
        <pc:sldMkLst>
          <pc:docMk/>
          <pc:sldMk cId="3912436486" sldId="371"/>
        </pc:sldMkLst>
      </pc:sldChg>
      <pc:sldChg chg="modSp">
        <pc:chgData name="McGee, Margaret" userId="S::margaret.mcgee@suny.edu::07377fe7-8f05-4c22-a697-5f820ef7115e" providerId="AD" clId="Web-{D089E28D-ED8D-43F4-87EE-4559A93CEBA0}" dt="2020-02-24T23:05:46.921" v="429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D089E28D-ED8D-43F4-87EE-4559A93CEBA0}" dt="2020-02-24T23:05:46.921" v="429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D089E28D-ED8D-43F4-87EE-4559A93CEBA0}" dt="2020-02-24T23:05:35.922" v="418"/>
        <pc:sldMkLst>
          <pc:docMk/>
          <pc:sldMk cId="484102578" sldId="378"/>
        </pc:sldMkLst>
      </pc:sldChg>
      <pc:sldChg chg="modSp">
        <pc:chgData name="McGee, Margaret" userId="S::margaret.mcgee@suny.edu::07377fe7-8f05-4c22-a697-5f820ef7115e" providerId="AD" clId="Web-{D089E28D-ED8D-43F4-87EE-4559A93CEBA0}" dt="2020-02-24T23:06:00.468" v="442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D089E28D-ED8D-43F4-87EE-4559A93CEBA0}" dt="2020-02-24T23:06:00.468" v="442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Tovstiadi, Esta" userId="S::esta.tovstiadi@suny.edu::b592cbb2-ea38-4240-8a3a-6613487ae435" providerId="AD" clId="Web-{D1FB82F3-B040-5B79-BA44-A7B79099804A}"/>
    <pc:docChg chg="modSld">
      <pc:chgData name="Tovstiadi, Esta" userId="S::esta.tovstiadi@suny.edu::b592cbb2-ea38-4240-8a3a-6613487ae435" providerId="AD" clId="Web-{D1FB82F3-B040-5B79-BA44-A7B79099804A}" dt="2020-03-30T18:29:34.551" v="2291"/>
      <pc:docMkLst>
        <pc:docMk/>
      </pc:docMkLst>
      <pc:sldChg chg="delSp modSp">
        <pc:chgData name="Tovstiadi, Esta" userId="S::esta.tovstiadi@suny.edu::b592cbb2-ea38-4240-8a3a-6613487ae435" providerId="AD" clId="Web-{D1FB82F3-B040-5B79-BA44-A7B79099804A}" dt="2020-03-30T18:29:34.551" v="2291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D1FB82F3-B040-5B79-BA44-A7B79099804A}" dt="2020-03-30T18:23:31.751" v="1558" actId="20577"/>
          <ac:spMkLst>
            <pc:docMk/>
            <pc:sldMk cId="491560966" sldId="413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29:34.551" v="2291"/>
          <ac:picMkLst>
            <pc:docMk/>
            <pc:sldMk cId="491560966" sldId="413"/>
            <ac:picMk id="5" creationId="{00000000-0000-0000-0000-000000000000}"/>
          </ac:picMkLst>
        </pc:picChg>
      </pc:sldChg>
      <pc:sldChg chg="delSp modSp">
        <pc:chgData name="Tovstiadi, Esta" userId="S::esta.tovstiadi@suny.edu::b592cbb2-ea38-4240-8a3a-6613487ae435" providerId="AD" clId="Web-{D1FB82F3-B040-5B79-BA44-A7B79099804A}" dt="2020-03-30T18:29:19.223" v="228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D1FB82F3-B040-5B79-BA44-A7B79099804A}" dt="2020-03-30T18:29:19.223" v="2289" actId="20577"/>
          <ac:spMkLst>
            <pc:docMk/>
            <pc:sldMk cId="3515826157" sldId="414"/>
            <ac:spMk id="3" creationId="{00000000-0000-0000-0000-000000000000}"/>
          </ac:spMkLst>
        </pc:spChg>
        <pc:picChg chg="del">
          <ac:chgData name="Tovstiadi, Esta" userId="S::esta.tovstiadi@suny.edu::b592cbb2-ea38-4240-8a3a-6613487ae435" providerId="AD" clId="Web-{D1FB82F3-B040-5B79-BA44-A7B79099804A}" dt="2020-03-30T18:18:46.139" v="136"/>
          <ac:picMkLst>
            <pc:docMk/>
            <pc:sldMk cId="3515826157" sldId="414"/>
            <ac:picMk id="5" creationId="{00000000-0000-0000-0000-000000000000}"/>
          </ac:picMkLst>
        </pc:picChg>
      </pc:sldChg>
    </pc:docChg>
  </pc:docChgLst>
  <pc:docChgLst>
    <pc:chgData name="Perry, Susan" userId="S::susan.perry@suny.edu::ea21311d-03e0-498d-b20b-c0d2cb5e17f1" providerId="AD" clId="Web-{D3F5032D-EDA4-44ED-BCB0-B098F72B845B}"/>
    <pc:docChg chg="modSld">
      <pc:chgData name="Perry, Susan" userId="S::susan.perry@suny.edu::ea21311d-03e0-498d-b20b-c0d2cb5e17f1" providerId="AD" clId="Web-{D3F5032D-EDA4-44ED-BCB0-B098F72B845B}" dt="2020-03-30T17:51:51.246" v="4" actId="20577"/>
      <pc:docMkLst>
        <pc:docMk/>
      </pc:docMkLst>
      <pc:sldChg chg="modSp">
        <pc:chgData name="Perry, Susan" userId="S::susan.perry@suny.edu::ea21311d-03e0-498d-b20b-c0d2cb5e17f1" providerId="AD" clId="Web-{D3F5032D-EDA4-44ED-BCB0-B098F72B845B}" dt="2020-03-30T17:51:51.246" v="4" actId="20577"/>
        <pc:sldMkLst>
          <pc:docMk/>
          <pc:sldMk cId="1151724325" sldId="400"/>
        </pc:sldMkLst>
        <pc:spChg chg="mod">
          <ac:chgData name="Perry, Susan" userId="S::susan.perry@suny.edu::ea21311d-03e0-498d-b20b-c0d2cb5e17f1" providerId="AD" clId="Web-{D3F5032D-EDA4-44ED-BCB0-B098F72B845B}" dt="2020-03-30T17:51:51.246" v="4" actId="20577"/>
          <ac:spMkLst>
            <pc:docMk/>
            <pc:sldMk cId="1151724325" sldId="400"/>
            <ac:spMk id="18" creationId="{63A16270-9913-4258-A541-7EFB96BA490A}"/>
          </ac:spMkLst>
        </pc:spChg>
      </pc:sldChg>
    </pc:docChg>
  </pc:docChgLst>
  <pc:docChgLst>
    <pc:chgData name="Smathers, Jennifer" userId="S::jennifer.smathers@suny.edu::10107e7b-e048-47df-8a1d-16dbcd6b7bb5" providerId="AD" clId="Web-{DEB50E01-C2C2-46E4-9B73-6FE5827A307A}"/>
    <pc:docChg chg="addSld modSld">
      <pc:chgData name="Smathers, Jennifer" userId="S::jennifer.smathers@suny.edu::10107e7b-e048-47df-8a1d-16dbcd6b7bb5" providerId="AD" clId="Web-{DEB50E01-C2C2-46E4-9B73-6FE5827A307A}" dt="2020-03-30T23:37:46.092" v="199"/>
      <pc:docMkLst>
        <pc:docMk/>
      </pc:docMkLst>
      <pc:sldChg chg="addSp delSp modSp add replId modNotes">
        <pc:chgData name="Smathers, Jennifer" userId="S::jennifer.smathers@suny.edu::10107e7b-e048-47df-8a1d-16dbcd6b7bb5" providerId="AD" clId="Web-{DEB50E01-C2C2-46E4-9B73-6FE5827A307A}" dt="2020-03-30T23:37:46.092" v="199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DEB50E01-C2C2-46E4-9B73-6FE5827A307A}" dt="2020-03-30T23:33:27.402" v="161" actId="20577"/>
          <ac:spMkLst>
            <pc:docMk/>
            <pc:sldMk cId="1554470817" sldId="424"/>
            <ac:spMk id="2" creationId="{C849554B-BDF3-4A89-BD5A-7E91B60DD327}"/>
          </ac:spMkLst>
        </pc:spChg>
        <pc:spChg chg="del mod">
          <ac:chgData name="Smathers, Jennifer" userId="S::jennifer.smathers@suny.edu::10107e7b-e048-47df-8a1d-16dbcd6b7bb5" providerId="AD" clId="Web-{DEB50E01-C2C2-46E4-9B73-6FE5827A307A}" dt="2020-03-30T23:27:16.381" v="39"/>
          <ac:spMkLst>
            <pc:docMk/>
            <pc:sldMk cId="1554470817" sldId="424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EB50E01-C2C2-46E4-9B73-6FE5827A307A}" dt="2020-03-30T23:36:39.357" v="198" actId="14100"/>
          <ac:spMkLst>
            <pc:docMk/>
            <pc:sldMk cId="1554470817" sldId="424"/>
            <ac:spMk id="4" creationId="{43012BDF-9F4D-4598-B1F1-E8210BDD6CAC}"/>
          </ac:spMkLst>
        </pc:spChg>
        <pc:spChg chg="add del mod">
          <ac:chgData name="Smathers, Jennifer" userId="S::jennifer.smathers@suny.edu::10107e7b-e048-47df-8a1d-16dbcd6b7bb5" providerId="AD" clId="Web-{DEB50E01-C2C2-46E4-9B73-6FE5827A307A}" dt="2020-03-30T23:27:21.818" v="40"/>
          <ac:spMkLst>
            <pc:docMk/>
            <pc:sldMk cId="1554470817" sldId="424"/>
            <ac:spMk id="6" creationId="{462D6B1A-4D3E-4C68-88B1-CECC05AC7E69}"/>
          </ac:spMkLst>
        </pc:spChg>
        <pc:picChg chg="add mod">
          <ac:chgData name="Smathers, Jennifer" userId="S::jennifer.smathers@suny.edu::10107e7b-e048-47df-8a1d-16dbcd6b7bb5" providerId="AD" clId="Web-{DEB50E01-C2C2-46E4-9B73-6FE5827A307A}" dt="2020-03-30T23:37:46.092" v="199"/>
          <ac:picMkLst>
            <pc:docMk/>
            <pc:sldMk cId="1554470817" sldId="424"/>
            <ac:picMk id="8" creationId="{65255FD2-8A12-4DD3-80A5-DF29B18574A9}"/>
          </ac:picMkLst>
        </pc:picChg>
      </pc:sldChg>
    </pc:docChg>
  </pc:docChgLst>
  <pc:docChgLst>
    <pc:chgData name="Jackson, Timothy" userId="S::timothy.jackson@suny.edu::9ce01cec-8b46-438e-9d10-af58cd21d299" providerId="AD" clId="Web-{8EA4069A-AF79-2E8D-F89C-3314F084224B}"/>
    <pc:docChg chg="addSld delSld modSld sldOrd">
      <pc:chgData name="Jackson, Timothy" userId="S::timothy.jackson@suny.edu::9ce01cec-8b46-438e-9d10-af58cd21d299" providerId="AD" clId="Web-{8EA4069A-AF79-2E8D-F89C-3314F084224B}" dt="2019-11-21T22:02:45.315" v="1294" actId="20577"/>
      <pc:docMkLst>
        <pc:docMk/>
      </pc:docMkLst>
      <pc:sldChg chg="addSp delSp modSp">
        <pc:chgData name="Jackson, Timothy" userId="S::timothy.jackson@suny.edu::9ce01cec-8b46-438e-9d10-af58cd21d299" providerId="AD" clId="Web-{8EA4069A-AF79-2E8D-F89C-3314F084224B}" dt="2019-11-21T21:40:58.045" v="2"/>
        <pc:sldMkLst>
          <pc:docMk/>
          <pc:sldMk cId="3982493420" sldId="289"/>
        </pc:sldMkLst>
        <pc:picChg chg="add del mod">
          <ac:chgData name="Jackson, Timothy" userId="S::timothy.jackson@suny.edu::9ce01cec-8b46-438e-9d10-af58cd21d299" providerId="AD" clId="Web-{8EA4069A-AF79-2E8D-F89C-3314F084224B}" dt="2019-11-21T21:40:58.045" v="2"/>
          <ac:picMkLst>
            <pc:docMk/>
            <pc:sldMk cId="3982493420" sldId="289"/>
            <ac:picMk id="6" creationId="{CE243347-1770-48F7-9B9C-36254D4A2327}"/>
          </ac:picMkLst>
        </pc:picChg>
      </pc:sldChg>
      <pc:sldChg chg="ord">
        <pc:chgData name="Jackson, Timothy" userId="S::timothy.jackson@suny.edu::9ce01cec-8b46-438e-9d10-af58cd21d299" providerId="AD" clId="Web-{8EA4069A-AF79-2E8D-F89C-3314F084224B}" dt="2019-11-21T21:53:23.126" v="1081"/>
        <pc:sldMkLst>
          <pc:docMk/>
          <pc:sldMk cId="2792553569" sldId="321"/>
        </pc:sldMkLst>
      </pc:sldChg>
      <pc:sldChg chg="addSp modSp new del">
        <pc:chgData name="Jackson, Timothy" userId="S::timothy.jackson@suny.edu::9ce01cec-8b46-438e-9d10-af58cd21d299" providerId="AD" clId="Web-{8EA4069A-AF79-2E8D-F89C-3314F084224B}" dt="2019-11-21T21:41:36.904" v="8"/>
        <pc:sldMkLst>
          <pc:docMk/>
          <pc:sldMk cId="205535043" sldId="336"/>
        </pc:sldMkLst>
        <pc:picChg chg="add mod">
          <ac:chgData name="Jackson, Timothy" userId="S::timothy.jackson@suny.edu::9ce01cec-8b46-438e-9d10-af58cd21d299" providerId="AD" clId="Web-{8EA4069A-AF79-2E8D-F89C-3314F084224B}" dt="2019-11-21T21:41:23.264" v="7" actId="1076"/>
          <ac:picMkLst>
            <pc:docMk/>
            <pc:sldMk cId="205535043" sldId="336"/>
            <ac:picMk id="4" creationId="{D6307944-6AF4-479B-B784-10C14760C284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24.048" v="1096" actId="14100"/>
        <pc:sldMkLst>
          <pc:docMk/>
          <pc:sldMk cId="1589093333" sldId="336"/>
        </pc:sldMkLst>
        <pc:spChg chg="mod">
          <ac:chgData name="Jackson, Timothy" userId="S::timothy.jackson@suny.edu::9ce01cec-8b46-438e-9d10-af58cd21d299" providerId="AD" clId="Web-{8EA4069A-AF79-2E8D-F89C-3314F084224B}" dt="2019-11-21T21:54:24.048" v="1096" actId="14100"/>
          <ac:spMkLst>
            <pc:docMk/>
            <pc:sldMk cId="1589093333" sldId="336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42:10.342" v="19" actId="20577"/>
          <ac:spMkLst>
            <pc:docMk/>
            <pc:sldMk cId="1589093333" sldId="336"/>
            <ac:spMk id="3" creationId="{B0D9A189-B0D8-4563-8622-09F35A316A46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2:40.358" v="32"/>
          <ac:spMkLst>
            <pc:docMk/>
            <pc:sldMk cId="1589093333" sldId="336"/>
            <ac:spMk id="13" creationId="{C1ED0761-91D8-49FA-ABDE-345311F0255D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3:35.327" v="38"/>
          <ac:spMkLst>
            <pc:docMk/>
            <pc:sldMk cId="1589093333" sldId="336"/>
            <ac:spMk id="14" creationId="{020CA314-3484-4F64-BDE0-066EAB376CEE}"/>
          </ac:spMkLst>
        </pc:spChg>
        <pc:spChg chg="del">
          <ac:chgData name="Jackson, Timothy" userId="S::timothy.jackson@suny.edu::9ce01cec-8b46-438e-9d10-af58cd21d299" providerId="AD" clId="Web-{8EA4069A-AF79-2E8D-F89C-3314F084224B}" dt="2019-11-21T21:42:18.061" v="25"/>
          <ac:spMkLst>
            <pc:docMk/>
            <pc:sldMk cId="1589093333" sldId="336"/>
            <ac:spMk id="15" creationId="{619D2D6C-5ED3-4CFC-B08E-80FF2760CCC3}"/>
          </ac:spMkLst>
        </pc:spChg>
        <pc:graphicFrameChg chg="del mod modGraphic">
          <ac:chgData name="Jackson, Timothy" userId="S::timothy.jackson@suny.edu::9ce01cec-8b46-438e-9d10-af58cd21d299" providerId="AD" clId="Web-{8EA4069A-AF79-2E8D-F89C-3314F084224B}" dt="2019-11-21T21:42:16.623" v="24"/>
          <ac:graphicFrameMkLst>
            <pc:docMk/>
            <pc:sldMk cId="1589093333" sldId="336"/>
            <ac:graphicFrameMk id="16" creationId="{717BC2D6-FB84-47C3-B0DD-C5ED6B58FB5D}"/>
          </ac:graphicFrameMkLst>
        </pc:graphicFrameChg>
        <pc:graphicFrameChg chg="add mod modGraphic">
          <ac:chgData name="Jackson, Timothy" userId="S::timothy.jackson@suny.edu::9ce01cec-8b46-438e-9d10-af58cd21d299" providerId="AD" clId="Web-{8EA4069A-AF79-2E8D-F89C-3314F084224B}" dt="2019-11-21T21:53:13.626" v="1079"/>
          <ac:graphicFrameMkLst>
            <pc:docMk/>
            <pc:sldMk cId="1589093333" sldId="336"/>
            <ac:graphicFrameMk id="17" creationId="{0D83A9D6-476A-448E-AEBA-0F4CDCC41F74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42:05.904" v="16"/>
          <ac:picMkLst>
            <pc:docMk/>
            <pc:sldMk cId="1589093333" sldId="336"/>
            <ac:picMk id="12" creationId="{382C0AA6-8A73-43E2-8330-C482A4011904}"/>
          </ac:picMkLst>
        </pc:picChg>
      </pc:sldChg>
      <pc:sldChg chg="addSp delSp modSp add ord replId">
        <pc:chgData name="Jackson, Timothy" userId="S::timothy.jackson@suny.edu::9ce01cec-8b46-438e-9d10-af58cd21d299" providerId="AD" clId="Web-{8EA4069A-AF79-2E8D-F89C-3314F084224B}" dt="2019-11-21T22:01:11.846" v="1230" actId="14100"/>
        <pc:sldMkLst>
          <pc:docMk/>
          <pc:sldMk cId="600379576" sldId="337"/>
        </pc:sldMkLst>
        <pc:spChg chg="mod">
          <ac:chgData name="Jackson, Timothy" userId="S::timothy.jackson@suny.edu::9ce01cec-8b46-438e-9d10-af58cd21d299" providerId="AD" clId="Web-{8EA4069A-AF79-2E8D-F89C-3314F084224B}" dt="2019-11-21T21:54:30.610" v="1097" actId="14100"/>
          <ac:spMkLst>
            <pc:docMk/>
            <pc:sldMk cId="600379576" sldId="337"/>
            <ac:spMk id="2" creationId="{C48AB8A9-7280-478D-B861-6975D46D1632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5:04.093" v="50"/>
          <ac:spMkLst>
            <pc:docMk/>
            <pc:sldMk cId="600379576" sldId="337"/>
            <ac:spMk id="12" creationId="{10CFA510-4E16-48B1-83C5-C284F9A67AF5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2:01:11.846" v="1230" actId="14100"/>
          <ac:spMkLst>
            <pc:docMk/>
            <pc:sldMk cId="600379576" sldId="337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45:50.265" v="71" actId="14100"/>
          <ac:picMkLst>
            <pc:docMk/>
            <pc:sldMk cId="600379576" sldId="337"/>
            <ac:picMk id="14" creationId="{2A4CB4EB-9DF5-452D-9DA4-805A496329AA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44.439" v="1100"/>
        <pc:sldMkLst>
          <pc:docMk/>
          <pc:sldMk cId="2160615434" sldId="338"/>
        </pc:sldMkLst>
        <pc:spChg chg="mod">
          <ac:chgData name="Jackson, Timothy" userId="S::timothy.jackson@suny.edu::9ce01cec-8b46-438e-9d10-af58cd21d299" providerId="AD" clId="Web-{8EA4069A-AF79-2E8D-F89C-3314F084224B}" dt="2019-11-21T21:53:33.657" v="1082" actId="20577"/>
          <ac:spMkLst>
            <pc:docMk/>
            <pc:sldMk cId="2160615434" sldId="338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53:41.126" v="1086" actId="20577"/>
          <ac:spMkLst>
            <pc:docMk/>
            <pc:sldMk cId="2160615434" sldId="338"/>
            <ac:spMk id="13" creationId="{57CBDF48-8360-4655-9511-CAA3272FD71A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09.517" v="1094"/>
          <ac:spMkLst>
            <pc:docMk/>
            <pc:sldMk cId="2160615434" sldId="338"/>
            <ac:spMk id="18" creationId="{69F4105C-526D-4ABE-AE3F-7C6B2276C25E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44.439" v="1100"/>
          <ac:spMkLst>
            <pc:docMk/>
            <pc:sldMk cId="2160615434" sldId="338"/>
            <ac:spMk id="21" creationId="{4111B89E-61B8-477A-8068-364C4D1596A2}"/>
          </ac:spMkLst>
        </pc:spChg>
        <pc:graphicFrameChg chg="add del mod modGraphic">
          <ac:chgData name="Jackson, Timothy" userId="S::timothy.jackson@suny.edu::9ce01cec-8b46-438e-9d10-af58cd21d299" providerId="AD" clId="Web-{8EA4069A-AF79-2E8D-F89C-3314F084224B}" dt="2019-11-21T21:54:12.970" v="1095"/>
          <ac:graphicFrameMkLst>
            <pc:docMk/>
            <pc:sldMk cId="2160615434" sldId="338"/>
            <ac:graphicFrameMk id="12" creationId="{99E10711-B5A9-4A28-B7E5-F1820CAC560B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09.501" v="1092"/>
          <ac:graphicFrameMkLst>
            <pc:docMk/>
            <pc:sldMk cId="2160615434" sldId="338"/>
            <ac:graphicFrameMk id="17" creationId="{850443E3-1EFF-4277-974A-20951B81C1DA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44.407" v="1098"/>
          <ac:graphicFrameMkLst>
            <pc:docMk/>
            <pc:sldMk cId="2160615434" sldId="338"/>
            <ac:graphicFrameMk id="20" creationId="{AEAE7050-9B7D-44A0-BF7B-13391180FEFF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53:41.766" v="1088"/>
          <ac:picMkLst>
            <pc:docMk/>
            <pc:sldMk cId="2160615434" sldId="338"/>
            <ac:picMk id="14" creationId="{2A4CB4EB-9DF5-452D-9DA4-805A496329AA}"/>
          </ac:picMkLst>
        </pc:picChg>
      </pc:sldChg>
      <pc:sldChg chg="delSp modSp add replId">
        <pc:chgData name="Jackson, Timothy" userId="S::timothy.jackson@suny.edu::9ce01cec-8b46-438e-9d10-af58cd21d299" providerId="AD" clId="Web-{8EA4069A-AF79-2E8D-F89C-3314F084224B}" dt="2019-11-21T22:01:42.268" v="1253" actId="20577"/>
        <pc:sldMkLst>
          <pc:docMk/>
          <pc:sldMk cId="3214725591" sldId="339"/>
        </pc:sldMkLst>
        <pc:spChg chg="mod">
          <ac:chgData name="Jackson, Timothy" userId="S::timothy.jackson@suny.edu::9ce01cec-8b46-438e-9d10-af58cd21d299" providerId="AD" clId="Web-{8EA4069A-AF79-2E8D-F89C-3314F084224B}" dt="2019-11-21T21:55:16.486" v="1108" actId="20577"/>
          <ac:spMkLst>
            <pc:docMk/>
            <pc:sldMk cId="3214725591" sldId="339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1:42.268" v="1253" actId="20577"/>
          <ac:spMkLst>
            <pc:docMk/>
            <pc:sldMk cId="3214725591" sldId="339"/>
            <ac:spMk id="13" creationId="{57CBDF48-8360-4655-9511-CAA3272FD71A}"/>
          </ac:spMkLst>
        </pc:spChg>
        <pc:graphicFrameChg chg="del">
          <ac:chgData name="Jackson, Timothy" userId="S::timothy.jackson@suny.edu::9ce01cec-8b46-438e-9d10-af58cd21d299" providerId="AD" clId="Web-{8EA4069A-AF79-2E8D-F89C-3314F084224B}" dt="2019-11-21T21:55:10.157" v="1107"/>
          <ac:graphicFrameMkLst>
            <pc:docMk/>
            <pc:sldMk cId="3214725591" sldId="339"/>
            <ac:graphicFrameMk id="17" creationId="{850443E3-1EFF-4277-974A-20951B81C1DA}"/>
          </ac:graphicFrameMkLst>
        </pc:graphicFrameChg>
        <pc:graphicFrameChg chg="del mod modGraphic">
          <ac:chgData name="Jackson, Timothy" userId="S::timothy.jackson@suny.edu::9ce01cec-8b46-438e-9d10-af58cd21d299" providerId="AD" clId="Web-{8EA4069A-AF79-2E8D-F89C-3314F084224B}" dt="2019-11-21T21:55:06.720" v="1106"/>
          <ac:graphicFrameMkLst>
            <pc:docMk/>
            <pc:sldMk cId="3214725591" sldId="339"/>
            <ac:graphicFrameMk id="20" creationId="{AEAE7050-9B7D-44A0-BF7B-13391180FEFF}"/>
          </ac:graphicFrameMkLst>
        </pc:graphicFrameChg>
      </pc:sldChg>
      <pc:sldChg chg="modSp add replId">
        <pc:chgData name="Jackson, Timothy" userId="S::timothy.jackson@suny.edu::9ce01cec-8b46-438e-9d10-af58cd21d299" providerId="AD" clId="Web-{8EA4069A-AF79-2E8D-F89C-3314F084224B}" dt="2019-11-21T22:02:05.784" v="1266" actId="20577"/>
        <pc:sldMkLst>
          <pc:docMk/>
          <pc:sldMk cId="2826388883" sldId="340"/>
        </pc:sldMkLst>
        <pc:spChg chg="mod">
          <ac:chgData name="Jackson, Timothy" userId="S::timothy.jackson@suny.edu::9ce01cec-8b46-438e-9d10-af58cd21d299" providerId="AD" clId="Web-{8EA4069A-AF79-2E8D-F89C-3314F084224B}" dt="2019-11-21T21:57:01.564" v="1153" actId="20577"/>
          <ac:spMkLst>
            <pc:docMk/>
            <pc:sldMk cId="2826388883" sldId="340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05.784" v="1266" actId="20577"/>
          <ac:spMkLst>
            <pc:docMk/>
            <pc:sldMk cId="2826388883" sldId="340"/>
            <ac:spMk id="13" creationId="{57CBDF48-8360-4655-9511-CAA3272FD71A}"/>
          </ac:spMkLst>
        </pc:spChg>
      </pc:sldChg>
      <pc:sldChg chg="addSp modSp add replId">
        <pc:chgData name="Jackson, Timothy" userId="S::timothy.jackson@suny.edu::9ce01cec-8b46-438e-9d10-af58cd21d299" providerId="AD" clId="Web-{8EA4069A-AF79-2E8D-F89C-3314F084224B}" dt="2019-11-21T22:02:45.315" v="1293" actId="20577"/>
        <pc:sldMkLst>
          <pc:docMk/>
          <pc:sldMk cId="4154913175" sldId="341"/>
        </pc:sldMkLst>
        <pc:spChg chg="mod">
          <ac:chgData name="Jackson, Timothy" userId="S::timothy.jackson@suny.edu::9ce01cec-8b46-438e-9d10-af58cd21d299" providerId="AD" clId="Web-{8EA4069A-AF79-2E8D-F89C-3314F084224B}" dt="2019-11-21T21:57:55.314" v="1176" actId="20577"/>
          <ac:spMkLst>
            <pc:docMk/>
            <pc:sldMk cId="4154913175" sldId="341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45.315" v="1293" actId="20577"/>
          <ac:spMkLst>
            <pc:docMk/>
            <pc:sldMk cId="4154913175" sldId="341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59:27.862" v="1203" actId="1076"/>
          <ac:picMkLst>
            <pc:docMk/>
            <pc:sldMk cId="4154913175" sldId="341"/>
            <ac:picMk id="12" creationId="{CEF9BABA-6F51-4421-BEFB-E2584C14D261}"/>
          </ac:picMkLst>
        </pc:picChg>
        <pc:picChg chg="add mod">
          <ac:chgData name="Jackson, Timothy" userId="S::timothy.jackson@suny.edu::9ce01cec-8b46-438e-9d10-af58cd21d299" providerId="AD" clId="Web-{8EA4069A-AF79-2E8D-F89C-3314F084224B}" dt="2019-11-21T21:59:38.533" v="1205" actId="1076"/>
          <ac:picMkLst>
            <pc:docMk/>
            <pc:sldMk cId="4154913175" sldId="341"/>
            <ac:picMk id="15" creationId="{9EBD700D-1350-4D22-B3C5-5A394B854A3A}"/>
          </ac:picMkLst>
        </pc:picChg>
      </pc:sldChg>
    </pc:docChg>
  </pc:docChgLst>
  <pc:docChgLst>
    <pc:chgData name="Jackson, Timothy" userId="S::timothy.jackson@suny.edu::9ce01cec-8b46-438e-9d10-af58cd21d299" providerId="AD" clId="Web-{D96CEC56-2978-1474-BF3D-6F75305EA8C1}"/>
    <pc:docChg chg="modSld">
      <pc:chgData name="Jackson, Timothy" userId="S::timothy.jackson@suny.edu::9ce01cec-8b46-438e-9d10-af58cd21d299" providerId="AD" clId="Web-{D96CEC56-2978-1474-BF3D-6F75305EA8C1}" dt="2019-11-25T16:33:21.973" v="395" actId="20577"/>
      <pc:docMkLst>
        <pc:docMk/>
      </pc:docMkLst>
      <pc:sldChg chg="modSp">
        <pc:chgData name="Jackson, Timothy" userId="S::timothy.jackson@suny.edu::9ce01cec-8b46-438e-9d10-af58cd21d299" providerId="AD" clId="Web-{D96CEC56-2978-1474-BF3D-6F75305EA8C1}" dt="2019-11-25T15:06:20.924" v="35" actId="20577"/>
        <pc:sldMkLst>
          <pc:docMk/>
          <pc:sldMk cId="2171438980" sldId="317"/>
        </pc:sldMkLst>
        <pc:spChg chg="mod">
          <ac:chgData name="Jackson, Timothy" userId="S::timothy.jackson@suny.edu::9ce01cec-8b46-438e-9d10-af58cd21d299" providerId="AD" clId="Web-{D96CEC56-2978-1474-BF3D-6F75305EA8C1}" dt="2019-11-25T15:06:20.924" v="35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4:51:01.775" v="2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96CEC56-2978-1474-BF3D-6F75305EA8C1}" dt="2019-11-25T14:51:01.775" v="2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6:29:49.857" v="393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96CEC56-2978-1474-BF3D-6F75305EA8C1}" dt="2019-11-25T16:29:49.857" v="393" actId="20577"/>
          <ac:spMkLst>
            <pc:docMk/>
            <pc:sldMk cId="130082165" sldId="351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5:24:41.784" v="340" actId="20577"/>
        <pc:sldMkLst>
          <pc:docMk/>
          <pc:sldMk cId="796333647" sldId="352"/>
        </pc:sldMkLst>
        <pc:spChg chg="mod">
          <ac:chgData name="Jackson, Timothy" userId="S::timothy.jackson@suny.edu::9ce01cec-8b46-438e-9d10-af58cd21d299" providerId="AD" clId="Web-{D96CEC56-2978-1474-BF3D-6F75305EA8C1}" dt="2019-11-25T15:24:41.784" v="340" actId="20577"/>
          <ac:spMkLst>
            <pc:docMk/>
            <pc:sldMk cId="796333647" sldId="352"/>
            <ac:spMk id="3" creationId="{44AF204B-1822-420C-94F6-1805F86DF0CD}"/>
          </ac:spMkLst>
        </pc:spChg>
      </pc:sldChg>
    </pc:docChg>
  </pc:docChgLst>
  <pc:docChgLst>
    <pc:chgData name="Pritting, Shannon" userId="S::shannon.pritting@suny.edu::b6acce8b-3193-4a7b-b3b8-1dc43a9f8da4" providerId="AD" clId="Web-{47C196C7-8FF7-4C13-BDC0-C05A532FFF89}"/>
    <pc:docChg chg="addSld modSld sldOrd">
      <pc:chgData name="Pritting, Shannon" userId="S::shannon.pritting@suny.edu::b6acce8b-3193-4a7b-b3b8-1dc43a9f8da4" providerId="AD" clId="Web-{47C196C7-8FF7-4C13-BDC0-C05A532FFF89}" dt="2020-02-25T18:33:44.968" v="95" actId="20577"/>
      <pc:docMkLst>
        <pc:docMk/>
      </pc:docMkLst>
      <pc:sldChg chg="modSp">
        <pc:chgData name="Pritting, Shannon" userId="S::shannon.pritting@suny.edu::b6acce8b-3193-4a7b-b3b8-1dc43a9f8da4" providerId="AD" clId="Web-{47C196C7-8FF7-4C13-BDC0-C05A532FFF89}" dt="2020-02-25T18:32:51.905" v="92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47C196C7-8FF7-4C13-BDC0-C05A532FFF89}" dt="2020-02-25T18:32:51.905" v="9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7C196C7-8FF7-4C13-BDC0-C05A532FFF89}" dt="2020-02-25T18:33:44.968" v="94" actId="20577"/>
        <pc:sldMkLst>
          <pc:docMk/>
          <pc:sldMk cId="1625917109" sldId="348"/>
        </pc:sldMkLst>
        <pc:spChg chg="mod">
          <ac:chgData name="Pritting, Shannon" userId="S::shannon.pritting@suny.edu::b6acce8b-3193-4a7b-b3b8-1dc43a9f8da4" providerId="AD" clId="Web-{47C196C7-8FF7-4C13-BDC0-C05A532FFF89}" dt="2020-02-25T18:33:44.968" v="94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 add ord replId">
        <pc:chgData name="Pritting, Shannon" userId="S::shannon.pritting@suny.edu::b6acce8b-3193-4a7b-b3b8-1dc43a9f8da4" providerId="AD" clId="Web-{47C196C7-8FF7-4C13-BDC0-C05A532FFF89}" dt="2020-02-25T18:32:51.858" v="90" actId="20577"/>
        <pc:sldMkLst>
          <pc:docMk/>
          <pc:sldMk cId="3639637899" sldId="396"/>
        </pc:sldMkLst>
        <pc:spChg chg="mod">
          <ac:chgData name="Pritting, Shannon" userId="S::shannon.pritting@suny.edu::b6acce8b-3193-4a7b-b3b8-1dc43a9f8da4" providerId="AD" clId="Web-{47C196C7-8FF7-4C13-BDC0-C05A532FFF89}" dt="2020-02-25T18:25:24.477" v="35" actId="20577"/>
          <ac:spMkLst>
            <pc:docMk/>
            <pc:sldMk cId="3639637899" sldId="396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7C196C7-8FF7-4C13-BDC0-C05A532FFF89}" dt="2020-02-25T18:32:51.858" v="90" actId="20577"/>
          <ac:spMkLst>
            <pc:docMk/>
            <pc:sldMk cId="3639637899" sldId="396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67B6ABCD-C2E5-4BAE-8CFA-AC3BDE7FB241}"/>
    <pc:docChg chg="modSld">
      <pc:chgData name="McGee, Margaret" userId="S::margaret.mcgee@suny.edu::07377fe7-8f05-4c22-a697-5f820ef7115e" providerId="AD" clId="Web-{67B6ABCD-C2E5-4BAE-8CFA-AC3BDE7FB241}" dt="2020-03-30T14:14:05.442" v="640" actId="20577"/>
      <pc:docMkLst>
        <pc:docMk/>
      </pc:docMkLst>
      <pc:sldChg chg="modSp">
        <pc:chgData name="McGee, Margaret" userId="S::margaret.mcgee@suny.edu::07377fe7-8f05-4c22-a697-5f820ef7115e" providerId="AD" clId="Web-{67B6ABCD-C2E5-4BAE-8CFA-AC3BDE7FB241}" dt="2020-03-30T14:14:05.442" v="63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7B6ABCD-C2E5-4BAE-8CFA-AC3BDE7FB241}" dt="2020-03-30T14:14:05.442" v="639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553A6FF9-B262-452B-960E-7458734A77F4}"/>
    <pc:docChg chg="modSld">
      <pc:chgData name="Eichelberger, Michelle" userId="S::michelle.eichelberger@suny.edu::1bd4442c-2af1-40d1-9d43-8e1df5db51d4" providerId="AD" clId="Web-{553A6FF9-B262-452B-960E-7458734A77F4}" dt="2020-03-30T14:57:37.906" v="586" actId="20577"/>
      <pc:docMkLst>
        <pc:docMk/>
      </pc:docMkLst>
      <pc:sldChg chg="modSp">
        <pc:chgData name="Eichelberger, Michelle" userId="S::michelle.eichelberger@suny.edu::1bd4442c-2af1-40d1-9d43-8e1df5db51d4" providerId="AD" clId="Web-{553A6FF9-B262-452B-960E-7458734A77F4}" dt="2020-03-30T14:57:37.906" v="585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553A6FF9-B262-452B-960E-7458734A77F4}" dt="2020-03-30T14:57:37.906" v="585" actId="20577"/>
          <ac:spMkLst>
            <pc:docMk/>
            <pc:sldMk cId="3902736866" sldId="416"/>
            <ac:spMk id="3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BF9A665C-E0B9-4DF6-82AC-427FDBB0EDB8}"/>
    <pc:docChg chg="modSld">
      <pc:chgData name="Smathers, Jennifer" userId="S::jennifer.smathers@suny.edu::10107e7b-e048-47df-8a1d-16dbcd6b7bb5" providerId="AD" clId="Web-{BF9A665C-E0B9-4DF6-82AC-427FDBB0EDB8}" dt="2020-03-31T04:18:28.248" v="327" actId="20577"/>
      <pc:docMkLst>
        <pc:docMk/>
      </pc:docMkLst>
      <pc:sldChg chg="addSp modSp">
        <pc:chgData name="Smathers, Jennifer" userId="S::jennifer.smathers@suny.edu::10107e7b-e048-47df-8a1d-16dbcd6b7bb5" providerId="AD" clId="Web-{BF9A665C-E0B9-4DF6-82AC-427FDBB0EDB8}" dt="2020-03-31T04:18:25.373" v="326" actId="20577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BF9A665C-E0B9-4DF6-82AC-427FDBB0EDB8}" dt="2020-03-31T04:18:10.389" v="323" actId="1076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BF9A665C-E0B9-4DF6-82AC-427FDBB0EDB8}" dt="2020-03-31T04:18:25.373" v="326" actId="20577"/>
          <ac:spMkLst>
            <pc:docMk/>
            <pc:sldMk cId="2432432421" sldId="420"/>
            <ac:spMk id="4" creationId="{43012BDF-9F4D-4598-B1F1-E8210BDD6CAC}"/>
          </ac:spMkLst>
        </pc:spChg>
        <pc:picChg chg="add mod">
          <ac:chgData name="Smathers, Jennifer" userId="S::jennifer.smathers@suny.edu::10107e7b-e048-47df-8a1d-16dbcd6b7bb5" providerId="AD" clId="Web-{BF9A665C-E0B9-4DF6-82AC-427FDBB0EDB8}" dt="2020-03-31T04:18:13.545" v="324" actId="1076"/>
          <ac:picMkLst>
            <pc:docMk/>
            <pc:sldMk cId="2432432421" sldId="420"/>
            <ac:picMk id="5" creationId="{CEF4C8CC-C6F6-4FF9-B732-8B53437368F9}"/>
          </ac:picMkLst>
        </pc:picChg>
      </pc:sldChg>
      <pc:sldChg chg="modSp">
        <pc:chgData name="Smathers, Jennifer" userId="S::jennifer.smathers@suny.edu::10107e7b-e048-47df-8a1d-16dbcd6b7bb5" providerId="AD" clId="Web-{BF9A665C-E0B9-4DF6-82AC-427FDBB0EDB8}" dt="2020-03-31T02:54:39.861" v="10" actId="20577"/>
        <pc:sldMkLst>
          <pc:docMk/>
          <pc:sldMk cId="229058113" sldId="422"/>
        </pc:sldMkLst>
        <pc:spChg chg="mod">
          <ac:chgData name="Smathers, Jennifer" userId="S::jennifer.smathers@suny.edu::10107e7b-e048-47df-8a1d-16dbcd6b7bb5" providerId="AD" clId="Web-{BF9A665C-E0B9-4DF6-82AC-427FDBB0EDB8}" dt="2020-03-31T02:54:39.861" v="10" actId="20577"/>
          <ac:spMkLst>
            <pc:docMk/>
            <pc:sldMk cId="229058113" sldId="422"/>
            <ac:spMk id="7" creationId="{4DDA4C77-54E1-4C36-AD81-3C76AD15DBA8}"/>
          </ac:spMkLst>
        </pc:spChg>
      </pc:sldChg>
      <pc:sldChg chg="modSp modNotes">
        <pc:chgData name="Smathers, Jennifer" userId="S::jennifer.smathers@suny.edu::10107e7b-e048-47df-8a1d-16dbcd6b7bb5" providerId="AD" clId="Web-{BF9A665C-E0B9-4DF6-82AC-427FDBB0EDB8}" dt="2020-03-31T04:16:13.262" v="303" actId="20577"/>
        <pc:sldMkLst>
          <pc:docMk/>
          <pc:sldMk cId="1554470817" sldId="424"/>
        </pc:sldMkLst>
        <pc:spChg chg="mod">
          <ac:chgData name="Smathers, Jennifer" userId="S::jennifer.smathers@suny.edu::10107e7b-e048-47df-8a1d-16dbcd6b7bb5" providerId="AD" clId="Web-{BF9A665C-E0B9-4DF6-82AC-427FDBB0EDB8}" dt="2020-03-31T04:16:13.262" v="303" actId="20577"/>
          <ac:spMkLst>
            <pc:docMk/>
            <pc:sldMk cId="1554470817" sldId="424"/>
            <ac:spMk id="4" creationId="{43012BDF-9F4D-4598-B1F1-E8210BDD6CAC}"/>
          </ac:spMkLst>
        </pc:spChg>
      </pc:sldChg>
    </pc:docChg>
  </pc:docChgLst>
  <pc:docChgLst>
    <pc:chgData name="Tovstiadi, Esta" userId="S::esta.tovstiadi@suny.edu::b592cbb2-ea38-4240-8a3a-6613487ae435" providerId="AD" clId="Web-{2AA05B1D-530B-4F4E-92A4-C7B8FA8782DE}"/>
    <pc:docChg chg="modSld">
      <pc:chgData name="Tovstiadi, Esta" userId="S::esta.tovstiadi@suny.edu::b592cbb2-ea38-4240-8a3a-6613487ae435" providerId="AD" clId="Web-{2AA05B1D-530B-4F4E-92A4-C7B8FA8782DE}" dt="2020-03-27T20:10:17.306" v="29" actId="20577"/>
      <pc:docMkLst>
        <pc:docMk/>
      </pc:docMkLst>
      <pc:sldChg chg="modSp">
        <pc:chgData name="Tovstiadi, Esta" userId="S::esta.tovstiadi@suny.edu::b592cbb2-ea38-4240-8a3a-6613487ae435" providerId="AD" clId="Web-{2AA05B1D-530B-4F4E-92A4-C7B8FA8782DE}" dt="2020-03-27T20:10:17.306" v="28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2AA05B1D-530B-4F4E-92A4-C7B8FA8782DE}" dt="2020-03-27T20:10:17.306" v="28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41101A6C-3FA8-4AB6-AEF4-AEE61A7F1AFD}"/>
    <pc:docChg chg="addSld modSld">
      <pc:chgData name="McGee, Margaret" userId="S::margaret.mcgee@suny.edu::07377fe7-8f05-4c22-a697-5f820ef7115e" providerId="AD" clId="Web-{41101A6C-3FA8-4AB6-AEF4-AEE61A7F1AFD}" dt="2020-02-25T03:10:47.469" v="1708" actId="20577"/>
      <pc:docMkLst>
        <pc:docMk/>
      </pc:docMkLst>
      <pc:sldChg chg="modSp">
        <pc:chgData name="McGee, Margaret" userId="S::margaret.mcgee@suny.edu::07377fe7-8f05-4c22-a697-5f820ef7115e" providerId="AD" clId="Web-{41101A6C-3FA8-4AB6-AEF4-AEE61A7F1AFD}" dt="2020-02-25T03:02:04.435" v="1461" actId="14100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41101A6C-3FA8-4AB6-AEF4-AEE61A7F1AFD}" dt="2020-02-25T03:01:47.607" v="1460" actId="14100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4.435" v="1461" actId="14100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09.747" v="1462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41101A6C-3FA8-4AB6-AEF4-AEE61A7F1AFD}" dt="2020-02-25T03:01:34.325" v="145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9.747" v="1462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6:13.780" v="1482" actId="14100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41101A6C-3FA8-4AB6-AEF4-AEE61A7F1AFD}" dt="2020-02-25T03:06:08.874" v="1481" actId="14100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6:13.780" v="1482" actId="14100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28.513" v="1465" actId="1076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1101A6C-3FA8-4AB6-AEF4-AEE61A7F1AFD}" dt="2020-02-25T03:00:50.106" v="1447" actId="14100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28.513" v="1465" actId="1076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10:47.469" v="1707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41101A6C-3FA8-4AB6-AEF4-AEE61A7F1AFD}" dt="2020-02-25T03:06:23.639" v="148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7.469" v="1707" actId="20577"/>
          <ac:spMkLst>
            <pc:docMk/>
            <pc:sldMk cId="620162658" sldId="379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05.888" v="1469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addSp delSp modSp add replId">
        <pc:chgData name="McGee, Margaret" userId="S::margaret.mcgee@suny.edu::07377fe7-8f05-4c22-a697-5f820ef7115e" providerId="AD" clId="Web-{41101A6C-3FA8-4AB6-AEF4-AEE61A7F1AFD}" dt="2020-02-25T03:10:41.047" v="1697" actId="20577"/>
        <pc:sldMkLst>
          <pc:docMk/>
          <pc:sldMk cId="3559365283" sldId="395"/>
        </pc:sldMkLst>
        <pc:spChg chg="mod">
          <ac:chgData name="McGee, Margaret" userId="S::margaret.mcgee@suny.edu::07377fe7-8f05-4c22-a697-5f820ef7115e" providerId="AD" clId="Web-{41101A6C-3FA8-4AB6-AEF4-AEE61A7F1AFD}" dt="2020-02-25T03:00:31.231" v="1444" actId="1076"/>
          <ac:spMkLst>
            <pc:docMk/>
            <pc:sldMk cId="3559365283" sldId="39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1.047" v="1697" actId="20577"/>
          <ac:spMkLst>
            <pc:docMk/>
            <pc:sldMk cId="3559365283" sldId="395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16.123" v="1471" actId="1076"/>
          <ac:picMkLst>
            <pc:docMk/>
            <pc:sldMk cId="3559365283" sldId="395"/>
            <ac:picMk id="3" creationId="{2B67234E-C44C-41EA-B65A-6DEE4AE95277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0:41.290" v="822"/>
          <ac:picMkLst>
            <pc:docMk/>
            <pc:sldMk cId="3559365283" sldId="395"/>
            <ac:picMk id="4" creationId="{1A178745-CC37-43F0-B34A-19DC9302857E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02.759" v="824"/>
          <ac:picMkLst>
            <pc:docMk/>
            <pc:sldMk cId="3559365283" sldId="395"/>
            <ac:picMk id="15" creationId="{37B00FF9-48CB-4D5B-B8CB-6F8A87652EB0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19.712" v="826"/>
          <ac:picMkLst>
            <pc:docMk/>
            <pc:sldMk cId="3559365283" sldId="395"/>
            <ac:picMk id="17" creationId="{DF66C9CE-98EE-41E5-A611-763C55923F31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03.135" v="829"/>
          <ac:picMkLst>
            <pc:docMk/>
            <pc:sldMk cId="3559365283" sldId="395"/>
            <ac:picMk id="19" creationId="{F1D25851-EAE0-4B33-BB5B-41515CFFAB28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50.932" v="831"/>
          <ac:picMkLst>
            <pc:docMk/>
            <pc:sldMk cId="3559365283" sldId="395"/>
            <ac:picMk id="21" creationId="{47A16FE9-4F69-44E1-8506-153EC51B88EA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5:54.026" v="1154"/>
          <ac:picMkLst>
            <pc:docMk/>
            <pc:sldMk cId="3559365283" sldId="395"/>
            <ac:picMk id="23" creationId="{86BD34A3-91D0-42DE-8805-266D2216F736}"/>
          </ac:picMkLst>
        </pc:picChg>
      </pc:sldChg>
    </pc:docChg>
  </pc:docChgLst>
  <pc:docChgLst>
    <pc:chgData name="Jackson, Timothy" userId="S::timothy.jackson@suny.edu::9ce01cec-8b46-438e-9d10-af58cd21d299" providerId="AD" clId="Web-{B5F9CCD5-F9AC-44E7-8E49-9E1EC129CA8B}"/>
    <pc:docChg chg="addSld modSld">
      <pc:chgData name="Jackson, Timothy" userId="S::timothy.jackson@suny.edu::9ce01cec-8b46-438e-9d10-af58cd21d299" providerId="AD" clId="Web-{B5F9CCD5-F9AC-44E7-8E49-9E1EC129CA8B}" dt="2020-03-30T20:30:37.854" v="1144" actId="20577"/>
      <pc:docMkLst>
        <pc:docMk/>
      </pc:docMkLst>
      <pc:sldChg chg="modSp">
        <pc:chgData name="Jackson, Timothy" userId="S::timothy.jackson@suny.edu::9ce01cec-8b46-438e-9d10-af58cd21d299" providerId="AD" clId="Web-{B5F9CCD5-F9AC-44E7-8E49-9E1EC129CA8B}" dt="2020-03-30T20:17:36.745" v="684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B5F9CCD5-F9AC-44E7-8E49-9E1EC129CA8B}" dt="2020-03-30T20:17:36.745" v="684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5F9CCD5-F9AC-44E7-8E49-9E1EC129CA8B}" dt="2020-03-30T20:30:37.838" v="1143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5F9CCD5-F9AC-44E7-8E49-9E1EC129CA8B}" dt="2020-03-30T20:30:37.838" v="1143" actId="20577"/>
          <ac:spMkLst>
            <pc:docMk/>
            <pc:sldMk cId="1802119840" sldId="419"/>
            <ac:spMk id="5" creationId="{535E1953-C7A3-4180-AAE1-5C1894D3B757}"/>
          </ac:spMkLst>
        </pc:spChg>
      </pc:sldChg>
      <pc:sldChg chg="modSp add replId">
        <pc:chgData name="Jackson, Timothy" userId="S::timothy.jackson@suny.edu::9ce01cec-8b46-438e-9d10-af58cd21d299" providerId="AD" clId="Web-{B5F9CCD5-F9AC-44E7-8E49-9E1EC129CA8B}" dt="2020-03-30T20:21:36.965" v="920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B5F9CCD5-F9AC-44E7-8E49-9E1EC129CA8B}" dt="2020-03-30T20:12:16.386" v="71" actId="20577"/>
          <ac:spMkLst>
            <pc:docMk/>
            <pc:sldMk cId="2524571199" sldId="423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5F9CCD5-F9AC-44E7-8E49-9E1EC129CA8B}" dt="2020-03-30T20:21:36.965" v="920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71B3B428-3751-4541-A1FB-F9A8998C9D06}"/>
    <pc:docChg chg="modSld">
      <pc:chgData name="Tovstiadi, Esta" userId="S::esta.tovstiadi@suny.edu::b592cbb2-ea38-4240-8a3a-6613487ae435" providerId="AD" clId="Web-{71B3B428-3751-4541-A1FB-F9A8998C9D06}" dt="2020-03-31T13:02:37.929" v="119" actId="20577"/>
      <pc:docMkLst>
        <pc:docMk/>
      </pc:docMkLst>
      <pc:sldChg chg="modSp">
        <pc:chgData name="Tovstiadi, Esta" userId="S::esta.tovstiadi@suny.edu::b592cbb2-ea38-4240-8a3a-6613487ae435" providerId="AD" clId="Web-{71B3B428-3751-4541-A1FB-F9A8998C9D06}" dt="2020-03-31T13:02:36.944" v="11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1B3B428-3751-4541-A1FB-F9A8998C9D06}" dt="2020-03-31T13:02:36.944" v="117" actId="20577"/>
          <ac:spMkLst>
            <pc:docMk/>
            <pc:sldMk cId="491560966" sldId="413"/>
            <ac:spMk id="3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6CCD8EC2-57A7-790B-4110-7235B51D28C7}"/>
    <pc:docChg chg="modSld">
      <pc:chgData name="McGee, Margaret" userId="S::margaret.mcgee@suny.edu::07377fe7-8f05-4c22-a697-5f820ef7115e" providerId="AD" clId="Web-{6CCD8EC2-57A7-790B-4110-7235B51D28C7}" dt="2020-01-31T18:37:12.628" v="13" actId="20577"/>
      <pc:docMkLst>
        <pc:docMk/>
      </pc:docMkLst>
      <pc:sldChg chg="modSp">
        <pc:chgData name="McGee, Margaret" userId="S::margaret.mcgee@suny.edu::07377fe7-8f05-4c22-a697-5f820ef7115e" providerId="AD" clId="Web-{6CCD8EC2-57A7-790B-4110-7235B51D28C7}" dt="2020-01-31T18:36:43.362" v="2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6CCD8EC2-57A7-790B-4110-7235B51D28C7}" dt="2020-01-31T18:36:43.362" v="2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CCD8EC2-57A7-790B-4110-7235B51D28C7}" dt="2020-01-31T18:37:12.628" v="12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6CCD8EC2-57A7-790B-4110-7235B51D28C7}" dt="2020-01-31T18:37:12.628" v="12" actId="20577"/>
          <ac:spMkLst>
            <pc:docMk/>
            <pc:sldMk cId="3912436486" sldId="371"/>
            <ac:spMk id="3" creationId="{4DBDDB3F-B73C-4F73-9955-8AC852907A47}"/>
          </ac:spMkLst>
        </pc:spChg>
      </pc:sldChg>
    </pc:docChg>
  </pc:docChgLst>
  <pc:docChgLst>
    <pc:chgData name="Koerber, Jennifer" userId="S::jennifer.koerber@suny.edu::91757253-cc7b-4705-809f-b291d8f3bd2f" providerId="AD" clId="Web-{95996ABF-0A63-DDCA-84FE-F5397029CB06}"/>
    <pc:docChg chg="modSld">
      <pc:chgData name="Koerber, Jennifer" userId="S::jennifer.koerber@suny.edu::91757253-cc7b-4705-809f-b291d8f3bd2f" providerId="AD" clId="Web-{95996ABF-0A63-DDCA-84FE-F5397029CB06}" dt="2019-11-25T15:46:45.733" v="55" actId="20577"/>
      <pc:docMkLst>
        <pc:docMk/>
      </pc:docMkLst>
      <pc:sldChg chg="modSp">
        <pc:chgData name="Koerber, Jennifer" userId="S::jennifer.koerber@suny.edu::91757253-cc7b-4705-809f-b291d8f3bd2f" providerId="AD" clId="Web-{95996ABF-0A63-DDCA-84FE-F5397029CB06}" dt="2019-11-25T15:44:00.952" v="29" actId="14100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95996ABF-0A63-DDCA-84FE-F5397029CB06}" dt="2019-11-25T15:44:00.952" v="29" actId="14100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23.093" v="42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95996ABF-0A63-DDCA-84FE-F5397029CB06}" dt="2019-11-25T15:46:23.093" v="42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45.733" v="54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95996ABF-0A63-DDCA-84FE-F5397029CB06}" dt="2019-11-25T15:46:45.733" v="54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clId="Web-{8EA4069A-AF79-2E8D-F89C-3314F084224B}"/>
    <pc:docChg chg="delSld modSld">
      <pc:chgData name="" userId="" providerId="" clId="Web-{8EA4069A-AF79-2E8D-F89C-3314F084224B}" dt="2019-11-21T21:40:38.545" v="3"/>
      <pc:docMkLst>
        <pc:docMk/>
      </pc:docMkLst>
      <pc:sldChg chg="addSp delSp modSp">
        <pc:chgData name="" userId="" providerId="" clId="Web-{8EA4069A-AF79-2E8D-F89C-3314F084224B}" dt="2019-11-21T21:40:38.545" v="3"/>
        <pc:sldMkLst>
          <pc:docMk/>
          <pc:sldMk cId="3982493420" sldId="289"/>
        </pc:sldMkLst>
        <pc:picChg chg="add del mod">
          <ac:chgData name="" userId="" providerId="" clId="Web-{8EA4069A-AF79-2E8D-F89C-3314F084224B}" dt="2019-11-21T21:40:38.545" v="3"/>
          <ac:picMkLst>
            <pc:docMk/>
            <pc:sldMk cId="3982493420" sldId="289"/>
            <ac:picMk id="2" creationId="{26B2A40C-AED8-4287-A4C3-708D73D79178}"/>
          </ac:picMkLst>
        </pc:picChg>
      </pc:sldChg>
      <pc:sldChg chg="del">
        <pc:chgData name="" userId="" providerId="" clId="Web-{8EA4069A-AF79-2E8D-F89C-3314F084224B}" dt="2019-11-21T21:40:31.420" v="2"/>
        <pc:sldMkLst>
          <pc:docMk/>
          <pc:sldMk cId="274199124" sldId="320"/>
        </pc:sldMkLst>
      </pc:sldChg>
      <pc:sldChg chg="del">
        <pc:chgData name="" userId="" providerId="" clId="Web-{8EA4069A-AF79-2E8D-F89C-3314F084224B}" dt="2019-11-21T21:40:31.404" v="1"/>
        <pc:sldMkLst>
          <pc:docMk/>
          <pc:sldMk cId="3421620588" sldId="323"/>
        </pc:sldMkLst>
      </pc:sldChg>
    </pc:docChg>
  </pc:docChgLst>
  <pc:docChgLst>
    <pc:chgData name="Tovstiadi, Esta" userId="S::esta.tovstiadi@suny.edu::b592cbb2-ea38-4240-8a3a-6613487ae435" providerId="AD" clId="Web-{7D6828B1-CD7B-4399-BB21-BB206CB3523E}"/>
    <pc:docChg chg="modSld">
      <pc:chgData name="Tovstiadi, Esta" userId="S::esta.tovstiadi@suny.edu::b592cbb2-ea38-4240-8a3a-6613487ae435" providerId="AD" clId="Web-{7D6828B1-CD7B-4399-BB21-BB206CB3523E}" dt="2020-03-30T18:15:30.490" v="5" actId="20577"/>
      <pc:docMkLst>
        <pc:docMk/>
      </pc:docMkLst>
      <pc:sldChg chg="modSp">
        <pc:chgData name="Tovstiadi, Esta" userId="S::esta.tovstiadi@suny.edu::b592cbb2-ea38-4240-8a3a-6613487ae435" providerId="AD" clId="Web-{7D6828B1-CD7B-4399-BB21-BB206CB3523E}" dt="2020-03-30T18:15:30.380" v="0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7D6828B1-CD7B-4399-BB21-BB206CB3523E}" dt="2020-03-30T18:15:30.380" v="0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7D6828B1-CD7B-4399-BB21-BB206CB3523E}" dt="2020-03-30T18:15:30.490" v="4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7D6828B1-CD7B-4399-BB21-BB206CB3523E}" dt="2020-03-30T18:15:30.490" v="4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Tovstiadi, Esta" userId="S::esta.tovstiadi@suny.edu::b592cbb2-ea38-4240-8a3a-6613487ae435" providerId="AD" clId="Web-{BC06E6E7-2F72-4BE4-A997-856BDDE3CA0A}"/>
    <pc:docChg chg="modSld">
      <pc:chgData name="Tovstiadi, Esta" userId="S::esta.tovstiadi@suny.edu::b592cbb2-ea38-4240-8a3a-6613487ae435" providerId="AD" clId="Web-{BC06E6E7-2F72-4BE4-A997-856BDDE3CA0A}" dt="2020-03-31T00:42:43.249" v="204" actId="20577"/>
      <pc:docMkLst>
        <pc:docMk/>
      </pc:docMkLst>
      <pc:sldChg chg="modSp">
        <pc:chgData name="Tovstiadi, Esta" userId="S::esta.tovstiadi@suny.edu::b592cbb2-ea38-4240-8a3a-6613487ae435" providerId="AD" clId="Web-{BC06E6E7-2F72-4BE4-A997-856BDDE3CA0A}" dt="2020-03-31T00:42:43.249" v="203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BC06E6E7-2F72-4BE4-A997-856BDDE3CA0A}" dt="2020-03-31T00:42:43.249" v="203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">
        <pc:chgData name="Tovstiadi, Esta" userId="S::esta.tovstiadi@suny.edu::b592cbb2-ea38-4240-8a3a-6613487ae435" providerId="AD" clId="Web-{BC06E6E7-2F72-4BE4-A997-856BDDE3CA0A}" dt="2020-03-31T00:41:30.452" v="109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BC06E6E7-2F72-4BE4-A997-856BDDE3CA0A}" dt="2020-03-31T00:41:30.452" v="109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FD565CAD-53A7-4BA4-8E9D-FECF3D4496D1}"/>
    <pc:docChg chg="delSld modSld">
      <pc:chgData name="Pritting, Shannon" userId="S::shannon.pritting@suny.edu::b6acce8b-3193-4a7b-b3b8-1dc43a9f8da4" providerId="AD" clId="Web-{FD565CAD-53A7-4BA4-8E9D-FECF3D4496D1}" dt="2020-03-30T14:46:17.377" v="382" actId="20577"/>
      <pc:docMkLst>
        <pc:docMk/>
      </pc:docMkLst>
      <pc:sldChg chg="del">
        <pc:chgData name="Pritting, Shannon" userId="S::shannon.pritting@suny.edu::b6acce8b-3193-4a7b-b3b8-1dc43a9f8da4" providerId="AD" clId="Web-{FD565CAD-53A7-4BA4-8E9D-FECF3D4496D1}" dt="2020-03-30T14:45:03.283" v="6"/>
        <pc:sldMkLst>
          <pc:docMk/>
          <pc:sldMk cId="1475625338" sldId="374"/>
        </pc:sldMkLst>
      </pc:sldChg>
      <pc:sldChg chg="modSp">
        <pc:chgData name="Pritting, Shannon" userId="S::shannon.pritting@suny.edu::b6acce8b-3193-4a7b-b3b8-1dc43a9f8da4" providerId="AD" clId="Web-{FD565CAD-53A7-4BA4-8E9D-FECF3D4496D1}" dt="2020-03-30T14:46:17.361" v="381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FD565CAD-53A7-4BA4-8E9D-FECF3D4496D1}" dt="2020-03-30T14:46:17.361" v="381" actId="20577"/>
          <ac:spMkLst>
            <pc:docMk/>
            <pc:sldMk cId="3474826094" sldId="376"/>
            <ac:spMk id="16" creationId="{00000000-0000-0000-0000-000000000000}"/>
          </ac:spMkLst>
        </pc:spChg>
      </pc:sldChg>
      <pc:sldChg chg="del">
        <pc:chgData name="Pritting, Shannon" userId="S::shannon.pritting@suny.edu::b6acce8b-3193-4a7b-b3b8-1dc43a9f8da4" providerId="AD" clId="Web-{FD565CAD-53A7-4BA4-8E9D-FECF3D4496D1}" dt="2020-03-30T14:44:50.892" v="0"/>
        <pc:sldMkLst>
          <pc:docMk/>
          <pc:sldMk cId="2927739056" sldId="389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3.126" v="2"/>
        <pc:sldMkLst>
          <pc:docMk/>
          <pc:sldMk cId="225605480" sldId="390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7.205" v="5"/>
        <pc:sldMkLst>
          <pc:docMk/>
          <pc:sldMk cId="3625907871" sldId="391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2.173" v="1"/>
        <pc:sldMkLst>
          <pc:docMk/>
          <pc:sldMk cId="1640149953" sldId="392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4.080" v="3"/>
        <pc:sldMkLst>
          <pc:docMk/>
          <pc:sldMk cId="4014213980" sldId="393"/>
        </pc:sldMkLst>
      </pc:sldChg>
      <pc:sldChg chg="del">
        <pc:chgData name="Pritting, Shannon" userId="S::shannon.pritting@suny.edu::b6acce8b-3193-4a7b-b3b8-1dc43a9f8da4" providerId="AD" clId="Web-{FD565CAD-53A7-4BA4-8E9D-FECF3D4496D1}" dt="2020-03-30T14:44:55.126" v="4"/>
        <pc:sldMkLst>
          <pc:docMk/>
          <pc:sldMk cId="694973829" sldId="394"/>
        </pc:sldMkLst>
      </pc:sldChg>
    </pc:docChg>
  </pc:docChgLst>
  <pc:docChgLst>
    <pc:chgData name="Jennifer Smathers" userId="10107e7b-e048-47df-8a1d-16dbcd6b7bb5" providerId="ADAL" clId="{31EBF3A4-A9FA-F247-8F2A-7A5F930C37B6}"/>
    <pc:docChg chg="custSel modSld">
      <pc:chgData name="Jennifer Smathers" userId="10107e7b-e048-47df-8a1d-16dbcd6b7bb5" providerId="ADAL" clId="{31EBF3A4-A9FA-F247-8F2A-7A5F930C37B6}" dt="2020-03-30T18:17:40.779" v="140" actId="20577"/>
      <pc:docMkLst>
        <pc:docMk/>
      </pc:docMkLst>
      <pc:sldChg chg="addSp delSp modSp">
        <pc:chgData name="Jennifer Smathers" userId="10107e7b-e048-47df-8a1d-16dbcd6b7bb5" providerId="ADAL" clId="{31EBF3A4-A9FA-F247-8F2A-7A5F930C37B6}" dt="2020-03-30T18:17:40.779" v="140" actId="20577"/>
        <pc:sldMkLst>
          <pc:docMk/>
          <pc:sldMk cId="2432432421" sldId="420"/>
        </pc:sldMkLst>
        <pc:spChg chg="mod">
          <ac:chgData name="Jennifer Smathers" userId="10107e7b-e048-47df-8a1d-16dbcd6b7bb5" providerId="ADAL" clId="{31EBF3A4-A9FA-F247-8F2A-7A5F930C37B6}" dt="2020-03-30T18:17:40.779" v="140" actId="20577"/>
          <ac:spMkLst>
            <pc:docMk/>
            <pc:sldMk cId="2432432421" sldId="420"/>
            <ac:spMk id="4" creationId="{43012BDF-9F4D-4598-B1F1-E8210BDD6CAC}"/>
          </ac:spMkLst>
        </pc:spChg>
        <pc:spChg chg="del">
          <ac:chgData name="Jennifer Smathers" userId="10107e7b-e048-47df-8a1d-16dbcd6b7bb5" providerId="ADAL" clId="{31EBF3A4-A9FA-F247-8F2A-7A5F930C37B6}" dt="2020-03-30T18:15:45.849" v="0" actId="478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7" creationId="{599C9ADA-767A-E743-B620-B8A9070D517A}"/>
          </ac:spMkLst>
        </pc:spChg>
        <pc:spChg chg="del">
          <ac:chgData name="Jennifer Smathers" userId="10107e7b-e048-47df-8a1d-16dbcd6b7bb5" providerId="ADAL" clId="{31EBF3A4-A9FA-F247-8F2A-7A5F930C37B6}" dt="2020-03-30T18:15:47.610" v="1" actId="478"/>
          <ac:spMkLst>
            <pc:docMk/>
            <pc:sldMk cId="2432432421" sldId="420"/>
            <ac:spMk id="8" creationId="{9A48B542-99E2-455C-92F8-09186D916CC0}"/>
          </ac:spMkLst>
        </pc:spChg>
        <pc:spChg chg="add">
          <ac:chgData name="Jennifer Smathers" userId="10107e7b-e048-47df-8a1d-16dbcd6b7bb5" providerId="ADAL" clId="{31EBF3A4-A9FA-F247-8F2A-7A5F930C37B6}" dt="2020-03-30T18:16:03.332" v="2"/>
          <ac:spMkLst>
            <pc:docMk/>
            <pc:sldMk cId="2432432421" sldId="420"/>
            <ac:spMk id="9" creationId="{05EE8F7B-21EA-1C4C-BAF5-1AB7CD2BF9E9}"/>
          </ac:spMkLst>
        </pc:spChg>
        <pc:grpChg chg="add">
          <ac:chgData name="Jennifer Smathers" userId="10107e7b-e048-47df-8a1d-16dbcd6b7bb5" providerId="ADAL" clId="{31EBF3A4-A9FA-F247-8F2A-7A5F930C37B6}" dt="2020-03-30T18:16:03.332" v="2"/>
          <ac:grpSpMkLst>
            <pc:docMk/>
            <pc:sldMk cId="2432432421" sldId="420"/>
            <ac:grpSpMk id="10" creationId="{C3DC397B-103A-5B41-8064-71CB5E9F3ED1}"/>
          </ac:grpSpMkLst>
        </pc:grpChg>
      </pc:sldChg>
    </pc:docChg>
  </pc:docChgLst>
  <pc:docChgLst>
    <pc:chgData name="Eichelberger, Michelle" userId="S::michelle.eichelberger@suny.edu::1bd4442c-2af1-40d1-9d43-8e1df5db51d4" providerId="AD" clId="Web-{D9BD3975-9384-8994-61DA-0C90AAA2EA33}"/>
    <pc:docChg chg="delSld modSld">
      <pc:chgData name="Eichelberger, Michelle" userId="S::michelle.eichelberger@suny.edu::1bd4442c-2af1-40d1-9d43-8e1df5db51d4" providerId="AD" clId="Web-{D9BD3975-9384-8994-61DA-0C90AAA2EA33}" dt="2019-12-17T20:02:20.903" v="416" actId="20577"/>
      <pc:docMkLst>
        <pc:docMk/>
      </pc:docMkLst>
      <pc:sldChg chg="addSp modSp">
        <pc:chgData name="Eichelberger, Michelle" userId="S::michelle.eichelberger@suny.edu::1bd4442c-2af1-40d1-9d43-8e1df5db51d4" providerId="AD" clId="Web-{D9BD3975-9384-8994-61DA-0C90AAA2EA33}" dt="2019-12-17T18:37:58.717" v="339" actId="1076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D9BD3975-9384-8994-61DA-0C90AAA2EA33}" dt="2019-12-17T18:36:20.226" v="331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D9BD3975-9384-8994-61DA-0C90AAA2EA33}" dt="2019-12-17T18:26:09.732" v="289" actId="20577"/>
          <ac:spMkLst>
            <pc:docMk/>
            <pc:sldMk cId="2597148903" sldId="315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D9BD3975-9384-8994-61DA-0C90AAA2EA33}" dt="2019-12-17T18:37:58.698" v="338" actId="1076"/>
          <ac:spMkLst>
            <pc:docMk/>
            <pc:sldMk cId="2597148903" sldId="315"/>
            <ac:spMk id="14" creationId="{F09A689B-13FC-4C1F-B2D4-CA5EC04DBC66}"/>
          </ac:spMkLst>
        </pc:spChg>
        <pc:picChg chg="add mod">
          <ac:chgData name="Eichelberger, Michelle" userId="S::michelle.eichelberger@suny.edu::1bd4442c-2af1-40d1-9d43-8e1df5db51d4" providerId="AD" clId="Web-{D9BD3975-9384-8994-61DA-0C90AAA2EA33}" dt="2019-12-17T18:37:58.717" v="339" actId="1076"/>
          <ac:picMkLst>
            <pc:docMk/>
            <pc:sldMk cId="2597148903" sldId="315"/>
            <ac:picMk id="4" creationId="{63EEF00D-6CC2-4F82-9742-E00D82F84CDD}"/>
          </ac:picMkLst>
        </pc:picChg>
      </pc:sldChg>
      <pc:sldChg chg="modSp">
        <pc:chgData name="Eichelberger, Michelle" userId="S::michelle.eichelberger@suny.edu::1bd4442c-2af1-40d1-9d43-8e1df5db51d4" providerId="AD" clId="Web-{D9BD3975-9384-8994-61DA-0C90AAA2EA33}" dt="2019-12-17T20:02:20.903" v="415" actId="20577"/>
        <pc:sldMkLst>
          <pc:docMk/>
          <pc:sldMk cId="498256463" sldId="319"/>
        </pc:sldMkLst>
        <pc:spChg chg="mod">
          <ac:chgData name="Eichelberger, Michelle" userId="S::michelle.eichelberger@suny.edu::1bd4442c-2af1-40d1-9d43-8e1df5db51d4" providerId="AD" clId="Web-{D9BD3975-9384-8994-61DA-0C90AAA2EA33}" dt="2019-12-17T20:02:20.903" v="41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del">
        <pc:chgData name="Eichelberger, Michelle" userId="S::michelle.eichelberger@suny.edu::1bd4442c-2af1-40d1-9d43-8e1df5db51d4" providerId="AD" clId="Web-{D9BD3975-9384-8994-61DA-0C90AAA2EA33}" dt="2019-12-17T16:15:12.110" v="0"/>
        <pc:sldMkLst>
          <pc:docMk/>
          <pc:sldMk cId="3458973563" sldId="329"/>
        </pc:sldMkLst>
      </pc:sldChg>
      <pc:sldChg chg="modSp">
        <pc:chgData name="Eichelberger, Michelle" userId="S::michelle.eichelberger@suny.edu::1bd4442c-2af1-40d1-9d43-8e1df5db51d4" providerId="AD" clId="Web-{D9BD3975-9384-8994-61DA-0C90AAA2EA33}" dt="2019-12-17T16:36:53.491" v="121" actId="20577"/>
        <pc:sldMkLst>
          <pc:docMk/>
          <pc:sldMk cId="3766817717" sldId="355"/>
        </pc:sldMkLst>
        <pc:spChg chg="mod">
          <ac:chgData name="Eichelberger, Michelle" userId="S::michelle.eichelberger@suny.edu::1bd4442c-2af1-40d1-9d43-8e1df5db51d4" providerId="AD" clId="Web-{D9BD3975-9384-8994-61DA-0C90AAA2EA33}" dt="2019-12-17T16:36:53.491" v="121" actId="20577"/>
          <ac:spMkLst>
            <pc:docMk/>
            <pc:sldMk cId="3766817717" sldId="355"/>
            <ac:spMk id="6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B00DB8BC-47C5-C2F9-85A6-6AB912D50495}"/>
    <pc:docChg chg="modSld">
      <pc:chgData name="Jackson, Timothy" userId="S::timothy.jackson@suny.edu::9ce01cec-8b46-438e-9d10-af58cd21d299" providerId="AD" clId="Web-{B00DB8BC-47C5-C2F9-85A6-6AB912D50495}" dt="2020-01-29T22:24:10.668" v="946" actId="20577"/>
      <pc:docMkLst>
        <pc:docMk/>
      </pc:docMkLst>
      <pc:sldChg chg="modSp">
        <pc:chgData name="Jackson, Timothy" userId="S::timothy.jackson@suny.edu::9ce01cec-8b46-438e-9d10-af58cd21d299" providerId="AD" clId="Web-{B00DB8BC-47C5-C2F9-85A6-6AB912D50495}" dt="2020-01-29T22:15:24.620" v="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B00DB8BC-47C5-C2F9-85A6-6AB912D50495}" dt="2020-01-29T22:15:24.620" v="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00DB8BC-47C5-C2F9-85A6-6AB912D50495}" dt="2020-01-29T22:24:10.652" v="945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B00DB8BC-47C5-C2F9-85A6-6AB912D50495}" dt="2020-01-29T22:15:35.526" v="18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00DB8BC-47C5-C2F9-85A6-6AB912D50495}" dt="2020-01-29T22:24:10.652" v="945" actId="20577"/>
          <ac:spMkLst>
            <pc:docMk/>
            <pc:sldMk cId="130082165" sldId="351"/>
            <ac:spMk id="5" creationId="{535E1953-C7A3-4180-AAE1-5C1894D3B757}"/>
          </ac:spMkLst>
        </pc:spChg>
      </pc:sldChg>
    </pc:docChg>
  </pc:docChgLst>
  <pc:docChgLst>
    <pc:chgData name="Tovstiadi, Esta" userId="S::esta.tovstiadi@suny.edu::b592cbb2-ea38-4240-8a3a-6613487ae435" providerId="AD" clId="Web-{77A21966-F73E-7C57-0BD4-D8324FDA4BF0}"/>
    <pc:docChg chg="modSld">
      <pc:chgData name="Tovstiadi, Esta" userId="S::esta.tovstiadi@suny.edu::b592cbb2-ea38-4240-8a3a-6613487ae435" providerId="AD" clId="Web-{77A21966-F73E-7C57-0BD4-D8324FDA4BF0}" dt="2019-11-25T14:01:24.115" v="23" actId="20577"/>
      <pc:docMkLst>
        <pc:docMk/>
      </pc:docMkLst>
      <pc:sldChg chg="modSp">
        <pc:chgData name="Tovstiadi, Esta" userId="S::esta.tovstiadi@suny.edu::b592cbb2-ea38-4240-8a3a-6613487ae435" providerId="AD" clId="Web-{77A21966-F73E-7C57-0BD4-D8324FDA4BF0}" dt="2019-11-25T14:01:24.099" v="22" actId="20577"/>
        <pc:sldMkLst>
          <pc:docMk/>
          <pc:sldMk cId="2171438980" sldId="317"/>
        </pc:sldMkLst>
        <pc:spChg chg="mod">
          <ac:chgData name="Tovstiadi, Esta" userId="S::esta.tovstiadi@suny.edu::b592cbb2-ea38-4240-8a3a-6613487ae435" providerId="AD" clId="Web-{77A21966-F73E-7C57-0BD4-D8324FDA4BF0}" dt="2019-11-25T14:01:24.099" v="22" actId="20577"/>
          <ac:spMkLst>
            <pc:docMk/>
            <pc:sldMk cId="2171438980" sldId="317"/>
            <ac:spMk id="3" creationId="{FB9274B1-AFC9-4FA6-8DD4-15DD0E25131C}"/>
          </ac:spMkLst>
        </pc:spChg>
      </pc:sldChg>
    </pc:docChg>
  </pc:docChgLst>
  <pc:docChgLst>
    <pc:chgData name="Jackson, Timothy" userId="S::timothy.jackson@suny.edu::9ce01cec-8b46-438e-9d10-af58cd21d299" providerId="AD" clId="Web-{47A0D7BE-08FD-4248-9959-669A1A6FCC7E}"/>
    <pc:docChg chg="addSld delSld modSld sldOrd">
      <pc:chgData name="Jackson, Timothy" userId="S::timothy.jackson@suny.edu::9ce01cec-8b46-438e-9d10-af58cd21d299" providerId="AD" clId="Web-{47A0D7BE-08FD-4248-9959-669A1A6FCC7E}" dt="2020-03-30T17:26:52.996" v="2042" actId="20577"/>
      <pc:docMkLst>
        <pc:docMk/>
      </pc:docMkLst>
      <pc:sldChg chg="modSp">
        <pc:chgData name="Jackson, Timothy" userId="S::timothy.jackson@suny.edu::9ce01cec-8b46-438e-9d10-af58cd21d299" providerId="AD" clId="Web-{47A0D7BE-08FD-4248-9959-669A1A6FCC7E}" dt="2020-03-30T17:26:52.996" v="2041" actId="20577"/>
        <pc:sldMkLst>
          <pc:docMk/>
          <pc:sldMk cId="4201131630" sldId="410"/>
        </pc:sldMkLst>
        <pc:spChg chg="mod">
          <ac:chgData name="Jackson, Timothy" userId="S::timothy.jackson@suny.edu::9ce01cec-8b46-438e-9d10-af58cd21d299" providerId="AD" clId="Web-{47A0D7BE-08FD-4248-9959-669A1A6FCC7E}" dt="2020-03-30T17:17:17.385" v="1149" actId="20577"/>
          <ac:spMkLst>
            <pc:docMk/>
            <pc:sldMk cId="4201131630" sldId="410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6:52.996" v="2041" actId="20577"/>
          <ac:spMkLst>
            <pc:docMk/>
            <pc:sldMk cId="4201131630" sldId="41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47A0D7BE-08FD-4248-9959-669A1A6FCC7E}" dt="2020-03-30T17:14:53.416" v="756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47A0D7BE-08FD-4248-9959-669A1A6FCC7E}" dt="2020-03-30T17:02:13.914" v="382" actId="20577"/>
          <ac:spMkLst>
            <pc:docMk/>
            <pc:sldMk cId="1059816952" sldId="41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14:53.416" v="756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ord replId">
        <pc:chgData name="Jackson, Timothy" userId="S::timothy.jackson@suny.edu::9ce01cec-8b46-438e-9d10-af58cd21d299" providerId="AD" clId="Web-{47A0D7BE-08FD-4248-9959-669A1A6FCC7E}" dt="2020-03-30T17:14:54.978" v="758"/>
        <pc:sldMkLst>
          <pc:docMk/>
          <pc:sldMk cId="284051906" sldId="419"/>
        </pc:sldMkLst>
        <pc:spChg chg="mod">
          <ac:chgData name="Jackson, Timothy" userId="S::timothy.jackson@suny.edu::9ce01cec-8b46-438e-9d10-af58cd21d299" providerId="AD" clId="Web-{47A0D7BE-08FD-4248-9959-669A1A6FCC7E}" dt="2020-03-30T17:02:02.055" v="359" actId="20577"/>
          <ac:spMkLst>
            <pc:docMk/>
            <pc:sldMk cId="284051906" sldId="419"/>
            <ac:spMk id="2" creationId="{244B8E82-FFA2-4420-9F5C-C344ED44C26B}"/>
          </ac:spMkLst>
        </pc:spChg>
      </pc:sldChg>
      <pc:sldChg chg="modSp add replId">
        <pc:chgData name="Jackson, Timothy" userId="S::timothy.jackson@suny.edu::9ce01cec-8b46-438e-9d10-af58cd21d299" providerId="AD" clId="Web-{47A0D7BE-08FD-4248-9959-669A1A6FCC7E}" dt="2020-03-30T17:24:28.261" v="2039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47A0D7BE-08FD-4248-9959-669A1A6FCC7E}" dt="2020-03-30T17:20:58.183" v="1417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47A0D7BE-08FD-4248-9959-669A1A6FCC7E}" dt="2020-03-30T17:24:28.261" v="2039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845C1AE3-CFE3-4A06-B94E-D9C3F82B0955}"/>
    <pc:docChg chg="addSld delSld modSld">
      <pc:chgData name="McGee, Margaret" userId="S::margaret.mcgee@suny.edu::07377fe7-8f05-4c22-a697-5f820ef7115e" providerId="AD" clId="Web-{845C1AE3-CFE3-4A06-B94E-D9C3F82B0955}" dt="2020-02-25T19:16:36.732" v="521" actId="20577"/>
      <pc:docMkLst>
        <pc:docMk/>
      </pc:docMkLst>
      <pc:sldChg chg="modSp">
        <pc:chgData name="McGee, Margaret" userId="S::margaret.mcgee@suny.edu::07377fe7-8f05-4c22-a697-5f820ef7115e" providerId="AD" clId="Web-{845C1AE3-CFE3-4A06-B94E-D9C3F82B0955}" dt="2020-02-25T19:08:34.465" v="38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845C1AE3-CFE3-4A06-B94E-D9C3F82B0955}" dt="2020-02-25T19:08:34.465" v="380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845C1AE3-CFE3-4A06-B94E-D9C3F82B0955}" dt="2020-02-25T19:07:54.684" v="378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845C1AE3-CFE3-4A06-B94E-D9C3F82B0955}" dt="2020-02-25T19:07:54.684" v="378" actId="20577"/>
          <ac:spMkLst>
            <pc:docMk/>
            <pc:sldMk cId="20872472" sldId="377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845C1AE3-CFE3-4A06-B94E-D9C3F82B0955}" dt="2020-02-25T15:02:09.211" v="254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845C1AE3-CFE3-4A06-B94E-D9C3F82B0955}" dt="2020-02-25T19:16:34.919" v="51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845C1AE3-CFE3-4A06-B94E-D9C3F82B0955}" dt="2020-02-25T19:16:34.919" v="51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new del">
        <pc:chgData name="McGee, Margaret" userId="S::margaret.mcgee@suny.edu::07377fe7-8f05-4c22-a697-5f820ef7115e" providerId="AD" clId="Web-{845C1AE3-CFE3-4A06-B94E-D9C3F82B0955}" dt="2020-02-25T19:13:34.544" v="459"/>
        <pc:sldMkLst>
          <pc:docMk/>
          <pc:sldMk cId="2676463368" sldId="397"/>
        </pc:sldMkLst>
      </pc:sldChg>
      <pc:sldChg chg="modSp add del replId">
        <pc:chgData name="McGee, Margaret" userId="S::margaret.mcgee@suny.edu::07377fe7-8f05-4c22-a697-5f820ef7115e" providerId="AD" clId="Web-{845C1AE3-CFE3-4A06-B94E-D9C3F82B0955}" dt="2020-02-25T19:15:58.076" v="511"/>
        <pc:sldMkLst>
          <pc:docMk/>
          <pc:sldMk cId="3653179035" sldId="397"/>
        </pc:sldMkLst>
        <pc:spChg chg="mod">
          <ac:chgData name="McGee, Margaret" userId="S::margaret.mcgee@suny.edu::07377fe7-8f05-4c22-a697-5f820ef7115e" providerId="AD" clId="Web-{845C1AE3-CFE3-4A06-B94E-D9C3F82B0955}" dt="2020-02-25T19:14:34.138" v="508" actId="20577"/>
          <ac:spMkLst>
            <pc:docMk/>
            <pc:sldMk cId="3653179035" sldId="397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EDD92261-19A7-41B6-98BF-1FBC65AABADA}"/>
    <pc:docChg chg="modSld">
      <pc:chgData name="Koerber, Jennifer" userId="S::jennifer.koerber@suny.edu::91757253-cc7b-4705-809f-b291d8f3bd2f" providerId="AD" clId="Web-{EDD92261-19A7-41B6-98BF-1FBC65AABADA}" dt="2019-11-25T15:16:26.907" v="25" actId="20577"/>
      <pc:docMkLst>
        <pc:docMk/>
      </pc:docMkLst>
      <pc:sldChg chg="modSp">
        <pc:chgData name="Koerber, Jennifer" userId="S::jennifer.koerber@suny.edu::91757253-cc7b-4705-809f-b291d8f3bd2f" providerId="AD" clId="Web-{EDD92261-19A7-41B6-98BF-1FBC65AABADA}" dt="2019-11-25T15:16:26.907" v="24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DD92261-19A7-41B6-98BF-1FBC65AABADA}" dt="2019-11-25T15:16:26.907" v="24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DD92261-19A7-41B6-98BF-1FBC65AABADA}" dt="2019-11-25T15:14:49.937" v="18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DD92261-19A7-41B6-98BF-1FBC65AABADA}" dt="2019-11-25T15:14:49.937" v="18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McGee, Margaret" userId="S::margaret.mcgee@suny.edu::07377fe7-8f05-4c22-a697-5f820ef7115e" providerId="AD" clId="Web-{6F5CC9B4-24B4-4C2C-B91B-6C2BA9C08180}"/>
    <pc:docChg chg="modSld">
      <pc:chgData name="McGee, Margaret" userId="S::margaret.mcgee@suny.edu::07377fe7-8f05-4c22-a697-5f820ef7115e" providerId="AD" clId="Web-{6F5CC9B4-24B4-4C2C-B91B-6C2BA9C08180}" dt="2020-02-26T13:16:34.511" v="78" actId="20577"/>
      <pc:docMkLst>
        <pc:docMk/>
      </pc:docMkLst>
      <pc:sldChg chg="modSp">
        <pc:chgData name="McGee, Margaret" userId="S::margaret.mcgee@suny.edu::07377fe7-8f05-4c22-a697-5f820ef7115e" providerId="AD" clId="Web-{6F5CC9B4-24B4-4C2C-B91B-6C2BA9C08180}" dt="2020-02-26T13:16:17.261" v="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6F5CC9B4-24B4-4C2C-B91B-6C2BA9C08180}" dt="2020-02-26T13:16:17.261" v="73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6:34.496" v="7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F5CC9B4-24B4-4C2C-B91B-6C2BA9C08180}" dt="2020-02-26T13:16:34.496" v="77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4:47.635" v="8" actId="20577"/>
        <pc:sldMkLst>
          <pc:docMk/>
          <pc:sldMk cId="3167877141" sldId="397"/>
        </pc:sldMkLst>
        <pc:spChg chg="mod">
          <ac:chgData name="McGee, Margaret" userId="S::margaret.mcgee@suny.edu::07377fe7-8f05-4c22-a697-5f820ef7115e" providerId="AD" clId="Web-{6F5CC9B4-24B4-4C2C-B91B-6C2BA9C08180}" dt="2020-02-26T13:14:47.635" v="8" actId="20577"/>
          <ac:spMkLst>
            <pc:docMk/>
            <pc:sldMk cId="3167877141" sldId="397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15.182" v="24" actId="20577"/>
        <pc:sldMkLst>
          <pc:docMk/>
          <pc:sldMk cId="608980348" sldId="398"/>
        </pc:sldMkLst>
        <pc:spChg chg="mod">
          <ac:chgData name="McGee, Margaret" userId="S::margaret.mcgee@suny.edu::07377fe7-8f05-4c22-a697-5f820ef7115e" providerId="AD" clId="Web-{6F5CC9B4-24B4-4C2C-B91B-6C2BA9C08180}" dt="2020-02-26T13:15:15.182" v="24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04.948" v="18" actId="20577"/>
        <pc:sldMkLst>
          <pc:docMk/>
          <pc:sldMk cId="3581885631" sldId="399"/>
        </pc:sldMkLst>
        <pc:spChg chg="mod">
          <ac:chgData name="McGee, Margaret" userId="S::margaret.mcgee@suny.edu::07377fe7-8f05-4c22-a697-5f820ef7115e" providerId="AD" clId="Web-{6F5CC9B4-24B4-4C2C-B91B-6C2BA9C08180}" dt="2020-02-26T13:15:04.948" v="18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D318B461-A755-44A0-A921-5DE2DE2DBA7D}"/>
    <pc:docChg chg="delSld modSld">
      <pc:chgData name="Pritting, Shannon" userId="S::shannon.pritting@suny.edu::b6acce8b-3193-4a7b-b3b8-1dc43a9f8da4" providerId="AD" clId="Web-{D318B461-A755-44A0-A921-5DE2DE2DBA7D}" dt="2020-02-24T17:52:01.729" v="84" actId="20577"/>
      <pc:docMkLst>
        <pc:docMk/>
      </pc:docMkLst>
      <pc:sldChg chg="modSp">
        <pc:chgData name="Pritting, Shannon" userId="S::shannon.pritting@suny.edu::b6acce8b-3193-4a7b-b3b8-1dc43a9f8da4" providerId="AD" clId="Web-{D318B461-A755-44A0-A921-5DE2DE2DBA7D}" dt="2020-02-24T17:50:47.852" v="2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D318B461-A755-44A0-A921-5DE2DE2DBA7D}" dt="2020-02-24T17:50:47.852" v="2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Pritting, Shannon" userId="S::shannon.pritting@suny.edu::b6acce8b-3193-4a7b-b3b8-1dc43a9f8da4" providerId="AD" clId="Web-{D318B461-A755-44A0-A921-5DE2DE2DBA7D}" dt="2020-02-24T17:52:01.729" v="83" actId="20577"/>
        <pc:sldMkLst>
          <pc:docMk/>
          <pc:sldMk cId="3395575550" sldId="300"/>
        </pc:sldMkLst>
        <pc:spChg chg="del">
          <ac:chgData name="Pritting, Shannon" userId="S::shannon.pritting@suny.edu::b6acce8b-3193-4a7b-b3b8-1dc43a9f8da4" providerId="AD" clId="Web-{D318B461-A755-44A0-A921-5DE2DE2DBA7D}" dt="2020-02-24T17:51:40.932" v="34"/>
          <ac:spMkLst>
            <pc:docMk/>
            <pc:sldMk cId="3395575550" sldId="300"/>
            <ac:spMk id="3" creationId="{B0D9A189-B0D8-4563-8622-09F35A316A46}"/>
          </ac:spMkLst>
        </pc:spChg>
        <pc:spChg chg="add mod">
          <ac:chgData name="Pritting, Shannon" userId="S::shannon.pritting@suny.edu::b6acce8b-3193-4a7b-b3b8-1dc43a9f8da4" providerId="AD" clId="Web-{D318B461-A755-44A0-A921-5DE2DE2DBA7D}" dt="2020-02-24T17:52:01.729" v="83" actId="20577"/>
          <ac:spMkLst>
            <pc:docMk/>
            <pc:sldMk cId="3395575550" sldId="300"/>
            <ac:spMk id="14" creationId="{C75C1F2D-D8E8-4922-9BB0-1555E295F97D}"/>
          </ac:spMkLst>
        </pc:spChg>
        <pc:spChg chg="del mod">
          <ac:chgData name="Pritting, Shannon" userId="S::shannon.pritting@suny.edu::b6acce8b-3193-4a7b-b3b8-1dc43a9f8da4" providerId="AD" clId="Web-{D318B461-A755-44A0-A921-5DE2DE2DBA7D}" dt="2020-02-24T17:51:52.229" v="62"/>
          <ac:spMkLst>
            <pc:docMk/>
            <pc:sldMk cId="3395575550" sldId="300"/>
            <ac:spMk id="15" creationId="{619D2D6C-5ED3-4CFC-B08E-80FF2760CCC3}"/>
          </ac:spMkLst>
        </pc:spChg>
        <pc:graphicFrameChg chg="del">
          <ac:chgData name="Pritting, Shannon" userId="S::shannon.pritting@suny.edu::b6acce8b-3193-4a7b-b3b8-1dc43a9f8da4" providerId="AD" clId="Web-{D318B461-A755-44A0-A921-5DE2DE2DBA7D}" dt="2020-02-24T17:51:41.057" v="35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del">
        <pc:chgData name="Pritting, Shannon" userId="S::shannon.pritting@suny.edu::b6acce8b-3193-4a7b-b3b8-1dc43a9f8da4" providerId="AD" clId="Web-{D318B461-A755-44A0-A921-5DE2DE2DBA7D}" dt="2020-02-24T17:51:03.165" v="32"/>
        <pc:sldMkLst>
          <pc:docMk/>
          <pc:sldMk cId="2597148903" sldId="315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1:40.776" v="33"/>
        <pc:sldMkLst>
          <pc:docMk/>
          <pc:sldMk cId="559344816" sldId="368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0:55.602" v="31"/>
        <pc:sldMkLst>
          <pc:docMk/>
          <pc:sldMk cId="3070354957" sldId="380"/>
        </pc:sldMkLst>
      </pc:sldChg>
    </pc:docChg>
  </pc:docChgLst>
  <pc:docChgLst>
    <pc:chgData name="McGee, Margaret" userId="S::margaret.mcgee@suny.edu::07377fe7-8f05-4c22-a697-5f820ef7115e" providerId="AD" clId="Web-{E019B9B6-89A3-4022-A0B6-982C612AE751}"/>
    <pc:docChg chg="addSld delSld modSld sldOrd">
      <pc:chgData name="McGee, Margaret" userId="S::margaret.mcgee@suny.edu::07377fe7-8f05-4c22-a697-5f820ef7115e" providerId="AD" clId="Web-{E019B9B6-89A3-4022-A0B6-982C612AE751}" dt="2020-03-30T15:23:01.845" v="1812" actId="20577"/>
      <pc:docMkLst>
        <pc:docMk/>
      </pc:docMkLst>
      <pc:sldChg chg="modSp">
        <pc:chgData name="McGee, Margaret" userId="S::margaret.mcgee@suny.edu::07377fe7-8f05-4c22-a697-5f820ef7115e" providerId="AD" clId="Web-{E019B9B6-89A3-4022-A0B6-982C612AE751}" dt="2020-03-30T15:13:11.422" v="161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019B9B6-89A3-4022-A0B6-982C612AE751}" dt="2020-03-30T15:13:11.422" v="161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4:53:48.310" v="39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E019B9B6-89A3-4022-A0B6-982C612AE751}" dt="2020-03-30T14:53:21.388" v="32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 ord">
        <pc:chgData name="McGee, Margaret" userId="S::margaret.mcgee@suny.edu::07377fe7-8f05-4c22-a697-5f820ef7115e" providerId="AD" clId="Web-{E019B9B6-89A3-4022-A0B6-982C612AE751}" dt="2020-03-30T15:23:01.845" v="181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E019B9B6-89A3-4022-A0B6-982C612AE751}" dt="2020-03-30T14:54:58.359" v="121" actId="20577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019B9B6-89A3-4022-A0B6-982C612AE751}" dt="2020-03-30T15:23:01.845" v="181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E019B9B6-89A3-4022-A0B6-982C612AE751}" dt="2020-03-30T15:14:19.409" v="1627" actId="20577"/>
        <pc:sldMkLst>
          <pc:docMk/>
          <pc:sldMk cId="961357606" sldId="417"/>
        </pc:sldMkLst>
        <pc:spChg chg="mod">
          <ac:chgData name="McGee, Margaret" userId="S::margaret.mcgee@suny.edu::07377fe7-8f05-4c22-a697-5f820ef7115e" providerId="AD" clId="Web-{E019B9B6-89A3-4022-A0B6-982C612AE751}" dt="2020-03-30T15:14:19.409" v="1627" actId="20577"/>
          <ac:spMkLst>
            <pc:docMk/>
            <pc:sldMk cId="961357606" sldId="417"/>
            <ac:spMk id="6" creationId="{0134EE62-A3AE-4ABC-9D13-84F3C54BAAF7}"/>
          </ac:spMkLst>
        </pc:spChg>
      </pc:sldChg>
      <pc:sldChg chg="new del ord">
        <pc:chgData name="McGee, Margaret" userId="S::margaret.mcgee@suny.edu::07377fe7-8f05-4c22-a697-5f820ef7115e" providerId="AD" clId="Web-{E019B9B6-89A3-4022-A0B6-982C612AE751}" dt="2020-03-30T14:53:29.482" v="36"/>
        <pc:sldMkLst>
          <pc:docMk/>
          <pc:sldMk cId="2448772518" sldId="417"/>
        </pc:sldMkLst>
      </pc:sldChg>
    </pc:docChg>
  </pc:docChgLst>
  <pc:docChgLst>
    <pc:chgData name="Jackson, Timothy" userId="S::timothy.jackson@suny.edu::9ce01cec-8b46-438e-9d10-af58cd21d299" providerId="AD" clId="Web-{82A956C1-DB75-4861-B86C-8C641379FEE0}"/>
    <pc:docChg chg="modSld">
      <pc:chgData name="Jackson, Timothy" userId="S::timothy.jackson@suny.edu::9ce01cec-8b46-438e-9d10-af58cd21d299" providerId="AD" clId="Web-{82A956C1-DB75-4861-B86C-8C641379FEE0}" dt="2020-03-31T13:56:25.910" v="268" actId="20577"/>
      <pc:docMkLst>
        <pc:docMk/>
      </pc:docMkLst>
      <pc:sldChg chg="modSp">
        <pc:chgData name="Jackson, Timothy" userId="S::timothy.jackson@suny.edu::9ce01cec-8b46-438e-9d10-af58cd21d299" providerId="AD" clId="Web-{82A956C1-DB75-4861-B86C-8C641379FEE0}" dt="2020-03-31T13:56:25.910" v="267" actId="20577"/>
        <pc:sldMkLst>
          <pc:docMk/>
          <pc:sldMk cId="2524571199" sldId="423"/>
        </pc:sldMkLst>
        <pc:spChg chg="mod">
          <ac:chgData name="Jackson, Timothy" userId="S::timothy.jackson@suny.edu::9ce01cec-8b46-438e-9d10-af58cd21d299" providerId="AD" clId="Web-{82A956C1-DB75-4861-B86C-8C641379FEE0}" dt="2020-03-31T13:56:25.910" v="267" actId="20577"/>
          <ac:spMkLst>
            <pc:docMk/>
            <pc:sldMk cId="2524571199" sldId="423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FE89DC86-53B3-44EF-91DA-7377328538C7}"/>
    <pc:docChg chg="modSld">
      <pc:chgData name="Pawlowski, Gail" userId="S::gail.pawlowski@suny.edu::bd5da5e8-06b1-4cc2-aa69-9abf12f7c241" providerId="AD" clId="Web-{FE89DC86-53B3-44EF-91DA-7377328538C7}" dt="2020-02-25T02:55:15.947" v="20" actId="20577"/>
      <pc:docMkLst>
        <pc:docMk/>
      </pc:docMkLst>
      <pc:sldChg chg="modSp">
        <pc:chgData name="Pawlowski, Gail" userId="S::gail.pawlowski@suny.edu::bd5da5e8-06b1-4cc2-aa69-9abf12f7c241" providerId="AD" clId="Web-{FE89DC86-53B3-44EF-91DA-7377328538C7}" dt="2020-02-25T02:54:15.931" v="12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FE89DC86-53B3-44EF-91DA-7377328538C7}" dt="2020-02-25T02:54:15.931" v="12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FE89DC86-53B3-44EF-91DA-7377328538C7}" dt="2020-02-25T02:55:15.947" v="19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FE89DC86-53B3-44EF-91DA-7377328538C7}" dt="2020-02-25T02:55:15.947" v="19" actId="20577"/>
          <ac:spMkLst>
            <pc:docMk/>
            <pc:sldMk cId="3625907871" sldId="391"/>
            <ac:spMk id="4" creationId="{B265B45E-18EB-42DE-B28A-3293B6E48E79}"/>
          </ac:spMkLst>
        </pc:spChg>
      </pc:sldChg>
    </pc:docChg>
  </pc:docChgLst>
  <pc:docChgLst>
    <pc:chgData name="McGee, Margaret" userId="S::margaret.mcgee@suny.edu::07377fe7-8f05-4c22-a697-5f820ef7115e" providerId="AD" clId="Web-{EE30BF9A-4E25-E0BB-93A7-3BDD8827C544}"/>
    <pc:docChg chg="addSld delSld modSld sldOrd">
      <pc:chgData name="McGee, Margaret" userId="S::margaret.mcgee@suny.edu::07377fe7-8f05-4c22-a697-5f820ef7115e" providerId="AD" clId="Web-{EE30BF9A-4E25-E0BB-93A7-3BDD8827C544}" dt="2019-11-22T14:29:06.881" v="1612" actId="20577"/>
      <pc:docMkLst>
        <pc:docMk/>
      </pc:docMkLst>
      <pc:sldChg chg="modSp add ord replId">
        <pc:chgData name="McGee, Margaret" userId="S::margaret.mcgee@suny.edu::07377fe7-8f05-4c22-a697-5f820ef7115e" providerId="AD" clId="Web-{EE30BF9A-4E25-E0BB-93A7-3BDD8827C544}" dt="2019-11-22T14:19:11.773" v="7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E30BF9A-4E25-E0BB-93A7-3BDD8827C544}" dt="2019-11-22T14:18:44.211" v="776" actId="1076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19:11.773" v="78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add del replId">
        <pc:chgData name="McGee, Margaret" userId="S::margaret.mcgee@suny.edu::07377fe7-8f05-4c22-a697-5f820ef7115e" providerId="AD" clId="Web-{EE30BF9A-4E25-E0BB-93A7-3BDD8827C544}" dt="2019-11-22T14:07:21.728" v="1"/>
        <pc:sldMkLst>
          <pc:docMk/>
          <pc:sldMk cId="3083609415" sldId="342"/>
        </pc:sldMkLst>
      </pc:sldChg>
      <pc:sldChg chg="modSp add ord replId">
        <pc:chgData name="McGee, Margaret" userId="S::margaret.mcgee@suny.edu::07377fe7-8f05-4c22-a697-5f820ef7115e" providerId="AD" clId="Web-{EE30BF9A-4E25-E0BB-93A7-3BDD8827C544}" dt="2019-11-22T14:29:06.881" v="1611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EE30BF9A-4E25-E0BB-93A7-3BDD8827C544}" dt="2019-11-22T14:24:02.132" v="817" actId="20577"/>
          <ac:spMkLst>
            <pc:docMk/>
            <pc:sldMk cId="3497420990" sldId="34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29:06.881" v="1611" actId="20577"/>
          <ac:spMkLst>
            <pc:docMk/>
            <pc:sldMk cId="3497420990" sldId="343"/>
            <ac:spMk id="3" creationId="{4DBDDB3F-B73C-4F73-9955-8AC852907A47}"/>
          </ac:spMkLst>
        </pc:spChg>
      </pc:sldChg>
    </pc:docChg>
  </pc:docChgLst>
  <pc:docChgLst>
    <pc:chgData name="Koerber, Jennifer" userId="S::jennifer.koerber@suny.edu::91757253-cc7b-4705-809f-b291d8f3bd2f" providerId="AD" clId="Web-{47B9628F-6DFC-4C01-A1BC-9776CB7E14EA}"/>
    <pc:docChg chg="delSld modSld sldOrd">
      <pc:chgData name="Koerber, Jennifer" userId="S::jennifer.koerber@suny.edu::91757253-cc7b-4705-809f-b291d8f3bd2f" providerId="AD" clId="Web-{47B9628F-6DFC-4C01-A1BC-9776CB7E14EA}" dt="2020-03-30T13:21:02.596" v="206" actId="20577"/>
      <pc:docMkLst>
        <pc:docMk/>
      </pc:docMkLst>
      <pc:sldChg chg="del">
        <pc:chgData name="Koerber, Jennifer" userId="S::jennifer.koerber@suny.edu::91757253-cc7b-4705-809f-b291d8f3bd2f" providerId="AD" clId="Web-{47B9628F-6DFC-4C01-A1BC-9776CB7E14EA}" dt="2020-03-30T13:08:08.810" v="0"/>
        <pc:sldMkLst>
          <pc:docMk/>
          <pc:sldMk cId="498256463" sldId="319"/>
        </pc:sldMkLst>
      </pc:sldChg>
      <pc:sldChg chg="modSp del">
        <pc:chgData name="Koerber, Jennifer" userId="S::jennifer.koerber@suny.edu::91757253-cc7b-4705-809f-b291d8f3bd2f" providerId="AD" clId="Web-{47B9628F-6DFC-4C01-A1BC-9776CB7E14EA}" dt="2020-03-30T13:14:49.281" v="71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47B9628F-6DFC-4C01-A1BC-9776CB7E14EA}" dt="2020-03-30T13:14:44.875" v="68" actId="20577"/>
          <ac:spMkLst>
            <pc:docMk/>
            <pc:sldMk cId="2998906486" sldId="359"/>
            <ac:spMk id="15" creationId="{4AFEA68D-B3D6-4A4A-8806-0D71A6F4E6DC}"/>
          </ac:spMkLst>
        </pc:spChg>
      </pc:sldChg>
      <pc:sldChg chg="modSp ord">
        <pc:chgData name="Koerber, Jennifer" userId="S::jennifer.koerber@suny.edu::91757253-cc7b-4705-809f-b291d8f3bd2f" providerId="AD" clId="Web-{47B9628F-6DFC-4C01-A1BC-9776CB7E14EA}" dt="2020-03-30T13:21:02.596" v="206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47B9628F-6DFC-4C01-A1BC-9776CB7E14EA}" dt="2020-03-30T13:08:46.826" v="46" actId="20577"/>
          <ac:spMkLst>
            <pc:docMk/>
            <pc:sldMk cId="1151724325" sldId="400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08:56.716" v="49" actId="20577"/>
          <ac:spMkLst>
            <pc:docMk/>
            <pc:sldMk cId="1151724325" sldId="400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21:02.596" v="206" actId="20577"/>
          <ac:spMkLst>
            <pc:docMk/>
            <pc:sldMk cId="1151724325" sldId="400"/>
            <ac:spMk id="18" creationId="{63A16270-9913-4258-A541-7EFB96BA490A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6:33.641" v="134" actId="20577"/>
          <ac:spMkLst>
            <pc:docMk/>
            <pc:sldMk cId="1151724325" sldId="400"/>
            <ac:spMk id="20" creationId="{1FF9CAA6-2D6A-431D-9F1A-4E750932A964}"/>
          </ac:spMkLst>
        </pc:spChg>
        <pc:spChg chg="mod">
          <ac:chgData name="Koerber, Jennifer" userId="S::jennifer.koerber@suny.edu::91757253-cc7b-4705-809f-b291d8f3bd2f" providerId="AD" clId="Web-{47B9628F-6DFC-4C01-A1BC-9776CB7E14EA}" dt="2020-03-30T13:18:06.969" v="201" actId="20577"/>
          <ac:spMkLst>
            <pc:docMk/>
            <pc:sldMk cId="1151724325" sldId="400"/>
            <ac:spMk id="22" creationId="{58379C07-31DE-43E5-BB9C-1473F06FF428}"/>
          </ac:spMkLst>
        </pc:spChg>
      </pc:sldChg>
      <pc:sldChg chg="modSp del">
        <pc:chgData name="Koerber, Jennifer" userId="S::jennifer.koerber@suny.edu::91757253-cc7b-4705-809f-b291d8f3bd2f" providerId="AD" clId="Web-{47B9628F-6DFC-4C01-A1BC-9776CB7E14EA}" dt="2020-03-30T13:16:21.313" v="85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47B9628F-6DFC-4C01-A1BC-9776CB7E14EA}" dt="2020-03-30T13:16:18.735" v="84" actId="20577"/>
          <ac:spMkLst>
            <pc:docMk/>
            <pc:sldMk cId="609316125" sldId="401"/>
            <ac:spMk id="18" creationId="{63A16270-9913-4258-A541-7EFB96BA490A}"/>
          </ac:spMkLst>
        </pc:spChg>
      </pc:sldChg>
    </pc:docChg>
  </pc:docChgLst>
  <pc:docChgLst>
    <pc:chgData name="McGee, Margaret" userId="S::margaret.mcgee@suny.edu::07377fe7-8f05-4c22-a697-5f820ef7115e" providerId="AD" clId="Web-{CCBE3091-246F-4717-B070-091030DD260D}"/>
    <pc:docChg chg="modSld">
      <pc:chgData name="McGee, Margaret" userId="S::margaret.mcgee@suny.edu::07377fe7-8f05-4c22-a697-5f820ef7115e" providerId="AD" clId="Web-{CCBE3091-246F-4717-B070-091030DD260D}" dt="2020-02-26T16:57:24.061" v="7" actId="20577"/>
      <pc:docMkLst>
        <pc:docMk/>
      </pc:docMkLst>
      <pc:sldChg chg="modSp">
        <pc:chgData name="McGee, Margaret" userId="S::margaret.mcgee@suny.edu::07377fe7-8f05-4c22-a697-5f820ef7115e" providerId="AD" clId="Web-{CCBE3091-246F-4717-B070-091030DD260D}" dt="2020-02-26T16:57:24.046" v="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CCBE3091-246F-4717-B070-091030DD260D}" dt="2020-02-26T16:57:24.046" v="6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Tovstiadi, Esta" userId="S::esta.tovstiadi@suny.edu::b592cbb2-ea38-4240-8a3a-6613487ae435" providerId="AD" clId="Web-{C776E6E2-758F-77C2-E638-719F23122A1F}"/>
    <pc:docChg chg="modSld">
      <pc:chgData name="Tovstiadi, Esta" userId="S::esta.tovstiadi@suny.edu::b592cbb2-ea38-4240-8a3a-6613487ae435" providerId="AD" clId="Web-{C776E6E2-758F-77C2-E638-719F23122A1F}" dt="2020-03-31T18:21:19.116" v="3" actId="20577"/>
      <pc:docMkLst>
        <pc:docMk/>
      </pc:docMkLst>
      <pc:sldChg chg="modSp">
        <pc:chgData name="Tovstiadi, Esta" userId="S::esta.tovstiadi@suny.edu::b592cbb2-ea38-4240-8a3a-6613487ae435" providerId="AD" clId="Web-{C776E6E2-758F-77C2-E638-719F23122A1F}" dt="2020-03-31T18:21:19.116" v="2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C776E6E2-758F-77C2-E638-719F23122A1F}" dt="2020-03-31T18:21:19.116" v="2" actId="20577"/>
          <ac:spMkLst>
            <pc:docMk/>
            <pc:sldMk cId="491560966" sldId="413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BD18E6F8-8B0D-4E57-B465-564076E5AF9F}"/>
    <pc:docChg chg="modSld">
      <pc:chgData name="Jackson, Timothy" userId="S::timothy.jackson@suny.edu::9ce01cec-8b46-438e-9d10-af58cd21d299" providerId="AD" clId="Web-{BD18E6F8-8B0D-4E57-B465-564076E5AF9F}" dt="2020-03-30T17:39:24.057" v="152" actId="20577"/>
      <pc:docMkLst>
        <pc:docMk/>
      </pc:docMkLst>
      <pc:sldChg chg="modSp">
        <pc:chgData name="Jackson, Timothy" userId="S::timothy.jackson@suny.edu::9ce01cec-8b46-438e-9d10-af58cd21d299" providerId="AD" clId="Web-{BD18E6F8-8B0D-4E57-B465-564076E5AF9F}" dt="2020-03-30T17:39:24.057" v="151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BD18E6F8-8B0D-4E57-B465-564076E5AF9F}" dt="2020-03-30T17:36:38.818" v="6" actId="20577"/>
          <ac:spMkLst>
            <pc:docMk/>
            <pc:sldMk cId="1802119840" sldId="419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D18E6F8-8B0D-4E57-B465-564076E5AF9F}" dt="2020-03-30T17:39:24.057" v="151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0FCDDB37-7FDF-48CE-8D64-9446746EBFB8}"/>
    <pc:docChg chg="modSld">
      <pc:chgData name="Pawlowski, Gail" userId="S::gail.pawlowski@suny.edu::bd5da5e8-06b1-4cc2-aa69-9abf12f7c241" providerId="AD" clId="Web-{0FCDDB37-7FDF-48CE-8D64-9446746EBFB8}" dt="2020-02-25T19:46:01.310" v="151" actId="20577"/>
      <pc:docMkLst>
        <pc:docMk/>
      </pc:docMkLst>
      <pc:sldChg chg="modSp">
        <pc:chgData name="Pawlowski, Gail" userId="S::gail.pawlowski@suny.edu::bd5da5e8-06b1-4cc2-aa69-9abf12f7c241" providerId="AD" clId="Web-{0FCDDB37-7FDF-48CE-8D64-9446746EBFB8}" dt="2020-02-25T19:08:20.788" v="10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0FCDDB37-7FDF-48CE-8D64-9446746EBFB8}" dt="2020-02-25T19:08:20.788" v="10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0FCDDB37-7FDF-48CE-8D64-9446746EBFB8}" dt="2020-02-25T19:46:01.294" v="150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0FCDDB37-7FDF-48CE-8D64-9446746EBFB8}" dt="2020-02-25T19:46:01.294" v="150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Koerber, Jennifer" userId="S::jennifer.koerber@suny.edu::91757253-cc7b-4705-809f-b291d8f3bd2f" providerId="AD" clId="Web-{8D7CB70D-D89A-07D1-3FBD-05DDD875C612}"/>
    <pc:docChg chg="modSld sldOrd">
      <pc:chgData name="Koerber, Jennifer" userId="S::jennifer.koerber@suny.edu::91757253-cc7b-4705-809f-b291d8f3bd2f" providerId="AD" clId="Web-{8D7CB70D-D89A-07D1-3FBD-05DDD875C612}" dt="2020-01-31T16:32:20.069" v="186"/>
      <pc:docMkLst>
        <pc:docMk/>
      </pc:docMkLst>
      <pc:sldChg chg="modSp">
        <pc:chgData name="Koerber, Jennifer" userId="S::jennifer.koerber@suny.edu::91757253-cc7b-4705-809f-b291d8f3bd2f" providerId="AD" clId="Web-{8D7CB70D-D89A-07D1-3FBD-05DDD875C612}" dt="2020-01-31T16:32:06.271" v="185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8D7CB70D-D89A-07D1-3FBD-05DDD875C612}" dt="2020-01-31T16:32:06.271" v="18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8D7CB70D-D89A-07D1-3FBD-05DDD875C612}" dt="2020-01-31T16:31:57.084" v="183" actId="20577"/>
          <ac:spMkLst>
            <pc:docMk/>
            <pc:sldMk cId="498256463" sldId="319"/>
            <ac:spMk id="13" creationId="{88211562-086D-455E-840C-410E172A6A33}"/>
          </ac:spMkLst>
        </pc:spChg>
      </pc:sldChg>
      <pc:sldChg chg="modSp">
        <pc:chgData name="Koerber, Jennifer" userId="S::jennifer.koerber@suny.edu::91757253-cc7b-4705-809f-b291d8f3bd2f" providerId="AD" clId="Web-{8D7CB70D-D89A-07D1-3FBD-05DDD875C612}" dt="2020-01-31T16:29:14.453" v="12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8D7CB70D-D89A-07D1-3FBD-05DDD875C612}" dt="2020-01-31T16:29:14.453" v="12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addSp delSp modSp ord">
        <pc:chgData name="Koerber, Jennifer" userId="S::jennifer.koerber@suny.edu::91757253-cc7b-4705-809f-b291d8f3bd2f" providerId="AD" clId="Web-{8D7CB70D-D89A-07D1-3FBD-05DDD875C612}" dt="2020-01-31T16:32:20.069" v="186"/>
        <pc:sldMkLst>
          <pc:docMk/>
          <pc:sldMk cId="3389052118" sldId="384"/>
        </pc:sldMkLst>
        <pc:picChg chg="del">
          <ac:chgData name="Koerber, Jennifer" userId="S::jennifer.koerber@suny.edu::91757253-cc7b-4705-809f-b291d8f3bd2f" providerId="AD" clId="Web-{8D7CB70D-D89A-07D1-3FBD-05DDD875C612}" dt="2020-01-31T16:29:59.758" v="126"/>
          <ac:picMkLst>
            <pc:docMk/>
            <pc:sldMk cId="3389052118" sldId="384"/>
            <ac:picMk id="3" creationId="{A2AEF45F-8C36-49E9-A761-0F05CC397BB8}"/>
          </ac:picMkLst>
        </pc:picChg>
        <pc:picChg chg="add mod">
          <ac:chgData name="Koerber, Jennifer" userId="S::jennifer.koerber@suny.edu::91757253-cc7b-4705-809f-b291d8f3bd2f" providerId="AD" clId="Web-{8D7CB70D-D89A-07D1-3FBD-05DDD875C612}" dt="2020-01-31T16:30:12.502" v="130" actId="1076"/>
          <ac:picMkLst>
            <pc:docMk/>
            <pc:sldMk cId="3389052118" sldId="384"/>
            <ac:picMk id="4" creationId="{698451D4-679A-47F2-90FC-632C5712798B}"/>
          </ac:picMkLst>
        </pc:picChg>
      </pc:sldChg>
    </pc:docChg>
  </pc:docChgLst>
  <pc:docChgLst>
    <pc:chgData name="Pritting, Shannon" userId="S::shannon.pritting@suny.edu::b6acce8b-3193-4a7b-b3b8-1dc43a9f8da4" providerId="AD" clId="Web-{5C260720-19AE-45E3-A748-574945679535}"/>
    <pc:docChg chg="modSld">
      <pc:chgData name="Pritting, Shannon" userId="S::shannon.pritting@suny.edu::b6acce8b-3193-4a7b-b3b8-1dc43a9f8da4" providerId="AD" clId="Web-{5C260720-19AE-45E3-A748-574945679535}" dt="2020-03-31T14:36:39.874" v="317" actId="20577"/>
      <pc:docMkLst>
        <pc:docMk/>
      </pc:docMkLst>
      <pc:sldChg chg="modSp">
        <pc:chgData name="Pritting, Shannon" userId="S::shannon.pritting@suny.edu::b6acce8b-3193-4a7b-b3b8-1dc43a9f8da4" providerId="AD" clId="Web-{5C260720-19AE-45E3-A748-574945679535}" dt="2020-03-31T14:36:39.874" v="31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5C260720-19AE-45E3-A748-574945679535}" dt="2020-03-31T14:36:39.874" v="316" actId="20577"/>
          <ac:spMkLst>
            <pc:docMk/>
            <pc:sldMk cId="2190504256" sldId="373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7B531D46-4642-4C93-928E-7931A6A929D8}"/>
    <pc:docChg chg="delSld modSld">
      <pc:chgData name="Jackson, Timothy" userId="S::timothy.jackson@suny.edu::9ce01cec-8b46-438e-9d10-af58cd21d299" providerId="AD" clId="Web-{7B531D46-4642-4C93-928E-7931A6A929D8}" dt="2020-02-25T17:45:47.878" v="508"/>
      <pc:docMkLst>
        <pc:docMk/>
      </pc:docMkLst>
      <pc:sldChg chg="modSp">
        <pc:chgData name="Jackson, Timothy" userId="S::timothy.jackson@suny.edu::9ce01cec-8b46-438e-9d10-af58cd21d299" providerId="AD" clId="Web-{7B531D46-4642-4C93-928E-7931A6A929D8}" dt="2020-02-25T17:04:19.568" v="141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7B531D46-4642-4C93-928E-7931A6A929D8}" dt="2020-02-25T16:57:55.353" v="2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04:19.568" v="141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delSp modSp">
        <pc:chgData name="Jackson, Timothy" userId="S::timothy.jackson@suny.edu::9ce01cec-8b46-438e-9d10-af58cd21d299" providerId="AD" clId="Web-{7B531D46-4642-4C93-928E-7931A6A929D8}" dt="2020-02-25T17:18:29.344" v="445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7B531D46-4642-4C93-928E-7931A6A929D8}" dt="2020-02-25T16:58:05.463" v="6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7B531D46-4642-4C93-928E-7931A6A929D8}" dt="2020-02-25T17:18:29.344" v="445" actId="20577"/>
          <ac:spMkLst>
            <pc:docMk/>
            <pc:sldMk cId="1625917109" sldId="348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7B531D46-4642-4C93-928E-7931A6A929D8}" dt="2020-02-25T17:10:21.892" v="142"/>
          <ac:picMkLst>
            <pc:docMk/>
            <pc:sldMk cId="1625917109" sldId="348"/>
            <ac:picMk id="17" creationId="{B63FC990-05B6-44C1-BB2F-20B2A2F1B596}"/>
          </ac:picMkLst>
        </pc:picChg>
      </pc:sldChg>
      <pc:sldChg chg="modSp">
        <pc:chgData name="Jackson, Timothy" userId="S::timothy.jackson@suny.edu::9ce01cec-8b46-438e-9d10-af58cd21d299" providerId="AD" clId="Web-{7B531D46-4642-4C93-928E-7931A6A929D8}" dt="2020-02-25T17:29:51.943" v="502" actId="1076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7B531D46-4642-4C93-928E-7931A6A929D8}" dt="2020-02-25T17:19:17.892" v="481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29:51.943" v="502" actId="1076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7B531D46-4642-4C93-928E-7931A6A929D8}" dt="2020-02-25T17:45:37.066" v="50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7B531D46-4642-4C93-928E-7931A6A929D8}" dt="2020-02-25T17:45:37.066" v="50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7B531D46-4642-4C93-928E-7931A6A929D8}" dt="2020-02-25T17:45:46.472" v="507"/>
        <pc:sldMkLst>
          <pc:docMk/>
          <pc:sldMk cId="1499648403" sldId="381"/>
        </pc:sldMkLst>
      </pc:sldChg>
      <pc:sldChg chg="del">
        <pc:chgData name="Jackson, Timothy" userId="S::timothy.jackson@suny.edu::9ce01cec-8b46-438e-9d10-af58cd21d299" providerId="AD" clId="Web-{7B531D46-4642-4C93-928E-7931A6A929D8}" dt="2020-02-25T17:45:47.878" v="508"/>
        <pc:sldMkLst>
          <pc:docMk/>
          <pc:sldMk cId="1887605252" sldId="383"/>
        </pc:sldMkLst>
      </pc:sldChg>
    </pc:docChg>
  </pc:docChgLst>
  <pc:docChgLst>
    <pc:chgData name="Koerber, Jennifer" userId="S::jennifer.koerber@suny.edu::91757253-cc7b-4705-809f-b291d8f3bd2f" providerId="AD" clId="Web-{BB767904-2ECB-B142-FB6F-3996BC4FBB58}"/>
    <pc:docChg chg="addSld modSld">
      <pc:chgData name="Koerber, Jennifer" userId="S::jennifer.koerber@suny.edu::91757253-cc7b-4705-809f-b291d8f3bd2f" providerId="AD" clId="Web-{BB767904-2ECB-B142-FB6F-3996BC4FBB58}" dt="2019-12-17T19:26:29.871" v="386" actId="20577"/>
      <pc:docMkLst>
        <pc:docMk/>
      </pc:docMkLst>
      <pc:sldChg chg="modSp">
        <pc:chgData name="Koerber, Jennifer" userId="S::jennifer.koerber@suny.edu::91757253-cc7b-4705-809f-b291d8f3bd2f" providerId="AD" clId="Web-{BB767904-2ECB-B142-FB6F-3996BC4FBB58}" dt="2019-12-17T19:20:31.227" v="256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BB767904-2ECB-B142-FB6F-3996BC4FBB58}" dt="2019-12-17T19:08:00.798" v="62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BB767904-2ECB-B142-FB6F-3996BC4FBB58}" dt="2019-12-17T19:20:31.227" v="256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BB767904-2ECB-B142-FB6F-3996BC4FBB58}" dt="2019-12-17T19:26:29.871" v="385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BB767904-2ECB-B142-FB6F-3996BC4FBB58}" dt="2019-12-17T19:26:29.871" v="385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 replId">
        <pc:chgData name="Koerber, Jennifer" userId="S::jennifer.koerber@suny.edu::91757253-cc7b-4705-809f-b291d8f3bd2f" providerId="AD" clId="Web-{BB767904-2ECB-B142-FB6F-3996BC4FBB58}" dt="2019-12-17T19:02:32.592" v="0"/>
        <pc:sldMkLst>
          <pc:docMk/>
          <pc:sldMk cId="2998906486" sldId="359"/>
        </pc:sldMkLst>
      </pc:sldChg>
    </pc:docChg>
  </pc:docChgLst>
  <pc:docChgLst>
    <pc:chgData name="Tovstiadi, Esta" userId="S::esta.tovstiadi@suny.edu::b592cbb2-ea38-4240-8a3a-6613487ae435" providerId="AD" clId="Web-{3897E4CF-E65E-40EE-93BD-F37F8211DBAB}"/>
    <pc:docChg chg="addSld delSld modSld">
      <pc:chgData name="Tovstiadi, Esta" userId="S::esta.tovstiadi@suny.edu::b592cbb2-ea38-4240-8a3a-6613487ae435" providerId="AD" clId="Web-{3897E4CF-E65E-40EE-93BD-F37F8211DBAB}" dt="2020-03-26T15:42:54.691" v="828" actId="20577"/>
      <pc:docMkLst>
        <pc:docMk/>
      </pc:docMkLst>
      <pc:sldChg chg="modSp">
        <pc:chgData name="Tovstiadi, Esta" userId="S::esta.tovstiadi@suny.edu::b592cbb2-ea38-4240-8a3a-6613487ae435" providerId="AD" clId="Web-{3897E4CF-E65E-40EE-93BD-F37F8211DBAB}" dt="2020-03-26T15:24:28.732" v="263" actId="20577"/>
        <pc:sldMkLst>
          <pc:docMk/>
          <pc:sldMk cId="2919431528" sldId="258"/>
        </pc:sldMkLst>
        <pc:spChg chg="mod">
          <ac:chgData name="Tovstiadi, Esta" userId="S::esta.tovstiadi@suny.edu::b592cbb2-ea38-4240-8a3a-6613487ae435" providerId="AD" clId="Web-{3897E4CF-E65E-40EE-93BD-F37F8211DBAB}" dt="2020-03-26T15:24:28.732" v="263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new del">
        <pc:chgData name="Tovstiadi, Esta" userId="S::esta.tovstiadi@suny.edu::b592cbb2-ea38-4240-8a3a-6613487ae435" providerId="AD" clId="Web-{3897E4CF-E65E-40EE-93BD-F37F8211DBAB}" dt="2020-03-26T15:21:33.664" v="2"/>
        <pc:sldMkLst>
          <pc:docMk/>
          <pc:sldMk cId="4287692380" sldId="412"/>
        </pc:sldMkLst>
      </pc:sldChg>
      <pc:sldChg chg="modSp add replId">
        <pc:chgData name="Tovstiadi, Esta" userId="S::esta.tovstiadi@suny.edu::b592cbb2-ea38-4240-8a3a-6613487ae435" providerId="AD" clId="Web-{3897E4CF-E65E-40EE-93BD-F37F8211DBAB}" dt="2020-03-26T15:37:33.040" v="797" actId="20577"/>
        <pc:sldMkLst>
          <pc:docMk/>
          <pc:sldMk cId="491560966" sldId="413"/>
        </pc:sldMkLst>
        <pc:spChg chg="mod">
          <ac:chgData name="Tovstiadi, Esta" userId="S::esta.tovstiadi@suny.edu::b592cbb2-ea38-4240-8a3a-6613487ae435" providerId="AD" clId="Web-{3897E4CF-E65E-40EE-93BD-F37F8211DBAB}" dt="2020-03-26T15:26:47.783" v="379" actId="20577"/>
          <ac:spMkLst>
            <pc:docMk/>
            <pc:sldMk cId="491560966" sldId="413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37:33.040" v="797" actId="20577"/>
          <ac:spMkLst>
            <pc:docMk/>
            <pc:sldMk cId="491560966" sldId="413"/>
            <ac:spMk id="3" creationId="{00000000-0000-0000-0000-000000000000}"/>
          </ac:spMkLst>
        </pc:spChg>
      </pc:sldChg>
      <pc:sldChg chg="modSp add replId">
        <pc:chgData name="Tovstiadi, Esta" userId="S::esta.tovstiadi@suny.edu::b592cbb2-ea38-4240-8a3a-6613487ae435" providerId="AD" clId="Web-{3897E4CF-E65E-40EE-93BD-F37F8211DBAB}" dt="2020-03-26T15:42:54.691" v="827" actId="20577"/>
        <pc:sldMkLst>
          <pc:docMk/>
          <pc:sldMk cId="3515826157" sldId="414"/>
        </pc:sldMkLst>
        <pc:spChg chg="mod">
          <ac:chgData name="Tovstiadi, Esta" userId="S::esta.tovstiadi@suny.edu::b592cbb2-ea38-4240-8a3a-6613487ae435" providerId="AD" clId="Web-{3897E4CF-E65E-40EE-93BD-F37F8211DBAB}" dt="2020-03-26T15:37:45.540" v="822" actId="20577"/>
          <ac:spMkLst>
            <pc:docMk/>
            <pc:sldMk cId="3515826157" sldId="414"/>
            <ac:spMk id="2" creationId="{00000000-0000-0000-0000-000000000000}"/>
          </ac:spMkLst>
        </pc:spChg>
        <pc:spChg chg="mod">
          <ac:chgData name="Tovstiadi, Esta" userId="S::esta.tovstiadi@suny.edu::b592cbb2-ea38-4240-8a3a-6613487ae435" providerId="AD" clId="Web-{3897E4CF-E65E-40EE-93BD-F37F8211DBAB}" dt="2020-03-26T15:42:54.691" v="827" actId="20577"/>
          <ac:spMkLst>
            <pc:docMk/>
            <pc:sldMk cId="3515826157" sldId="414"/>
            <ac:spMk id="3" creationId="{00000000-0000-0000-0000-000000000000}"/>
          </ac:spMkLst>
        </pc:spChg>
      </pc:sldChg>
    </pc:docChg>
  </pc:docChgLst>
  <pc:docChgLst>
    <pc:chgData name="Jackson, Timothy" userId="S::timothy.jackson@suny.edu::9ce01cec-8b46-438e-9d10-af58cd21d299" providerId="AD" clId="Web-{F4EC6C52-7D67-4A82-1A88-73E03EDE305B}"/>
    <pc:docChg chg="addSld modSld">
      <pc:chgData name="Jackson, Timothy" userId="S::timothy.jackson@suny.edu::9ce01cec-8b46-438e-9d10-af58cd21d299" providerId="AD" clId="Web-{F4EC6C52-7D67-4A82-1A88-73E03EDE305B}" dt="2020-01-30T22:00:29.262" v="2607" actId="20577"/>
      <pc:docMkLst>
        <pc:docMk/>
      </pc:docMkLst>
      <pc:sldChg chg="addSp delSp modSp add replId">
        <pc:chgData name="Jackson, Timothy" userId="S::timothy.jackson@suny.edu::9ce01cec-8b46-438e-9d10-af58cd21d299" providerId="AD" clId="Web-{F4EC6C52-7D67-4A82-1A88-73E03EDE305B}" dt="2020-01-30T21:53:58.093" v="1620"/>
        <pc:sldMkLst>
          <pc:docMk/>
          <pc:sldMk cId="1499648403" sldId="381"/>
        </pc:sldMkLst>
        <pc:spChg chg="mod">
          <ac:chgData name="Jackson, Timothy" userId="S::timothy.jackson@suny.edu::9ce01cec-8b46-438e-9d10-af58cd21d299" providerId="AD" clId="Web-{F4EC6C52-7D67-4A82-1A88-73E03EDE305B}" dt="2020-01-30T21:53:11.010" v="1611" actId="20577"/>
          <ac:spMkLst>
            <pc:docMk/>
            <pc:sldMk cId="1499648403" sldId="381"/>
            <ac:spMk id="5" creationId="{535E1953-C7A3-4180-AAE1-5C1894D3B757}"/>
          </ac:spMkLst>
        </pc:spChg>
        <pc:picChg chg="add del mod">
          <ac:chgData name="Jackson, Timothy" userId="S::timothy.jackson@suny.edu::9ce01cec-8b46-438e-9d10-af58cd21d299" providerId="AD" clId="Web-{F4EC6C52-7D67-4A82-1A88-73E03EDE305B}" dt="2020-01-30T21:52:03.057" v="808"/>
          <ac:picMkLst>
            <pc:docMk/>
            <pc:sldMk cId="1499648403" sldId="381"/>
            <ac:picMk id="3" creationId="{2D48ACF6-9DD9-4789-A7EC-1B4079CA6135}"/>
          </ac:picMkLst>
        </pc:picChg>
        <pc:picChg chg="add mod">
          <ac:chgData name="Jackson, Timothy" userId="S::timothy.jackson@suny.edu::9ce01cec-8b46-438e-9d10-af58cd21d299" providerId="AD" clId="Web-{F4EC6C52-7D67-4A82-1A88-73E03EDE305B}" dt="2020-01-30T21:53:58.093" v="1620"/>
          <ac:picMkLst>
            <pc:docMk/>
            <pc:sldMk cId="1499648403" sldId="381"/>
            <ac:picMk id="7" creationId="{552A5259-2876-4C3F-AEE9-A371EBF97D97}"/>
          </ac:picMkLst>
        </pc:picChg>
      </pc:sldChg>
      <pc:sldChg chg="modSp add replId">
        <pc:chgData name="Jackson, Timothy" userId="S::timothy.jackson@suny.edu::9ce01cec-8b46-438e-9d10-af58cd21d299" providerId="AD" clId="Web-{F4EC6C52-7D67-4A82-1A88-73E03EDE305B}" dt="2020-01-30T22:00:29.262" v="2606" actId="20577"/>
        <pc:sldMkLst>
          <pc:docMk/>
          <pc:sldMk cId="1887605252" sldId="383"/>
        </pc:sldMkLst>
        <pc:spChg chg="mod">
          <ac:chgData name="Jackson, Timothy" userId="S::timothy.jackson@suny.edu::9ce01cec-8b46-438e-9d10-af58cd21d299" providerId="AD" clId="Web-{F4EC6C52-7D67-4A82-1A88-73E03EDE305B}" dt="2020-01-30T22:00:29.262" v="2606" actId="20577"/>
          <ac:spMkLst>
            <pc:docMk/>
            <pc:sldMk cId="1887605252" sldId="383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BC12120F-AB19-3423-A346-09C832DBCC10}"/>
    <pc:docChg chg="addSld delSld modSld sldOrd">
      <pc:chgData name="McGee, Margaret" userId="S::margaret.mcgee@suny.edu::07377fe7-8f05-4c22-a697-5f820ef7115e" providerId="AD" clId="Web-{BC12120F-AB19-3423-A346-09C832DBCC10}" dt="2019-12-17T15:56:16.725" v="85" actId="20577"/>
      <pc:docMkLst>
        <pc:docMk/>
      </pc:docMkLst>
      <pc:sldChg chg="modSp add ord replId">
        <pc:chgData name="McGee, Margaret" userId="S::margaret.mcgee@suny.edu::07377fe7-8f05-4c22-a697-5f820ef7115e" providerId="AD" clId="Web-{BC12120F-AB19-3423-A346-09C832DBCC10}" dt="2019-12-17T15:56:16.725" v="84" actId="20577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BC12120F-AB19-3423-A346-09C832DBCC10}" dt="2019-12-17T15:56:16.725" v="84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BC12120F-AB19-3423-A346-09C832DBCC10}" dt="2019-12-17T15:54:42.331" v="10" actId="14100"/>
          <ac:spMkLst>
            <pc:docMk/>
            <pc:sldMk cId="711493466" sldId="357"/>
            <ac:spMk id="6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BC12120F-AB19-3423-A346-09C832DBCC10}" dt="2019-12-17T15:54:05.877" v="1"/>
        <pc:sldMkLst>
          <pc:docMk/>
          <pc:sldMk cId="3645900926" sldId="357"/>
        </pc:sldMkLst>
      </pc:sldChg>
    </pc:docChg>
  </pc:docChgLst>
  <pc:docChgLst>
    <pc:chgData name="Pritting, Shannon" userId="S::shannon.pritting@suny.edu::b6acce8b-3193-4a7b-b3b8-1dc43a9f8da4" providerId="AD" clId="Web-{5EFB3B96-DFF9-38CB-B426-04A1FFEFD418}"/>
    <pc:docChg chg="addSld delSld modSld">
      <pc:chgData name="Pritting, Shannon" userId="S::shannon.pritting@suny.edu::b6acce8b-3193-4a7b-b3b8-1dc43a9f8da4" providerId="AD" clId="Web-{5EFB3B96-DFF9-38CB-B426-04A1FFEFD418}" dt="2020-01-29T20:03:21.202" v="289" actId="20577"/>
      <pc:docMkLst>
        <pc:docMk/>
      </pc:docMkLst>
      <pc:sldChg chg="modSp">
        <pc:chgData name="Pritting, Shannon" userId="S::shannon.pritting@suny.edu::b6acce8b-3193-4a7b-b3b8-1dc43a9f8da4" providerId="AD" clId="Web-{5EFB3B96-DFF9-38CB-B426-04A1FFEFD418}" dt="2020-01-29T20:01:28.858" v="34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5EFB3B96-DFF9-38CB-B426-04A1FFEFD418}" dt="2020-01-29T20:01:28.858" v="34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1:15.905" v="9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5EFB3B96-DFF9-38CB-B426-04A1FFEFD418}" dt="2020-01-29T20:00:08.920" v="5" actId="20577"/>
        <pc:sldMkLst>
          <pc:docMk/>
          <pc:sldMk cId="2835457770" sldId="350"/>
        </pc:sldMkLst>
        <pc:spChg chg="mod">
          <ac:chgData name="Pritting, Shannon" userId="S::shannon.pritting@suny.edu::b6acce8b-3193-4a7b-b3b8-1dc43a9f8da4" providerId="AD" clId="Web-{5EFB3B96-DFF9-38CB-B426-04A1FFEFD418}" dt="2020-01-29T20:00:08.920" v="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Pritting, Shannon" userId="S::shannon.pritting@suny.edu::b6acce8b-3193-4a7b-b3b8-1dc43a9f8da4" providerId="AD" clId="Web-{5EFB3B96-DFF9-38CB-B426-04A1FFEFD418}" dt="2020-01-29T19:59:07.685" v="0"/>
        <pc:sldMkLst>
          <pc:docMk/>
          <pc:sldMk cId="3766817717" sldId="355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7.092" v="1"/>
        <pc:sldMkLst>
          <pc:docMk/>
          <pc:sldMk cId="3060757032" sldId="364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9.654" v="2"/>
        <pc:sldMkLst>
          <pc:docMk/>
          <pc:sldMk cId="366064135" sldId="365"/>
        </pc:sldMkLst>
      </pc:sldChg>
      <pc:sldChg chg="addSp modSp new">
        <pc:chgData name="Pritting, Shannon" userId="S::shannon.pritting@suny.edu::b6acce8b-3193-4a7b-b3b8-1dc43a9f8da4" providerId="AD" clId="Web-{5EFB3B96-DFF9-38CB-B426-04A1FFEFD418}" dt="2020-01-29T20:03:21.202" v="288" actId="20577"/>
        <pc:sldMkLst>
          <pc:docMk/>
          <pc:sldMk cId="1989452076" sldId="372"/>
        </pc:sldMkLst>
        <pc:spChg chg="mod">
          <ac:chgData name="Pritting, Shannon" userId="S::shannon.pritting@suny.edu::b6acce8b-3193-4a7b-b3b8-1dc43a9f8da4" providerId="AD" clId="Web-{5EFB3B96-DFF9-38CB-B426-04A1FFEFD418}" dt="2020-01-29T20:02:12.061" v="75" actId="20577"/>
          <ac:spMkLst>
            <pc:docMk/>
            <pc:sldMk cId="1989452076" sldId="372"/>
            <ac:spMk id="2" creationId="{B0EC9E44-1EB7-4EA6-8367-A4B8CE49FFA3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3:21.202" v="288" actId="20577"/>
          <ac:spMkLst>
            <pc:docMk/>
            <pc:sldMk cId="1989452076" sldId="372"/>
            <ac:spMk id="3" creationId="{49E5F192-5E09-4EE9-8721-615965DCC387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8"/>
          <ac:spMkLst>
            <pc:docMk/>
            <pc:sldMk cId="1989452076" sldId="372"/>
            <ac:spMk id="6" creationId="{85C8C35A-34E1-45BE-88F9-581777D97801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9"/>
          <ac:spMkLst>
            <pc:docMk/>
            <pc:sldMk cId="1989452076" sldId="372"/>
            <ac:spMk id="8" creationId="{12FE66EF-7881-42B0-A4E6-8E4E5A34D54E}"/>
          </ac:spMkLst>
        </pc:spChg>
        <pc:grpChg chg="add">
          <ac:chgData name="Pritting, Shannon" userId="S::shannon.pritting@suny.edu::b6acce8b-3193-4a7b-b3b8-1dc43a9f8da4" providerId="AD" clId="Web-{5EFB3B96-DFF9-38CB-B426-04A1FFEFD418}" dt="2020-01-29T20:01:54.092" v="40"/>
          <ac:grpSpMkLst>
            <pc:docMk/>
            <pc:sldMk cId="1989452076" sldId="372"/>
            <ac:grpSpMk id="15" creationId="{16C2ABF6-EF54-4829-BD93-41869A3D3ABA}"/>
          </ac:grpSpMkLst>
        </pc:grpChg>
      </pc:sldChg>
    </pc:docChg>
  </pc:docChgLst>
  <pc:docChgLst>
    <pc:chgData name="Jackson, Timothy" userId="S::timothy.jackson@suny.edu::9ce01cec-8b46-438e-9d10-af58cd21d299" providerId="AD" clId="Web-{81D772A8-7AA1-4EC2-803E-142E37638EE5}"/>
    <pc:docChg chg="delSld modSld">
      <pc:chgData name="Jackson, Timothy" userId="S::timothy.jackson@suny.edu::9ce01cec-8b46-438e-9d10-af58cd21d299" providerId="AD" clId="Web-{81D772A8-7AA1-4EC2-803E-142E37638EE5}" dt="2020-03-30T15:57:28.357" v="875"/>
      <pc:docMkLst>
        <pc:docMk/>
      </pc:docMkLst>
      <pc:sldChg chg="addSp delSp modSp del">
        <pc:chgData name="Jackson, Timothy" userId="S::timothy.jackson@suny.edu::9ce01cec-8b46-438e-9d10-af58cd21d299" providerId="AD" clId="Web-{81D772A8-7AA1-4EC2-803E-142E37638EE5}" dt="2020-03-30T15:52:19.862" v="205"/>
        <pc:sldMkLst>
          <pc:docMk/>
          <pc:sldMk cId="2213630114" sldId="404"/>
        </pc:sldMkLst>
        <pc:graphicFrameChg chg="mod modGraphic">
          <ac:chgData name="Jackson, Timothy" userId="S::timothy.jackson@suny.edu::9ce01cec-8b46-438e-9d10-af58cd21d299" providerId="AD" clId="Web-{81D772A8-7AA1-4EC2-803E-142E37638EE5}" dt="2020-03-30T15:52:07.644" v="204"/>
          <ac:graphicFrameMkLst>
            <pc:docMk/>
            <pc:sldMk cId="2213630114" sldId="404"/>
            <ac:graphicFrameMk id="4" creationId="{85AD01FF-EAAE-4B11-90C5-30DD89A2953C}"/>
          </ac:graphicFrameMkLst>
        </pc:graphicFrameChg>
        <pc:graphicFrameChg chg="add del mod">
          <ac:chgData name="Jackson, Timothy" userId="S::timothy.jackson@suny.edu::9ce01cec-8b46-438e-9d10-af58cd21d299" providerId="AD" clId="Web-{81D772A8-7AA1-4EC2-803E-142E37638EE5}" dt="2020-03-30T15:50:26.192" v="26"/>
          <ac:graphicFrameMkLst>
            <pc:docMk/>
            <pc:sldMk cId="2213630114" sldId="404"/>
            <ac:graphicFrameMk id="5" creationId="{BDDF48D8-FCCF-4414-8BA8-AF23F814A500}"/>
          </ac:graphicFrameMkLst>
        </pc:graphicFrameChg>
        <pc:graphicFrameChg chg="add del mod modGraphic">
          <ac:chgData name="Jackson, Timothy" userId="S::timothy.jackson@suny.edu::9ce01cec-8b46-438e-9d10-af58cd21d299" providerId="AD" clId="Web-{81D772A8-7AA1-4EC2-803E-142E37638EE5}" dt="2020-03-30T15:51:11.207" v="85"/>
          <ac:graphicFrameMkLst>
            <pc:docMk/>
            <pc:sldMk cId="2213630114" sldId="404"/>
            <ac:graphicFrameMk id="7" creationId="{810D59F6-1283-47C7-8A5E-FE5AFC452F3E}"/>
          </ac:graphicFrameMkLst>
        </pc:graphicFrameChg>
      </pc:sldChg>
      <pc:sldChg chg="modSp">
        <pc:chgData name="Jackson, Timothy" userId="S::timothy.jackson@suny.edu::9ce01cec-8b46-438e-9d10-af58cd21d299" providerId="AD" clId="Web-{81D772A8-7AA1-4EC2-803E-142E37638EE5}" dt="2020-03-30T15:57:27.341" v="873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81D772A8-7AA1-4EC2-803E-142E37638EE5}" dt="2020-03-30T15:52:33.909" v="216" actId="20577"/>
          <ac:spMkLst>
            <pc:docMk/>
            <pc:sldMk cId="2982323020" sldId="405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81D772A8-7AA1-4EC2-803E-142E37638EE5}" dt="2020-03-30T15:57:27.341" v="873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81D772A8-7AA1-4EC2-803E-142E37638EE5}" dt="2020-03-30T15:57:28.357" v="875"/>
        <pc:sldMkLst>
          <pc:docMk/>
          <pc:sldMk cId="1793014367" sldId="406"/>
        </pc:sldMkLst>
      </pc:sldChg>
    </pc:docChg>
  </pc:docChgLst>
  <pc:docChgLst>
    <pc:chgData name="Kester, Yvonne" userId="S::yvonne.kester@suny.edu::9449cec1-63eb-49f8-abb7-677723411fa2" providerId="AD" clId="Web-{B5BF85F2-A785-B4D3-775A-110AE5A4F514}"/>
    <pc:docChg chg="modSld">
      <pc:chgData name="Kester, Yvonne" userId="S::yvonne.kester@suny.edu::9449cec1-63eb-49f8-abb7-677723411fa2" providerId="AD" clId="Web-{B5BF85F2-A785-B4D3-775A-110AE5A4F514}" dt="2020-01-29T14:22:17.699" v="58" actId="20577"/>
      <pc:docMkLst>
        <pc:docMk/>
      </pc:docMkLst>
      <pc:sldChg chg="modSp">
        <pc:chgData name="Kester, Yvonne" userId="S::yvonne.kester@suny.edu::9449cec1-63eb-49f8-abb7-677723411fa2" providerId="AD" clId="Web-{B5BF85F2-A785-B4D3-775A-110AE5A4F514}" dt="2020-01-29T14:22:17.699" v="57" actId="20577"/>
        <pc:sldMkLst>
          <pc:docMk/>
          <pc:sldMk cId="594391665" sldId="363"/>
        </pc:sldMkLst>
        <pc:spChg chg="mod">
          <ac:chgData name="Kester, Yvonne" userId="S::yvonne.kester@suny.edu::9449cec1-63eb-49f8-abb7-677723411fa2" providerId="AD" clId="Web-{B5BF85F2-A785-B4D3-775A-110AE5A4F514}" dt="2020-01-29T14:22:17.699" v="57" actId="20577"/>
          <ac:spMkLst>
            <pc:docMk/>
            <pc:sldMk cId="594391665" sldId="363"/>
            <ac:spMk id="11" creationId="{00000000-0000-0000-0000-000000000000}"/>
          </ac:spMkLst>
        </pc:spChg>
      </pc:sldChg>
    </pc:docChg>
  </pc:docChgLst>
  <pc:docChgLst>
    <pc:chgData name="Smathers, Jennifer" userId="S::jennifer.smathers@suny.edu::10107e7b-e048-47df-8a1d-16dbcd6b7bb5" providerId="AD" clId="Web-{D0548227-08B7-49C9-A319-C72165AA7996}"/>
    <pc:docChg chg="addSld modSld sldOrd">
      <pc:chgData name="Smathers, Jennifer" userId="S::jennifer.smathers@suny.edu::10107e7b-e048-47df-8a1d-16dbcd6b7bb5" providerId="AD" clId="Web-{D0548227-08B7-49C9-A319-C72165AA7996}" dt="2020-03-30T18:14:58.506" v="238"/>
      <pc:docMkLst>
        <pc:docMk/>
      </pc:docMkLst>
      <pc:sldChg chg="addSp delSp modSp new">
        <pc:chgData name="Smathers, Jennifer" userId="S::jennifer.smathers@suny.edu::10107e7b-e048-47df-8a1d-16dbcd6b7bb5" providerId="AD" clId="Web-{D0548227-08B7-49C9-A319-C72165AA7996}" dt="2020-03-30T18:14:58.506" v="238"/>
        <pc:sldMkLst>
          <pc:docMk/>
          <pc:sldMk cId="2432432421" sldId="420"/>
        </pc:sldMkLst>
        <pc:spChg chg="mod">
          <ac:chgData name="Smathers, Jennifer" userId="S::jennifer.smathers@suny.edu::10107e7b-e048-47df-8a1d-16dbcd6b7bb5" providerId="AD" clId="Web-{D0548227-08B7-49C9-A319-C72165AA7996}" dt="2020-03-30T18:14:07.974" v="232" actId="20577"/>
          <ac:spMkLst>
            <pc:docMk/>
            <pc:sldMk cId="2432432421" sldId="420"/>
            <ac:spMk id="2" creationId="{C849554B-BDF3-4A89-BD5A-7E91B60DD327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01.009" v="208" actId="20577"/>
          <ac:spMkLst>
            <pc:docMk/>
            <pc:sldMk cId="2432432421" sldId="420"/>
            <ac:spMk id="3" creationId="{5C3ADCF6-C437-45F8-A776-F41E801090C3}"/>
          </ac:spMkLst>
        </pc:spChg>
        <pc:spChg chg="mod">
          <ac:chgData name="Smathers, Jennifer" userId="S::jennifer.smathers@suny.edu::10107e7b-e048-47df-8a1d-16dbcd6b7bb5" providerId="AD" clId="Web-{D0548227-08B7-49C9-A319-C72165AA7996}" dt="2020-03-30T18:13:39.286" v="229" actId="20577"/>
          <ac:spMkLst>
            <pc:docMk/>
            <pc:sldMk cId="2432432421" sldId="420"/>
            <ac:spMk id="4" creationId="{43012BDF-9F4D-4598-B1F1-E8210BDD6CAC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00" v="235"/>
          <ac:spMkLst>
            <pc:docMk/>
            <pc:sldMk cId="2432432421" sldId="420"/>
            <ac:spMk id="6" creationId="{16BEDEBF-D2A9-4731-A7A1-2E5165999F87}"/>
          </ac:spMkLst>
        </pc:spChg>
        <pc:spChg chg="add">
          <ac:chgData name="Smathers, Jennifer" userId="S::jennifer.smathers@suny.edu::10107e7b-e048-47df-8a1d-16dbcd6b7bb5" providerId="AD" clId="Web-{D0548227-08B7-49C9-A319-C72165AA7996}" dt="2020-03-30T18:14:33.615" v="236"/>
          <ac:spMkLst>
            <pc:docMk/>
            <pc:sldMk cId="2432432421" sldId="420"/>
            <ac:spMk id="8" creationId="{9A48B542-99E2-455C-92F8-09186D916CC0}"/>
          </ac:spMkLst>
        </pc:spChg>
        <pc:picChg chg="add del">
          <ac:chgData name="Smathers, Jennifer" userId="S::jennifer.smathers@suny.edu::10107e7b-e048-47df-8a1d-16dbcd6b7bb5" providerId="AD" clId="Web-{D0548227-08B7-49C9-A319-C72165AA7996}" dt="2020-03-30T18:14:58.506" v="238"/>
          <ac:picMkLst>
            <pc:docMk/>
            <pc:sldMk cId="2432432421" sldId="420"/>
            <ac:picMk id="10" creationId="{B1F61FDD-13FA-4A1A-A4FD-FF3D7A9D46C3}"/>
          </ac:picMkLst>
        </pc:picChg>
      </pc:sldChg>
      <pc:sldChg chg="modSp add ord">
        <pc:chgData name="Smathers, Jennifer" userId="S::jennifer.smathers@suny.edu::10107e7b-e048-47df-8a1d-16dbcd6b7bb5" providerId="AD" clId="Web-{D0548227-08B7-49C9-A319-C72165AA7996}" dt="2020-03-30T18:10:52.926" v="3" actId="20577"/>
        <pc:sldMkLst>
          <pc:docMk/>
          <pc:sldMk cId="879231650" sldId="421"/>
        </pc:sldMkLst>
        <pc:spChg chg="mod">
          <ac:chgData name="Smathers, Jennifer" userId="S::jennifer.smathers@suny.edu::10107e7b-e048-47df-8a1d-16dbcd6b7bb5" providerId="AD" clId="Web-{D0548227-08B7-49C9-A319-C72165AA7996}" dt="2020-03-30T18:10:52.926" v="3" actId="20577"/>
          <ac:spMkLst>
            <pc:docMk/>
            <pc:sldMk cId="879231650" sldId="421"/>
            <ac:spMk id="7" creationId="{4FA09018-5E31-844D-B928-F6DDC95990F2}"/>
          </ac:spMkLst>
        </pc:spChg>
      </pc:sldChg>
      <pc:sldChg chg="add">
        <pc:chgData name="Smathers, Jennifer" userId="S::jennifer.smathers@suny.edu::10107e7b-e048-47df-8a1d-16dbcd6b7bb5" providerId="AD" clId="Web-{D0548227-08B7-49C9-A319-C72165AA7996}" dt="2020-03-30T18:11:17.176" v="6"/>
        <pc:sldMkLst>
          <pc:docMk/>
          <pc:sldMk cId="229058113" sldId="422"/>
        </pc:sldMkLst>
      </pc:sldChg>
    </pc:docChg>
  </pc:docChgLst>
  <pc:docChgLst>
    <pc:chgData name="Koerber, Jennifer" userId="S::jennifer.koerber@suny.edu::91757253-cc7b-4705-809f-b291d8f3bd2f" providerId="AD" clId="Web-{02C7E414-CB64-1812-49ED-5EAF261BF9AD}"/>
    <pc:docChg chg="addSld modSld">
      <pc:chgData name="Koerber, Jennifer" userId="S::jennifer.koerber@suny.edu::91757253-cc7b-4705-809f-b291d8f3bd2f" providerId="AD" clId="Web-{02C7E414-CB64-1812-49ED-5EAF261BF9AD}" dt="2020-02-26T13:09:05.783" v="57" actId="1076"/>
      <pc:docMkLst>
        <pc:docMk/>
      </pc:docMkLst>
      <pc:sldChg chg="modSp">
        <pc:chgData name="Koerber, Jennifer" userId="S::jennifer.koerber@suny.edu::91757253-cc7b-4705-809f-b291d8f3bd2f" providerId="AD" clId="Web-{02C7E414-CB64-1812-49ED-5EAF261BF9AD}" dt="2020-02-26T13:09:05.783" v="57" actId="1076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02C7E414-CB64-1812-49ED-5EAF261BF9AD}" dt="2020-02-26T13:08:49.751" v="53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2.860" v="54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0.892" v="56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6.251" v="55" actId="14100"/>
          <ac:spMkLst>
            <pc:docMk/>
            <pc:sldMk cId="2998906486" sldId="359"/>
            <ac:spMk id="13" creationId="{7CD16252-5674-4F0D-A2FE-6A70325B1A89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5.783" v="57" actId="1076"/>
          <ac:spMkLst>
            <pc:docMk/>
            <pc:sldMk cId="2998906486" sldId="359"/>
            <ac:spMk id="15" creationId="{4AFEA68D-B3D6-4A4A-8806-0D71A6F4E6DC}"/>
          </ac:spMkLst>
        </pc:spChg>
      </pc:sldChg>
      <pc:sldChg chg="addSp delSp modSp add replId">
        <pc:chgData name="Koerber, Jennifer" userId="S::jennifer.koerber@suny.edu::91757253-cc7b-4705-809f-b291d8f3bd2f" providerId="AD" clId="Web-{02C7E414-CB64-1812-49ED-5EAF261BF9AD}" dt="2020-02-26T13:07:40.485" v="43"/>
        <pc:sldMkLst>
          <pc:docMk/>
          <pc:sldMk cId="2784973981" sldId="402"/>
        </pc:sldMkLst>
        <pc:spChg chg="del">
          <ac:chgData name="Koerber, Jennifer" userId="S::jennifer.koerber@suny.edu::91757253-cc7b-4705-809f-b291d8f3bd2f" providerId="AD" clId="Web-{02C7E414-CB64-1812-49ED-5EAF261BF9AD}" dt="2020-02-26T13:05:23.015" v="3"/>
          <ac:spMkLst>
            <pc:docMk/>
            <pc:sldMk cId="2784973981" sldId="402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17.311" v="1"/>
          <ac:spMkLst>
            <pc:docMk/>
            <pc:sldMk cId="2784973981" sldId="402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0.827" v="7"/>
          <ac:spMkLst>
            <pc:docMk/>
            <pc:sldMk cId="2784973981" sldId="402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4.718" v="8"/>
          <ac:spMkLst>
            <pc:docMk/>
            <pc:sldMk cId="2784973981" sldId="402"/>
            <ac:spMk id="13" creationId="{88211562-086D-455E-840C-410E172A6A33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7.874" v="5"/>
          <ac:spMkLst>
            <pc:docMk/>
            <pc:sldMk cId="2784973981" sldId="402"/>
            <ac:spMk id="16" creationId="{9A8A16A5-E45C-4152-B92C-E73D7A4A103A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1.233" v="2"/>
          <ac:spMkLst>
            <pc:docMk/>
            <pc:sldMk cId="2784973981" sldId="402"/>
            <ac:spMk id="17" creationId="{CAFBCCC7-5AEA-433D-8CE9-D166F98BB38A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9.749" v="6"/>
          <ac:spMkLst>
            <pc:docMk/>
            <pc:sldMk cId="2784973981" sldId="402"/>
            <ac:spMk id="18" creationId="{FD8DEA64-6181-46FD-8C44-21AB4F06810B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5.233" v="4"/>
          <ac:spMkLst>
            <pc:docMk/>
            <pc:sldMk cId="2784973981" sldId="402"/>
            <ac:spMk id="20" creationId="{39FDDADD-9F30-421C-AD22-2F402538BFAF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3.890" v="10"/>
          <ac:spMkLst>
            <pc:docMk/>
            <pc:sldMk cId="2784973981" sldId="402"/>
            <ac:spMk id="22" creationId="{6627F079-5556-450C-B7E9-0B620ECA6C25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1.155" v="9"/>
          <ac:spMkLst>
            <pc:docMk/>
            <pc:sldMk cId="2784973981" sldId="402"/>
            <ac:spMk id="24" creationId="{D0665FB9-3ACB-457F-9180-361FCF9F32AA}"/>
          </ac:spMkLst>
        </pc:spChg>
        <pc:spChg chg="add del">
          <ac:chgData name="Koerber, Jennifer" userId="S::jennifer.koerber@suny.edu::91757253-cc7b-4705-809f-b291d8f3bd2f" providerId="AD" clId="Web-{02C7E414-CB64-1812-49ED-5EAF261BF9AD}" dt="2020-02-26T13:06:37.453" v="25"/>
          <ac:spMkLst>
            <pc:docMk/>
            <pc:sldMk cId="2784973981" sldId="402"/>
            <ac:spMk id="27" creationId="{A7C1F85E-A1B7-4FB6-A213-76FE147FD15C}"/>
          </ac:spMkLst>
        </pc:spChg>
        <pc:spChg chg="add mod">
          <ac:chgData name="Koerber, Jennifer" userId="S::jennifer.koerber@suny.edu::91757253-cc7b-4705-809f-b291d8f3bd2f" providerId="AD" clId="Web-{02C7E414-CB64-1812-49ED-5EAF261BF9AD}" dt="2020-02-26T13:07:22.922" v="37" actId="20577"/>
          <ac:spMkLst>
            <pc:docMk/>
            <pc:sldMk cId="2784973981" sldId="402"/>
            <ac:spMk id="28" creationId="{212CCF00-175E-4352-A089-6015171A25BB}"/>
          </ac:spMkLst>
        </pc:spChg>
        <pc:picChg chg="add mod">
          <ac:chgData name="Koerber, Jennifer" userId="S::jennifer.koerber@suny.edu::91757253-cc7b-4705-809f-b291d8f3bd2f" providerId="AD" clId="Web-{02C7E414-CB64-1812-49ED-5EAF261BF9AD}" dt="2020-02-26T13:07:40.485" v="43"/>
          <ac:picMkLst>
            <pc:docMk/>
            <pc:sldMk cId="2784973981" sldId="402"/>
            <ac:picMk id="25" creationId="{F14F4EA6-A503-4544-AA37-0D707CB422B6}"/>
          </ac:picMkLst>
        </pc:picChg>
      </pc:sldChg>
    </pc:docChg>
  </pc:docChgLst>
  <pc:docChgLst>
    <pc:chgData name="Eichelberger, Michelle" userId="S::michelle.eichelberger@suny.edu::1bd4442c-2af1-40d1-9d43-8e1df5db51d4" providerId="AD" clId="Web-{9FBC912F-458F-60D7-FF8A-900AABBA3E84}"/>
    <pc:docChg chg="addSld delSld modSld sldOrd">
      <pc:chgData name="Eichelberger, Michelle" userId="S::michelle.eichelberger@suny.edu::1bd4442c-2af1-40d1-9d43-8e1df5db51d4" providerId="AD" clId="Web-{9FBC912F-458F-60D7-FF8A-900AABBA3E84}" dt="2020-01-31T15:58:51.960" v="1630" actId="20577"/>
      <pc:docMkLst>
        <pc:docMk/>
      </pc:docMkLst>
      <pc:sldChg chg="modSp">
        <pc:chgData name="Eichelberger, Michelle" userId="S::michelle.eichelberger@suny.edu::1bd4442c-2af1-40d1-9d43-8e1df5db51d4" providerId="AD" clId="Web-{9FBC912F-458F-60D7-FF8A-900AABBA3E84}" dt="2020-01-29T13:49:36.767" v="18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9FBC912F-458F-60D7-FF8A-900AABBA3E84}" dt="2020-01-29T13:49:36.767" v="1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5:17:54.278" v="591" actId="1076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9FBC912F-458F-60D7-FF8A-900AABBA3E84}" dt="2020-01-29T14:51:49.055" v="586" actId="20577"/>
          <ac:spMkLst>
            <pc:docMk/>
            <pc:sldMk cId="3395575550" sldId="300"/>
            <ac:spMk id="3" creationId="{B0D9A189-B0D8-4563-8622-09F35A316A46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5:17:45.340" v="590" actId="1076"/>
          <ac:spMkLst>
            <pc:docMk/>
            <pc:sldMk cId="3395575550" sldId="300"/>
            <ac:spMk id="15" creationId="{619D2D6C-5ED3-4CFC-B08E-80FF2760CCC3}"/>
          </ac:spMkLst>
        </pc:spChg>
        <pc:graphicFrameChg chg="del mod modGraphic">
          <ac:chgData name="Eichelberger, Michelle" userId="S::michelle.eichelberger@suny.edu::1bd4442c-2af1-40d1-9d43-8e1df5db51d4" providerId="AD" clId="Web-{9FBC912F-458F-60D7-FF8A-900AABBA3E84}" dt="2020-01-29T14:18:15.987" v="550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9FBC912F-458F-60D7-FF8A-900AABBA3E84}" dt="2020-01-29T15:17:54.278" v="591" actId="1076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modSp">
        <pc:chgData name="Eichelberger, Michelle" userId="S::michelle.eichelberger@suny.edu::1bd4442c-2af1-40d1-9d43-8e1df5db51d4" providerId="AD" clId="Web-{9FBC912F-458F-60D7-FF8A-900AABBA3E84}" dt="2020-01-31T15:58:49.960" v="1629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9FBC912F-458F-60D7-FF8A-900AABBA3E84}" dt="2020-01-31T15:58:49.960" v="1629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4:17:21.720" v="539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9FBC912F-458F-60D7-FF8A-900AABBA3E84}" dt="2020-01-29T14:01:53.513" v="476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4:05:00.254" v="517" actId="20577"/>
          <ac:spMkLst>
            <pc:docMk/>
            <pc:sldMk cId="2597148903" sldId="315"/>
            <ac:spMk id="3" creationId="{00000000-0000-0000-0000-000000000000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5:47.140" v="455"/>
          <ac:spMkLst>
            <pc:docMk/>
            <pc:sldMk cId="2597148903" sldId="315"/>
            <ac:spMk id="14" creationId="{F09A689B-13FC-4C1F-B2D4-CA5EC04DBC66}"/>
          </ac:spMkLst>
        </pc:spChg>
        <pc:spChg chg="add del">
          <ac:chgData name="Eichelberger, Michelle" userId="S::michelle.eichelberger@suny.edu::1bd4442c-2af1-40d1-9d43-8e1df5db51d4" providerId="AD" clId="Web-{9FBC912F-458F-60D7-FF8A-900AABBA3E84}" dt="2020-01-29T14:17:21.720" v="539"/>
          <ac:spMkLst>
            <pc:docMk/>
            <pc:sldMk cId="2597148903" sldId="315"/>
            <ac:spMk id="16" creationId="{22CB6D12-7BA1-4297-986C-C3406EAC2648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14:17:13.923" v="537" actId="20577"/>
          <ac:spMkLst>
            <pc:docMk/>
            <pc:sldMk cId="2597148903" sldId="315"/>
            <ac:spMk id="17" creationId="{B749AB1E-829D-4078-9AC8-D1E449881812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5:47.140" v="455"/>
          <ac:picMkLst>
            <pc:docMk/>
            <pc:sldMk cId="2597148903" sldId="315"/>
            <ac:picMk id="4" creationId="{63EEF00D-6CC2-4F82-9742-E00D82F84CDD}"/>
          </ac:picMkLst>
        </pc:picChg>
        <pc:picChg chg="add mod modCrop">
          <ac:chgData name="Eichelberger, Michelle" userId="S::michelle.eichelberger@suny.edu::1bd4442c-2af1-40d1-9d43-8e1df5db51d4" providerId="AD" clId="Web-{9FBC912F-458F-60D7-FF8A-900AABBA3E84}" dt="2020-01-29T14:06:57.040" v="525" actId="1076"/>
          <ac:picMkLst>
            <pc:docMk/>
            <pc:sldMk cId="2597148903" sldId="315"/>
            <ac:picMk id="13" creationId="{05015497-B310-472B-A577-65409A29224E}"/>
          </ac:picMkLst>
        </pc:picChg>
      </pc:sldChg>
      <pc:sldChg chg="addSp delSp modSp">
        <pc:chgData name="Eichelberger, Michelle" userId="S::michelle.eichelberger@suny.edu::1bd4442c-2af1-40d1-9d43-8e1df5db51d4" providerId="AD" clId="Web-{9FBC912F-458F-60D7-FF8A-900AABBA3E84}" dt="2020-01-31T15:58:11.898" v="1620" actId="20577"/>
        <pc:sldMkLst>
          <pc:docMk/>
          <pc:sldMk cId="2948244347" sldId="328"/>
        </pc:sldMkLst>
        <pc:spChg chg="add mod">
          <ac:chgData name="Eichelberger, Michelle" userId="S::michelle.eichelberger@suny.edu::1bd4442c-2af1-40d1-9d43-8e1df5db51d4" providerId="AD" clId="Web-{9FBC912F-458F-60D7-FF8A-900AABBA3E84}" dt="2020-01-31T15:58:04.741" v="1617" actId="20577"/>
          <ac:spMkLst>
            <pc:docMk/>
            <pc:sldMk cId="2948244347" sldId="328"/>
            <ac:spMk id="11" creationId="{FE4CF827-58B1-4CE7-9CC4-BDD7DE8FBB8B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58:11.898" v="1620" actId="20577"/>
          <ac:spMkLst>
            <pc:docMk/>
            <pc:sldMk cId="2948244347" sldId="328"/>
            <ac:spMk id="12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48.898" v="1615"/>
          <ac:spMkLst>
            <pc:docMk/>
            <pc:sldMk cId="2948244347" sldId="328"/>
            <ac:spMk id="13" creationId="{67894590-C221-4308-ABF4-233D581EBFE4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1:03.176" v="74"/>
          <ac:spMkLst>
            <pc:docMk/>
            <pc:sldMk cId="2948244347" sldId="328"/>
            <ac:spMk id="14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55.679" v="1616"/>
          <ac:spMkLst>
            <pc:docMk/>
            <pc:sldMk cId="2948244347" sldId="328"/>
            <ac:spMk id="14" creationId="{5DC0C9B7-F311-4C8A-91C9-7B579221F3BD}"/>
          </ac:spMkLst>
        </pc:spChg>
        <pc:spChg chg="add del mod">
          <ac:chgData name="Eichelberger, Michelle" userId="S::michelle.eichelberger@suny.edu::1bd4442c-2af1-40d1-9d43-8e1df5db51d4" providerId="AD" clId="Web-{9FBC912F-458F-60D7-FF8A-900AABBA3E84}" dt="2020-01-30T16:42:13.051" v="814"/>
          <ac:spMkLst>
            <pc:docMk/>
            <pc:sldMk cId="2948244347" sldId="328"/>
            <ac:spMk id="15" creationId="{16AC2EDA-8DA3-4293-B4B5-AB6D89FD3E8B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0:59.473" v="73"/>
          <ac:picMkLst>
            <pc:docMk/>
            <pc:sldMk cId="2948244347" sldId="328"/>
            <ac:picMk id="13" creationId="{00000000-0000-0000-0000-000000000000}"/>
          </ac:picMkLst>
        </pc:picChg>
      </pc:sldChg>
      <pc:sldChg chg="modSp">
        <pc:chgData name="Eichelberger, Michelle" userId="S::michelle.eichelberger@suny.edu::1bd4442c-2af1-40d1-9d43-8e1df5db51d4" providerId="AD" clId="Web-{9FBC912F-458F-60D7-FF8A-900AABBA3E84}" dt="2020-01-30T16:47:19.468" v="1072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9FBC912F-458F-60D7-FF8A-900AABBA3E84}" dt="2020-01-30T16:45:23.589" v="952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0T16:47:19.468" v="107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FBC912F-458F-60D7-FF8A-900AABBA3E84}" dt="2020-01-29T15:20:35.465" v="711" actId="20577"/>
        <pc:sldMkLst>
          <pc:docMk/>
          <pc:sldMk cId="3546033310" sldId="344"/>
        </pc:sldMkLst>
        <pc:spChg chg="mod">
          <ac:chgData name="Eichelberger, Michelle" userId="S::michelle.eichelberger@suny.edu::1bd4442c-2af1-40d1-9d43-8e1df5db51d4" providerId="AD" clId="Web-{9FBC912F-458F-60D7-FF8A-900AABBA3E84}" dt="2020-01-29T15:20:35.465" v="711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del ord">
        <pc:chgData name="Eichelberger, Michelle" userId="S::michelle.eichelberger@suny.edu::1bd4442c-2af1-40d1-9d43-8e1df5db51d4" providerId="AD" clId="Web-{9FBC912F-458F-60D7-FF8A-900AABBA3E84}" dt="2020-01-30T16:45:08.604" v="911"/>
        <pc:sldMkLst>
          <pc:docMk/>
          <pc:sldMk cId="2638821289" sldId="354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49:43.736" v="21"/>
        <pc:sldMkLst>
          <pc:docMk/>
          <pc:sldMk cId="3543797670" sldId="361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50:19.112" v="56"/>
        <pc:sldMkLst>
          <pc:docMk/>
          <pc:sldMk cId="3198353947" sldId="362"/>
        </pc:sldMkLst>
      </pc:sldChg>
      <pc:sldChg chg="delSp modSp">
        <pc:chgData name="Eichelberger, Michelle" userId="S::michelle.eichelberger@suny.edu::1bd4442c-2af1-40d1-9d43-8e1df5db51d4" providerId="AD" clId="Web-{9FBC912F-458F-60D7-FF8A-900AABBA3E84}" dt="2020-01-31T15:28:18.260" v="1612" actId="20577"/>
        <pc:sldMkLst>
          <pc:docMk/>
          <pc:sldMk cId="594391665" sldId="363"/>
        </pc:sldMkLst>
        <pc:spChg chg="mod">
          <ac:chgData name="Eichelberger, Michelle" userId="S::michelle.eichelberger@suny.edu::1bd4442c-2af1-40d1-9d43-8e1df5db51d4" providerId="AD" clId="Web-{9FBC912F-458F-60D7-FF8A-900AABBA3E84}" dt="2020-01-31T15:28:18.260" v="1612" actId="20577"/>
          <ac:spMkLst>
            <pc:docMk/>
            <pc:sldMk cId="594391665" sldId="363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3:50:12.768" v="54" actId="20577"/>
          <ac:spMkLst>
            <pc:docMk/>
            <pc:sldMk cId="594391665" sldId="363"/>
            <ac:spMk id="11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49:59.861" v="25"/>
          <ac:picMkLst>
            <pc:docMk/>
            <pc:sldMk cId="594391665" sldId="363"/>
            <ac:picMk id="2050" creationId="{00000000-0000-0000-0000-000000000000}"/>
          </ac:picMkLst>
        </pc:picChg>
      </pc:sldChg>
      <pc:sldChg chg="modSp del">
        <pc:chgData name="Eichelberger, Michelle" userId="S::michelle.eichelberger@suny.edu::1bd4442c-2af1-40d1-9d43-8e1df5db51d4" providerId="AD" clId="Web-{9FBC912F-458F-60D7-FF8A-900AABBA3E84}" dt="2020-01-31T15:27:55.713" v="1607"/>
        <pc:sldMkLst>
          <pc:docMk/>
          <pc:sldMk cId="135767456" sldId="366"/>
        </pc:sldMkLst>
        <pc:picChg chg="mod">
          <ac:chgData name="Eichelberger, Michelle" userId="S::michelle.eichelberger@suny.edu::1bd4442c-2af1-40d1-9d43-8e1df5db51d4" providerId="AD" clId="Web-{9FBC912F-458F-60D7-FF8A-900AABBA3E84}" dt="2020-01-31T15:27:42.994" v="1606"/>
          <ac:picMkLst>
            <pc:docMk/>
            <pc:sldMk cId="135767456" sldId="366"/>
            <ac:picMk id="15" creationId="{00000000-0000-0000-0000-000000000000}"/>
          </ac:picMkLst>
        </pc:picChg>
      </pc:sldChg>
      <pc:sldChg chg="addSp modSp add replId">
        <pc:chgData name="Eichelberger, Michelle" userId="S::michelle.eichelberger@suny.edu::1bd4442c-2af1-40d1-9d43-8e1df5db51d4" providerId="AD" clId="Web-{9FBC912F-458F-60D7-FF8A-900AABBA3E84}" dt="2020-01-29T21:35:53.286" v="755" actId="14100"/>
        <pc:sldMkLst>
          <pc:docMk/>
          <pc:sldMk cId="559344816" sldId="368"/>
        </pc:sldMkLst>
        <pc:spChg chg="mod">
          <ac:chgData name="Eichelberger, Michelle" userId="S::michelle.eichelberger@suny.edu::1bd4442c-2af1-40d1-9d43-8e1df5db51d4" providerId="AD" clId="Web-{9FBC912F-458F-60D7-FF8A-900AABBA3E84}" dt="2020-01-29T14:04:07.096" v="503" actId="20577"/>
          <ac:spMkLst>
            <pc:docMk/>
            <pc:sldMk cId="559344816" sldId="368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21:33:58.832" v="744" actId="14100"/>
          <ac:spMkLst>
            <pc:docMk/>
            <pc:sldMk cId="559344816" sldId="368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21:35:53.286" v="755" actId="14100"/>
          <ac:spMkLst>
            <pc:docMk/>
            <pc:sldMk cId="559344816" sldId="368"/>
            <ac:spMk id="14" creationId="{953A1FF4-220E-4274-B822-CFF8EF073CD9}"/>
          </ac:spMkLst>
        </pc:spChg>
        <pc:picChg chg="add mod">
          <ac:chgData name="Eichelberger, Michelle" userId="S::michelle.eichelberger@suny.edu::1bd4442c-2af1-40d1-9d43-8e1df5db51d4" providerId="AD" clId="Web-{9FBC912F-458F-60D7-FF8A-900AABBA3E84}" dt="2020-01-29T21:35:01.942" v="746" actId="1076"/>
          <ac:picMkLst>
            <pc:docMk/>
            <pc:sldMk cId="559344816" sldId="368"/>
            <ac:picMk id="4" creationId="{E79FE2BC-798B-4C67-83AE-2A67488D9B5E}"/>
          </ac:picMkLst>
        </pc:picChg>
      </pc:sldChg>
      <pc:sldChg chg="del">
        <pc:chgData name="Eichelberger, Michelle" userId="S::michelle.eichelberger@suny.edu::1bd4442c-2af1-40d1-9d43-8e1df5db51d4" providerId="AD" clId="Web-{9FBC912F-458F-60D7-FF8A-900AABBA3E84}" dt="2020-01-30T16:42:57.193" v="833"/>
        <pc:sldMkLst>
          <pc:docMk/>
          <pc:sldMk cId="1989452076" sldId="372"/>
        </pc:sldMkLst>
      </pc:sldChg>
      <pc:sldChg chg="modSp add replId">
        <pc:chgData name="Eichelberger, Michelle" userId="S::michelle.eichelberger@suny.edu::1bd4442c-2af1-40d1-9d43-8e1df5db51d4" providerId="AD" clId="Web-{9FBC912F-458F-60D7-FF8A-900AABBA3E84}" dt="2020-01-31T15:25:26.353" v="1591" actId="20577"/>
        <pc:sldMkLst>
          <pc:docMk/>
          <pc:sldMk cId="3070354957" sldId="380"/>
        </pc:sldMkLst>
        <pc:spChg chg="mod">
          <ac:chgData name="Eichelberger, Michelle" userId="S::michelle.eichelberger@suny.edu::1bd4442c-2af1-40d1-9d43-8e1df5db51d4" providerId="AD" clId="Web-{9FBC912F-458F-60D7-FF8A-900AABBA3E84}" dt="2020-01-30T20:28:42.666" v="1097" actId="20577"/>
          <ac:spMkLst>
            <pc:docMk/>
            <pc:sldMk cId="3070354957" sldId="380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25:26.353" v="1591" actId="20577"/>
          <ac:spMkLst>
            <pc:docMk/>
            <pc:sldMk cId="3070354957" sldId="380"/>
            <ac:spMk id="14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17E99B41-A942-44F8-209F-25EF3E8C4B90}"/>
    <pc:docChg chg="addSld delSld modSld sldOrd">
      <pc:chgData name="McGee, Margaret" userId="S::margaret.mcgee@suny.edu::07377fe7-8f05-4c22-a697-5f820ef7115e" providerId="AD" clId="Web-{17E99B41-A942-44F8-209F-25EF3E8C4B90}" dt="2019-12-18T14:16:59.997" v="4214" actId="1076"/>
      <pc:docMkLst>
        <pc:docMk/>
      </pc:docMkLst>
      <pc:sldChg chg="addSp delSp modSp ord">
        <pc:chgData name="McGee, Margaret" userId="S::margaret.mcgee@suny.edu::07377fe7-8f05-4c22-a697-5f820ef7115e" providerId="AD" clId="Web-{17E99B41-A942-44F8-209F-25EF3E8C4B90}" dt="2019-12-18T14:11:03.138" v="4178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7E99B41-A942-44F8-209F-25EF3E8C4B90}" dt="2019-12-17T21:34:29.341" v="632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7E99B41-A942-44F8-209F-25EF3E8C4B90}" dt="2019-12-17T23:19:55.942" v="4082" actId="20577"/>
          <ac:spMkLst>
            <pc:docMk/>
            <pc:sldMk cId="2227392382" sldId="342"/>
            <ac:spMk id="3" creationId="{4DBDDB3F-B73C-4F73-9955-8AC852907A47}"/>
          </ac:spMkLst>
        </pc:spChg>
        <pc:picChg chg="add del mod ord">
          <ac:chgData name="McGee, Margaret" userId="S::margaret.mcgee@suny.edu::07377fe7-8f05-4c22-a697-5f820ef7115e" providerId="AD" clId="Web-{17E99B41-A942-44F8-209F-25EF3E8C4B90}" dt="2019-12-18T14:10:32.871" v="4175"/>
          <ac:picMkLst>
            <pc:docMk/>
            <pc:sldMk cId="2227392382" sldId="342"/>
            <ac:picMk id="4" creationId="{DB4E45F6-045E-4197-830D-F8111FB4965F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1:03.138" v="4178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 del">
        <pc:chgData name="McGee, Margaret" userId="S::margaret.mcgee@suny.edu::07377fe7-8f05-4c22-a697-5f820ef7115e" providerId="AD" clId="Web-{17E99B41-A942-44F8-209F-25EF3E8C4B90}" dt="2019-12-17T23:02:01.422" v="3449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17E99B41-A942-44F8-209F-25EF3E8C4B90}" dt="2019-12-17T22:01:48.105" v="2210" actId="20577"/>
          <ac:spMkLst>
            <pc:docMk/>
            <pc:sldMk cId="3497420990" sldId="343"/>
            <ac:spMk id="2" creationId="{71EA7B85-A46E-4A0A-B5A6-003D849DE4A5}"/>
          </ac:spMkLst>
        </pc:spChg>
      </pc:sldChg>
      <pc:sldChg chg="addSp delSp modSp">
        <pc:chgData name="McGee, Margaret" userId="S::margaret.mcgee@suny.edu::07377fe7-8f05-4c22-a697-5f820ef7115e" providerId="AD" clId="Web-{17E99B41-A942-44F8-209F-25EF3E8C4B90}" dt="2019-12-18T14:16:59.997" v="4214" actId="1076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17E99B41-A942-44F8-209F-25EF3E8C4B90}" dt="2019-12-17T21:12:57.639" v="101" actId="20577"/>
          <ac:spMkLst>
            <pc:docMk/>
            <pc:sldMk cId="3546033310" sldId="344"/>
            <ac:spMk id="2" creationId="{71EA7B85-A46E-4A0A-B5A6-003D849DE4A5}"/>
          </ac:spMkLst>
        </pc:spChg>
        <pc:spChg chg="del mod">
          <ac:chgData name="McGee, Margaret" userId="S::margaret.mcgee@suny.edu::07377fe7-8f05-4c22-a697-5f820ef7115e" providerId="AD" clId="Web-{17E99B41-A942-44F8-209F-25EF3E8C4B90}" dt="2019-12-17T21:09:35.701" v="22"/>
          <ac:spMkLst>
            <pc:docMk/>
            <pc:sldMk cId="3546033310" sldId="344"/>
            <ac:spMk id="3" creationId="{4DBDDB3F-B73C-4F73-9955-8AC852907A47}"/>
          </ac:spMkLst>
        </pc:spChg>
        <pc:spChg chg="add del mod">
          <ac:chgData name="McGee, Margaret" userId="S::margaret.mcgee@suny.edu::07377fe7-8f05-4c22-a697-5f820ef7115e" providerId="AD" clId="Web-{17E99B41-A942-44F8-209F-25EF3E8C4B90}" dt="2019-12-17T21:11:36.607" v="63"/>
          <ac:spMkLst>
            <pc:docMk/>
            <pc:sldMk cId="3546033310" sldId="344"/>
            <ac:spMk id="4" creationId="{9BAE8752-47AA-430A-9AD7-D2B2D46F63AC}"/>
          </ac:spMkLst>
        </pc:spChg>
        <pc:spChg chg="add mod">
          <ac:chgData name="McGee, Margaret" userId="S::margaret.mcgee@suny.edu::07377fe7-8f05-4c22-a697-5f820ef7115e" providerId="AD" clId="Web-{17E99B41-A942-44F8-209F-25EF3E8C4B90}" dt="2019-12-17T23:23:04.364" v="4167" actId="20577"/>
          <ac:spMkLst>
            <pc:docMk/>
            <pc:sldMk cId="3546033310" sldId="344"/>
            <ac:spMk id="6" creationId="{0134EE62-A3AE-4ABC-9D13-84F3C54BAAF7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6:59.997" v="4214" actId="1076"/>
          <ac:picMkLst>
            <pc:docMk/>
            <pc:sldMk cId="3546033310" sldId="344"/>
            <ac:picMk id="3" creationId="{2B67234E-C44C-41EA-B65A-6DEE4AE95277}"/>
          </ac:picMkLst>
        </pc:picChg>
      </pc:sldChg>
      <pc:sldChg chg="addSp modSp">
        <pc:chgData name="McGee, Margaret" userId="S::margaret.mcgee@suny.edu::07377fe7-8f05-4c22-a697-5f820ef7115e" providerId="AD" clId="Web-{17E99B41-A942-44F8-209F-25EF3E8C4B90}" dt="2019-12-18T14:13:29.738" v="4199" actId="1076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17E99B41-A942-44F8-209F-25EF3E8C4B90}" dt="2019-12-17T22:01:43.168" v="2203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2:34.970" v="4180" actId="1076"/>
          <ac:spMkLst>
            <pc:docMk/>
            <pc:sldMk cId="711493466" sldId="357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3:29.738" v="4199" actId="1076"/>
          <ac:picMkLst>
            <pc:docMk/>
            <pc:sldMk cId="711493466" sldId="357"/>
            <ac:picMk id="2" creationId="{64E1B70C-6CBC-45F5-B8B0-274CA7D0F867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6.941" v="4198" actId="1076"/>
          <ac:picMkLst>
            <pc:docMk/>
            <pc:sldMk cId="711493466" sldId="357"/>
            <ac:picMk id="4" creationId="{D986E949-1CAD-448C-B7E3-C3A830A31D9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3.566" v="4197" actId="1076"/>
          <ac:picMkLst>
            <pc:docMk/>
            <pc:sldMk cId="711493466" sldId="357"/>
            <ac:picMk id="16" creationId="{5190928C-DD69-443B-AECF-557FA2DCEE8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18.394" v="4195" actId="1076"/>
          <ac:picMkLst>
            <pc:docMk/>
            <pc:sldMk cId="711493466" sldId="357"/>
            <ac:picMk id="18" creationId="{ED953638-415A-42AF-965C-724D6B15586E}"/>
          </ac:picMkLst>
        </pc:picChg>
      </pc:sldChg>
      <pc:sldChg chg="addSp modSp add replId">
        <pc:chgData name="McGee, Margaret" userId="S::margaret.mcgee@suny.edu::07377fe7-8f05-4c22-a697-5f820ef7115e" providerId="AD" clId="Web-{17E99B41-A942-44F8-209F-25EF3E8C4B90}" dt="2019-12-18T14:15:46.806" v="4206" actId="1076"/>
        <pc:sldMkLst>
          <pc:docMk/>
          <pc:sldMk cId="2781011315" sldId="360"/>
        </pc:sldMkLst>
        <pc:spChg chg="mod">
          <ac:chgData name="McGee, Margaret" userId="S::margaret.mcgee@suny.edu::07377fe7-8f05-4c22-a697-5f820ef7115e" providerId="AD" clId="Web-{17E99B41-A942-44F8-209F-25EF3E8C4B90}" dt="2019-12-17T22:02:38.105" v="2285" actId="20577"/>
          <ac:spMkLst>
            <pc:docMk/>
            <pc:sldMk cId="2781011315" sldId="360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5:11.617" v="4203" actId="14100"/>
          <ac:spMkLst>
            <pc:docMk/>
            <pc:sldMk cId="2781011315" sldId="360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5:46.806" v="4206" actId="1076"/>
          <ac:picMkLst>
            <pc:docMk/>
            <pc:sldMk cId="2781011315" sldId="360"/>
            <ac:picMk id="2" creationId="{D96BA6EC-64F8-4427-947B-F2D1B84D3920}"/>
          </ac:picMkLst>
        </pc:picChg>
      </pc:sldChg>
    </pc:docChg>
  </pc:docChgLst>
  <pc:docChgLst>
    <pc:chgData name="Pritting, Shannon" userId="S::shannon.pritting@suny.edu::b6acce8b-3193-4a7b-b3b8-1dc43a9f8da4" providerId="AD" clId="Web-{62F111F7-24CD-4724-A1DE-69AFDEE94DE5}"/>
    <pc:docChg chg="addSld modSld">
      <pc:chgData name="Pritting, Shannon" userId="S::shannon.pritting@suny.edu::b6acce8b-3193-4a7b-b3b8-1dc43a9f8da4" providerId="AD" clId="Web-{62F111F7-24CD-4724-A1DE-69AFDEE94DE5}" dt="2020-03-31T17:57:49.053" v="916" actId="20577"/>
      <pc:docMkLst>
        <pc:docMk/>
      </pc:docMkLst>
      <pc:sldChg chg="modSp">
        <pc:chgData name="Pritting, Shannon" userId="S::shannon.pritting@suny.edu::b6acce8b-3193-4a7b-b3b8-1dc43a9f8da4" providerId="AD" clId="Web-{62F111F7-24CD-4724-A1DE-69AFDEE94DE5}" dt="2020-03-31T17:53:56.646" v="192" actId="14100"/>
        <pc:sldMkLst>
          <pc:docMk/>
          <pc:sldMk cId="97585813" sldId="415"/>
        </pc:sldMkLst>
        <pc:spChg chg="mod">
          <ac:chgData name="Pritting, Shannon" userId="S::shannon.pritting@suny.edu::b6acce8b-3193-4a7b-b3b8-1dc43a9f8da4" providerId="AD" clId="Web-{62F111F7-24CD-4724-A1DE-69AFDEE94DE5}" dt="2020-03-31T17:53:56.646" v="192" actId="14100"/>
          <ac:spMkLst>
            <pc:docMk/>
            <pc:sldMk cId="97585813" sldId="415"/>
            <ac:spMk id="3" creationId="{00000000-0000-0000-0000-000000000000}"/>
          </ac:spMkLst>
        </pc:spChg>
        <pc:picChg chg="mod">
          <ac:chgData name="Pritting, Shannon" userId="S::shannon.pritting@suny.edu::b6acce8b-3193-4a7b-b3b8-1dc43a9f8da4" providerId="AD" clId="Web-{62F111F7-24CD-4724-A1DE-69AFDEE94DE5}" dt="2020-03-31T17:53:52.240" v="191" actId="1076"/>
          <ac:picMkLst>
            <pc:docMk/>
            <pc:sldMk cId="97585813" sldId="415"/>
            <ac:picMk id="4" creationId="{75947F7D-8ABC-470C-A8AE-3D78ADECF381}"/>
          </ac:picMkLst>
        </pc:picChg>
      </pc:sldChg>
      <pc:sldChg chg="addSp delSp modSp add replId">
        <pc:chgData name="Pritting, Shannon" userId="S::shannon.pritting@suny.edu::b6acce8b-3193-4a7b-b3b8-1dc43a9f8da4" providerId="AD" clId="Web-{62F111F7-24CD-4724-A1DE-69AFDEE94DE5}" dt="2020-03-31T17:57:49.053" v="915" actId="20577"/>
        <pc:sldMkLst>
          <pc:docMk/>
          <pc:sldMk cId="669059072" sldId="428"/>
        </pc:sldMkLst>
        <pc:spChg chg="add del mod">
          <ac:chgData name="Pritting, Shannon" userId="S::shannon.pritting@suny.edu::b6acce8b-3193-4a7b-b3b8-1dc43a9f8da4" providerId="AD" clId="Web-{62F111F7-24CD-4724-A1DE-69AFDEE94DE5}" dt="2020-03-31T17:55:33.805" v="289"/>
          <ac:spMkLst>
            <pc:docMk/>
            <pc:sldMk cId="669059072" sldId="428"/>
            <ac:spMk id="3" creationId="{E7A76691-2E5B-4346-9C36-487724C6F43E}"/>
          </ac:spMkLst>
        </pc:spChg>
        <pc:spChg chg="mod">
          <ac:chgData name="Pritting, Shannon" userId="S::shannon.pritting@suny.edu::b6acce8b-3193-4a7b-b3b8-1dc43a9f8da4" providerId="AD" clId="Web-{62F111F7-24CD-4724-A1DE-69AFDEE94DE5}" dt="2020-03-31T17:54:54.677" v="282" actId="20577"/>
          <ac:spMkLst>
            <pc:docMk/>
            <pc:sldMk cId="669059072" sldId="428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62F111F7-24CD-4724-A1DE-69AFDEE94DE5}" dt="2020-03-31T17:57:49.053" v="915" actId="20577"/>
          <ac:spMkLst>
            <pc:docMk/>
            <pc:sldMk cId="669059072" sldId="428"/>
            <ac:spMk id="16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62F111F7-24CD-4724-A1DE-69AFDEE94DE5}" dt="2020-03-31T17:54:56.990" v="285"/>
          <ac:picMkLst>
            <pc:docMk/>
            <pc:sldMk cId="669059072" sldId="428"/>
            <ac:picMk id="14" creationId="{00000000-0000-0000-0000-000000000000}"/>
          </ac:picMkLst>
        </pc:picChg>
      </pc:sldChg>
    </pc:docChg>
  </pc:docChgLst>
  <pc:docChgLst>
    <pc:chgData name="Pawlowski, Gail" userId="S::gail.pawlowski@suny.edu::bd5da5e8-06b1-4cc2-aa69-9abf12f7c241" providerId="AD" clId="Web-{A97DCE2A-992C-44F6-A124-45C21B8C311F}"/>
    <pc:docChg chg="modSld">
      <pc:chgData name="Pawlowski, Gail" userId="S::gail.pawlowski@suny.edu::bd5da5e8-06b1-4cc2-aa69-9abf12f7c241" providerId="AD" clId="Web-{A97DCE2A-992C-44F6-A124-45C21B8C311F}" dt="2020-02-26T17:10:23.701" v="10" actId="1076"/>
      <pc:docMkLst>
        <pc:docMk/>
      </pc:docMkLst>
      <pc:sldChg chg="addSp delSp modSp">
        <pc:chgData name="Pawlowski, Gail" userId="S::gail.pawlowski@suny.edu::bd5da5e8-06b1-4cc2-aa69-9abf12f7c241" providerId="AD" clId="Web-{A97DCE2A-992C-44F6-A124-45C21B8C311F}" dt="2020-02-26T17:10:23.701" v="10" actId="1076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A97DCE2A-992C-44F6-A124-45C21B8C311F}" dt="2020-02-26T17:10:23.701" v="10" actId="1076"/>
          <ac:spMkLst>
            <pc:docMk/>
            <pc:sldMk cId="694973829" sldId="394"/>
            <ac:spMk id="4" creationId="{B265B45E-18EB-42DE-B28A-3293B6E48E79}"/>
          </ac:spMkLst>
        </pc:spChg>
        <pc:picChg chg="del">
          <ac:chgData name="Pawlowski, Gail" userId="S::gail.pawlowski@suny.edu::bd5da5e8-06b1-4cc2-aa69-9abf12f7c241" providerId="AD" clId="Web-{A97DCE2A-992C-44F6-A124-45C21B8C311F}" dt="2020-02-26T17:07:19.850" v="0"/>
          <ac:picMkLst>
            <pc:docMk/>
            <pc:sldMk cId="694973829" sldId="394"/>
            <ac:picMk id="3" creationId="{8C2DE2D0-12FF-48BB-93D6-B63788705E82}"/>
          </ac:picMkLst>
        </pc:picChg>
        <pc:picChg chg="add mod">
          <ac:chgData name="Pawlowski, Gail" userId="S::gail.pawlowski@suny.edu::bd5da5e8-06b1-4cc2-aa69-9abf12f7c241" providerId="AD" clId="Web-{A97DCE2A-992C-44F6-A124-45C21B8C311F}" dt="2020-02-26T17:10:13.372" v="9" actId="1076"/>
          <ac:picMkLst>
            <pc:docMk/>
            <pc:sldMk cId="694973829" sldId="394"/>
            <ac:picMk id="8" creationId="{A55D8A63-B1FA-4EA6-A214-DD2E31435810}"/>
          </ac:picMkLst>
        </pc:picChg>
      </pc:sldChg>
    </pc:docChg>
  </pc:docChgLst>
  <pc:docChgLst>
    <pc:chgData name="McGee, Margaret" userId="S::margaret.mcgee@suny.edu::07377fe7-8f05-4c22-a697-5f820ef7115e" providerId="AD" clId="Web-{D3A1A1D9-EEAF-4F7E-A49D-9298AA149061}"/>
    <pc:docChg chg="modSld">
      <pc:chgData name="McGee, Margaret" userId="S::margaret.mcgee@suny.edu::07377fe7-8f05-4c22-a697-5f820ef7115e" providerId="AD" clId="Web-{D3A1A1D9-EEAF-4F7E-A49D-9298AA149061}" dt="2020-03-30T14:46:32.932" v="38" actId="20577"/>
      <pc:docMkLst>
        <pc:docMk/>
      </pc:docMkLst>
      <pc:sldChg chg="modSp">
        <pc:chgData name="McGee, Margaret" userId="S::margaret.mcgee@suny.edu::07377fe7-8f05-4c22-a697-5f820ef7115e" providerId="AD" clId="Web-{D3A1A1D9-EEAF-4F7E-A49D-9298AA149061}" dt="2020-03-30T14:46:32.932" v="3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3A1A1D9-EEAF-4F7E-A49D-9298AA149061}" dt="2020-03-30T14:46:32.932" v="37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Eichelberger, Michelle" userId="S::michelle.eichelberger@suny.edu::1bd4442c-2af1-40d1-9d43-8e1df5db51d4" providerId="AD" clId="Web-{E6541660-9BE5-BDA9-CB15-56CB578CF3F7}"/>
    <pc:docChg chg="modSld">
      <pc:chgData name="Eichelberger, Michelle" userId="S::michelle.eichelberger@suny.edu::1bd4442c-2af1-40d1-9d43-8e1df5db51d4" providerId="AD" clId="Web-{E6541660-9BE5-BDA9-CB15-56CB578CF3F7}" dt="2019-11-20T19:43:37.488" v="1705" actId="1076"/>
      <pc:docMkLst>
        <pc:docMk/>
      </pc:docMkLst>
      <pc:sldChg chg="addSp delSp modSp">
        <pc:chgData name="Eichelberger, Michelle" userId="S::michelle.eichelberger@suny.edu::1bd4442c-2af1-40d1-9d43-8e1df5db51d4" providerId="AD" clId="Web-{E6541660-9BE5-BDA9-CB15-56CB578CF3F7}" dt="2019-11-20T18:23:53.364" v="848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E6541660-9BE5-BDA9-CB15-56CB578CF3F7}" dt="2019-11-20T18:19:06.112" v="694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23:53.364" v="848" actId="20577"/>
          <ac:spMkLst>
            <pc:docMk/>
            <pc:sldMk cId="3395575550" sldId="300"/>
            <ac:spMk id="3" creationId="{B0D9A189-B0D8-4563-8622-09F35A316A46}"/>
          </ac:spMkLst>
        </pc:spChg>
        <pc:graphicFrameChg chg="del mod modGraphic">
          <ac:chgData name="Eichelberger, Michelle" userId="S::michelle.eichelberger@suny.edu::1bd4442c-2af1-40d1-9d43-8e1df5db51d4" providerId="AD" clId="Web-{E6541660-9BE5-BDA9-CB15-56CB578CF3F7}" dt="2019-11-20T18:19:16.191" v="699"/>
          <ac:graphicFrameMkLst>
            <pc:docMk/>
            <pc:sldMk cId="3395575550" sldId="300"/>
            <ac:graphicFrameMk id="14" creationId="{193B8D63-61BD-449D-AE88-8A6E0F41180D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E6541660-9BE5-BDA9-CB15-56CB578CF3F7}" dt="2019-11-20T18:20:30.535" v="706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modSp">
        <pc:chgData name="Eichelberger, Michelle" userId="S::michelle.eichelberger@suny.edu::1bd4442c-2af1-40d1-9d43-8e1df5db51d4" providerId="AD" clId="Web-{E6541660-9BE5-BDA9-CB15-56CB578CF3F7}" dt="2019-11-20T17:53:42.666" v="442" actId="14100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E6541660-9BE5-BDA9-CB15-56CB578CF3F7}" dt="2019-11-20T17:53:42.666" v="442" actId="14100"/>
          <ac:spMkLst>
            <pc:docMk/>
            <pc:sldMk cId="1782767769" sldId="314"/>
            <ac:spMk id="15" creationId="{69E2B22E-D664-4DB7-959E-F94F3254E369}"/>
          </ac:spMkLst>
        </pc:spChg>
      </pc:sldChg>
      <pc:sldChg chg="modSp">
        <pc:chgData name="Eichelberger, Michelle" userId="S::michelle.eichelberger@suny.edu::1bd4442c-2af1-40d1-9d43-8e1df5db51d4" providerId="AD" clId="Web-{E6541660-9BE5-BDA9-CB15-56CB578CF3F7}" dt="2019-11-20T18:17:27.581" v="678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E6541660-9BE5-BDA9-CB15-56CB578CF3F7}" dt="2019-11-20T18:02:01.559" v="487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17:27.581" v="678" actId="20577"/>
          <ac:spMkLst>
            <pc:docMk/>
            <pc:sldMk cId="2597148903" sldId="315"/>
            <ac:spMk id="3" creationId="{00000000-0000-0000-0000-000000000000}"/>
          </ac:spMkLst>
        </pc:spChg>
      </pc:sldChg>
      <pc:sldChg chg="addSp delSp modSp">
        <pc:chgData name="Eichelberger, Michelle" userId="S::michelle.eichelberger@suny.edu::1bd4442c-2af1-40d1-9d43-8e1df5db51d4" providerId="AD" clId="Web-{E6541660-9BE5-BDA9-CB15-56CB578CF3F7}" dt="2019-11-20T19:43:37.488" v="1705" actId="1076"/>
        <pc:sldMkLst>
          <pc:docMk/>
          <pc:sldMk cId="3458973563" sldId="329"/>
        </pc:sldMkLst>
        <pc:spChg chg="mod">
          <ac:chgData name="Eichelberger, Michelle" userId="S::michelle.eichelberger@suny.edu::1bd4442c-2af1-40d1-9d43-8e1df5db51d4" providerId="AD" clId="Web-{E6541660-9BE5-BDA9-CB15-56CB578CF3F7}" dt="2019-11-20T19:20:45.276" v="1568" actId="20577"/>
          <ac:spMkLst>
            <pc:docMk/>
            <pc:sldMk cId="3458973563" sldId="329"/>
            <ac:spMk id="2" creationId="{C48AB8A9-7280-478D-B861-6975D46D1632}"/>
          </ac:spMkLst>
        </pc:spChg>
        <pc:spChg chg="del mod">
          <ac:chgData name="Eichelberger, Michelle" userId="S::michelle.eichelberger@suny.edu::1bd4442c-2af1-40d1-9d43-8e1df5db51d4" providerId="AD" clId="Web-{E6541660-9BE5-BDA9-CB15-56CB578CF3F7}" dt="2019-11-20T19:12:35.914" v="1511"/>
          <ac:spMkLst>
            <pc:docMk/>
            <pc:sldMk cId="3458973563" sldId="329"/>
            <ac:spMk id="3" creationId="{B0D9A189-B0D8-4563-8622-09F35A316A46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8:36:40.728" v="1133"/>
          <ac:spMkLst>
            <pc:docMk/>
            <pc:sldMk cId="3458973563" sldId="329"/>
            <ac:spMk id="14" creationId="{7572536B-069A-4E86-B481-E39DDF4BFB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77" v="1646" actId="1076"/>
          <ac:spMkLst>
            <pc:docMk/>
            <pc:sldMk cId="3458973563" sldId="329"/>
            <ac:spMk id="15" creationId="{54B9F49E-0CA9-492C-B6DE-1A428B7297A6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46" v="1645" actId="1076"/>
          <ac:spMkLst>
            <pc:docMk/>
            <pc:sldMk cId="3458973563" sldId="329"/>
            <ac:spMk id="16" creationId="{6EEF12D8-D082-4B4A-86A7-E0FD05B20BA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88" v="1705" actId="1076"/>
          <ac:spMkLst>
            <pc:docMk/>
            <pc:sldMk cId="3458973563" sldId="329"/>
            <ac:spMk id="20" creationId="{1C53DB57-17F2-4543-B65F-4972BB709F6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72" v="1704" actId="1076"/>
          <ac:spMkLst>
            <pc:docMk/>
            <pc:sldMk cId="3458973563" sldId="329"/>
            <ac:spMk id="21" creationId="{E99343E0-5F29-4C4F-A7FC-A9ADEFBAD425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21.409" v="1703" actId="1076"/>
          <ac:spMkLst>
            <pc:docMk/>
            <pc:sldMk cId="3458973563" sldId="329"/>
            <ac:spMk id="22" creationId="{8583BF7F-D754-4401-9EBC-5AC947C6F82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13.441" v="1702" actId="1076"/>
          <ac:spMkLst>
            <pc:docMk/>
            <pc:sldMk cId="3458973563" sldId="329"/>
            <ac:spMk id="23" creationId="{5918BDE9-BEE9-4B4E-823E-F9F1E35C526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20" v="1678" actId="1076"/>
          <ac:spMkLst>
            <pc:docMk/>
            <pc:sldMk cId="3458973563" sldId="329"/>
            <ac:spMk id="24" creationId="{5FBBF007-1A52-4935-B050-DC5E24B318E1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52" v="1679" actId="1076"/>
          <ac:spMkLst>
            <pc:docMk/>
            <pc:sldMk cId="3458973563" sldId="329"/>
            <ac:spMk id="25" creationId="{EF3C2703-E4F0-41B5-B2EC-215F1F861E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45.893" v="1690" actId="14100"/>
          <ac:spMkLst>
            <pc:docMk/>
            <pc:sldMk cId="3458973563" sldId="329"/>
            <ac:spMk id="26" creationId="{DC2538E7-EC2D-4C35-BBD9-FA281B0DA20A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39.721" v="1689" actId="1076"/>
          <ac:spMkLst>
            <pc:docMk/>
            <pc:sldMk cId="3458973563" sldId="329"/>
            <ac:spMk id="27" creationId="{748653C1-4999-4483-B31F-DF123DA14C08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34" v="1699" actId="1076"/>
          <ac:spMkLst>
            <pc:docMk/>
            <pc:sldMk cId="3458973563" sldId="329"/>
            <ac:spMk id="28" creationId="{A6C9AFF8-C0DA-4FCC-B37D-D00A79DE83CC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50" v="1700" actId="1076"/>
          <ac:spMkLst>
            <pc:docMk/>
            <pc:sldMk cId="3458973563" sldId="329"/>
            <ac:spMk id="29" creationId="{C23F3EE3-F439-4258-B452-C510E3BA27A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68" v="1667" actId="1076"/>
          <ac:spMkLst>
            <pc:docMk/>
            <pc:sldMk cId="3458973563" sldId="329"/>
            <ac:spMk id="30" creationId="{367DA04D-BE6A-4D84-8D6C-EAB6805B839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53" v="1666" actId="1076"/>
          <ac:spMkLst>
            <pc:docMk/>
            <pc:sldMk cId="3458973563" sldId="329"/>
            <ac:spMk id="31" creationId="{3A596270-9026-4CA6-8C1B-88AFD347E1B5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9:12:41.070" v="1512"/>
          <ac:spMkLst>
            <pc:docMk/>
            <pc:sldMk cId="3458973563" sldId="329"/>
            <ac:spMk id="32" creationId="{FDEE7D5E-C601-4EFD-92C2-ED054791DFC4}"/>
          </ac:spMkLst>
        </pc:spChg>
        <pc:graphicFrameChg chg="add del mod">
          <ac:chgData name="Eichelberger, Michelle" userId="S::michelle.eichelberger@suny.edu::1bd4442c-2af1-40d1-9d43-8e1df5db51d4" providerId="AD" clId="Web-{E6541660-9BE5-BDA9-CB15-56CB578CF3F7}" dt="2019-11-20T18:36:40.728" v="1134"/>
          <ac:graphicFrameMkLst>
            <pc:docMk/>
            <pc:sldMk cId="3458973563" sldId="329"/>
            <ac:graphicFrameMk id="13" creationId="{32D0E014-C1A6-4117-A7C6-9D8C1116C80A}"/>
          </ac:graphicFrameMkLst>
        </pc:graphicFrameChg>
        <pc:picChg chg="del">
          <ac:chgData name="Eichelberger, Michelle" userId="S::michelle.eichelberger@suny.edu::1bd4442c-2af1-40d1-9d43-8e1df5db51d4" providerId="AD" clId="Web-{E6541660-9BE5-BDA9-CB15-56CB578CF3F7}" dt="2019-11-20T18:24:28.271" v="851"/>
          <ac:picMkLst>
            <pc:docMk/>
            <pc:sldMk cId="3458973563" sldId="329"/>
            <ac:picMk id="17" creationId="{42EE9CC5-CD9B-4609-85F3-F09F8BF14398}"/>
          </ac:picMkLst>
        </pc:picChg>
        <pc:picChg chg="del">
          <ac:chgData name="Eichelberger, Michelle" userId="S::michelle.eichelberger@suny.edu::1bd4442c-2af1-40d1-9d43-8e1df5db51d4" providerId="AD" clId="Web-{E6541660-9BE5-BDA9-CB15-56CB578CF3F7}" dt="2019-11-20T18:24:30.271" v="852"/>
          <ac:picMkLst>
            <pc:docMk/>
            <pc:sldMk cId="3458973563" sldId="329"/>
            <ac:picMk id="19" creationId="{EA413333-86C6-4B87-A6D4-4DEB6ED609A6}"/>
          </ac:picMkLst>
        </pc:picChg>
      </pc:sldChg>
    </pc:docChg>
  </pc:docChgLst>
  <pc:docChgLst>
    <pc:chgData name="McGee, Margaret" userId="S::margaret.mcgee@suny.edu::07377fe7-8f05-4c22-a697-5f820ef7115e" providerId="AD" clId="Web-{F80A906B-5956-DEA3-EDE9-B2671B72513A}"/>
    <pc:docChg chg="addSld delSld modSld sldOrd">
      <pc:chgData name="McGee, Margaret" userId="S::margaret.mcgee@suny.edu::07377fe7-8f05-4c22-a697-5f820ef7115e" providerId="AD" clId="Web-{F80A906B-5956-DEA3-EDE9-B2671B72513A}" dt="2020-01-31T20:03:20.541" v="3955" actId="20577"/>
      <pc:docMkLst>
        <pc:docMk/>
      </pc:docMkLst>
      <pc:sldChg chg="modSp">
        <pc:chgData name="McGee, Margaret" userId="S::margaret.mcgee@suny.edu::07377fe7-8f05-4c22-a697-5f820ef7115e" providerId="AD" clId="Web-{F80A906B-5956-DEA3-EDE9-B2671B72513A}" dt="2020-01-29T21:00:09.566" v="38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80A906B-5956-DEA3-EDE9-B2671B72513A}" dt="2020-01-29T19:29:41.604" v="2350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0:09.566" v="3804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F80A906B-5956-DEA3-EDE9-B2671B72513A}" dt="2020-01-29T19:29:37.682" v="2343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F80A906B-5956-DEA3-EDE9-B2671B72513A}" dt="2020-01-29T21:04:08.377" v="3903" actId="14100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F80A906B-5956-DEA3-EDE9-B2671B72513A}" dt="2020-01-29T20:51:26.178" v="3558" actId="20577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4:08.377" v="3903" actId="14100"/>
          <ac:spMkLst>
            <pc:docMk/>
            <pc:sldMk cId="3546033310" sldId="344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F80A906B-5956-DEA3-EDE9-B2671B72513A}" dt="2020-01-29T18:07:10.989" v="19"/>
        <pc:sldMkLst>
          <pc:docMk/>
          <pc:sldMk cId="711493466" sldId="357"/>
        </pc:sldMkLst>
      </pc:sldChg>
      <pc:sldChg chg="del">
        <pc:chgData name="McGee, Margaret" userId="S::margaret.mcgee@suny.edu::07377fe7-8f05-4c22-a697-5f820ef7115e" providerId="AD" clId="Web-{F80A906B-5956-DEA3-EDE9-B2671B72513A}" dt="2020-01-29T18:07:32.286" v="26"/>
        <pc:sldMkLst>
          <pc:docMk/>
          <pc:sldMk cId="2781011315" sldId="360"/>
        </pc:sldMkLst>
      </pc:sldChg>
      <pc:sldChg chg="delSp modSp add replId">
        <pc:chgData name="McGee, Margaret" userId="S::margaret.mcgee@suny.edu::07377fe7-8f05-4c22-a697-5f820ef7115e" providerId="AD" clId="Web-{F80A906B-5956-DEA3-EDE9-B2671B72513A}" dt="2020-01-29T21:01:31.081" v="388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F80A906B-5956-DEA3-EDE9-B2671B72513A}" dt="2020-01-29T18:13:06.601" v="9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1:31.081" v="3889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F80A906B-5956-DEA3-EDE9-B2671B72513A}" dt="2020-01-29T18:07:17.583" v="21"/>
          <ac:picMkLst>
            <pc:docMk/>
            <pc:sldMk cId="295589292" sldId="369"/>
            <ac:picMk id="8" creationId="{1C5D211B-8907-4B5A-8B62-BEC3B0025CA6}"/>
          </ac:picMkLst>
        </pc:picChg>
      </pc:sldChg>
      <pc:sldChg chg="modSp add ord replId">
        <pc:chgData name="McGee, Margaret" userId="S::margaret.mcgee@suny.edu::07377fe7-8f05-4c22-a697-5f820ef7115e" providerId="AD" clId="Web-{F80A906B-5956-DEA3-EDE9-B2671B72513A}" dt="2020-01-29T20:59:50.769" v="3799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F80A906B-5956-DEA3-EDE9-B2671B72513A}" dt="2020-01-29T18:26:42.951" v="1433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0:59:50.769" v="3799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9:33.691" v="3793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F80A906B-5956-DEA3-EDE9-B2671B72513A}" dt="2020-01-29T20:59:33.691" v="3793" actId="20577"/>
          <ac:spMkLst>
            <pc:docMk/>
            <pc:sldMk cId="3912436486" sldId="371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8:40.691" v="37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80A906B-5956-DEA3-EDE9-B2671B72513A}" dt="2020-01-29T20:58:40.691" v="3782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1:05:46.252" v="3942" actId="20577"/>
        <pc:sldMkLst>
          <pc:docMk/>
          <pc:sldMk cId="484102578" sldId="378"/>
        </pc:sldMkLst>
        <pc:spChg chg="mod">
          <ac:chgData name="McGee, Margaret" userId="S::margaret.mcgee@suny.edu::07377fe7-8f05-4c22-a697-5f820ef7115e" providerId="AD" clId="Web-{F80A906B-5956-DEA3-EDE9-B2671B72513A}" dt="2020-01-29T21:05:46.252" v="3942" actId="20577"/>
          <ac:spMkLst>
            <pc:docMk/>
            <pc:sldMk cId="484102578" sldId="378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31T20:03:20.541" v="3954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80A906B-5956-DEA3-EDE9-B2671B72513A}" dt="2020-01-31T20:03:20.541" v="3954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96112BE9-6182-40D2-A769-3C9E21FE2C51}"/>
    <pc:docChg chg="delSld modSld">
      <pc:chgData name="McGee, Margaret" userId="S::margaret.mcgee@suny.edu::07377fe7-8f05-4c22-a697-5f820ef7115e" providerId="AD" clId="Web-{96112BE9-6182-40D2-A769-3C9E21FE2C51}" dt="2020-03-30T14:43:03.194" v="1072" actId="20577"/>
      <pc:docMkLst>
        <pc:docMk/>
      </pc:docMkLst>
      <pc:sldChg chg="addSp delSp modSp">
        <pc:chgData name="McGee, Margaret" userId="S::margaret.mcgee@suny.edu::07377fe7-8f05-4c22-a697-5f820ef7115e" providerId="AD" clId="Web-{96112BE9-6182-40D2-A769-3C9E21FE2C51}" dt="2020-03-30T14:32:58.066" v="270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6112BE9-6182-40D2-A769-3C9E21FE2C51}" dt="2020-03-30T14:32:58.066" v="270" actId="14100"/>
          <ac:spMkLst>
            <pc:docMk/>
            <pc:sldMk cId="295589292" sldId="369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96112BE9-6182-40D2-A769-3C9E21FE2C51}" dt="2020-03-30T14:17:34.420" v="9"/>
          <ac:picMkLst>
            <pc:docMk/>
            <pc:sldMk cId="295589292" sldId="369"/>
            <ac:picMk id="4" creationId="{99F88971-F266-4DF1-92F0-56837A3503C2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18:54.717" v="13"/>
          <ac:picMkLst>
            <pc:docMk/>
            <pc:sldMk cId="295589292" sldId="369"/>
            <ac:picMk id="8" creationId="{EFD64061-EF47-4F1F-A524-EF62F30FAE05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0:14.937" v="17"/>
          <ac:picMkLst>
            <pc:docMk/>
            <pc:sldMk cId="295589292" sldId="369"/>
            <ac:picMk id="16" creationId="{AFF236FC-8B26-4779-95D7-88489C64545C}"/>
          </ac:picMkLst>
        </pc:picChg>
        <pc:picChg chg="add del mod">
          <ac:chgData name="McGee, Margaret" userId="S::margaret.mcgee@suny.edu::07377fe7-8f05-4c22-a697-5f820ef7115e" providerId="AD" clId="Web-{96112BE9-6182-40D2-A769-3C9E21FE2C51}" dt="2020-03-30T14:21:38.859" v="22"/>
          <ac:picMkLst>
            <pc:docMk/>
            <pc:sldMk cId="295589292" sldId="369"/>
            <ac:picMk id="18" creationId="{4EECA447-6124-46E2-80DE-4E42585D9087}"/>
          </ac:picMkLst>
        </pc:picChg>
        <pc:picChg chg="add mod">
          <ac:chgData name="McGee, Margaret" userId="S::margaret.mcgee@suny.edu::07377fe7-8f05-4c22-a697-5f820ef7115e" providerId="AD" clId="Web-{96112BE9-6182-40D2-A769-3C9E21FE2C51}" dt="2020-03-30T14:22:30.344" v="31" actId="1076"/>
          <ac:picMkLst>
            <pc:docMk/>
            <pc:sldMk cId="295589292" sldId="369"/>
            <ac:picMk id="20" creationId="{FA2E581D-430F-4B8B-BB32-82ACBB9359FB}"/>
          </ac:picMkLst>
        </pc:picChg>
      </pc:sldChg>
      <pc:sldChg chg="delSp modSp del">
        <pc:chgData name="McGee, Margaret" userId="S::margaret.mcgee@suny.edu::07377fe7-8f05-4c22-a697-5f820ef7115e" providerId="AD" clId="Web-{96112BE9-6182-40D2-A769-3C9E21FE2C51}" dt="2020-03-30T14:35:49.238" v="283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96112BE9-6182-40D2-A769-3C9E21FE2C51}" dt="2020-03-30T14:35:42.254" v="281" actId="20577"/>
          <ac:spMkLst>
            <pc:docMk/>
            <pc:sldMk cId="2832116887" sldId="370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96112BE9-6182-40D2-A769-3C9E21FE2C51}" dt="2020-03-30T14:35:24.895" v="275"/>
          <ac:picMkLst>
            <pc:docMk/>
            <pc:sldMk cId="2832116887" sldId="370"/>
            <ac:picMk id="4" creationId="{E63A49C0-4A34-422B-B936-DA3024F94DA5}"/>
          </ac:picMkLst>
        </pc:picChg>
      </pc:sldChg>
      <pc:sldChg chg="modSp">
        <pc:chgData name="McGee, Margaret" userId="S::margaret.mcgee@suny.edu::07377fe7-8f05-4c22-a697-5f820ef7115e" providerId="AD" clId="Web-{96112BE9-6182-40D2-A769-3C9E21FE2C51}" dt="2020-03-30T14:43:03.194" v="1071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96112BE9-6182-40D2-A769-3C9E21FE2C51}" dt="2020-03-30T14:43:03.194" v="1071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96112BE9-6182-40D2-A769-3C9E21FE2C51}" dt="2020-03-30T14:40:35.896" v="936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96112BE9-6182-40D2-A769-3C9E21FE2C51}" dt="2020-03-30T14:36:47.629" v="36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96112BE9-6182-40D2-A769-3C9E21FE2C51}" dt="2020-03-30T14:40:35.896" v="936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4528CB39-D4F9-8285-3728-8F675AF05EB2}"/>
    <pc:docChg chg="addSld delSld modSld sldOrd">
      <pc:chgData name="Koerber, Jennifer" userId="S::jennifer.koerber@suny.edu::91757253-cc7b-4705-809f-b291d8f3bd2f" providerId="AD" clId="Web-{4528CB39-D4F9-8285-3728-8F675AF05EB2}" dt="2020-01-30T22:32:25.537" v="1431" actId="20577"/>
      <pc:docMkLst>
        <pc:docMk/>
      </pc:docMkLst>
      <pc:sldChg chg="addSp delSp modSp del">
        <pc:chgData name="Koerber, Jennifer" userId="S::jennifer.koerber@suny.edu::91757253-cc7b-4705-809f-b291d8f3bd2f" providerId="AD" clId="Web-{4528CB39-D4F9-8285-3728-8F675AF05EB2}" dt="2020-01-30T22:24:36.026" v="1268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4528CB39-D4F9-8285-3728-8F675AF05EB2}" dt="2020-01-30T22:23:13.836" v="1265" actId="20577"/>
          <ac:spMkLst>
            <pc:docMk/>
            <pc:sldMk cId="2171438980" sldId="317"/>
            <ac:spMk id="2" creationId="{EC11916F-9264-4D83-8C02-17AAEF47E202}"/>
          </ac:spMkLst>
        </pc:spChg>
        <pc:picChg chg="add del mod">
          <ac:chgData name="Koerber, Jennifer" userId="S::jennifer.koerber@suny.edu::91757253-cc7b-4705-809f-b291d8f3bd2f" providerId="AD" clId="Web-{4528CB39-D4F9-8285-3728-8F675AF05EB2}" dt="2020-01-30T22:23:06.586" v="1262"/>
          <ac:picMkLst>
            <pc:docMk/>
            <pc:sldMk cId="2171438980" sldId="317"/>
            <ac:picMk id="3" creationId="{A2AEF45F-8C36-49E9-A761-0F05CC397BB8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6:08.963" v="8"/>
          <ac:picMkLst>
            <pc:docMk/>
            <pc:sldMk cId="2171438980" sldId="317"/>
            <ac:picMk id="8" creationId="{ECC8821E-6210-46FD-931D-A430390985AB}"/>
          </ac:picMkLst>
        </pc:picChg>
      </pc:sldChg>
      <pc:sldChg chg="modSp">
        <pc:chgData name="Koerber, Jennifer" userId="S::jennifer.koerber@suny.edu::91757253-cc7b-4705-809f-b291d8f3bd2f" providerId="AD" clId="Web-{4528CB39-D4F9-8285-3728-8F675AF05EB2}" dt="2020-01-30T22:17:44.672" v="1099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4528CB39-D4F9-8285-3728-8F675AF05EB2}" dt="2020-01-30T22:17:36.531" v="1098" actId="1076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17:44.672" v="1099" actId="1076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4528CB39-D4F9-8285-3728-8F675AF05EB2}" dt="2020-01-30T21:37:44.411" v="394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4528CB39-D4F9-8285-3728-8F675AF05EB2}" dt="2020-01-30T20:55:49.635" v="4" actId="20577"/>
          <ac:spMkLst>
            <pc:docMk/>
            <pc:sldMk cId="1226966122" sldId="322"/>
            <ac:spMk id="2" creationId="{71EA7B85-A46E-4A0A-B5A6-003D849DE4A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37:37.958" v="392" actId="1076"/>
          <ac:spMkLst>
            <pc:docMk/>
            <pc:sldMk cId="1226966122" sldId="322"/>
            <ac:spMk id="5" creationId="{B155D4D4-F48D-404D-990E-0468B28F7F8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0:55:52.760" v="7"/>
          <ac:spMkLst>
            <pc:docMk/>
            <pc:sldMk cId="1226966122" sldId="322"/>
            <ac:spMk id="20" creationId="{58AC31FA-7C51-4B18-BCF8-4AD7DAB8BC19}"/>
          </ac:spMkLst>
        </pc:spChg>
        <pc:picChg chg="del">
          <ac:chgData name="Koerber, Jennifer" userId="S::jennifer.koerber@suny.edu::91757253-cc7b-4705-809f-b291d8f3bd2f" providerId="AD" clId="Web-{4528CB39-D4F9-8285-3728-8F675AF05EB2}" dt="2020-01-30T20:55:46.400" v="1"/>
          <ac:picMkLst>
            <pc:docMk/>
            <pc:sldMk cId="1226966122" sldId="322"/>
            <ac:picMk id="3" creationId="{37B53B2F-9CB6-474C-B2CC-4BD0DC2270E5}"/>
          </ac:picMkLst>
        </pc:picChg>
        <pc:picChg chg="add mod">
          <ac:chgData name="Koerber, Jennifer" userId="S::jennifer.koerber@suny.edu::91757253-cc7b-4705-809f-b291d8f3bd2f" providerId="AD" clId="Web-{4528CB39-D4F9-8285-3728-8F675AF05EB2}" dt="2020-01-30T21:37:44.411" v="394"/>
          <ac:picMkLst>
            <pc:docMk/>
            <pc:sldMk cId="1226966122" sldId="322"/>
            <ac:picMk id="3" creationId="{50D9FD26-AB25-4568-AF41-DB566026B3F7}"/>
          </ac:picMkLst>
        </pc:picChg>
        <pc:picChg chg="add mod modCrop">
          <ac:chgData name="Koerber, Jennifer" userId="S::jennifer.koerber@suny.edu::91757253-cc7b-4705-809f-b291d8f3bd2f" providerId="AD" clId="Web-{4528CB39-D4F9-8285-3728-8F675AF05EB2}" dt="2020-01-30T21:37:30.098" v="389" actId="1076"/>
          <ac:picMkLst>
            <pc:docMk/>
            <pc:sldMk cId="1226966122" sldId="322"/>
            <ac:picMk id="6" creationId="{22A6EF45-AC8D-43C8-BA41-C54750D334DA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5:44.213" v="0"/>
          <ac:picMkLst>
            <pc:docMk/>
            <pc:sldMk cId="1226966122" sldId="322"/>
            <ac:picMk id="18" creationId="{5FBF234C-DC40-4661-95BA-7CE48B30735E}"/>
          </ac:picMkLst>
        </pc:picChg>
      </pc:sldChg>
      <pc:sldChg chg="modSp del">
        <pc:chgData name="Koerber, Jennifer" userId="S::jennifer.koerber@suny.edu::91757253-cc7b-4705-809f-b291d8f3bd2f" providerId="AD" clId="Web-{4528CB39-D4F9-8285-3728-8F675AF05EB2}" dt="2020-01-30T21:42:43.996" v="448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4528CB39-D4F9-8285-3728-8F675AF05EB2}" dt="2020-01-30T20:57:11.542" v="49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Sp modSp mod modClrScheme chgLayout">
        <pc:chgData name="Koerber, Jennifer" userId="S::jennifer.koerber@suny.edu::91757253-cc7b-4705-809f-b291d8f3bd2f" providerId="AD" clId="Web-{4528CB39-D4F9-8285-3728-8F675AF05EB2}" dt="2020-01-30T22:22:45.289" v="1260" actId="1076"/>
        <pc:sldMkLst>
          <pc:docMk/>
          <pc:sldMk cId="2998906486" sldId="359"/>
        </pc:sldMkLst>
        <pc:spChg chg="mod ord">
          <ac:chgData name="Koerber, Jennifer" userId="S::jennifer.koerber@suny.edu::91757253-cc7b-4705-809f-b291d8f3bd2f" providerId="AD" clId="Web-{4528CB39-D4F9-8285-3728-8F675AF05EB2}" dt="2020-01-30T20:57:25.464" v="51"/>
          <ac:spMkLst>
            <pc:docMk/>
            <pc:sldMk cId="2998906486" sldId="35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2:45.210" v="1255" actId="1076"/>
          <ac:spMkLst>
            <pc:docMk/>
            <pc:sldMk cId="2998906486" sldId="35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73" v="1259" actId="1076"/>
          <ac:spMkLst>
            <pc:docMk/>
            <pc:sldMk cId="2998906486" sldId="359"/>
            <ac:spMk id="4" creationId="{AA9B6431-5D22-4F67-A03E-3EF1B7A9370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89" v="1260" actId="1076"/>
          <ac:spMkLst>
            <pc:docMk/>
            <pc:sldMk cId="2998906486" sldId="359"/>
            <ac:spMk id="6" creationId="{C5AD2900-A9F2-44E9-978C-F985AFD17AC7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26" v="1256" actId="1076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42" v="1257" actId="1076"/>
          <ac:spMkLst>
            <pc:docMk/>
            <pc:sldMk cId="2998906486" sldId="359"/>
            <ac:spMk id="16" creationId="{368F3BB0-8E73-4B2A-BB7D-7769DA226867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57" v="1258" actId="1076"/>
          <ac:spMkLst>
            <pc:docMk/>
            <pc:sldMk cId="2998906486" sldId="359"/>
            <ac:spMk id="18" creationId="{4FA45F36-2751-454B-97BA-7FC342035A8C}"/>
          </ac:spMkLst>
        </pc:spChg>
      </pc:sldChg>
      <pc:sldChg chg="modSp">
        <pc:chgData name="Koerber, Jennifer" userId="S::jennifer.koerber@suny.edu::91757253-cc7b-4705-809f-b291d8f3bd2f" providerId="AD" clId="Web-{4528CB39-D4F9-8285-3728-8F675AF05EB2}" dt="2020-01-30T22:20:59.005" v="124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4528CB39-D4F9-8285-3728-8F675AF05EB2}" dt="2020-01-30T22:19:31.315" v="1192" actId="20577"/>
          <ac:spMkLst>
            <pc:docMk/>
            <pc:sldMk cId="2582587771" sldId="367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20:59.005" v="124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1:43:40.919" v="456" actId="20577"/>
        <pc:sldMkLst>
          <pc:docMk/>
          <pc:sldMk cId="2001005720" sldId="382"/>
        </pc:sldMkLst>
        <pc:spChg chg="mod">
          <ac:chgData name="Koerber, Jennifer" userId="S::jennifer.koerber@suny.edu::91757253-cc7b-4705-809f-b291d8f3bd2f" providerId="AD" clId="Web-{4528CB39-D4F9-8285-3728-8F675AF05EB2}" dt="2020-01-30T21:43:40.919" v="456" actId="20577"/>
          <ac:spMkLst>
            <pc:docMk/>
            <pc:sldMk cId="2001005720" sldId="382"/>
            <ac:spMk id="7" creationId="{4FA09018-5E31-844D-B928-F6DDC95990F2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43:37.388" v="453" actId="20577"/>
          <ac:spMkLst>
            <pc:docMk/>
            <pc:sldMk cId="2001005720" sldId="382"/>
            <ac:spMk id="8" creationId="{E2AAB4F0-62DE-4440-82C1-3A7B1E6F814B}"/>
          </ac:spMkLst>
        </pc:spChg>
      </pc:sldChg>
      <pc:sldChg chg="add replId">
        <pc:chgData name="Koerber, Jennifer" userId="S::jennifer.koerber@suny.edu::91757253-cc7b-4705-809f-b291d8f3bd2f" providerId="AD" clId="Web-{4528CB39-D4F9-8285-3728-8F675AF05EB2}" dt="2020-01-30T22:23:00.133" v="1261"/>
        <pc:sldMkLst>
          <pc:docMk/>
          <pc:sldMk cId="3389052118" sldId="384"/>
        </pc:sldMkLst>
      </pc:sldChg>
      <pc:sldChg chg="addSp delSp modSp add del mod replId modClrScheme chgLayout">
        <pc:chgData name="Koerber, Jennifer" userId="S::jennifer.koerber@suny.edu::91757253-cc7b-4705-809f-b291d8f3bd2f" providerId="AD" clId="Web-{4528CB39-D4F9-8285-3728-8F675AF05EB2}" dt="2020-01-30T22:25:12.042" v="1279"/>
        <pc:sldMkLst>
          <pc:docMk/>
          <pc:sldMk cId="563365059" sldId="385"/>
        </pc:sldMkLst>
        <pc:spChg chg="mod ord">
          <ac:chgData name="Koerber, Jennifer" userId="S::jennifer.koerber@suny.edu::91757253-cc7b-4705-809f-b291d8f3bd2f" providerId="AD" clId="Web-{4528CB39-D4F9-8285-3728-8F675AF05EB2}" dt="2020-01-30T22:24:58.886" v="1274"/>
          <ac:spMkLst>
            <pc:docMk/>
            <pc:sldMk cId="563365059" sldId="385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5:07.542" v="1276" actId="20577"/>
          <ac:spMkLst>
            <pc:docMk/>
            <pc:sldMk cId="563365059" sldId="385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4528CB39-D4F9-8285-3728-8F675AF05EB2}" dt="2020-01-30T22:25:03.308" v="1275"/>
          <ac:spMkLst>
            <pc:docMk/>
            <pc:sldMk cId="563365059" sldId="385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47.776" v="1270"/>
          <ac:spMkLst>
            <pc:docMk/>
            <pc:sldMk cId="563365059" sldId="385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50.026" v="1271"/>
          <ac:spMkLst>
            <pc:docMk/>
            <pc:sldMk cId="563365059" sldId="385"/>
            <ac:spMk id="13" creationId="{88211562-086D-455E-840C-410E172A6A33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1.573" v="1272"/>
          <ac:spMkLst>
            <pc:docMk/>
            <pc:sldMk cId="563365059" sldId="385"/>
            <ac:spMk id="16" creationId="{B692D12F-0CEA-4E14-BE89-F39596A2F25F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2.698" v="1273"/>
          <ac:spMkLst>
            <pc:docMk/>
            <pc:sldMk cId="563365059" sldId="385"/>
            <ac:spMk id="18" creationId="{5E24F30C-47B0-4AE0-B8F5-5720F0CB743C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2:32:16.709" v="1430" actId="20577"/>
        <pc:sldMkLst>
          <pc:docMk/>
          <pc:sldMk cId="2259751387" sldId="385"/>
        </pc:sldMkLst>
        <pc:spChg chg="mod">
          <ac:chgData name="Koerber, Jennifer" userId="S::jennifer.koerber@suny.edu::91757253-cc7b-4705-809f-b291d8f3bd2f" providerId="AD" clId="Web-{4528CB39-D4F9-8285-3728-8F675AF05EB2}" dt="2020-01-30T22:30:00.424" v="1402" actId="20577"/>
          <ac:spMkLst>
            <pc:docMk/>
            <pc:sldMk cId="2259751387" sldId="385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32:16.709" v="1430" actId="20577"/>
          <ac:spMkLst>
            <pc:docMk/>
            <pc:sldMk cId="2259751387" sldId="385"/>
            <ac:spMk id="16" creationId="{58C3424A-37F4-4E23-97D5-C80FBC03E017}"/>
          </ac:spMkLst>
        </pc:spChg>
      </pc:sldChg>
    </pc:docChg>
  </pc:docChgLst>
  <pc:docChgLst>
    <pc:chgData name="Koerber, Jennifer" userId="S::jennifer.koerber@suny.edu::91757253-cc7b-4705-809f-b291d8f3bd2f" providerId="AD" clId="Web-{297883DD-4DCF-4E38-BD1A-4EDE744DE061}"/>
    <pc:docChg chg="addSld delSld modSld sldOrd">
      <pc:chgData name="Koerber, Jennifer" userId="S::jennifer.koerber@suny.edu::91757253-cc7b-4705-809f-b291d8f3bd2f" providerId="AD" clId="Web-{297883DD-4DCF-4E38-BD1A-4EDE744DE061}" dt="2020-02-26T13:02:42.272" v="1150" actId="20577"/>
      <pc:docMkLst>
        <pc:docMk/>
      </pc:docMkLst>
      <pc:sldChg chg="addSp modSp ord">
        <pc:chgData name="Koerber, Jennifer" userId="S::jennifer.koerber@suny.edu::91757253-cc7b-4705-809f-b291d8f3bd2f" providerId="AD" clId="Web-{297883DD-4DCF-4E38-BD1A-4EDE744DE061}" dt="2020-02-26T12:41:51.209" v="840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297883DD-4DCF-4E38-BD1A-4EDE744DE061}" dt="2020-02-26T12:39:11.777" v="744" actId="1076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43.694" v="837" actId="20577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06.683" v="743" actId="1076"/>
          <ac:spMkLst>
            <pc:docMk/>
            <pc:sldMk cId="498256463" sldId="319"/>
            <ac:spMk id="4" creationId="{602A7982-8D16-4585-8A82-5938CA5BE95E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31.716" v="74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36.583" v="835" actId="20577"/>
          <ac:spMkLst>
            <pc:docMk/>
            <pc:sldMk cId="498256463" sldId="319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38:21.774" v="728" actId="1076"/>
          <ac:spMkLst>
            <pc:docMk/>
            <pc:sldMk cId="498256463" sldId="319"/>
            <ac:spMk id="16" creationId="{9A8A16A5-E45C-4152-B92C-E73D7A4A103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41:51.209" v="840" actId="20577"/>
          <ac:spMkLst>
            <pc:docMk/>
            <pc:sldMk cId="498256463" sldId="319"/>
            <ac:spMk id="18" creationId="{FD8DEA64-6181-46FD-8C44-21AB4F06810B}"/>
          </ac:spMkLst>
        </pc:spChg>
      </pc:sldChg>
      <pc:sldChg chg="addSp delSp modSp">
        <pc:chgData name="Koerber, Jennifer" userId="S::jennifer.koerber@suny.edu::91757253-cc7b-4705-809f-b291d8f3bd2f" providerId="AD" clId="Web-{297883DD-4DCF-4E38-BD1A-4EDE744DE061}" dt="2020-02-26T13:00:39.030" v="991" actId="20577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297883DD-4DCF-4E38-BD1A-4EDE744DE061}" dt="2020-02-26T12:26:19.274" v="469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24.118" v="470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34.962" v="471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39.030" v="991" actId="20577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7:43.842" v="529" actId="1076"/>
          <ac:spMkLst>
            <pc:docMk/>
            <pc:sldMk cId="2998906486" sldId="359"/>
            <ac:spMk id="15" creationId="{4AFEA68D-B3D6-4A4A-8806-0D71A6F4E6DC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2:01.304" v="355"/>
          <ac:spMkLst>
            <pc:docMk/>
            <pc:sldMk cId="2998906486" sldId="359"/>
            <ac:spMk id="16" creationId="{368F3BB0-8E73-4B2A-BB7D-7769DA226867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1:59.492" v="354"/>
          <ac:spMkLst>
            <pc:docMk/>
            <pc:sldMk cId="2998906486" sldId="359"/>
            <ac:spMk id="18" creationId="{4FA45F36-2751-454B-97BA-7FC342035A8C}"/>
          </ac:spMkLst>
        </pc:spChg>
      </pc:sldChg>
      <pc:sldChg chg="del">
        <pc:chgData name="Koerber, Jennifer" userId="S::jennifer.koerber@suny.edu::91757253-cc7b-4705-809f-b291d8f3bd2f" providerId="AD" clId="Web-{297883DD-4DCF-4E38-BD1A-4EDE744DE061}" dt="2020-02-26T12:16:09.048" v="163"/>
        <pc:sldMkLst>
          <pc:docMk/>
          <pc:sldMk cId="2582587771" sldId="367"/>
        </pc:sldMkLst>
      </pc:sldChg>
      <pc:sldChg chg="delSp modSp del ord">
        <pc:chgData name="Koerber, Jennifer" userId="S::jennifer.koerber@suny.edu::91757253-cc7b-4705-809f-b291d8f3bd2f" providerId="AD" clId="Web-{297883DD-4DCF-4E38-BD1A-4EDE744DE061}" dt="2020-02-26T12:43:04.323" v="843"/>
        <pc:sldMkLst>
          <pc:docMk/>
          <pc:sldMk cId="3389052118" sldId="384"/>
        </pc:sldMkLst>
        <pc:spChg chg="mod">
          <ac:chgData name="Koerber, Jennifer" userId="S::jennifer.koerber@suny.edu::91757253-cc7b-4705-809f-b291d8f3bd2f" providerId="AD" clId="Web-{297883DD-4DCF-4E38-BD1A-4EDE744DE061}" dt="2020-02-26T12:29:01.878" v="548" actId="1076"/>
          <ac:spMkLst>
            <pc:docMk/>
            <pc:sldMk cId="3389052118" sldId="384"/>
            <ac:spMk id="2" creationId="{EC11916F-9264-4D83-8C02-17AAEF47E202}"/>
          </ac:spMkLst>
        </pc:spChg>
        <pc:picChg chg="del">
          <ac:chgData name="Koerber, Jennifer" userId="S::jennifer.koerber@suny.edu::91757253-cc7b-4705-809f-b291d8f3bd2f" providerId="AD" clId="Web-{297883DD-4DCF-4E38-BD1A-4EDE744DE061}" dt="2020-02-26T12:28:03.343" v="531"/>
          <ac:picMkLst>
            <pc:docMk/>
            <pc:sldMk cId="3389052118" sldId="384"/>
            <ac:picMk id="4" creationId="{698451D4-679A-47F2-90FC-632C5712798B}"/>
          </ac:picMkLst>
        </pc:picChg>
      </pc:sldChg>
      <pc:sldChg chg="del">
        <pc:chgData name="Koerber, Jennifer" userId="S::jennifer.koerber@suny.edu::91757253-cc7b-4705-809f-b291d8f3bd2f" providerId="AD" clId="Web-{297883DD-4DCF-4E38-BD1A-4EDE744DE061}" dt="2020-02-26T12:27:52.342" v="530"/>
        <pc:sldMkLst>
          <pc:docMk/>
          <pc:sldMk cId="2259751387" sldId="385"/>
        </pc:sldMkLst>
      </pc:sldChg>
      <pc:sldChg chg="addSp delSp modSp add replId">
        <pc:chgData name="Koerber, Jennifer" userId="S::jennifer.koerber@suny.edu::91757253-cc7b-4705-809f-b291d8f3bd2f" providerId="AD" clId="Web-{297883DD-4DCF-4E38-BD1A-4EDE744DE061}" dt="2020-02-26T13:02:40.256" v="1148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297883DD-4DCF-4E38-BD1A-4EDE744DE061}" dt="2020-02-26T12:22:48.026" v="383" actId="20577"/>
          <ac:spMkLst>
            <pc:docMk/>
            <pc:sldMk cId="1151724325" sldId="400"/>
            <ac:spMk id="2" creationId="{DCDD3146-7637-46DF-8B82-7A8FC2E12D15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7.824" v="387"/>
          <ac:spMkLst>
            <pc:docMk/>
            <pc:sldMk cId="1151724325" sldId="400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2.855" v="386"/>
          <ac:spMkLst>
            <pc:docMk/>
            <pc:sldMk cId="1151724325" sldId="400"/>
            <ac:spMk id="4" creationId="{AA9B6431-5D22-4F67-A03E-3EF1B7A9370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0.527" v="388"/>
          <ac:spMkLst>
            <pc:docMk/>
            <pc:sldMk cId="1151724325" sldId="400"/>
            <ac:spMk id="6" creationId="{C5AD2900-A9F2-44E9-978C-F985AFD17AC7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2.886" v="389"/>
          <ac:spMkLst>
            <pc:docMk/>
            <pc:sldMk cId="1151724325" sldId="400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3:36.779" v="416" actId="20577"/>
          <ac:spMkLst>
            <pc:docMk/>
            <pc:sldMk cId="1151724325" sldId="400"/>
            <ac:spMk id="16" creationId="{435658E4-F0C8-4F7F-8758-9FFB05E56D6B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45.799" v="462" actId="14100"/>
          <ac:spMkLst>
            <pc:docMk/>
            <pc:sldMk cId="1151724325" sldId="400"/>
            <ac:spMk id="18" creationId="{63A16270-9913-4258-A541-7EFB96BA490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23.016" v="457" actId="20577"/>
          <ac:spMkLst>
            <pc:docMk/>
            <pc:sldMk cId="1151724325" sldId="400"/>
            <ac:spMk id="20" creationId="{1FF9CAA6-2D6A-431D-9F1A-4E750932A964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3:02:40.256" v="1148" actId="20577"/>
          <ac:spMkLst>
            <pc:docMk/>
            <pc:sldMk cId="1151724325" sldId="400"/>
            <ac:spMk id="22" creationId="{58379C07-31DE-43E5-BB9C-1473F06FF428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23:18.747" v="398"/>
          <ac:spMkLst>
            <pc:docMk/>
            <pc:sldMk cId="1151724325" sldId="400"/>
            <ac:spMk id="23" creationId="{127F77A8-7341-4848-B976-68C33295F4C9}"/>
          </ac:spMkLst>
        </pc:spChg>
      </pc:sldChg>
      <pc:sldChg chg="addSp delSp modSp add ord replId">
        <pc:chgData name="Koerber, Jennifer" userId="S::jennifer.koerber@suny.edu::91757253-cc7b-4705-809f-b291d8f3bd2f" providerId="AD" clId="Web-{297883DD-4DCF-4E38-BD1A-4EDE744DE061}" dt="2020-02-26T13:00:07.544" v="985" actId="20577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297883DD-4DCF-4E38-BD1A-4EDE744DE061}" dt="2020-02-26T12:43:23.199" v="862" actId="20577"/>
          <ac:spMkLst>
            <pc:docMk/>
            <pc:sldMk cId="609316125" sldId="401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40.607" v="867"/>
          <ac:spMkLst>
            <pc:docMk/>
            <pc:sldMk cId="609316125" sldId="401"/>
            <ac:spMk id="4" creationId="{0E84657C-346D-4CCA-BD40-3C638490D4E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54.108" v="871"/>
          <ac:spMkLst>
            <pc:docMk/>
            <pc:sldMk cId="609316125" sldId="401"/>
            <ac:spMk id="13" creationId="{6496C0F3-AA02-4DB6-8B70-008BA22D774E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51.469" v="870"/>
          <ac:spMkLst>
            <pc:docMk/>
            <pc:sldMk cId="609316125" sldId="401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07.544" v="985" actId="20577"/>
          <ac:spMkLst>
            <pc:docMk/>
            <pc:sldMk cId="609316125" sldId="401"/>
            <ac:spMk id="18" creationId="{63A16270-9913-4258-A541-7EFB96BA490A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7.388" v="866"/>
          <ac:spMkLst>
            <pc:docMk/>
            <pc:sldMk cId="609316125" sldId="401"/>
            <ac:spMk id="20" creationId="{1FF9CAA6-2D6A-431D-9F1A-4E750932A964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3.450" v="865"/>
          <ac:spMkLst>
            <pc:docMk/>
            <pc:sldMk cId="609316125" sldId="401"/>
            <ac:spMk id="22" creationId="{58379C07-31DE-43E5-BB9C-1473F06FF428}"/>
          </ac:spMkLst>
        </pc:spChg>
      </pc:sldChg>
    </pc:docChg>
  </pc:docChgLst>
  <pc:docChgLst>
    <pc:chgData name="Pritting, Shannon" userId="S::shannon.pritting@suny.edu::b6acce8b-3193-4a7b-b3b8-1dc43a9f8da4" providerId="AD" clId="Web-{32D88EB5-97FD-4EDB-A35F-AAA2C56799DC}"/>
    <pc:docChg chg="delSld">
      <pc:chgData name="Pritting, Shannon" userId="S::shannon.pritting@suny.edu::b6acce8b-3193-4a7b-b3b8-1dc43a9f8da4" providerId="AD" clId="Web-{32D88EB5-97FD-4EDB-A35F-AAA2C56799DC}" dt="2020-03-30T18:32:04.193" v="1"/>
      <pc:docMkLst>
        <pc:docMk/>
      </pc:docMkLst>
      <pc:sldChg chg="del">
        <pc:chgData name="Pritting, Shannon" userId="S::shannon.pritting@suny.edu::b6acce8b-3193-4a7b-b3b8-1dc43a9f8da4" providerId="AD" clId="Web-{32D88EB5-97FD-4EDB-A35F-AAA2C56799DC}" dt="2020-03-30T18:31:54.958" v="0"/>
        <pc:sldMkLst>
          <pc:docMk/>
          <pc:sldMk cId="2023300331" sldId="387"/>
        </pc:sldMkLst>
      </pc:sldChg>
      <pc:sldChg chg="del">
        <pc:chgData name="Pritting, Shannon" userId="S::shannon.pritting@suny.edu::b6acce8b-3193-4a7b-b3b8-1dc43a9f8da4" providerId="AD" clId="Web-{32D88EB5-97FD-4EDB-A35F-AAA2C56799DC}" dt="2020-03-30T18:32:04.193" v="1"/>
        <pc:sldMkLst>
          <pc:docMk/>
          <pc:sldMk cId="3425351415" sldId="403"/>
        </pc:sldMkLst>
      </pc:sldChg>
    </pc:docChg>
  </pc:docChgLst>
  <pc:docChgLst>
    <pc:chgData name="Jackson, Timothy" userId="S::timothy.jackson@suny.edu::9ce01cec-8b46-438e-9d10-af58cd21d299" providerId="AD" clId="Web-{8EE9A4B5-9530-4047-AA57-76032D6651C2}"/>
    <pc:docChg chg="modSld">
      <pc:chgData name="Jackson, Timothy" userId="S::timothy.jackson@suny.edu::9ce01cec-8b46-438e-9d10-af58cd21d299" providerId="AD" clId="Web-{8EE9A4B5-9530-4047-AA57-76032D6651C2}" dt="2020-03-31T17:55:06.301" v="402" actId="20577"/>
      <pc:docMkLst>
        <pc:docMk/>
      </pc:docMkLst>
      <pc:sldChg chg="modSp">
        <pc:chgData name="Jackson, Timothy" userId="S::timothy.jackson@suny.edu::9ce01cec-8b46-438e-9d10-af58cd21d299" providerId="AD" clId="Web-{8EE9A4B5-9530-4047-AA57-76032D6651C2}" dt="2020-03-31T17:55:06.301" v="401" actId="20577"/>
        <pc:sldMkLst>
          <pc:docMk/>
          <pc:sldMk cId="1802119840" sldId="419"/>
        </pc:sldMkLst>
        <pc:spChg chg="mod">
          <ac:chgData name="Jackson, Timothy" userId="S::timothy.jackson@suny.edu::9ce01cec-8b46-438e-9d10-af58cd21d299" providerId="AD" clId="Web-{8EE9A4B5-9530-4047-AA57-76032D6651C2}" dt="2020-03-31T17:55:06.301" v="401" actId="20577"/>
          <ac:spMkLst>
            <pc:docMk/>
            <pc:sldMk cId="1802119840" sldId="41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678B3ECB-C162-427C-B7AC-51CDFEC44F56}"/>
    <pc:docChg chg="modSld">
      <pc:chgData name="McGee, Margaret" userId="S::margaret.mcgee@suny.edu::07377fe7-8f05-4c22-a697-5f820ef7115e" providerId="AD" clId="Web-{678B3ECB-C162-427C-B7AC-51CDFEC44F56}" dt="2020-03-31T13:13:51.285" v="35" actId="20577"/>
      <pc:docMkLst>
        <pc:docMk/>
      </pc:docMkLst>
      <pc:sldChg chg="modSp">
        <pc:chgData name="McGee, Margaret" userId="S::margaret.mcgee@suny.edu::07377fe7-8f05-4c22-a697-5f820ef7115e" providerId="AD" clId="Web-{678B3ECB-C162-427C-B7AC-51CDFEC44F56}" dt="2020-03-31T13:13:51.285" v="34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678B3ECB-C162-427C-B7AC-51CDFEC44F56}" dt="2020-03-31T13:13:51.285" v="34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clId="Web-{845C1AE3-CFE3-4A06-B94E-D9C3F82B0955}"/>
    <pc:docChg chg="modSld">
      <pc:chgData name="" userId="" providerId="" clId="Web-{845C1AE3-CFE3-4A06-B94E-D9C3F82B0955}" dt="2020-02-25T19:05:53.840" v="3" actId="20577"/>
      <pc:docMkLst>
        <pc:docMk/>
      </pc:docMkLst>
      <pc:sldChg chg="modSp">
        <pc:chgData name="" userId="" providerId="" clId="Web-{845C1AE3-CFE3-4A06-B94E-D9C3F82B0955}" dt="2020-02-25T19:05:53.840" v="2" actId="20577"/>
        <pc:sldMkLst>
          <pc:docMk/>
          <pc:sldMk cId="20872472" sldId="377"/>
        </pc:sldMkLst>
        <pc:spChg chg="mod">
          <ac:chgData name="" userId="" providerId="" clId="Web-{845C1AE3-CFE3-4A06-B94E-D9C3F82B0955}" dt="2020-02-25T19:05:53.840" v="2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Pawlowski, Gail" userId="S::gail.pawlowski@suny.edu::bd5da5e8-06b1-4cc2-aa69-9abf12f7c241" providerId="AD" clId="Web-{6F8FF3C6-7AD3-4474-AC06-80F50DF2B3D3}"/>
    <pc:docChg chg="addSld delSld modSld sldOrd">
      <pc:chgData name="Pawlowski, Gail" userId="S::gail.pawlowski@suny.edu::bd5da5e8-06b1-4cc2-aa69-9abf12f7c241" providerId="AD" clId="Web-{6F8FF3C6-7AD3-4474-AC06-80F50DF2B3D3}" dt="2020-02-25T02:18:16.665" v="934" actId="20577"/>
      <pc:docMkLst>
        <pc:docMk/>
      </pc:docMkLst>
      <pc:sldChg chg="new del">
        <pc:chgData name="Pawlowski, Gail" userId="S::gail.pawlowski@suny.edu::bd5da5e8-06b1-4cc2-aa69-9abf12f7c241" providerId="AD" clId="Web-{6F8FF3C6-7AD3-4474-AC06-80F50DF2B3D3}" dt="2020-02-24T21:02:58.338" v="3"/>
        <pc:sldMkLst>
          <pc:docMk/>
          <pc:sldMk cId="1338684846" sldId="388"/>
        </pc:sldMkLst>
      </pc:sldChg>
      <pc:sldChg chg="modSp add ord replId">
        <pc:chgData name="Pawlowski, Gail" userId="S::gail.pawlowski@suny.edu::bd5da5e8-06b1-4cc2-aa69-9abf12f7c241" providerId="AD" clId="Web-{6F8FF3C6-7AD3-4474-AC06-80F50DF2B3D3}" dt="2020-02-24T21:03:55.088" v="43" actId="20577"/>
        <pc:sldMkLst>
          <pc:docMk/>
          <pc:sldMk cId="3525302215" sldId="388"/>
        </pc:sldMkLst>
        <pc:spChg chg="mod">
          <ac:chgData name="Pawlowski, Gail" userId="S::gail.pawlowski@suny.edu::bd5da5e8-06b1-4cc2-aa69-9abf12f7c241" providerId="AD" clId="Web-{6F8FF3C6-7AD3-4474-AC06-80F50DF2B3D3}" dt="2020-02-24T21:03:55.088" v="43" actId="20577"/>
          <ac:spMkLst>
            <pc:docMk/>
            <pc:sldMk cId="3525302215" sldId="388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3:42.588" v="32" actId="20577"/>
          <ac:spMkLst>
            <pc:docMk/>
            <pc:sldMk cId="3525302215" sldId="388"/>
            <ac:spMk id="8" creationId="{E2AAB4F0-62DE-4440-82C1-3A7B1E6F814B}"/>
          </ac:spMkLst>
        </pc:spChg>
      </pc:sldChg>
      <pc:sldChg chg="add del replId">
        <pc:chgData name="Pawlowski, Gail" userId="S::gail.pawlowski@suny.edu::bd5da5e8-06b1-4cc2-aa69-9abf12f7c241" providerId="AD" clId="Web-{6F8FF3C6-7AD3-4474-AC06-80F50DF2B3D3}" dt="2020-02-24T21:02:52.541" v="2"/>
        <pc:sldMkLst>
          <pc:docMk/>
          <pc:sldMk cId="598968011" sldId="389"/>
        </pc:sldMkLst>
      </pc:sldChg>
      <pc:sldChg chg="new del">
        <pc:chgData name="Pawlowski, Gail" userId="S::gail.pawlowski@suny.edu::bd5da5e8-06b1-4cc2-aa69-9abf12f7c241" providerId="AD" clId="Web-{6F8FF3C6-7AD3-4474-AC06-80F50DF2B3D3}" dt="2020-02-24T21:04:10.386" v="47"/>
        <pc:sldMkLst>
          <pc:docMk/>
          <pc:sldMk cId="2139129278" sldId="389"/>
        </pc:sldMkLst>
      </pc:sldChg>
      <pc:sldChg chg="addSp delSp modSp add ord replId">
        <pc:chgData name="Pawlowski, Gail" userId="S::gail.pawlowski@suny.edu::bd5da5e8-06b1-4cc2-aa69-9abf12f7c241" providerId="AD" clId="Web-{6F8FF3C6-7AD3-4474-AC06-80F50DF2B3D3}" dt="2020-02-25T02:04:09.939" v="836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6F8FF3C6-7AD3-4474-AC06-80F50DF2B3D3}" dt="2020-02-24T21:05:48.090" v="115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6:58.075" v="120" actId="20577"/>
          <ac:spMkLst>
            <pc:docMk/>
            <pc:sldMk cId="2927739056" sldId="389"/>
            <ac:spMk id="6" creationId="{0134EE62-A3AE-4ABC-9D13-84F3C54BAAF7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09:33.264" v="130"/>
          <ac:spMkLst>
            <pc:docMk/>
            <pc:sldMk cId="2927739056" sldId="389"/>
            <ac:spMk id="15" creationId="{0D1A3E0D-E975-4944-9005-404EC8F42B0F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41.507" v="416"/>
          <ac:spMkLst>
            <pc:docMk/>
            <pc:sldMk cId="2927739056" sldId="389"/>
            <ac:spMk id="16" creationId="{3C575B90-C918-4793-8FA7-D7D81FA36B31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35.866" v="415"/>
          <ac:spMkLst>
            <pc:docMk/>
            <pc:sldMk cId="2927739056" sldId="389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5T02:04:09.939" v="836" actId="20577"/>
          <ac:spMkLst>
            <pc:docMk/>
            <pc:sldMk cId="2927739056" sldId="389"/>
            <ac:spMk id="20" creationId="{32BE5DFF-231E-4A73-8EC9-783CF74A8384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05:04.246" v="50"/>
          <ac:picMkLst>
            <pc:docMk/>
            <pc:sldMk cId="2927739056" sldId="389"/>
            <ac:picMk id="3" creationId="{2B67234E-C44C-41EA-B65A-6DEE4AE95277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29.491" v="413"/>
          <ac:picMkLst>
            <pc:docMk/>
            <pc:sldMk cId="2927739056" sldId="389"/>
            <ac:picMk id="4" creationId="{88993317-7B48-416B-84B4-147CF27615F2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31.351" v="414"/>
          <ac:picMkLst>
            <pc:docMk/>
            <pc:sldMk cId="2927739056" sldId="389"/>
            <ac:picMk id="18" creationId="{72D8DB91-A5BE-4CAD-A1DF-3A593EA0E02D}"/>
          </ac:picMkLst>
        </pc:picChg>
      </pc:sldChg>
      <pc:sldChg chg="addSp delSp modSp add replId">
        <pc:chgData name="Pawlowski, Gail" userId="S::gail.pawlowski@suny.edu::bd5da5e8-06b1-4cc2-aa69-9abf12f7c241" providerId="AD" clId="Web-{6F8FF3C6-7AD3-4474-AC06-80F50DF2B3D3}" dt="2020-02-24T21:17:07.708" v="378" actId="14100"/>
        <pc:sldMkLst>
          <pc:docMk/>
          <pc:sldMk cId="225605480" sldId="390"/>
        </pc:sldMkLst>
        <pc:spChg chg="del">
          <ac:chgData name="Pawlowski, Gail" userId="S::gail.pawlowski@suny.edu::bd5da5e8-06b1-4cc2-aa69-9abf12f7c241" providerId="AD" clId="Web-{6F8FF3C6-7AD3-4474-AC06-80F50DF2B3D3}" dt="2020-02-24T21:15:53.738" v="195"/>
          <ac:spMkLst>
            <pc:docMk/>
            <pc:sldMk cId="225605480" sldId="390"/>
            <ac:spMk id="16" creationId="{3C575B90-C918-4793-8FA7-D7D81FA36B31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5:49.316" v="194"/>
          <ac:spMkLst>
            <pc:docMk/>
            <pc:sldMk cId="225605480" sldId="390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4T21:16:53.973" v="375" actId="1076"/>
          <ac:spMkLst>
            <pc:docMk/>
            <pc:sldMk cId="225605480" sldId="390"/>
            <ac:spMk id="20" creationId="{36E26533-2067-4682-98F1-6F5A5B543840}"/>
          </ac:spMkLst>
        </pc:spChg>
        <pc:picChg chg="add mod">
          <ac:chgData name="Pawlowski, Gail" userId="S::gail.pawlowski@suny.edu::bd5da5e8-06b1-4cc2-aa69-9abf12f7c241" providerId="AD" clId="Web-{6F8FF3C6-7AD3-4474-AC06-80F50DF2B3D3}" dt="2020-02-24T21:16:57.661" v="376" actId="14100"/>
          <ac:picMkLst>
            <pc:docMk/>
            <pc:sldMk cId="225605480" sldId="390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07.971" v="178"/>
          <ac:picMkLst>
            <pc:docMk/>
            <pc:sldMk cId="225605480" sldId="390"/>
            <ac:picMk id="4" creationId="{88993317-7B48-416B-84B4-147CF27615F2}"/>
          </ac:picMkLst>
        </pc:picChg>
        <pc:picChg chg="add mod">
          <ac:chgData name="Pawlowski, Gail" userId="S::gail.pawlowski@suny.edu::bd5da5e8-06b1-4cc2-aa69-9abf12f7c241" providerId="AD" clId="Web-{6F8FF3C6-7AD3-4474-AC06-80F50DF2B3D3}" dt="2020-02-24T21:17:07.708" v="378" actId="14100"/>
          <ac:picMkLst>
            <pc:docMk/>
            <pc:sldMk cId="225605480" sldId="390"/>
            <ac:picMk id="15" creationId="{1DBC014E-FAB1-4A4F-BDE5-E53DB339359D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41.971" v="181"/>
          <ac:picMkLst>
            <pc:docMk/>
            <pc:sldMk cId="225605480" sldId="390"/>
            <ac:picMk id="18" creationId="{72D8DB91-A5BE-4CAD-A1DF-3A593EA0E02D}"/>
          </ac:picMkLst>
        </pc:picChg>
      </pc:sldChg>
      <pc:sldChg chg="addSp delSp modSp add ord replId">
        <pc:chgData name="Pawlowski, Gail" userId="S::gail.pawlowski@suny.edu::bd5da5e8-06b1-4cc2-aa69-9abf12f7c241" providerId="AD" clId="Web-{6F8FF3C6-7AD3-4474-AC06-80F50DF2B3D3}" dt="2020-02-25T02:18:15.446" v="932" actId="20577"/>
        <pc:sldMkLst>
          <pc:docMk/>
          <pc:sldMk cId="3625907871" sldId="391"/>
        </pc:sldMkLst>
        <pc:spChg chg="add mod">
          <ac:chgData name="Pawlowski, Gail" userId="S::gail.pawlowski@suny.edu::bd5da5e8-06b1-4cc2-aa69-9abf12f7c241" providerId="AD" clId="Web-{6F8FF3C6-7AD3-4474-AC06-80F50DF2B3D3}" dt="2020-02-25T02:18:15.446" v="932" actId="20577"/>
          <ac:spMkLst>
            <pc:docMk/>
            <pc:sldMk cId="3625907871" sldId="391"/>
            <ac:spMk id="4" creationId="{B265B45E-18EB-42DE-B28A-3293B6E48E79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8:14.755" v="385"/>
          <ac:spMkLst>
            <pc:docMk/>
            <pc:sldMk cId="3625907871" sldId="391"/>
            <ac:spMk id="20" creationId="{36E26533-2067-4682-98F1-6F5A5B543840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18:05.099" v="380"/>
          <ac:picMkLst>
            <pc:docMk/>
            <pc:sldMk cId="3625907871" sldId="391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8:08.021" v="381"/>
          <ac:picMkLst>
            <pc:docMk/>
            <pc:sldMk cId="3625907871" sldId="391"/>
            <ac:picMk id="15" creationId="{1DBC014E-FAB1-4A4F-BDE5-E53DB339359D}"/>
          </ac:picMkLst>
        </pc:picChg>
      </pc:sldChg>
      <pc:sldChg chg="add replId">
        <pc:chgData name="Pawlowski, Gail" userId="S::gail.pawlowski@suny.edu::bd5da5e8-06b1-4cc2-aa69-9abf12f7c241" providerId="AD" clId="Web-{6F8FF3C6-7AD3-4474-AC06-80F50DF2B3D3}" dt="2020-02-24T21:20:22.179" v="412"/>
        <pc:sldMkLst>
          <pc:docMk/>
          <pc:sldMk cId="1640149953" sldId="392"/>
        </pc:sldMkLst>
      </pc:sldChg>
      <pc:sldChg chg="modSp add replId">
        <pc:chgData name="Pawlowski, Gail" userId="S::gail.pawlowski@suny.edu::bd5da5e8-06b1-4cc2-aa69-9abf12f7c241" providerId="AD" clId="Web-{6F8FF3C6-7AD3-4474-AC06-80F50DF2B3D3}" dt="2020-02-25T02:05:20.893" v="888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6F8FF3C6-7AD3-4474-AC06-80F50DF2B3D3}" dt="2020-02-25T02:05:20.893" v="888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modSp add replId">
        <pc:chgData name="Pawlowski, Gail" userId="S::gail.pawlowski@suny.edu::bd5da5e8-06b1-4cc2-aa69-9abf12f7c241" providerId="AD" clId="Web-{6F8FF3C6-7AD3-4474-AC06-80F50DF2B3D3}" dt="2020-02-24T23:19:08.507" v="831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6F8FF3C6-7AD3-4474-AC06-80F50DF2B3D3}" dt="2020-02-24T23:19:08.507" v="831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McGee, Margaret" userId="S::margaret.mcgee@suny.edu::07377fe7-8f05-4c22-a697-5f820ef7115e" providerId="AD" clId="Web-{92593757-6BBC-4FA5-95E5-19BFDAF06BB3}"/>
    <pc:docChg chg="modSld">
      <pc:chgData name="McGee, Margaret" userId="S::margaret.mcgee@suny.edu::07377fe7-8f05-4c22-a697-5f820ef7115e" providerId="AD" clId="Web-{92593757-6BBC-4FA5-95E5-19BFDAF06BB3}" dt="2020-03-30T14:06:17.503" v="1551" actId="20577"/>
      <pc:docMkLst>
        <pc:docMk/>
      </pc:docMkLst>
      <pc:sldChg chg="modSp">
        <pc:chgData name="McGee, Margaret" userId="S::margaret.mcgee@suny.edu::07377fe7-8f05-4c22-a697-5f820ef7115e" providerId="AD" clId="Web-{92593757-6BBC-4FA5-95E5-19BFDAF06BB3}" dt="2020-03-30T14:05:24.221" v="139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92593757-6BBC-4FA5-95E5-19BFDAF06BB3}" dt="2020-03-30T14:05:24.221" v="139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92593757-6BBC-4FA5-95E5-19BFDAF06BB3}" dt="2020-03-30T14:06:17.503" v="155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92593757-6BBC-4FA5-95E5-19BFDAF06BB3}" dt="2020-03-30T14:06:17.503" v="1550" actId="20577"/>
          <ac:spMkLst>
            <pc:docMk/>
            <pc:sldMk cId="295589292" sldId="369"/>
            <ac:spMk id="3" creationId="{4DBDDB3F-B73C-4F73-9955-8AC852907A47}"/>
          </ac:spMkLst>
        </pc:spChg>
      </pc:sldChg>
    </pc:docChg>
  </pc:docChgLst>
  <pc:docChgLst>
    <pc:chgData name="Koerber, Jennifer" userId="S::jennifer.koerber@suny.edu::91757253-cc7b-4705-809f-b291d8f3bd2f" providerId="AD" clId="Web-{7276A786-64DF-ACB5-E484-4D755BE7823A}"/>
    <pc:docChg chg="addSld modSld">
      <pc:chgData name="Koerber, Jennifer" userId="S::jennifer.koerber@suny.edu::91757253-cc7b-4705-809f-b291d8f3bd2f" providerId="AD" clId="Web-{7276A786-64DF-ACB5-E484-4D755BE7823A}" dt="2019-11-22T17:50:43.599" v="1587" actId="20577"/>
      <pc:docMkLst>
        <pc:docMk/>
      </pc:docMkLst>
      <pc:sldChg chg="modSp">
        <pc:chgData name="Koerber, Jennifer" userId="S::jennifer.koerber@suny.edu::91757253-cc7b-4705-809f-b291d8f3bd2f" providerId="AD" clId="Web-{7276A786-64DF-ACB5-E484-4D755BE7823A}" dt="2019-11-22T17:37:40.644" v="976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7276A786-64DF-ACB5-E484-4D755BE7823A}" dt="2019-11-22T17:37:40.644" v="976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50:38.177" v="158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7276A786-64DF-ACB5-E484-4D755BE7823A}" dt="2019-11-22T17:50:38.177" v="158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38:13.535" v="1007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7276A786-64DF-ACB5-E484-4D755BE7823A}" dt="2019-11-22T17:38:13.535" v="1007" actId="20577"/>
          <ac:spMkLst>
            <pc:docMk/>
            <pc:sldMk cId="1226966122" sldId="322"/>
            <ac:spMk id="3" creationId="{4DBDDB3F-B73C-4F73-9955-8AC852907A47}"/>
          </ac:spMkLst>
        </pc:spChg>
      </pc:sldChg>
      <pc:sldChg chg="modSp add replId">
        <pc:chgData name="Koerber, Jennifer" userId="S::jennifer.koerber@suny.edu::91757253-cc7b-4705-809f-b291d8f3bd2f" providerId="AD" clId="Web-{7276A786-64DF-ACB5-E484-4D755BE7823A}" dt="2019-11-22T17:49:57.958" v="1418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7276A786-64DF-ACB5-E484-4D755BE7823A}" dt="2019-11-22T17:49:57.958" v="1418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3664291C-F7F7-9B6C-78AC-E48BAB7F7FEA}"/>
    <pc:docChg chg="modSld">
      <pc:chgData name="Jackson, Timothy" userId="S::timothy.jackson@suny.edu::9ce01cec-8b46-438e-9d10-af58cd21d299" providerId="AD" clId="Web-{3664291C-F7F7-9B6C-78AC-E48BAB7F7FEA}" dt="2019-12-19T16:32:00.474" v="3"/>
      <pc:docMkLst>
        <pc:docMk/>
      </pc:docMkLst>
      <pc:sldChg chg="modSp">
        <pc:chgData name="Jackson, Timothy" userId="S::timothy.jackson@suny.edu::9ce01cec-8b46-438e-9d10-af58cd21d299" providerId="AD" clId="Web-{3664291C-F7F7-9B6C-78AC-E48BAB7F7FEA}" dt="2019-12-19T16:32:00.474" v="3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3664291C-F7F7-9B6C-78AC-E48BAB7F7FEA}" dt="2019-12-19T16:32:00.474" v="3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Eichelberger, Michelle" userId="S::michelle.eichelberger@suny.edu::1bd4442c-2af1-40d1-9d43-8e1df5db51d4" providerId="AD" clId="Web-{1D73E19D-D7D5-4703-9615-A6E338C0FDB5}"/>
    <pc:docChg chg="addSld modSld">
      <pc:chgData name="Eichelberger, Michelle" userId="S::michelle.eichelberger@suny.edu::1bd4442c-2af1-40d1-9d43-8e1df5db51d4" providerId="AD" clId="Web-{1D73E19D-D7D5-4703-9615-A6E338C0FDB5}" dt="2020-03-30T14:45:32.240" v="129" actId="20577"/>
      <pc:docMkLst>
        <pc:docMk/>
      </pc:docMkLst>
      <pc:sldChg chg="delSp modSp add replId">
        <pc:chgData name="Eichelberger, Michelle" userId="S::michelle.eichelberger@suny.edu::1bd4442c-2af1-40d1-9d43-8e1df5db51d4" providerId="AD" clId="Web-{1D73E19D-D7D5-4703-9615-A6E338C0FDB5}" dt="2020-03-30T14:45:32.240" v="128" actId="20577"/>
        <pc:sldMkLst>
          <pc:docMk/>
          <pc:sldMk cId="3902736866" sldId="416"/>
        </pc:sldMkLst>
        <pc:spChg chg="mod">
          <ac:chgData name="Eichelberger, Michelle" userId="S::michelle.eichelberger@suny.edu::1bd4442c-2af1-40d1-9d43-8e1df5db51d4" providerId="AD" clId="Web-{1D73E19D-D7D5-4703-9615-A6E338C0FDB5}" dt="2020-03-30T14:45:09.348" v="28" actId="20577"/>
          <ac:spMkLst>
            <pc:docMk/>
            <pc:sldMk cId="3902736866" sldId="416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1D73E19D-D7D5-4703-9615-A6E338C0FDB5}" dt="2020-03-30T14:45:32.240" v="128" actId="20577"/>
          <ac:spMkLst>
            <pc:docMk/>
            <pc:sldMk cId="3902736866" sldId="416"/>
            <ac:spMk id="3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1D73E19D-D7D5-4703-9615-A6E338C0FDB5}" dt="2020-03-30T14:44:50.582" v="1"/>
          <ac:picMkLst>
            <pc:docMk/>
            <pc:sldMk cId="3902736866" sldId="416"/>
            <ac:picMk id="4" creationId="{75947F7D-8ABC-470C-A8AE-3D78ADECF381}"/>
          </ac:picMkLst>
        </pc:picChg>
      </pc:sldChg>
    </pc:docChg>
  </pc:docChgLst>
  <pc:docChgLst>
    <pc:chgData name="Koerber, Jennifer" userId="S::jennifer.koerber@suny.edu::91757253-cc7b-4705-809f-b291d8f3bd2f" providerId="AD" clId="Web-{33AFC0B6-4789-75BF-AC6B-CF57E9E6A262}"/>
    <pc:docChg chg="addSld delSld modSld sldOrd">
      <pc:chgData name="Koerber, Jennifer" userId="S::jennifer.koerber@suny.edu::91757253-cc7b-4705-809f-b291d8f3bd2f" providerId="AD" clId="Web-{33AFC0B6-4789-75BF-AC6B-CF57E9E6A262}" dt="2019-12-17T15:36:41.485" v="1395" actId="20577"/>
      <pc:docMkLst>
        <pc:docMk/>
      </pc:docMkLst>
      <pc:sldChg chg="addSp delSp modSp">
        <pc:chgData name="Koerber, Jennifer" userId="S::jennifer.koerber@suny.edu::91757253-cc7b-4705-809f-b291d8f3bd2f" providerId="AD" clId="Web-{33AFC0B6-4789-75BF-AC6B-CF57E9E6A262}" dt="2019-12-17T15:28:58.406" v="9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33AFC0B6-4789-75BF-AC6B-CF57E9E6A262}" dt="2019-12-17T15:28:58.406" v="919" actId="20577"/>
          <ac:spMkLst>
            <pc:docMk/>
            <pc:sldMk cId="2171438980" sldId="317"/>
            <ac:spMk id="2" creationId="{EC11916F-9264-4D83-8C02-17AAEF47E202}"/>
          </ac:spMkLst>
        </pc:spChg>
        <pc:spChg chg="del mod">
          <ac:chgData name="Koerber, Jennifer" userId="S::jennifer.koerber@suny.edu::91757253-cc7b-4705-809f-b291d8f3bd2f" providerId="AD" clId="Web-{33AFC0B6-4789-75BF-AC6B-CF57E9E6A262}" dt="2019-12-17T15:10:35.149" v="60"/>
          <ac:spMkLst>
            <pc:docMk/>
            <pc:sldMk cId="2171438980" sldId="317"/>
            <ac:spMk id="3" creationId="{FB9274B1-AFC9-4FA6-8DD4-15DD0E25131C}"/>
          </ac:spMkLst>
        </pc:spChg>
        <pc:picChg chg="add mod ord">
          <ac:chgData name="Koerber, Jennifer" userId="S::jennifer.koerber@suny.edu::91757253-cc7b-4705-809f-b291d8f3bd2f" providerId="AD" clId="Web-{33AFC0B6-4789-75BF-AC6B-CF57E9E6A262}" dt="2019-12-17T15:28:51.125" v="917" actId="1076"/>
          <ac:picMkLst>
            <pc:docMk/>
            <pc:sldMk cId="2171438980" sldId="317"/>
            <ac:picMk id="4" creationId="{24E0D059-2461-4942-A69D-971549A45CE3}"/>
          </ac:picMkLst>
        </pc:picChg>
      </pc:sldChg>
      <pc:sldChg chg="modSp">
        <pc:chgData name="Koerber, Jennifer" userId="S::jennifer.koerber@suny.edu::91757253-cc7b-4705-809f-b291d8f3bd2f" providerId="AD" clId="Web-{33AFC0B6-4789-75BF-AC6B-CF57E9E6A262}" dt="2019-12-17T15:36:41.485" v="1394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33AFC0B6-4789-75BF-AC6B-CF57E9E6A262}" dt="2019-12-17T15:30:08.581" v="926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33AFC0B6-4789-75BF-AC6B-CF57E9E6A262}" dt="2019-12-17T15:36:41.485" v="1394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addSp delSp modSp">
        <pc:chgData name="Koerber, Jennifer" userId="S::jennifer.koerber@suny.edu::91757253-cc7b-4705-809f-b291d8f3bd2f" providerId="AD" clId="Web-{33AFC0B6-4789-75BF-AC6B-CF57E9E6A262}" dt="2019-12-17T15:24:15.194" v="349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33AFC0B6-4789-75BF-AC6B-CF57E9E6A262}" dt="2019-12-17T15:22:26.518" v="196" actId="20577"/>
          <ac:spMkLst>
            <pc:docMk/>
            <pc:sldMk cId="1226966122" sldId="322"/>
            <ac:spMk id="2" creationId="{71EA7B85-A46E-4A0A-B5A6-003D849DE4A5}"/>
          </ac:spMkLst>
        </pc:spChg>
        <pc:spChg chg="del">
          <ac:chgData name="Koerber, Jennifer" userId="S::jennifer.koerber@suny.edu::91757253-cc7b-4705-809f-b291d8f3bd2f" providerId="AD" clId="Web-{33AFC0B6-4789-75BF-AC6B-CF57E9E6A262}" dt="2019-12-17T15:11:45.745" v="83"/>
          <ac:spMkLst>
            <pc:docMk/>
            <pc:sldMk cId="1226966122" sldId="322"/>
            <ac:spMk id="3" creationId="{4DBDDB3F-B73C-4F73-9955-8AC852907A47}"/>
          </ac:spMkLst>
        </pc:spChg>
        <pc:spChg chg="add del mod">
          <ac:chgData name="Koerber, Jennifer" userId="S::jennifer.koerber@suny.edu::91757253-cc7b-4705-809f-b291d8f3bd2f" providerId="AD" clId="Web-{33AFC0B6-4789-75BF-AC6B-CF57E9E6A262}" dt="2019-12-17T15:11:50.573" v="84"/>
          <ac:spMkLst>
            <pc:docMk/>
            <pc:sldMk cId="1226966122" sldId="322"/>
            <ac:spMk id="6" creationId="{2A6B78B4-A178-4211-BD56-640E70CC99BA}"/>
          </ac:spMkLst>
        </pc:spChg>
        <pc:spChg chg="add mod">
          <ac:chgData name="Koerber, Jennifer" userId="S::jennifer.koerber@suny.edu::91757253-cc7b-4705-809f-b291d8f3bd2f" providerId="AD" clId="Web-{33AFC0B6-4789-75BF-AC6B-CF57E9E6A262}" dt="2019-12-17T15:24:15.194" v="349" actId="20577"/>
          <ac:spMkLst>
            <pc:docMk/>
            <pc:sldMk cId="1226966122" sldId="322"/>
            <ac:spMk id="20" creationId="{58AC31FA-7C51-4B18-BCF8-4AD7DAB8BC19}"/>
          </ac:spMkLst>
        </pc:spChg>
        <pc:picChg chg="add del mod">
          <ac:chgData name="Koerber, Jennifer" userId="S::jennifer.koerber@suny.edu::91757253-cc7b-4705-809f-b291d8f3bd2f" providerId="AD" clId="Web-{33AFC0B6-4789-75BF-AC6B-CF57E9E6A262}" dt="2019-12-17T15:12:26.371" v="89"/>
          <ac:picMkLst>
            <pc:docMk/>
            <pc:sldMk cId="1226966122" sldId="322"/>
            <ac:picMk id="8" creationId="{EE43AED7-F43A-4AA4-A0B7-2AEB1B77BCDA}"/>
          </ac:picMkLst>
        </pc:picChg>
        <pc:picChg chg="add mod modCrop">
          <ac:chgData name="Koerber, Jennifer" userId="S::jennifer.koerber@suny.edu::91757253-cc7b-4705-809f-b291d8f3bd2f" providerId="AD" clId="Web-{33AFC0B6-4789-75BF-AC6B-CF57E9E6A262}" dt="2019-12-17T15:22:02.470" v="182" actId="1076"/>
          <ac:picMkLst>
            <pc:docMk/>
            <pc:sldMk cId="1226966122" sldId="322"/>
            <ac:picMk id="16" creationId="{FBD3B266-1CEC-4346-9D7D-353667883FC9}"/>
          </ac:picMkLst>
        </pc:picChg>
        <pc:picChg chg="add mod ord modCrop">
          <ac:chgData name="Koerber, Jennifer" userId="S::jennifer.koerber@suny.edu::91757253-cc7b-4705-809f-b291d8f3bd2f" providerId="AD" clId="Web-{33AFC0B6-4789-75BF-AC6B-CF57E9E6A262}" dt="2019-12-17T15:21:57.188" v="181"/>
          <ac:picMkLst>
            <pc:docMk/>
            <pc:sldMk cId="1226966122" sldId="322"/>
            <ac:picMk id="18" creationId="{5FBF234C-DC40-4661-95BA-7CE48B30735E}"/>
          </ac:picMkLst>
        </pc:picChg>
      </pc:sldChg>
      <pc:sldChg chg="del">
        <pc:chgData name="Koerber, Jennifer" userId="S::jennifer.koerber@suny.edu::91757253-cc7b-4705-809f-b291d8f3bd2f" providerId="AD" clId="Web-{33AFC0B6-4789-75BF-AC6B-CF57E9E6A262}" dt="2019-12-17T15:08:57.536" v="59"/>
        <pc:sldMkLst>
          <pc:docMk/>
          <pc:sldMk cId="2995118331" sldId="345"/>
        </pc:sldMkLst>
      </pc:sldChg>
      <pc:sldChg chg="new del ord">
        <pc:chgData name="Koerber, Jennifer" userId="S::jennifer.koerber@suny.edu::91757253-cc7b-4705-809f-b291d8f3bd2f" providerId="AD" clId="Web-{33AFC0B6-4789-75BF-AC6B-CF57E9E6A262}" dt="2019-12-17T15:29:58.565" v="924"/>
        <pc:sldMkLst>
          <pc:docMk/>
          <pc:sldMk cId="1704838938" sldId="356"/>
        </pc:sldMkLst>
      </pc:sldChg>
      <pc:sldChg chg="modSp add replId">
        <pc:chgData name="Koerber, Jennifer" userId="S::jennifer.koerber@suny.edu::91757253-cc7b-4705-809f-b291d8f3bd2f" providerId="AD" clId="Web-{33AFC0B6-4789-75BF-AC6B-CF57E9E6A262}" dt="2019-12-17T15:30:31.582" v="931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33AFC0B6-4789-75BF-AC6B-CF57E9E6A262}" dt="2019-12-17T15:30:31.582" v="931" actId="20577"/>
          <ac:spMkLst>
            <pc:docMk/>
            <pc:sldMk cId="3985682431" sldId="356"/>
            <ac:spMk id="2" creationId="{DCDD3146-7637-46DF-8B82-7A8FC2E12D15}"/>
          </ac:spMkLst>
        </pc:spChg>
      </pc:sldChg>
    </pc:docChg>
  </pc:docChgLst>
  <pc:docChgLst>
    <pc:chgData name="Eichelberger, Michelle" userId="S::michelle.eichelberger@suny.edu::1bd4442c-2af1-40d1-9d43-8e1df5db51d4" providerId="AD" clId="Web-{39ED53E0-918D-8574-A044-1AB31ACEFFD6}"/>
    <pc:docChg chg="modSld">
      <pc:chgData name="Eichelberger, Michelle" userId="S::michelle.eichelberger@suny.edu::1bd4442c-2af1-40d1-9d43-8e1df5db51d4" providerId="AD" clId="Web-{39ED53E0-918D-8574-A044-1AB31ACEFFD6}" dt="2019-12-17T14:43:51.331" v="524" actId="20577"/>
      <pc:docMkLst>
        <pc:docMk/>
      </pc:docMkLst>
      <pc:sldChg chg="addSp delSp modSp">
        <pc:chgData name="Eichelberger, Michelle" userId="S::michelle.eichelberger@suny.edu::1bd4442c-2af1-40d1-9d43-8e1df5db51d4" providerId="AD" clId="Web-{39ED53E0-918D-8574-A044-1AB31ACEFFD6}" dt="2019-12-17T14:35:26.424" v="487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39ED53E0-918D-8574-A044-1AB31ACEFFD6}" dt="2019-12-17T14:35:26.424" v="487" actId="20577"/>
          <ac:spMkLst>
            <pc:docMk/>
            <pc:sldMk cId="3395575550" sldId="300"/>
            <ac:spMk id="3" creationId="{B0D9A189-B0D8-4563-8622-09F35A316A46}"/>
          </ac:spMkLst>
        </pc:spChg>
        <pc:graphicFrameChg chg="add mod modGraphic">
          <ac:chgData name="Eichelberger, Michelle" userId="S::michelle.eichelberger@suny.edu::1bd4442c-2af1-40d1-9d43-8e1df5db51d4" providerId="AD" clId="Web-{39ED53E0-918D-8574-A044-1AB31ACEFFD6}" dt="2019-12-17T14:33:31.174" v="484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del mod modGraphic">
          <ac:chgData name="Eichelberger, Michelle" userId="S::michelle.eichelberger@suny.edu::1bd4442c-2af1-40d1-9d43-8e1df5db51d4" providerId="AD" clId="Web-{39ED53E0-918D-8574-A044-1AB31ACEFFD6}" dt="2019-12-17T14:33:14.831" v="482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addSp modSp">
        <pc:chgData name="Eichelberger, Michelle" userId="S::michelle.eichelberger@suny.edu::1bd4442c-2af1-40d1-9d43-8e1df5db51d4" providerId="AD" clId="Web-{39ED53E0-918D-8574-A044-1AB31ACEFFD6}" dt="2019-12-17T14:43:51.331" v="523" actId="20577"/>
        <pc:sldMkLst>
          <pc:docMk/>
          <pc:sldMk cId="1782767769" sldId="314"/>
        </pc:sldMkLst>
        <pc:spChg chg="add mod">
          <ac:chgData name="Eichelberger, Michelle" userId="S::michelle.eichelberger@suny.edu::1bd4442c-2af1-40d1-9d43-8e1df5db51d4" providerId="AD" clId="Web-{39ED53E0-918D-8574-A044-1AB31ACEFFD6}" dt="2019-12-17T14:43:51.331" v="523" actId="20577"/>
          <ac:spMkLst>
            <pc:docMk/>
            <pc:sldMk cId="1782767769" sldId="314"/>
            <ac:spMk id="3" creationId="{CCAC89EA-B4DB-43F4-8900-EEFCD68D289B}"/>
          </ac:spMkLst>
        </pc:spChg>
      </pc:sldChg>
    </pc:docChg>
  </pc:docChgLst>
  <pc:docChgLst>
    <pc:chgData name="Jackson, Timothy" userId="S::timothy.jackson@suny.edu::9ce01cec-8b46-438e-9d10-af58cd21d299" providerId="AD" clId="Web-{06A47899-AFF9-44E1-B164-275E811444EC}"/>
    <pc:docChg chg="addSld delSld modSld">
      <pc:chgData name="Jackson, Timothy" userId="S::timothy.jackson@suny.edu::9ce01cec-8b46-438e-9d10-af58cd21d299" providerId="AD" clId="Web-{06A47899-AFF9-44E1-B164-275E811444EC}" dt="2020-03-30T16:31:26.805" v="255" actId="20577"/>
      <pc:docMkLst>
        <pc:docMk/>
      </pc:docMkLst>
      <pc:sldChg chg="modSp">
        <pc:chgData name="Jackson, Timothy" userId="S::timothy.jackson@suny.edu::9ce01cec-8b46-438e-9d10-af58cd21d299" providerId="AD" clId="Web-{06A47899-AFF9-44E1-B164-275E811444EC}" dt="2020-03-30T16:03:52.835" v="32" actId="20577"/>
        <pc:sldMkLst>
          <pc:docMk/>
          <pc:sldMk cId="2982323020" sldId="405"/>
        </pc:sldMkLst>
        <pc:spChg chg="mod">
          <ac:chgData name="Jackson, Timothy" userId="S::timothy.jackson@suny.edu::9ce01cec-8b46-438e-9d10-af58cd21d299" providerId="AD" clId="Web-{06A47899-AFF9-44E1-B164-275E811444EC}" dt="2020-03-30T16:03:52.835" v="32" actId="20577"/>
          <ac:spMkLst>
            <pc:docMk/>
            <pc:sldMk cId="2982323020" sldId="405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06A47899-AFF9-44E1-B164-275E811444EC}" dt="2020-03-30T16:02:25.975" v="0"/>
        <pc:sldMkLst>
          <pc:docMk/>
          <pc:sldMk cId="4152129323" sldId="407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28.396" v="1"/>
        <pc:sldMkLst>
          <pc:docMk/>
          <pc:sldMk cId="2178017331" sldId="408"/>
        </pc:sldMkLst>
      </pc:sldChg>
      <pc:sldChg chg="del">
        <pc:chgData name="Jackson, Timothy" userId="S::timothy.jackson@suny.edu::9ce01cec-8b46-438e-9d10-af58cd21d299" providerId="AD" clId="Web-{06A47899-AFF9-44E1-B164-275E811444EC}" dt="2020-03-30T16:02:30.084" v="2"/>
        <pc:sldMkLst>
          <pc:docMk/>
          <pc:sldMk cId="1105684454" sldId="409"/>
        </pc:sldMkLst>
      </pc:sldChg>
      <pc:sldChg chg="modSp add replId">
        <pc:chgData name="Jackson, Timothy" userId="S::timothy.jackson@suny.edu::9ce01cec-8b46-438e-9d10-af58cd21d299" providerId="AD" clId="Web-{06A47899-AFF9-44E1-B164-275E811444EC}" dt="2020-03-30T16:31:26.805" v="254" actId="20577"/>
        <pc:sldMkLst>
          <pc:docMk/>
          <pc:sldMk cId="1059816952" sldId="418"/>
        </pc:sldMkLst>
        <pc:spChg chg="mod">
          <ac:chgData name="Jackson, Timothy" userId="S::timothy.jackson@suny.edu::9ce01cec-8b46-438e-9d10-af58cd21d299" providerId="AD" clId="Web-{06A47899-AFF9-44E1-B164-275E811444EC}" dt="2020-03-30T16:31:26.805" v="254" actId="20577"/>
          <ac:spMkLst>
            <pc:docMk/>
            <pc:sldMk cId="1059816952" sldId="418"/>
            <ac:spMk id="5" creationId="{535E1953-C7A3-4180-AAE1-5C1894D3B757}"/>
          </ac:spMkLst>
        </pc:spChg>
      </pc:sldChg>
      <pc:sldChg chg="modSp add del replId">
        <pc:chgData name="Jackson, Timothy" userId="S::timothy.jackson@suny.edu::9ce01cec-8b46-438e-9d10-af58cd21d299" providerId="AD" clId="Web-{06A47899-AFF9-44E1-B164-275E811444EC}" dt="2020-03-30T16:03:14.397" v="18"/>
        <pc:sldMkLst>
          <pc:docMk/>
          <pc:sldMk cId="2303853806" sldId="418"/>
        </pc:sldMkLst>
        <pc:spChg chg="mod">
          <ac:chgData name="Jackson, Timothy" userId="S::timothy.jackson@suny.edu::9ce01cec-8b46-438e-9d10-af58cd21d299" providerId="AD" clId="Web-{06A47899-AFF9-44E1-B164-275E811444EC}" dt="2020-03-30T16:03:13.772" v="17" actId="20577"/>
          <ac:spMkLst>
            <pc:docMk/>
            <pc:sldMk cId="2303853806" sldId="418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20D63E69-3422-49DF-853E-E39291D7816B}"/>
    <pc:docChg chg="modSld">
      <pc:chgData name="Pawlowski, Gail" userId="S::gail.pawlowski@suny.edu::bd5da5e8-06b1-4cc2-aa69-9abf12f7c241" providerId="AD" clId="Web-{20D63E69-3422-49DF-853E-E39291D7816B}" dt="2020-02-26T02:02:15.720" v="444" actId="20577"/>
      <pc:docMkLst>
        <pc:docMk/>
      </pc:docMkLst>
      <pc:sldChg chg="modSp">
        <pc:chgData name="Pawlowski, Gail" userId="S::gail.pawlowski@suny.edu::bd5da5e8-06b1-4cc2-aa69-9abf12f7c241" providerId="AD" clId="Web-{20D63E69-3422-49DF-853E-E39291D7816B}" dt="2020-02-26T01:54:56.877" v="429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20D63E69-3422-49DF-853E-E39291D7816B}" dt="2020-02-26T01:02:46.077" v="222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4:56.877" v="429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3:01.406" v="228" actId="20577"/>
        <pc:sldMkLst>
          <pc:docMk/>
          <pc:sldMk cId="225605480" sldId="390"/>
        </pc:sldMkLst>
        <pc:spChg chg="mod">
          <ac:chgData name="Pawlowski, Gail" userId="S::gail.pawlowski@suny.edu::bd5da5e8-06b1-4cc2-aa69-9abf12f7c241" providerId="AD" clId="Web-{20D63E69-3422-49DF-853E-E39291D7816B}" dt="2020-02-26T01:03:01.406" v="228" actId="20577"/>
          <ac:spMkLst>
            <pc:docMk/>
            <pc:sldMk cId="225605480" sldId="390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5:33.678" v="255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20D63E69-3422-49DF-853E-E39291D7816B}" dt="2020-02-26T01:05:33.678" v="255" actId="20577"/>
          <ac:spMkLst>
            <pc:docMk/>
            <pc:sldMk cId="3625907871" sldId="391"/>
            <ac:spMk id="4" creationId="{B265B45E-18EB-42DE-B28A-3293B6E48E79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2:52.078" v="225" actId="20577"/>
        <pc:sldMkLst>
          <pc:docMk/>
          <pc:sldMk cId="1640149953" sldId="392"/>
        </pc:sldMkLst>
        <pc:spChg chg="mod">
          <ac:chgData name="Pawlowski, Gail" userId="S::gail.pawlowski@suny.edu::bd5da5e8-06b1-4cc2-aa69-9abf12f7c241" providerId="AD" clId="Web-{20D63E69-3422-49DF-853E-E39291D7816B}" dt="2020-02-26T01:02:52.078" v="225" actId="20577"/>
          <ac:spMkLst>
            <pc:docMk/>
            <pc:sldMk cId="1640149953" sldId="392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2:02:12.267" v="442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20D63E69-3422-49DF-853E-E39291D7816B}" dt="2020-02-26T02:02:12.267" v="442" actId="20577"/>
          <ac:spMkLst>
            <pc:docMk/>
            <pc:sldMk cId="4014213980" sldId="393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5:17.737" v="440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addSp modSp">
        <pc:chgData name="Pawlowski, Gail" userId="S::gail.pawlowski@suny.edu::bd5da5e8-06b1-4cc2-aa69-9abf12f7c241" providerId="AD" clId="Web-{20D63E69-3422-49DF-853E-E39291D7816B}" dt="2020-02-26T01:28:49.026" v="328" actId="14100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20D63E69-3422-49DF-853E-E39291D7816B}" dt="2020-02-26T01:07:06.838" v="324" actId="20577"/>
          <ac:spMkLst>
            <pc:docMk/>
            <pc:sldMk cId="694973829" sldId="394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06:55.744" v="323" actId="14100"/>
          <ac:spMkLst>
            <pc:docMk/>
            <pc:sldMk cId="694973829" sldId="394"/>
            <ac:spMk id="4" creationId="{B265B45E-18EB-42DE-B28A-3293B6E48E79}"/>
          </ac:spMkLst>
        </pc:spChg>
        <pc:picChg chg="add mod">
          <ac:chgData name="Pawlowski, Gail" userId="S::gail.pawlowski@suny.edu::bd5da5e8-06b1-4cc2-aa69-9abf12f7c241" providerId="AD" clId="Web-{20D63E69-3422-49DF-853E-E39291D7816B}" dt="2020-02-26T01:28:49.026" v="328" actId="14100"/>
          <ac:picMkLst>
            <pc:docMk/>
            <pc:sldMk cId="694973829" sldId="394"/>
            <ac:picMk id="3" creationId="{8C2DE2D0-12FF-48BB-93D6-B63788705E82}"/>
          </ac:picMkLst>
        </pc:picChg>
      </pc:sldChg>
    </pc:docChg>
  </pc:docChgLst>
  <pc:docChgLst>
    <pc:chgData name="Jackson, Timothy" userId="S::timothy.jackson@suny.edu::9ce01cec-8b46-438e-9d10-af58cd21d299" providerId="AD" clId="Web-{C8C00029-3A95-483E-8C24-3E2B1EA19F40}"/>
    <pc:docChg chg="addSld delSld modSld sldOrd">
      <pc:chgData name="Jackson, Timothy" userId="S::timothy.jackson@suny.edu::9ce01cec-8b46-438e-9d10-af58cd21d299" providerId="AD" clId="Web-{C8C00029-3A95-483E-8C24-3E2B1EA19F40}" dt="2020-02-25T23:58:23.423" v="2336" actId="1076"/>
      <pc:docMkLst>
        <pc:docMk/>
      </pc:docMkLst>
      <pc:sldChg chg="modSp">
        <pc:chgData name="Jackson, Timothy" userId="S::timothy.jackson@suny.edu::9ce01cec-8b46-438e-9d10-af58cd21d299" providerId="AD" clId="Web-{C8C00029-3A95-483E-8C24-3E2B1EA19F40}" dt="2020-02-25T23:51:16.687" v="207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C8C00029-3A95-483E-8C24-3E2B1EA19F40}" dt="2020-02-25T23:51:16.687" v="2078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2:39:15.742" v="141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C8C00029-3A95-483E-8C24-3E2B1EA19F40}" dt="2020-02-25T23:35:22.804" v="131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C8C00029-3A95-483E-8C24-3E2B1EA19F40}" dt="2020-02-25T23:35:22.804" v="131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addSp delSp modSp del">
        <pc:chgData name="Jackson, Timothy" userId="S::timothy.jackson@suny.edu::9ce01cec-8b46-438e-9d10-af58cd21d299" providerId="AD" clId="Web-{C8C00029-3A95-483E-8C24-3E2B1EA19F40}" dt="2020-02-25T23:58:13.626" v="2334"/>
        <pc:sldMkLst>
          <pc:docMk/>
          <pc:sldMk cId="130082165" sldId="351"/>
        </pc:sldMkLst>
        <pc:spChg chg="del mod">
          <ac:chgData name="Jackson, Timothy" userId="S::timothy.jackson@suny.edu::9ce01cec-8b46-438e-9d10-af58cd21d299" providerId="AD" clId="Web-{C8C00029-3A95-483E-8C24-3E2B1EA19F40}" dt="2020-02-25T23:05:31.027" v="778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03:23.740" v="770" actId="20577"/>
          <ac:spMkLst>
            <pc:docMk/>
            <pc:sldMk cId="130082165" sldId="351"/>
            <ac:spMk id="5" creationId="{535E1953-C7A3-4180-AAE1-5C1894D3B757}"/>
          </ac:spMkLst>
        </pc:spChg>
        <pc:spChg chg="add del mod">
          <ac:chgData name="Jackson, Timothy" userId="S::timothy.jackson@suny.edu::9ce01cec-8b46-438e-9d10-af58cd21d299" providerId="AD" clId="Web-{C8C00029-3A95-483E-8C24-3E2B1EA19F40}" dt="2020-02-25T23:05:44.949" v="782"/>
          <ac:spMkLst>
            <pc:docMk/>
            <pc:sldMk cId="130082165" sldId="351"/>
            <ac:spMk id="15" creationId="{2244AF33-39D7-4632-A502-B02727D5CAE1}"/>
          </ac:spMkLst>
        </pc:spChg>
        <pc:picChg chg="add del mod">
          <ac:chgData name="Jackson, Timothy" userId="S::timothy.jackson@suny.edu::9ce01cec-8b46-438e-9d10-af58cd21d299" providerId="AD" clId="Web-{C8C00029-3A95-483E-8C24-3E2B1EA19F40}" dt="2020-02-25T23:58:00.782" v="2329"/>
          <ac:picMkLst>
            <pc:docMk/>
            <pc:sldMk cId="130082165" sldId="351"/>
            <ac:picMk id="3" creationId="{E6DBB1B7-F109-4918-AA52-55FAA9AFF5A4}"/>
          </ac:picMkLst>
        </pc:picChg>
      </pc:sldChg>
      <pc:sldChg chg="addSp modSp add replId">
        <pc:chgData name="Jackson, Timothy" userId="S::timothy.jackson@suny.edu::9ce01cec-8b46-438e-9d10-af58cd21d299" providerId="AD" clId="Web-{C8C00029-3A95-483E-8C24-3E2B1EA19F40}" dt="2020-02-25T23:58:23.423" v="2336" actId="1076"/>
        <pc:sldMkLst>
          <pc:docMk/>
          <pc:sldMk cId="3167877141" sldId="397"/>
        </pc:sldMkLst>
        <pc:spChg chg="mod">
          <ac:chgData name="Jackson, Timothy" userId="S::timothy.jackson@suny.edu::9ce01cec-8b46-438e-9d10-af58cd21d299" providerId="AD" clId="Web-{C8C00029-3A95-483E-8C24-3E2B1EA19F40}" dt="2020-02-25T23:57:57.954" v="2328" actId="14100"/>
          <ac:spMkLst>
            <pc:docMk/>
            <pc:sldMk cId="3167877141" sldId="397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C8C00029-3A95-483E-8C24-3E2B1EA19F40}" dt="2020-02-25T23:58:23.423" v="2336" actId="1076"/>
          <ac:picMkLst>
            <pc:docMk/>
            <pc:sldMk cId="3167877141" sldId="397"/>
            <ac:picMk id="3" creationId="{7820C961-21A1-45F4-A65D-64578A3B5FE2}"/>
          </ac:picMkLst>
        </pc:picChg>
      </pc:sldChg>
      <pc:sldChg chg="delSp add del replId">
        <pc:chgData name="Jackson, Timothy" userId="S::timothy.jackson@suny.edu::9ce01cec-8b46-438e-9d10-af58cd21d299" providerId="AD" clId="Web-{C8C00029-3A95-483E-8C24-3E2B1EA19F40}" dt="2020-02-25T23:36:15.166" v="1320"/>
        <pc:sldMkLst>
          <pc:docMk/>
          <pc:sldMk cId="285644547" sldId="398"/>
        </pc:sldMkLst>
        <pc:picChg chg="del">
          <ac:chgData name="Jackson, Timothy" userId="S::timothy.jackson@suny.edu::9ce01cec-8b46-438e-9d10-af58cd21d299" providerId="AD" clId="Web-{C8C00029-3A95-483E-8C24-3E2B1EA19F40}" dt="2020-02-25T23:36:11.759" v="1319"/>
          <ac:picMkLst>
            <pc:docMk/>
            <pc:sldMk cId="285644547" sldId="398"/>
            <ac:picMk id="3" creationId="{E6DBB1B7-F109-4918-AA52-55FAA9AFF5A4}"/>
          </ac:picMkLst>
        </pc:picChg>
      </pc:sldChg>
      <pc:sldChg chg="modSp add ord replId">
        <pc:chgData name="Jackson, Timothy" userId="S::timothy.jackson@suny.edu::9ce01cec-8b46-438e-9d10-af58cd21d299" providerId="AD" clId="Web-{C8C00029-3A95-483E-8C24-3E2B1EA19F40}" dt="2020-02-25T23:57:42.094" v="2316" actId="20577"/>
        <pc:sldMkLst>
          <pc:docMk/>
          <pc:sldMk cId="608980348" sldId="398"/>
        </pc:sldMkLst>
        <pc:spChg chg="mod">
          <ac:chgData name="Jackson, Timothy" userId="S::timothy.jackson@suny.edu::9ce01cec-8b46-438e-9d10-af58cd21d299" providerId="AD" clId="Web-{C8C00029-3A95-483E-8C24-3E2B1EA19F40}" dt="2020-02-25T23:57:42.094" v="2316" actId="20577"/>
          <ac:spMkLst>
            <pc:docMk/>
            <pc:sldMk cId="608980348" sldId="39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41:20.366" v="2060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 add ord replId">
        <pc:chgData name="Jackson, Timothy" userId="S::timothy.jackson@suny.edu::9ce01cec-8b46-438e-9d10-af58cd21d299" providerId="AD" clId="Web-{C8C00029-3A95-483E-8C24-3E2B1EA19F40}" dt="2020-02-25T23:57:26.765" v="2313" actId="20577"/>
        <pc:sldMkLst>
          <pc:docMk/>
          <pc:sldMk cId="3581885631" sldId="399"/>
        </pc:sldMkLst>
        <pc:spChg chg="mod">
          <ac:chgData name="Jackson, Timothy" userId="S::timothy.jackson@suny.edu::9ce01cec-8b46-438e-9d10-af58cd21d299" providerId="AD" clId="Web-{C8C00029-3A95-483E-8C24-3E2B1EA19F40}" dt="2020-02-25T23:57:26.765" v="2313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Eichelberger, Michelle" userId="S::michelle.eichelberger@suny.edu::1bd4442c-2af1-40d1-9d43-8e1df5db51d4" providerId="AD" clId="Web-{2A9211E1-95D1-4F24-B8FF-872FDD9EB7C9}"/>
    <pc:docChg chg="addSld modSld">
      <pc:chgData name="Eichelberger, Michelle" userId="S::michelle.eichelberger@suny.edu::1bd4442c-2af1-40d1-9d43-8e1df5db51d4" providerId="AD" clId="Web-{2A9211E1-95D1-4F24-B8FF-872FDD9EB7C9}" dt="2020-02-24T18:45:31.249" v="1033" actId="20577"/>
      <pc:docMkLst>
        <pc:docMk/>
      </pc:docMkLst>
      <pc:sldChg chg="modSp">
        <pc:chgData name="Eichelberger, Michelle" userId="S::michelle.eichelberger@suny.edu::1bd4442c-2af1-40d1-9d43-8e1df5db51d4" providerId="AD" clId="Web-{2A9211E1-95D1-4F24-B8FF-872FDD9EB7C9}" dt="2020-02-24T18:20:32.841" v="494" actId="14100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2A9211E1-95D1-4F24-B8FF-872FDD9EB7C9}" dt="2020-02-24T18:20:32.841" v="494" actId="14100"/>
          <ac:spMkLst>
            <pc:docMk/>
            <pc:sldMk cId="3395575550" sldId="300"/>
            <ac:spMk id="14" creationId="{C75C1F2D-D8E8-4922-9BB0-1555E295F97D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20:22.090" v="49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2A9211E1-95D1-4F24-B8FF-872FDD9EB7C9}" dt="2020-02-24T18:20:22.090" v="49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6:33.541" v="2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2A9211E1-95D1-4F24-B8FF-872FDD9EB7C9}" dt="2020-02-24T18:16:33.541" v="2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8:04.651" v="246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2A9211E1-95D1-4F24-B8FF-872FDD9EB7C9}" dt="2020-02-24T18:18:04.651" v="246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2A9211E1-95D1-4F24-B8FF-872FDD9EB7C9}" dt="2020-02-24T18:45:31.249" v="1033" actId="20577"/>
        <pc:sldMkLst>
          <pc:docMk/>
          <pc:sldMk cId="1828819610" sldId="386"/>
        </pc:sldMkLst>
        <pc:spChg chg="mod">
          <ac:chgData name="Eichelberger, Michelle" userId="S::michelle.eichelberger@suny.edu::1bd4442c-2af1-40d1-9d43-8e1df5db51d4" providerId="AD" clId="Web-{2A9211E1-95D1-4F24-B8FF-872FDD9EB7C9}" dt="2020-02-24T18:22:37.045" v="524" actId="20577"/>
          <ac:spMkLst>
            <pc:docMk/>
            <pc:sldMk cId="1828819610" sldId="386"/>
            <ac:spMk id="2" creationId="{00000000-0000-0000-0000-000000000000}"/>
          </ac:spMkLst>
        </pc:spChg>
        <pc:spChg chg="del mod">
          <ac:chgData name="Eichelberger, Michelle" userId="S::michelle.eichelberger@suny.edu::1bd4442c-2af1-40d1-9d43-8e1df5db51d4" providerId="AD" clId="Web-{2A9211E1-95D1-4F24-B8FF-872FDD9EB7C9}" dt="2020-02-24T18:25:00.953" v="550"/>
          <ac:spMkLst>
            <pc:docMk/>
            <pc:sldMk cId="1828819610" sldId="386"/>
            <ac:spMk id="3" creationId="{CCAC89EA-B4DB-43F4-8900-EEFCD68D289B}"/>
          </ac:spMkLst>
        </pc:spChg>
        <pc:spChg chg="del">
          <ac:chgData name="Eichelberger, Michelle" userId="S::michelle.eichelberger@suny.edu::1bd4442c-2af1-40d1-9d43-8e1df5db51d4" providerId="AD" clId="Web-{2A9211E1-95D1-4F24-B8FF-872FDD9EB7C9}" dt="2020-02-24T18:22:51.342" v="529"/>
          <ac:spMkLst>
            <pc:docMk/>
            <pc:sldMk cId="1828819610" sldId="386"/>
            <ac:spMk id="14" creationId="{AA22C812-1047-44C2-8121-86460690E99D}"/>
          </ac:spMkLst>
        </pc:spChg>
        <pc:spChg chg="add del mod">
          <ac:chgData name="Eichelberger, Michelle" userId="S::michelle.eichelberger@suny.edu::1bd4442c-2af1-40d1-9d43-8e1df5db51d4" providerId="AD" clId="Web-{2A9211E1-95D1-4F24-B8FF-872FDD9EB7C9}" dt="2020-02-24T18:22:48.014" v="528"/>
          <ac:spMkLst>
            <pc:docMk/>
            <pc:sldMk cId="1828819610" sldId="386"/>
            <ac:spMk id="15" creationId="{9FA27AB4-086D-4716-A744-F0E5D72FBFE9}"/>
          </ac:spMkLst>
        </pc:spChg>
        <pc:spChg chg="add mod">
          <ac:chgData name="Eichelberger, Michelle" userId="S::michelle.eichelberger@suny.edu::1bd4442c-2af1-40d1-9d43-8e1df5db51d4" providerId="AD" clId="Web-{2A9211E1-95D1-4F24-B8FF-872FDD9EB7C9}" dt="2020-02-24T18:45:31.249" v="1033" actId="20577"/>
          <ac:spMkLst>
            <pc:docMk/>
            <pc:sldMk cId="1828819610" sldId="386"/>
            <ac:spMk id="17" creationId="{1D42E61C-BD7A-486D-99D0-813CE6CDEE4C}"/>
          </ac:spMkLst>
        </pc:spChg>
        <pc:picChg chg="del">
          <ac:chgData name="Eichelberger, Michelle" userId="S::michelle.eichelberger@suny.edu::1bd4442c-2af1-40d1-9d43-8e1df5db51d4" providerId="AD" clId="Web-{2A9211E1-95D1-4F24-B8FF-872FDD9EB7C9}" dt="2020-02-24T18:22:40.092" v="527"/>
          <ac:picMkLst>
            <pc:docMk/>
            <pc:sldMk cId="1828819610" sldId="386"/>
            <ac:picMk id="4" creationId="{05777C89-314A-4310-95C3-C5A3A32AED6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5.safelinks.protection.outlook.com/?url=https%3A%2F%2Fslcny.libguides.com%2Fc.php%3Fg%3D819739%26p%3D5850239&amp;data=02%7C01%7Cjsmathers%40brockport.edu%7C9023aa5e88e54cbcff8808d7c130e72f%7C696ec4990f244fd9b691252a2884ef3b%7C0%7C0%7C637190288091019686&amp;sdata=2KnZn4oi%2FOu1%2F5FtUO1G6xZJe73YjJySMAlURgVZgbY%3D&amp;reserved=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kghidiu@monroecc.edu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am05.safelinks.protection.outlook.com/?url=https%3A%2F%2Fslcny.libguides.com%2Flibraries-COVID19&amp;data=02%7C01%7Cjsmathers%40brockport.edu%7Cf522db7139974b9de03908d7cc3ba3b8%7C696ec4990f244fd9b691252a2884ef3b%7C0%7C1%7C637202428834465907&amp;sdata=zUqTr3EgTw%2B9A4DpHmLCchQmrXrsfKVyGaI0CvFzEjg%3D&amp;reserved=0" TargetMode="External"/><Relationship Id="rId7" Type="http://schemas.openxmlformats.org/officeDocument/2006/relationships/hyperlink" Target="https://nam05.safelinks.protection.outlook.com/?url=https%3A%2F%2Ftinyurl.com%2Fcovidlibrary&amp;data=02%7C01%7Cjsmathers%40brockport.edu%7Cf522db7139974b9de03908d7cc3ba3b8%7C696ec4990f244fd9b691252a2884ef3b%7C0%7C1%7C637202428834485893&amp;sdata=7Ibw%2BbNYdYe5Aw8RwAOIlA%2BlLfImmHG%2BecB7cuwpnHg%3D&amp;reserved=0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nam05.safelinks.protection.outlook.com/?url=https%3A%2F%2F3.basecamp.com%2F3649838%2Fjoin%2FJCAEYjmRR3H8&amp;data=02%7C01%7Cjsmathers%40brockport.edu%7Cf522db7139974b9de03908d7cc3ba3b8%7C696ec4990f244fd9b691252a2884ef3b%7C0%7C1%7C637202428834475908&amp;sdata=dkLh5IRkzz8r1hggZcWClBBep4keSm5vPBi84dJFHtg%3D&amp;reserved=0" TargetMode="External"/><Relationship Id="rId5" Type="http://schemas.openxmlformats.org/officeDocument/2006/relationships/hyperlink" Target="https://nam05.safelinks.protection.outlook.com/?url=https%3A%2F%2Fslcny.libwizard.com%2Ff%2Fessential&amp;data=02%7C01%7Cjsmathers%40brockport.edu%7Cf522db7139974b9de03908d7cc3ba3b8%7C696ec4990f244fd9b691252a2884ef3b%7C0%7C1%7C637202428834475908&amp;sdata=eJ0OceWDWxuD5AYJ4m0owmYEnUZMeTXlWtckAc4TbLE%3D&amp;reserved=0" TargetMode="External"/><Relationship Id="rId4" Type="http://schemas.openxmlformats.org/officeDocument/2006/relationships/hyperlink" Target="https://nam05.safelinks.protection.outlook.com/?url=https%3A%2F%2Finnovate.suny.edu%2Fcommunity%2Fcovid19%2F&amp;data=02%7C01%7Cjsmathers%40brockport.edu%7Cf522db7139974b9de03908d7cc3ba3b8%7C696ec4990f244fd9b691252a2884ef3b%7C0%7C1%7C637202428834465907&amp;sdata=%2B1Vdjc%2BNntCyn6DuuGwXUh25Q6AMkUipuJ9k54RmxIQ%3D&amp;reserved=0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5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2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49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4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96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>
                <a:cs typeface="Calibri"/>
              </a:rPr>
              <a:t>Thanks to Katie Ghidiu and Ken Fujiuchi as they complete their terms and rotate off.</a:t>
            </a: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/>
              <a:t>The SLC Framework, with an overview of Board responsibilities, can be found on the </a:t>
            </a:r>
            <a:r>
              <a:rPr lang="en-US" u="sng">
                <a:hlinkClick r:id="rId3"/>
              </a:rPr>
              <a:t>SLC website</a:t>
            </a:r>
            <a:r>
              <a:rPr lang="en-US"/>
              <a:t>. There are three openings on the Board, with all three terms starting at the conclusion of the SLC Spring Meeting.  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b="1"/>
              <a:t>The voting period will open on April 13th and close on Friday, April 24th, 2020.</a:t>
            </a:r>
            <a:endParaRPr lang="en-US">
              <a:cs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/>
              <a:t>Please contact Katie </a:t>
            </a:r>
            <a:r>
              <a:rPr lang="en-US" err="1"/>
              <a:t>Ghidiu</a:t>
            </a:r>
            <a:r>
              <a:rPr lang="en-US"/>
              <a:t>, SLC Secretary (</a:t>
            </a:r>
            <a:r>
              <a:rPr lang="en-US" u="sng">
                <a:hlinkClick r:id="rId4"/>
              </a:rPr>
              <a:t>kghidiu@monroecc.edu</a:t>
            </a:r>
            <a:r>
              <a:rPr lang="en-US"/>
              <a:t>) with any questions.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endParaRPr lang="en-US">
              <a:cs typeface="Calibri" panose="020F050202020403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/>
              <a:t>All messaging around nominations and voting will be distributed to the SLC and SUNYLA listservs.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9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+mn-lt"/>
              </a:rPr>
              <a:t>Nope, not reading this slide ;)    </a:t>
            </a:r>
            <a:r>
              <a:rPr lang="en-US">
                <a:cs typeface="Calibri"/>
              </a:rPr>
              <a:t>PLEASE  these Links into chat:</a:t>
            </a:r>
            <a:endParaRPr lang="en-US"/>
          </a:p>
          <a:p>
            <a:r>
              <a:rPr lang="en-US"/>
              <a:t>Helpful Links: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hlinkClick r:id="rId3"/>
              </a:rPr>
              <a:t>SUNY Libraries COVID-19 Planning and Information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hlinkClick r:id="rId4"/>
              </a:rPr>
              <a:t>SUNY’s COVID-19 Response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hlinkClick r:id="rId5"/>
              </a:rPr>
              <a:t>SUNY Libraries COVID-19 Survey (take as often as library circumstances change)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hlinkClick r:id="rId6"/>
              </a:rPr>
              <a:t>Basecamp for COVID 19 Library Response and Planning -join link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hlinkClick r:id="rId7"/>
              </a:rPr>
              <a:t>Ithaka S+R Survey:  https://tinyurl.com/covidlibrary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55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2.png"/><Relationship Id="rId2" Type="http://schemas.openxmlformats.org/officeDocument/2006/relationships/hyperlink" Target="https://slcny.libanswers.com/faq/29146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lcny.libguides.com/ld.php?content_id=528732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support.atlas-sys.com/hc/en-us/articles/36004455247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s://slcny.libguides.com/ld.php?content_id=53376900" TargetMode="External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hyperlink" Target="https://forms.gle/zj3fjJT6rdabbEiv6" TargetMode="External"/><Relationship Id="rId10" Type="http://schemas.openxmlformats.org/officeDocument/2006/relationships/image" Target="../media/image14.png"/><Relationship Id="rId4" Type="http://schemas.openxmlformats.org/officeDocument/2006/relationships/hyperlink" Target="https://slcny.libguides.com/c.php?g=986218&amp;p=7398488" TargetMode="External"/><Relationship Id="rId9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help.oclc.org/Librarian_Toolbox/Exchange_files_with_OCLC" TargetMode="External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3.basecamp.com/p/k3Z1zWPTfeJuZKCy2esrk1Lz" TargetMode="External"/><Relationship Id="rId3" Type="http://schemas.openxmlformats.org/officeDocument/2006/relationships/image" Target="../media/image3.emf"/><Relationship Id="rId7" Type="http://schemas.openxmlformats.org/officeDocument/2006/relationships/hyperlink" Target="https://slcny.libguides.com/lsptraining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lcny.libguides.com/training-syslibs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Relationship Id="rId9" Type="http://schemas.openxmlformats.org/officeDocument/2006/relationships/hyperlink" Target="https://public.3.basecamp.com/p/JPL8a7pseBKYzqv3hpTinzs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nam05.safelinks.protection.outlook.com/?url=https%3A%2F%2Fforms.gle%2FcScnozybucPRwvZG6&amp;data=02%7C01%7Cjsmathers%40brockport.edu%7C9023aa5e88e54cbcff8808d7c130e72f%7C696ec4990f244fd9b691252a2884ef3b%7C0%7C0%7C637190288091009693&amp;sdata=W%2B7UVmrXVvv6mznmI2NS3R%2B70MT2FoktHSlBmfgJUJM%3D&amp;reserved=0" TargetMode="External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innovate.suny.edu/covid19/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slcny.libguides.com/libraries-COVID1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11" Type="http://schemas.openxmlformats.org/officeDocument/2006/relationships/hyperlink" Target="https://tinyurl.com/covidlibrary" TargetMode="External"/><Relationship Id="rId5" Type="http://schemas.openxmlformats.org/officeDocument/2006/relationships/image" Target="../media/image4.emf"/><Relationship Id="rId10" Type="http://schemas.openxmlformats.org/officeDocument/2006/relationships/hyperlink" Target="https://3.basecamp.com/3649838/join/JCAEYjmRR3H8" TargetMode="External"/><Relationship Id="rId4" Type="http://schemas.openxmlformats.org/officeDocument/2006/relationships/image" Target="../media/image3.emf"/><Relationship Id="rId9" Type="http://schemas.openxmlformats.org/officeDocument/2006/relationships/hyperlink" Target="https://slcny.libwizard.com/f/essentia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1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https://3.basecamp.com/3649838/join/JCAEYjmRR3H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slcny.libguides.com/libraries-COVID19/eresources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guides.com/network_eresource_task_force/recommendation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Shared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March 31,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Central Management: Elsevier 2020 New Deal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29954" cy="40597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>
                <a:cs typeface="Calibri"/>
              </a:rPr>
              <a:t>Received 25 responses for central management survey – thanks to all who responded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E-Resources Management Plan:</a:t>
            </a:r>
          </a:p>
          <a:p>
            <a:pPr marL="342900" indent="-342900"/>
            <a:r>
              <a:rPr lang="en-US" sz="2000">
                <a:ea typeface="+mn-lt"/>
                <a:cs typeface="+mn-lt"/>
              </a:rPr>
              <a:t>Current 248 titles:</a:t>
            </a:r>
          </a:p>
          <a:p>
            <a:pPr marL="800100" lvl="1"/>
            <a:r>
              <a:rPr lang="en-US" sz="1600">
                <a:ea typeface="+mn-lt"/>
                <a:cs typeface="+mn-lt"/>
              </a:rPr>
              <a:t>SLSS will set up in Network Zone unless you've asked us not to.</a:t>
            </a:r>
          </a:p>
          <a:p>
            <a:pPr marL="800100" lvl="1"/>
            <a:r>
              <a:rPr lang="en-US" sz="1600">
                <a:ea typeface="+mn-lt"/>
                <a:cs typeface="+mn-lt"/>
              </a:rPr>
              <a:t>Access will be from 2016-Current</a:t>
            </a:r>
          </a:p>
          <a:p>
            <a:pPr marL="342900" indent="-342900"/>
            <a:r>
              <a:rPr lang="en-US" sz="2000">
                <a:cs typeface="Calibri" panose="020F0502020204030204"/>
              </a:rPr>
              <a:t>Local Perpetual Title Access:</a:t>
            </a:r>
          </a:p>
          <a:p>
            <a:pPr marL="800100" lvl="1" indent="-342900"/>
            <a:r>
              <a:rPr lang="en-US" sz="1600">
                <a:cs typeface="Calibri" panose="020F0502020204030204"/>
              </a:rPr>
              <a:t>Received files from Elsevier with this content for each campus</a:t>
            </a:r>
          </a:p>
          <a:p>
            <a:pPr marL="800100" lvl="1" indent="-342900"/>
            <a:r>
              <a:rPr lang="en-US" sz="1600">
                <a:cs typeface="Calibri" panose="020F0502020204030204"/>
              </a:rPr>
              <a:t>SLSS will set up and activate for you in your IZ unless you've asked us not to</a:t>
            </a:r>
          </a:p>
          <a:p>
            <a:pPr marL="800100" lvl="1" indent="-342900"/>
            <a:r>
              <a:rPr lang="en-US" sz="1600">
                <a:cs typeface="Calibri" panose="020F0502020204030204"/>
              </a:rPr>
              <a:t>May affect the access to Current 248 titles</a:t>
            </a:r>
          </a:p>
          <a:p>
            <a:pPr marL="342900" indent="-342900"/>
            <a:r>
              <a:rPr lang="en-US" sz="2000">
                <a:cs typeface="Calibri" panose="020F0502020204030204"/>
              </a:rPr>
              <a:t>Campus to-dos: </a:t>
            </a:r>
          </a:p>
          <a:p>
            <a:pPr marL="800100" lvl="1" indent="-342900"/>
            <a:r>
              <a:rPr lang="en-US" sz="1600">
                <a:cs typeface="Calibri" panose="020F0502020204030204"/>
              </a:rPr>
              <a:t>Deactivate your local collections, including bib records: </a:t>
            </a:r>
            <a:r>
              <a:rPr lang="en-US" sz="1600">
                <a:ea typeface="+mn-lt"/>
                <a:cs typeface="+mn-lt"/>
                <a:hlinkClick r:id="rId2"/>
              </a:rPr>
              <a:t>https://slcny.libanswers.com/faq/291468</a:t>
            </a:r>
            <a:endParaRPr lang="en-US" sz="1600">
              <a:ea typeface="+mn-lt"/>
              <a:cs typeface="+mn-lt"/>
            </a:endParaRPr>
          </a:p>
          <a:p>
            <a:pPr marL="800100" lvl="1" indent="-342900"/>
            <a:r>
              <a:rPr lang="en-US" sz="1600">
                <a:ea typeface="+mn-lt"/>
                <a:cs typeface="+mn-lt"/>
              </a:rPr>
              <a:t>If desired, turn off Elsevier holdings integration.</a:t>
            </a:r>
          </a:p>
          <a:p>
            <a:pPr marL="342900" indent="-342900"/>
            <a:r>
              <a:rPr lang="en-US" sz="2000">
                <a:ea typeface="+mn-lt"/>
                <a:cs typeface="+mn-lt"/>
              </a:rPr>
              <a:t>Job slowness will impact this work</a:t>
            </a:r>
          </a:p>
          <a:p>
            <a:pPr marL="342900" indent="-342900"/>
            <a:endParaRPr lang="en-US" sz="2000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0625" y="267872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3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C0C9B7-F311-4C8A-91C9-7B579221F3BD}"/>
              </a:ext>
            </a:extLst>
          </p:cNvPr>
          <p:cNvSpPr/>
          <p:nvPr/>
        </p:nvSpPr>
        <p:spPr>
          <a:xfrm>
            <a:off x="6548649" y="1425053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94590-C221-4308-ABF4-233D581EBFE4}"/>
              </a:ext>
            </a:extLst>
          </p:cNvPr>
          <p:cNvSpPr/>
          <p:nvPr/>
        </p:nvSpPr>
        <p:spPr>
          <a:xfrm>
            <a:off x="839337" y="1425054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271011"/>
            <a:ext cx="10515600" cy="1325563"/>
          </a:xfrm>
        </p:spPr>
        <p:txBody>
          <a:bodyPr/>
          <a:lstStyle/>
          <a:p>
            <a:r>
              <a:rPr lang="en-US"/>
              <a:t>Support Update: the Highlights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41834" y="1594567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Network Jobs</a:t>
            </a:r>
          </a:p>
          <a:p>
            <a:r>
              <a:rPr lang="en-US">
                <a:cs typeface="Calibri"/>
              </a:rPr>
              <a:t>Continuing to pursue ghost records problem </a:t>
            </a:r>
          </a:p>
          <a:p>
            <a:r>
              <a:rPr lang="en-US">
                <a:cs typeface="Calibri"/>
              </a:rPr>
              <a:t>Bringing up bad </a:t>
            </a:r>
            <a:r>
              <a:rPr lang="en-US" err="1">
                <a:cs typeface="Calibri"/>
              </a:rPr>
              <a:t>Ebsco</a:t>
            </a:r>
            <a:r>
              <a:rPr lang="en-US">
                <a:cs typeface="Calibri"/>
              </a:rPr>
              <a:t> linking</a:t>
            </a:r>
          </a:p>
          <a:p>
            <a:r>
              <a:rPr lang="en-US">
                <a:cs typeface="Calibri"/>
              </a:rPr>
              <a:t>Worked to gather stale or problematic cases.</a:t>
            </a:r>
          </a:p>
          <a:p>
            <a:r>
              <a:rPr lang="en-US">
                <a:cs typeface="Calibri"/>
              </a:rPr>
              <a:t>On a regular basis, we submit in-case feedback to try to free up issues.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4CF827-58B1-4CE7-9CC4-BDD7DE8FB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9872" y="1586789"/>
            <a:ext cx="5181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Still working on some course reserve display issues in Primo across cases.</a:t>
            </a:r>
          </a:p>
          <a:p>
            <a:r>
              <a:rPr lang="en-US">
                <a:cs typeface="Calibri"/>
              </a:rPr>
              <a:t>Top 5 Issues:</a:t>
            </a:r>
          </a:p>
          <a:p>
            <a:pPr lvl="1"/>
            <a:r>
              <a:rPr lang="en-US">
                <a:cs typeface="Calibri"/>
              </a:rPr>
              <a:t>RS pop up message to prevent “looping” for </a:t>
            </a:r>
            <a:r>
              <a:rPr lang="en-US" err="1">
                <a:cs typeface="Calibri"/>
              </a:rPr>
              <a:t>unreceived</a:t>
            </a:r>
            <a:r>
              <a:rPr lang="en-US">
                <a:cs typeface="Calibri"/>
              </a:rPr>
              <a:t> lending requests. DEV planned and coming.</a:t>
            </a:r>
          </a:p>
          <a:p>
            <a:pPr lvl="1"/>
            <a:r>
              <a:rPr lang="en-US">
                <a:cs typeface="Calibri"/>
              </a:rPr>
              <a:t>Ghost records: are working on processes to handle these records.</a:t>
            </a:r>
          </a:p>
          <a:p>
            <a:pPr lvl="1"/>
            <a:r>
              <a:rPr lang="en-US">
                <a:cs typeface="Calibri"/>
              </a:rPr>
              <a:t>RS request options for print when lib. has </a:t>
            </a:r>
            <a:r>
              <a:rPr lang="en-US" err="1">
                <a:cs typeface="Calibri"/>
              </a:rPr>
              <a:t>ebook</a:t>
            </a:r>
            <a:r>
              <a:rPr lang="en-US">
                <a:cs typeface="Calibri"/>
              </a:rPr>
              <a:t>: May 2020 target release.</a:t>
            </a:r>
          </a:p>
          <a:p>
            <a:pPr lvl="1"/>
            <a:r>
              <a:rPr lang="en-US">
                <a:cs typeface="Calibri"/>
              </a:rPr>
              <a:t>Boost local holdings in Primo: Late 2020 target release.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244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Please Bring Cases to our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1107" cy="34935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We're doing our best to review cases across the consortium, and to find issues that we need to escalate.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But, we're not perfect, so if there's a case that needs to attention that we haven't discovered, please let us know by emailing info@slcny.libanswers.com</a:t>
            </a: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https://static.thenounproject.com/png/19819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146" y="2297151"/>
            <a:ext cx="2955028" cy="29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37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Alma Resource Sharing Shutdown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Alma Resource Sharing shut down for all SUNY campuses as of March 18</a:t>
            </a:r>
            <a:endParaRPr lang="en-US" sz="2800">
              <a:cs typeface="Calibri"/>
            </a:endParaRPr>
          </a:p>
          <a:p>
            <a:pPr lvl="1"/>
            <a:r>
              <a:rPr lang="en-US">
                <a:cs typeface="Calibri"/>
              </a:rPr>
              <a:t>Approved by SLC Board</a:t>
            </a:r>
          </a:p>
          <a:p>
            <a:pPr lvl="1"/>
            <a:r>
              <a:rPr lang="en-US">
                <a:cs typeface="Calibri"/>
              </a:rPr>
              <a:t>Configuration work done by SLSS staff for libraries that hadn't already turned off resource sharing</a:t>
            </a:r>
          </a:p>
          <a:p>
            <a:r>
              <a:rPr lang="en-US">
                <a:cs typeface="Calibri"/>
              </a:rPr>
              <a:t>No date for turning resource sharing back on at this time</a:t>
            </a:r>
          </a:p>
          <a:p>
            <a:pPr lvl="1"/>
            <a:r>
              <a:rPr lang="en-US">
                <a:cs typeface="Calibri"/>
              </a:rPr>
              <a:t>Please be sure to keep SLSS posted on when your library plans to </a:t>
            </a:r>
            <a:r>
              <a:rPr lang="en-US" err="1">
                <a:cs typeface="Calibri"/>
              </a:rPr>
              <a:t>repoen</a:t>
            </a:r>
            <a:r>
              <a:rPr lang="en-US">
                <a:cs typeface="Calibri"/>
              </a:rPr>
              <a:t> once you start having those conversations on your campus</a:t>
            </a:r>
          </a:p>
          <a:p>
            <a:r>
              <a:rPr lang="en-US">
                <a:cs typeface="Calibri"/>
              </a:rPr>
              <a:t>Empire Library Delivery suspended until April 3</a:t>
            </a:r>
          </a:p>
          <a:p>
            <a:pPr lvl="1"/>
            <a:r>
              <a:rPr lang="en-US">
                <a:cs typeface="Calibri"/>
              </a:rPr>
              <a:t>Likely to be extended until April 15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32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Temporary Resource Sharing and Fulfillment Policies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Full details:</a:t>
            </a:r>
          </a:p>
          <a:p>
            <a:pPr lvl="1"/>
            <a:r>
              <a:rPr lang="en-US">
                <a:cs typeface="Calibri"/>
                <a:hlinkClick r:id="rId2"/>
              </a:rPr>
              <a:t>https://slcny.libguides.com/ld.php?content_id=52873224</a:t>
            </a:r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Approved by SLC Board</a:t>
            </a:r>
            <a:endParaRPr lang="en-US"/>
          </a:p>
          <a:p>
            <a:r>
              <a:rPr lang="en-US">
                <a:cs typeface="Calibri"/>
              </a:rPr>
              <a:t>All resource sharing loan periods are now 16 weeks with 3 renewals</a:t>
            </a:r>
            <a:endParaRPr lang="en-US"/>
          </a:p>
          <a:p>
            <a:pPr lvl="1"/>
            <a:r>
              <a:rPr lang="en-US">
                <a:cs typeface="Calibri"/>
              </a:rPr>
              <a:t>SLSS staff did all necessary configuration</a:t>
            </a:r>
          </a:p>
          <a:p>
            <a:r>
              <a:rPr lang="en-US">
                <a:cs typeface="Calibri"/>
              </a:rPr>
              <a:t>Users may return any item borrowed from a SUNY library to any other SUNY library</a:t>
            </a:r>
          </a:p>
          <a:p>
            <a:pPr lvl="1"/>
            <a:r>
              <a:rPr lang="en-US">
                <a:cs typeface="Calibri"/>
              </a:rPr>
              <a:t>Specific procedures and link to tracking form will be shared soon</a:t>
            </a:r>
          </a:p>
          <a:p>
            <a:r>
              <a:rPr lang="en-US">
                <a:cs typeface="Calibri"/>
              </a:rPr>
              <a:t>Temporary policies in place until July 31, 2020</a:t>
            </a:r>
          </a:p>
          <a:p>
            <a:pPr lvl="1"/>
            <a:r>
              <a:rPr lang="en-US">
                <a:cs typeface="Calibri"/>
              </a:rPr>
              <a:t>SLSS staff will undo configuration changes once policy expires</a:t>
            </a:r>
          </a:p>
          <a:p>
            <a:r>
              <a:rPr lang="en-US">
                <a:cs typeface="Calibri"/>
              </a:rPr>
              <a:t>Safety measures take precedence over temporary policies</a:t>
            </a:r>
          </a:p>
          <a:p>
            <a:pPr lvl="1"/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4571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Resource Sharing Due Dates &amp; Hold Expiry Dates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cs typeface="Calibri"/>
              </a:rPr>
              <a:t>Lending Due Dates:</a:t>
            </a:r>
            <a:endParaRPr lang="en-US"/>
          </a:p>
          <a:p>
            <a:pPr lvl="1"/>
            <a:r>
              <a:rPr lang="en-US">
                <a:cs typeface="Calibri"/>
              </a:rPr>
              <a:t>Cannot batch update lending due dates</a:t>
            </a:r>
          </a:p>
          <a:p>
            <a:pPr lvl="1"/>
            <a:r>
              <a:rPr lang="en-US">
                <a:cs typeface="Calibri"/>
              </a:rPr>
              <a:t>Best to wait for borrower to submit renewal request</a:t>
            </a:r>
          </a:p>
          <a:p>
            <a:pPr lvl="1"/>
            <a:r>
              <a:rPr lang="en-US">
                <a:cs typeface="Calibri"/>
              </a:rPr>
              <a:t>Automatic renewals for borrowing requests may not be possible</a:t>
            </a:r>
          </a:p>
          <a:p>
            <a:pPr lvl="1"/>
            <a:r>
              <a:rPr lang="en-US">
                <a:cs typeface="Calibri"/>
              </a:rPr>
              <a:t>Submitted a case to Ex Libris</a:t>
            </a:r>
          </a:p>
          <a:p>
            <a:r>
              <a:rPr lang="en-US">
                <a:cs typeface="Calibri"/>
              </a:rPr>
              <a:t>Borrowing Due Dates</a:t>
            </a:r>
          </a:p>
          <a:p>
            <a:pPr lvl="1"/>
            <a:r>
              <a:rPr lang="en-US">
                <a:cs typeface="Calibri"/>
              </a:rPr>
              <a:t>Can be batch updated by running the </a:t>
            </a:r>
            <a:r>
              <a:rPr lang="en-US">
                <a:ea typeface="+mn-lt"/>
                <a:cs typeface="+mn-lt"/>
              </a:rPr>
              <a:t>Bulk Change Due Dates job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Will result in discrepancies between users' due dates and lending library due dates</a:t>
            </a:r>
          </a:p>
          <a:p>
            <a:pPr lvl="1"/>
            <a:r>
              <a:rPr lang="en-US">
                <a:cs typeface="Calibri"/>
              </a:rPr>
              <a:t>Don't worry about these discrepancies</a:t>
            </a:r>
          </a:p>
          <a:p>
            <a:r>
              <a:rPr lang="en-US">
                <a:cs typeface="Calibri"/>
              </a:rPr>
              <a:t>Hold Expiry Dates</a:t>
            </a:r>
          </a:p>
          <a:p>
            <a:pPr lvl="1"/>
            <a:r>
              <a:rPr lang="en-US">
                <a:cs typeface="Calibri"/>
              </a:rPr>
              <a:t>Cannot be batch updated</a:t>
            </a:r>
          </a:p>
          <a:p>
            <a:pPr lvl="1"/>
            <a:r>
              <a:rPr lang="en-US">
                <a:cs typeface="Calibri"/>
              </a:rPr>
              <a:t>Hold expiration dates can be seen by users, so you may want to manually update them</a:t>
            </a:r>
          </a:p>
          <a:p>
            <a:pPr lvl="1"/>
            <a:r>
              <a:rPr lang="en-US">
                <a:cs typeface="Calibri"/>
              </a:rPr>
              <a:t>Expired holds can still be checked out to users if manually updating all hold expiry dates isn't feasible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81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 Projects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596562"/>
            <a:ext cx="10615398" cy="43686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Alma resource sharing with non-SUNY libraries</a:t>
            </a:r>
          </a:p>
          <a:p>
            <a:pPr lvl="1"/>
            <a:r>
              <a:rPr lang="en-US">
                <a:cs typeface="Calibri"/>
              </a:rPr>
              <a:t>Successfully sent requests between SUNY and Union College sandboxes</a:t>
            </a:r>
          </a:p>
          <a:p>
            <a:pPr lvl="1"/>
            <a:r>
              <a:rPr lang="en-US">
                <a:cs typeface="Calibri"/>
              </a:rPr>
              <a:t>Working with Ex Libris on resolving some renewal related workflow issues</a:t>
            </a:r>
          </a:p>
          <a:p>
            <a:pPr lvl="1"/>
            <a:r>
              <a:rPr lang="en-US">
                <a:cs typeface="Calibri"/>
              </a:rPr>
              <a:t>In addition to Union, CUNY, Ithaca College, St. John Fisher, Canisius, and Marist have expressed interest</a:t>
            </a:r>
          </a:p>
          <a:p>
            <a:r>
              <a:rPr lang="en-US">
                <a:cs typeface="Calibri"/>
              </a:rPr>
              <a:t>Alma walk-in borrowing with non-SUNY libraries</a:t>
            </a:r>
          </a:p>
          <a:p>
            <a:pPr lvl="1"/>
            <a:r>
              <a:rPr lang="en-US">
                <a:cs typeface="Calibri"/>
              </a:rPr>
              <a:t>We know it's theoretically possible, and we'll be looking into it more</a:t>
            </a:r>
          </a:p>
          <a:p>
            <a:r>
              <a:rPr lang="en-US">
                <a:cs typeface="Calibri"/>
              </a:rPr>
              <a:t>Article resource sharing in Alma</a:t>
            </a:r>
          </a:p>
          <a:p>
            <a:pPr lvl="1"/>
            <a:r>
              <a:rPr lang="en-US">
                <a:cs typeface="Calibri"/>
              </a:rPr>
              <a:t>Successfully sent digital RS requests between SUNY sandboxes</a:t>
            </a:r>
          </a:p>
          <a:p>
            <a:pPr lvl="1"/>
            <a:r>
              <a:rPr lang="en-US">
                <a:cs typeface="Calibri"/>
              </a:rPr>
              <a:t>Working with Ex Libris on what the optimal workflow should look like</a:t>
            </a:r>
            <a:endParaRPr lang="en-US"/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131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 err="1">
                <a:ea typeface="+mj-lt"/>
                <a:cs typeface="+mj-lt"/>
              </a:rPr>
              <a:t>RapidILL</a:t>
            </a:r>
            <a:r>
              <a:rPr lang="en-US" b="1">
                <a:ea typeface="+mj-lt"/>
                <a:cs typeface="+mj-lt"/>
              </a:rPr>
              <a:t> &amp; </a:t>
            </a:r>
            <a:r>
              <a:rPr lang="en-US" b="1" err="1">
                <a:ea typeface="+mj-lt"/>
                <a:cs typeface="+mj-lt"/>
              </a:rPr>
              <a:t>ILLiad</a:t>
            </a:r>
            <a:endParaRPr lang="en-US" b="1" err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596562"/>
            <a:ext cx="10615398" cy="43686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:</a:t>
            </a:r>
          </a:p>
          <a:p>
            <a:pPr lvl="1"/>
            <a:r>
              <a:rPr lang="en-US">
                <a:cs typeface="Calibri"/>
              </a:rPr>
              <a:t>Ex Libris is offering free article borrowing through </a:t>
            </a:r>
            <a:r>
              <a:rPr lang="en-US" err="1">
                <a:cs typeface="Calibri"/>
              </a:rPr>
              <a:t>RapidILL</a:t>
            </a:r>
            <a:r>
              <a:rPr lang="en-US">
                <a:cs typeface="Calibri"/>
              </a:rPr>
              <a:t> for 3 months or September 1 (whichever comes first)</a:t>
            </a:r>
          </a:p>
          <a:p>
            <a:pPr lvl="1"/>
            <a:r>
              <a:rPr lang="en-US">
                <a:cs typeface="Calibri"/>
              </a:rPr>
              <a:t>150+ libraries have agreed to lend</a:t>
            </a:r>
          </a:p>
          <a:p>
            <a:pPr lvl="1"/>
            <a:r>
              <a:rPr lang="en-US">
                <a:cs typeface="Calibri"/>
              </a:rPr>
              <a:t>No lending obligation if you choose to borrow through RapidILL</a:t>
            </a:r>
          </a:p>
          <a:p>
            <a:pPr lvl="1"/>
            <a:r>
              <a:rPr lang="en-US">
                <a:cs typeface="Calibri"/>
              </a:rPr>
              <a:t>SLSS will coordinate with libraries looking to take advantage of this offer</a:t>
            </a:r>
            <a:endParaRPr lang="en-US"/>
          </a:p>
          <a:p>
            <a:pPr lvl="1"/>
            <a:r>
              <a:rPr lang="en-US">
                <a:cs typeface="Calibri"/>
              </a:rPr>
              <a:t>More information will be coming soon</a:t>
            </a:r>
          </a:p>
          <a:p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:</a:t>
            </a:r>
          </a:p>
          <a:p>
            <a:pPr lvl="1"/>
            <a:r>
              <a:rPr lang="en-US">
                <a:cs typeface="Calibri"/>
              </a:rPr>
              <a:t>Published article on managing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workflows during COVID-19</a:t>
            </a:r>
          </a:p>
          <a:p>
            <a:pPr lvl="1"/>
            <a:r>
              <a:rPr lang="en-US">
                <a:ea typeface="+mn-lt"/>
                <a:cs typeface="+mn-lt"/>
                <a:hlinkClick r:id="rId2"/>
              </a:rPr>
              <a:t>https://support.atlas-sys.com/hc/en-us/articles/360044552474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2119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Network Zone 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2553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Libkey</a:t>
            </a:r>
            <a:r>
              <a:rPr lang="en-US">
                <a:cs typeface="Calibri Light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2631" cy="40289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All campuses who have expressed interest have been set up.</a:t>
            </a:r>
          </a:p>
          <a:p>
            <a:pPr lvl="1"/>
            <a:r>
              <a:rPr lang="en-US">
                <a:cs typeface="Calibri"/>
              </a:rPr>
              <a:t>SLSS handled Alma/Primo work.</a:t>
            </a:r>
          </a:p>
          <a:p>
            <a:r>
              <a:rPr lang="en-US">
                <a:cs typeface="Calibri"/>
              </a:rPr>
              <a:t>Pricing range distributed to Institutional Leads.</a:t>
            </a:r>
          </a:p>
          <a:p>
            <a:r>
              <a:rPr lang="en-US">
                <a:cs typeface="Calibri"/>
              </a:rPr>
              <a:t>Final pricing will be close to the high end of the range due to # of campuses participating.</a:t>
            </a:r>
          </a:p>
          <a:p>
            <a:pPr marL="0" indent="0">
              <a:buNone/>
            </a:pPr>
            <a:r>
              <a:rPr lang="en-US" u="sng">
                <a:ea typeface="+mn-lt"/>
                <a:cs typeface="+mn-lt"/>
              </a:rPr>
              <a:t/>
            </a:r>
            <a:br>
              <a:rPr lang="en-US" u="sng">
                <a:ea typeface="+mn-lt"/>
                <a:cs typeface="+mn-lt"/>
              </a:rPr>
            </a:br>
            <a:endParaRPr lang="en-US" u="sng">
              <a:ea typeface="+mn-lt"/>
              <a:cs typeface="+mn-lt"/>
            </a:endParaRPr>
          </a:p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97" y="2495095"/>
            <a:ext cx="3725203" cy="20304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50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3" y="72048"/>
            <a:ext cx="10907997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New Order API Task Force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4" y="1063951"/>
            <a:ext cx="7562850" cy="453384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New Order API was approved this month!</a:t>
            </a:r>
          </a:p>
          <a:p>
            <a:r>
              <a:rPr lang="en-US">
                <a:cs typeface="Calibri"/>
              </a:rPr>
              <a:t>The New Order API Policy is available:</a:t>
            </a:r>
          </a:p>
          <a:p>
            <a:pPr lvl="1"/>
            <a:r>
              <a:rPr lang="en-US">
                <a:cs typeface="Calibri"/>
                <a:hlinkClick r:id="rId3"/>
              </a:rPr>
              <a:t>Approved Policies</a:t>
            </a:r>
          </a:p>
          <a:p>
            <a:pPr lvl="1"/>
            <a:r>
              <a:rPr lang="en-US">
                <a:cs typeface="Calibri"/>
                <a:hlinkClick r:id="rId4"/>
              </a:rPr>
              <a:t>New Order API page under the Resource Management Training Guide</a:t>
            </a:r>
          </a:p>
          <a:p>
            <a:r>
              <a:rPr lang="en-US">
                <a:cs typeface="Calibri"/>
              </a:rPr>
              <a:t>Google Forms to be sent to Institutional Leads to gauge interest in having the SLSS help setting up New Order APIs for campuses</a:t>
            </a:r>
          </a:p>
          <a:p>
            <a:pPr lvl="1"/>
            <a:r>
              <a:rPr lang="en-US">
                <a:cs typeface="Calibri"/>
                <a:hlinkClick r:id="rId5"/>
              </a:rPr>
              <a:t>New Order API Interest ConfigurationQuestionnaire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0" name="Picture 20" descr="A picture containing clock, toy, hanging, black&#10;&#10;Description generated with very high confidence">
            <a:extLst>
              <a:ext uri="{FF2B5EF4-FFF2-40B4-BE49-F238E27FC236}">
                <a16:creationId xmlns:a16="http://schemas.microsoft.com/office/drawing/2014/main" id="{FA2E581D-430F-4B8B-BB32-82ACBB9359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8983" y="1718343"/>
            <a:ext cx="2743200" cy="248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9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Import Profile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10780183" cy="512506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>
                <a:cs typeface="Calibri"/>
              </a:rPr>
              <a:t>April 30, 2020 deadline to move to OCLC's new exchange servers has been currently suspended by OCLC due to COVID-19</a:t>
            </a:r>
          </a:p>
          <a:p>
            <a:pPr lvl="1"/>
            <a:r>
              <a:rPr lang="en-US">
                <a:cs typeface="Calibri"/>
              </a:rPr>
              <a:t>They encourage moving to the new servers as soon as possible</a:t>
            </a:r>
          </a:p>
          <a:p>
            <a:pPr lvl="1"/>
            <a:r>
              <a:rPr lang="en-US">
                <a:cs typeface="Calibri"/>
              </a:rPr>
              <a:t>Once the changes have been made the access to the old server will no longer be available</a:t>
            </a:r>
          </a:p>
          <a:p>
            <a:r>
              <a:rPr lang="en-US">
                <a:cs typeface="Calibri"/>
              </a:rPr>
              <a:t>The SLSS made the server changes for the 39 campuses that the SLSS configured publishing profiles for</a:t>
            </a:r>
          </a:p>
          <a:p>
            <a:r>
              <a:rPr lang="en-US">
                <a:cs typeface="Calibri"/>
              </a:rPr>
              <a:t>Instructions on how to make the server changes to the Bib and LHRs s/ftp definitions were emailed and posted in the Institutional Leads Basecamp for the remainder of the campuses</a:t>
            </a:r>
          </a:p>
          <a:p>
            <a:r>
              <a:rPr lang="en-US">
                <a:ea typeface="+mn-lt"/>
                <a:cs typeface="+mn-lt"/>
              </a:rPr>
              <a:t>The OCLC exchange server changes will need to be made for any other OCLC services being used in Alma beyond publishing profiles for all campuses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  <a:hlinkClick r:id="rId3"/>
              </a:rPr>
              <a:t>https://help.oclc.org/Librarian_Toolbox/Exchange_files_with_OCLC</a:t>
            </a: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7554" y="11176"/>
            <a:ext cx="19050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OCLC Institution Zone Integration Profile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2" y="1053368"/>
            <a:ext cx="10886016" cy="4957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Created a local merge rule for all SUNY campuses</a:t>
            </a:r>
          </a:p>
          <a:p>
            <a:pPr lvl="1"/>
            <a:r>
              <a:rPr lang="en-US">
                <a:cs typeface="Calibri"/>
              </a:rPr>
              <a:t>The Merge rule is called: </a:t>
            </a:r>
            <a:r>
              <a:rPr lang="en-US">
                <a:ea typeface="+mn-lt"/>
                <a:cs typeface="+mn-lt"/>
              </a:rPr>
              <a:t>SUNY – Overlay All But Local  Fields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Updated all existing IZ OCLC integration profiles to use the new merge rule</a:t>
            </a:r>
          </a:p>
          <a:p>
            <a:pPr lvl="1"/>
            <a:r>
              <a:rPr lang="en-US">
                <a:cs typeface="Calibri"/>
              </a:rPr>
              <a:t>19 out of 60 campuses did not have an IZ OCLC integration profile configured in Alma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 indent="-342900"/>
            <a:endParaRPr lang="en-US" sz="20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772" y="261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76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/>
          </a:bodyPr>
          <a:lstStyle/>
          <a:p>
            <a:r>
              <a:rPr lang="en-US" sz="3600" b="1">
                <a:cs typeface="Calibri Light"/>
              </a:rPr>
              <a:t>Local Holdings Records (LHRs) Publishing Profiles</a:t>
            </a:r>
            <a:endParaRPr lang="en-US" b="1">
              <a:cs typeface="Calibri Ligh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2" y="1053368"/>
            <a:ext cx="10886016" cy="4957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Currently working on configuring and activating LHRs publishing profiles for campuses the SLSS set up their publishing profiles and responded to the questionnaire</a:t>
            </a:r>
          </a:p>
          <a:p>
            <a:pPr lvl="1"/>
            <a:r>
              <a:rPr lang="en-US">
                <a:cs typeface="Calibri"/>
              </a:rPr>
              <a:t>The LHRs Publishing Profile Questionnaire has been emailed to campuses that did not reply in January</a:t>
            </a:r>
          </a:p>
          <a:p>
            <a:r>
              <a:rPr lang="en-US">
                <a:cs typeface="Calibri"/>
              </a:rPr>
              <a:t>For campuses configuring their LHRs Publishing Profiles on their own:</a:t>
            </a:r>
          </a:p>
          <a:p>
            <a:pPr lvl="1"/>
            <a:r>
              <a:rPr lang="en-US">
                <a:cs typeface="Calibri"/>
              </a:rPr>
              <a:t>The Alma enhancement to remove 004 added to holdings records during migration works! This means the normalization rule/process to remove 004s is no longer necessary</a:t>
            </a:r>
          </a:p>
          <a:p>
            <a:pPr lvl="1"/>
            <a:r>
              <a:rPr lang="en-US">
                <a:cs typeface="Calibri"/>
              </a:rPr>
              <a:t>Run the  "</a:t>
            </a:r>
            <a:r>
              <a:rPr lang="en-US">
                <a:ea typeface="+mn-lt"/>
                <a:cs typeface="+mn-lt"/>
              </a:rPr>
              <a:t>Holding OCLC Republish Set of Titles" job if the set of LHRs did not publish correctly to OCLC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 indent="-342900"/>
            <a:endParaRPr lang="en-US" sz="20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772" y="261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CZ Records In the NZ without Holdings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36" y="958118"/>
            <a:ext cx="10875433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CZ records are linked to the NZ when activated</a:t>
            </a:r>
          </a:p>
          <a:p>
            <a:r>
              <a:rPr lang="en-US">
                <a:cs typeface="Calibri"/>
              </a:rPr>
              <a:t>CZ records remain in the NZ after all holdings have been removed</a:t>
            </a:r>
          </a:p>
          <a:p>
            <a:r>
              <a:rPr lang="en-US">
                <a:cs typeface="Calibri"/>
              </a:rPr>
              <a:t>Deleting CZ records in the NZ without holdings in small batches</a:t>
            </a:r>
          </a:p>
          <a:p>
            <a:r>
              <a:rPr lang="en-US">
                <a:cs typeface="Calibri"/>
              </a:rPr>
              <a:t>11k records were identified and reported to Ex Libris with the incorrect format:</a:t>
            </a:r>
          </a:p>
          <a:p>
            <a:pPr lvl="1"/>
            <a:r>
              <a:rPr lang="en-US">
                <a:cs typeface="Calibri"/>
              </a:rPr>
              <a:t>Ex Libris updated the records to the correct format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856" y="896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2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Koerber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8685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Training Updates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5658E4-F0C8-4F7F-8758-9FFB05E5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Training Guides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A16270-9913-4258-A541-7EFB96BA4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928" y="2639546"/>
            <a:ext cx="5157787" cy="344676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cs typeface="Calibri"/>
              </a:rPr>
              <a:t>Alma Systems Librarians &amp; Administrator Training guide:</a:t>
            </a:r>
            <a:br>
              <a:rPr lang="en-US" sz="2000" b="1">
                <a:cs typeface="Calibri"/>
              </a:rPr>
            </a:br>
            <a:r>
              <a:rPr lang="en-US" sz="2000">
                <a:ea typeface="+mn-lt"/>
                <a:cs typeface="+mn-lt"/>
                <a:hlinkClick r:id="rId6"/>
              </a:rPr>
              <a:t>https://slcny.libguides.com/training-syslibs</a:t>
            </a: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a typeface="+mn-lt"/>
                <a:cs typeface="+mn-lt"/>
              </a:rPr>
              <a:t>Main Training Site:</a:t>
            </a:r>
            <a:br>
              <a:rPr lang="en-US" sz="2000" b="1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  <a:hlinkClick r:id="rId7"/>
              </a:rPr>
              <a:t>https://slcny.libguides.com/lsptraining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Acquisitions guide (by end of April)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F9CAA6-2D6A-431D-9F1A-4E750932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Developing Campus-Level Training</a:t>
            </a:r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8379C07-31DE-43E5-BB9C-1473F06FF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6111"/>
            <a:ext cx="5317658" cy="36935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"Turning Documentation into Training" webinars, April &amp; May</a:t>
            </a:r>
            <a:br>
              <a:rPr lang="en-US" sz="2000">
                <a:cs typeface="Calibri"/>
              </a:rPr>
            </a:br>
            <a:endParaRPr lang="en-US" sz="2000"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February webinar recording &amp; files: </a:t>
            </a:r>
            <a:br>
              <a:rPr lang="en-US" sz="2000">
                <a:cs typeface="Calibri"/>
              </a:rPr>
            </a:br>
            <a:r>
              <a:rPr lang="en-US" sz="2000" u="sng">
                <a:cs typeface="Calibri"/>
                <a:hlinkClick r:id="rId8"/>
              </a:rPr>
              <a:t>https://public.3.basecamp.com/p/k3Z1zWPTfeJuZKCy2esrk1Lz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Supporting documents: </a:t>
            </a:r>
            <a:br>
              <a:rPr lang="en-US" sz="2000">
                <a:cs typeface="Calibri"/>
              </a:rPr>
            </a:br>
            <a:r>
              <a:rPr lang="en-US" sz="2000" u="sng">
                <a:cs typeface="Calibri"/>
                <a:hlinkClick r:id="rId9"/>
              </a:rPr>
              <a:t>https://public.3.basecamp.com/p/JPL8a7pseBKYzqv3hpTinzsm</a:t>
            </a:r>
            <a:endParaRPr lang="en-US" sz="2000">
              <a:ea typeface="+mn-lt"/>
              <a:cs typeface="+mn-lt"/>
            </a:endParaRPr>
          </a:p>
          <a:p>
            <a:endParaRPr lang="en-US" sz="2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1724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Additional SLSS Updates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1005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SLSS Virtual 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978162" cy="3915753"/>
          </a:xfrm>
        </p:spPr>
        <p:txBody>
          <a:bodyPr/>
          <a:lstStyle/>
          <a:p>
            <a:r>
              <a:rPr lang="en-US"/>
              <a:t>As we had to cancel in-person visits, we’re going to try virtual visits.</a:t>
            </a:r>
          </a:p>
          <a:p>
            <a:r>
              <a:rPr lang="en-US"/>
              <a:t>Please don’t feel any pressure to set this up now if this would be stressful to set up.</a:t>
            </a:r>
          </a:p>
          <a:p>
            <a:r>
              <a:rPr lang="en-US"/>
              <a:t>Will meet with 1-2 SLSS staff to review how things are going.</a:t>
            </a:r>
          </a:p>
          <a:p>
            <a:r>
              <a:rPr lang="en-US"/>
              <a:t>SLSS staff will be sending out e-mails as invites in the next few weeks.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122" name="Picture 2" descr="https://static.thenounproject.com/png/2978810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179" y="270803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74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46911" y="8438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Update on Renewal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41162" y="1893959"/>
            <a:ext cx="3042277" cy="2661992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751002" y="1382617"/>
            <a:ext cx="5913521" cy="48727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Need to wait until OCLC Annual Price increase is established for this year.</a:t>
            </a:r>
          </a:p>
          <a:p>
            <a:r>
              <a:rPr lang="en-US">
                <a:cs typeface="Calibri"/>
              </a:rPr>
              <a:t>OCLC will provide sometime in April.</a:t>
            </a:r>
          </a:p>
          <a:p>
            <a:r>
              <a:rPr lang="en-US">
                <a:cs typeface="Calibri"/>
              </a:rPr>
              <a:t>We'll work as fast as we can after that, but this may result in us being close to deadline for renewal, or a bit late.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826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9064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Update on Repository Jobs Issue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4446" y="1318846"/>
            <a:ext cx="5615354" cy="48581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lvl="2"/>
            <a:endParaRPr lang="en-US">
              <a:ea typeface="+mn-lt"/>
              <a:cs typeface="+mn-lt"/>
            </a:endParaRPr>
          </a:p>
          <a:p>
            <a:pPr lvl="1"/>
            <a:r>
              <a:rPr lang="en-US">
                <a:cs typeface="Calibri" panose="020F0502020204030204"/>
              </a:rPr>
              <a:t>We’re working with </a:t>
            </a:r>
            <a:r>
              <a:rPr lang="en-US" err="1">
                <a:cs typeface="Calibri" panose="020F0502020204030204"/>
              </a:rPr>
              <a:t>ExL</a:t>
            </a:r>
            <a:r>
              <a:rPr lang="en-US">
                <a:cs typeface="Calibri" panose="020F0502020204030204"/>
              </a:rPr>
              <a:t> to resolve issue.</a:t>
            </a:r>
          </a:p>
          <a:p>
            <a:pPr lvl="1"/>
            <a:r>
              <a:rPr lang="en-US">
                <a:cs typeface="Calibri" panose="020F0502020204030204"/>
              </a:rPr>
              <a:t>Sunday server restart to try to free up stuck/zombie jobs.</a:t>
            </a:r>
          </a:p>
          <a:p>
            <a:pPr lvl="1"/>
            <a:r>
              <a:rPr lang="en-US">
                <a:cs typeface="Calibri" panose="020F0502020204030204"/>
              </a:rPr>
              <a:t>Server restart created another issue with our attempt to activate a large job from NZ.</a:t>
            </a:r>
          </a:p>
          <a:p>
            <a:pPr lvl="1"/>
            <a:r>
              <a:rPr lang="en-US">
                <a:cs typeface="Calibri" panose="020F0502020204030204"/>
              </a:rPr>
              <a:t>Head of development and </a:t>
            </a:r>
            <a:r>
              <a:rPr lang="en-US" err="1">
                <a:cs typeface="Calibri" panose="020F0502020204030204"/>
              </a:rPr>
              <a:t>ExL</a:t>
            </a:r>
            <a:r>
              <a:rPr lang="en-US">
                <a:cs typeface="Calibri" panose="020F0502020204030204"/>
              </a:rPr>
              <a:t> admin are working on this.</a:t>
            </a:r>
          </a:p>
          <a:p>
            <a:pPr lvl="1"/>
            <a:r>
              <a:rPr lang="en-US">
                <a:cs typeface="Calibri" panose="020F0502020204030204"/>
              </a:rPr>
              <a:t>Will keep everyone up to date as much as we can.</a:t>
            </a:r>
          </a:p>
          <a:p>
            <a:pPr lvl="1"/>
            <a:r>
              <a:rPr lang="en-US">
                <a:cs typeface="Calibri" panose="020F0502020204030204"/>
              </a:rPr>
              <a:t>Affecting all Repository jobs, whether scheduled or user generated.</a:t>
            </a: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61" y="1825625"/>
            <a:ext cx="5181600" cy="2490356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https://static.thenounproject.com/png/3214849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65998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49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46911" y="8438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Offer for SLSS to Provide Accessibility Review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751002" y="1382617"/>
            <a:ext cx="8064583" cy="4325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SLSS will use accessibility software to review your library web presence.</a:t>
            </a:r>
          </a:p>
          <a:p>
            <a:r>
              <a:rPr lang="en-US">
                <a:cs typeface="Calibri"/>
              </a:rPr>
              <a:t>We'll provide you with a report of accessibility issues flagged by software.</a:t>
            </a:r>
          </a:p>
          <a:p>
            <a:r>
              <a:rPr lang="en-US">
                <a:cs typeface="Calibri"/>
              </a:rPr>
              <a:t>We won't fix issues for you, but you can use report to address issues.</a:t>
            </a:r>
          </a:p>
          <a:p>
            <a:r>
              <a:rPr lang="en-US">
                <a:cs typeface="Calibri"/>
              </a:rPr>
              <a:t>Initially limited to first 2 campuses that request.</a:t>
            </a:r>
          </a:p>
          <a:p>
            <a:r>
              <a:rPr lang="en-US">
                <a:cs typeface="Calibri"/>
              </a:rPr>
              <a:t>Request via </a:t>
            </a:r>
            <a:r>
              <a:rPr lang="en-US" err="1">
                <a:cs typeface="Calibri"/>
              </a:rPr>
              <a:t>libanswers</a:t>
            </a:r>
            <a:r>
              <a:rPr lang="en-US">
                <a:cs typeface="Calibri"/>
              </a:rPr>
              <a:t>: </a:t>
            </a:r>
            <a:r>
              <a:rPr lang="en-US">
                <a:ea typeface="+mn-lt"/>
                <a:cs typeface="+mn-lt"/>
              </a:rPr>
              <a:t>info@slcny.libanswers.com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59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Jennifer Smathers, SLC Consortial Engagement Coordinator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9231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554B-BDF3-4A89-BD5A-7E91B60D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34" y="1529691"/>
            <a:ext cx="4304581" cy="1339940"/>
          </a:xfrm>
        </p:spPr>
        <p:txBody>
          <a:bodyPr/>
          <a:lstStyle/>
          <a:p>
            <a:r>
              <a:rPr lang="en-US">
                <a:cs typeface="Calibri Light"/>
              </a:rPr>
              <a:t>Working for You: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DCF6-C437-45F8-A776-F41E801090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12BDF-9F4D-4598-B1F1-E8210BDD6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6624" y="2558871"/>
            <a:ext cx="10251288" cy="30945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>
                <a:ea typeface="+mn-lt"/>
                <a:cs typeface="+mn-lt"/>
              </a:rPr>
              <a:t>OLIS working with SUNY Procurement on SLC’s </a:t>
            </a:r>
            <a:r>
              <a:rPr lang="en-US" err="1">
                <a:ea typeface="+mn-lt"/>
                <a:cs typeface="+mn-lt"/>
              </a:rPr>
              <a:t>SpringShare</a:t>
            </a:r>
            <a:r>
              <a:rPr lang="en-US">
                <a:ea typeface="+mn-lt"/>
                <a:cs typeface="+mn-lt"/>
              </a:rPr>
              <a:t> agreement to get </a:t>
            </a:r>
            <a:r>
              <a:rPr lang="en-US" err="1">
                <a:ea typeface="+mn-lt"/>
                <a:cs typeface="+mn-lt"/>
              </a:rPr>
              <a:t>LibAnswers</a:t>
            </a:r>
            <a:r>
              <a:rPr lang="en-US">
                <a:ea typeface="+mn-lt"/>
                <a:cs typeface="+mn-lt"/>
              </a:rPr>
              <a:t> in place for libraries without chat</a:t>
            </a:r>
            <a:endParaRPr lang="en-US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>
                <a:cs typeface="Calibri"/>
              </a:rPr>
              <a:t>SLC Spring meeting will go virtual</a:t>
            </a:r>
          </a:p>
          <a:p>
            <a:pPr lvl="1">
              <a:lnSpc>
                <a:spcPct val="150000"/>
              </a:lnSpc>
            </a:pPr>
            <a:r>
              <a:rPr lang="en-US">
                <a:cs typeface="Calibri"/>
              </a:rPr>
              <a:t>Dates will remain the same June 8-9</a:t>
            </a:r>
          </a:p>
          <a:p>
            <a:pPr lvl="1"/>
            <a:r>
              <a:rPr lang="en-US">
                <a:cs typeface="Calibri"/>
              </a:rPr>
              <a:t>Details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C9ADA-767A-E743-B620-B8A9070D517A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E8F7B-21EA-1C4C-BAF5-1AB7CD2BF9E9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DC397B-103A-5B41-8064-71CB5E9F3ED1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D57E50-AC04-5A4E-B816-A71CE8E6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9CF8C9-8EA4-174A-8A3B-C5CAAC3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9C3981-8F7A-204F-8E0A-6EB95D49A32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948833-9F85-0E44-9450-C6A2AD51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0B6E38-ED72-A242-A485-23115651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5" descr="A picture containing table&#10;&#10;Description generated with very high confidence">
            <a:extLst>
              <a:ext uri="{FF2B5EF4-FFF2-40B4-BE49-F238E27FC236}">
                <a16:creationId xmlns:a16="http://schemas.microsoft.com/office/drawing/2014/main" id="{CEF4C8CC-C6F6-4FF9-B732-8B5343736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634" y="340757"/>
            <a:ext cx="3504813" cy="122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3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554B-BDF3-4A89-BD5A-7E91B60D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445" y="365125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You Working for SLC?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12BDF-9F4D-4598-B1F1-E8210BDD6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7223" y="1339718"/>
            <a:ext cx="7165674" cy="449511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>
              <a:buNone/>
            </a:pPr>
            <a:r>
              <a:rPr lang="en-US" sz="2400">
                <a:cs typeface="Calibri"/>
              </a:rPr>
              <a:t>Anyone working at a SLC member library is eligible to serve on the Board, with the approval of their Director</a:t>
            </a:r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At-large positions open:</a:t>
            </a:r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Three-Year Term #1 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(SLC Spring Meeting 2020 - SLC Spring Meeting 2023)</a:t>
            </a:r>
            <a:endParaRPr lang="en-US" sz="24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Three-Year Term #2 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(SLC Spring Meeting 2020 - SLC Spring Meeting 2023)</a:t>
            </a:r>
            <a:endParaRPr lang="en-US" sz="2400">
              <a:cs typeface="Calibri"/>
            </a:endParaRPr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Two-year term #1 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ea typeface="+mn-lt"/>
                <a:cs typeface="+mn-lt"/>
              </a:rPr>
              <a:t>(SLC Spring Meeting 2020 - SLC Spring Meeting 2022) </a:t>
            </a:r>
            <a:endParaRPr lang="en-US" sz="2400">
              <a:cs typeface="Calibri"/>
            </a:endParaRPr>
          </a:p>
          <a:p>
            <a:pPr>
              <a:buNone/>
            </a:pPr>
            <a:endParaRPr lang="en-US" sz="2400" b="1">
              <a:ea typeface="+mn-lt"/>
              <a:cs typeface="+mn-lt"/>
            </a:endParaRPr>
          </a:p>
          <a:p>
            <a:pPr>
              <a:buNone/>
            </a:pPr>
            <a:r>
              <a:rPr lang="en-US" sz="2400" b="1">
                <a:ea typeface="+mn-lt"/>
                <a:cs typeface="+mn-lt"/>
              </a:rPr>
              <a:t>The </a:t>
            </a:r>
            <a:r>
              <a:rPr lang="en-US" sz="2400" b="1">
                <a:ea typeface="+mn-lt"/>
                <a:cs typeface="+mn-lt"/>
                <a:hlinkClick r:id="rId3"/>
              </a:rPr>
              <a:t>nomination form</a:t>
            </a:r>
            <a:r>
              <a:rPr lang="en-US" sz="2400" b="1">
                <a:ea typeface="+mn-lt"/>
                <a:cs typeface="+mn-lt"/>
              </a:rPr>
              <a:t> is open through 4/10/2020</a:t>
            </a:r>
            <a:endParaRPr lang="en-US" sz="2400">
              <a:cs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9C9ADA-767A-E743-B620-B8A9070D517A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E8F7B-21EA-1C4C-BAF5-1AB7CD2BF9E9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DC397B-103A-5B41-8064-71CB5E9F3ED1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AD57E50-AC04-5A4E-B816-A71CE8E6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A9CF8C9-8EA4-174A-8A3B-C5CAAC3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9C3981-8F7A-204F-8E0A-6EB95D49A32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4948833-9F85-0E44-9450-C6A2AD515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10B6E38-ED72-A242-A485-23115651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5" descr="Uncle Sam &amp;#38; Rosie the Riviter&#10;https://www.flickr.com/photos/walkadog/3206541859">
            <a:extLst>
              <a:ext uri="{FF2B5EF4-FFF2-40B4-BE49-F238E27FC236}">
                <a16:creationId xmlns:a16="http://schemas.microsoft.com/office/drawing/2014/main" id="{65255FD2-8A12-4DD3-80A5-DF29B18574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023" y="1714228"/>
            <a:ext cx="2743200" cy="3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70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4635261" cy="1339940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Helpful links: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38719"/>
            <a:ext cx="9351033" cy="42938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DDA4C77-54E1-4C36-AD81-3C76AD15DBA8}"/>
              </a:ext>
            </a:extLst>
          </p:cNvPr>
          <p:cNvSpPr txBox="1"/>
          <p:nvPr/>
        </p:nvSpPr>
        <p:spPr>
          <a:xfrm>
            <a:off x="842513" y="1719531"/>
            <a:ext cx="8163464" cy="45360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>
                <a:hlinkClick r:id="rId7"/>
              </a:rPr>
              <a:t>SUNY Libraries COVID-19 Planning and Information</a:t>
            </a:r>
            <a:endParaRPr lang="en-US" sz="2400">
              <a:cs typeface="Calibri"/>
              <a:hlinkClick r:id="rId7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>
                <a:hlinkClick r:id="rId8"/>
              </a:rPr>
              <a:t>SUNY’s COVID-19 Response</a:t>
            </a:r>
            <a:endParaRPr lang="en-US" sz="2400">
              <a:cs typeface="Calibri"/>
              <a:hlinkClick r:id="rId8"/>
            </a:endParaRPr>
          </a:p>
          <a:p>
            <a:pPr>
              <a:lnSpc>
                <a:spcPct val="200000"/>
              </a:lnSpc>
            </a:pPr>
            <a:r>
              <a:rPr lang="en-US" sz="2400">
                <a:solidFill>
                  <a:schemeClr val="accent6"/>
                </a:solidFill>
                <a:hlinkClick r:id="rId9"/>
              </a:rPr>
              <a:t>SUNY Libraries COVID-19 Survey￼</a:t>
            </a:r>
            <a:r>
              <a:rPr lang="en-US" sz="2400"/>
              <a:t/>
            </a:r>
            <a:br>
              <a:rPr lang="en-US" sz="2400"/>
            </a:br>
            <a:r>
              <a:rPr lang="en-US" sz="2400">
                <a:hlinkClick r:id="rId10"/>
              </a:rPr>
              <a:t>Basecamp for COVID 19 Library Response and Planning -join link</a:t>
            </a:r>
            <a:endParaRPr lang="en-US" sz="2400">
              <a:cs typeface="Calibri"/>
              <a:hlinkClick r:id="rId10"/>
            </a:endParaRP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2400">
                <a:hlinkClick r:id="rId11"/>
              </a:rPr>
              <a:t>Ithaka S+R Survey:  https://tinyurl.com/covidlibrary</a:t>
            </a:r>
            <a:endParaRPr lang="en-US" sz="2400">
              <a:cs typeface="Calibri"/>
              <a:hlinkClick r:id="rId11"/>
            </a:endParaRPr>
          </a:p>
          <a:p>
            <a:pPr>
              <a:lnSpc>
                <a:spcPct val="200000"/>
              </a:lnSpc>
            </a:pP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058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COVID 19 Response Webinars and Resources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COVID Library Response and Planning Group:</a:t>
            </a:r>
          </a:p>
          <a:p>
            <a:pPr lvl="1"/>
            <a:r>
              <a:rPr lang="en-US">
                <a:hlinkClick r:id="rId2"/>
              </a:rPr>
              <a:t>https://3.basecamp.com/3649838/join/JCAEYjmRR3H8</a:t>
            </a:r>
            <a:endParaRPr lang="en-US"/>
          </a:p>
          <a:p>
            <a:r>
              <a:rPr lang="en-US"/>
              <a:t>Will plan webinars/updates when there is more information.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437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SUNY Shared Collections Strategies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Shared Collection Strategies - Immediate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804" y="1408682"/>
            <a:ext cx="10138251" cy="4652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Coordinate renewals for the next renewal cycle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Developing rubric to evaluate vendor offers</a:t>
            </a:r>
            <a:endParaRPr lang="en-US"/>
          </a:p>
          <a:p>
            <a:pPr marL="800100" lvl="1" indent="-342900"/>
            <a:r>
              <a:rPr lang="en-US">
                <a:cs typeface="Calibri" panose="020F0502020204030204"/>
              </a:rPr>
              <a:t>Assessing our current collection</a:t>
            </a:r>
            <a:endParaRPr lang="en-US"/>
          </a:p>
          <a:p>
            <a:pPr marL="1257300" lvl="2" indent="-342900"/>
            <a:r>
              <a:rPr lang="en-US">
                <a:cs typeface="Calibri" panose="020F0502020204030204"/>
              </a:rPr>
              <a:t>Gathering data on current e-resource collections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Plan to explore print collections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Exploring Cooperative Collection Development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Across SUNY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Within sub-cohorts (by campus type, program area, </a:t>
            </a:r>
            <a:r>
              <a:rPr lang="en-US" err="1">
                <a:cs typeface="Calibri" panose="020F0502020204030204"/>
              </a:rPr>
              <a:t>etc</a:t>
            </a:r>
            <a:r>
              <a:rPr lang="en-US">
                <a:cs typeface="Calibri" panose="020F0502020204030204"/>
              </a:rPr>
              <a:t>)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Building our relationship with vendors</a:t>
            </a:r>
            <a:endParaRPr lang="en-US"/>
          </a:p>
          <a:p>
            <a:pPr marL="800100" lvl="1" indent="-342900"/>
            <a:r>
              <a:rPr lang="en-US">
                <a:cs typeface="Calibri" panose="020F0502020204030204"/>
              </a:rPr>
              <a:t>Lessening burden of Procurement from campuses to SLSS when possible</a:t>
            </a:r>
            <a:endParaRPr lang="en-US"/>
          </a:p>
          <a:p>
            <a:pPr marL="1257300" lvl="2"/>
            <a:r>
              <a:rPr lang="en-US">
                <a:cs typeface="Calibri" panose="020F0502020204030204"/>
              </a:rPr>
              <a:t>System-wide deals for resources many of us are already subscribing to </a:t>
            </a:r>
          </a:p>
          <a:p>
            <a:pPr marL="1257300" lvl="2"/>
            <a:r>
              <a:rPr lang="en-US">
                <a:cs typeface="Calibri" panose="020F0502020204030204"/>
              </a:rPr>
              <a:t>Getting more vendors on State Contract</a:t>
            </a: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560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Current &amp; Upcoming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57" y="1351173"/>
            <a:ext cx="11475344" cy="47678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Academic Video Online (currently trialing)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20 campuses currently subscribe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We are hoping to secure a SUNY-wide deal for interested campuses</a:t>
            </a:r>
          </a:p>
          <a:p>
            <a:pPr marL="800100" lvl="1" indent="-342900"/>
            <a:r>
              <a:rPr lang="en-US" err="1">
                <a:cs typeface="Calibri" panose="020F0502020204030204"/>
              </a:rPr>
              <a:t>SUNYConnect</a:t>
            </a:r>
            <a:r>
              <a:rPr lang="en-US">
                <a:cs typeface="Calibri" panose="020F0502020204030204"/>
              </a:rPr>
              <a:t> databases</a:t>
            </a:r>
            <a:endParaRPr lang="en-US"/>
          </a:p>
          <a:p>
            <a:pPr marL="1257300" lvl="2" indent="-342900"/>
            <a:r>
              <a:rPr lang="en-US">
                <a:cs typeface="Calibri" panose="020F0502020204030204"/>
              </a:rPr>
              <a:t>Currently EBSCO databases, expires </a:t>
            </a:r>
            <a:r>
              <a:rPr lang="en-US">
                <a:ea typeface="+mn-lt"/>
                <a:cs typeface="+mn-lt"/>
              </a:rPr>
              <a:t>6/30/2021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Working with EBSCO on a multi-format offer that allows campuses more flexibility in choosing what to subscribe to, varied access options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Goal is expanded access, more relevant content and cost-savings across the consortium</a:t>
            </a:r>
          </a:p>
          <a:p>
            <a:pPr marL="800100" lvl="1" indent="-342900"/>
            <a:r>
              <a:rPr lang="en-US" err="1">
                <a:cs typeface="Calibri" panose="020F0502020204030204"/>
              </a:rPr>
              <a:t>SpringerNature</a:t>
            </a:r>
            <a:endParaRPr lang="en-US">
              <a:cs typeface="Calibri" panose="020F0502020204030204"/>
            </a:endParaRPr>
          </a:p>
          <a:p>
            <a:pPr marL="1257300" lvl="2" indent="-342900"/>
            <a:r>
              <a:rPr lang="en-US">
                <a:cs typeface="Calibri" panose="020F0502020204030204"/>
              </a:rPr>
              <a:t>Potential Nature or Springer eBook deal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Working on State Contract process</a:t>
            </a:r>
          </a:p>
          <a:p>
            <a:pPr marL="800100" lvl="1" indent="-342900"/>
            <a:r>
              <a:rPr lang="en-US" err="1">
                <a:cs typeface="Calibri" panose="020F0502020204030204"/>
              </a:rPr>
              <a:t>Ebook</a:t>
            </a:r>
            <a:r>
              <a:rPr lang="en-US">
                <a:cs typeface="Calibri" panose="020F0502020204030204"/>
              </a:rPr>
              <a:t> Central DDA pilot</a:t>
            </a:r>
            <a:endParaRPr lang="en-US"/>
          </a:p>
          <a:p>
            <a:pPr marL="1257300" lvl="2" indent="-342900"/>
            <a:r>
              <a:rPr lang="en-US">
                <a:cs typeface="Calibri" panose="020F0502020204030204"/>
              </a:rPr>
              <a:t>Working with a small group of campuses to develop workflow in Alma</a:t>
            </a:r>
          </a:p>
          <a:p>
            <a:pPr marL="1257300" lvl="2" indent="-342900"/>
            <a:r>
              <a:rPr lang="en-US">
                <a:cs typeface="Calibri" panose="020F0502020204030204"/>
              </a:rPr>
              <a:t>Goal is to test SUNY-wide DDA if there is interest</a:t>
            </a:r>
          </a:p>
          <a:p>
            <a:pPr marL="800100" lvl="1" indent="-342900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5826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Current &amp; Upcoming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57" y="1351174"/>
            <a:ext cx="7908229" cy="45342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en-US">
              <a:cs typeface="Calibri" panose="020F0502020204030204"/>
            </a:endParaRPr>
          </a:p>
          <a:p>
            <a:pPr marL="800100" lvl="1" indent="-342900"/>
            <a:r>
              <a:rPr lang="en-US">
                <a:cs typeface="Calibri" panose="020F0502020204030204"/>
              </a:rPr>
              <a:t>Chronicle of Higher Education Renewal</a:t>
            </a:r>
          </a:p>
          <a:p>
            <a:pPr marL="1257300" lvl="2"/>
            <a:r>
              <a:rPr lang="en-US">
                <a:cs typeface="Calibri" panose="020F0502020204030204"/>
              </a:rPr>
              <a:t>1 year renewal</a:t>
            </a:r>
          </a:p>
          <a:p>
            <a:pPr marL="1257300" lvl="2"/>
            <a:r>
              <a:rPr lang="en-US">
                <a:cs typeface="Calibri" panose="020F0502020204030204"/>
              </a:rPr>
              <a:t>25% discount off retail price, 4% increase over last year's price</a:t>
            </a:r>
          </a:p>
          <a:p>
            <a:pPr marL="1257300" lvl="2"/>
            <a:r>
              <a:rPr lang="en-US">
                <a:cs typeface="Calibri" panose="020F0502020204030204"/>
              </a:rPr>
              <a:t>29 campuses currently participating</a:t>
            </a:r>
          </a:p>
          <a:p>
            <a:pPr marL="1257300" lvl="2"/>
            <a:r>
              <a:rPr lang="en-US">
                <a:cs typeface="Calibri" panose="020F0502020204030204"/>
              </a:rPr>
              <a:t>Please put a ticket in by April 10 if you are interested in pricing</a:t>
            </a:r>
          </a:p>
          <a:p>
            <a:pPr marL="1714500" lvl="3"/>
            <a:r>
              <a:rPr lang="en-US">
                <a:cs typeface="Calibri" panose="020F0502020204030204"/>
              </a:rPr>
              <a:t>info@slcny.libanswers.com</a:t>
            </a: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 marL="1257300" lvl="2"/>
            <a:endParaRPr lang="en-US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3523" y="2145323"/>
            <a:ext cx="3533127" cy="185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26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Central Management of E-Resources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34391" cy="404896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indent="-342900"/>
            <a:r>
              <a:rPr lang="en-US" sz="2000">
                <a:cs typeface="Calibri"/>
              </a:rPr>
              <a:t>Network E-Resource Task Force finalized </a:t>
            </a:r>
            <a:r>
              <a:rPr lang="en-US" sz="2000">
                <a:cs typeface="Calibri"/>
                <a:hlinkClick r:id="rId2"/>
              </a:rPr>
              <a:t>recommendations</a:t>
            </a:r>
            <a:r>
              <a:rPr lang="en-US" sz="2000">
                <a:cs typeface="Calibri"/>
              </a:rPr>
              <a:t>, including criteria for central management of e-resources, approved by LSP Advisory Council</a:t>
            </a:r>
          </a:p>
          <a:p>
            <a:pPr marL="342900" indent="-342900"/>
            <a:r>
              <a:rPr lang="en-US" sz="2000">
                <a:ea typeface="+mn-lt"/>
                <a:cs typeface="+mn-lt"/>
              </a:rPr>
              <a:t>Looking at collections that change regularly and require a lot of staff time to manage</a:t>
            </a:r>
          </a:p>
          <a:p>
            <a:pPr marL="342900" indent="-342900"/>
            <a:r>
              <a:rPr lang="en-US" sz="2000">
                <a:ea typeface="+mn-lt"/>
                <a:cs typeface="+mn-lt"/>
              </a:rPr>
              <a:t>Started pilot </a:t>
            </a:r>
            <a:r>
              <a:rPr lang="en-US" sz="2000" err="1">
                <a:ea typeface="+mn-lt"/>
                <a:cs typeface="+mn-lt"/>
              </a:rPr>
              <a:t>STAT!Ref</a:t>
            </a:r>
            <a:r>
              <a:rPr lang="en-US" sz="2000">
                <a:ea typeface="+mn-lt"/>
                <a:cs typeface="+mn-lt"/>
              </a:rPr>
              <a:t> central management last week, good feedback from campuses</a:t>
            </a:r>
          </a:p>
          <a:p>
            <a:pPr marL="342900" indent="-342900"/>
            <a:r>
              <a:rPr lang="en-US" sz="2000">
                <a:cs typeface="Calibri" panose="020F0502020204030204"/>
              </a:rPr>
              <a:t>Free COVID-19 content: activation at many campuses bogged down server, planning to manage EBSCOhost Academic Search Ultimate, Business Source Ultimate, and eBooks North America packages centrally</a:t>
            </a:r>
          </a:p>
          <a:p>
            <a:pPr marL="342900" indent="-342900"/>
            <a:r>
              <a:rPr lang="en-US" sz="2000">
                <a:cs typeface="Calibri" panose="020F0502020204030204"/>
              </a:rPr>
              <a:t>Submit form if you want to request a free package to be hosted centrally: </a:t>
            </a:r>
          </a:p>
          <a:p>
            <a:pPr marL="800100" lvl="1" indent="-342900"/>
            <a:r>
              <a:rPr lang="en-US" sz="1600">
                <a:ea typeface="+mn-lt"/>
                <a:cs typeface="+mn-lt"/>
                <a:hlinkClick r:id="rId3"/>
              </a:rPr>
              <a:t>https://slcny.libguides.com/libraries-COVID19/eresources</a:t>
            </a:r>
            <a:endParaRPr lang="en-US" sz="1600">
              <a:cs typeface="Calibri" panose="020F0502020204030204"/>
            </a:endParaRP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5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75947F7D-8ABC-470C-A8AE-3D78ADECF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660" y="2319451"/>
            <a:ext cx="4457699" cy="24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5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D1533A6C825549981D11343D734DD5" ma:contentTypeVersion="14" ma:contentTypeDescription="Create a new document." ma:contentTypeScope="" ma:versionID="0a52ba3db482a5d35970ddecbf2458fd">
  <xsd:schema xmlns:xsd="http://www.w3.org/2001/XMLSchema" xmlns:xs="http://www.w3.org/2001/XMLSchema" xmlns:p="http://schemas.microsoft.com/office/2006/metadata/properties" xmlns:ns1="http://schemas.microsoft.com/sharepoint/v3" xmlns:ns3="1a0ec2cd-61fb-4d6a-b9b6-ba6ab44a0aa7" xmlns:ns4="38b10168-dc60-4ac5-9819-2784eb91a1cf" targetNamespace="http://schemas.microsoft.com/office/2006/metadata/properties" ma:root="true" ma:fieldsID="c1ebbd7490801239ace8c6cb9ab28db2" ns1:_="" ns3:_="" ns4:_="">
    <xsd:import namespace="http://schemas.microsoft.com/sharepoint/v3"/>
    <xsd:import namespace="1a0ec2cd-61fb-4d6a-b9b6-ba6ab44a0aa7"/>
    <xsd:import namespace="38b10168-dc60-4ac5-9819-2784eb91a1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0ec2cd-61fb-4d6a-b9b6-ba6ab44a0a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b10168-dc60-4ac5-9819-2784eb91a1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DC7887-B273-4A68-A0EB-44B369722E05}">
  <ds:schemaRefs>
    <ds:schemaRef ds:uri="1a0ec2cd-61fb-4d6a-b9b6-ba6ab44a0aa7"/>
    <ds:schemaRef ds:uri="38b10168-dc60-4ac5-9819-2784eb91a1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D83235-88EE-4E2B-9FD9-F696DD588AFF}">
  <ds:schemaRefs>
    <ds:schemaRef ds:uri="http://purl.org/dc/terms/"/>
    <ds:schemaRef ds:uri="38b10168-dc60-4ac5-9819-2784eb91a1cf"/>
    <ds:schemaRef ds:uri="http://purl.org/dc/dcmitype/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a0ec2cd-61fb-4d6a-b9b6-ba6ab44a0aa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2467</Words>
  <Application>Microsoft Office PowerPoint</Application>
  <PresentationFormat>Widescreen</PresentationFormat>
  <Paragraphs>361</Paragraphs>
  <Slides>35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AauxPro OT</vt:lpstr>
      <vt:lpstr>Arial</vt:lpstr>
      <vt:lpstr>Calibri</vt:lpstr>
      <vt:lpstr>Calibri Light</vt:lpstr>
      <vt:lpstr>Courier New</vt:lpstr>
      <vt:lpstr>Office Theme</vt:lpstr>
      <vt:lpstr>PowerPoint Presentation</vt:lpstr>
      <vt:lpstr>Libkey </vt:lpstr>
      <vt:lpstr>Update on Repository Jobs Issue</vt:lpstr>
      <vt:lpstr>COVID 19 Response Webinars and Resources</vt:lpstr>
      <vt:lpstr>PowerPoint Presentation</vt:lpstr>
      <vt:lpstr>Shared Collection Strategies - Immediate</vt:lpstr>
      <vt:lpstr>Current &amp; Upcoming Projects</vt:lpstr>
      <vt:lpstr>Current &amp; Upcoming Projects</vt:lpstr>
      <vt:lpstr>Central Management of E-Resources</vt:lpstr>
      <vt:lpstr>Central Management: Elsevier 2020 New Deal</vt:lpstr>
      <vt:lpstr>Support Update: the Highlights</vt:lpstr>
      <vt:lpstr>Please Bring Cases to our Attention</vt:lpstr>
      <vt:lpstr>PowerPoint Presentation</vt:lpstr>
      <vt:lpstr>Alma Resource Sharing Shutdown</vt:lpstr>
      <vt:lpstr>Temporary Resource Sharing and Fulfillment Policies</vt:lpstr>
      <vt:lpstr>Resource Sharing Due Dates &amp; Hold Expiry Dates</vt:lpstr>
      <vt:lpstr>Resource Sharing Projects</vt:lpstr>
      <vt:lpstr>RapidILL &amp; ILLiad</vt:lpstr>
      <vt:lpstr>PowerPoint Presentation</vt:lpstr>
      <vt:lpstr>New Order API Task Force Update</vt:lpstr>
      <vt:lpstr>OCLC Import Profile Updates</vt:lpstr>
      <vt:lpstr>OCLC Institution Zone Integration Profile</vt:lpstr>
      <vt:lpstr>Local Holdings Records (LHRs) Publishing Profiles</vt:lpstr>
      <vt:lpstr>CZ Records In the NZ without Holdings</vt:lpstr>
      <vt:lpstr>PowerPoint Presentation</vt:lpstr>
      <vt:lpstr>Training Updates</vt:lpstr>
      <vt:lpstr>PowerPoint Presentation</vt:lpstr>
      <vt:lpstr>SLSS Virtual Visits</vt:lpstr>
      <vt:lpstr>Update on Renewal</vt:lpstr>
      <vt:lpstr>Offer for SLSS to Provide Accessibility Review</vt:lpstr>
      <vt:lpstr>PowerPoint Presentation</vt:lpstr>
      <vt:lpstr>Working for You:</vt:lpstr>
      <vt:lpstr>You Working for SLC?</vt:lpstr>
      <vt:lpstr>Helpful links: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lastModifiedBy>Shannon Pritting</cp:lastModifiedBy>
  <cp:revision>2</cp:revision>
  <dcterms:created xsi:type="dcterms:W3CDTF">2019-08-22T15:05:39Z</dcterms:created>
  <dcterms:modified xsi:type="dcterms:W3CDTF">2020-03-31T20:36:01Z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0x010100D6D1533A6C825549981D11343D734DD5</vt:lpwstr>
  </property>
</Properties>
</file>