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57" r:id="rId7"/>
    <p:sldId id="258" r:id="rId8"/>
    <p:sldId id="261" r:id="rId9"/>
    <p:sldId id="262" r:id="rId10"/>
    <p:sldId id="263" r:id="rId11"/>
    <p:sldId id="264" r:id="rId12"/>
    <p:sldId id="259" r:id="rId13"/>
    <p:sldId id="268" r:id="rId14"/>
    <p:sldId id="266" r:id="rId15"/>
    <p:sldId id="269" r:id="rId16"/>
    <p:sldId id="270" r:id="rId17"/>
    <p:sldId id="26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790"/>
    <a:srgbClr val="006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al Salem" userId="1a2e2620-951f-4287-82cc-170982be7f86" providerId="ADAL" clId="{60966D62-FC42-4DAF-92EC-1B4EFC12CF47}"/>
    <pc:docChg chg="custSel addSld delSld modSld">
      <pc:chgData name="Talal Salem" userId="1a2e2620-951f-4287-82cc-170982be7f86" providerId="ADAL" clId="{60966D62-FC42-4DAF-92EC-1B4EFC12CF47}" dt="2023-09-14T06:23:52.936" v="205" actId="20577"/>
      <pc:docMkLst>
        <pc:docMk/>
      </pc:docMkLst>
      <pc:sldChg chg="addSp delSp modSp">
        <pc:chgData name="Talal Salem" userId="1a2e2620-951f-4287-82cc-170982be7f86" providerId="ADAL" clId="{60966D62-FC42-4DAF-92EC-1B4EFC12CF47}" dt="2023-09-14T06:10:44.116" v="131" actId="1076"/>
        <pc:sldMkLst>
          <pc:docMk/>
          <pc:sldMk cId="1248823012" sldId="259"/>
        </pc:sldMkLst>
        <pc:spChg chg="mod">
          <ac:chgData name="Talal Salem" userId="1a2e2620-951f-4287-82cc-170982be7f86" providerId="ADAL" clId="{60966D62-FC42-4DAF-92EC-1B4EFC12CF47}" dt="2023-09-14T06:09:09.488" v="117" actId="20577"/>
          <ac:spMkLst>
            <pc:docMk/>
            <pc:sldMk cId="1248823012" sldId="259"/>
            <ac:spMk id="2" creationId="{F71010BB-960E-0E56-7367-5FA14B201CC4}"/>
          </ac:spMkLst>
        </pc:spChg>
        <pc:spChg chg="del">
          <ac:chgData name="Talal Salem" userId="1a2e2620-951f-4287-82cc-170982be7f86" providerId="ADAL" clId="{60966D62-FC42-4DAF-92EC-1B4EFC12CF47}" dt="2023-09-14T06:03:50.350" v="96" actId="478"/>
          <ac:spMkLst>
            <pc:docMk/>
            <pc:sldMk cId="1248823012" sldId="259"/>
            <ac:spMk id="3" creationId="{32A08D8C-1910-9713-DE9D-E45A5793B6E5}"/>
          </ac:spMkLst>
        </pc:spChg>
        <pc:spChg chg="add del mod">
          <ac:chgData name="Talal Salem" userId="1a2e2620-951f-4287-82cc-170982be7f86" providerId="ADAL" clId="{60966D62-FC42-4DAF-92EC-1B4EFC12CF47}" dt="2023-09-14T06:10:14.835" v="125" actId="478"/>
          <ac:spMkLst>
            <pc:docMk/>
            <pc:sldMk cId="1248823012" sldId="259"/>
            <ac:spMk id="5" creationId="{091DEEEB-A99E-4309-BD72-3715974508B2}"/>
          </ac:spMkLst>
        </pc:spChg>
        <pc:spChg chg="add mod">
          <ac:chgData name="Talal Salem" userId="1a2e2620-951f-4287-82cc-170982be7f86" providerId="ADAL" clId="{60966D62-FC42-4DAF-92EC-1B4EFC12CF47}" dt="2023-09-14T06:06:16.394" v="106" actId="1076"/>
          <ac:spMkLst>
            <pc:docMk/>
            <pc:sldMk cId="1248823012" sldId="259"/>
            <ac:spMk id="6" creationId="{96825914-C517-4889-9E3B-AFD8D70B5B29}"/>
          </ac:spMkLst>
        </pc:spChg>
        <pc:spChg chg="add del mod">
          <ac:chgData name="Talal Salem" userId="1a2e2620-951f-4287-82cc-170982be7f86" providerId="ADAL" clId="{60966D62-FC42-4DAF-92EC-1B4EFC12CF47}" dt="2023-09-14T06:10:17.861" v="126" actId="478"/>
          <ac:spMkLst>
            <pc:docMk/>
            <pc:sldMk cId="1248823012" sldId="259"/>
            <ac:spMk id="10" creationId="{7C1D41FF-F608-4CC8-B4F6-68A5DD5A0FE2}"/>
          </ac:spMkLst>
        </pc:spChg>
        <pc:picChg chg="add del">
          <ac:chgData name="Talal Salem" userId="1a2e2620-951f-4287-82cc-170982be7f86" providerId="ADAL" clId="{60966D62-FC42-4DAF-92EC-1B4EFC12CF47}" dt="2023-09-14T06:03:53.794" v="98"/>
          <ac:picMkLst>
            <pc:docMk/>
            <pc:sldMk cId="1248823012" sldId="259"/>
            <ac:picMk id="4" creationId="{08B8878A-F998-4690-B13F-F0193317CE09}"/>
          </ac:picMkLst>
        </pc:picChg>
        <pc:picChg chg="add del mod">
          <ac:chgData name="Talal Salem" userId="1a2e2620-951f-4287-82cc-170982be7f86" providerId="ADAL" clId="{60966D62-FC42-4DAF-92EC-1B4EFC12CF47}" dt="2023-09-14T06:10:10.994" v="123" actId="478"/>
          <ac:picMkLst>
            <pc:docMk/>
            <pc:sldMk cId="1248823012" sldId="259"/>
            <ac:picMk id="7" creationId="{500B7A13-4120-4673-8CEE-7EE3974CC262}"/>
          </ac:picMkLst>
        </pc:picChg>
        <pc:picChg chg="add mod">
          <ac:chgData name="Talal Salem" userId="1a2e2620-951f-4287-82cc-170982be7f86" providerId="ADAL" clId="{60966D62-FC42-4DAF-92EC-1B4EFC12CF47}" dt="2023-09-14T06:10:44.116" v="131" actId="1076"/>
          <ac:picMkLst>
            <pc:docMk/>
            <pc:sldMk cId="1248823012" sldId="259"/>
            <ac:picMk id="8" creationId="{13B2A23F-6F75-404B-A2D3-BD43C56BEE2B}"/>
          </ac:picMkLst>
        </pc:picChg>
      </pc:sldChg>
      <pc:sldChg chg="addSp delSp">
        <pc:chgData name="Talal Salem" userId="1a2e2620-951f-4287-82cc-170982be7f86" providerId="ADAL" clId="{60966D62-FC42-4DAF-92EC-1B4EFC12CF47}" dt="2023-09-14T06:22:13.146" v="200"/>
        <pc:sldMkLst>
          <pc:docMk/>
          <pc:sldMk cId="901870920" sldId="260"/>
        </pc:sldMkLst>
        <pc:spChg chg="del">
          <ac:chgData name="Talal Salem" userId="1a2e2620-951f-4287-82cc-170982be7f86" providerId="ADAL" clId="{60966D62-FC42-4DAF-92EC-1B4EFC12CF47}" dt="2023-09-14T06:22:02.187" v="198" actId="478"/>
          <ac:spMkLst>
            <pc:docMk/>
            <pc:sldMk cId="901870920" sldId="260"/>
            <ac:spMk id="2" creationId="{54FC3378-63C5-CB1F-F123-93D41D2F32E6}"/>
          </ac:spMkLst>
        </pc:spChg>
        <pc:spChg chg="del">
          <ac:chgData name="Talal Salem" userId="1a2e2620-951f-4287-82cc-170982be7f86" providerId="ADAL" clId="{60966D62-FC42-4DAF-92EC-1B4EFC12CF47}" dt="2023-09-14T06:21:57.771" v="197" actId="478"/>
          <ac:spMkLst>
            <pc:docMk/>
            <pc:sldMk cId="901870920" sldId="260"/>
            <ac:spMk id="3" creationId="{2B20A4FE-0B4D-DE52-619B-132539735458}"/>
          </ac:spMkLst>
        </pc:spChg>
        <pc:spChg chg="add">
          <ac:chgData name="Talal Salem" userId="1a2e2620-951f-4287-82cc-170982be7f86" providerId="ADAL" clId="{60966D62-FC42-4DAF-92EC-1B4EFC12CF47}" dt="2023-09-14T06:22:13.146" v="200"/>
          <ac:spMkLst>
            <pc:docMk/>
            <pc:sldMk cId="901870920" sldId="260"/>
            <ac:spMk id="5" creationId="{1800D00D-B371-4862-BECA-B167AA18DEDE}"/>
          </ac:spMkLst>
        </pc:spChg>
        <pc:spChg chg="add">
          <ac:chgData name="Talal Salem" userId="1a2e2620-951f-4287-82cc-170982be7f86" providerId="ADAL" clId="{60966D62-FC42-4DAF-92EC-1B4EFC12CF47}" dt="2023-09-14T06:22:13.146" v="200"/>
          <ac:spMkLst>
            <pc:docMk/>
            <pc:sldMk cId="901870920" sldId="260"/>
            <ac:spMk id="6" creationId="{28555722-503E-402F-BD6F-F6B9825BCAE7}"/>
          </ac:spMkLst>
        </pc:spChg>
        <pc:picChg chg="add">
          <ac:chgData name="Talal Salem" userId="1a2e2620-951f-4287-82cc-170982be7f86" providerId="ADAL" clId="{60966D62-FC42-4DAF-92EC-1B4EFC12CF47}" dt="2023-09-14T06:22:03.435" v="199"/>
          <ac:picMkLst>
            <pc:docMk/>
            <pc:sldMk cId="901870920" sldId="260"/>
            <ac:picMk id="4" creationId="{7E38E467-5B0D-448C-913F-AD01C6EFED06}"/>
          </ac:picMkLst>
        </pc:picChg>
      </pc:sldChg>
      <pc:sldChg chg="modSp">
        <pc:chgData name="Talal Salem" userId="1a2e2620-951f-4287-82cc-170982be7f86" providerId="ADAL" clId="{60966D62-FC42-4DAF-92EC-1B4EFC12CF47}" dt="2023-09-14T06:22:47.070" v="203" actId="113"/>
        <pc:sldMkLst>
          <pc:docMk/>
          <pc:sldMk cId="1705720960" sldId="261"/>
        </pc:sldMkLst>
        <pc:spChg chg="mod">
          <ac:chgData name="Talal Salem" userId="1a2e2620-951f-4287-82cc-170982be7f86" providerId="ADAL" clId="{60966D62-FC42-4DAF-92EC-1B4EFC12CF47}" dt="2023-09-14T06:22:47.070" v="203" actId="113"/>
          <ac:spMkLst>
            <pc:docMk/>
            <pc:sldMk cId="1705720960" sldId="261"/>
            <ac:spMk id="3" creationId="{6659A1DE-4AC5-78B4-5C2F-816817B6EA52}"/>
          </ac:spMkLst>
        </pc:spChg>
      </pc:sldChg>
      <pc:sldChg chg="addSp delSp modSp">
        <pc:chgData name="Talal Salem" userId="1a2e2620-951f-4287-82cc-170982be7f86" providerId="ADAL" clId="{60966D62-FC42-4DAF-92EC-1B4EFC12CF47}" dt="2023-09-14T05:58:21.516" v="95" actId="1037"/>
        <pc:sldMkLst>
          <pc:docMk/>
          <pc:sldMk cId="3692664473" sldId="264"/>
        </pc:sldMkLst>
        <pc:spChg chg="mod">
          <ac:chgData name="Talal Salem" userId="1a2e2620-951f-4287-82cc-170982be7f86" providerId="ADAL" clId="{60966D62-FC42-4DAF-92EC-1B4EFC12CF47}" dt="2023-09-14T05:54:50.371" v="34" actId="20577"/>
          <ac:spMkLst>
            <pc:docMk/>
            <pc:sldMk cId="3692664473" sldId="264"/>
            <ac:spMk id="2" creationId="{EA3010EB-8017-3F2D-73E7-7D632D6C2455}"/>
          </ac:spMkLst>
        </pc:spChg>
        <pc:spChg chg="del">
          <ac:chgData name="Talal Salem" userId="1a2e2620-951f-4287-82cc-170982be7f86" providerId="ADAL" clId="{60966D62-FC42-4DAF-92EC-1B4EFC12CF47}" dt="2023-09-14T05:37:36.558" v="1" actId="478"/>
          <ac:spMkLst>
            <pc:docMk/>
            <pc:sldMk cId="3692664473" sldId="264"/>
            <ac:spMk id="3" creationId="{6659A1DE-4AC5-78B4-5C2F-816817B6EA52}"/>
          </ac:spMkLst>
        </pc:spChg>
        <pc:spChg chg="add del mod">
          <ac:chgData name="Talal Salem" userId="1a2e2620-951f-4287-82cc-170982be7f86" providerId="ADAL" clId="{60966D62-FC42-4DAF-92EC-1B4EFC12CF47}" dt="2023-09-14T05:39:28.735" v="8"/>
          <ac:spMkLst>
            <pc:docMk/>
            <pc:sldMk cId="3692664473" sldId="264"/>
            <ac:spMk id="8" creationId="{9054A62C-A4CA-4220-A9D9-A6F83DB7BE00}"/>
          </ac:spMkLst>
        </pc:spChg>
        <pc:spChg chg="add mod">
          <ac:chgData name="Talal Salem" userId="1a2e2620-951f-4287-82cc-170982be7f86" providerId="ADAL" clId="{60966D62-FC42-4DAF-92EC-1B4EFC12CF47}" dt="2023-09-14T05:57:27.234" v="71" actId="1076"/>
          <ac:spMkLst>
            <pc:docMk/>
            <pc:sldMk cId="3692664473" sldId="264"/>
            <ac:spMk id="12" creationId="{3E500D51-15F6-4802-AEB9-19ECAC35E742}"/>
          </ac:spMkLst>
        </pc:spChg>
        <pc:picChg chg="add del">
          <ac:chgData name="Talal Salem" userId="1a2e2620-951f-4287-82cc-170982be7f86" providerId="ADAL" clId="{60966D62-FC42-4DAF-92EC-1B4EFC12CF47}" dt="2023-09-14T05:38:00.416" v="3" actId="478"/>
          <ac:picMkLst>
            <pc:docMk/>
            <pc:sldMk cId="3692664473" sldId="264"/>
            <ac:picMk id="4" creationId="{81D49E47-077D-4B64-88F5-D0F663BD40D5}"/>
          </ac:picMkLst>
        </pc:picChg>
        <pc:picChg chg="add del">
          <ac:chgData name="Talal Salem" userId="1a2e2620-951f-4287-82cc-170982be7f86" providerId="ADAL" clId="{60966D62-FC42-4DAF-92EC-1B4EFC12CF47}" dt="2023-09-14T05:38:07.177" v="5" actId="478"/>
          <ac:picMkLst>
            <pc:docMk/>
            <pc:sldMk cId="3692664473" sldId="264"/>
            <ac:picMk id="5" creationId="{89084498-6D32-4ECF-99A1-100EBC84C1DA}"/>
          </ac:picMkLst>
        </pc:picChg>
        <pc:picChg chg="add mod">
          <ac:chgData name="Talal Salem" userId="1a2e2620-951f-4287-82cc-170982be7f86" providerId="ADAL" clId="{60966D62-FC42-4DAF-92EC-1B4EFC12CF47}" dt="2023-09-14T05:55:05.588" v="39" actId="1076"/>
          <ac:picMkLst>
            <pc:docMk/>
            <pc:sldMk cId="3692664473" sldId="264"/>
            <ac:picMk id="6" creationId="{2EBBA7EC-60CA-4F72-B4D3-AD8110D310AA}"/>
          </ac:picMkLst>
        </pc:picChg>
        <pc:picChg chg="add del mod">
          <ac:chgData name="Talal Salem" userId="1a2e2620-951f-4287-82cc-170982be7f86" providerId="ADAL" clId="{60966D62-FC42-4DAF-92EC-1B4EFC12CF47}" dt="2023-09-14T05:53:45.407" v="13" actId="478"/>
          <ac:picMkLst>
            <pc:docMk/>
            <pc:sldMk cId="3692664473" sldId="264"/>
            <ac:picMk id="10" creationId="{DDC2A276-4F28-498E-AC2C-53D93B103A6F}"/>
          </ac:picMkLst>
        </pc:picChg>
        <pc:picChg chg="add mod">
          <ac:chgData name="Talal Salem" userId="1a2e2620-951f-4287-82cc-170982be7f86" providerId="ADAL" clId="{60966D62-FC42-4DAF-92EC-1B4EFC12CF47}" dt="2023-09-14T05:58:21.516" v="95" actId="1037"/>
          <ac:picMkLst>
            <pc:docMk/>
            <pc:sldMk cId="3692664473" sldId="264"/>
            <ac:picMk id="1026" creationId="{AF726B9B-0FC4-4FCA-8981-5929F7F64E67}"/>
          </ac:picMkLst>
        </pc:picChg>
        <pc:picChg chg="add del mod">
          <ac:chgData name="Talal Salem" userId="1a2e2620-951f-4287-82cc-170982be7f86" providerId="ADAL" clId="{60966D62-FC42-4DAF-92EC-1B4EFC12CF47}" dt="2023-09-14T05:57:07.452" v="64" actId="478"/>
          <ac:picMkLst>
            <pc:docMk/>
            <pc:sldMk cId="3692664473" sldId="264"/>
            <ac:picMk id="1027" creationId="{05DA75D3-AC41-4DA8-A489-AADEE1D976B7}"/>
          </ac:picMkLst>
        </pc:picChg>
        <pc:picChg chg="add mod">
          <ac:chgData name="Talal Salem" userId="1a2e2620-951f-4287-82cc-170982be7f86" providerId="ADAL" clId="{60966D62-FC42-4DAF-92EC-1B4EFC12CF47}" dt="2023-09-14T05:58:21.516" v="95" actId="1037"/>
          <ac:picMkLst>
            <pc:docMk/>
            <pc:sldMk cId="3692664473" sldId="264"/>
            <ac:picMk id="1028" creationId="{34176241-C67F-4250-A613-23F6E8761498}"/>
          </ac:picMkLst>
        </pc:picChg>
        <pc:picChg chg="add mod">
          <ac:chgData name="Talal Salem" userId="1a2e2620-951f-4287-82cc-170982be7f86" providerId="ADAL" clId="{60966D62-FC42-4DAF-92EC-1B4EFC12CF47}" dt="2023-09-14T05:58:21.516" v="95" actId="1037"/>
          <ac:picMkLst>
            <pc:docMk/>
            <pc:sldMk cId="3692664473" sldId="264"/>
            <ac:picMk id="1029" creationId="{E7742662-F098-438E-A3D1-7A5F90008DDB}"/>
          </ac:picMkLst>
        </pc:picChg>
      </pc:sldChg>
      <pc:sldChg chg="addSp delSp modSp add">
        <pc:chgData name="Talal Salem" userId="1a2e2620-951f-4287-82cc-170982be7f86" providerId="ADAL" clId="{60966D62-FC42-4DAF-92EC-1B4EFC12CF47}" dt="2023-09-14T06:15:37.358" v="152" actId="1076"/>
        <pc:sldMkLst>
          <pc:docMk/>
          <pc:sldMk cId="416088769" sldId="266"/>
        </pc:sldMkLst>
        <pc:spChg chg="del">
          <ac:chgData name="Talal Salem" userId="1a2e2620-951f-4287-82cc-170982be7f86" providerId="ADAL" clId="{60966D62-FC42-4DAF-92EC-1B4EFC12CF47}" dt="2023-09-14T06:15:16.138" v="148" actId="478"/>
          <ac:spMkLst>
            <pc:docMk/>
            <pc:sldMk cId="416088769" sldId="266"/>
            <ac:spMk id="2" creationId="{F71010BB-960E-0E56-7367-5FA14B201CC4}"/>
          </ac:spMkLst>
        </pc:spChg>
        <pc:picChg chg="add del mod">
          <ac:chgData name="Talal Salem" userId="1a2e2620-951f-4287-82cc-170982be7f86" providerId="ADAL" clId="{60966D62-FC42-4DAF-92EC-1B4EFC12CF47}" dt="2023-09-14T06:15:11.937" v="146" actId="478"/>
          <ac:picMkLst>
            <pc:docMk/>
            <pc:sldMk cId="416088769" sldId="266"/>
            <ac:picMk id="3" creationId="{644A358E-A00C-4E3B-B893-CABDD154CC95}"/>
          </ac:picMkLst>
        </pc:picChg>
        <pc:picChg chg="add mod">
          <ac:chgData name="Talal Salem" userId="1a2e2620-951f-4287-82cc-170982be7f86" providerId="ADAL" clId="{60966D62-FC42-4DAF-92EC-1B4EFC12CF47}" dt="2023-09-14T06:15:37.358" v="152" actId="1076"/>
          <ac:picMkLst>
            <pc:docMk/>
            <pc:sldMk cId="416088769" sldId="266"/>
            <ac:picMk id="4" creationId="{6FCB8B9B-D2A7-43F4-B3E5-4CBA135C4DDC}"/>
          </ac:picMkLst>
        </pc:picChg>
      </pc:sldChg>
      <pc:sldChg chg="modSp add del">
        <pc:chgData name="Talal Salem" userId="1a2e2620-951f-4287-82cc-170982be7f86" providerId="ADAL" clId="{60966D62-FC42-4DAF-92EC-1B4EFC12CF47}" dt="2023-09-14T06:20:01.684" v="179" actId="2696"/>
        <pc:sldMkLst>
          <pc:docMk/>
          <pc:sldMk cId="2599882897" sldId="267"/>
        </pc:sldMkLst>
        <pc:spChg chg="mod">
          <ac:chgData name="Talal Salem" userId="1a2e2620-951f-4287-82cc-170982be7f86" providerId="ADAL" clId="{60966D62-FC42-4DAF-92EC-1B4EFC12CF47}" dt="2023-09-14T06:20:00.523" v="178" actId="6549"/>
          <ac:spMkLst>
            <pc:docMk/>
            <pc:sldMk cId="2599882897" sldId="267"/>
            <ac:spMk id="2" creationId="{F71010BB-960E-0E56-7367-5FA14B201CC4}"/>
          </ac:spMkLst>
        </pc:spChg>
      </pc:sldChg>
      <pc:sldChg chg="addSp delSp modSp add">
        <pc:chgData name="Talal Salem" userId="1a2e2620-951f-4287-82cc-170982be7f86" providerId="ADAL" clId="{60966D62-FC42-4DAF-92EC-1B4EFC12CF47}" dt="2023-09-14T06:14:14.045" v="140" actId="1076"/>
        <pc:sldMkLst>
          <pc:docMk/>
          <pc:sldMk cId="1362989630" sldId="268"/>
        </pc:sldMkLst>
        <pc:spChg chg="mod">
          <ac:chgData name="Talal Salem" userId="1a2e2620-951f-4287-82cc-170982be7f86" providerId="ADAL" clId="{60966D62-FC42-4DAF-92EC-1B4EFC12CF47}" dt="2023-09-14T06:09:12.915" v="119" actId="20577"/>
          <ac:spMkLst>
            <pc:docMk/>
            <pc:sldMk cId="1362989630" sldId="268"/>
            <ac:spMk id="2" creationId="{F71010BB-960E-0E56-7367-5FA14B201CC4}"/>
          </ac:spMkLst>
        </pc:spChg>
        <pc:spChg chg="add del mod">
          <ac:chgData name="Talal Salem" userId="1a2e2620-951f-4287-82cc-170982be7f86" providerId="ADAL" clId="{60966D62-FC42-4DAF-92EC-1B4EFC12CF47}" dt="2023-09-14T06:09:19.713" v="120" actId="478"/>
          <ac:spMkLst>
            <pc:docMk/>
            <pc:sldMk cId="1362989630" sldId="268"/>
            <ac:spMk id="4" creationId="{20C6D0B8-C6D6-4801-B185-9E7B4CB190AF}"/>
          </ac:spMkLst>
        </pc:spChg>
        <pc:spChg chg="del">
          <ac:chgData name="Talal Salem" userId="1a2e2620-951f-4287-82cc-170982be7f86" providerId="ADAL" clId="{60966D62-FC42-4DAF-92EC-1B4EFC12CF47}" dt="2023-09-14T06:09:01.547" v="114" actId="478"/>
          <ac:spMkLst>
            <pc:docMk/>
            <pc:sldMk cId="1362989630" sldId="268"/>
            <ac:spMk id="5" creationId="{091DEEEB-A99E-4309-BD72-3715974508B2}"/>
          </ac:spMkLst>
        </pc:spChg>
        <pc:picChg chg="del">
          <ac:chgData name="Talal Salem" userId="1a2e2620-951f-4287-82cc-170982be7f86" providerId="ADAL" clId="{60966D62-FC42-4DAF-92EC-1B4EFC12CF47}" dt="2023-09-14T06:08:39.113" v="110" actId="478"/>
          <ac:picMkLst>
            <pc:docMk/>
            <pc:sldMk cId="1362989630" sldId="268"/>
            <ac:picMk id="7" creationId="{500B7A13-4120-4673-8CEE-7EE3974CC262}"/>
          </ac:picMkLst>
        </pc:picChg>
        <pc:picChg chg="add mod">
          <ac:chgData name="Talal Salem" userId="1a2e2620-951f-4287-82cc-170982be7f86" providerId="ADAL" clId="{60966D62-FC42-4DAF-92EC-1B4EFC12CF47}" dt="2023-09-14T06:14:14.045" v="140" actId="1076"/>
          <ac:picMkLst>
            <pc:docMk/>
            <pc:sldMk cId="1362989630" sldId="268"/>
            <ac:picMk id="8" creationId="{9E287BF2-43EF-4C70-97B1-A1918442609F}"/>
          </ac:picMkLst>
        </pc:picChg>
      </pc:sldChg>
      <pc:sldChg chg="addSp delSp modSp add">
        <pc:chgData name="Talal Salem" userId="1a2e2620-951f-4287-82cc-170982be7f86" providerId="ADAL" clId="{60966D62-FC42-4DAF-92EC-1B4EFC12CF47}" dt="2023-09-14T06:18:14.326" v="158" actId="1076"/>
        <pc:sldMkLst>
          <pc:docMk/>
          <pc:sldMk cId="2255139670" sldId="269"/>
        </pc:sldMkLst>
        <pc:spChg chg="del">
          <ac:chgData name="Talal Salem" userId="1a2e2620-951f-4287-82cc-170982be7f86" providerId="ADAL" clId="{60966D62-FC42-4DAF-92EC-1B4EFC12CF47}" dt="2023-09-14T06:17:38.650" v="153" actId="478"/>
          <ac:spMkLst>
            <pc:docMk/>
            <pc:sldMk cId="2255139670" sldId="269"/>
            <ac:spMk id="2" creationId="{F71010BB-960E-0E56-7367-5FA14B201CC4}"/>
          </ac:spMkLst>
        </pc:spChg>
        <pc:picChg chg="add del mod">
          <ac:chgData name="Talal Salem" userId="1a2e2620-951f-4287-82cc-170982be7f86" providerId="ADAL" clId="{60966D62-FC42-4DAF-92EC-1B4EFC12CF47}" dt="2023-09-14T06:17:46.402" v="156" actId="478"/>
          <ac:picMkLst>
            <pc:docMk/>
            <pc:sldMk cId="2255139670" sldId="269"/>
            <ac:picMk id="3" creationId="{C07D6374-01AD-41E0-B8B8-2DB6C2BB6EBD}"/>
          </ac:picMkLst>
        </pc:picChg>
        <pc:picChg chg="add mod">
          <ac:chgData name="Talal Salem" userId="1a2e2620-951f-4287-82cc-170982be7f86" providerId="ADAL" clId="{60966D62-FC42-4DAF-92EC-1B4EFC12CF47}" dt="2023-09-14T06:18:14.326" v="158" actId="1076"/>
          <ac:picMkLst>
            <pc:docMk/>
            <pc:sldMk cId="2255139670" sldId="269"/>
            <ac:picMk id="4" creationId="{B6683730-A4E6-4297-83AC-EF54B81608D6}"/>
          </ac:picMkLst>
        </pc:picChg>
      </pc:sldChg>
      <pc:sldChg chg="addSp modSp add">
        <pc:chgData name="Talal Salem" userId="1a2e2620-951f-4287-82cc-170982be7f86" providerId="ADAL" clId="{60966D62-FC42-4DAF-92EC-1B4EFC12CF47}" dt="2023-09-14T06:23:52.936" v="205" actId="20577"/>
        <pc:sldMkLst>
          <pc:docMk/>
          <pc:sldMk cId="125970841" sldId="270"/>
        </pc:sldMkLst>
        <pc:spChg chg="mod">
          <ac:chgData name="Talal Salem" userId="1a2e2620-951f-4287-82cc-170982be7f86" providerId="ADAL" clId="{60966D62-FC42-4DAF-92EC-1B4EFC12CF47}" dt="2023-09-14T06:21:06.293" v="193" actId="1076"/>
          <ac:spMkLst>
            <pc:docMk/>
            <pc:sldMk cId="125970841" sldId="270"/>
            <ac:spMk id="2" creationId="{F71010BB-960E-0E56-7367-5FA14B201CC4}"/>
          </ac:spMkLst>
        </pc:spChg>
        <pc:spChg chg="add mod">
          <ac:chgData name="Talal Salem" userId="1a2e2620-951f-4287-82cc-170982be7f86" providerId="ADAL" clId="{60966D62-FC42-4DAF-92EC-1B4EFC12CF47}" dt="2023-09-14T06:21:17.833" v="195" actId="1076"/>
          <ac:spMkLst>
            <pc:docMk/>
            <pc:sldMk cId="125970841" sldId="270"/>
            <ac:spMk id="6" creationId="{FC1B6211-0B08-465E-8581-DF235A36A999}"/>
          </ac:spMkLst>
        </pc:spChg>
        <pc:spChg chg="add">
          <ac:chgData name="Talal Salem" userId="1a2e2620-951f-4287-82cc-170982be7f86" providerId="ADAL" clId="{60966D62-FC42-4DAF-92EC-1B4EFC12CF47}" dt="2023-09-14T06:20:50.418" v="187"/>
          <ac:spMkLst>
            <pc:docMk/>
            <pc:sldMk cId="125970841" sldId="270"/>
            <ac:spMk id="8" creationId="{27AFB363-15C7-415B-8747-BCE1FAFCAA38}"/>
          </ac:spMkLst>
        </pc:spChg>
        <pc:spChg chg="add mod">
          <ac:chgData name="Talal Salem" userId="1a2e2620-951f-4287-82cc-170982be7f86" providerId="ADAL" clId="{60966D62-FC42-4DAF-92EC-1B4EFC12CF47}" dt="2023-09-14T06:21:17.833" v="195" actId="1076"/>
          <ac:spMkLst>
            <pc:docMk/>
            <pc:sldMk cId="125970841" sldId="270"/>
            <ac:spMk id="11" creationId="{B1BD2333-F0F1-483B-A168-FBC88D8CF66C}"/>
          </ac:spMkLst>
        </pc:spChg>
        <pc:spChg chg="add mod">
          <ac:chgData name="Talal Salem" userId="1a2e2620-951f-4287-82cc-170982be7f86" providerId="ADAL" clId="{60966D62-FC42-4DAF-92EC-1B4EFC12CF47}" dt="2023-09-14T06:23:52.936" v="205" actId="20577"/>
          <ac:spMkLst>
            <pc:docMk/>
            <pc:sldMk cId="125970841" sldId="270"/>
            <ac:spMk id="12" creationId="{78E0E847-4EA1-4592-B43E-0655EBBF51CB}"/>
          </ac:spMkLst>
        </pc:spChg>
        <pc:spChg chg="add mod">
          <ac:chgData name="Talal Salem" userId="1a2e2620-951f-4287-82cc-170982be7f86" providerId="ADAL" clId="{60966D62-FC42-4DAF-92EC-1B4EFC12CF47}" dt="2023-09-14T06:21:22.533" v="196" actId="1076"/>
          <ac:spMkLst>
            <pc:docMk/>
            <pc:sldMk cId="125970841" sldId="270"/>
            <ac:spMk id="13" creationId="{68CE8E29-E154-486F-979B-30761E257EF3}"/>
          </ac:spMkLst>
        </pc:spChg>
        <pc:spChg chg="add">
          <ac:chgData name="Talal Salem" userId="1a2e2620-951f-4287-82cc-170982be7f86" providerId="ADAL" clId="{60966D62-FC42-4DAF-92EC-1B4EFC12CF47}" dt="2023-09-14T06:20:50.418" v="187"/>
          <ac:spMkLst>
            <pc:docMk/>
            <pc:sldMk cId="125970841" sldId="270"/>
            <ac:spMk id="16" creationId="{D044110C-0A8D-4BEF-9662-3B2C18925716}"/>
          </ac:spMkLst>
        </pc:spChg>
        <pc:picChg chg="add">
          <ac:chgData name="Talal Salem" userId="1a2e2620-951f-4287-82cc-170982be7f86" providerId="ADAL" clId="{60966D62-FC42-4DAF-92EC-1B4EFC12CF47}" dt="2023-09-14T06:20:23.632" v="181"/>
          <ac:picMkLst>
            <pc:docMk/>
            <pc:sldMk cId="125970841" sldId="270"/>
            <ac:picMk id="3" creationId="{AEA3BF11-0D0A-42DC-B5E2-4BAAFA21AC4E}"/>
          </ac:picMkLst>
        </pc:picChg>
        <pc:picChg chg="add">
          <ac:chgData name="Talal Salem" userId="1a2e2620-951f-4287-82cc-170982be7f86" providerId="ADAL" clId="{60966D62-FC42-4DAF-92EC-1B4EFC12CF47}" dt="2023-09-14T06:20:23.632" v="181"/>
          <ac:picMkLst>
            <pc:docMk/>
            <pc:sldMk cId="125970841" sldId="270"/>
            <ac:picMk id="4" creationId="{AADEF4CA-9A73-4913-9002-F0CCA7193D7B}"/>
          </ac:picMkLst>
        </pc:picChg>
        <pc:picChg chg="add mod">
          <ac:chgData name="Talal Salem" userId="1a2e2620-951f-4287-82cc-170982be7f86" providerId="ADAL" clId="{60966D62-FC42-4DAF-92EC-1B4EFC12CF47}" dt="2023-09-14T06:21:17.833" v="195" actId="1076"/>
          <ac:picMkLst>
            <pc:docMk/>
            <pc:sldMk cId="125970841" sldId="270"/>
            <ac:picMk id="5" creationId="{57420896-C666-4A33-9878-0E5950795B88}"/>
          </ac:picMkLst>
        </pc:picChg>
        <pc:picChg chg="add mod">
          <ac:chgData name="Talal Salem" userId="1a2e2620-951f-4287-82cc-170982be7f86" providerId="ADAL" clId="{60966D62-FC42-4DAF-92EC-1B4EFC12CF47}" dt="2023-09-14T06:21:22.533" v="196" actId="1076"/>
          <ac:picMkLst>
            <pc:docMk/>
            <pc:sldMk cId="125970841" sldId="270"/>
            <ac:picMk id="7" creationId="{2C444B03-8474-4097-8FFF-DE5C5CA38012}"/>
          </ac:picMkLst>
        </pc:picChg>
        <pc:picChg chg="add mod">
          <ac:chgData name="Talal Salem" userId="1a2e2620-951f-4287-82cc-170982be7f86" providerId="ADAL" clId="{60966D62-FC42-4DAF-92EC-1B4EFC12CF47}" dt="2023-09-14T06:21:22.533" v="196" actId="1076"/>
          <ac:picMkLst>
            <pc:docMk/>
            <pc:sldMk cId="125970841" sldId="270"/>
            <ac:picMk id="9" creationId="{E200F12D-1048-484C-B79A-1FB2CD50A17A}"/>
          </ac:picMkLst>
        </pc:picChg>
        <pc:picChg chg="add mod">
          <ac:chgData name="Talal Salem" userId="1a2e2620-951f-4287-82cc-170982be7f86" providerId="ADAL" clId="{60966D62-FC42-4DAF-92EC-1B4EFC12CF47}" dt="2023-09-14T06:21:17.833" v="195" actId="1076"/>
          <ac:picMkLst>
            <pc:docMk/>
            <pc:sldMk cId="125970841" sldId="270"/>
            <ac:picMk id="10" creationId="{86E261BC-DEF8-4690-865E-AFC18BB64011}"/>
          </ac:picMkLst>
        </pc:picChg>
        <pc:picChg chg="add">
          <ac:chgData name="Talal Salem" userId="1a2e2620-951f-4287-82cc-170982be7f86" providerId="ADAL" clId="{60966D62-FC42-4DAF-92EC-1B4EFC12CF47}" dt="2023-09-14T06:20:50.418" v="187"/>
          <ac:picMkLst>
            <pc:docMk/>
            <pc:sldMk cId="125970841" sldId="270"/>
            <ac:picMk id="14" creationId="{CA2B7B29-8444-4D4D-BEC7-8F00D439A059}"/>
          </ac:picMkLst>
        </pc:picChg>
        <pc:picChg chg="add">
          <ac:chgData name="Talal Salem" userId="1a2e2620-951f-4287-82cc-170982be7f86" providerId="ADAL" clId="{60966D62-FC42-4DAF-92EC-1B4EFC12CF47}" dt="2023-09-14T06:20:50.418" v="187"/>
          <ac:picMkLst>
            <pc:docMk/>
            <pc:sldMk cId="125970841" sldId="270"/>
            <ac:picMk id="15" creationId="{856B4369-A1F1-4CCF-AF7A-94727FDFFABC}"/>
          </ac:picMkLst>
        </pc:picChg>
      </pc:sldChg>
      <pc:sldChg chg="add del">
        <pc:chgData name="Talal Salem" userId="1a2e2620-951f-4287-82cc-170982be7f86" providerId="ADAL" clId="{60966D62-FC42-4DAF-92EC-1B4EFC12CF47}" dt="2023-09-14T06:19:26.540" v="160"/>
        <pc:sldMkLst>
          <pc:docMk/>
          <pc:sldMk cId="2313446904" sldId="277"/>
        </pc:sldMkLst>
      </pc:sldChg>
      <pc:sldChg chg="add del">
        <pc:chgData name="Talal Salem" userId="1a2e2620-951f-4287-82cc-170982be7f86" providerId="ADAL" clId="{60966D62-FC42-4DAF-92EC-1B4EFC12CF47}" dt="2023-09-14T06:19:26.540" v="160"/>
        <pc:sldMkLst>
          <pc:docMk/>
          <pc:sldMk cId="592326991" sldId="51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D990D-73B4-40FA-BC48-2DBE75F163D9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44FF62-DDB2-474A-8D74-33393269A5C2}">
      <dgm:prSet phldrT="[Text]"/>
      <dgm:spPr/>
      <dgm:t>
        <a:bodyPr/>
        <a:lstStyle/>
        <a:p>
          <a:r>
            <a:rPr lang="en-US" dirty="0"/>
            <a:t>Active</a:t>
          </a:r>
        </a:p>
      </dgm:t>
    </dgm:pt>
    <dgm:pt modelId="{B99CAD8B-1555-494D-8297-03B830A8DD19}" type="parTrans" cxnId="{F7894FDE-A279-4CB2-8230-138B69001C3C}">
      <dgm:prSet/>
      <dgm:spPr/>
      <dgm:t>
        <a:bodyPr/>
        <a:lstStyle/>
        <a:p>
          <a:endParaRPr lang="en-US"/>
        </a:p>
      </dgm:t>
    </dgm:pt>
    <dgm:pt modelId="{1D1F97D4-C6C3-47FD-8C7C-F1B4D01F7DD9}" type="sibTrans" cxnId="{F7894FDE-A279-4CB2-8230-138B69001C3C}">
      <dgm:prSet/>
      <dgm:spPr/>
      <dgm:t>
        <a:bodyPr/>
        <a:lstStyle/>
        <a:p>
          <a:endParaRPr lang="en-US"/>
        </a:p>
      </dgm:t>
    </dgm:pt>
    <dgm:pt modelId="{CD838163-AF00-4134-B747-FBD0D27FB08A}">
      <dgm:prSet phldrT="[Text]"/>
      <dgm:spPr/>
      <dgm:t>
        <a:bodyPr/>
        <a:lstStyle/>
        <a:p>
          <a:r>
            <a:rPr lang="en-US" dirty="0"/>
            <a:t>Passive</a:t>
          </a:r>
        </a:p>
      </dgm:t>
    </dgm:pt>
    <dgm:pt modelId="{C81F62DC-60DF-4BDC-B4AC-915CDC4514F7}" type="parTrans" cxnId="{8E792A46-8796-42D2-82DD-4ABDF58C6AE5}">
      <dgm:prSet/>
      <dgm:spPr/>
      <dgm:t>
        <a:bodyPr/>
        <a:lstStyle/>
        <a:p>
          <a:endParaRPr lang="en-US"/>
        </a:p>
      </dgm:t>
    </dgm:pt>
    <dgm:pt modelId="{2195BF23-E238-4105-A5FE-31CAB089A615}" type="sibTrans" cxnId="{8E792A46-8796-42D2-82DD-4ABDF58C6AE5}">
      <dgm:prSet/>
      <dgm:spPr/>
      <dgm:t>
        <a:bodyPr/>
        <a:lstStyle/>
        <a:p>
          <a:endParaRPr lang="en-US"/>
        </a:p>
      </dgm:t>
    </dgm:pt>
    <dgm:pt modelId="{C24578F6-79A5-45D0-82D6-E8067C9BD831}" type="pres">
      <dgm:prSet presAssocID="{5DED990D-73B4-40FA-BC48-2DBE75F163D9}" presName="diagram" presStyleCnt="0">
        <dgm:presLayoutVars>
          <dgm:dir/>
          <dgm:resizeHandles val="exact"/>
        </dgm:presLayoutVars>
      </dgm:prSet>
      <dgm:spPr/>
    </dgm:pt>
    <dgm:pt modelId="{8E30D6A8-B0ED-4997-A452-EDDEEEECDAB7}" type="pres">
      <dgm:prSet presAssocID="{5544FF62-DDB2-474A-8D74-33393269A5C2}" presName="arrow" presStyleLbl="node1" presStyleIdx="0" presStyleCnt="2" custScaleX="55037" custScaleY="61509">
        <dgm:presLayoutVars>
          <dgm:bulletEnabled val="1"/>
        </dgm:presLayoutVars>
      </dgm:prSet>
      <dgm:spPr/>
    </dgm:pt>
    <dgm:pt modelId="{DCD5E758-23E1-4E4F-9CC8-4C845C75890C}" type="pres">
      <dgm:prSet presAssocID="{CD838163-AF00-4134-B747-FBD0D27FB08A}" presName="arrow" presStyleLbl="node1" presStyleIdx="1" presStyleCnt="2" custScaleX="53549" custScaleY="62695">
        <dgm:presLayoutVars>
          <dgm:bulletEnabled val="1"/>
        </dgm:presLayoutVars>
      </dgm:prSet>
      <dgm:spPr/>
    </dgm:pt>
  </dgm:ptLst>
  <dgm:cxnLst>
    <dgm:cxn modelId="{E75D2B04-FE79-44E5-B8E6-6CF131BEEC63}" type="presOf" srcId="{5DED990D-73B4-40FA-BC48-2DBE75F163D9}" destId="{C24578F6-79A5-45D0-82D6-E8067C9BD831}" srcOrd="0" destOrd="0" presId="urn:microsoft.com/office/officeart/2005/8/layout/arrow5"/>
    <dgm:cxn modelId="{8E792A46-8796-42D2-82DD-4ABDF58C6AE5}" srcId="{5DED990D-73B4-40FA-BC48-2DBE75F163D9}" destId="{CD838163-AF00-4134-B747-FBD0D27FB08A}" srcOrd="1" destOrd="0" parTransId="{C81F62DC-60DF-4BDC-B4AC-915CDC4514F7}" sibTransId="{2195BF23-E238-4105-A5FE-31CAB089A615}"/>
    <dgm:cxn modelId="{60530F74-3A6F-4967-9AEE-4F3AD4B70062}" type="presOf" srcId="{CD838163-AF00-4134-B747-FBD0D27FB08A}" destId="{DCD5E758-23E1-4E4F-9CC8-4C845C75890C}" srcOrd="0" destOrd="0" presId="urn:microsoft.com/office/officeart/2005/8/layout/arrow5"/>
    <dgm:cxn modelId="{67BE52D6-B32A-4EA2-97C6-49C8B75EB834}" type="presOf" srcId="{5544FF62-DDB2-474A-8D74-33393269A5C2}" destId="{8E30D6A8-B0ED-4997-A452-EDDEEEECDAB7}" srcOrd="0" destOrd="0" presId="urn:microsoft.com/office/officeart/2005/8/layout/arrow5"/>
    <dgm:cxn modelId="{F7894FDE-A279-4CB2-8230-138B69001C3C}" srcId="{5DED990D-73B4-40FA-BC48-2DBE75F163D9}" destId="{5544FF62-DDB2-474A-8D74-33393269A5C2}" srcOrd="0" destOrd="0" parTransId="{B99CAD8B-1555-494D-8297-03B830A8DD19}" sibTransId="{1D1F97D4-C6C3-47FD-8C7C-F1B4D01F7DD9}"/>
    <dgm:cxn modelId="{D2110D4F-C7C3-471C-8B3F-BE8689E28EB1}" type="presParOf" srcId="{C24578F6-79A5-45D0-82D6-E8067C9BD831}" destId="{8E30D6A8-B0ED-4997-A452-EDDEEEECDAB7}" srcOrd="0" destOrd="0" presId="urn:microsoft.com/office/officeart/2005/8/layout/arrow5"/>
    <dgm:cxn modelId="{07265868-F97A-41EC-B8BB-19CE52FBBFF9}" type="presParOf" srcId="{C24578F6-79A5-45D0-82D6-E8067C9BD831}" destId="{DCD5E758-23E1-4E4F-9CC8-4C845C75890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0D6A8-B0ED-4997-A452-EDDEEEECDAB7}">
      <dsp:nvSpPr>
        <dsp:cNvPr id="0" name=""/>
        <dsp:cNvSpPr/>
      </dsp:nvSpPr>
      <dsp:spPr>
        <a:xfrm rot="16200000">
          <a:off x="865539" y="763797"/>
          <a:ext cx="2082594" cy="23274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Active</a:t>
          </a:r>
        </a:p>
      </dsp:txBody>
      <dsp:txXfrm rot="5400000">
        <a:off x="743090" y="1406894"/>
        <a:ext cx="1963040" cy="1041297"/>
      </dsp:txXfrm>
    </dsp:sp>
    <dsp:sp modelId="{DCD5E758-23E1-4E4F-9CC8-4C845C75890C}">
      <dsp:nvSpPr>
        <dsp:cNvPr id="0" name=""/>
        <dsp:cNvSpPr/>
      </dsp:nvSpPr>
      <dsp:spPr>
        <a:xfrm rot="5400000">
          <a:off x="4873314" y="741358"/>
          <a:ext cx="2026289" cy="237237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Passive</a:t>
          </a:r>
        </a:p>
      </dsp:txBody>
      <dsp:txXfrm rot="-5400000">
        <a:off x="5054874" y="1420972"/>
        <a:ext cx="2017771" cy="1013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F1DF7988-8E8D-5B89-7CC3-97CD52FDD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 r="48853" b="29880"/>
          <a:stretch/>
        </p:blipFill>
        <p:spPr>
          <a:xfrm>
            <a:off x="445919" y="1706892"/>
            <a:ext cx="5394858" cy="3870252"/>
          </a:xfrm>
          <a:prstGeom prst="rect">
            <a:avLst/>
          </a:prstGeom>
        </p:spPr>
      </p:pic>
      <p:pic>
        <p:nvPicPr>
          <p:cNvPr id="11" name="Immagine 10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54B0794F-DB68-D005-33B1-CD240DB82D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72403" r="49176" b="17985"/>
          <a:stretch/>
        </p:blipFill>
        <p:spPr>
          <a:xfrm>
            <a:off x="6540451" y="2121195"/>
            <a:ext cx="4880344" cy="6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2BA83E-B0CC-BCED-D22A-C4E4E5E28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544637"/>
            <a:ext cx="11544300" cy="7032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6F6E"/>
                </a:solidFill>
                <a:latin typeface="+mn-lt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141B82-413D-7E47-1C41-933D6626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1"/>
            <a:ext cx="11544300" cy="3751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5869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6915E97C-5F0E-0127-864E-1BEED589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0"/>
            <a:ext cx="5664200" cy="3730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5E7A345-7E5E-DBB8-5118-85671F65DC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84900" y="2362200"/>
            <a:ext cx="5664200" cy="3730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29CD9989-D94C-71F6-F27E-FC919DB6D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544637"/>
            <a:ext cx="11544300" cy="7032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6F6E"/>
                </a:solidFill>
                <a:latin typeface="+mn-lt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306869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907F6DF-76F8-F2E7-A304-FCC33F4DA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0"/>
            <a:ext cx="5664200" cy="370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immagine 2">
            <a:extLst>
              <a:ext uri="{FF2B5EF4-FFF2-40B4-BE49-F238E27FC236}">
                <a16:creationId xmlns:a16="http://schemas.microsoft.com/office/drawing/2014/main" id="{3C8AB4F1-2F02-67C0-2120-03A634EE1B2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96000" y="1544638"/>
            <a:ext cx="5791200" cy="4518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280C130-62BB-5C25-E65B-97C172B2F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544637"/>
            <a:ext cx="5664198" cy="7032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6F6E"/>
                </a:solidFill>
                <a:latin typeface="+mn-lt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133348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0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OLE-EN.png">
            <a:extLst>
              <a:ext uri="{FF2B5EF4-FFF2-40B4-BE49-F238E27FC236}">
                <a16:creationId xmlns:a16="http://schemas.microsoft.com/office/drawing/2014/main" id="{4F34B7AD-8A6B-DE4B-642B-015C0CE64B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8" y="221505"/>
            <a:ext cx="3374901" cy="1324266"/>
          </a:xfrm>
          <a:prstGeom prst="rect">
            <a:avLst/>
          </a:prstGeom>
        </p:spPr>
      </p:pic>
      <p:pic>
        <p:nvPicPr>
          <p:cNvPr id="9" name="Immagine 8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F181DC1-5007-AB41-CBDC-A2A8F893A4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89650" r="22476"/>
          <a:stretch/>
        </p:blipFill>
        <p:spPr>
          <a:xfrm>
            <a:off x="6413499" y="6183824"/>
            <a:ext cx="5549901" cy="513815"/>
          </a:xfrm>
          <a:prstGeom prst="rect">
            <a:avLst/>
          </a:prstGeom>
        </p:spPr>
      </p:pic>
      <p:pic>
        <p:nvPicPr>
          <p:cNvPr id="10" name="Immagine 9" descr="sole.jpeg">
            <a:extLst>
              <a:ext uri="{FF2B5EF4-FFF2-40B4-BE49-F238E27FC236}">
                <a16:creationId xmlns:a16="http://schemas.microsoft.com/office/drawing/2014/main" id="{75DCFA51-1E90-76C8-9C18-77EBC0DA7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3836" r="62970" b="77249"/>
          <a:stretch/>
        </p:blipFill>
        <p:spPr>
          <a:xfrm>
            <a:off x="10122346" y="221505"/>
            <a:ext cx="1841054" cy="1086595"/>
          </a:xfrm>
          <a:prstGeom prst="rect">
            <a:avLst/>
          </a:prstGeom>
        </p:spPr>
      </p:pic>
      <p:pic>
        <p:nvPicPr>
          <p:cNvPr id="12" name="Immagine 11" descr="Immagine che contiene testo, schermata, Carattere, lettera&#10;&#10;Descrizione generata automaticamente">
            <a:extLst>
              <a:ext uri="{FF2B5EF4-FFF2-40B4-BE49-F238E27FC236}">
                <a16:creationId xmlns:a16="http://schemas.microsoft.com/office/drawing/2014/main" id="{F2C8B44A-B831-60CA-AB52-98C25382BC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3572" t="74506"/>
          <a:stretch/>
        </p:blipFill>
        <p:spPr>
          <a:xfrm>
            <a:off x="228600" y="6121556"/>
            <a:ext cx="1376916" cy="514939"/>
          </a:xfrm>
          <a:prstGeom prst="rect">
            <a:avLst/>
          </a:prstGeom>
        </p:spPr>
      </p:pic>
      <p:pic>
        <p:nvPicPr>
          <p:cNvPr id="16" name="Immagine 1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7F7D150A-1D39-0732-8A5D-9AA700D7A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1" t="91163"/>
          <a:stretch/>
        </p:blipFill>
        <p:spPr>
          <a:xfrm>
            <a:off x="1727191" y="6244968"/>
            <a:ext cx="1521544" cy="4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0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cpv2.encombi.onlin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cid:804FD6B0-411D-4A76-94B8-FD0A65A90803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cpv2.encombi.onlin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259F68-4AE9-B9DA-F215-5BBACBEC240A}"/>
              </a:ext>
            </a:extLst>
          </p:cNvPr>
          <p:cNvSpPr txBox="1"/>
          <p:nvPr/>
        </p:nvSpPr>
        <p:spPr>
          <a:xfrm>
            <a:off x="6479700" y="3032977"/>
            <a:ext cx="535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94790"/>
                </a:solidFill>
              </a:rPr>
              <a:t>Municipality of Jounieh: Fouad Chehab Stadium in Lebanon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D6A8BF-2DB0-62AF-2BFE-4EE99F00CE0C}"/>
              </a:ext>
            </a:extLst>
          </p:cNvPr>
          <p:cNvSpPr txBox="1"/>
          <p:nvPr/>
        </p:nvSpPr>
        <p:spPr>
          <a:xfrm>
            <a:off x="8371371" y="4767013"/>
            <a:ext cx="313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rgbClr val="006F6E"/>
                </a:solidFill>
              </a:rPr>
              <a:t>Talal Salem, PhD</a:t>
            </a:r>
          </a:p>
          <a:p>
            <a:r>
              <a:rPr lang="it-IT" sz="2000" i="1" dirty="0">
                <a:solidFill>
                  <a:srgbClr val="006F6E"/>
                </a:solidFill>
              </a:rPr>
              <a:t>Project Managger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31337-0565-4DBD-8B32-C6EF00600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00" y="3987084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49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1010BB-960E-0E56-7367-5FA14B20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Monitoring - </a:t>
            </a:r>
            <a:r>
              <a:rPr lang="en-US" dirty="0" err="1">
                <a:latin typeface="Calibri "/>
              </a:rPr>
              <a:t>ENcombi</a:t>
            </a:r>
            <a:r>
              <a:rPr lang="en-US" dirty="0">
                <a:latin typeface="Calibri "/>
              </a:rPr>
              <a:t> Energy Management Tool</a:t>
            </a:r>
            <a:br>
              <a:rPr lang="en-US" dirty="0">
                <a:latin typeface="Calibri "/>
              </a:rPr>
            </a:b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25914-C517-4889-9E3B-AFD8D70B5B29}"/>
              </a:ext>
            </a:extLst>
          </p:cNvPr>
          <p:cNvSpPr/>
          <p:nvPr/>
        </p:nvSpPr>
        <p:spPr>
          <a:xfrm>
            <a:off x="3304309" y="6211669"/>
            <a:ext cx="3064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https://ecpv2.encombi.online/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87BF2-43EF-4C70-97B1-A19184426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4637"/>
            <a:ext cx="12159102" cy="51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8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B8B9B-D2A7-43F4-B3E5-4CBA135C4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017"/>
            <a:ext cx="12192000" cy="53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683730-A4E6-4297-83AC-EF54B8160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1568824"/>
            <a:ext cx="12192000" cy="52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39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1010BB-960E-0E56-7367-5FA14B20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693" y="370543"/>
            <a:ext cx="4314067" cy="956092"/>
          </a:xfrm>
        </p:spPr>
        <p:txBody>
          <a:bodyPr/>
          <a:lstStyle/>
          <a:p>
            <a:pPr algn="ctr"/>
            <a:r>
              <a:rPr lang="en-US" sz="2800" dirty="0"/>
              <a:t>Special Thanks to the Project Local Team</a:t>
            </a:r>
            <a:endParaRPr lang="it-IT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3BF11-0D0A-42DC-B5E2-4BAAFA21A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52" t="16783" r="8786" b="14240"/>
          <a:stretch/>
        </p:blipFill>
        <p:spPr bwMode="auto">
          <a:xfrm>
            <a:off x="-10275" y="154057"/>
            <a:ext cx="4314066" cy="3041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DEF4CA-9A73-4913-9002-F0CCA7193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1419"/>
            <a:ext cx="4302840" cy="375658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7420896-C666-4A33-9878-0E5950795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0" r="9948" b="-526"/>
          <a:stretch/>
        </p:blipFill>
        <p:spPr>
          <a:xfrm>
            <a:off x="4875693" y="1657068"/>
            <a:ext cx="1270992" cy="1538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1B6211-0B08-465E-8581-DF235A36A999}"/>
              </a:ext>
            </a:extLst>
          </p:cNvPr>
          <p:cNvSpPr txBox="1"/>
          <p:nvPr/>
        </p:nvSpPr>
        <p:spPr>
          <a:xfrm>
            <a:off x="4591674" y="3259436"/>
            <a:ext cx="183903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Mr. Elie Hokayem, Financial Manager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C444B03-8474-4097-8FFF-DE5C5CA380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3" b="33916"/>
          <a:stretch/>
        </p:blipFill>
        <p:spPr>
          <a:xfrm>
            <a:off x="9812623" y="1646701"/>
            <a:ext cx="1619208" cy="1633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FB363-15C7-415B-8747-BCE1FAFCAA38}"/>
              </a:ext>
            </a:extLst>
          </p:cNvPr>
          <p:cNvSpPr txBox="1"/>
          <p:nvPr/>
        </p:nvSpPr>
        <p:spPr>
          <a:xfrm>
            <a:off x="7133987" y="5273316"/>
            <a:ext cx="2037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Dr. Talal Salem, Project Manager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00F12D-1048-484C-B79A-1FB2CD50A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7295" y="4076061"/>
            <a:ext cx="1418329" cy="1485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61BC-DEF8-4690-865E-AFC18BB64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855" y="4085779"/>
            <a:ext cx="1440878" cy="1485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BD2333-F0F1-483B-A168-FBC88D8CF66C}"/>
              </a:ext>
            </a:extLst>
          </p:cNvPr>
          <p:cNvSpPr txBox="1"/>
          <p:nvPr/>
        </p:nvSpPr>
        <p:spPr>
          <a:xfrm>
            <a:off x="4479558" y="5588237"/>
            <a:ext cx="23115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Mr. Kozhaya Sakr, Communication Manager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E0E847-4EA1-4592-B43E-0655EBBF51CB}"/>
              </a:ext>
            </a:extLst>
          </p:cNvPr>
          <p:cNvSpPr txBox="1"/>
          <p:nvPr/>
        </p:nvSpPr>
        <p:spPr>
          <a:xfrm>
            <a:off x="9766461" y="3316690"/>
            <a:ext cx="171153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D</a:t>
            </a:r>
            <a:r>
              <a:rPr lang="en-US" sz="1600"/>
              <a:t>r</a:t>
            </a:r>
            <a:r>
              <a:rPr lang="en-US" sz="1600" dirty="0"/>
              <a:t>. Charbel Kadi, Senior Expert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E8E29-E154-486F-979B-30761E257EF3}"/>
              </a:ext>
            </a:extLst>
          </p:cNvPr>
          <p:cNvSpPr txBox="1"/>
          <p:nvPr/>
        </p:nvSpPr>
        <p:spPr>
          <a:xfrm>
            <a:off x="9650944" y="5562037"/>
            <a:ext cx="21110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Mr. Nicholas Chahine, Junior Expert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2B7B29-8444-4D4D-BEC7-8F00D439A059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25375" r="76500" b="52734"/>
          <a:stretch/>
        </p:blipFill>
        <p:spPr bwMode="auto">
          <a:xfrm>
            <a:off x="7265442" y="3640714"/>
            <a:ext cx="1774528" cy="1613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6B4369-A1F1-4CCF-AF7A-94727FDFFA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96" y="1568203"/>
            <a:ext cx="1651708" cy="12739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44110C-0A8D-4BEF-9662-3B2C18925716}"/>
              </a:ext>
            </a:extLst>
          </p:cNvPr>
          <p:cNvSpPr txBox="1"/>
          <p:nvPr/>
        </p:nvSpPr>
        <p:spPr>
          <a:xfrm>
            <a:off x="6752825" y="2867693"/>
            <a:ext cx="2799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Mr. Juan </a:t>
            </a:r>
            <a:r>
              <a:rPr lang="en-US" sz="1600" dirty="0" err="1"/>
              <a:t>Hobeiche</a:t>
            </a:r>
            <a:r>
              <a:rPr lang="en-US" sz="1600" dirty="0"/>
              <a:t>, Mayor</a:t>
            </a:r>
            <a:br>
              <a:rPr lang="en-US" sz="1600" dirty="0"/>
            </a:br>
            <a:r>
              <a:rPr lang="en-US" sz="1600" dirty="0"/>
              <a:t>Legal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125970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8E467-5B0D-448C-913F-AD01C6EFE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650"/>
            <a:ext cx="12192000" cy="10759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0D00D-B371-4862-BECA-B167AA18DEDE}"/>
              </a:ext>
            </a:extLst>
          </p:cNvPr>
          <p:cNvSpPr txBox="1"/>
          <p:nvPr/>
        </p:nvSpPr>
        <p:spPr>
          <a:xfrm>
            <a:off x="2124075" y="2721114"/>
            <a:ext cx="794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Thank you for your attention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55722-503E-402F-BD6F-F6B9825BCAE7}"/>
              </a:ext>
            </a:extLst>
          </p:cNvPr>
          <p:cNvSpPr txBox="1"/>
          <p:nvPr/>
        </p:nvSpPr>
        <p:spPr>
          <a:xfrm>
            <a:off x="2037716" y="4753302"/>
            <a:ext cx="794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Contact: info@jounieh.gov.lb</a:t>
            </a:r>
          </a:p>
        </p:txBody>
      </p:sp>
    </p:spTree>
    <p:extLst>
      <p:ext uri="{BB962C8B-B14F-4D97-AF65-F5344CB8AC3E}">
        <p14:creationId xmlns:p14="http://schemas.microsoft.com/office/powerpoint/2010/main" val="90187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94A36-B63B-91E0-20C1-9BBA1319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Location of the Pilot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40C9D6-9DD4-F6D8-79BE-8C1922553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1"/>
            <a:ext cx="5791200" cy="375152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dirty="0"/>
              <a:t>Jounieh</a:t>
            </a:r>
          </a:p>
          <a:p>
            <a:r>
              <a:rPr lang="en-US" altLang="en-US" dirty="0"/>
              <a:t>Coastal city in Keserwan District, about 16 km North of Beirut, Lebanon</a:t>
            </a:r>
          </a:p>
          <a:p>
            <a:r>
              <a:rPr lang="en-US" dirty="0"/>
              <a:t>Population </a:t>
            </a:r>
            <a:r>
              <a:rPr lang="en-US" altLang="en-US" dirty="0"/>
              <a:t>= 115,500</a:t>
            </a:r>
          </a:p>
          <a:p>
            <a:endParaRPr lang="it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7166C0-3F97-4C52-BE04-42CB201FB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60" t="-769" r="960" b="7910"/>
          <a:stretch/>
        </p:blipFill>
        <p:spPr>
          <a:xfrm>
            <a:off x="5485878" y="334342"/>
            <a:ext cx="4504205" cy="5835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BD30BC-221B-4D00-87A7-9C50DF933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7" y="4921026"/>
            <a:ext cx="1651424" cy="1097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D3CC28-A1B6-4F93-9DCA-E62A05478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41" y="4921026"/>
            <a:ext cx="1645920" cy="1097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D11535-5099-4C20-A8F6-7C588A171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71" y="4921026"/>
            <a:ext cx="164592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94A36-B63B-91E0-20C1-9BBA1319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Description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40C9D6-9DD4-F6D8-79BE-8C1922553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1"/>
            <a:ext cx="5791200" cy="3751520"/>
          </a:xfrm>
        </p:spPr>
        <p:txBody>
          <a:bodyPr/>
          <a:lstStyle/>
          <a:p>
            <a:r>
              <a:rPr lang="en-US" dirty="0"/>
              <a:t>The Stadium was built in early 1960’s. It has a </a:t>
            </a:r>
            <a:r>
              <a:rPr lang="en-US" b="1" dirty="0"/>
              <a:t>large energy consumption</a:t>
            </a:r>
            <a:r>
              <a:rPr lang="en-US" dirty="0"/>
              <a:t> for the football stadium lighting, the indoor basketball, outdoor football, parking… most of it</a:t>
            </a:r>
            <a:r>
              <a:rPr lang="en-US" b="1" dirty="0"/>
              <a:t> supplied by diesel generators</a:t>
            </a:r>
            <a:r>
              <a:rPr lang="en-US" dirty="0"/>
              <a:t>.</a:t>
            </a:r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32383-02A6-405E-B800-96950EEC0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1" r="10772"/>
          <a:stretch/>
        </p:blipFill>
        <p:spPr>
          <a:xfrm>
            <a:off x="5566849" y="1825625"/>
            <a:ext cx="5961762" cy="42184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0B64BD-177B-42BA-9DE2-7F5287A6FCC2}"/>
              </a:ext>
            </a:extLst>
          </p:cNvPr>
          <p:cNvSpPr/>
          <p:nvPr/>
        </p:nvSpPr>
        <p:spPr>
          <a:xfrm rot="1335112">
            <a:off x="6581716" y="3780166"/>
            <a:ext cx="2933575" cy="1508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FF0287-0804-4DB8-A57C-5EEE61FBAE59}"/>
              </a:ext>
            </a:extLst>
          </p:cNvPr>
          <p:cNvSpPr/>
          <p:nvPr/>
        </p:nvSpPr>
        <p:spPr>
          <a:xfrm rot="1335112">
            <a:off x="8245475" y="3393124"/>
            <a:ext cx="1472908" cy="8515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DA5A5A-8BD3-46CB-B8DB-09D372120C2F}"/>
              </a:ext>
            </a:extLst>
          </p:cNvPr>
          <p:cNvSpPr/>
          <p:nvPr/>
        </p:nvSpPr>
        <p:spPr>
          <a:xfrm rot="654540">
            <a:off x="9574928" y="3450387"/>
            <a:ext cx="1299938" cy="92687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356D6-81E5-4B9B-A1ED-40B4D3C18B1E}"/>
              </a:ext>
            </a:extLst>
          </p:cNvPr>
          <p:cNvSpPr txBox="1"/>
          <p:nvPr/>
        </p:nvSpPr>
        <p:spPr>
          <a:xfrm>
            <a:off x="8276624" y="3335755"/>
            <a:ext cx="127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Basketball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7FE3A-38C2-408D-BB44-992968ACEAF0}"/>
              </a:ext>
            </a:extLst>
          </p:cNvPr>
          <p:cNvSpPr txBox="1"/>
          <p:nvPr/>
        </p:nvSpPr>
        <p:spPr>
          <a:xfrm>
            <a:off x="6793257" y="3750179"/>
            <a:ext cx="127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Football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FF3E8-587D-4CB2-9206-132C9FFA0EEB}"/>
              </a:ext>
            </a:extLst>
          </p:cNvPr>
          <p:cNvSpPr txBox="1"/>
          <p:nvPr/>
        </p:nvSpPr>
        <p:spPr>
          <a:xfrm>
            <a:off x="9640425" y="2957725"/>
            <a:ext cx="204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Parking &amp; outdoor football</a:t>
            </a:r>
          </a:p>
        </p:txBody>
      </p:sp>
    </p:spTree>
    <p:extLst>
      <p:ext uri="{BB962C8B-B14F-4D97-AF65-F5344CB8AC3E}">
        <p14:creationId xmlns:p14="http://schemas.microsoft.com/office/powerpoint/2010/main" val="25892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010EB-8017-3F2D-73E7-7D632D6C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Local Green Rehabilitation Action</a:t>
            </a:r>
            <a:endParaRPr lang="it-IT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4123DCC-793C-4025-A1AE-527204697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667990"/>
              </p:ext>
            </p:extLst>
          </p:nvPr>
        </p:nvGraphicFramePr>
        <p:xfrm>
          <a:off x="1775057" y="2094100"/>
          <a:ext cx="7765143" cy="3855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7ED7770-010F-428F-AF52-ADFB898AB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77" y="2439448"/>
            <a:ext cx="1056640" cy="83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595F1-6AFF-4641-84F8-5CE4F76E74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1729" y="2618908"/>
            <a:ext cx="1828801" cy="1836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96EF4-D8CE-4A76-875D-AC7D9FA5D4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1977" y="4810410"/>
            <a:ext cx="1461376" cy="872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468341-BCCE-4B16-BD01-53EF3ECE8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2500" y="3330416"/>
            <a:ext cx="1340737" cy="1340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3409B6-B180-4B83-ADFD-020B3FE1BED0}"/>
              </a:ext>
            </a:extLst>
          </p:cNvPr>
          <p:cNvSpPr txBox="1"/>
          <p:nvPr/>
        </p:nvSpPr>
        <p:spPr>
          <a:xfrm>
            <a:off x="2197905" y="5265096"/>
            <a:ext cx="233462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Achieved within the framework of SOLE</a:t>
            </a:r>
            <a:endParaRPr lang="en-US" dirty="0"/>
          </a:p>
        </p:txBody>
      </p:sp>
      <p:sp>
        <p:nvSpPr>
          <p:cNvPr id="10" name="Down Arrow 3">
            <a:extLst>
              <a:ext uri="{FF2B5EF4-FFF2-40B4-BE49-F238E27FC236}">
                <a16:creationId xmlns:a16="http://schemas.microsoft.com/office/drawing/2014/main" id="{583E83B4-1228-4BC5-B366-DF106392443D}"/>
              </a:ext>
            </a:extLst>
          </p:cNvPr>
          <p:cNvSpPr/>
          <p:nvPr/>
        </p:nvSpPr>
        <p:spPr>
          <a:xfrm rot="10800000">
            <a:off x="3160396" y="4780088"/>
            <a:ext cx="348792" cy="42055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DE1B7B-00C0-49F6-BD95-CCFC77A8B2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1"/>
          <a:stretch/>
        </p:blipFill>
        <p:spPr>
          <a:xfrm>
            <a:off x="875767" y="3436077"/>
            <a:ext cx="1085850" cy="914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410224-A2DA-4443-824F-FDEBD80D13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15" y="4677496"/>
            <a:ext cx="1071562" cy="10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010EB-8017-3F2D-73E7-7D632D6C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Pilot Action in Jounieh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59A1DE-4AC5-78B4-5C2F-816817B6E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1"/>
            <a:ext cx="4818529" cy="3751520"/>
          </a:xfrm>
        </p:spPr>
        <p:txBody>
          <a:bodyPr/>
          <a:lstStyle/>
          <a:p>
            <a:r>
              <a:rPr lang="en-US" b="1" dirty="0"/>
              <a:t>200kWp</a:t>
            </a:r>
            <a:r>
              <a:rPr lang="en-US" dirty="0"/>
              <a:t> Grid Tied PV Solution </a:t>
            </a:r>
          </a:p>
          <a:p>
            <a:r>
              <a:rPr lang="en-US" dirty="0"/>
              <a:t> 398 PV Panel - </a:t>
            </a:r>
            <a:r>
              <a:rPr lang="en-US" b="1" dirty="0"/>
              <a:t>550 Wp</a:t>
            </a:r>
          </a:p>
          <a:p>
            <a:r>
              <a:rPr lang="en-US" dirty="0"/>
              <a:t> To be coupled to </a:t>
            </a:r>
            <a:r>
              <a:rPr lang="en-US" b="1" dirty="0"/>
              <a:t>250kWh Lithium Batteries</a:t>
            </a:r>
          </a:p>
          <a:p>
            <a:endParaRPr lang="it-IT" dirty="0"/>
          </a:p>
        </p:txBody>
      </p:sp>
      <p:pic>
        <p:nvPicPr>
          <p:cNvPr id="4" name="Picture 3" descr="A sign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4BF2EEE2-2E8F-41B9-A809-8C0ABB9E8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42" y="2247900"/>
            <a:ext cx="6352558" cy="35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2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010EB-8017-3F2D-73E7-7D632D6C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Benefits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59A1DE-4AC5-78B4-5C2F-816817B6E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1"/>
            <a:ext cx="3823447" cy="3751520"/>
          </a:xfrm>
        </p:spPr>
        <p:txBody>
          <a:bodyPr/>
          <a:lstStyle/>
          <a:p>
            <a:r>
              <a:rPr lang="en-US" dirty="0"/>
              <a:t>Annual production around </a:t>
            </a:r>
            <a:r>
              <a:rPr lang="en-US" b="1" dirty="0"/>
              <a:t>300MWh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r>
              <a:rPr lang="en-US" dirty="0"/>
              <a:t>Savings around </a:t>
            </a:r>
            <a:r>
              <a:rPr lang="en-US" b="1" dirty="0"/>
              <a:t>€ 120K </a:t>
            </a:r>
          </a:p>
          <a:p>
            <a:r>
              <a:rPr lang="en-US" dirty="0"/>
              <a:t>Reducing </a:t>
            </a:r>
            <a:r>
              <a:rPr lang="en-US" b="1" dirty="0"/>
              <a:t>6000 Tons of CO</a:t>
            </a:r>
            <a:r>
              <a:rPr lang="en-US" b="1" baseline="-25000" dirty="0"/>
              <a:t>2</a:t>
            </a:r>
            <a:r>
              <a:rPr lang="en-US" dirty="0"/>
              <a:t> over 25years 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en-US" sz="1800" i="1" baseline="30000" dirty="0">
                <a:solidFill>
                  <a:srgbClr val="000000"/>
                </a:solidFill>
              </a:rPr>
              <a:t>1</a:t>
            </a:r>
            <a:r>
              <a:rPr lang="en-US" sz="1800" i="1" dirty="0">
                <a:solidFill>
                  <a:srgbClr val="000000"/>
                </a:solidFill>
              </a:rPr>
              <a:t>Helioscope Simulation</a:t>
            </a:r>
            <a:endParaRPr lang="en-US" sz="1800" i="1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70F6E-73C4-4824-9509-283584508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41"/>
          <a:stretch/>
        </p:blipFill>
        <p:spPr>
          <a:xfrm>
            <a:off x="4386221" y="182651"/>
            <a:ext cx="7805779" cy="61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66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010EB-8017-3F2D-73E7-7D632D6C2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7" y="1369825"/>
            <a:ext cx="11544300" cy="703263"/>
          </a:xfrm>
        </p:spPr>
        <p:txBody>
          <a:bodyPr/>
          <a:lstStyle/>
          <a:p>
            <a:r>
              <a:rPr lang="it-IT" dirty="0"/>
              <a:t>Project Scope of Work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59A1DE-4AC5-78B4-5C2F-816817B6E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073088"/>
            <a:ext cx="11544300" cy="346037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</a:rPr>
              <a:t>Phase 1: 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Concrete Works for pitched roof and horizontal roof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Preparation and Fixing the structure on the concrete slap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Supply and installation of all components (on site)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Fixing the Solar Panels on the mounting structure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Pulling DC Cables to the DC box, and then to the inverter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Pulling AC Cables to the Panel board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Testing and commissioning of the PV system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</a:rPr>
              <a:t>Phase 2: 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Installing 250kWh Lithium Batteries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"/>
              </a:rPr>
              <a:t>Conduct a training for the personnel responsible of the site</a:t>
            </a:r>
          </a:p>
          <a:p>
            <a:endParaRPr lang="it-IT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095D2-0EE4-4B8B-8EA6-D3875C3A2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4067"/>
          <a:stretch/>
        </p:blipFill>
        <p:spPr>
          <a:xfrm>
            <a:off x="6096000" y="2264391"/>
            <a:ext cx="581305" cy="42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29D03-A349-42DE-ABA0-E6A720B7B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4067"/>
          <a:stretch/>
        </p:blipFill>
        <p:spPr>
          <a:xfrm>
            <a:off x="6580375" y="2695504"/>
            <a:ext cx="581305" cy="427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DCA5B-22BA-4234-B766-75EDE59C9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4067"/>
          <a:stretch/>
        </p:blipFill>
        <p:spPr>
          <a:xfrm>
            <a:off x="5884067" y="3054612"/>
            <a:ext cx="581305" cy="42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6B4CA-FF85-4B7E-9200-24C7997B3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4067"/>
          <a:stretch/>
        </p:blipFill>
        <p:spPr>
          <a:xfrm>
            <a:off x="5884066" y="3417550"/>
            <a:ext cx="581305" cy="427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621AB-C606-48E5-BB5B-B9FB3C413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4067"/>
          <a:stretch/>
        </p:blipFill>
        <p:spPr>
          <a:xfrm>
            <a:off x="6482248" y="3745203"/>
            <a:ext cx="581305" cy="427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DAB5E-0ADD-4DFC-AD45-B5BDD83E0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4067"/>
          <a:stretch/>
        </p:blipFill>
        <p:spPr>
          <a:xfrm>
            <a:off x="4513034" y="4170235"/>
            <a:ext cx="581305" cy="427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6B5A2-B5B9-4DCC-B7E0-1B4345F2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4067"/>
          <a:stretch/>
        </p:blipFill>
        <p:spPr>
          <a:xfrm>
            <a:off x="5206988" y="4460811"/>
            <a:ext cx="581305" cy="427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C8FFB3-8DB5-4D00-9183-E02F9C173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81" y="5241113"/>
            <a:ext cx="360905" cy="365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406511-FD4E-4264-B89B-B1E5AC68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26" y="5583300"/>
            <a:ext cx="360905" cy="365760"/>
          </a:xfrm>
          <a:prstGeom prst="rect">
            <a:avLst/>
          </a:prstGeom>
        </p:spPr>
      </p:pic>
      <p:pic>
        <p:nvPicPr>
          <p:cNvPr id="13" name="Content Placeholder 4" descr="A paved area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AC6A1A7-0B31-4211-803A-C282ABB4C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80" y="1437220"/>
            <a:ext cx="1950720" cy="1463040"/>
          </a:xfrm>
          <a:prstGeom prst="rect">
            <a:avLst/>
          </a:prstGeom>
        </p:spPr>
      </p:pic>
      <p:pic>
        <p:nvPicPr>
          <p:cNvPr id="14" name="Content Placeholder 4" descr="A picture containing outdoor, sky, ground, dirt&#10;&#10;Description automatically generated">
            <a:extLst>
              <a:ext uri="{FF2B5EF4-FFF2-40B4-BE49-F238E27FC236}">
                <a16:creationId xmlns:a16="http://schemas.microsoft.com/office/drawing/2014/main" id="{6E87BE87-E613-42AF-A81B-A434C05FB1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"/>
          <a:stretch/>
        </p:blipFill>
        <p:spPr>
          <a:xfrm>
            <a:off x="9646230" y="1437220"/>
            <a:ext cx="2140403" cy="1463040"/>
          </a:xfrm>
          <a:prstGeom prst="rect">
            <a:avLst/>
          </a:prstGeom>
        </p:spPr>
      </p:pic>
      <p:pic>
        <p:nvPicPr>
          <p:cNvPr id="15" name="Content Placeholder 4" descr="A picture containing sky, outdoor, ground, sandy&#10;&#10;Description automatically generated">
            <a:extLst>
              <a:ext uri="{FF2B5EF4-FFF2-40B4-BE49-F238E27FC236}">
                <a16:creationId xmlns:a16="http://schemas.microsoft.com/office/drawing/2014/main" id="{87AA7E83-BD59-4DF0-8097-D34583426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179" y="2998256"/>
            <a:ext cx="1742197" cy="1463040"/>
          </a:xfrm>
          <a:prstGeom prst="rect">
            <a:avLst/>
          </a:prstGeom>
        </p:spPr>
      </p:pic>
      <p:pic>
        <p:nvPicPr>
          <p:cNvPr id="16" name="Content Placeholder 4" descr="A picture containing outdoor, sky, ground, day&#10;&#10;Description automatically generated">
            <a:extLst>
              <a:ext uri="{FF2B5EF4-FFF2-40B4-BE49-F238E27FC236}">
                <a16:creationId xmlns:a16="http://schemas.microsoft.com/office/drawing/2014/main" id="{7F9CB7FE-B523-4AD6-8881-E3B68580D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949" y="2998256"/>
            <a:ext cx="2341684" cy="1463040"/>
          </a:xfrm>
          <a:prstGeom prst="rect">
            <a:avLst/>
          </a:prstGeom>
        </p:spPr>
      </p:pic>
      <p:pic>
        <p:nvPicPr>
          <p:cNvPr id="19" name="Content Placeholder 4" descr="Solar panels on a roof&#10;&#10;Description automatically generated with medium confidence">
            <a:extLst>
              <a:ext uri="{FF2B5EF4-FFF2-40B4-BE49-F238E27FC236}">
                <a16:creationId xmlns:a16="http://schemas.microsoft.com/office/drawing/2014/main" id="{80B85B83-8A71-4151-8FB6-14AD1A418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674" y="4559292"/>
            <a:ext cx="1950720" cy="1463040"/>
          </a:xfrm>
          <a:prstGeom prst="rect">
            <a:avLst/>
          </a:prstGeom>
        </p:spPr>
      </p:pic>
      <p:pic>
        <p:nvPicPr>
          <p:cNvPr id="20" name="804FD6B0-411D-4A76-94B8-FD0A65A90803" descr="IMG_9190.jpg">
            <a:extLst>
              <a:ext uri="{FF2B5EF4-FFF2-40B4-BE49-F238E27FC236}">
                <a16:creationId xmlns:a16="http://schemas.microsoft.com/office/drawing/2014/main" id="{5F01875F-DEB7-48C2-9277-D8EFE3A27CD7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13" y="4559292"/>
            <a:ext cx="1950720" cy="1463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265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010EB-8017-3F2D-73E7-7D632D6C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Installed PV System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BA7EC-60CA-4F72-B4D3-AD8110D31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506" y="1307591"/>
            <a:ext cx="5446059" cy="480613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E500D51-15F6-4802-AEB9-19ECAC35E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83" y="5573132"/>
            <a:ext cx="5446059" cy="555811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Total Budget =  €285,000 (Incl. Batteries)</a:t>
            </a:r>
            <a:endParaRPr lang="en-US" sz="2400" dirty="0"/>
          </a:p>
        </p:txBody>
      </p:sp>
      <p:pic>
        <p:nvPicPr>
          <p:cNvPr id="1026" name="D61BB726-A0B7-401B-92FF-A8B1F45FA0B7" descr="PHOTO-2023-09-13-21-17-23.jpg">
            <a:extLst>
              <a:ext uri="{FF2B5EF4-FFF2-40B4-BE49-F238E27FC236}">
                <a16:creationId xmlns:a16="http://schemas.microsoft.com/office/drawing/2014/main" id="{AF726B9B-0FC4-4FCA-8981-5929F7F6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24" y="2480049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E4F903A0-4A05-454D-928D-4912BD9799E5" descr="PHOTO-2023-09-13-21-17-24.jpg">
            <a:extLst>
              <a:ext uri="{FF2B5EF4-FFF2-40B4-BE49-F238E27FC236}">
                <a16:creationId xmlns:a16="http://schemas.microsoft.com/office/drawing/2014/main" id="{34176241-C67F-4250-A613-23F6E876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94" y="2480049"/>
            <a:ext cx="206284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947FA706-2CE4-4A1B-A466-17DBA5F59F59" descr="PHOTO-2023-09-13-21-17-19.jpg">
            <a:extLst>
              <a:ext uri="{FF2B5EF4-FFF2-40B4-BE49-F238E27FC236}">
                <a16:creationId xmlns:a16="http://schemas.microsoft.com/office/drawing/2014/main" id="{E7742662-F098-438E-A3D1-7A5F9000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4" y="2484946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66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1010BB-960E-0E56-7367-5FA14B20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Monitoring - </a:t>
            </a:r>
            <a:r>
              <a:rPr lang="en-US" dirty="0" err="1">
                <a:latin typeface="Calibri "/>
              </a:rPr>
              <a:t>ENcombi</a:t>
            </a:r>
            <a:r>
              <a:rPr lang="en-US" dirty="0">
                <a:latin typeface="Calibri "/>
              </a:rPr>
              <a:t> Energy Management Tool</a:t>
            </a: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25914-C517-4889-9E3B-AFD8D70B5B29}"/>
              </a:ext>
            </a:extLst>
          </p:cNvPr>
          <p:cNvSpPr/>
          <p:nvPr/>
        </p:nvSpPr>
        <p:spPr>
          <a:xfrm>
            <a:off x="3304309" y="6211669"/>
            <a:ext cx="3064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https://ecpv2.encombi.online/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2A23F-6F75-404B-A2D3-BD43C56BE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161" y="2199390"/>
            <a:ext cx="9251577" cy="40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230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0C86B3C0E36C41B693CA273752EC35" ma:contentTypeVersion="16" ma:contentTypeDescription="Create a new document." ma:contentTypeScope="" ma:versionID="e30f9d45405d30be7bee1851197d8df5">
  <xsd:schema xmlns:xsd="http://www.w3.org/2001/XMLSchema" xmlns:xs="http://www.w3.org/2001/XMLSchema" xmlns:p="http://schemas.microsoft.com/office/2006/metadata/properties" xmlns:ns3="6ddd5544-be53-4020-9b42-b0d355e894d9" xmlns:ns4="1b90e530-7c32-494f-af4b-3316621be7c0" targetNamespace="http://schemas.microsoft.com/office/2006/metadata/properties" ma:root="true" ma:fieldsID="09ac2ad1487194911a9f3e33a120bbab" ns3:_="" ns4:_="">
    <xsd:import namespace="6ddd5544-be53-4020-9b42-b0d355e894d9"/>
    <xsd:import namespace="1b90e530-7c32-494f-af4b-3316621be7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d5544-be53-4020-9b42-b0d355e894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90e530-7c32-494f-af4b-3316621be7c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ddd5544-be53-4020-9b42-b0d355e894d9" xsi:nil="true"/>
  </documentManagement>
</p:properties>
</file>

<file path=customXml/itemProps1.xml><?xml version="1.0" encoding="utf-8"?>
<ds:datastoreItem xmlns:ds="http://schemas.openxmlformats.org/officeDocument/2006/customXml" ds:itemID="{DF30019B-6515-4893-BB7F-9CC7301C7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dd5544-be53-4020-9b42-b0d355e894d9"/>
    <ds:schemaRef ds:uri="1b90e530-7c32-494f-af4b-3316621be7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690449-64E2-4F65-B95B-18BC92BC2B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9B8722-1178-47D9-BA48-47B8D1466E58}">
  <ds:schemaRefs>
    <ds:schemaRef ds:uri="http://purl.org/dc/elements/1.1/"/>
    <ds:schemaRef ds:uri="http://www.w3.org/XML/1998/namespace"/>
    <ds:schemaRef ds:uri="1b90e530-7c32-494f-af4b-3316621be7c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ddd5544-be53-4020-9b42-b0d355e894d9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332</Words>
  <Application>Microsoft Office PowerPoint</Application>
  <PresentationFormat>Widescreen</PresentationFormat>
  <Paragraphs>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</vt:lpstr>
      <vt:lpstr>Tema di Office</vt:lpstr>
      <vt:lpstr>PowerPoint Presentation</vt:lpstr>
      <vt:lpstr>Location of the Pilot</vt:lpstr>
      <vt:lpstr>Project Description </vt:lpstr>
      <vt:lpstr>Proposed Local Green Rehabilitation Action</vt:lpstr>
      <vt:lpstr>Pilot Action in Jounieh</vt:lpstr>
      <vt:lpstr>Project Benefits</vt:lpstr>
      <vt:lpstr>Project Scope of Work</vt:lpstr>
      <vt:lpstr>The Installed PV System </vt:lpstr>
      <vt:lpstr>Monitoring - ENcombi Energy Management Tool</vt:lpstr>
      <vt:lpstr>Monitoring - ENcombi Energy Management Tool </vt:lpstr>
      <vt:lpstr>PowerPoint Presentation</vt:lpstr>
      <vt:lpstr>PowerPoint Presentation</vt:lpstr>
      <vt:lpstr>Special Thanks to the Project Local Team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Bucchi</dc:creator>
  <cp:lastModifiedBy>Talal SALEM</cp:lastModifiedBy>
  <cp:revision>15</cp:revision>
  <dcterms:created xsi:type="dcterms:W3CDTF">2023-09-04T12:34:10Z</dcterms:created>
  <dcterms:modified xsi:type="dcterms:W3CDTF">2023-09-14T06:23:55Z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0x010100B30C86B3C0E36C41B693CA273752EC35</vt:lpwstr>
  </property>
</Properties>
</file>