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258" r:id="rId5"/>
    <p:sldId id="444" r:id="rId6"/>
    <p:sldId id="486" r:id="rId7"/>
    <p:sldId id="491" r:id="rId8"/>
    <p:sldId id="492" r:id="rId9"/>
    <p:sldId id="436" r:id="rId10"/>
    <p:sldId id="465" r:id="rId11"/>
    <p:sldId id="484" r:id="rId12"/>
    <p:sldId id="485" r:id="rId13"/>
    <p:sldId id="470" r:id="rId14"/>
    <p:sldId id="411" r:id="rId15"/>
    <p:sldId id="487" r:id="rId16"/>
    <p:sldId id="483" r:id="rId17"/>
    <p:sldId id="493" r:id="rId18"/>
    <p:sldId id="431" r:id="rId19"/>
    <p:sldId id="457" r:id="rId20"/>
    <p:sldId id="472" r:id="rId21"/>
    <p:sldId id="289" r:id="rId22"/>
    <p:sldId id="438" r:id="rId23"/>
    <p:sldId id="490" r:id="rId24"/>
    <p:sldId id="489" r:id="rId25"/>
    <p:sldId id="468" r:id="rId26"/>
    <p:sldId id="480" r:id="rId27"/>
    <p:sldId id="321" r:id="rId28"/>
    <p:sldId id="451" r:id="rId29"/>
    <p:sldId id="342" r:id="rId30"/>
    <p:sldId id="488" r:id="rId31"/>
    <p:sldId id="466" r:id="rId32"/>
    <p:sldId id="467" r:id="rId33"/>
    <p:sldId id="474" r:id="rId34"/>
    <p:sldId id="2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2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2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DC578F-E246-467C-BBCE-D8E66F4E05A4}" v="23" dt="2020-07-27T17:48:52.007"/>
    <p1510:client id="{037821DA-87F5-49BE-9FFA-C7D817CD4756}" v="260" dt="2020-04-29T16:27:07.342"/>
    <p1510:client id="{0407577D-3D6C-4866-91FB-419EABB59ADB}" v="878" dt="2020-08-26T18:41:15.566"/>
    <p1510:client id="{053FFCC0-0654-45E8-4E75-5D75572FED76}" v="1114" dt="2020-08-28T12:47:44.857"/>
    <p1510:client id="{05846A21-BF1A-4A4C-9E69-414576A79C39}" v="450" dt="2020-07-28T03:25:48.461"/>
    <p1510:client id="{05EED5DC-0AA5-8719-CB61-D4663011C552}" v="60" dt="2020-04-30T18:32:42.848"/>
    <p1510:client id="{0751CA4E-1F42-4461-82F8-047C50569A5B}" v="74" dt="2020-09-24T15:29:35.805"/>
    <p1510:client id="{0753D81C-B7D0-4CD0-A096-888E78CFBCD8}" v="825" dt="2020-04-29T12:52:24.283"/>
    <p1510:client id="{07E2B46D-0494-4D15-B25D-0876CC4313ED}" v="7" dt="2020-07-27T17:50:58.287"/>
    <p1510:client id="{07F29815-E474-479D-BE43-610D161DD48D}" v="418" dt="2020-07-27T15:24:42.285"/>
    <p1510:client id="{0955E054-6A54-4271-863B-12ECA0740F58}" v="2" dt="2020-07-28T17:56:40.224"/>
    <p1510:client id="{0A2D6181-CA63-4E13-88AB-72D7E075A71C}" v="1230" dt="2020-09-21T18:00:52.838"/>
    <p1510:client id="{0AE67BF9-41EF-4AA3-B689-F88879A01EC0}" v="405" dt="2020-04-29T15:43:08.917"/>
    <p1510:client id="{0DC17005-0B2E-4E48-5216-194E6FA741E7}" v="3993" dt="2020-08-28T01:16:11.088"/>
    <p1510:client id="{10517915-5787-4D8D-8ADF-E46A0535D5F0}" v="274" dt="2020-08-25T00:09:50.653"/>
    <p1510:client id="{10F228BB-B2BC-49BB-8465-0E7A980469E2}" v="547" dt="2020-04-29T16:34:20.413"/>
    <p1510:client id="{18A2D7DE-4C39-F84D-F2D9-6F31BDD67008}" v="205" dt="2020-04-30T18:02:56.527"/>
    <p1510:client id="{1D067232-C0C8-4447-A0EA-A3B17FF2EC58}" v="226" dt="2020-09-23T23:35:27.586"/>
    <p1510:client id="{1E25EE21-4820-4E5B-8906-584A7355708D}" v="786" dt="2020-04-29T14:00:01.470"/>
    <p1510:client id="{1E77766F-9B89-45B9-A084-0E30411FD8D1}" v="2083" dt="2020-07-27T16:53:10.674"/>
    <p1510:client id="{2539BD6D-B911-4343-A457-C76A4840FA11}" v="16" dt="2020-04-29T23:58:38.218"/>
    <p1510:client id="{29B05490-2816-4C2F-AB35-7ECF58B13E89}" v="154" dt="2020-09-23T23:40:41.319"/>
    <p1510:client id="{2A21B7B5-5845-4C57-9C31-01DB3486365F}" v="1027" dt="2020-04-29T12:33:40.544"/>
    <p1510:client id="{2DA1D0E8-C30D-45E6-B5AF-6D909F59E3E5}" v="1089" dt="2020-09-24T13:37:24.259"/>
    <p1510:client id="{2DA89643-51AF-46E8-A117-7D8175E91D70}" v="6" dt="2020-09-03T13:44:19.468"/>
    <p1510:client id="{2FD8D52B-6D25-4C2C-8C27-E9C3D81622CD}" v="1" dt="2020-09-23T23:33:56.267"/>
    <p1510:client id="{331AD441-2677-4DEB-BD98-E05BD0F5CA26}" v="192" dt="2020-09-24T18:51:57.119"/>
    <p1510:client id="{38A0C148-8374-4C84-0DAA-DFB3591FB449}" v="258" dt="2020-08-27T20:23:20.880"/>
    <p1510:client id="{3D37134B-D235-4970-9EB8-0895ABDABC92}" v="2040" dt="2020-08-24T20:04:54.740"/>
    <p1510:client id="{3E5CF659-2114-4FDA-B4D1-65E7BD3D24C6}" v="4" dt="2020-07-28T14:04:09.376"/>
    <p1510:client id="{4BDFB656-DE2F-4A0B-5588-B5FBC7F38D1F}" v="352" dt="2020-08-28T15:02:01.541"/>
    <p1510:client id="{4BFE5B3C-80B2-4821-98E2-7788F5C085E5}" v="4" dt="2020-04-29T21:41:56.588"/>
    <p1510:client id="{4CA26974-DC9E-4E91-CED2-298A1778B5F4}" v="1207" dt="2020-08-27T23:47:09.823"/>
    <p1510:client id="{4D222ADB-2938-4E2E-8CC3-A7E5A22C3EC5}" v="95" dt="2020-04-29T20:49:16.222"/>
    <p1510:client id="{4D36B75F-8AA8-4EFF-A441-18B6C18CE0BD}" v="21" dt="2020-08-24T14:47:49.374"/>
    <p1510:client id="{4F4D81B2-DED6-428C-A5EE-69EBB1DC8143}" v="4" dt="2020-09-24T00:03:23.368"/>
    <p1510:client id="{5410FB88-7FB6-45EA-6DA5-3266DA783E2B}" v="37" dt="2020-08-27T23:36:44.273"/>
    <p1510:client id="{5B3ACFD5-2071-4E45-ACF2-BF6305216D05}" v="1416" dt="2020-09-22T12:56:42.592"/>
    <p1510:client id="{5E39B9B5-0365-4E27-8C55-A79FE182B4FE}" v="196" dt="2020-09-23T23:41:13.949"/>
    <p1510:client id="{651E7446-D7AB-46E3-9889-4E418C652C07}" v="95" dt="2020-08-24T15:52:07.117"/>
    <p1510:client id="{6735E2C2-F747-4F8F-B2D4-095A6FB7934F}" v="169" dt="2020-07-28T14:06:30.837"/>
    <p1510:client id="{6D82B647-E8C4-4C62-B205-01B0DF53ACD7}" v="886" dt="2020-07-28T01:26:23.131"/>
    <p1510:client id="{7191338F-0B35-4B1E-B656-F4E33886A16D}" v="1756" dt="2020-04-29T15:41:45.114"/>
    <p1510:client id="{751BB90A-ECD9-4A17-950B-3A806DBE36AC}" v="407" dt="2020-07-28T13:52:15.551"/>
    <p1510:client id="{765037A0-D868-2214-D61B-EB54F21ACC6B}" v="288" dt="2020-07-28T11:39:28.192"/>
    <p1510:client id="{7678F50E-46B3-4BB9-D6D8-70A603DBC511}" v="10" dt="2020-08-28T16:51:13.628"/>
    <p1510:client id="{76CF649D-C1EC-4820-A05D-E725CF7D211D}" v="485" dt="2020-09-23T17:55:20.213"/>
    <p1510:client id="{78CD60A0-CBF7-472D-86A1-C6B244BF7679}" v="17" dt="2020-07-27T15:15:09.937"/>
    <p1510:client id="{7CB3EF76-6265-424D-9832-73C075216A30}" v="198" dt="2020-08-27T17:17:11.608"/>
    <p1510:client id="{80FDF12E-E6FB-4C71-B2EA-FC30B043822E}" v="251" dt="2020-07-27T17:28:16.336"/>
    <p1510:client id="{849207A8-5B58-4143-9286-2EA1D729B353}" v="150" dt="2020-08-27T16:10:42.047"/>
    <p1510:client id="{85B40EFF-F19F-41F5-99B9-93FEB372741D}" v="726" dt="2020-09-22T17:30:10.512"/>
    <p1510:client id="{899034A6-F633-44E2-ADD7-A715DABB528C}" v="79" dt="2020-04-30T13:22:04.061"/>
    <p1510:client id="{8BDB7A49-67A3-4110-9BDB-BE844CACD069}" v="725" dt="2020-07-28T14:20:52.001"/>
    <p1510:client id="{8E5EE1B6-9FC3-4DD3-B207-A0FB2EB42192}" v="1816" dt="2020-07-28T02:04:49.960"/>
    <p1510:client id="{926D33DB-6DFA-4F95-BDD7-DC823BE537C9}" v="150" dt="2020-04-29T16:30:38.017"/>
    <p1510:client id="{92A6F7FF-F11A-4C1C-7FD8-826D29A0E448}" v="1008" dt="2020-08-28T12:53:08.194"/>
    <p1510:client id="{9CF784BD-4802-49A0-93BB-24A508443900}" v="1375" dt="2020-07-27T17:25:18.286"/>
    <p1510:client id="{9EAA94CB-A3F6-4D73-A600-4FEF2BA5A6AF}" v="40" dt="2020-07-27T17:31:42.125"/>
    <p1510:client id="{A075E17B-045C-4E3E-BB4C-DF523E651980}" v="128" dt="2020-07-27T18:01:49.761"/>
    <p1510:client id="{A081B635-31B8-406C-B612-E6997CCEF7C7}" v="36" dt="2020-04-30T12:47:41.990"/>
    <p1510:client id="{A3794379-EFE5-44FF-B861-6C40DF5A7D19}" v="677" dt="2020-04-29T19:31:29.452"/>
    <p1510:client id="{A37FAB1E-F1C3-4E38-B19E-8EEB6DC9AA97}" v="239" dt="2020-07-27T18:47:50.770"/>
    <p1510:client id="{A3F23F5E-094F-4E03-96CA-31E6EF96FD14}" v="920" dt="2020-09-23T12:53:05.263"/>
    <p1510:client id="{A42C4C7A-C653-42C3-B9AD-633B8B13EA4E}" v="6" dt="2020-09-23T20:10:42.842"/>
    <p1510:client id="{A5309938-1B01-46D9-B702-088FA74D806D}" v="680" dt="2020-04-30T13:45:07.776"/>
    <p1510:client id="{A792EF97-657A-4549-97E9-680A0197CD8B}" v="2083" dt="2020-07-28T13:45:59.412"/>
    <p1510:client id="{A8C451F5-CB67-46AF-AEC3-CF51AF1354E8}" v="148" dt="2020-04-30T13:51:24.076"/>
    <p1510:client id="{ABACDF62-DE91-4076-BE8D-1FA5F0774FD0}" v="406" dt="2020-09-24T14:20:09.585"/>
    <p1510:client id="{ABBC1A40-5C5E-4985-855D-A29C4CB0AA7D}" v="4" dt="2020-07-28T13:55:18.489"/>
    <p1510:client id="{AE51CCC4-B227-4429-B02F-A57A64897FDD}" v="2" dt="2020-07-28T16:09:17.317"/>
    <p1510:client id="{B17FA13A-A51C-4A23-1962-8B984D19BEED}" v="284" dt="2020-08-28T12:02:28.288"/>
    <p1510:client id="{B2FF04F8-92E0-453B-8BE4-4EC3B9954BB3}" v="636" dt="2020-07-28T14:22:02.105"/>
    <p1510:client id="{B6B05F6B-8E67-4B8D-B81A-5FB134D9A963}" v="51" dt="2020-07-28T15:50:55.406"/>
    <p1510:client id="{B976FCDA-A24E-4D6F-A707-A3DCBA818EED}" v="2634" dt="2020-04-29T15:28:36.955"/>
    <p1510:client id="{BA6329E2-A78D-4ACD-B3DA-44696E303B3E}" v="559" dt="2020-07-28T00:51:44.482"/>
    <p1510:client id="{BD45A083-6A4B-4BBC-9A31-9F6CBD1A4C22}" v="2030" dt="2020-09-24T00:02:26.158"/>
    <p1510:client id="{BEE25264-5E65-405D-9973-A9E835B26145}" v="591" dt="2020-09-23T23:28:13.274"/>
    <p1510:client id="{C14B7F05-03B8-4878-878E-3D49EA0BB4D6}" v="115" dt="2020-07-28T13:56:14.359"/>
    <p1510:client id="{C2C8469E-CE92-4CF5-B268-A14E6AE54CCC}" v="1" dt="2020-04-29T12:34:30.307"/>
    <p1510:client id="{C49AF4D7-782C-4B2D-2A89-FD5E452AB47F}" v="877" dt="2020-08-27T19:07:22.814"/>
    <p1510:client id="{C5437465-FB93-431E-9AC7-CA8BC4F2ADA3}" v="4" dt="2020-08-26T18:48:09.368"/>
    <p1510:client id="{C927C705-FD2C-4AD4-B8B8-EA4C18C55551}" v="3055" dt="2020-04-29T21:25:49.672"/>
    <p1510:client id="{D0F6038E-1437-4FFD-7F47-8108367631D4}" v="1219" dt="2020-08-27T19:37:23.993"/>
    <p1510:client id="{D136C8C1-0BF9-4092-8575-C548F7462AEF}" v="463" dt="2020-04-30T00:33:54.358"/>
    <p1510:client id="{D405D7C8-7261-4E6F-94A4-0168B9229BAD}" v="10" dt="2020-09-23T23:39:00.066"/>
    <p1510:client id="{D6DB6D54-F919-4C15-88E3-D496569CC344}" v="213" dt="2020-09-24T18:45:39.462"/>
    <p1510:client id="{D7FC6958-DC52-4A1E-9D0B-AE2186173987}" v="249" dt="2020-07-28T00:45:29.454"/>
    <p1510:client id="{D86D6EE2-5C76-45ED-23DE-62C7C8A6D776}" v="2355" dt="2020-08-28T16:39:33.170"/>
    <p1510:client id="{E26F850B-AEBD-423D-9F10-3D6AF64DDF4D}" v="4" dt="2020-09-22T13:11:17.422"/>
    <p1510:client id="{E2C1C701-186E-467A-B449-B2D338A1001A}" v="732" dt="2020-07-28T13:01:05.801"/>
    <p1510:client id="{E57A4A89-5B06-4844-8254-DD5D8148015A}" v="1" dt="2020-09-23T23:30:23.729"/>
    <p1510:client id="{E66B6AB5-394B-44E6-8350-6FAA08E26F19}" v="163" dt="2020-07-28T13:53:47.143"/>
    <p1510:client id="{E89CB618-F874-400E-77D6-08D5DA483177}" v="12" dt="2020-08-28T16:00:48.119"/>
    <p1510:client id="{F05A2765-FB9B-4155-B04A-74F1DC04D555}" v="642" dt="2020-09-23T23:33:00.501"/>
    <p1510:client id="{F2E27F1B-02C0-40CC-A048-3E0DD3B3666E}" v="377" dt="2020-09-24T01:29:08.855"/>
    <p1510:client id="{F311EF73-CEF8-4EF2-A0B8-120E8F0DCF84}" v="146" dt="2020-08-24T20:31:15.665"/>
    <p1510:client id="{F4056B3D-9275-43DE-9598-1BE820FEBFED}" v="105" dt="2020-09-23T16:42:22.074"/>
    <p1510:client id="{F721496B-CCA5-4811-90D8-FDB53D607E63}" v="50" dt="2020-09-23T23:59:07.644"/>
    <p1510:client id="{FEEA41A3-4D91-4965-BD78-169F4C717BA9}" v="689" dt="2020-07-28T14:11:27.509"/>
    <p1510:client id="{FF95BDC1-C612-4FBB-986E-8096ADA79A4F}" v="751" dt="2020-08-26T01:21:08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son, Timothy" userId="S::timothy.jackson@suny.edu::9ce01cec-8b46-438e-9d10-af58cd21d299" providerId="AD" clId="Web-{BB7851F1-BAC8-42DE-80D3-543F2A2FFE54}"/>
    <pc:docChg chg="modSld">
      <pc:chgData name="Jackson, Timothy" userId="S::timothy.jackson@suny.edu::9ce01cec-8b46-438e-9d10-af58cd21d299" providerId="AD" clId="Web-{BB7851F1-BAC8-42DE-80D3-543F2A2FFE54}" dt="2020-02-25T21:11:41.068" v="160" actId="20577"/>
      <pc:docMkLst>
        <pc:docMk/>
      </pc:docMkLst>
      <pc:sldChg chg="modSp">
        <pc:chgData name="Jackson, Timothy" userId="S::timothy.jackson@suny.edu::9ce01cec-8b46-438e-9d10-af58cd21d299" providerId="AD" clId="Web-{BB7851F1-BAC8-42DE-80D3-543F2A2FFE54}" dt="2020-02-25T21:11:41.068" v="159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BB7851F1-BAC8-42DE-80D3-543F2A2FFE54}" dt="2020-02-25T21:11:41.068" v="159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B7851F1-BAC8-42DE-80D3-543F2A2FFE54}" dt="2020-02-25T21:10:08.424" v="1"/>
        <pc:sldMkLst>
          <pc:docMk/>
          <pc:sldMk cId="717302634" sldId="349"/>
        </pc:sldMkLst>
        <pc:spChg chg="mod">
          <ac:chgData name="Jackson, Timothy" userId="S::timothy.jackson@suny.edu::9ce01cec-8b46-438e-9d10-af58cd21d299" providerId="AD" clId="Web-{BB7851F1-BAC8-42DE-80D3-543F2A2FFE54}" dt="2020-02-25T21:10:04.533" v="0" actId="1076"/>
          <ac:spMkLst>
            <pc:docMk/>
            <pc:sldMk cId="717302634" sldId="349"/>
            <ac:spMk id="2" creationId="{300BDA76-8B2E-4A56-B855-780EC1932459}"/>
          </ac:spMkLst>
        </pc:spChg>
        <pc:graphicFrameChg chg="mod modGraphic">
          <ac:chgData name="Jackson, Timothy" userId="S::timothy.jackson@suny.edu::9ce01cec-8b46-438e-9d10-af58cd21d299" providerId="AD" clId="Web-{BB7851F1-BAC8-42DE-80D3-543F2A2FFE54}" dt="2020-02-25T21:10:08.424" v="1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</pc:docChg>
  </pc:docChgLst>
  <pc:docChgLst>
    <pc:chgData name="Eichelberger, Michelle" userId="S::michelle.eichelberger@suny.edu::1bd4442c-2af1-40d1-9d43-8e1df5db51d4" providerId="AD" clId="Web-{ABACDF62-DE91-4076-BE8D-1FA5F0774FD0}"/>
    <pc:docChg chg="addSld modSld">
      <pc:chgData name="Eichelberger, Michelle" userId="S::michelle.eichelberger@suny.edu::1bd4442c-2af1-40d1-9d43-8e1df5db51d4" providerId="AD" clId="Web-{ABACDF62-DE91-4076-BE8D-1FA5F0774FD0}" dt="2020-09-24T14:20:09.585" v="400" actId="20577"/>
      <pc:docMkLst>
        <pc:docMk/>
      </pc:docMkLst>
      <pc:sldChg chg="addSp modSp add replId">
        <pc:chgData name="Eichelberger, Michelle" userId="S::michelle.eichelberger@suny.edu::1bd4442c-2af1-40d1-9d43-8e1df5db51d4" providerId="AD" clId="Web-{ABACDF62-DE91-4076-BE8D-1FA5F0774FD0}" dt="2020-09-24T14:20:09.585" v="399" actId="20577"/>
        <pc:sldMkLst>
          <pc:docMk/>
          <pc:sldMk cId="1144347612" sldId="493"/>
        </pc:sldMkLst>
        <pc:spChg chg="mod">
          <ac:chgData name="Eichelberger, Michelle" userId="S::michelle.eichelberger@suny.edu::1bd4442c-2af1-40d1-9d43-8e1df5db51d4" providerId="AD" clId="Web-{ABACDF62-DE91-4076-BE8D-1FA5F0774FD0}" dt="2020-09-24T14:09:58.892" v="31" actId="20577"/>
          <ac:spMkLst>
            <pc:docMk/>
            <pc:sldMk cId="1144347612" sldId="493"/>
            <ac:spMk id="13" creationId="{00000000-0000-0000-0000-000000000000}"/>
          </ac:spMkLst>
        </pc:spChg>
        <pc:spChg chg="mod ord">
          <ac:chgData name="Eichelberger, Michelle" userId="S::michelle.eichelberger@suny.edu::1bd4442c-2af1-40d1-9d43-8e1df5db51d4" providerId="AD" clId="Web-{ABACDF62-DE91-4076-BE8D-1FA5F0774FD0}" dt="2020-09-24T14:20:09.585" v="399" actId="20577"/>
          <ac:spMkLst>
            <pc:docMk/>
            <pc:sldMk cId="1144347612" sldId="493"/>
            <ac:spMk id="14" creationId="{00000000-0000-0000-0000-000000000000}"/>
          </ac:spMkLst>
        </pc:spChg>
        <pc:picChg chg="add mod modCrop">
          <ac:chgData name="Eichelberger, Michelle" userId="S::michelle.eichelberger@suny.edu::1bd4442c-2af1-40d1-9d43-8e1df5db51d4" providerId="AD" clId="Web-{ABACDF62-DE91-4076-BE8D-1FA5F0774FD0}" dt="2020-09-24T14:19:15.988" v="363"/>
          <ac:picMkLst>
            <pc:docMk/>
            <pc:sldMk cId="1144347612" sldId="493"/>
            <ac:picMk id="2" creationId="{10260839-AC4C-419B-9462-657B805DD322}"/>
          </ac:picMkLst>
        </pc:picChg>
        <pc:picChg chg="add mod ord modCrop">
          <ac:chgData name="Eichelberger, Michelle" userId="S::michelle.eichelberger@suny.edu::1bd4442c-2af1-40d1-9d43-8e1df5db51d4" providerId="AD" clId="Web-{ABACDF62-DE91-4076-BE8D-1FA5F0774FD0}" dt="2020-09-24T14:17:20.778" v="347" actId="1076"/>
          <ac:picMkLst>
            <pc:docMk/>
            <pc:sldMk cId="1144347612" sldId="493"/>
            <ac:picMk id="3" creationId="{E08FCAEB-8252-43E7-B98B-498BC41D5F58}"/>
          </ac:picMkLst>
        </pc:picChg>
      </pc:sldChg>
    </pc:docChg>
  </pc:docChgLst>
  <pc:docChgLst>
    <pc:chgData name="Pritting, Shannon" userId="S::shannon.pritting@suny.edu::b6acce8b-3193-4a7b-b3b8-1dc43a9f8da4" providerId="AD" clId="Web-{07F29815-E474-479D-BE43-610D161DD48D}"/>
    <pc:docChg chg="addSld delSld modSld sldOrd">
      <pc:chgData name="Pritting, Shannon" userId="S::shannon.pritting@suny.edu::b6acce8b-3193-4a7b-b3b8-1dc43a9f8da4" providerId="AD" clId="Web-{07F29815-E474-479D-BE43-610D161DD48D}" dt="2020-07-27T15:24:42.285" v="412"/>
      <pc:docMkLst>
        <pc:docMk/>
      </pc:docMkLst>
      <pc:sldChg chg="delSp modSp">
        <pc:chgData name="Pritting, Shannon" userId="S::shannon.pritting@suny.edu::b6acce8b-3193-4a7b-b3b8-1dc43a9f8da4" providerId="AD" clId="Web-{07F29815-E474-479D-BE43-610D161DD48D}" dt="2020-07-27T15:20:18.192" v="50" actId="20577"/>
        <pc:sldMkLst>
          <pc:docMk/>
          <pc:sldMk cId="2989868960" sldId="432"/>
        </pc:sldMkLst>
        <pc:spChg chg="mod">
          <ac:chgData name="Pritting, Shannon" userId="S::shannon.pritting@suny.edu::b6acce8b-3193-4a7b-b3b8-1dc43a9f8da4" providerId="AD" clId="Web-{07F29815-E474-479D-BE43-610D161DD48D}" dt="2020-07-27T15:20:18.192" v="50" actId="20577"/>
          <ac:spMkLst>
            <pc:docMk/>
            <pc:sldMk cId="2989868960" sldId="432"/>
            <ac:spMk id="4" creationId="{453FDD12-CCE8-4F9F-B8A1-D08C2E9649DC}"/>
          </ac:spMkLst>
        </pc:spChg>
        <pc:spChg chg="mod">
          <ac:chgData name="Pritting, Shannon" userId="S::shannon.pritting@suny.edu::b6acce8b-3193-4a7b-b3b8-1dc43a9f8da4" providerId="AD" clId="Web-{07F29815-E474-479D-BE43-610D161DD48D}" dt="2020-07-27T15:20:06.785" v="42" actId="20577"/>
          <ac:spMkLst>
            <pc:docMk/>
            <pc:sldMk cId="2989868960" sldId="432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7F29815-E474-479D-BE43-610D161DD48D}" dt="2020-07-27T15:20:12.973" v="46" actId="20577"/>
          <ac:spMkLst>
            <pc:docMk/>
            <pc:sldMk cId="2989868960" sldId="432"/>
            <ac:spMk id="14" creationId="{00000000-0000-0000-0000-000000000000}"/>
          </ac:spMkLst>
        </pc:spChg>
        <pc:picChg chg="del">
          <ac:chgData name="Pritting, Shannon" userId="S::shannon.pritting@suny.edu::b6acce8b-3193-4a7b-b3b8-1dc43a9f8da4" providerId="AD" clId="Web-{07F29815-E474-479D-BE43-610D161DD48D}" dt="2020-07-27T15:20:15.145" v="48"/>
          <ac:picMkLst>
            <pc:docMk/>
            <pc:sldMk cId="2989868960" sldId="432"/>
            <ac:picMk id="2" creationId="{253B23F8-6599-49BD-8ABE-C80D095EFF59}"/>
          </ac:picMkLst>
        </pc:picChg>
      </pc:sldChg>
      <pc:sldChg chg="ord">
        <pc:chgData name="Pritting, Shannon" userId="S::shannon.pritting@suny.edu::b6acce8b-3193-4a7b-b3b8-1dc43a9f8da4" providerId="AD" clId="Web-{07F29815-E474-479D-BE43-610D161DD48D}" dt="2020-07-27T15:24:42.285" v="412"/>
        <pc:sldMkLst>
          <pc:docMk/>
          <pc:sldMk cId="3512025937" sldId="436"/>
        </pc:sldMkLst>
      </pc:sldChg>
      <pc:sldChg chg="modSp">
        <pc:chgData name="Pritting, Shannon" userId="S::shannon.pritting@suny.edu::b6acce8b-3193-4a7b-b3b8-1dc43a9f8da4" providerId="AD" clId="Web-{07F29815-E474-479D-BE43-610D161DD48D}" dt="2020-07-27T15:19:24.426" v="18" actId="20577"/>
        <pc:sldMkLst>
          <pc:docMk/>
          <pc:sldMk cId="667077888" sldId="444"/>
        </pc:sldMkLst>
        <pc:spChg chg="mod">
          <ac:chgData name="Pritting, Shannon" userId="S::shannon.pritting@suny.edu::b6acce8b-3193-4a7b-b3b8-1dc43a9f8da4" providerId="AD" clId="Web-{07F29815-E474-479D-BE43-610D161DD48D}" dt="2020-07-27T15:19:24.426" v="18" actId="20577"/>
          <ac:spMkLst>
            <pc:docMk/>
            <pc:sldMk cId="667077888" sldId="444"/>
            <ac:spMk id="10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7F29815-E474-479D-BE43-610D161DD48D}" dt="2020-07-27T15:19:19.911" v="3" actId="20577"/>
          <ac:spMkLst>
            <pc:docMk/>
            <pc:sldMk cId="667077888" sldId="444"/>
            <ac:spMk id="11" creationId="{FE4CF827-58B1-4CE7-9CC4-BDD7DE8FBB8B}"/>
          </ac:spMkLst>
        </pc:spChg>
        <pc:spChg chg="mod">
          <ac:chgData name="Pritting, Shannon" userId="S::shannon.pritting@suny.edu::b6acce8b-3193-4a7b-b3b8-1dc43a9f8da4" providerId="AD" clId="Web-{07F29815-E474-479D-BE43-610D161DD48D}" dt="2020-07-27T15:19:16.332" v="1" actId="20577"/>
          <ac:spMkLst>
            <pc:docMk/>
            <pc:sldMk cId="667077888" sldId="444"/>
            <ac:spMk id="12" creationId="{00000000-0000-0000-0000-000000000000}"/>
          </ac:spMkLst>
        </pc:spChg>
      </pc:sldChg>
      <pc:sldChg chg="del">
        <pc:chgData name="Pritting, Shannon" userId="S::shannon.pritting@suny.edu::b6acce8b-3193-4a7b-b3b8-1dc43a9f8da4" providerId="AD" clId="Web-{07F29815-E474-479D-BE43-610D161DD48D}" dt="2020-07-27T15:20:38.457" v="52"/>
        <pc:sldMkLst>
          <pc:docMk/>
          <pc:sldMk cId="4087196870" sldId="446"/>
        </pc:sldMkLst>
      </pc:sldChg>
      <pc:sldChg chg="modSp add del replId">
        <pc:chgData name="Pritting, Shannon" userId="S::shannon.pritting@suny.edu::b6acce8b-3193-4a7b-b3b8-1dc43a9f8da4" providerId="AD" clId="Web-{07F29815-E474-479D-BE43-610D161DD48D}" dt="2020-07-27T15:24:37.504" v="410"/>
        <pc:sldMkLst>
          <pc:docMk/>
          <pc:sldMk cId="647270860" sldId="447"/>
        </pc:sldMkLst>
        <pc:spChg chg="mod">
          <ac:chgData name="Pritting, Shannon" userId="S::shannon.pritting@suny.edu::b6acce8b-3193-4a7b-b3b8-1dc43a9f8da4" providerId="AD" clId="Web-{07F29815-E474-479D-BE43-610D161DD48D}" dt="2020-07-27T15:21:36.973" v="141" actId="20577"/>
          <ac:spMkLst>
            <pc:docMk/>
            <pc:sldMk cId="647270860" sldId="447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7F29815-E474-479D-BE43-610D161DD48D}" dt="2020-07-27T15:22:21.504" v="323" actId="20577"/>
          <ac:spMkLst>
            <pc:docMk/>
            <pc:sldMk cId="647270860" sldId="447"/>
            <ac:spMk id="14" creationId="{00000000-0000-0000-0000-000000000000}"/>
          </ac:spMkLst>
        </pc:spChg>
      </pc:sldChg>
      <pc:sldChg chg="modSp add replId">
        <pc:chgData name="Pritting, Shannon" userId="S::shannon.pritting@suny.edu::b6acce8b-3193-4a7b-b3b8-1dc43a9f8da4" providerId="AD" clId="Web-{07F29815-E474-479D-BE43-610D161DD48D}" dt="2020-07-27T15:22:56.785" v="405" actId="20577"/>
        <pc:sldMkLst>
          <pc:docMk/>
          <pc:sldMk cId="737123635" sldId="448"/>
        </pc:sldMkLst>
        <pc:spChg chg="mod">
          <ac:chgData name="Pritting, Shannon" userId="S::shannon.pritting@suny.edu::b6acce8b-3193-4a7b-b3b8-1dc43a9f8da4" providerId="AD" clId="Web-{07F29815-E474-479D-BE43-610D161DD48D}" dt="2020-07-27T15:22:51.098" v="402" actId="20577"/>
          <ac:spMkLst>
            <pc:docMk/>
            <pc:sldMk cId="737123635" sldId="448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7F29815-E474-479D-BE43-610D161DD48D}" dt="2020-07-27T15:22:56.785" v="405" actId="20577"/>
          <ac:spMkLst>
            <pc:docMk/>
            <pc:sldMk cId="737123635" sldId="448"/>
            <ac:spMk id="14" creationId="{00000000-0000-0000-0000-000000000000}"/>
          </ac:spMkLst>
        </pc:spChg>
      </pc:sldChg>
      <pc:sldChg chg="add">
        <pc:chgData name="Pritting, Shannon" userId="S::shannon.pritting@suny.edu::b6acce8b-3193-4a7b-b3b8-1dc43a9f8da4" providerId="AD" clId="Web-{07F29815-E474-479D-BE43-610D161DD48D}" dt="2020-07-27T15:24:10.223" v="408"/>
        <pc:sldMkLst>
          <pc:docMk/>
          <pc:sldMk cId="1421422788" sldId="449"/>
        </pc:sldMkLst>
      </pc:sldChg>
      <pc:sldChg chg="add ord">
        <pc:chgData name="Pritting, Shannon" userId="S::shannon.pritting@suny.edu::b6acce8b-3193-4a7b-b3b8-1dc43a9f8da4" providerId="AD" clId="Web-{07F29815-E474-479D-BE43-610D161DD48D}" dt="2020-07-27T15:24:39.754" v="411"/>
        <pc:sldMkLst>
          <pc:docMk/>
          <pc:sldMk cId="665033015" sldId="450"/>
        </pc:sldMkLst>
      </pc:sldChg>
      <pc:sldMasterChg chg="addSldLayout">
        <pc:chgData name="Pritting, Shannon" userId="S::shannon.pritting@suny.edu::b6acce8b-3193-4a7b-b3b8-1dc43a9f8da4" providerId="AD" clId="Web-{07F29815-E474-479D-BE43-610D161DD48D}" dt="2020-07-27T15:24:10.223" v="408"/>
        <pc:sldMasterMkLst>
          <pc:docMk/>
          <pc:sldMasterMk cId="2789739398" sldId="2147483648"/>
        </pc:sldMasterMkLst>
        <pc:sldLayoutChg chg="add">
          <pc:chgData name="Pritting, Shannon" userId="S::shannon.pritting@suny.edu::b6acce8b-3193-4a7b-b3b8-1dc43a9f8da4" providerId="AD" clId="Web-{07F29815-E474-479D-BE43-610D161DD48D}" dt="2020-07-27T15:24:10.223" v="408"/>
          <pc:sldLayoutMkLst>
            <pc:docMk/>
            <pc:sldMasterMk cId="2789739398" sldId="2147483648"/>
            <pc:sldLayoutMk cId="3947929486" sldId="2147483660"/>
          </pc:sldLayoutMkLst>
        </pc:sldLayoutChg>
        <pc:sldLayoutChg chg="add">
          <pc:chgData name="Pritting, Shannon" userId="S::shannon.pritting@suny.edu::b6acce8b-3193-4a7b-b3b8-1dc43a9f8da4" providerId="AD" clId="Web-{07F29815-E474-479D-BE43-610D161DD48D}" dt="2020-07-27T15:24:10.223" v="408"/>
          <pc:sldLayoutMkLst>
            <pc:docMk/>
            <pc:sldMasterMk cId="2789739398" sldId="2147483648"/>
            <pc:sldLayoutMk cId="4103010282" sldId="2147483661"/>
          </pc:sldLayoutMkLst>
        </pc:sldLayoutChg>
        <pc:sldLayoutChg chg="add">
          <pc:chgData name="Pritting, Shannon" userId="S::shannon.pritting@suny.edu::b6acce8b-3193-4a7b-b3b8-1dc43a9f8da4" providerId="AD" clId="Web-{07F29815-E474-479D-BE43-610D161DD48D}" dt="2020-07-27T15:24:10.223" v="408"/>
          <pc:sldLayoutMkLst>
            <pc:docMk/>
            <pc:sldMasterMk cId="2789739398" sldId="2147483648"/>
            <pc:sldLayoutMk cId="3930881351" sldId="2147483662"/>
          </pc:sldLayoutMkLst>
        </pc:sldLayoutChg>
        <pc:sldLayoutChg chg="add">
          <pc:chgData name="Pritting, Shannon" userId="S::shannon.pritting@suny.edu::b6acce8b-3193-4a7b-b3b8-1dc43a9f8da4" providerId="AD" clId="Web-{07F29815-E474-479D-BE43-610D161DD48D}" dt="2020-07-27T15:24:10.223" v="408"/>
          <pc:sldLayoutMkLst>
            <pc:docMk/>
            <pc:sldMasterMk cId="2789739398" sldId="2147483648"/>
            <pc:sldLayoutMk cId="1466493181" sldId="2147483663"/>
          </pc:sldLayoutMkLst>
        </pc:sldLayoutChg>
      </pc:sldMasterChg>
    </pc:docChg>
  </pc:docChgLst>
  <pc:docChgLst>
    <pc:chgData name="Pritting, Shannon" userId="S::shannon.pritting@suny.edu::b6acce8b-3193-4a7b-b3b8-1dc43a9f8da4" providerId="AD" clId="Web-{2FD8D52B-6D25-4C2C-8C27-E9C3D81622CD}"/>
    <pc:docChg chg="modSld">
      <pc:chgData name="Pritting, Shannon" userId="S::shannon.pritting@suny.edu::b6acce8b-3193-4a7b-b3b8-1dc43a9f8da4" providerId="AD" clId="Web-{2FD8D52B-6D25-4C2C-8C27-E9C3D81622CD}" dt="2020-09-23T23:33:56.252" v="0" actId="14100"/>
      <pc:docMkLst>
        <pc:docMk/>
      </pc:docMkLst>
      <pc:sldChg chg="modSp">
        <pc:chgData name="Pritting, Shannon" userId="S::shannon.pritting@suny.edu::b6acce8b-3193-4a7b-b3b8-1dc43a9f8da4" providerId="AD" clId="Web-{2FD8D52B-6D25-4C2C-8C27-E9C3D81622CD}" dt="2020-09-23T23:33:56.252" v="0" actId="14100"/>
        <pc:sldMkLst>
          <pc:docMk/>
          <pc:sldMk cId="3819276902" sldId="465"/>
        </pc:sldMkLst>
        <pc:picChg chg="mod">
          <ac:chgData name="Pritting, Shannon" userId="S::shannon.pritting@suny.edu::b6acce8b-3193-4a7b-b3b8-1dc43a9f8da4" providerId="AD" clId="Web-{2FD8D52B-6D25-4C2C-8C27-E9C3D81622CD}" dt="2020-09-23T23:33:56.252" v="0" actId="14100"/>
          <ac:picMkLst>
            <pc:docMk/>
            <pc:sldMk cId="3819276902" sldId="465"/>
            <ac:picMk id="3" creationId="{00000000-0000-0000-0000-000000000000}"/>
          </ac:picMkLst>
        </pc:picChg>
      </pc:sldChg>
    </pc:docChg>
  </pc:docChgLst>
  <pc:docChgLst>
    <pc:chgData name="Jackson, Timothy" userId="S::timothy.jackson@suny.edu::9ce01cec-8b46-438e-9d10-af58cd21d299" providerId="AD" clId="Web-{0DC17005-0B2E-4E48-5216-194E6FA741E7}"/>
    <pc:docChg chg="addSld delSld modSld">
      <pc:chgData name="Jackson, Timothy" userId="S::timothy.jackson@suny.edu::9ce01cec-8b46-438e-9d10-af58cd21d299" providerId="AD" clId="Web-{0DC17005-0B2E-4E48-5216-194E6FA741E7}" dt="2020-08-28T01:16:11.088" v="3987" actId="20577"/>
      <pc:docMkLst>
        <pc:docMk/>
      </pc:docMkLst>
      <pc:sldChg chg="modSp">
        <pc:chgData name="Jackson, Timothy" userId="S::timothy.jackson@suny.edu::9ce01cec-8b46-438e-9d10-af58cd21d299" providerId="AD" clId="Web-{0DC17005-0B2E-4E48-5216-194E6FA741E7}" dt="2020-08-28T00:00:23.838" v="347" actId="20577"/>
        <pc:sldMkLst>
          <pc:docMk/>
          <pc:sldMk cId="3410460656" sldId="439"/>
        </pc:sldMkLst>
        <pc:spChg chg="mod">
          <ac:chgData name="Jackson, Timothy" userId="S::timothy.jackson@suny.edu::9ce01cec-8b46-438e-9d10-af58cd21d299" providerId="AD" clId="Web-{0DC17005-0B2E-4E48-5216-194E6FA741E7}" dt="2020-08-28T00:00:23.838" v="347" actId="20577"/>
          <ac:spMkLst>
            <pc:docMk/>
            <pc:sldMk cId="3410460656" sldId="439"/>
            <ac:spMk id="5" creationId="{535E1953-C7A3-4180-AAE1-5C1894D3B757}"/>
          </ac:spMkLst>
        </pc:spChg>
      </pc:sldChg>
      <pc:sldChg chg="addSp modSp">
        <pc:chgData name="Jackson, Timothy" userId="S::timothy.jackson@suny.edu::9ce01cec-8b46-438e-9d10-af58cd21d299" providerId="AD" clId="Web-{0DC17005-0B2E-4E48-5216-194E6FA741E7}" dt="2020-08-28T00:56:12.487" v="2653" actId="1076"/>
        <pc:sldMkLst>
          <pc:docMk/>
          <pc:sldMk cId="721580631" sldId="468"/>
        </pc:sldMkLst>
        <pc:spChg chg="mod">
          <ac:chgData name="Jackson, Timothy" userId="S::timothy.jackson@suny.edu::9ce01cec-8b46-438e-9d10-af58cd21d299" providerId="AD" clId="Web-{0DC17005-0B2E-4E48-5216-194E6FA741E7}" dt="2020-08-28T00:56:07.159" v="2651" actId="14100"/>
          <ac:spMkLst>
            <pc:docMk/>
            <pc:sldMk cId="721580631" sldId="468"/>
            <ac:spMk id="5" creationId="{535E1953-C7A3-4180-AAE1-5C1894D3B757}"/>
          </ac:spMkLst>
        </pc:spChg>
        <pc:picChg chg="add mod">
          <ac:chgData name="Jackson, Timothy" userId="S::timothy.jackson@suny.edu::9ce01cec-8b46-438e-9d10-af58cd21d299" providerId="AD" clId="Web-{0DC17005-0B2E-4E48-5216-194E6FA741E7}" dt="2020-08-28T00:56:09.956" v="2652" actId="1076"/>
          <ac:picMkLst>
            <pc:docMk/>
            <pc:sldMk cId="721580631" sldId="468"/>
            <ac:picMk id="3" creationId="{0172D5CD-2D02-4376-8CC4-FE623A62F7AA}"/>
          </ac:picMkLst>
        </pc:picChg>
        <pc:picChg chg="add mod">
          <ac:chgData name="Jackson, Timothy" userId="S::timothy.jackson@suny.edu::9ce01cec-8b46-438e-9d10-af58cd21d299" providerId="AD" clId="Web-{0DC17005-0B2E-4E48-5216-194E6FA741E7}" dt="2020-08-28T00:56:12.487" v="2653" actId="1076"/>
          <ac:picMkLst>
            <pc:docMk/>
            <pc:sldMk cId="721580631" sldId="468"/>
            <ac:picMk id="4" creationId="{E4210CC3-31B6-4289-ACE4-79D8FD4639EF}"/>
          </ac:picMkLst>
        </pc:picChg>
      </pc:sldChg>
      <pc:sldChg chg="modSp add del replId">
        <pc:chgData name="Jackson, Timothy" userId="S::timothy.jackson@suny.edu::9ce01cec-8b46-438e-9d10-af58cd21d299" providerId="AD" clId="Web-{0DC17005-0B2E-4E48-5216-194E6FA741E7}" dt="2020-08-28T00:18:02.552" v="1164"/>
        <pc:sldMkLst>
          <pc:docMk/>
          <pc:sldMk cId="1991479454" sldId="479"/>
        </pc:sldMkLst>
        <pc:spChg chg="mod">
          <ac:chgData name="Jackson, Timothy" userId="S::timothy.jackson@suny.edu::9ce01cec-8b46-438e-9d10-af58cd21d299" providerId="AD" clId="Web-{0DC17005-0B2E-4E48-5216-194E6FA741E7}" dt="2020-08-28T00:17:59.193" v="1161" actId="20577"/>
          <ac:spMkLst>
            <pc:docMk/>
            <pc:sldMk cId="1991479454" sldId="479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0DC17005-0B2E-4E48-5216-194E6FA741E7}" dt="2020-08-28T00:11:07.260" v="1130" actId="20577"/>
          <ac:spMkLst>
            <pc:docMk/>
            <pc:sldMk cId="1991479454" sldId="479"/>
            <ac:spMk id="5" creationId="{535E1953-C7A3-4180-AAE1-5C1894D3B757}"/>
          </ac:spMkLst>
        </pc:spChg>
      </pc:sldChg>
      <pc:sldChg chg="delSp modSp add replId">
        <pc:chgData name="Jackson, Timothy" userId="S::timothy.jackson@suny.edu::9ce01cec-8b46-438e-9d10-af58cd21d299" providerId="AD" clId="Web-{0DC17005-0B2E-4E48-5216-194E6FA741E7}" dt="2020-08-28T01:16:11.088" v="3986" actId="20577"/>
        <pc:sldMkLst>
          <pc:docMk/>
          <pc:sldMk cId="4251229377" sldId="480"/>
        </pc:sldMkLst>
        <pc:spChg chg="mod">
          <ac:chgData name="Jackson, Timothy" userId="S::timothy.jackson@suny.edu::9ce01cec-8b46-438e-9d10-af58cd21d299" providerId="AD" clId="Web-{0DC17005-0B2E-4E48-5216-194E6FA741E7}" dt="2020-08-28T00:57:50.506" v="2728" actId="20577"/>
          <ac:spMkLst>
            <pc:docMk/>
            <pc:sldMk cId="4251229377" sldId="480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0DC17005-0B2E-4E48-5216-194E6FA741E7}" dt="2020-08-28T01:16:11.088" v="3986" actId="20577"/>
          <ac:spMkLst>
            <pc:docMk/>
            <pc:sldMk cId="4251229377" sldId="480"/>
            <ac:spMk id="5" creationId="{535E1953-C7A3-4180-AAE1-5C1894D3B757}"/>
          </ac:spMkLst>
        </pc:spChg>
        <pc:picChg chg="del">
          <ac:chgData name="Jackson, Timothy" userId="S::timothy.jackson@suny.edu::9ce01cec-8b46-438e-9d10-af58cd21d299" providerId="AD" clId="Web-{0DC17005-0B2E-4E48-5216-194E6FA741E7}" dt="2020-08-28T00:18:10.209" v="1170"/>
          <ac:picMkLst>
            <pc:docMk/>
            <pc:sldMk cId="4251229377" sldId="480"/>
            <ac:picMk id="3" creationId="{0172D5CD-2D02-4376-8CC4-FE623A62F7AA}"/>
          </ac:picMkLst>
        </pc:picChg>
        <pc:picChg chg="del">
          <ac:chgData name="Jackson, Timothy" userId="S::timothy.jackson@suny.edu::9ce01cec-8b46-438e-9d10-af58cd21d299" providerId="AD" clId="Web-{0DC17005-0B2E-4E48-5216-194E6FA741E7}" dt="2020-08-28T00:18:09.553" v="1169"/>
          <ac:picMkLst>
            <pc:docMk/>
            <pc:sldMk cId="4251229377" sldId="480"/>
            <ac:picMk id="4" creationId="{E4210CC3-31B6-4289-ACE4-79D8FD4639EF}"/>
          </ac:picMkLst>
        </pc:picChg>
      </pc:sldChg>
      <pc:sldChg chg="modSp add replId">
        <pc:chgData name="Jackson, Timothy" userId="S::timothy.jackson@suny.edu::9ce01cec-8b46-438e-9d10-af58cd21d299" providerId="AD" clId="Web-{0DC17005-0B2E-4E48-5216-194E6FA741E7}" dt="2020-08-28T00:54:56.563" v="2642" actId="20577"/>
        <pc:sldMkLst>
          <pc:docMk/>
          <pc:sldMk cId="3048667713" sldId="481"/>
        </pc:sldMkLst>
        <pc:spChg chg="mod">
          <ac:chgData name="Jackson, Timothy" userId="S::timothy.jackson@suny.edu::9ce01cec-8b46-438e-9d10-af58cd21d299" providerId="AD" clId="Web-{0DC17005-0B2E-4E48-5216-194E6FA741E7}" dt="2020-08-28T00:52:16.996" v="2469" actId="20577"/>
          <ac:spMkLst>
            <pc:docMk/>
            <pc:sldMk cId="3048667713" sldId="48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0DC17005-0B2E-4E48-5216-194E6FA741E7}" dt="2020-08-28T00:54:56.563" v="2642" actId="20577"/>
          <ac:spMkLst>
            <pc:docMk/>
            <pc:sldMk cId="3048667713" sldId="481"/>
            <ac:spMk id="5" creationId="{535E1953-C7A3-4180-AAE1-5C1894D3B757}"/>
          </ac:spMkLst>
        </pc:spChg>
      </pc:sldChg>
      <pc:sldChg chg="delSp modSp add del replId">
        <pc:chgData name="Jackson, Timothy" userId="S::timothy.jackson@suny.edu::9ce01cec-8b46-438e-9d10-af58cd21d299" providerId="AD" clId="Web-{0DC17005-0B2E-4E48-5216-194E6FA741E7}" dt="2020-08-28T00:57:35.724" v="2713"/>
        <pc:sldMkLst>
          <pc:docMk/>
          <pc:sldMk cId="1618804204" sldId="482"/>
        </pc:sldMkLst>
        <pc:spChg chg="mod">
          <ac:chgData name="Jackson, Timothy" userId="S::timothy.jackson@suny.edu::9ce01cec-8b46-438e-9d10-af58cd21d299" providerId="AD" clId="Web-{0DC17005-0B2E-4E48-5216-194E6FA741E7}" dt="2020-08-28T00:57:07.099" v="2672" actId="20577"/>
          <ac:spMkLst>
            <pc:docMk/>
            <pc:sldMk cId="1618804204" sldId="482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0DC17005-0B2E-4E48-5216-194E6FA741E7}" dt="2020-08-28T00:57:27.662" v="2710" actId="20577"/>
          <ac:spMkLst>
            <pc:docMk/>
            <pc:sldMk cId="1618804204" sldId="482"/>
            <ac:spMk id="5" creationId="{535E1953-C7A3-4180-AAE1-5C1894D3B757}"/>
          </ac:spMkLst>
        </pc:spChg>
        <pc:picChg chg="del">
          <ac:chgData name="Jackson, Timothy" userId="S::timothy.jackson@suny.edu::9ce01cec-8b46-438e-9d10-af58cd21d299" providerId="AD" clId="Web-{0DC17005-0B2E-4E48-5216-194E6FA741E7}" dt="2020-08-28T00:57:03.380" v="2668"/>
          <ac:picMkLst>
            <pc:docMk/>
            <pc:sldMk cId="1618804204" sldId="482"/>
            <ac:picMk id="3" creationId="{0172D5CD-2D02-4376-8CC4-FE623A62F7AA}"/>
          </ac:picMkLst>
        </pc:picChg>
        <pc:picChg chg="del">
          <ac:chgData name="Jackson, Timothy" userId="S::timothy.jackson@suny.edu::9ce01cec-8b46-438e-9d10-af58cd21d299" providerId="AD" clId="Web-{0DC17005-0B2E-4E48-5216-194E6FA741E7}" dt="2020-08-28T00:57:04.130" v="2669"/>
          <ac:picMkLst>
            <pc:docMk/>
            <pc:sldMk cId="1618804204" sldId="482"/>
            <ac:picMk id="4" creationId="{E4210CC3-31B6-4289-ACE4-79D8FD4639EF}"/>
          </ac:picMkLst>
        </pc:picChg>
      </pc:sldChg>
      <pc:sldChg chg="add replId">
        <pc:chgData name="Jackson, Timothy" userId="S::timothy.jackson@suny.edu::9ce01cec-8b46-438e-9d10-af58cd21d299" providerId="AD" clId="Web-{0DC17005-0B2E-4E48-5216-194E6FA741E7}" dt="2020-08-28T00:57:37.740" v="2714"/>
        <pc:sldMkLst>
          <pc:docMk/>
          <pc:sldMk cId="4077084795" sldId="482"/>
        </pc:sldMkLst>
      </pc:sldChg>
    </pc:docChg>
  </pc:docChgLst>
  <pc:docChgLst>
    <pc:chgData name="Jackson, Timothy" userId="S::timothy.jackson@suny.edu::9ce01cec-8b46-438e-9d10-af58cd21d299" providerId="AD" clId="Web-{D405D7C8-7261-4E6F-94A4-0168B9229BAD}"/>
    <pc:docChg chg="modSld">
      <pc:chgData name="Jackson, Timothy" userId="S::timothy.jackson@suny.edu::9ce01cec-8b46-438e-9d10-af58cd21d299" providerId="AD" clId="Web-{D405D7C8-7261-4E6F-94A4-0168B9229BAD}" dt="2020-09-23T23:39:00.066" v="9" actId="20577"/>
      <pc:docMkLst>
        <pc:docMk/>
      </pc:docMkLst>
      <pc:sldChg chg="modSp">
        <pc:chgData name="Jackson, Timothy" userId="S::timothy.jackson@suny.edu::9ce01cec-8b46-438e-9d10-af58cd21d299" providerId="AD" clId="Web-{D405D7C8-7261-4E6F-94A4-0168B9229BAD}" dt="2020-09-23T23:39:00.051" v="8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D405D7C8-7261-4E6F-94A4-0168B9229BAD}" dt="2020-09-23T23:39:00.051" v="8" actId="20577"/>
          <ac:spMkLst>
            <pc:docMk/>
            <pc:sldMk cId="581364705" sldId="438"/>
            <ac:spMk id="5" creationId="{535E1953-C7A3-4180-AAE1-5C1894D3B757}"/>
          </ac:spMkLst>
        </pc:spChg>
      </pc:sldChg>
    </pc:docChg>
  </pc:docChgLst>
  <pc:docChgLst>
    <pc:chgData name="Koerber, Jennifer" userId="S::jennifer.koerber@suny.edu::91757253-cc7b-4705-809f-b291d8f3bd2f" providerId="AD" clId="Web-{8D7CB70D-D89A-07D1-3FBD-05DDD875C612}"/>
    <pc:docChg chg="modSld sldOrd">
      <pc:chgData name="Koerber, Jennifer" userId="S::jennifer.koerber@suny.edu::91757253-cc7b-4705-809f-b291d8f3bd2f" providerId="AD" clId="Web-{8D7CB70D-D89A-07D1-3FBD-05DDD875C612}" dt="2020-01-31T16:32:20.069" v="186"/>
      <pc:docMkLst>
        <pc:docMk/>
      </pc:docMkLst>
      <pc:sldChg chg="modSp">
        <pc:chgData name="Koerber, Jennifer" userId="S::jennifer.koerber@suny.edu::91757253-cc7b-4705-809f-b291d8f3bd2f" providerId="AD" clId="Web-{8D7CB70D-D89A-07D1-3FBD-05DDD875C612}" dt="2020-01-31T16:32:06.271" v="185" actId="1076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8D7CB70D-D89A-07D1-3FBD-05DDD875C612}" dt="2020-01-31T16:32:06.271" v="185" actId="1076"/>
          <ac:spMkLst>
            <pc:docMk/>
            <pc:sldMk cId="498256463" sldId="319"/>
            <ac:spMk id="6" creationId="{0E3DDDCA-E813-48CB-B6B2-51959E49905C}"/>
          </ac:spMkLst>
        </pc:spChg>
        <pc:spChg chg="mod">
          <ac:chgData name="Koerber, Jennifer" userId="S::jennifer.koerber@suny.edu::91757253-cc7b-4705-809f-b291d8f3bd2f" providerId="AD" clId="Web-{8D7CB70D-D89A-07D1-3FBD-05DDD875C612}" dt="2020-01-31T16:31:57.084" v="183" actId="20577"/>
          <ac:spMkLst>
            <pc:docMk/>
            <pc:sldMk cId="498256463" sldId="319"/>
            <ac:spMk id="13" creationId="{88211562-086D-455E-840C-410E172A6A33}"/>
          </ac:spMkLst>
        </pc:spChg>
      </pc:sldChg>
      <pc:sldChg chg="modSp">
        <pc:chgData name="Koerber, Jennifer" userId="S::jennifer.koerber@suny.edu::91757253-cc7b-4705-809f-b291d8f3bd2f" providerId="AD" clId="Web-{8D7CB70D-D89A-07D1-3FBD-05DDD875C612}" dt="2020-01-31T16:29:14.453" v="124" actId="20577"/>
        <pc:sldMkLst>
          <pc:docMk/>
          <pc:sldMk cId="2582587771" sldId="367"/>
        </pc:sldMkLst>
        <pc:spChg chg="mod">
          <ac:chgData name="Koerber, Jennifer" userId="S::jennifer.koerber@suny.edu::91757253-cc7b-4705-809f-b291d8f3bd2f" providerId="AD" clId="Web-{8D7CB70D-D89A-07D1-3FBD-05DDD875C612}" dt="2020-01-31T16:29:14.453" v="124" actId="20577"/>
          <ac:spMkLst>
            <pc:docMk/>
            <pc:sldMk cId="2582587771" sldId="367"/>
            <ac:spMk id="16" creationId="{58C3424A-37F4-4E23-97D5-C80FBC03E017}"/>
          </ac:spMkLst>
        </pc:spChg>
      </pc:sldChg>
      <pc:sldChg chg="addSp delSp modSp ord">
        <pc:chgData name="Koerber, Jennifer" userId="S::jennifer.koerber@suny.edu::91757253-cc7b-4705-809f-b291d8f3bd2f" providerId="AD" clId="Web-{8D7CB70D-D89A-07D1-3FBD-05DDD875C612}" dt="2020-01-31T16:32:20.069" v="186"/>
        <pc:sldMkLst>
          <pc:docMk/>
          <pc:sldMk cId="3389052118" sldId="384"/>
        </pc:sldMkLst>
        <pc:picChg chg="del">
          <ac:chgData name="Koerber, Jennifer" userId="S::jennifer.koerber@suny.edu::91757253-cc7b-4705-809f-b291d8f3bd2f" providerId="AD" clId="Web-{8D7CB70D-D89A-07D1-3FBD-05DDD875C612}" dt="2020-01-31T16:29:59.758" v="126"/>
          <ac:picMkLst>
            <pc:docMk/>
            <pc:sldMk cId="3389052118" sldId="384"/>
            <ac:picMk id="3" creationId="{A2AEF45F-8C36-49E9-A761-0F05CC397BB8}"/>
          </ac:picMkLst>
        </pc:picChg>
        <pc:picChg chg="add mod">
          <ac:chgData name="Koerber, Jennifer" userId="S::jennifer.koerber@suny.edu::91757253-cc7b-4705-809f-b291d8f3bd2f" providerId="AD" clId="Web-{8D7CB70D-D89A-07D1-3FBD-05DDD875C612}" dt="2020-01-31T16:30:12.502" v="130" actId="1076"/>
          <ac:picMkLst>
            <pc:docMk/>
            <pc:sldMk cId="3389052118" sldId="384"/>
            <ac:picMk id="4" creationId="{698451D4-679A-47F2-90FC-632C5712798B}"/>
          </ac:picMkLst>
        </pc:picChg>
      </pc:sldChg>
    </pc:docChg>
  </pc:docChgLst>
  <pc:docChgLst>
    <pc:chgData name="Jackson, Timothy" userId="S::timothy.jackson@suny.edu::9ce01cec-8b46-438e-9d10-af58cd21d299" providerId="AD" clId="Web-{7B531D46-4642-4C93-928E-7931A6A929D8}"/>
    <pc:docChg chg="delSld modSld">
      <pc:chgData name="Jackson, Timothy" userId="S::timothy.jackson@suny.edu::9ce01cec-8b46-438e-9d10-af58cd21d299" providerId="AD" clId="Web-{7B531D46-4642-4C93-928E-7931A6A929D8}" dt="2020-02-25T17:45:47.878" v="508"/>
      <pc:docMkLst>
        <pc:docMk/>
      </pc:docMkLst>
      <pc:sldChg chg="modSp">
        <pc:chgData name="Jackson, Timothy" userId="S::timothy.jackson@suny.edu::9ce01cec-8b46-438e-9d10-af58cd21d299" providerId="AD" clId="Web-{7B531D46-4642-4C93-928E-7931A6A929D8}" dt="2020-02-25T17:04:19.568" v="141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7B531D46-4642-4C93-928E-7931A6A929D8}" dt="2020-02-25T16:57:55.353" v="2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7B531D46-4642-4C93-928E-7931A6A929D8}" dt="2020-02-25T17:04:19.568" v="141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delSp modSp">
        <pc:chgData name="Jackson, Timothy" userId="S::timothy.jackson@suny.edu::9ce01cec-8b46-438e-9d10-af58cd21d299" providerId="AD" clId="Web-{7B531D46-4642-4C93-928E-7931A6A929D8}" dt="2020-02-25T17:18:29.344" v="445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7B531D46-4642-4C93-928E-7931A6A929D8}" dt="2020-02-25T16:58:05.463" v="6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7B531D46-4642-4C93-928E-7931A6A929D8}" dt="2020-02-25T17:18:29.344" v="445" actId="20577"/>
          <ac:spMkLst>
            <pc:docMk/>
            <pc:sldMk cId="1625917109" sldId="348"/>
            <ac:spMk id="5" creationId="{535E1953-C7A3-4180-AAE1-5C1894D3B757}"/>
          </ac:spMkLst>
        </pc:spChg>
        <pc:picChg chg="del">
          <ac:chgData name="Jackson, Timothy" userId="S::timothy.jackson@suny.edu::9ce01cec-8b46-438e-9d10-af58cd21d299" providerId="AD" clId="Web-{7B531D46-4642-4C93-928E-7931A6A929D8}" dt="2020-02-25T17:10:21.892" v="142"/>
          <ac:picMkLst>
            <pc:docMk/>
            <pc:sldMk cId="1625917109" sldId="348"/>
            <ac:picMk id="17" creationId="{B63FC990-05B6-44C1-BB2F-20B2A2F1B596}"/>
          </ac:picMkLst>
        </pc:picChg>
      </pc:sldChg>
      <pc:sldChg chg="modSp">
        <pc:chgData name="Jackson, Timothy" userId="S::timothy.jackson@suny.edu::9ce01cec-8b46-438e-9d10-af58cd21d299" providerId="AD" clId="Web-{7B531D46-4642-4C93-928E-7931A6A929D8}" dt="2020-02-25T17:29:51.943" v="502" actId="1076"/>
        <pc:sldMkLst>
          <pc:docMk/>
          <pc:sldMk cId="717302634" sldId="349"/>
        </pc:sldMkLst>
        <pc:spChg chg="mod">
          <ac:chgData name="Jackson, Timothy" userId="S::timothy.jackson@suny.edu::9ce01cec-8b46-438e-9d10-af58cd21d299" providerId="AD" clId="Web-{7B531D46-4642-4C93-928E-7931A6A929D8}" dt="2020-02-25T17:19:17.892" v="481" actId="1076"/>
          <ac:spMkLst>
            <pc:docMk/>
            <pc:sldMk cId="717302634" sldId="349"/>
            <ac:spMk id="2" creationId="{300BDA76-8B2E-4A56-B855-780EC1932459}"/>
          </ac:spMkLst>
        </pc:spChg>
        <pc:graphicFrameChg chg="mod modGraphic">
          <ac:chgData name="Jackson, Timothy" userId="S::timothy.jackson@suny.edu::9ce01cec-8b46-438e-9d10-af58cd21d299" providerId="AD" clId="Web-{7B531D46-4642-4C93-928E-7931A6A929D8}" dt="2020-02-25T17:29:51.943" v="502" actId="1076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7B531D46-4642-4C93-928E-7931A6A929D8}" dt="2020-02-25T17:45:37.066" v="505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7B531D46-4642-4C93-928E-7931A6A929D8}" dt="2020-02-25T17:45:37.066" v="50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7B531D46-4642-4C93-928E-7931A6A929D8}" dt="2020-02-25T17:45:46.472" v="507"/>
        <pc:sldMkLst>
          <pc:docMk/>
          <pc:sldMk cId="1499648403" sldId="381"/>
        </pc:sldMkLst>
      </pc:sldChg>
      <pc:sldChg chg="del">
        <pc:chgData name="Jackson, Timothy" userId="S::timothy.jackson@suny.edu::9ce01cec-8b46-438e-9d10-af58cd21d299" providerId="AD" clId="Web-{7B531D46-4642-4C93-928E-7931A6A929D8}" dt="2020-02-25T17:45:47.878" v="508"/>
        <pc:sldMkLst>
          <pc:docMk/>
          <pc:sldMk cId="1887605252" sldId="383"/>
        </pc:sldMkLst>
      </pc:sldChg>
    </pc:docChg>
  </pc:docChgLst>
  <pc:docChgLst>
    <pc:chgData name="Jackson, Timothy" userId="S::timothy.jackson@suny.edu::9ce01cec-8b46-438e-9d10-af58cd21d299" providerId="AD" clId="Web-{0955E054-6A54-4271-863B-12ECA0740F58}"/>
    <pc:docChg chg="modSld">
      <pc:chgData name="Jackson, Timothy" userId="S::timothy.jackson@suny.edu::9ce01cec-8b46-438e-9d10-af58cd21d299" providerId="AD" clId="Web-{0955E054-6A54-4271-863B-12ECA0740F58}" dt="2020-07-28T17:56:40.224" v="1" actId="20577"/>
      <pc:docMkLst>
        <pc:docMk/>
      </pc:docMkLst>
      <pc:sldChg chg="modSp">
        <pc:chgData name="Jackson, Timothy" userId="S::timothy.jackson@suny.edu::9ce01cec-8b46-438e-9d10-af58cd21d299" providerId="AD" clId="Web-{0955E054-6A54-4271-863B-12ECA0740F58}" dt="2020-07-28T17:56:40.224" v="0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0955E054-6A54-4271-863B-12ECA0740F58}" dt="2020-07-28T17:56:40.224" v="0" actId="20577"/>
          <ac:spMkLst>
            <pc:docMk/>
            <pc:sldMk cId="581364705" sldId="438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6CCD8EC2-57A7-790B-4110-7235B51D28C7}"/>
    <pc:docChg chg="modSld">
      <pc:chgData name="McGee, Margaret" userId="S::margaret.mcgee@suny.edu::07377fe7-8f05-4c22-a697-5f820ef7115e" providerId="AD" clId="Web-{6CCD8EC2-57A7-790B-4110-7235B51D28C7}" dt="2020-01-31T18:37:12.628" v="13" actId="20577"/>
      <pc:docMkLst>
        <pc:docMk/>
      </pc:docMkLst>
      <pc:sldChg chg="modSp">
        <pc:chgData name="McGee, Margaret" userId="S::margaret.mcgee@suny.edu::07377fe7-8f05-4c22-a697-5f820ef7115e" providerId="AD" clId="Web-{6CCD8EC2-57A7-790B-4110-7235B51D28C7}" dt="2020-01-31T18:36:43.362" v="2" actId="20577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6CCD8EC2-57A7-790B-4110-7235B51D28C7}" dt="2020-01-31T18:36:43.362" v="2" actId="20577"/>
          <ac:spMkLst>
            <pc:docMk/>
            <pc:sldMk cId="2832116887" sldId="370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CCD8EC2-57A7-790B-4110-7235B51D28C7}" dt="2020-01-31T18:37:12.628" v="12" actId="20577"/>
        <pc:sldMkLst>
          <pc:docMk/>
          <pc:sldMk cId="3912436486" sldId="371"/>
        </pc:sldMkLst>
        <pc:spChg chg="mod">
          <ac:chgData name="McGee, Margaret" userId="S::margaret.mcgee@suny.edu::07377fe7-8f05-4c22-a697-5f820ef7115e" providerId="AD" clId="Web-{6CCD8EC2-57A7-790B-4110-7235B51D28C7}" dt="2020-01-31T18:37:12.628" v="12" actId="20577"/>
          <ac:spMkLst>
            <pc:docMk/>
            <pc:sldMk cId="3912436486" sldId="371"/>
            <ac:spMk id="3" creationId="{4DBDDB3F-B73C-4F73-9955-8AC852907A47}"/>
          </ac:spMkLst>
        </pc:spChg>
      </pc:sldChg>
    </pc:docChg>
  </pc:docChgLst>
  <pc:docChgLst>
    <pc:chgData name="Jackson, Timothy" userId="S::timothy.jackson@suny.edu::9ce01cec-8b46-438e-9d10-af58cd21d299" providerId="AD" clId="Web-{5196E8E8-91E1-782D-9BDA-D07642CC0DBF}"/>
    <pc:docChg chg="modSld">
      <pc:chgData name="Jackson, Timothy" userId="S::timothy.jackson@suny.edu::9ce01cec-8b46-438e-9d10-af58cd21d299" providerId="AD" clId="Web-{5196E8E8-91E1-782D-9BDA-D07642CC0DBF}" dt="2019-12-17T20:57:19.051" v="42" actId="20577"/>
      <pc:docMkLst>
        <pc:docMk/>
      </pc:docMkLst>
      <pc:sldChg chg="modSp">
        <pc:chgData name="Jackson, Timothy" userId="S::timothy.jackson@suny.edu::9ce01cec-8b46-438e-9d10-af58cd21d299" providerId="AD" clId="Web-{5196E8E8-91E1-782D-9BDA-D07642CC0DBF}" dt="2019-12-17T20:57:19.051" v="41" actId="20577"/>
        <pc:sldMkLst>
          <pc:docMk/>
          <pc:sldMk cId="498256463" sldId="319"/>
        </pc:sldMkLst>
        <pc:spChg chg="mod">
          <ac:chgData name="Jackson, Timothy" userId="S::timothy.jackson@suny.edu::9ce01cec-8b46-438e-9d10-af58cd21d299" providerId="AD" clId="Web-{5196E8E8-91E1-782D-9BDA-D07642CC0DBF}" dt="2019-12-17T20:57:19.051" v="41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Tovstiadi, Esta" userId="S::esta.tovstiadi@suny.edu::b592cbb2-ea38-4240-8a3a-6613487ae435" providerId="AD" clId="Web-{2DA89643-51AF-46E8-A117-7D8175E91D70}"/>
    <pc:docChg chg="modSld">
      <pc:chgData name="Tovstiadi, Esta" userId="S::esta.tovstiadi@suny.edu::b592cbb2-ea38-4240-8a3a-6613487ae435" providerId="AD" clId="Web-{2DA89643-51AF-46E8-A117-7D8175E91D70}" dt="2020-09-03T13:44:19.468" v="5" actId="20577"/>
      <pc:docMkLst>
        <pc:docMk/>
      </pc:docMkLst>
      <pc:sldChg chg="modSp">
        <pc:chgData name="Tovstiadi, Esta" userId="S::esta.tovstiadi@suny.edu::b592cbb2-ea38-4240-8a3a-6613487ae435" providerId="AD" clId="Web-{2DA89643-51AF-46E8-A117-7D8175E91D70}" dt="2020-09-03T13:44:19.468" v="4" actId="20577"/>
        <pc:sldMkLst>
          <pc:docMk/>
          <pc:sldMk cId="665033015" sldId="450"/>
        </pc:sldMkLst>
        <pc:spChg chg="mod">
          <ac:chgData name="Tovstiadi, Esta" userId="S::esta.tovstiadi@suny.edu::b592cbb2-ea38-4240-8a3a-6613487ae435" providerId="AD" clId="Web-{2DA89643-51AF-46E8-A117-7D8175E91D70}" dt="2020-09-03T13:44:19.468" v="4" actId="20577"/>
          <ac:spMkLst>
            <pc:docMk/>
            <pc:sldMk cId="665033015" sldId="450"/>
            <ac:spMk id="2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B17FA13A-A51C-4A23-1962-8B984D19BEED}"/>
    <pc:docChg chg="modSld">
      <pc:chgData name="McGee, Margaret" userId="S::margaret.mcgee@suny.edu::07377fe7-8f05-4c22-a697-5f820ef7115e" providerId="AD" clId="Web-{B17FA13A-A51C-4A23-1962-8B984D19BEED}" dt="2020-08-28T12:02:28.132" v="279" actId="14100"/>
      <pc:docMkLst>
        <pc:docMk/>
      </pc:docMkLst>
      <pc:sldChg chg="modSp">
        <pc:chgData name="McGee, Margaret" userId="S::margaret.mcgee@suny.edu::07377fe7-8f05-4c22-a697-5f820ef7115e" providerId="AD" clId="Web-{B17FA13A-A51C-4A23-1962-8B984D19BEED}" dt="2020-08-28T12:02:02.913" v="273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B17FA13A-A51C-4A23-1962-8B984D19BEED}" dt="2020-08-28T12:02:02.913" v="273" actId="20577"/>
          <ac:spMkLst>
            <pc:docMk/>
            <pc:sldMk cId="2227392382" sldId="342"/>
            <ac:spMk id="6" creationId="{82418CFA-6D41-4980-A0EC-28013A0C6BAE}"/>
          </ac:spMkLst>
        </pc:spChg>
      </pc:sldChg>
      <pc:sldChg chg="modSp">
        <pc:chgData name="McGee, Margaret" userId="S::margaret.mcgee@suny.edu::07377fe7-8f05-4c22-a697-5f820ef7115e" providerId="AD" clId="Web-{B17FA13A-A51C-4A23-1962-8B984D19BEED}" dt="2020-08-28T12:02:28.132" v="279" actId="14100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B17FA13A-A51C-4A23-1962-8B984D19BEED}" dt="2020-08-28T12:02:28.132" v="279" actId="14100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B17FA13A-A51C-4A23-1962-8B984D19BEED}" dt="2020-08-28T12:00:58.429" v="268" actId="14100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B17FA13A-A51C-4A23-1962-8B984D19BEED}" dt="2020-08-28T12:00:58.429" v="268" actId="14100"/>
          <ac:spMkLst>
            <pc:docMk/>
            <pc:sldMk cId="620162658" sldId="379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B17FA13A-A51C-4A23-1962-8B984D19BEED}" dt="2020-08-28T12:00:01.257" v="208" actId="20577"/>
        <pc:sldMkLst>
          <pc:docMk/>
          <pc:sldMk cId="2610337857" sldId="452"/>
        </pc:sldMkLst>
        <pc:spChg chg="mod">
          <ac:chgData name="McGee, Margaret" userId="S::margaret.mcgee@suny.edu::07377fe7-8f05-4c22-a697-5f820ef7115e" providerId="AD" clId="Web-{B17FA13A-A51C-4A23-1962-8B984D19BEED}" dt="2020-08-28T12:00:01.257" v="208" actId="20577"/>
          <ac:spMkLst>
            <pc:docMk/>
            <pc:sldMk cId="2610337857" sldId="452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B17FA13A-A51C-4A23-1962-8B984D19BEED}" dt="2020-08-28T11:57:07.555" v="86" actId="20577"/>
        <pc:sldMkLst>
          <pc:docMk/>
          <pc:sldMk cId="45523102" sldId="475"/>
        </pc:sldMkLst>
        <pc:spChg chg="mod">
          <ac:chgData name="McGee, Margaret" userId="S::margaret.mcgee@suny.edu::07377fe7-8f05-4c22-a697-5f820ef7115e" providerId="AD" clId="Web-{B17FA13A-A51C-4A23-1962-8B984D19BEED}" dt="2020-08-28T11:57:07.555" v="86" actId="20577"/>
          <ac:spMkLst>
            <pc:docMk/>
            <pc:sldMk cId="45523102" sldId="475"/>
            <ac:spMk id="6" creationId="{82418CFA-6D41-4980-A0EC-28013A0C6BAE}"/>
          </ac:spMkLst>
        </pc:spChg>
      </pc:sldChg>
      <pc:sldChg chg="modSp">
        <pc:chgData name="McGee, Margaret" userId="S::margaret.mcgee@suny.edu::07377fe7-8f05-4c22-a697-5f820ef7115e" providerId="AD" clId="Web-{B17FA13A-A51C-4A23-1962-8B984D19BEED}" dt="2020-08-28T12:01:40.679" v="269" actId="20577"/>
        <pc:sldMkLst>
          <pc:docMk/>
          <pc:sldMk cId="444234946" sldId="477"/>
        </pc:sldMkLst>
        <pc:spChg chg="mod">
          <ac:chgData name="McGee, Margaret" userId="S::margaret.mcgee@suny.edu::07377fe7-8f05-4c22-a697-5f820ef7115e" providerId="AD" clId="Web-{B17FA13A-A51C-4A23-1962-8B984D19BEED}" dt="2020-08-28T12:01:40.679" v="269" actId="20577"/>
          <ac:spMkLst>
            <pc:docMk/>
            <pc:sldMk cId="444234946" sldId="477"/>
            <ac:spMk id="6" creationId="{82418CFA-6D41-4980-A0EC-28013A0C6BAE}"/>
          </ac:spMkLst>
        </pc:spChg>
      </pc:sldChg>
    </pc:docChg>
  </pc:docChgLst>
  <pc:docChgLst>
    <pc:chgData name="McGee, Margaret" userId="S::margaret.mcgee@suny.edu::07377fe7-8f05-4c22-a697-5f820ef7115e" providerId="AD" clId="Web-{17E99B41-A942-44F8-209F-25EF3E8C4B90}"/>
    <pc:docChg chg="addSld delSld modSld sldOrd">
      <pc:chgData name="McGee, Margaret" userId="S::margaret.mcgee@suny.edu::07377fe7-8f05-4c22-a697-5f820ef7115e" providerId="AD" clId="Web-{17E99B41-A942-44F8-209F-25EF3E8C4B90}" dt="2019-12-18T14:16:59.997" v="4214" actId="1076"/>
      <pc:docMkLst>
        <pc:docMk/>
      </pc:docMkLst>
      <pc:sldChg chg="addSp delSp modSp ord">
        <pc:chgData name="McGee, Margaret" userId="S::margaret.mcgee@suny.edu::07377fe7-8f05-4c22-a697-5f820ef7115e" providerId="AD" clId="Web-{17E99B41-A942-44F8-209F-25EF3E8C4B90}" dt="2019-12-18T14:11:03.138" v="4178" actId="1076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17E99B41-A942-44F8-209F-25EF3E8C4B90}" dt="2019-12-17T21:34:29.341" v="632" actId="20577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17E99B41-A942-44F8-209F-25EF3E8C4B90}" dt="2019-12-17T23:19:55.942" v="4082" actId="20577"/>
          <ac:spMkLst>
            <pc:docMk/>
            <pc:sldMk cId="2227392382" sldId="342"/>
            <ac:spMk id="3" creationId="{4DBDDB3F-B73C-4F73-9955-8AC852907A47}"/>
          </ac:spMkLst>
        </pc:spChg>
        <pc:picChg chg="add del mod ord">
          <ac:chgData name="McGee, Margaret" userId="S::margaret.mcgee@suny.edu::07377fe7-8f05-4c22-a697-5f820ef7115e" providerId="AD" clId="Web-{17E99B41-A942-44F8-209F-25EF3E8C4B90}" dt="2019-12-18T14:10:32.871" v="4175"/>
          <ac:picMkLst>
            <pc:docMk/>
            <pc:sldMk cId="2227392382" sldId="342"/>
            <ac:picMk id="4" creationId="{DB4E45F6-045E-4197-830D-F8111FB4965F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1:03.138" v="4178" actId="1076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 del">
        <pc:chgData name="McGee, Margaret" userId="S::margaret.mcgee@suny.edu::07377fe7-8f05-4c22-a697-5f820ef7115e" providerId="AD" clId="Web-{17E99B41-A942-44F8-209F-25EF3E8C4B90}" dt="2019-12-17T23:02:01.422" v="3449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17E99B41-A942-44F8-209F-25EF3E8C4B90}" dt="2019-12-17T22:01:48.105" v="2210" actId="20577"/>
          <ac:spMkLst>
            <pc:docMk/>
            <pc:sldMk cId="3497420990" sldId="343"/>
            <ac:spMk id="2" creationId="{71EA7B85-A46E-4A0A-B5A6-003D849DE4A5}"/>
          </ac:spMkLst>
        </pc:spChg>
      </pc:sldChg>
      <pc:sldChg chg="addSp delSp modSp">
        <pc:chgData name="McGee, Margaret" userId="S::margaret.mcgee@suny.edu::07377fe7-8f05-4c22-a697-5f820ef7115e" providerId="AD" clId="Web-{17E99B41-A942-44F8-209F-25EF3E8C4B90}" dt="2019-12-18T14:16:59.997" v="4214" actId="1076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17E99B41-A942-44F8-209F-25EF3E8C4B90}" dt="2019-12-17T21:12:57.639" v="101" actId="20577"/>
          <ac:spMkLst>
            <pc:docMk/>
            <pc:sldMk cId="3546033310" sldId="344"/>
            <ac:spMk id="2" creationId="{71EA7B85-A46E-4A0A-B5A6-003D849DE4A5}"/>
          </ac:spMkLst>
        </pc:spChg>
        <pc:spChg chg="del mod">
          <ac:chgData name="McGee, Margaret" userId="S::margaret.mcgee@suny.edu::07377fe7-8f05-4c22-a697-5f820ef7115e" providerId="AD" clId="Web-{17E99B41-A942-44F8-209F-25EF3E8C4B90}" dt="2019-12-17T21:09:35.701" v="22"/>
          <ac:spMkLst>
            <pc:docMk/>
            <pc:sldMk cId="3546033310" sldId="344"/>
            <ac:spMk id="3" creationId="{4DBDDB3F-B73C-4F73-9955-8AC852907A47}"/>
          </ac:spMkLst>
        </pc:spChg>
        <pc:spChg chg="add del mod">
          <ac:chgData name="McGee, Margaret" userId="S::margaret.mcgee@suny.edu::07377fe7-8f05-4c22-a697-5f820ef7115e" providerId="AD" clId="Web-{17E99B41-A942-44F8-209F-25EF3E8C4B90}" dt="2019-12-17T21:11:36.607" v="63"/>
          <ac:spMkLst>
            <pc:docMk/>
            <pc:sldMk cId="3546033310" sldId="344"/>
            <ac:spMk id="4" creationId="{9BAE8752-47AA-430A-9AD7-D2B2D46F63AC}"/>
          </ac:spMkLst>
        </pc:spChg>
        <pc:spChg chg="add mod">
          <ac:chgData name="McGee, Margaret" userId="S::margaret.mcgee@suny.edu::07377fe7-8f05-4c22-a697-5f820ef7115e" providerId="AD" clId="Web-{17E99B41-A942-44F8-209F-25EF3E8C4B90}" dt="2019-12-17T23:23:04.364" v="4167" actId="20577"/>
          <ac:spMkLst>
            <pc:docMk/>
            <pc:sldMk cId="3546033310" sldId="344"/>
            <ac:spMk id="6" creationId="{0134EE62-A3AE-4ABC-9D13-84F3C54BAAF7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6:59.997" v="4214" actId="1076"/>
          <ac:picMkLst>
            <pc:docMk/>
            <pc:sldMk cId="3546033310" sldId="344"/>
            <ac:picMk id="3" creationId="{2B67234E-C44C-41EA-B65A-6DEE4AE95277}"/>
          </ac:picMkLst>
        </pc:picChg>
      </pc:sldChg>
      <pc:sldChg chg="addSp modSp">
        <pc:chgData name="McGee, Margaret" userId="S::margaret.mcgee@suny.edu::07377fe7-8f05-4c22-a697-5f820ef7115e" providerId="AD" clId="Web-{17E99B41-A942-44F8-209F-25EF3E8C4B90}" dt="2019-12-18T14:13:29.738" v="4199" actId="1076"/>
        <pc:sldMkLst>
          <pc:docMk/>
          <pc:sldMk cId="711493466" sldId="357"/>
        </pc:sldMkLst>
        <pc:spChg chg="mod">
          <ac:chgData name="McGee, Margaret" userId="S::margaret.mcgee@suny.edu::07377fe7-8f05-4c22-a697-5f820ef7115e" providerId="AD" clId="Web-{17E99B41-A942-44F8-209F-25EF3E8C4B90}" dt="2019-12-17T22:01:43.168" v="2203" actId="20577"/>
          <ac:spMkLst>
            <pc:docMk/>
            <pc:sldMk cId="711493466" sldId="357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17E99B41-A942-44F8-209F-25EF3E8C4B90}" dt="2019-12-18T14:12:34.970" v="4180" actId="1076"/>
          <ac:spMkLst>
            <pc:docMk/>
            <pc:sldMk cId="711493466" sldId="357"/>
            <ac:spMk id="6" creationId="{00000000-0000-0000-0000-000000000000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3:29.738" v="4199" actId="1076"/>
          <ac:picMkLst>
            <pc:docMk/>
            <pc:sldMk cId="711493466" sldId="357"/>
            <ac:picMk id="2" creationId="{64E1B70C-6CBC-45F5-B8B0-274CA7D0F867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26.941" v="4198" actId="1076"/>
          <ac:picMkLst>
            <pc:docMk/>
            <pc:sldMk cId="711493466" sldId="357"/>
            <ac:picMk id="4" creationId="{D986E949-1CAD-448C-B7E3-C3A830A31D9E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23.566" v="4197" actId="1076"/>
          <ac:picMkLst>
            <pc:docMk/>
            <pc:sldMk cId="711493466" sldId="357"/>
            <ac:picMk id="16" creationId="{5190928C-DD69-443B-AECF-557FA2DCEE8E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18.394" v="4195" actId="1076"/>
          <ac:picMkLst>
            <pc:docMk/>
            <pc:sldMk cId="711493466" sldId="357"/>
            <ac:picMk id="18" creationId="{ED953638-415A-42AF-965C-724D6B15586E}"/>
          </ac:picMkLst>
        </pc:picChg>
      </pc:sldChg>
      <pc:sldChg chg="addSp modSp add replId">
        <pc:chgData name="McGee, Margaret" userId="S::margaret.mcgee@suny.edu::07377fe7-8f05-4c22-a697-5f820ef7115e" providerId="AD" clId="Web-{17E99B41-A942-44F8-209F-25EF3E8C4B90}" dt="2019-12-18T14:15:46.806" v="4206" actId="1076"/>
        <pc:sldMkLst>
          <pc:docMk/>
          <pc:sldMk cId="2781011315" sldId="360"/>
        </pc:sldMkLst>
        <pc:spChg chg="mod">
          <ac:chgData name="McGee, Margaret" userId="S::margaret.mcgee@suny.edu::07377fe7-8f05-4c22-a697-5f820ef7115e" providerId="AD" clId="Web-{17E99B41-A942-44F8-209F-25EF3E8C4B90}" dt="2019-12-17T22:02:38.105" v="2285" actId="20577"/>
          <ac:spMkLst>
            <pc:docMk/>
            <pc:sldMk cId="2781011315" sldId="360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17E99B41-A942-44F8-209F-25EF3E8C4B90}" dt="2019-12-18T14:15:11.617" v="4203" actId="14100"/>
          <ac:spMkLst>
            <pc:docMk/>
            <pc:sldMk cId="2781011315" sldId="360"/>
            <ac:spMk id="6" creationId="{00000000-0000-0000-0000-000000000000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5:46.806" v="4206" actId="1076"/>
          <ac:picMkLst>
            <pc:docMk/>
            <pc:sldMk cId="2781011315" sldId="360"/>
            <ac:picMk id="2" creationId="{D96BA6EC-64F8-4427-947B-F2D1B84D3920}"/>
          </ac:picMkLst>
        </pc:picChg>
      </pc:sldChg>
    </pc:docChg>
  </pc:docChgLst>
  <pc:docChgLst>
    <pc:chgData name="Eichelberger, Michelle" userId="S::michelle.eichelberger@suny.edu::1bd4442c-2af1-40d1-9d43-8e1df5db51d4" providerId="AD" clId="Web-{D9BD3975-9384-8994-61DA-0C90AAA2EA33}"/>
    <pc:docChg chg="delSld modSld">
      <pc:chgData name="Eichelberger, Michelle" userId="S::michelle.eichelberger@suny.edu::1bd4442c-2af1-40d1-9d43-8e1df5db51d4" providerId="AD" clId="Web-{D9BD3975-9384-8994-61DA-0C90AAA2EA33}" dt="2019-12-17T20:02:20.903" v="416" actId="20577"/>
      <pc:docMkLst>
        <pc:docMk/>
      </pc:docMkLst>
      <pc:sldChg chg="addSp modSp">
        <pc:chgData name="Eichelberger, Michelle" userId="S::michelle.eichelberger@suny.edu::1bd4442c-2af1-40d1-9d43-8e1df5db51d4" providerId="AD" clId="Web-{D9BD3975-9384-8994-61DA-0C90AAA2EA33}" dt="2019-12-17T18:37:58.717" v="339" actId="1076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D9BD3975-9384-8994-61DA-0C90AAA2EA33}" dt="2019-12-17T18:36:20.226" v="331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D9BD3975-9384-8994-61DA-0C90AAA2EA33}" dt="2019-12-17T18:26:09.732" v="289" actId="20577"/>
          <ac:spMkLst>
            <pc:docMk/>
            <pc:sldMk cId="2597148903" sldId="315"/>
            <ac:spMk id="3" creationId="{00000000-0000-0000-0000-000000000000}"/>
          </ac:spMkLst>
        </pc:spChg>
        <pc:spChg chg="add mod">
          <ac:chgData name="Eichelberger, Michelle" userId="S::michelle.eichelberger@suny.edu::1bd4442c-2af1-40d1-9d43-8e1df5db51d4" providerId="AD" clId="Web-{D9BD3975-9384-8994-61DA-0C90AAA2EA33}" dt="2019-12-17T18:37:58.698" v="338" actId="1076"/>
          <ac:spMkLst>
            <pc:docMk/>
            <pc:sldMk cId="2597148903" sldId="315"/>
            <ac:spMk id="14" creationId="{F09A689B-13FC-4C1F-B2D4-CA5EC04DBC66}"/>
          </ac:spMkLst>
        </pc:spChg>
        <pc:picChg chg="add mod">
          <ac:chgData name="Eichelberger, Michelle" userId="S::michelle.eichelberger@suny.edu::1bd4442c-2af1-40d1-9d43-8e1df5db51d4" providerId="AD" clId="Web-{D9BD3975-9384-8994-61DA-0C90AAA2EA33}" dt="2019-12-17T18:37:58.717" v="339" actId="1076"/>
          <ac:picMkLst>
            <pc:docMk/>
            <pc:sldMk cId="2597148903" sldId="315"/>
            <ac:picMk id="4" creationId="{63EEF00D-6CC2-4F82-9742-E00D82F84CDD}"/>
          </ac:picMkLst>
        </pc:picChg>
      </pc:sldChg>
      <pc:sldChg chg="modSp">
        <pc:chgData name="Eichelberger, Michelle" userId="S::michelle.eichelberger@suny.edu::1bd4442c-2af1-40d1-9d43-8e1df5db51d4" providerId="AD" clId="Web-{D9BD3975-9384-8994-61DA-0C90AAA2EA33}" dt="2019-12-17T20:02:20.903" v="415" actId="20577"/>
        <pc:sldMkLst>
          <pc:docMk/>
          <pc:sldMk cId="498256463" sldId="319"/>
        </pc:sldMkLst>
        <pc:spChg chg="mod">
          <ac:chgData name="Eichelberger, Michelle" userId="S::michelle.eichelberger@suny.edu::1bd4442c-2af1-40d1-9d43-8e1df5db51d4" providerId="AD" clId="Web-{D9BD3975-9384-8994-61DA-0C90AAA2EA33}" dt="2019-12-17T20:02:20.903" v="415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del">
        <pc:chgData name="Eichelberger, Michelle" userId="S::michelle.eichelberger@suny.edu::1bd4442c-2af1-40d1-9d43-8e1df5db51d4" providerId="AD" clId="Web-{D9BD3975-9384-8994-61DA-0C90AAA2EA33}" dt="2019-12-17T16:15:12.110" v="0"/>
        <pc:sldMkLst>
          <pc:docMk/>
          <pc:sldMk cId="3458973563" sldId="329"/>
        </pc:sldMkLst>
      </pc:sldChg>
      <pc:sldChg chg="modSp">
        <pc:chgData name="Eichelberger, Michelle" userId="S::michelle.eichelberger@suny.edu::1bd4442c-2af1-40d1-9d43-8e1df5db51d4" providerId="AD" clId="Web-{D9BD3975-9384-8994-61DA-0C90AAA2EA33}" dt="2019-12-17T16:36:53.491" v="121" actId="20577"/>
        <pc:sldMkLst>
          <pc:docMk/>
          <pc:sldMk cId="3766817717" sldId="355"/>
        </pc:sldMkLst>
        <pc:spChg chg="mod">
          <ac:chgData name="Eichelberger, Michelle" userId="S::michelle.eichelberger@suny.edu::1bd4442c-2af1-40d1-9d43-8e1df5db51d4" providerId="AD" clId="Web-{D9BD3975-9384-8994-61DA-0C90AAA2EA33}" dt="2019-12-17T16:36:53.491" v="121" actId="20577"/>
          <ac:spMkLst>
            <pc:docMk/>
            <pc:sldMk cId="3766817717" sldId="355"/>
            <ac:spMk id="6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765037A0-D868-2214-D61B-EB54F21ACC6B}"/>
    <pc:docChg chg="modSld">
      <pc:chgData name="McGee, Margaret" userId="S::margaret.mcgee@suny.edu::07377fe7-8f05-4c22-a697-5f820ef7115e" providerId="AD" clId="Web-{765037A0-D868-2214-D61B-EB54F21ACC6B}" dt="2020-07-28T11:39:28.192" v="287" actId="20577"/>
      <pc:docMkLst>
        <pc:docMk/>
      </pc:docMkLst>
      <pc:sldChg chg="modSp">
        <pc:chgData name="McGee, Margaret" userId="S::margaret.mcgee@suny.edu::07377fe7-8f05-4c22-a697-5f820ef7115e" providerId="AD" clId="Web-{765037A0-D868-2214-D61B-EB54F21ACC6B}" dt="2020-07-28T11:39:28.192" v="286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765037A0-D868-2214-D61B-EB54F21ACC6B}" dt="2020-07-28T11:39:28.192" v="286" actId="20577"/>
          <ac:spMkLst>
            <pc:docMk/>
            <pc:sldMk cId="2227392382" sldId="342"/>
            <ac:spMk id="6" creationId="{82418CFA-6D41-4980-A0EC-28013A0C6BAE}"/>
          </ac:spMkLst>
        </pc:spChg>
      </pc:sldChg>
    </pc:docChg>
  </pc:docChgLst>
  <pc:docChgLst>
    <pc:chgData name="Koerber, Jennifer" userId="S::jennifer.koerber@suny.edu::91757253-cc7b-4705-809f-b291d8f3bd2f" providerId="AD" clId="Web-{33AFC0B6-4789-75BF-AC6B-CF57E9E6A262}"/>
    <pc:docChg chg="addSld delSld modSld sldOrd">
      <pc:chgData name="Koerber, Jennifer" userId="S::jennifer.koerber@suny.edu::91757253-cc7b-4705-809f-b291d8f3bd2f" providerId="AD" clId="Web-{33AFC0B6-4789-75BF-AC6B-CF57E9E6A262}" dt="2019-12-17T15:36:41.485" v="1395" actId="20577"/>
      <pc:docMkLst>
        <pc:docMk/>
      </pc:docMkLst>
      <pc:sldChg chg="addSp delSp modSp">
        <pc:chgData name="Koerber, Jennifer" userId="S::jennifer.koerber@suny.edu::91757253-cc7b-4705-809f-b291d8f3bd2f" providerId="AD" clId="Web-{33AFC0B6-4789-75BF-AC6B-CF57E9E6A262}" dt="2019-12-17T15:28:58.406" v="919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33AFC0B6-4789-75BF-AC6B-CF57E9E6A262}" dt="2019-12-17T15:28:58.406" v="919" actId="20577"/>
          <ac:spMkLst>
            <pc:docMk/>
            <pc:sldMk cId="2171438980" sldId="317"/>
            <ac:spMk id="2" creationId="{EC11916F-9264-4D83-8C02-17AAEF47E202}"/>
          </ac:spMkLst>
        </pc:spChg>
        <pc:spChg chg="del mod">
          <ac:chgData name="Koerber, Jennifer" userId="S::jennifer.koerber@suny.edu::91757253-cc7b-4705-809f-b291d8f3bd2f" providerId="AD" clId="Web-{33AFC0B6-4789-75BF-AC6B-CF57E9E6A262}" dt="2019-12-17T15:10:35.149" v="60"/>
          <ac:spMkLst>
            <pc:docMk/>
            <pc:sldMk cId="2171438980" sldId="317"/>
            <ac:spMk id="3" creationId="{FB9274B1-AFC9-4FA6-8DD4-15DD0E25131C}"/>
          </ac:spMkLst>
        </pc:spChg>
        <pc:picChg chg="add mod ord">
          <ac:chgData name="Koerber, Jennifer" userId="S::jennifer.koerber@suny.edu::91757253-cc7b-4705-809f-b291d8f3bd2f" providerId="AD" clId="Web-{33AFC0B6-4789-75BF-AC6B-CF57E9E6A262}" dt="2019-12-17T15:28:51.125" v="917" actId="1076"/>
          <ac:picMkLst>
            <pc:docMk/>
            <pc:sldMk cId="2171438980" sldId="317"/>
            <ac:picMk id="4" creationId="{24E0D059-2461-4942-A69D-971549A45CE3}"/>
          </ac:picMkLst>
        </pc:picChg>
      </pc:sldChg>
      <pc:sldChg chg="modSp">
        <pc:chgData name="Koerber, Jennifer" userId="S::jennifer.koerber@suny.edu::91757253-cc7b-4705-809f-b291d8f3bd2f" providerId="AD" clId="Web-{33AFC0B6-4789-75BF-AC6B-CF57E9E6A262}" dt="2019-12-17T15:36:41.485" v="1394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33AFC0B6-4789-75BF-AC6B-CF57E9E6A262}" dt="2019-12-17T15:30:08.581" v="926" actId="20577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33AFC0B6-4789-75BF-AC6B-CF57E9E6A262}" dt="2019-12-17T15:36:41.485" v="1394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addSp delSp modSp">
        <pc:chgData name="Koerber, Jennifer" userId="S::jennifer.koerber@suny.edu::91757253-cc7b-4705-809f-b291d8f3bd2f" providerId="AD" clId="Web-{33AFC0B6-4789-75BF-AC6B-CF57E9E6A262}" dt="2019-12-17T15:24:15.194" v="349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33AFC0B6-4789-75BF-AC6B-CF57E9E6A262}" dt="2019-12-17T15:22:26.518" v="196" actId="20577"/>
          <ac:spMkLst>
            <pc:docMk/>
            <pc:sldMk cId="1226966122" sldId="322"/>
            <ac:spMk id="2" creationId="{71EA7B85-A46E-4A0A-B5A6-003D849DE4A5}"/>
          </ac:spMkLst>
        </pc:spChg>
        <pc:spChg chg="del">
          <ac:chgData name="Koerber, Jennifer" userId="S::jennifer.koerber@suny.edu::91757253-cc7b-4705-809f-b291d8f3bd2f" providerId="AD" clId="Web-{33AFC0B6-4789-75BF-AC6B-CF57E9E6A262}" dt="2019-12-17T15:11:45.745" v="83"/>
          <ac:spMkLst>
            <pc:docMk/>
            <pc:sldMk cId="1226966122" sldId="322"/>
            <ac:spMk id="3" creationId="{4DBDDB3F-B73C-4F73-9955-8AC852907A47}"/>
          </ac:spMkLst>
        </pc:spChg>
        <pc:spChg chg="add del mod">
          <ac:chgData name="Koerber, Jennifer" userId="S::jennifer.koerber@suny.edu::91757253-cc7b-4705-809f-b291d8f3bd2f" providerId="AD" clId="Web-{33AFC0B6-4789-75BF-AC6B-CF57E9E6A262}" dt="2019-12-17T15:11:50.573" v="84"/>
          <ac:spMkLst>
            <pc:docMk/>
            <pc:sldMk cId="1226966122" sldId="322"/>
            <ac:spMk id="6" creationId="{2A6B78B4-A178-4211-BD56-640E70CC99BA}"/>
          </ac:spMkLst>
        </pc:spChg>
        <pc:spChg chg="add mod">
          <ac:chgData name="Koerber, Jennifer" userId="S::jennifer.koerber@suny.edu::91757253-cc7b-4705-809f-b291d8f3bd2f" providerId="AD" clId="Web-{33AFC0B6-4789-75BF-AC6B-CF57E9E6A262}" dt="2019-12-17T15:24:15.194" v="349" actId="20577"/>
          <ac:spMkLst>
            <pc:docMk/>
            <pc:sldMk cId="1226966122" sldId="322"/>
            <ac:spMk id="20" creationId="{58AC31FA-7C51-4B18-BCF8-4AD7DAB8BC19}"/>
          </ac:spMkLst>
        </pc:spChg>
        <pc:picChg chg="add del mod">
          <ac:chgData name="Koerber, Jennifer" userId="S::jennifer.koerber@suny.edu::91757253-cc7b-4705-809f-b291d8f3bd2f" providerId="AD" clId="Web-{33AFC0B6-4789-75BF-AC6B-CF57E9E6A262}" dt="2019-12-17T15:12:26.371" v="89"/>
          <ac:picMkLst>
            <pc:docMk/>
            <pc:sldMk cId="1226966122" sldId="322"/>
            <ac:picMk id="8" creationId="{EE43AED7-F43A-4AA4-A0B7-2AEB1B77BCDA}"/>
          </ac:picMkLst>
        </pc:picChg>
        <pc:picChg chg="add mod modCrop">
          <ac:chgData name="Koerber, Jennifer" userId="S::jennifer.koerber@suny.edu::91757253-cc7b-4705-809f-b291d8f3bd2f" providerId="AD" clId="Web-{33AFC0B6-4789-75BF-AC6B-CF57E9E6A262}" dt="2019-12-17T15:22:02.470" v="182" actId="1076"/>
          <ac:picMkLst>
            <pc:docMk/>
            <pc:sldMk cId="1226966122" sldId="322"/>
            <ac:picMk id="16" creationId="{FBD3B266-1CEC-4346-9D7D-353667883FC9}"/>
          </ac:picMkLst>
        </pc:picChg>
        <pc:picChg chg="add mod ord modCrop">
          <ac:chgData name="Koerber, Jennifer" userId="S::jennifer.koerber@suny.edu::91757253-cc7b-4705-809f-b291d8f3bd2f" providerId="AD" clId="Web-{33AFC0B6-4789-75BF-AC6B-CF57E9E6A262}" dt="2019-12-17T15:21:57.188" v="181"/>
          <ac:picMkLst>
            <pc:docMk/>
            <pc:sldMk cId="1226966122" sldId="322"/>
            <ac:picMk id="18" creationId="{5FBF234C-DC40-4661-95BA-7CE48B30735E}"/>
          </ac:picMkLst>
        </pc:picChg>
      </pc:sldChg>
      <pc:sldChg chg="del">
        <pc:chgData name="Koerber, Jennifer" userId="S::jennifer.koerber@suny.edu::91757253-cc7b-4705-809f-b291d8f3bd2f" providerId="AD" clId="Web-{33AFC0B6-4789-75BF-AC6B-CF57E9E6A262}" dt="2019-12-17T15:08:57.536" v="59"/>
        <pc:sldMkLst>
          <pc:docMk/>
          <pc:sldMk cId="2995118331" sldId="345"/>
        </pc:sldMkLst>
      </pc:sldChg>
      <pc:sldChg chg="new del ord">
        <pc:chgData name="Koerber, Jennifer" userId="S::jennifer.koerber@suny.edu::91757253-cc7b-4705-809f-b291d8f3bd2f" providerId="AD" clId="Web-{33AFC0B6-4789-75BF-AC6B-CF57E9E6A262}" dt="2019-12-17T15:29:58.565" v="924"/>
        <pc:sldMkLst>
          <pc:docMk/>
          <pc:sldMk cId="1704838938" sldId="356"/>
        </pc:sldMkLst>
      </pc:sldChg>
      <pc:sldChg chg="modSp add replId">
        <pc:chgData name="Koerber, Jennifer" userId="S::jennifer.koerber@suny.edu::91757253-cc7b-4705-809f-b291d8f3bd2f" providerId="AD" clId="Web-{33AFC0B6-4789-75BF-AC6B-CF57E9E6A262}" dt="2019-12-17T15:30:31.582" v="931" actId="20577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33AFC0B6-4789-75BF-AC6B-CF57E9E6A262}" dt="2019-12-17T15:30:31.582" v="931" actId="20577"/>
          <ac:spMkLst>
            <pc:docMk/>
            <pc:sldMk cId="3985682431" sldId="356"/>
            <ac:spMk id="2" creationId="{DCDD3146-7637-46DF-8B82-7A8FC2E12D15}"/>
          </ac:spMkLst>
        </pc:spChg>
      </pc:sldChg>
    </pc:docChg>
  </pc:docChgLst>
  <pc:docChgLst>
    <pc:chgData name="Eichelberger, Michelle" userId="S::michelle.eichelberger@suny.edu::1bd4442c-2af1-40d1-9d43-8e1df5db51d4" providerId="AD" clId="Web-{3C64837C-7F4E-49E6-B55F-FF5132AA0859}"/>
    <pc:docChg chg="modSld">
      <pc:chgData name="Eichelberger, Michelle" userId="S::michelle.eichelberger@suny.edu::1bd4442c-2af1-40d1-9d43-8e1df5db51d4" providerId="AD" clId="Web-{3C64837C-7F4E-49E6-B55F-FF5132AA0859}" dt="2020-03-31T11:59:34.854" v="13" actId="14100"/>
      <pc:docMkLst>
        <pc:docMk/>
      </pc:docMkLst>
      <pc:sldChg chg="modSp">
        <pc:chgData name="Eichelberger, Michelle" userId="S::michelle.eichelberger@suny.edu::1bd4442c-2af1-40d1-9d43-8e1df5db51d4" providerId="AD" clId="Web-{3C64837C-7F4E-49E6-B55F-FF5132AA0859}" dt="2020-03-31T11:59:34.854" v="13" actId="14100"/>
        <pc:sldMkLst>
          <pc:docMk/>
          <pc:sldMk cId="3902736866" sldId="416"/>
        </pc:sldMkLst>
        <pc:spChg chg="mod">
          <ac:chgData name="Eichelberger, Michelle" userId="S::michelle.eichelberger@suny.edu::1bd4442c-2af1-40d1-9d43-8e1df5db51d4" providerId="AD" clId="Web-{3C64837C-7F4E-49E6-B55F-FF5132AA0859}" dt="2020-03-31T11:59:34.854" v="13" actId="14100"/>
          <ac:spMkLst>
            <pc:docMk/>
            <pc:sldMk cId="3902736866" sldId="416"/>
            <ac:spMk id="3" creationId="{00000000-0000-0000-0000-000000000000}"/>
          </ac:spMkLst>
        </pc:spChg>
      </pc:sldChg>
    </pc:docChg>
  </pc:docChgLst>
  <pc:docChgLst>
    <pc:chgData name="Tovstiadi, Esta" userId="S::esta.tovstiadi@suny.edu::b592cbb2-ea38-4240-8a3a-6613487ae435" providerId="AD" clId="Web-{F2E27F1B-02C0-40CC-A048-3E0DD3B3666E}"/>
    <pc:docChg chg="modSld">
      <pc:chgData name="Tovstiadi, Esta" userId="S::esta.tovstiadi@suny.edu::b592cbb2-ea38-4240-8a3a-6613487ae435" providerId="AD" clId="Web-{F2E27F1B-02C0-40CC-A048-3E0DD3B3666E}" dt="2020-09-24T01:29:08.855" v="376" actId="20577"/>
      <pc:docMkLst>
        <pc:docMk/>
      </pc:docMkLst>
      <pc:sldChg chg="modSp">
        <pc:chgData name="Tovstiadi, Esta" userId="S::esta.tovstiadi@suny.edu::b592cbb2-ea38-4240-8a3a-6613487ae435" providerId="AD" clId="Web-{F2E27F1B-02C0-40CC-A048-3E0DD3B3666E}" dt="2020-09-24T01:29:05.105" v="374" actId="20577"/>
        <pc:sldMkLst>
          <pc:docMk/>
          <pc:sldMk cId="2854992626" sldId="472"/>
        </pc:sldMkLst>
        <pc:spChg chg="mod">
          <ac:chgData name="Tovstiadi, Esta" userId="S::esta.tovstiadi@suny.edu::b592cbb2-ea38-4240-8a3a-6613487ae435" providerId="AD" clId="Web-{F2E27F1B-02C0-40CC-A048-3E0DD3B3666E}" dt="2020-09-24T01:29:05.105" v="374" actId="20577"/>
          <ac:spMkLst>
            <pc:docMk/>
            <pc:sldMk cId="2854992626" sldId="472"/>
            <ac:spMk id="14" creationId="{00000000-0000-0000-0000-000000000000}"/>
          </ac:spMkLst>
        </pc:spChg>
      </pc:sldChg>
    </pc:docChg>
  </pc:docChgLst>
  <pc:docChgLst>
    <pc:chgData name="Eichelberger, Michelle" userId="S::michelle.eichelberger@suny.edu::1bd4442c-2af1-40d1-9d43-8e1df5db51d4" providerId="AD" clId="Web-{E6541660-9BE5-BDA9-CB15-56CB578CF3F7}"/>
    <pc:docChg chg="modSld">
      <pc:chgData name="Eichelberger, Michelle" userId="S::michelle.eichelberger@suny.edu::1bd4442c-2af1-40d1-9d43-8e1df5db51d4" providerId="AD" clId="Web-{E6541660-9BE5-BDA9-CB15-56CB578CF3F7}" dt="2019-11-20T19:43:37.488" v="1705" actId="1076"/>
      <pc:docMkLst>
        <pc:docMk/>
      </pc:docMkLst>
      <pc:sldChg chg="addSp delSp modSp">
        <pc:chgData name="Eichelberger, Michelle" userId="S::michelle.eichelberger@suny.edu::1bd4442c-2af1-40d1-9d43-8e1df5db51d4" providerId="AD" clId="Web-{E6541660-9BE5-BDA9-CB15-56CB578CF3F7}" dt="2019-11-20T18:23:53.364" v="848" actId="20577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E6541660-9BE5-BDA9-CB15-56CB578CF3F7}" dt="2019-11-20T18:19:06.112" v="694" actId="20577"/>
          <ac:spMkLst>
            <pc:docMk/>
            <pc:sldMk cId="3395575550" sldId="300"/>
            <ac:spMk id="2" creationId="{C48AB8A9-7280-478D-B861-6975D46D1632}"/>
          </ac:spMkLst>
        </pc:spChg>
        <pc:spChg chg="mod">
          <ac:chgData name="Eichelberger, Michelle" userId="S::michelle.eichelberger@suny.edu::1bd4442c-2af1-40d1-9d43-8e1df5db51d4" providerId="AD" clId="Web-{E6541660-9BE5-BDA9-CB15-56CB578CF3F7}" dt="2019-11-20T18:23:53.364" v="848" actId="20577"/>
          <ac:spMkLst>
            <pc:docMk/>
            <pc:sldMk cId="3395575550" sldId="300"/>
            <ac:spMk id="3" creationId="{B0D9A189-B0D8-4563-8622-09F35A316A46}"/>
          </ac:spMkLst>
        </pc:spChg>
        <pc:graphicFrameChg chg="del mod modGraphic">
          <ac:chgData name="Eichelberger, Michelle" userId="S::michelle.eichelberger@suny.edu::1bd4442c-2af1-40d1-9d43-8e1df5db51d4" providerId="AD" clId="Web-{E6541660-9BE5-BDA9-CB15-56CB578CF3F7}" dt="2019-11-20T18:19:16.191" v="699"/>
          <ac:graphicFrameMkLst>
            <pc:docMk/>
            <pc:sldMk cId="3395575550" sldId="300"/>
            <ac:graphicFrameMk id="14" creationId="{193B8D63-61BD-449D-AE88-8A6E0F41180D}"/>
          </ac:graphicFrameMkLst>
        </pc:graphicFrameChg>
        <pc:graphicFrameChg chg="add mod modGraphic">
          <ac:chgData name="Eichelberger, Michelle" userId="S::michelle.eichelberger@suny.edu::1bd4442c-2af1-40d1-9d43-8e1df5db51d4" providerId="AD" clId="Web-{E6541660-9BE5-BDA9-CB15-56CB578CF3F7}" dt="2019-11-20T18:20:30.535" v="706"/>
          <ac:graphicFrameMkLst>
            <pc:docMk/>
            <pc:sldMk cId="3395575550" sldId="300"/>
            <ac:graphicFrameMk id="16" creationId="{717BC2D6-FB84-47C3-B0DD-C5ED6B58FB5D}"/>
          </ac:graphicFrameMkLst>
        </pc:graphicFrameChg>
      </pc:sldChg>
      <pc:sldChg chg="modSp">
        <pc:chgData name="Eichelberger, Michelle" userId="S::michelle.eichelberger@suny.edu::1bd4442c-2af1-40d1-9d43-8e1df5db51d4" providerId="AD" clId="Web-{E6541660-9BE5-BDA9-CB15-56CB578CF3F7}" dt="2019-11-20T17:53:42.666" v="442" actId="14100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E6541660-9BE5-BDA9-CB15-56CB578CF3F7}" dt="2019-11-20T17:53:42.666" v="442" actId="14100"/>
          <ac:spMkLst>
            <pc:docMk/>
            <pc:sldMk cId="1782767769" sldId="314"/>
            <ac:spMk id="15" creationId="{69E2B22E-D664-4DB7-959E-F94F3254E369}"/>
          </ac:spMkLst>
        </pc:spChg>
      </pc:sldChg>
      <pc:sldChg chg="modSp">
        <pc:chgData name="Eichelberger, Michelle" userId="S::michelle.eichelberger@suny.edu::1bd4442c-2af1-40d1-9d43-8e1df5db51d4" providerId="AD" clId="Web-{E6541660-9BE5-BDA9-CB15-56CB578CF3F7}" dt="2019-11-20T18:17:27.581" v="678" actId="20577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E6541660-9BE5-BDA9-CB15-56CB578CF3F7}" dt="2019-11-20T18:02:01.559" v="487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E6541660-9BE5-BDA9-CB15-56CB578CF3F7}" dt="2019-11-20T18:17:27.581" v="678" actId="20577"/>
          <ac:spMkLst>
            <pc:docMk/>
            <pc:sldMk cId="2597148903" sldId="315"/>
            <ac:spMk id="3" creationId="{00000000-0000-0000-0000-000000000000}"/>
          </ac:spMkLst>
        </pc:spChg>
      </pc:sldChg>
      <pc:sldChg chg="addSp delSp modSp">
        <pc:chgData name="Eichelberger, Michelle" userId="S::michelle.eichelberger@suny.edu::1bd4442c-2af1-40d1-9d43-8e1df5db51d4" providerId="AD" clId="Web-{E6541660-9BE5-BDA9-CB15-56CB578CF3F7}" dt="2019-11-20T19:43:37.488" v="1705" actId="1076"/>
        <pc:sldMkLst>
          <pc:docMk/>
          <pc:sldMk cId="3458973563" sldId="329"/>
        </pc:sldMkLst>
        <pc:spChg chg="mod">
          <ac:chgData name="Eichelberger, Michelle" userId="S::michelle.eichelberger@suny.edu::1bd4442c-2af1-40d1-9d43-8e1df5db51d4" providerId="AD" clId="Web-{E6541660-9BE5-BDA9-CB15-56CB578CF3F7}" dt="2019-11-20T19:20:45.276" v="1568" actId="20577"/>
          <ac:spMkLst>
            <pc:docMk/>
            <pc:sldMk cId="3458973563" sldId="329"/>
            <ac:spMk id="2" creationId="{C48AB8A9-7280-478D-B861-6975D46D1632}"/>
          </ac:spMkLst>
        </pc:spChg>
        <pc:spChg chg="del mod">
          <ac:chgData name="Eichelberger, Michelle" userId="S::michelle.eichelberger@suny.edu::1bd4442c-2af1-40d1-9d43-8e1df5db51d4" providerId="AD" clId="Web-{E6541660-9BE5-BDA9-CB15-56CB578CF3F7}" dt="2019-11-20T19:12:35.914" v="1511"/>
          <ac:spMkLst>
            <pc:docMk/>
            <pc:sldMk cId="3458973563" sldId="329"/>
            <ac:spMk id="3" creationId="{B0D9A189-B0D8-4563-8622-09F35A316A46}"/>
          </ac:spMkLst>
        </pc:spChg>
        <pc:spChg chg="add del mod">
          <ac:chgData name="Eichelberger, Michelle" userId="S::michelle.eichelberger@suny.edu::1bd4442c-2af1-40d1-9d43-8e1df5db51d4" providerId="AD" clId="Web-{E6541660-9BE5-BDA9-CB15-56CB578CF3F7}" dt="2019-11-20T18:36:40.728" v="1133"/>
          <ac:spMkLst>
            <pc:docMk/>
            <pc:sldMk cId="3458973563" sldId="329"/>
            <ac:spMk id="14" creationId="{7572536B-069A-4E86-B481-E39DDF4BFBB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2:00.577" v="1646" actId="1076"/>
          <ac:spMkLst>
            <pc:docMk/>
            <pc:sldMk cId="3458973563" sldId="329"/>
            <ac:spMk id="15" creationId="{54B9F49E-0CA9-492C-B6DE-1A428B7297A6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2:00.546" v="1645" actId="1076"/>
          <ac:spMkLst>
            <pc:docMk/>
            <pc:sldMk cId="3458973563" sldId="329"/>
            <ac:spMk id="16" creationId="{6EEF12D8-D082-4B4A-86A7-E0FD05B20BA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37.488" v="1705" actId="1076"/>
          <ac:spMkLst>
            <pc:docMk/>
            <pc:sldMk cId="3458973563" sldId="329"/>
            <ac:spMk id="20" creationId="{1C53DB57-17F2-4543-B65F-4972BB709F69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37.472" v="1704" actId="1076"/>
          <ac:spMkLst>
            <pc:docMk/>
            <pc:sldMk cId="3458973563" sldId="329"/>
            <ac:spMk id="21" creationId="{E99343E0-5F29-4C4F-A7FC-A9ADEFBAD425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21.409" v="1703" actId="1076"/>
          <ac:spMkLst>
            <pc:docMk/>
            <pc:sldMk cId="3458973563" sldId="329"/>
            <ac:spMk id="22" creationId="{8583BF7F-D754-4401-9EBC-5AC947C6F82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13.441" v="1702" actId="1076"/>
          <ac:spMkLst>
            <pc:docMk/>
            <pc:sldMk cId="3458973563" sldId="329"/>
            <ac:spMk id="23" creationId="{5918BDE9-BEE9-4B4E-823E-F9F1E35C5262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9:39.220" v="1678" actId="1076"/>
          <ac:spMkLst>
            <pc:docMk/>
            <pc:sldMk cId="3458973563" sldId="329"/>
            <ac:spMk id="24" creationId="{5FBBF007-1A52-4935-B050-DC5E24B318E1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9:39.252" v="1679" actId="1076"/>
          <ac:spMkLst>
            <pc:docMk/>
            <pc:sldMk cId="3458973563" sldId="329"/>
            <ac:spMk id="25" creationId="{EF3C2703-E4F0-41B5-B2EC-215F1F861EB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1:45.893" v="1690" actId="14100"/>
          <ac:spMkLst>
            <pc:docMk/>
            <pc:sldMk cId="3458973563" sldId="329"/>
            <ac:spMk id="26" creationId="{DC2538E7-EC2D-4C35-BBD9-FA281B0DA20A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1:39.721" v="1689" actId="1076"/>
          <ac:spMkLst>
            <pc:docMk/>
            <pc:sldMk cId="3458973563" sldId="329"/>
            <ac:spMk id="27" creationId="{748653C1-4999-4483-B31F-DF123DA14C08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2:56.034" v="1699" actId="1076"/>
          <ac:spMkLst>
            <pc:docMk/>
            <pc:sldMk cId="3458973563" sldId="329"/>
            <ac:spMk id="28" creationId="{A6C9AFF8-C0DA-4FCC-B37D-D00A79DE83CC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2:56.050" v="1700" actId="1076"/>
          <ac:spMkLst>
            <pc:docMk/>
            <pc:sldMk cId="3458973563" sldId="329"/>
            <ac:spMk id="29" creationId="{C23F3EE3-F439-4258-B452-C510E3BA27A2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4:24.968" v="1667" actId="1076"/>
          <ac:spMkLst>
            <pc:docMk/>
            <pc:sldMk cId="3458973563" sldId="329"/>
            <ac:spMk id="30" creationId="{367DA04D-BE6A-4D84-8D6C-EAB6805B8399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4:24.953" v="1666" actId="1076"/>
          <ac:spMkLst>
            <pc:docMk/>
            <pc:sldMk cId="3458973563" sldId="329"/>
            <ac:spMk id="31" creationId="{3A596270-9026-4CA6-8C1B-88AFD347E1B5}"/>
          </ac:spMkLst>
        </pc:spChg>
        <pc:spChg chg="add del mod">
          <ac:chgData name="Eichelberger, Michelle" userId="S::michelle.eichelberger@suny.edu::1bd4442c-2af1-40d1-9d43-8e1df5db51d4" providerId="AD" clId="Web-{E6541660-9BE5-BDA9-CB15-56CB578CF3F7}" dt="2019-11-20T19:12:41.070" v="1512"/>
          <ac:spMkLst>
            <pc:docMk/>
            <pc:sldMk cId="3458973563" sldId="329"/>
            <ac:spMk id="32" creationId="{FDEE7D5E-C601-4EFD-92C2-ED054791DFC4}"/>
          </ac:spMkLst>
        </pc:spChg>
        <pc:graphicFrameChg chg="add del mod">
          <ac:chgData name="Eichelberger, Michelle" userId="S::michelle.eichelberger@suny.edu::1bd4442c-2af1-40d1-9d43-8e1df5db51d4" providerId="AD" clId="Web-{E6541660-9BE5-BDA9-CB15-56CB578CF3F7}" dt="2019-11-20T18:36:40.728" v="1134"/>
          <ac:graphicFrameMkLst>
            <pc:docMk/>
            <pc:sldMk cId="3458973563" sldId="329"/>
            <ac:graphicFrameMk id="13" creationId="{32D0E014-C1A6-4117-A7C6-9D8C1116C80A}"/>
          </ac:graphicFrameMkLst>
        </pc:graphicFrameChg>
        <pc:picChg chg="del">
          <ac:chgData name="Eichelberger, Michelle" userId="S::michelle.eichelberger@suny.edu::1bd4442c-2af1-40d1-9d43-8e1df5db51d4" providerId="AD" clId="Web-{E6541660-9BE5-BDA9-CB15-56CB578CF3F7}" dt="2019-11-20T18:24:28.271" v="851"/>
          <ac:picMkLst>
            <pc:docMk/>
            <pc:sldMk cId="3458973563" sldId="329"/>
            <ac:picMk id="17" creationId="{42EE9CC5-CD9B-4609-85F3-F09F8BF14398}"/>
          </ac:picMkLst>
        </pc:picChg>
        <pc:picChg chg="del">
          <ac:chgData name="Eichelberger, Michelle" userId="S::michelle.eichelberger@suny.edu::1bd4442c-2af1-40d1-9d43-8e1df5db51d4" providerId="AD" clId="Web-{E6541660-9BE5-BDA9-CB15-56CB578CF3F7}" dt="2019-11-20T18:24:30.271" v="852"/>
          <ac:picMkLst>
            <pc:docMk/>
            <pc:sldMk cId="3458973563" sldId="329"/>
            <ac:picMk id="19" creationId="{EA413333-86C6-4B87-A6D4-4DEB6ED609A6}"/>
          </ac:picMkLst>
        </pc:picChg>
      </pc:sldChg>
    </pc:docChg>
  </pc:docChgLst>
  <pc:docChgLst>
    <pc:chgData name="Pritting, Shannon" userId="S::shannon.pritting@suny.edu::b6acce8b-3193-4a7b-b3b8-1dc43a9f8da4" providerId="AD" clId="Web-{5EFB3B96-DFF9-38CB-B426-04A1FFEFD418}"/>
    <pc:docChg chg="addSld delSld modSld">
      <pc:chgData name="Pritting, Shannon" userId="S::shannon.pritting@suny.edu::b6acce8b-3193-4a7b-b3b8-1dc43a9f8da4" providerId="AD" clId="Web-{5EFB3B96-DFF9-38CB-B426-04A1FFEFD418}" dt="2020-01-29T20:03:21.202" v="289" actId="20577"/>
      <pc:docMkLst>
        <pc:docMk/>
      </pc:docMkLst>
      <pc:sldChg chg="modSp">
        <pc:chgData name="Pritting, Shannon" userId="S::shannon.pritting@suny.edu::b6acce8b-3193-4a7b-b3b8-1dc43a9f8da4" providerId="AD" clId="Web-{5EFB3B96-DFF9-38CB-B426-04A1FFEFD418}" dt="2020-01-29T20:01:28.858" v="34" actId="20577"/>
        <pc:sldMkLst>
          <pc:docMk/>
          <pc:sldMk cId="149285507" sldId="332"/>
        </pc:sldMkLst>
        <pc:spChg chg="mod">
          <ac:chgData name="Pritting, Shannon" userId="S::shannon.pritting@suny.edu::b6acce8b-3193-4a7b-b3b8-1dc43a9f8da4" providerId="AD" clId="Web-{5EFB3B96-DFF9-38CB-B426-04A1FFEFD418}" dt="2020-01-29T20:01:28.858" v="34" actId="20577"/>
          <ac:spMkLst>
            <pc:docMk/>
            <pc:sldMk cId="149285507" sldId="332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5EFB3B96-DFF9-38CB-B426-04A1FFEFD418}" dt="2020-01-29T20:01:15.905" v="9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5EFB3B96-DFF9-38CB-B426-04A1FFEFD418}" dt="2020-01-29T20:00:08.920" v="5" actId="20577"/>
        <pc:sldMkLst>
          <pc:docMk/>
          <pc:sldMk cId="2835457770" sldId="350"/>
        </pc:sldMkLst>
        <pc:spChg chg="mod">
          <ac:chgData name="Pritting, Shannon" userId="S::shannon.pritting@suny.edu::b6acce8b-3193-4a7b-b3b8-1dc43a9f8da4" providerId="AD" clId="Web-{5EFB3B96-DFF9-38CB-B426-04A1FFEFD418}" dt="2020-01-29T20:00:08.920" v="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Pritting, Shannon" userId="S::shannon.pritting@suny.edu::b6acce8b-3193-4a7b-b3b8-1dc43a9f8da4" providerId="AD" clId="Web-{5EFB3B96-DFF9-38CB-B426-04A1FFEFD418}" dt="2020-01-29T19:59:07.685" v="0"/>
        <pc:sldMkLst>
          <pc:docMk/>
          <pc:sldMk cId="3766817717" sldId="355"/>
        </pc:sldMkLst>
      </pc:sldChg>
      <pc:sldChg chg="del">
        <pc:chgData name="Pritting, Shannon" userId="S::shannon.pritting@suny.edu::b6acce8b-3193-4a7b-b3b8-1dc43a9f8da4" providerId="AD" clId="Web-{5EFB3B96-DFF9-38CB-B426-04A1FFEFD418}" dt="2020-01-29T19:59:27.092" v="1"/>
        <pc:sldMkLst>
          <pc:docMk/>
          <pc:sldMk cId="3060757032" sldId="364"/>
        </pc:sldMkLst>
      </pc:sldChg>
      <pc:sldChg chg="del">
        <pc:chgData name="Pritting, Shannon" userId="S::shannon.pritting@suny.edu::b6acce8b-3193-4a7b-b3b8-1dc43a9f8da4" providerId="AD" clId="Web-{5EFB3B96-DFF9-38CB-B426-04A1FFEFD418}" dt="2020-01-29T19:59:29.654" v="2"/>
        <pc:sldMkLst>
          <pc:docMk/>
          <pc:sldMk cId="366064135" sldId="365"/>
        </pc:sldMkLst>
      </pc:sldChg>
      <pc:sldChg chg="addSp modSp new">
        <pc:chgData name="Pritting, Shannon" userId="S::shannon.pritting@suny.edu::b6acce8b-3193-4a7b-b3b8-1dc43a9f8da4" providerId="AD" clId="Web-{5EFB3B96-DFF9-38CB-B426-04A1FFEFD418}" dt="2020-01-29T20:03:21.202" v="288" actId="20577"/>
        <pc:sldMkLst>
          <pc:docMk/>
          <pc:sldMk cId="1989452076" sldId="372"/>
        </pc:sldMkLst>
        <pc:spChg chg="mod">
          <ac:chgData name="Pritting, Shannon" userId="S::shannon.pritting@suny.edu::b6acce8b-3193-4a7b-b3b8-1dc43a9f8da4" providerId="AD" clId="Web-{5EFB3B96-DFF9-38CB-B426-04A1FFEFD418}" dt="2020-01-29T20:02:12.061" v="75" actId="20577"/>
          <ac:spMkLst>
            <pc:docMk/>
            <pc:sldMk cId="1989452076" sldId="372"/>
            <ac:spMk id="2" creationId="{B0EC9E44-1EB7-4EA6-8367-A4B8CE49FFA3}"/>
          </ac:spMkLst>
        </pc:spChg>
        <pc:spChg chg="mod">
          <ac:chgData name="Pritting, Shannon" userId="S::shannon.pritting@suny.edu::b6acce8b-3193-4a7b-b3b8-1dc43a9f8da4" providerId="AD" clId="Web-{5EFB3B96-DFF9-38CB-B426-04A1FFEFD418}" dt="2020-01-29T20:03:21.202" v="288" actId="20577"/>
          <ac:spMkLst>
            <pc:docMk/>
            <pc:sldMk cId="1989452076" sldId="372"/>
            <ac:spMk id="3" creationId="{49E5F192-5E09-4EE9-8721-615965DCC387}"/>
          </ac:spMkLst>
        </pc:spChg>
        <pc:spChg chg="add">
          <ac:chgData name="Pritting, Shannon" userId="S::shannon.pritting@suny.edu::b6acce8b-3193-4a7b-b3b8-1dc43a9f8da4" providerId="AD" clId="Web-{5EFB3B96-DFF9-38CB-B426-04A1FFEFD418}" dt="2020-01-29T20:01:54.061" v="38"/>
          <ac:spMkLst>
            <pc:docMk/>
            <pc:sldMk cId="1989452076" sldId="372"/>
            <ac:spMk id="6" creationId="{85C8C35A-34E1-45BE-88F9-581777D97801}"/>
          </ac:spMkLst>
        </pc:spChg>
        <pc:spChg chg="add">
          <ac:chgData name="Pritting, Shannon" userId="S::shannon.pritting@suny.edu::b6acce8b-3193-4a7b-b3b8-1dc43a9f8da4" providerId="AD" clId="Web-{5EFB3B96-DFF9-38CB-B426-04A1FFEFD418}" dt="2020-01-29T20:01:54.061" v="39"/>
          <ac:spMkLst>
            <pc:docMk/>
            <pc:sldMk cId="1989452076" sldId="372"/>
            <ac:spMk id="8" creationId="{12FE66EF-7881-42B0-A4E6-8E4E5A34D54E}"/>
          </ac:spMkLst>
        </pc:spChg>
        <pc:grpChg chg="add">
          <ac:chgData name="Pritting, Shannon" userId="S::shannon.pritting@suny.edu::b6acce8b-3193-4a7b-b3b8-1dc43a9f8da4" providerId="AD" clId="Web-{5EFB3B96-DFF9-38CB-B426-04A1FFEFD418}" dt="2020-01-29T20:01:54.092" v="40"/>
          <ac:grpSpMkLst>
            <pc:docMk/>
            <pc:sldMk cId="1989452076" sldId="372"/>
            <ac:grpSpMk id="15" creationId="{16C2ABF6-EF54-4829-BD93-41869A3D3ABA}"/>
          </ac:grpSpMkLst>
        </pc:grpChg>
      </pc:sldChg>
    </pc:docChg>
  </pc:docChgLst>
  <pc:docChgLst>
    <pc:chgData name="Jackson, Timothy" userId="S::timothy.jackson@suny.edu::9ce01cec-8b46-438e-9d10-af58cd21d299" providerId="AD" clId="Web-{B5F9CCD5-F9AC-44E7-8E49-9E1EC129CA8B}"/>
    <pc:docChg chg="addSld modSld">
      <pc:chgData name="Jackson, Timothy" userId="S::timothy.jackson@suny.edu::9ce01cec-8b46-438e-9d10-af58cd21d299" providerId="AD" clId="Web-{B5F9CCD5-F9AC-44E7-8E49-9E1EC129CA8B}" dt="2020-03-30T20:30:37.854" v="1144" actId="20577"/>
      <pc:docMkLst>
        <pc:docMk/>
      </pc:docMkLst>
      <pc:sldChg chg="modSp">
        <pc:chgData name="Jackson, Timothy" userId="S::timothy.jackson@suny.edu::9ce01cec-8b46-438e-9d10-af58cd21d299" providerId="AD" clId="Web-{B5F9CCD5-F9AC-44E7-8E49-9E1EC129CA8B}" dt="2020-03-30T20:17:36.745" v="684" actId="20577"/>
        <pc:sldMkLst>
          <pc:docMk/>
          <pc:sldMk cId="4201131630" sldId="410"/>
        </pc:sldMkLst>
        <pc:spChg chg="mod">
          <ac:chgData name="Jackson, Timothy" userId="S::timothy.jackson@suny.edu::9ce01cec-8b46-438e-9d10-af58cd21d299" providerId="AD" clId="Web-{B5F9CCD5-F9AC-44E7-8E49-9E1EC129CA8B}" dt="2020-03-30T20:17:36.745" v="684" actId="20577"/>
          <ac:spMkLst>
            <pc:docMk/>
            <pc:sldMk cId="4201131630" sldId="41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5F9CCD5-F9AC-44E7-8E49-9E1EC129CA8B}" dt="2020-03-30T20:30:37.838" v="1143" actId="20577"/>
        <pc:sldMkLst>
          <pc:docMk/>
          <pc:sldMk cId="1802119840" sldId="419"/>
        </pc:sldMkLst>
        <pc:spChg chg="mod">
          <ac:chgData name="Jackson, Timothy" userId="S::timothy.jackson@suny.edu::9ce01cec-8b46-438e-9d10-af58cd21d299" providerId="AD" clId="Web-{B5F9CCD5-F9AC-44E7-8E49-9E1EC129CA8B}" dt="2020-03-30T20:30:37.838" v="1143" actId="20577"/>
          <ac:spMkLst>
            <pc:docMk/>
            <pc:sldMk cId="1802119840" sldId="419"/>
            <ac:spMk id="5" creationId="{535E1953-C7A3-4180-AAE1-5C1894D3B757}"/>
          </ac:spMkLst>
        </pc:spChg>
      </pc:sldChg>
      <pc:sldChg chg="modSp add replId">
        <pc:chgData name="Jackson, Timothy" userId="S::timothy.jackson@suny.edu::9ce01cec-8b46-438e-9d10-af58cd21d299" providerId="AD" clId="Web-{B5F9CCD5-F9AC-44E7-8E49-9E1EC129CA8B}" dt="2020-03-30T20:21:36.965" v="920" actId="20577"/>
        <pc:sldMkLst>
          <pc:docMk/>
          <pc:sldMk cId="2524571199" sldId="423"/>
        </pc:sldMkLst>
        <pc:spChg chg="mod">
          <ac:chgData name="Jackson, Timothy" userId="S::timothy.jackson@suny.edu::9ce01cec-8b46-438e-9d10-af58cd21d299" providerId="AD" clId="Web-{B5F9CCD5-F9AC-44E7-8E49-9E1EC129CA8B}" dt="2020-03-30T20:12:16.386" v="71" actId="20577"/>
          <ac:spMkLst>
            <pc:docMk/>
            <pc:sldMk cId="2524571199" sldId="423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5F9CCD5-F9AC-44E7-8E49-9E1EC129CA8B}" dt="2020-03-30T20:21:36.965" v="920" actId="20577"/>
          <ac:spMkLst>
            <pc:docMk/>
            <pc:sldMk cId="2524571199" sldId="423"/>
            <ac:spMk id="5" creationId="{535E1953-C7A3-4180-AAE1-5C1894D3B757}"/>
          </ac:spMkLst>
        </pc:spChg>
      </pc:sldChg>
    </pc:docChg>
  </pc:docChgLst>
  <pc:docChgLst>
    <pc:chgData name="Jackson, Timothy" userId="S::timothy.jackson@suny.edu::9ce01cec-8b46-438e-9d10-af58cd21d299" providerId="AD" clId="Web-{8E5EE1B6-9FC3-4DD3-B207-A0FB2EB42192}"/>
    <pc:docChg chg="addSld delSld modSld">
      <pc:chgData name="Jackson, Timothy" userId="S::timothy.jackson@suny.edu::9ce01cec-8b46-438e-9d10-af58cd21d299" providerId="AD" clId="Web-{8E5EE1B6-9FC3-4DD3-B207-A0FB2EB42192}" dt="2020-07-28T02:04:49.960" v="1814"/>
      <pc:docMkLst>
        <pc:docMk/>
      </pc:docMkLst>
      <pc:sldChg chg="modSp">
        <pc:chgData name="Jackson, Timothy" userId="S::timothy.jackson@suny.edu::9ce01cec-8b46-438e-9d10-af58cd21d299" providerId="AD" clId="Web-{8E5EE1B6-9FC3-4DD3-B207-A0FB2EB42192}" dt="2020-07-28T01:27:58.202" v="74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8E5EE1B6-9FC3-4DD3-B207-A0FB2EB42192}" dt="2020-07-28T01:27:58.202" v="74" actId="20577"/>
          <ac:spMkLst>
            <pc:docMk/>
            <pc:sldMk cId="581364705" sldId="43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8E5EE1B6-9FC3-4DD3-B207-A0FB2EB42192}" dt="2020-07-28T01:55:04.459" v="1254" actId="20577"/>
        <pc:sldMkLst>
          <pc:docMk/>
          <pc:sldMk cId="3410460656" sldId="439"/>
        </pc:sldMkLst>
        <pc:spChg chg="mod">
          <ac:chgData name="Jackson, Timothy" userId="S::timothy.jackson@suny.edu::9ce01cec-8b46-438e-9d10-af58cd21d299" providerId="AD" clId="Web-{8E5EE1B6-9FC3-4DD3-B207-A0FB2EB42192}" dt="2020-07-28T01:55:04.459" v="1254" actId="20577"/>
          <ac:spMkLst>
            <pc:docMk/>
            <pc:sldMk cId="3410460656" sldId="439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8E5EE1B6-9FC3-4DD3-B207-A0FB2EB42192}" dt="2020-07-28T01:53:58.897" v="1121" actId="20577"/>
        <pc:sldMkLst>
          <pc:docMk/>
          <pc:sldMk cId="4152834119" sldId="459"/>
        </pc:sldMkLst>
        <pc:spChg chg="mod">
          <ac:chgData name="Jackson, Timothy" userId="S::timothy.jackson@suny.edu::9ce01cec-8b46-438e-9d10-af58cd21d299" providerId="AD" clId="Web-{8E5EE1B6-9FC3-4DD3-B207-A0FB2EB42192}" dt="2020-07-28T01:53:58.897" v="1121" actId="20577"/>
          <ac:spMkLst>
            <pc:docMk/>
            <pc:sldMk cId="4152834119" sldId="459"/>
            <ac:spMk id="5" creationId="{535E1953-C7A3-4180-AAE1-5C1894D3B757}"/>
          </ac:spMkLst>
        </pc:spChg>
      </pc:sldChg>
      <pc:sldChg chg="modSp add del replId">
        <pc:chgData name="Jackson, Timothy" userId="S::timothy.jackson@suny.edu::9ce01cec-8b46-438e-9d10-af58cd21d299" providerId="AD" clId="Web-{8E5EE1B6-9FC3-4DD3-B207-A0FB2EB42192}" dt="2020-07-28T02:04:49.960" v="1814"/>
        <pc:sldMkLst>
          <pc:docMk/>
          <pc:sldMk cId="253943449" sldId="460"/>
        </pc:sldMkLst>
        <pc:spChg chg="mod">
          <ac:chgData name="Jackson, Timothy" userId="S::timothy.jackson@suny.edu::9ce01cec-8b46-438e-9d10-af58cd21d299" providerId="AD" clId="Web-{8E5EE1B6-9FC3-4DD3-B207-A0FB2EB42192}" dt="2020-07-28T01:55:49.678" v="1311" actId="20577"/>
          <ac:spMkLst>
            <pc:docMk/>
            <pc:sldMk cId="253943449" sldId="460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8E5EE1B6-9FC3-4DD3-B207-A0FB2EB42192}" dt="2020-07-28T02:04:30.648" v="1812" actId="20577"/>
          <ac:spMkLst>
            <pc:docMk/>
            <pc:sldMk cId="253943449" sldId="460"/>
            <ac:spMk id="5" creationId="{535E1953-C7A3-4180-AAE1-5C1894D3B757}"/>
          </ac:spMkLst>
        </pc:spChg>
      </pc:sldChg>
    </pc:docChg>
  </pc:docChgLst>
  <pc:docChgLst>
    <pc:chgData name="Pawlowski, Gail" userId="S::gail.pawlowski@suny.edu::bd5da5e8-06b1-4cc2-aa69-9abf12f7c241" providerId="AD" clId="Web-{20D63E69-3422-49DF-853E-E39291D7816B}"/>
    <pc:docChg chg="modSld">
      <pc:chgData name="Pawlowski, Gail" userId="S::gail.pawlowski@suny.edu::bd5da5e8-06b1-4cc2-aa69-9abf12f7c241" providerId="AD" clId="Web-{20D63E69-3422-49DF-853E-E39291D7816B}" dt="2020-02-26T02:02:15.720" v="444" actId="20577"/>
      <pc:docMkLst>
        <pc:docMk/>
      </pc:docMkLst>
      <pc:sldChg chg="modSp">
        <pc:chgData name="Pawlowski, Gail" userId="S::gail.pawlowski@suny.edu::bd5da5e8-06b1-4cc2-aa69-9abf12f7c241" providerId="AD" clId="Web-{20D63E69-3422-49DF-853E-E39291D7816B}" dt="2020-02-26T01:54:56.877" v="429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20D63E69-3422-49DF-853E-E39291D7816B}" dt="2020-02-26T01:02:46.077" v="222" actId="20577"/>
          <ac:spMkLst>
            <pc:docMk/>
            <pc:sldMk cId="2927739056" sldId="389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54:56.877" v="429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3:01.406" v="228" actId="20577"/>
        <pc:sldMkLst>
          <pc:docMk/>
          <pc:sldMk cId="225605480" sldId="390"/>
        </pc:sldMkLst>
        <pc:spChg chg="mod">
          <ac:chgData name="Pawlowski, Gail" userId="S::gail.pawlowski@suny.edu::bd5da5e8-06b1-4cc2-aa69-9abf12f7c241" providerId="AD" clId="Web-{20D63E69-3422-49DF-853E-E39291D7816B}" dt="2020-02-26T01:03:01.406" v="228" actId="20577"/>
          <ac:spMkLst>
            <pc:docMk/>
            <pc:sldMk cId="225605480" sldId="390"/>
            <ac:spMk id="2" creationId="{71EA7B85-A46E-4A0A-B5A6-003D849DE4A5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5:33.678" v="255" actId="20577"/>
        <pc:sldMkLst>
          <pc:docMk/>
          <pc:sldMk cId="3625907871" sldId="391"/>
        </pc:sldMkLst>
        <pc:spChg chg="mod">
          <ac:chgData name="Pawlowski, Gail" userId="S::gail.pawlowski@suny.edu::bd5da5e8-06b1-4cc2-aa69-9abf12f7c241" providerId="AD" clId="Web-{20D63E69-3422-49DF-853E-E39291D7816B}" dt="2020-02-26T01:05:33.678" v="255" actId="20577"/>
          <ac:spMkLst>
            <pc:docMk/>
            <pc:sldMk cId="3625907871" sldId="391"/>
            <ac:spMk id="4" creationId="{B265B45E-18EB-42DE-B28A-3293B6E48E79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2:52.078" v="225" actId="20577"/>
        <pc:sldMkLst>
          <pc:docMk/>
          <pc:sldMk cId="1640149953" sldId="392"/>
        </pc:sldMkLst>
        <pc:spChg chg="mod">
          <ac:chgData name="Pawlowski, Gail" userId="S::gail.pawlowski@suny.edu::bd5da5e8-06b1-4cc2-aa69-9abf12f7c241" providerId="AD" clId="Web-{20D63E69-3422-49DF-853E-E39291D7816B}" dt="2020-02-26T01:02:52.078" v="225" actId="20577"/>
          <ac:spMkLst>
            <pc:docMk/>
            <pc:sldMk cId="1640149953" sldId="392"/>
            <ac:spMk id="2" creationId="{71EA7B85-A46E-4A0A-B5A6-003D849DE4A5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2:02:12.267" v="442" actId="20577"/>
        <pc:sldMkLst>
          <pc:docMk/>
          <pc:sldMk cId="4014213980" sldId="393"/>
        </pc:sldMkLst>
        <pc:spChg chg="mod">
          <ac:chgData name="Pawlowski, Gail" userId="S::gail.pawlowski@suny.edu::bd5da5e8-06b1-4cc2-aa69-9abf12f7c241" providerId="AD" clId="Web-{20D63E69-3422-49DF-853E-E39291D7816B}" dt="2020-02-26T02:02:12.267" v="442" actId="20577"/>
          <ac:spMkLst>
            <pc:docMk/>
            <pc:sldMk cId="4014213980" sldId="393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55:17.737" v="440" actId="20577"/>
          <ac:spMkLst>
            <pc:docMk/>
            <pc:sldMk cId="4014213980" sldId="393"/>
            <ac:spMk id="4" creationId="{B265B45E-18EB-42DE-B28A-3293B6E48E79}"/>
          </ac:spMkLst>
        </pc:spChg>
      </pc:sldChg>
      <pc:sldChg chg="addSp modSp">
        <pc:chgData name="Pawlowski, Gail" userId="S::gail.pawlowski@suny.edu::bd5da5e8-06b1-4cc2-aa69-9abf12f7c241" providerId="AD" clId="Web-{20D63E69-3422-49DF-853E-E39291D7816B}" dt="2020-02-26T01:28:49.026" v="328" actId="14100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20D63E69-3422-49DF-853E-E39291D7816B}" dt="2020-02-26T01:07:06.838" v="324" actId="20577"/>
          <ac:spMkLst>
            <pc:docMk/>
            <pc:sldMk cId="694973829" sldId="394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06:55.744" v="323" actId="14100"/>
          <ac:spMkLst>
            <pc:docMk/>
            <pc:sldMk cId="694973829" sldId="394"/>
            <ac:spMk id="4" creationId="{B265B45E-18EB-42DE-B28A-3293B6E48E79}"/>
          </ac:spMkLst>
        </pc:spChg>
        <pc:picChg chg="add mod">
          <ac:chgData name="Pawlowski, Gail" userId="S::gail.pawlowski@suny.edu::bd5da5e8-06b1-4cc2-aa69-9abf12f7c241" providerId="AD" clId="Web-{20D63E69-3422-49DF-853E-E39291D7816B}" dt="2020-02-26T01:28:49.026" v="328" actId="14100"/>
          <ac:picMkLst>
            <pc:docMk/>
            <pc:sldMk cId="694973829" sldId="394"/>
            <ac:picMk id="3" creationId="{8C2DE2D0-12FF-48BB-93D6-B63788705E82}"/>
          </ac:picMkLst>
        </pc:picChg>
      </pc:sldChg>
    </pc:docChg>
  </pc:docChgLst>
  <pc:docChgLst>
    <pc:chgData name="Jennifer Smathers" userId="10107e7b-e048-47df-8a1d-16dbcd6b7bb5" providerId="ADAL" clId="{31EBF3A4-A9FA-F247-8F2A-7A5F930C37B6}"/>
    <pc:docChg chg="custSel modSld">
      <pc:chgData name="Jennifer Smathers" userId="10107e7b-e048-47df-8a1d-16dbcd6b7bb5" providerId="ADAL" clId="{31EBF3A4-A9FA-F247-8F2A-7A5F930C37B6}" dt="2020-03-30T18:17:40.779" v="140" actId="20577"/>
      <pc:docMkLst>
        <pc:docMk/>
      </pc:docMkLst>
      <pc:sldChg chg="addSp delSp modSp">
        <pc:chgData name="Jennifer Smathers" userId="10107e7b-e048-47df-8a1d-16dbcd6b7bb5" providerId="ADAL" clId="{31EBF3A4-A9FA-F247-8F2A-7A5F930C37B6}" dt="2020-03-30T18:17:40.779" v="140" actId="20577"/>
        <pc:sldMkLst>
          <pc:docMk/>
          <pc:sldMk cId="2432432421" sldId="420"/>
        </pc:sldMkLst>
        <pc:spChg chg="mod">
          <ac:chgData name="Jennifer Smathers" userId="10107e7b-e048-47df-8a1d-16dbcd6b7bb5" providerId="ADAL" clId="{31EBF3A4-A9FA-F247-8F2A-7A5F930C37B6}" dt="2020-03-30T18:17:40.779" v="140" actId="20577"/>
          <ac:spMkLst>
            <pc:docMk/>
            <pc:sldMk cId="2432432421" sldId="420"/>
            <ac:spMk id="4" creationId="{43012BDF-9F4D-4598-B1F1-E8210BDD6CAC}"/>
          </ac:spMkLst>
        </pc:spChg>
        <pc:spChg chg="del">
          <ac:chgData name="Jennifer Smathers" userId="10107e7b-e048-47df-8a1d-16dbcd6b7bb5" providerId="ADAL" clId="{31EBF3A4-A9FA-F247-8F2A-7A5F930C37B6}" dt="2020-03-30T18:15:45.849" v="0" actId="478"/>
          <ac:spMkLst>
            <pc:docMk/>
            <pc:sldMk cId="2432432421" sldId="420"/>
            <ac:spMk id="6" creationId="{16BEDEBF-D2A9-4731-A7A1-2E5165999F87}"/>
          </ac:spMkLst>
        </pc:spChg>
        <pc:spChg chg="add">
          <ac:chgData name="Jennifer Smathers" userId="10107e7b-e048-47df-8a1d-16dbcd6b7bb5" providerId="ADAL" clId="{31EBF3A4-A9FA-F247-8F2A-7A5F930C37B6}" dt="2020-03-30T18:16:03.332" v="2"/>
          <ac:spMkLst>
            <pc:docMk/>
            <pc:sldMk cId="2432432421" sldId="420"/>
            <ac:spMk id="7" creationId="{599C9ADA-767A-E743-B620-B8A9070D517A}"/>
          </ac:spMkLst>
        </pc:spChg>
        <pc:spChg chg="del">
          <ac:chgData name="Jennifer Smathers" userId="10107e7b-e048-47df-8a1d-16dbcd6b7bb5" providerId="ADAL" clId="{31EBF3A4-A9FA-F247-8F2A-7A5F930C37B6}" dt="2020-03-30T18:15:47.610" v="1" actId="478"/>
          <ac:spMkLst>
            <pc:docMk/>
            <pc:sldMk cId="2432432421" sldId="420"/>
            <ac:spMk id="8" creationId="{9A48B542-99E2-455C-92F8-09186D916CC0}"/>
          </ac:spMkLst>
        </pc:spChg>
        <pc:spChg chg="add">
          <ac:chgData name="Jennifer Smathers" userId="10107e7b-e048-47df-8a1d-16dbcd6b7bb5" providerId="ADAL" clId="{31EBF3A4-A9FA-F247-8F2A-7A5F930C37B6}" dt="2020-03-30T18:16:03.332" v="2"/>
          <ac:spMkLst>
            <pc:docMk/>
            <pc:sldMk cId="2432432421" sldId="420"/>
            <ac:spMk id="9" creationId="{05EE8F7B-21EA-1C4C-BAF5-1AB7CD2BF9E9}"/>
          </ac:spMkLst>
        </pc:spChg>
        <pc:grpChg chg="add">
          <ac:chgData name="Jennifer Smathers" userId="10107e7b-e048-47df-8a1d-16dbcd6b7bb5" providerId="ADAL" clId="{31EBF3A4-A9FA-F247-8F2A-7A5F930C37B6}" dt="2020-03-30T18:16:03.332" v="2"/>
          <ac:grpSpMkLst>
            <pc:docMk/>
            <pc:sldMk cId="2432432421" sldId="420"/>
            <ac:grpSpMk id="10" creationId="{C3DC397B-103A-5B41-8064-71CB5E9F3ED1}"/>
          </ac:grpSpMkLst>
        </pc:grpChg>
      </pc:sldChg>
    </pc:docChg>
  </pc:docChgLst>
  <pc:docChgLst>
    <pc:chgData name="Jackson, Timothy" userId="S::timothy.jackson@suny.edu::9ce01cec-8b46-438e-9d10-af58cd21d299" providerId="AD" clId="Web-{331AD441-2677-4DEB-BD98-E05BD0F5CA26}"/>
    <pc:docChg chg="modSld">
      <pc:chgData name="Jackson, Timothy" userId="S::timothy.jackson@suny.edu::9ce01cec-8b46-438e-9d10-af58cd21d299" providerId="AD" clId="Web-{331AD441-2677-4DEB-BD98-E05BD0F5CA26}" dt="2020-09-24T18:51:57.119" v="190" actId="20577"/>
      <pc:docMkLst>
        <pc:docMk/>
      </pc:docMkLst>
      <pc:sldChg chg="modSp">
        <pc:chgData name="Jackson, Timothy" userId="S::timothy.jackson@suny.edu::9ce01cec-8b46-438e-9d10-af58cd21d299" providerId="AD" clId="Web-{331AD441-2677-4DEB-BD98-E05BD0F5CA26}" dt="2020-09-24T18:40:03.084" v="16" actId="20577"/>
        <pc:sldMkLst>
          <pc:docMk/>
          <pc:sldMk cId="4251229377" sldId="480"/>
        </pc:sldMkLst>
        <pc:spChg chg="mod">
          <ac:chgData name="Jackson, Timothy" userId="S::timothy.jackson@suny.edu::9ce01cec-8b46-438e-9d10-af58cd21d299" providerId="AD" clId="Web-{331AD441-2677-4DEB-BD98-E05BD0F5CA26}" dt="2020-09-24T18:40:03.084" v="16" actId="20577"/>
          <ac:spMkLst>
            <pc:docMk/>
            <pc:sldMk cId="4251229377" sldId="48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331AD441-2677-4DEB-BD98-E05BD0F5CA26}" dt="2020-09-24T18:51:57.119" v="189" actId="20577"/>
        <pc:sldMkLst>
          <pc:docMk/>
          <pc:sldMk cId="588673411" sldId="489"/>
        </pc:sldMkLst>
        <pc:spChg chg="mod">
          <ac:chgData name="Jackson, Timothy" userId="S::timothy.jackson@suny.edu::9ce01cec-8b46-438e-9d10-af58cd21d299" providerId="AD" clId="Web-{331AD441-2677-4DEB-BD98-E05BD0F5CA26}" dt="2020-09-24T18:51:57.119" v="189" actId="20577"/>
          <ac:spMkLst>
            <pc:docMk/>
            <pc:sldMk cId="588673411" sldId="489"/>
            <ac:spMk id="5" creationId="{535E1953-C7A3-4180-AAE1-5C1894D3B757}"/>
          </ac:spMkLst>
        </pc:spChg>
      </pc:sldChg>
    </pc:docChg>
  </pc:docChgLst>
  <pc:docChgLst>
    <pc:chgData name="Tovstiadi, Esta" userId="S::esta.tovstiadi@suny.edu::b592cbb2-ea38-4240-8a3a-6613487ae435" providerId="AD" clId="Web-{80FDF12E-E6FB-4C71-B2EA-FC30B043822E}"/>
    <pc:docChg chg="addSld modSld">
      <pc:chgData name="Tovstiadi, Esta" userId="S::esta.tovstiadi@suny.edu::b592cbb2-ea38-4240-8a3a-6613487ae435" providerId="AD" clId="Web-{80FDF12E-E6FB-4C71-B2EA-FC30B043822E}" dt="2020-07-27T17:28:16.336" v="248"/>
      <pc:docMkLst>
        <pc:docMk/>
      </pc:docMkLst>
      <pc:sldChg chg="addSp modSp add replId">
        <pc:chgData name="Tovstiadi, Esta" userId="S::esta.tovstiadi@suny.edu::b592cbb2-ea38-4240-8a3a-6613487ae435" providerId="AD" clId="Web-{80FDF12E-E6FB-4C71-B2EA-FC30B043822E}" dt="2020-07-27T17:27:44.382" v="247"/>
        <pc:sldMkLst>
          <pc:docMk/>
          <pc:sldMk cId="863390931" sldId="457"/>
        </pc:sldMkLst>
        <pc:spChg chg="mod">
          <ac:chgData name="Tovstiadi, Esta" userId="S::esta.tovstiadi@suny.edu::b592cbb2-ea38-4240-8a3a-6613487ae435" providerId="AD" clId="Web-{80FDF12E-E6FB-4C71-B2EA-FC30B043822E}" dt="2020-07-27T17:20:11.257" v="5" actId="20577"/>
          <ac:spMkLst>
            <pc:docMk/>
            <pc:sldMk cId="863390931" sldId="457"/>
            <ac:spMk id="13" creationId="{00000000-0000-0000-0000-000000000000}"/>
          </ac:spMkLst>
        </pc:spChg>
        <pc:spChg chg="mod">
          <ac:chgData name="Tovstiadi, Esta" userId="S::esta.tovstiadi@suny.edu::b592cbb2-ea38-4240-8a3a-6613487ae435" providerId="AD" clId="Web-{80FDF12E-E6FB-4C71-B2EA-FC30B043822E}" dt="2020-07-27T17:26:10.551" v="199" actId="20577"/>
          <ac:spMkLst>
            <pc:docMk/>
            <pc:sldMk cId="863390931" sldId="457"/>
            <ac:spMk id="14" creationId="{00000000-0000-0000-0000-000000000000}"/>
          </ac:spMkLst>
        </pc:spChg>
        <pc:picChg chg="add mod">
          <ac:chgData name="Tovstiadi, Esta" userId="S::esta.tovstiadi@suny.edu::b592cbb2-ea38-4240-8a3a-6613487ae435" providerId="AD" clId="Web-{80FDF12E-E6FB-4C71-B2EA-FC30B043822E}" dt="2020-07-27T17:27:44.382" v="247"/>
          <ac:picMkLst>
            <pc:docMk/>
            <pc:sldMk cId="863390931" sldId="457"/>
            <ac:picMk id="15" creationId="{9404A4B9-0B94-46B8-B648-DF022D42D96C}"/>
          </ac:picMkLst>
        </pc:picChg>
      </pc:sldChg>
      <pc:sldChg chg="addSp modSp add replId">
        <pc:chgData name="Tovstiadi, Esta" userId="S::esta.tovstiadi@suny.edu::b592cbb2-ea38-4240-8a3a-6613487ae435" providerId="AD" clId="Web-{80FDF12E-E6FB-4C71-B2EA-FC30B043822E}" dt="2020-07-27T17:28:16.336" v="248"/>
        <pc:sldMkLst>
          <pc:docMk/>
          <pc:sldMk cId="968974446" sldId="458"/>
        </pc:sldMkLst>
        <pc:spChg chg="mod">
          <ac:chgData name="Tovstiadi, Esta" userId="S::esta.tovstiadi@suny.edu::b592cbb2-ea38-4240-8a3a-6613487ae435" providerId="AD" clId="Web-{80FDF12E-E6FB-4C71-B2EA-FC30B043822E}" dt="2020-07-27T17:23:19.029" v="164" actId="20577"/>
          <ac:spMkLst>
            <pc:docMk/>
            <pc:sldMk cId="968974446" sldId="458"/>
            <ac:spMk id="13" creationId="{00000000-0000-0000-0000-000000000000}"/>
          </ac:spMkLst>
        </pc:spChg>
        <pc:spChg chg="mod">
          <ac:chgData name="Tovstiadi, Esta" userId="S::esta.tovstiadi@suny.edu::b592cbb2-ea38-4240-8a3a-6613487ae435" providerId="AD" clId="Web-{80FDF12E-E6FB-4C71-B2EA-FC30B043822E}" dt="2020-07-27T17:26:34.833" v="241" actId="20577"/>
          <ac:spMkLst>
            <pc:docMk/>
            <pc:sldMk cId="968974446" sldId="458"/>
            <ac:spMk id="14" creationId="{00000000-0000-0000-0000-000000000000}"/>
          </ac:spMkLst>
        </pc:spChg>
        <pc:picChg chg="add mod">
          <ac:chgData name="Tovstiadi, Esta" userId="S::esta.tovstiadi@suny.edu::b592cbb2-ea38-4240-8a3a-6613487ae435" providerId="AD" clId="Web-{80FDF12E-E6FB-4C71-B2EA-FC30B043822E}" dt="2020-07-27T17:28:16.336" v="248"/>
          <ac:picMkLst>
            <pc:docMk/>
            <pc:sldMk cId="968974446" sldId="458"/>
            <ac:picMk id="2" creationId="{78EB3AE9-86A3-4851-A2FA-5E7ED65ED6AE}"/>
          </ac:picMkLst>
        </pc:picChg>
      </pc:sldChg>
    </pc:docChg>
  </pc:docChgLst>
  <pc:docChgLst>
    <pc:chgData name="McGee, Margaret" userId="S::margaret.mcgee@suny.edu::07377fe7-8f05-4c22-a697-5f820ef7115e" providerId="AD" clId="Web-{E57A4A89-5B06-4844-8254-DD5D8148015A}"/>
    <pc:docChg chg="delSld">
      <pc:chgData name="McGee, Margaret" userId="S::margaret.mcgee@suny.edu::07377fe7-8f05-4c22-a697-5f820ef7115e" providerId="AD" clId="Web-{E57A4A89-5B06-4844-8254-DD5D8148015A}" dt="2020-09-23T23:30:23.729" v="0"/>
      <pc:docMkLst>
        <pc:docMk/>
      </pc:docMkLst>
      <pc:sldChg chg="del">
        <pc:chgData name="McGee, Margaret" userId="S::margaret.mcgee@suny.edu::07377fe7-8f05-4c22-a697-5f820ef7115e" providerId="AD" clId="Web-{E57A4A89-5B06-4844-8254-DD5D8148015A}" dt="2020-09-23T23:30:23.729" v="0"/>
        <pc:sldMkLst>
          <pc:docMk/>
          <pc:sldMk cId="3459633811" sldId="489"/>
        </pc:sldMkLst>
      </pc:sldChg>
    </pc:docChg>
  </pc:docChgLst>
  <pc:docChgLst>
    <pc:chgData name="Tovstiadi, Esta" userId="S::esta.tovstiadi@suny.edu::b592cbb2-ea38-4240-8a3a-6613487ae435" providerId="AD" clId="Web-{71B3B428-3751-4541-A1FB-F9A8998C9D06}"/>
    <pc:docChg chg="modSld">
      <pc:chgData name="Tovstiadi, Esta" userId="S::esta.tovstiadi@suny.edu::b592cbb2-ea38-4240-8a3a-6613487ae435" providerId="AD" clId="Web-{71B3B428-3751-4541-A1FB-F9A8998C9D06}" dt="2020-03-31T13:02:37.929" v="119" actId="20577"/>
      <pc:docMkLst>
        <pc:docMk/>
      </pc:docMkLst>
      <pc:sldChg chg="modSp">
        <pc:chgData name="Tovstiadi, Esta" userId="S::esta.tovstiadi@suny.edu::b592cbb2-ea38-4240-8a3a-6613487ae435" providerId="AD" clId="Web-{71B3B428-3751-4541-A1FB-F9A8998C9D06}" dt="2020-03-31T13:02:36.944" v="117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71B3B428-3751-4541-A1FB-F9A8998C9D06}" dt="2020-03-31T13:02:36.944" v="117" actId="20577"/>
          <ac:spMkLst>
            <pc:docMk/>
            <pc:sldMk cId="491560966" sldId="413"/>
            <ac:spMk id="3" creationId="{00000000-0000-0000-0000-000000000000}"/>
          </ac:spMkLst>
        </pc:spChg>
      </pc:sldChg>
    </pc:docChg>
  </pc:docChgLst>
  <pc:docChgLst>
    <pc:chgData name="Tovstiadi, Esta" userId="S::esta.tovstiadi@suny.edu::b592cbb2-ea38-4240-8a3a-6613487ae435" providerId="AD" clId="Web-{899034A6-F633-44E2-ADD7-A715DABB528C}"/>
    <pc:docChg chg="modSld">
      <pc:chgData name="Tovstiadi, Esta" userId="S::esta.tovstiadi@suny.edu::b592cbb2-ea38-4240-8a3a-6613487ae435" providerId="AD" clId="Web-{899034A6-F633-44E2-ADD7-A715DABB528C}" dt="2020-04-30T13:22:04.061" v="78" actId="20577"/>
      <pc:docMkLst>
        <pc:docMk/>
      </pc:docMkLst>
      <pc:sldChg chg="modSp">
        <pc:chgData name="Tovstiadi, Esta" userId="S::esta.tovstiadi@suny.edu::b592cbb2-ea38-4240-8a3a-6613487ae435" providerId="AD" clId="Web-{899034A6-F633-44E2-ADD7-A715DABB528C}" dt="2020-04-30T13:22:04.061" v="77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899034A6-F633-44E2-ADD7-A715DABB528C}" dt="2020-04-30T13:22:04.061" v="77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Tovstiadi, Esta" userId="S::esta.tovstiadi@suny.edu::b592cbb2-ea38-4240-8a3a-6613487ae435" providerId="AD" clId="Web-{0753D81C-B7D0-4CD0-A096-888E78CFBCD8}"/>
    <pc:docChg chg="addSld delSld modSld">
      <pc:chgData name="Tovstiadi, Esta" userId="S::esta.tovstiadi@suny.edu::b592cbb2-ea38-4240-8a3a-6613487ae435" providerId="AD" clId="Web-{0753D81C-B7D0-4CD0-A096-888E78CFBCD8}" dt="2020-04-29T12:52:24.283" v="821" actId="20577"/>
      <pc:docMkLst>
        <pc:docMk/>
      </pc:docMkLst>
      <pc:sldChg chg="modSp">
        <pc:chgData name="Tovstiadi, Esta" userId="S::esta.tovstiadi@suny.edu::b592cbb2-ea38-4240-8a3a-6613487ae435" providerId="AD" clId="Web-{0753D81C-B7D0-4CD0-A096-888E78CFBCD8}" dt="2020-04-29T11:35:10.536" v="0" actId="20577"/>
        <pc:sldMkLst>
          <pc:docMk/>
          <pc:sldMk cId="3581812280" sldId="411"/>
        </pc:sldMkLst>
        <pc:spChg chg="mod">
          <ac:chgData name="Tovstiadi, Esta" userId="S::esta.tovstiadi@suny.edu::b592cbb2-ea38-4240-8a3a-6613487ae435" providerId="AD" clId="Web-{0753D81C-B7D0-4CD0-A096-888E78CFBCD8}" dt="2020-04-29T11:35:10.536" v="0" actId="20577"/>
          <ac:spMkLst>
            <pc:docMk/>
            <pc:sldMk cId="3581812280" sldId="411"/>
            <ac:spMk id="8" creationId="{E2AAB4F0-62DE-4440-82C1-3A7B1E6F814B}"/>
          </ac:spMkLst>
        </pc:spChg>
      </pc:sldChg>
      <pc:sldChg chg="del">
        <pc:chgData name="Tovstiadi, Esta" userId="S::esta.tovstiadi@suny.edu::b592cbb2-ea38-4240-8a3a-6613487ae435" providerId="AD" clId="Web-{0753D81C-B7D0-4CD0-A096-888E78CFBCD8}" dt="2020-04-29T11:35:15.895" v="3"/>
        <pc:sldMkLst>
          <pc:docMk/>
          <pc:sldMk cId="491560966" sldId="413"/>
        </pc:sldMkLst>
      </pc:sldChg>
      <pc:sldChg chg="modSp">
        <pc:chgData name="Tovstiadi, Esta" userId="S::esta.tovstiadi@suny.edu::b592cbb2-ea38-4240-8a3a-6613487ae435" providerId="AD" clId="Web-{0753D81C-B7D0-4CD0-A096-888E78CFBCD8}" dt="2020-04-29T12:52:24.283" v="820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0753D81C-B7D0-4CD0-A096-888E78CFBCD8}" dt="2020-04-29T12:52:24.283" v="820" actId="20577"/>
          <ac:spMkLst>
            <pc:docMk/>
            <pc:sldMk cId="3515826157" sldId="414"/>
            <ac:spMk id="3" creationId="{00000000-0000-0000-0000-000000000000}"/>
          </ac:spMkLst>
        </pc:spChg>
      </pc:sldChg>
      <pc:sldChg chg="del">
        <pc:chgData name="Tovstiadi, Esta" userId="S::esta.tovstiadi@suny.edu::b592cbb2-ea38-4240-8a3a-6613487ae435" providerId="AD" clId="Web-{0753D81C-B7D0-4CD0-A096-888E78CFBCD8}" dt="2020-04-29T11:36:21.036" v="49"/>
        <pc:sldMkLst>
          <pc:docMk/>
          <pc:sldMk cId="1752326072" sldId="425"/>
        </pc:sldMkLst>
      </pc:sldChg>
      <pc:sldChg chg="modSp add replId">
        <pc:chgData name="Tovstiadi, Esta" userId="S::esta.tovstiadi@suny.edu::b592cbb2-ea38-4240-8a3a-6613487ae435" providerId="AD" clId="Web-{0753D81C-B7D0-4CD0-A096-888E78CFBCD8}" dt="2020-04-29T11:41:25.099" v="364" actId="20577"/>
        <pc:sldMkLst>
          <pc:docMk/>
          <pc:sldMk cId="899005744" sldId="429"/>
        </pc:sldMkLst>
        <pc:spChg chg="mod">
          <ac:chgData name="Tovstiadi, Esta" userId="S::esta.tovstiadi@suny.edu::b592cbb2-ea38-4240-8a3a-6613487ae435" providerId="AD" clId="Web-{0753D81C-B7D0-4CD0-A096-888E78CFBCD8}" dt="2020-04-29T11:39:02.083" v="195" actId="20577"/>
          <ac:spMkLst>
            <pc:docMk/>
            <pc:sldMk cId="899005744" sldId="429"/>
            <ac:spMk id="2" creationId="{00000000-0000-0000-0000-000000000000}"/>
          </ac:spMkLst>
        </pc:spChg>
        <pc:spChg chg="mod">
          <ac:chgData name="Tovstiadi, Esta" userId="S::esta.tovstiadi@suny.edu::b592cbb2-ea38-4240-8a3a-6613487ae435" providerId="AD" clId="Web-{0753D81C-B7D0-4CD0-A096-888E78CFBCD8}" dt="2020-04-29T11:41:25.099" v="364" actId="20577"/>
          <ac:spMkLst>
            <pc:docMk/>
            <pc:sldMk cId="899005744" sldId="429"/>
            <ac:spMk id="3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AE51CCC4-B227-4429-B02F-A57A64897FDD}"/>
    <pc:docChg chg="modSld">
      <pc:chgData name="Jackson, Timothy" userId="S::timothy.jackson@suny.edu::9ce01cec-8b46-438e-9d10-af58cd21d299" providerId="AD" clId="Web-{AE51CCC4-B227-4429-B02F-A57A64897FDD}" dt="2020-07-28T16:09:17.317" v="1" actId="20577"/>
      <pc:docMkLst>
        <pc:docMk/>
      </pc:docMkLst>
      <pc:sldChg chg="modSp">
        <pc:chgData name="Jackson, Timothy" userId="S::timothy.jackson@suny.edu::9ce01cec-8b46-438e-9d10-af58cd21d299" providerId="AD" clId="Web-{AE51CCC4-B227-4429-B02F-A57A64897FDD}" dt="2020-07-28T16:09:17.317" v="0" actId="20577"/>
        <pc:sldMkLst>
          <pc:docMk/>
          <pc:sldMk cId="4152834119" sldId="459"/>
        </pc:sldMkLst>
        <pc:spChg chg="mod">
          <ac:chgData name="Jackson, Timothy" userId="S::timothy.jackson@suny.edu::9ce01cec-8b46-438e-9d10-af58cd21d299" providerId="AD" clId="Web-{AE51CCC4-B227-4429-B02F-A57A64897FDD}" dt="2020-07-28T16:09:17.317" v="0" actId="20577"/>
          <ac:spMkLst>
            <pc:docMk/>
            <pc:sldMk cId="4152834119" sldId="459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3D37134B-D235-4970-9EB8-0895ABDABC92}"/>
    <pc:docChg chg="delSld modSld">
      <pc:chgData name="McGee, Margaret" userId="S::margaret.mcgee@suny.edu::07377fe7-8f05-4c22-a697-5f820ef7115e" providerId="AD" clId="Web-{3D37134B-D235-4970-9EB8-0895ABDABC92}" dt="2020-08-24T20:04:54.740" v="2033"/>
      <pc:docMkLst>
        <pc:docMk/>
      </pc:docMkLst>
      <pc:sldChg chg="modSp">
        <pc:chgData name="McGee, Margaret" userId="S::margaret.mcgee@suny.edu::07377fe7-8f05-4c22-a697-5f820ef7115e" providerId="AD" clId="Web-{3D37134B-D235-4970-9EB8-0895ABDABC92}" dt="2020-08-24T18:07:42.238" v="429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3D37134B-D235-4970-9EB8-0895ABDABC92}" dt="2020-08-24T18:07:42.238" v="429" actId="20577"/>
          <ac:spMkLst>
            <pc:docMk/>
            <pc:sldMk cId="2227392382" sldId="342"/>
            <ac:spMk id="6" creationId="{82418CFA-6D41-4980-A0EC-28013A0C6BAE}"/>
          </ac:spMkLst>
        </pc:spChg>
      </pc:sldChg>
      <pc:sldChg chg="addSp modSp">
        <pc:chgData name="McGee, Margaret" userId="S::margaret.mcgee@suny.edu::07377fe7-8f05-4c22-a697-5f820ef7115e" providerId="AD" clId="Web-{3D37134B-D235-4970-9EB8-0895ABDABC92}" dt="2020-08-24T17:57:21.623" v="364" actId="1076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3D37134B-D235-4970-9EB8-0895ABDABC92}" dt="2020-08-24T17:57:00.685" v="360" actId="14100"/>
          <ac:spMkLst>
            <pc:docMk/>
            <pc:sldMk cId="295589292" sldId="369"/>
            <ac:spMk id="3" creationId="{4DBDDB3F-B73C-4F73-9955-8AC852907A47}"/>
          </ac:spMkLst>
        </pc:spChg>
        <pc:picChg chg="add mod">
          <ac:chgData name="McGee, Margaret" userId="S::margaret.mcgee@suny.edu::07377fe7-8f05-4c22-a697-5f820ef7115e" providerId="AD" clId="Web-{3D37134B-D235-4970-9EB8-0895ABDABC92}" dt="2020-08-24T17:57:21.623" v="364" actId="1076"/>
          <ac:picMkLst>
            <pc:docMk/>
            <pc:sldMk cId="295589292" sldId="369"/>
            <ac:picMk id="4" creationId="{373A6041-C7DA-4738-91A2-CC0906AD6C6F}"/>
          </ac:picMkLst>
        </pc:picChg>
      </pc:sldChg>
      <pc:sldChg chg="modSp">
        <pc:chgData name="McGee, Margaret" userId="S::margaret.mcgee@suny.edu::07377fe7-8f05-4c22-a697-5f820ef7115e" providerId="AD" clId="Web-{3D37134B-D235-4970-9EB8-0895ABDABC92}" dt="2020-08-24T19:48:58.936" v="1161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3D37134B-D235-4970-9EB8-0895ABDABC92}" dt="2020-08-24T18:07:52.378" v="441" actId="20577"/>
          <ac:spMkLst>
            <pc:docMk/>
            <pc:sldMk cId="20872472" sldId="37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3D37134B-D235-4970-9EB8-0895ABDABC92}" dt="2020-08-24T19:48:58.936" v="1161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3D37134B-D235-4970-9EB8-0895ABDABC92}" dt="2020-08-24T20:01:51.457" v="2030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3D37134B-D235-4970-9EB8-0895ABDABC92}" dt="2020-08-24T18:08:46.551" v="518" actId="20577"/>
          <ac:spMkLst>
            <pc:docMk/>
            <pc:sldMk cId="620162658" sldId="37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3D37134B-D235-4970-9EB8-0895ABDABC92}" dt="2020-08-24T20:01:51.457" v="2030" actId="20577"/>
          <ac:spMkLst>
            <pc:docMk/>
            <pc:sldMk cId="620162658" sldId="379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3D37134B-D235-4970-9EB8-0895ABDABC92}" dt="2020-08-24T19:55:01.314" v="1506" actId="20577"/>
        <pc:sldMkLst>
          <pc:docMk/>
          <pc:sldMk cId="2610337857" sldId="452"/>
        </pc:sldMkLst>
        <pc:spChg chg="mod">
          <ac:chgData name="McGee, Margaret" userId="S::margaret.mcgee@suny.edu::07377fe7-8f05-4c22-a697-5f820ef7115e" providerId="AD" clId="Web-{3D37134B-D235-4970-9EB8-0895ABDABC92}" dt="2020-08-24T18:08:35.035" v="512" actId="20577"/>
          <ac:spMkLst>
            <pc:docMk/>
            <pc:sldMk cId="2610337857" sldId="45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3D37134B-D235-4970-9EB8-0895ABDABC92}" dt="2020-08-24T19:55:01.314" v="1506" actId="20577"/>
          <ac:spMkLst>
            <pc:docMk/>
            <pc:sldMk cId="2610337857" sldId="452"/>
            <ac:spMk id="6" creationId="{0134EE62-A3AE-4ABC-9D13-84F3C54BAAF7}"/>
          </ac:spMkLst>
        </pc:spChg>
      </pc:sldChg>
      <pc:sldChg chg="del">
        <pc:chgData name="McGee, Margaret" userId="S::margaret.mcgee@suny.edu::07377fe7-8f05-4c22-a697-5f820ef7115e" providerId="AD" clId="Web-{3D37134B-D235-4970-9EB8-0895ABDABC92}" dt="2020-08-24T18:09:21.660" v="532"/>
        <pc:sldMkLst>
          <pc:docMk/>
          <pc:sldMk cId="1421070094" sldId="453"/>
        </pc:sldMkLst>
      </pc:sldChg>
      <pc:sldChg chg="modSp del">
        <pc:chgData name="McGee, Margaret" userId="S::margaret.mcgee@suny.edu::07377fe7-8f05-4c22-a697-5f820ef7115e" providerId="AD" clId="Web-{3D37134B-D235-4970-9EB8-0895ABDABC92}" dt="2020-08-24T20:04:54.740" v="2033"/>
        <pc:sldMkLst>
          <pc:docMk/>
          <pc:sldMk cId="3637786996" sldId="455"/>
        </pc:sldMkLst>
        <pc:spChg chg="mod">
          <ac:chgData name="McGee, Margaret" userId="S::margaret.mcgee@suny.edu::07377fe7-8f05-4c22-a697-5f820ef7115e" providerId="AD" clId="Web-{3D37134B-D235-4970-9EB8-0895ABDABC92}" dt="2020-08-24T18:09:03.894" v="525" actId="20577"/>
          <ac:spMkLst>
            <pc:docMk/>
            <pc:sldMk cId="3637786996" sldId="455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3D37134B-D235-4970-9EB8-0895ABDABC92}" dt="2020-08-24T18:09:12.113" v="530" actId="20577"/>
          <ac:spMkLst>
            <pc:docMk/>
            <pc:sldMk cId="3637786996" sldId="455"/>
            <ac:spMk id="6" creationId="{0134EE62-A3AE-4ABC-9D13-84F3C54BAAF7}"/>
          </ac:spMkLst>
        </pc:spChg>
      </pc:sldChg>
    </pc:docChg>
  </pc:docChgLst>
  <pc:docChgLst>
    <pc:chgData name="Eichelberger, Michelle" userId="S::michelle.eichelberger@suny.edu::1bd4442c-2af1-40d1-9d43-8e1df5db51d4" providerId="AD" clId="Web-{553A6FF9-B262-452B-960E-7458734A77F4}"/>
    <pc:docChg chg="modSld">
      <pc:chgData name="Eichelberger, Michelle" userId="S::michelle.eichelberger@suny.edu::1bd4442c-2af1-40d1-9d43-8e1df5db51d4" providerId="AD" clId="Web-{553A6FF9-B262-452B-960E-7458734A77F4}" dt="2020-03-30T14:57:37.906" v="586" actId="20577"/>
      <pc:docMkLst>
        <pc:docMk/>
      </pc:docMkLst>
      <pc:sldChg chg="modSp">
        <pc:chgData name="Eichelberger, Michelle" userId="S::michelle.eichelberger@suny.edu::1bd4442c-2af1-40d1-9d43-8e1df5db51d4" providerId="AD" clId="Web-{553A6FF9-B262-452B-960E-7458734A77F4}" dt="2020-03-30T14:57:37.906" v="585" actId="20577"/>
        <pc:sldMkLst>
          <pc:docMk/>
          <pc:sldMk cId="3902736866" sldId="416"/>
        </pc:sldMkLst>
        <pc:spChg chg="mod">
          <ac:chgData name="Eichelberger, Michelle" userId="S::michelle.eichelberger@suny.edu::1bd4442c-2af1-40d1-9d43-8e1df5db51d4" providerId="AD" clId="Web-{553A6FF9-B262-452B-960E-7458734A77F4}" dt="2020-03-30T14:57:37.906" v="585" actId="20577"/>
          <ac:spMkLst>
            <pc:docMk/>
            <pc:sldMk cId="3902736866" sldId="416"/>
            <ac:spMk id="3" creationId="{00000000-0000-0000-0000-000000000000}"/>
          </ac:spMkLst>
        </pc:spChg>
      </pc:sldChg>
    </pc:docChg>
  </pc:docChgLst>
  <pc:docChgLst>
    <pc:chgData name="Eichelberger, Michelle" userId="S::michelle.eichelberger@suny.edu::1bd4442c-2af1-40d1-9d43-8e1df5db51d4" providerId="AD" clId="Web-{2A9211E1-95D1-4F24-B8FF-872FDD9EB7C9}"/>
    <pc:docChg chg="addSld modSld">
      <pc:chgData name="Eichelberger, Michelle" userId="S::michelle.eichelberger@suny.edu::1bd4442c-2af1-40d1-9d43-8e1df5db51d4" providerId="AD" clId="Web-{2A9211E1-95D1-4F24-B8FF-872FDD9EB7C9}" dt="2020-02-24T18:45:31.249" v="1033" actId="20577"/>
      <pc:docMkLst>
        <pc:docMk/>
      </pc:docMkLst>
      <pc:sldChg chg="modSp">
        <pc:chgData name="Eichelberger, Michelle" userId="S::michelle.eichelberger@suny.edu::1bd4442c-2af1-40d1-9d43-8e1df5db51d4" providerId="AD" clId="Web-{2A9211E1-95D1-4F24-B8FF-872FDD9EB7C9}" dt="2020-02-24T18:20:32.841" v="494" actId="14100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2A9211E1-95D1-4F24-B8FF-872FDD9EB7C9}" dt="2020-02-24T18:20:32.841" v="494" actId="14100"/>
          <ac:spMkLst>
            <pc:docMk/>
            <pc:sldMk cId="3395575550" sldId="300"/>
            <ac:spMk id="14" creationId="{C75C1F2D-D8E8-4922-9BB0-1555E295F97D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20:22.090" v="492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2A9211E1-95D1-4F24-B8FF-872FDD9EB7C9}" dt="2020-02-24T18:20:22.090" v="492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16:33.541" v="2" actId="20577"/>
        <pc:sldMkLst>
          <pc:docMk/>
          <pc:sldMk cId="2948244347" sldId="328"/>
        </pc:sldMkLst>
        <pc:spChg chg="mod">
          <ac:chgData name="Eichelberger, Michelle" userId="S::michelle.eichelberger@suny.edu::1bd4442c-2af1-40d1-9d43-8e1df5db51d4" providerId="AD" clId="Web-{2A9211E1-95D1-4F24-B8FF-872FDD9EB7C9}" dt="2020-02-24T18:16:33.541" v="2" actId="20577"/>
          <ac:spMkLst>
            <pc:docMk/>
            <pc:sldMk cId="2948244347" sldId="328"/>
            <ac:spMk id="12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18:04.651" v="246" actId="20577"/>
        <pc:sldMkLst>
          <pc:docMk/>
          <pc:sldMk cId="149285507" sldId="332"/>
        </pc:sldMkLst>
        <pc:spChg chg="mod">
          <ac:chgData name="Eichelberger, Michelle" userId="S::michelle.eichelberger@suny.edu::1bd4442c-2af1-40d1-9d43-8e1df5db51d4" providerId="AD" clId="Web-{2A9211E1-95D1-4F24-B8FF-872FDD9EB7C9}" dt="2020-02-24T18:18:04.651" v="246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addSp delSp modSp add replId">
        <pc:chgData name="Eichelberger, Michelle" userId="S::michelle.eichelberger@suny.edu::1bd4442c-2af1-40d1-9d43-8e1df5db51d4" providerId="AD" clId="Web-{2A9211E1-95D1-4F24-B8FF-872FDD9EB7C9}" dt="2020-02-24T18:45:31.249" v="1033" actId="20577"/>
        <pc:sldMkLst>
          <pc:docMk/>
          <pc:sldMk cId="1828819610" sldId="386"/>
        </pc:sldMkLst>
        <pc:spChg chg="mod">
          <ac:chgData name="Eichelberger, Michelle" userId="S::michelle.eichelberger@suny.edu::1bd4442c-2af1-40d1-9d43-8e1df5db51d4" providerId="AD" clId="Web-{2A9211E1-95D1-4F24-B8FF-872FDD9EB7C9}" dt="2020-02-24T18:22:37.045" v="524" actId="20577"/>
          <ac:spMkLst>
            <pc:docMk/>
            <pc:sldMk cId="1828819610" sldId="386"/>
            <ac:spMk id="2" creationId="{00000000-0000-0000-0000-000000000000}"/>
          </ac:spMkLst>
        </pc:spChg>
        <pc:spChg chg="del mod">
          <ac:chgData name="Eichelberger, Michelle" userId="S::michelle.eichelberger@suny.edu::1bd4442c-2af1-40d1-9d43-8e1df5db51d4" providerId="AD" clId="Web-{2A9211E1-95D1-4F24-B8FF-872FDD9EB7C9}" dt="2020-02-24T18:25:00.953" v="550"/>
          <ac:spMkLst>
            <pc:docMk/>
            <pc:sldMk cId="1828819610" sldId="386"/>
            <ac:spMk id="3" creationId="{CCAC89EA-B4DB-43F4-8900-EEFCD68D289B}"/>
          </ac:spMkLst>
        </pc:spChg>
        <pc:spChg chg="del">
          <ac:chgData name="Eichelberger, Michelle" userId="S::michelle.eichelberger@suny.edu::1bd4442c-2af1-40d1-9d43-8e1df5db51d4" providerId="AD" clId="Web-{2A9211E1-95D1-4F24-B8FF-872FDD9EB7C9}" dt="2020-02-24T18:22:51.342" v="529"/>
          <ac:spMkLst>
            <pc:docMk/>
            <pc:sldMk cId="1828819610" sldId="386"/>
            <ac:spMk id="14" creationId="{AA22C812-1047-44C2-8121-86460690E99D}"/>
          </ac:spMkLst>
        </pc:spChg>
        <pc:spChg chg="add del mod">
          <ac:chgData name="Eichelberger, Michelle" userId="S::michelle.eichelberger@suny.edu::1bd4442c-2af1-40d1-9d43-8e1df5db51d4" providerId="AD" clId="Web-{2A9211E1-95D1-4F24-B8FF-872FDD9EB7C9}" dt="2020-02-24T18:22:48.014" v="528"/>
          <ac:spMkLst>
            <pc:docMk/>
            <pc:sldMk cId="1828819610" sldId="386"/>
            <ac:spMk id="15" creationId="{9FA27AB4-086D-4716-A744-F0E5D72FBFE9}"/>
          </ac:spMkLst>
        </pc:spChg>
        <pc:spChg chg="add mod">
          <ac:chgData name="Eichelberger, Michelle" userId="S::michelle.eichelberger@suny.edu::1bd4442c-2af1-40d1-9d43-8e1df5db51d4" providerId="AD" clId="Web-{2A9211E1-95D1-4F24-B8FF-872FDD9EB7C9}" dt="2020-02-24T18:45:31.249" v="1033" actId="20577"/>
          <ac:spMkLst>
            <pc:docMk/>
            <pc:sldMk cId="1828819610" sldId="386"/>
            <ac:spMk id="17" creationId="{1D42E61C-BD7A-486D-99D0-813CE6CDEE4C}"/>
          </ac:spMkLst>
        </pc:spChg>
        <pc:picChg chg="del">
          <ac:chgData name="Eichelberger, Michelle" userId="S::michelle.eichelberger@suny.edu::1bd4442c-2af1-40d1-9d43-8e1df5db51d4" providerId="AD" clId="Web-{2A9211E1-95D1-4F24-B8FF-872FDD9EB7C9}" dt="2020-02-24T18:22:40.092" v="527"/>
          <ac:picMkLst>
            <pc:docMk/>
            <pc:sldMk cId="1828819610" sldId="386"/>
            <ac:picMk id="4" creationId="{05777C89-314A-4310-95C3-C5A3A32AED6E}"/>
          </ac:picMkLst>
        </pc:picChg>
      </pc:sldChg>
    </pc:docChg>
  </pc:docChgLst>
  <pc:docChgLst>
    <pc:chgData name="McGee, Margaret" userId="S::margaret.mcgee@suny.edu::07377fe7-8f05-4c22-a697-5f820ef7115e" providerId="AD" clId="Web-{6F5CC9B4-24B4-4C2C-B91B-6C2BA9C08180}"/>
    <pc:docChg chg="modSld">
      <pc:chgData name="McGee, Margaret" userId="S::margaret.mcgee@suny.edu::07377fe7-8f05-4c22-a697-5f820ef7115e" providerId="AD" clId="Web-{6F5CC9B4-24B4-4C2C-B91B-6C2BA9C08180}" dt="2020-02-26T13:16:34.511" v="78" actId="20577"/>
      <pc:docMkLst>
        <pc:docMk/>
      </pc:docMkLst>
      <pc:sldChg chg="modSp">
        <pc:chgData name="McGee, Margaret" userId="S::margaret.mcgee@suny.edu::07377fe7-8f05-4c22-a697-5f820ef7115e" providerId="AD" clId="Web-{6F5CC9B4-24B4-4C2C-B91B-6C2BA9C08180}" dt="2020-02-26T13:16:17.261" v="73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6F5CC9B4-24B4-4C2C-B91B-6C2BA9C08180}" dt="2020-02-26T13:16:17.261" v="73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6:34.496" v="77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6F5CC9B4-24B4-4C2C-B91B-6C2BA9C08180}" dt="2020-02-26T13:16:34.496" v="77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4:47.635" v="8" actId="20577"/>
        <pc:sldMkLst>
          <pc:docMk/>
          <pc:sldMk cId="3167877141" sldId="397"/>
        </pc:sldMkLst>
        <pc:spChg chg="mod">
          <ac:chgData name="McGee, Margaret" userId="S::margaret.mcgee@suny.edu::07377fe7-8f05-4c22-a697-5f820ef7115e" providerId="AD" clId="Web-{6F5CC9B4-24B4-4C2C-B91B-6C2BA9C08180}" dt="2020-02-26T13:14:47.635" v="8" actId="20577"/>
          <ac:spMkLst>
            <pc:docMk/>
            <pc:sldMk cId="3167877141" sldId="397"/>
            <ac:spMk id="5" creationId="{535E1953-C7A3-4180-AAE1-5C1894D3B75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5:15.182" v="24" actId="20577"/>
        <pc:sldMkLst>
          <pc:docMk/>
          <pc:sldMk cId="608980348" sldId="398"/>
        </pc:sldMkLst>
        <pc:spChg chg="mod">
          <ac:chgData name="McGee, Margaret" userId="S::margaret.mcgee@suny.edu::07377fe7-8f05-4c22-a697-5f820ef7115e" providerId="AD" clId="Web-{6F5CC9B4-24B4-4C2C-B91B-6C2BA9C08180}" dt="2020-02-26T13:15:15.182" v="24" actId="20577"/>
          <ac:spMkLst>
            <pc:docMk/>
            <pc:sldMk cId="608980348" sldId="398"/>
            <ac:spMk id="5" creationId="{535E1953-C7A3-4180-AAE1-5C1894D3B75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5:04.948" v="18" actId="20577"/>
        <pc:sldMkLst>
          <pc:docMk/>
          <pc:sldMk cId="3581885631" sldId="399"/>
        </pc:sldMkLst>
        <pc:spChg chg="mod">
          <ac:chgData name="McGee, Margaret" userId="S::margaret.mcgee@suny.edu::07377fe7-8f05-4c22-a697-5f820ef7115e" providerId="AD" clId="Web-{6F5CC9B4-24B4-4C2C-B91B-6C2BA9C08180}" dt="2020-02-26T13:15:04.948" v="18" actId="20577"/>
          <ac:spMkLst>
            <pc:docMk/>
            <pc:sldMk cId="3581885631" sldId="399"/>
            <ac:spMk id="5" creationId="{535E1953-C7A3-4180-AAE1-5C1894D3B757}"/>
          </ac:spMkLst>
        </pc:spChg>
      </pc:sldChg>
    </pc:docChg>
  </pc:docChgLst>
  <pc:docChgLst>
    <pc:chgData name="Jackson, Timothy" userId="S::timothy.jackson@suny.edu::9ce01cec-8b46-438e-9d10-af58cd21d299" providerId="AD" clId="Web-{7678F50E-46B3-4BB9-D6D8-70A603DBC511}"/>
    <pc:docChg chg="modSld">
      <pc:chgData name="Jackson, Timothy" userId="S::timothy.jackson@suny.edu::9ce01cec-8b46-438e-9d10-af58cd21d299" providerId="AD" clId="Web-{7678F50E-46B3-4BB9-D6D8-70A603DBC511}" dt="2020-08-28T16:51:13.628" v="9" actId="20577"/>
      <pc:docMkLst>
        <pc:docMk/>
      </pc:docMkLst>
      <pc:sldChg chg="modSp">
        <pc:chgData name="Jackson, Timothy" userId="S::timothy.jackson@suny.edu::9ce01cec-8b46-438e-9d10-af58cd21d299" providerId="AD" clId="Web-{7678F50E-46B3-4BB9-D6D8-70A603DBC511}" dt="2020-08-28T16:51:13.628" v="8" actId="20577"/>
        <pc:sldMkLst>
          <pc:docMk/>
          <pc:sldMk cId="4251229377" sldId="480"/>
        </pc:sldMkLst>
        <pc:spChg chg="mod">
          <ac:chgData name="Jackson, Timothy" userId="S::timothy.jackson@suny.edu::9ce01cec-8b46-438e-9d10-af58cd21d299" providerId="AD" clId="Web-{7678F50E-46B3-4BB9-D6D8-70A603DBC511}" dt="2020-08-28T16:51:13.628" v="8" actId="20577"/>
          <ac:spMkLst>
            <pc:docMk/>
            <pc:sldMk cId="4251229377" sldId="480"/>
            <ac:spMk id="5" creationId="{535E1953-C7A3-4180-AAE1-5C1894D3B757}"/>
          </ac:spMkLst>
        </pc:spChg>
      </pc:sldChg>
    </pc:docChg>
  </pc:docChgLst>
  <pc:docChgLst>
    <pc:chgData name="Koerber, Jennifer" userId="S::jennifer.koerber@suny.edu::91757253-cc7b-4705-809f-b291d8f3bd2f" providerId="AD" clId="Web-{7276A786-64DF-ACB5-E484-4D755BE7823A}"/>
    <pc:docChg chg="addSld modSld">
      <pc:chgData name="Koerber, Jennifer" userId="S::jennifer.koerber@suny.edu::91757253-cc7b-4705-809f-b291d8f3bd2f" providerId="AD" clId="Web-{7276A786-64DF-ACB5-E484-4D755BE7823A}" dt="2019-11-22T17:50:43.599" v="1587" actId="20577"/>
      <pc:docMkLst>
        <pc:docMk/>
      </pc:docMkLst>
      <pc:sldChg chg="modSp">
        <pc:chgData name="Koerber, Jennifer" userId="S::jennifer.koerber@suny.edu::91757253-cc7b-4705-809f-b291d8f3bd2f" providerId="AD" clId="Web-{7276A786-64DF-ACB5-E484-4D755BE7823A}" dt="2019-11-22T17:37:40.644" v="976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7276A786-64DF-ACB5-E484-4D755BE7823A}" dt="2019-11-22T17:37:40.644" v="976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7276A786-64DF-ACB5-E484-4D755BE7823A}" dt="2019-11-22T17:50:38.177" v="1585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7276A786-64DF-ACB5-E484-4D755BE7823A}" dt="2019-11-22T17:50:38.177" v="1585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7276A786-64DF-ACB5-E484-4D755BE7823A}" dt="2019-11-22T17:38:13.535" v="1007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7276A786-64DF-ACB5-E484-4D755BE7823A}" dt="2019-11-22T17:38:13.535" v="1007" actId="20577"/>
          <ac:spMkLst>
            <pc:docMk/>
            <pc:sldMk cId="1226966122" sldId="322"/>
            <ac:spMk id="3" creationId="{4DBDDB3F-B73C-4F73-9955-8AC852907A47}"/>
          </ac:spMkLst>
        </pc:spChg>
      </pc:sldChg>
      <pc:sldChg chg="modSp add replId">
        <pc:chgData name="Koerber, Jennifer" userId="S::jennifer.koerber@suny.edu::91757253-cc7b-4705-809f-b291d8f3bd2f" providerId="AD" clId="Web-{7276A786-64DF-ACB5-E484-4D755BE7823A}" dt="2019-11-22T17:49:57.958" v="1418" actId="20577"/>
        <pc:sldMkLst>
          <pc:docMk/>
          <pc:sldMk cId="2995118331" sldId="345"/>
        </pc:sldMkLst>
        <pc:spChg chg="mod">
          <ac:chgData name="Koerber, Jennifer" userId="S::jennifer.koerber@suny.edu::91757253-cc7b-4705-809f-b291d8f3bd2f" providerId="AD" clId="Web-{7276A786-64DF-ACB5-E484-4D755BE7823A}" dt="2019-11-22T17:49:57.958" v="1418" actId="20577"/>
          <ac:spMkLst>
            <pc:docMk/>
            <pc:sldMk cId="2995118331" sldId="345"/>
            <ac:spMk id="3" creationId="{79F088FC-102D-49CB-B1DF-8F39C8CDCD58}"/>
          </ac:spMkLst>
        </pc:spChg>
      </pc:sldChg>
    </pc:docChg>
  </pc:docChgLst>
  <pc:docChgLst>
    <pc:chgData name="Pritting, Shannon" userId="S::shannon.pritting@suny.edu::b6acce8b-3193-4a7b-b3b8-1dc43a9f8da4" providerId="AD" clId="Web-{0C94FC69-880B-4C8B-8770-1AA3187E176E}"/>
    <pc:docChg chg="delSld modSld">
      <pc:chgData name="Pritting, Shannon" userId="S::shannon.pritting@suny.edu::b6acce8b-3193-4a7b-b3b8-1dc43a9f8da4" providerId="AD" clId="Web-{0C94FC69-880B-4C8B-8770-1AA3187E176E}" dt="2020-02-25T18:37:50.833" v="158" actId="20577"/>
      <pc:docMkLst>
        <pc:docMk/>
      </pc:docMkLst>
      <pc:sldChg chg="del">
        <pc:chgData name="Pritting, Shannon" userId="S::shannon.pritting@suny.edu::b6acce8b-3193-4a7b-b3b8-1dc43a9f8da4" providerId="AD" clId="Web-{0C94FC69-880B-4C8B-8770-1AA3187E176E}" dt="2020-02-25T18:35:53.753" v="0"/>
        <pc:sldMkLst>
          <pc:docMk/>
          <pc:sldMk cId="1226966122" sldId="322"/>
        </pc:sldMkLst>
      </pc:sldChg>
      <pc:sldChg chg="modSp">
        <pc:chgData name="Pritting, Shannon" userId="S::shannon.pritting@suny.edu::b6acce8b-3193-4a7b-b3b8-1dc43a9f8da4" providerId="AD" clId="Web-{0C94FC69-880B-4C8B-8770-1AA3187E176E}" dt="2020-02-25T18:37:49.473" v="156" actId="20577"/>
        <pc:sldMkLst>
          <pc:docMk/>
          <pc:sldMk cId="3474826094" sldId="376"/>
        </pc:sldMkLst>
        <pc:spChg chg="mod">
          <ac:chgData name="Pritting, Shannon" userId="S::shannon.pritting@suny.edu::b6acce8b-3193-4a7b-b3b8-1dc43a9f8da4" providerId="AD" clId="Web-{0C94FC69-880B-4C8B-8770-1AA3187E176E}" dt="2020-02-25T18:37:25.942" v="129" actId="1076"/>
          <ac:spMkLst>
            <pc:docMk/>
            <pc:sldMk cId="3474826094" sldId="376"/>
            <ac:spMk id="15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C94FC69-880B-4C8B-8770-1AA3187E176E}" dt="2020-02-25T18:37:49.473" v="156" actId="20577"/>
          <ac:spMkLst>
            <pc:docMk/>
            <pc:sldMk cId="3474826094" sldId="376"/>
            <ac:spMk id="16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4D222ADB-2938-4E2E-8CC3-A7E5A22C3EC5}"/>
    <pc:docChg chg="modSld">
      <pc:chgData name="McGee, Margaret" userId="S::margaret.mcgee@suny.edu::07377fe7-8f05-4c22-a697-5f820ef7115e" providerId="AD" clId="Web-{4D222ADB-2938-4E2E-8CC3-A7E5A22C3EC5}" dt="2020-04-29T20:49:16.222" v="94" actId="14100"/>
      <pc:docMkLst>
        <pc:docMk/>
      </pc:docMkLst>
      <pc:sldChg chg="modSp">
        <pc:chgData name="McGee, Margaret" userId="S::margaret.mcgee@suny.edu::07377fe7-8f05-4c22-a697-5f820ef7115e" providerId="AD" clId="Web-{4D222ADB-2938-4E2E-8CC3-A7E5A22C3EC5}" dt="2020-04-29T20:49:16.222" v="94" actId="14100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4D222ADB-2938-4E2E-8CC3-A7E5A22C3EC5}" dt="2020-04-29T20:49:16.222" v="94" actId="14100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Eichelberger, Michelle" userId="S::michelle.eichelberger@suny.edu::1bd4442c-2af1-40d1-9d43-8e1df5db51d4" providerId="AD" clId="Web-{A081B635-31B8-406C-B612-E6997CCEF7C7}"/>
    <pc:docChg chg="modSld">
      <pc:chgData name="Eichelberger, Michelle" userId="S::michelle.eichelberger@suny.edu::1bd4442c-2af1-40d1-9d43-8e1df5db51d4" providerId="AD" clId="Web-{A081B635-31B8-406C-B612-E6997CCEF7C7}" dt="2020-04-30T12:47:41.990" v="35" actId="20577"/>
      <pc:docMkLst>
        <pc:docMk/>
      </pc:docMkLst>
      <pc:sldChg chg="modSp">
        <pc:chgData name="Eichelberger, Michelle" userId="S::michelle.eichelberger@suny.edu::1bd4442c-2af1-40d1-9d43-8e1df5db51d4" providerId="AD" clId="Web-{A081B635-31B8-406C-B612-E6997CCEF7C7}" dt="2020-04-30T12:47:41.990" v="34" actId="20577"/>
        <pc:sldMkLst>
          <pc:docMk/>
          <pc:sldMk cId="2989868960" sldId="432"/>
        </pc:sldMkLst>
        <pc:spChg chg="mod">
          <ac:chgData name="Eichelberger, Michelle" userId="S::michelle.eichelberger@suny.edu::1bd4442c-2af1-40d1-9d43-8e1df5db51d4" providerId="AD" clId="Web-{A081B635-31B8-406C-B612-E6997CCEF7C7}" dt="2020-04-30T12:47:41.990" v="34" actId="20577"/>
          <ac:spMkLst>
            <pc:docMk/>
            <pc:sldMk cId="2989868960" sldId="432"/>
            <ac:spMk id="14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A081B635-31B8-406C-B612-E6997CCEF7C7}" dt="2020-04-30T12:46:31.393" v="6" actId="20577"/>
        <pc:sldMkLst>
          <pc:docMk/>
          <pc:sldMk cId="3512025937" sldId="436"/>
        </pc:sldMkLst>
        <pc:spChg chg="mod">
          <ac:chgData name="Eichelberger, Michelle" userId="S::michelle.eichelberger@suny.edu::1bd4442c-2af1-40d1-9d43-8e1df5db51d4" providerId="AD" clId="Web-{A081B635-31B8-406C-B612-E6997CCEF7C7}" dt="2020-04-30T12:46:31.393" v="6" actId="20577"/>
          <ac:spMkLst>
            <pc:docMk/>
            <pc:sldMk cId="3512025937" sldId="436"/>
            <ac:spMk id="14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A3F23F5E-094F-4E03-96CA-31E6EF96FD14}"/>
    <pc:docChg chg="addSld modSld">
      <pc:chgData name="McGee, Margaret" userId="S::margaret.mcgee@suny.edu::07377fe7-8f05-4c22-a697-5f820ef7115e" providerId="AD" clId="Web-{A3F23F5E-094F-4E03-96CA-31E6EF96FD14}" dt="2020-09-23T12:53:05.263" v="914" actId="1076"/>
      <pc:docMkLst>
        <pc:docMk/>
      </pc:docMkLst>
      <pc:sldChg chg="modSp">
        <pc:chgData name="McGee, Margaret" userId="S::margaret.mcgee@suny.edu::07377fe7-8f05-4c22-a697-5f820ef7115e" providerId="AD" clId="Web-{A3F23F5E-094F-4E03-96CA-31E6EF96FD14}" dt="2020-09-23T12:39:12.234" v="315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A3F23F5E-094F-4E03-96CA-31E6EF96FD14}" dt="2020-09-23T12:39:12.234" v="315" actId="20577"/>
          <ac:spMkLst>
            <pc:docMk/>
            <pc:sldMk cId="2227392382" sldId="342"/>
            <ac:spMk id="6" creationId="{82418CFA-6D41-4980-A0EC-28013A0C6BAE}"/>
          </ac:spMkLst>
        </pc:spChg>
      </pc:sldChg>
      <pc:sldChg chg="modSp add replId">
        <pc:chgData name="McGee, Margaret" userId="S::margaret.mcgee@suny.edu::07377fe7-8f05-4c22-a697-5f820ef7115e" providerId="AD" clId="Web-{A3F23F5E-094F-4E03-96CA-31E6EF96FD14}" dt="2020-09-23T12:39:16.860" v="321" actId="20577"/>
        <pc:sldMkLst>
          <pc:docMk/>
          <pc:sldMk cId="188057420" sldId="488"/>
        </pc:sldMkLst>
        <pc:spChg chg="mod">
          <ac:chgData name="McGee, Margaret" userId="S::margaret.mcgee@suny.edu::07377fe7-8f05-4c22-a697-5f820ef7115e" providerId="AD" clId="Web-{A3F23F5E-094F-4E03-96CA-31E6EF96FD14}" dt="2020-09-23T12:39:16.860" v="321" actId="20577"/>
          <ac:spMkLst>
            <pc:docMk/>
            <pc:sldMk cId="188057420" sldId="488"/>
            <ac:spMk id="6" creationId="{82418CFA-6D41-4980-A0EC-28013A0C6BAE}"/>
          </ac:spMkLst>
        </pc:spChg>
      </pc:sldChg>
      <pc:sldChg chg="addSp delSp modSp add replId">
        <pc:chgData name="McGee, Margaret" userId="S::margaret.mcgee@suny.edu::07377fe7-8f05-4c22-a697-5f820ef7115e" providerId="AD" clId="Web-{A3F23F5E-094F-4E03-96CA-31E6EF96FD14}" dt="2020-09-23T12:53:05.263" v="914" actId="1076"/>
        <pc:sldMkLst>
          <pc:docMk/>
          <pc:sldMk cId="3459633811" sldId="489"/>
        </pc:sldMkLst>
        <pc:spChg chg="mod">
          <ac:chgData name="McGee, Margaret" userId="S::margaret.mcgee@suny.edu::07377fe7-8f05-4c22-a697-5f820ef7115e" providerId="AD" clId="Web-{A3F23F5E-094F-4E03-96CA-31E6EF96FD14}" dt="2020-09-23T12:40:43.408" v="448" actId="20577"/>
          <ac:spMkLst>
            <pc:docMk/>
            <pc:sldMk cId="3459633811" sldId="48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A3F23F5E-094F-4E03-96CA-31E6EF96FD14}" dt="2020-09-23T12:50:21.135" v="902" actId="20577"/>
          <ac:spMkLst>
            <pc:docMk/>
            <pc:sldMk cId="3459633811" sldId="489"/>
            <ac:spMk id="6" creationId="{82418CFA-6D41-4980-A0EC-28013A0C6BAE}"/>
          </ac:spMkLst>
        </pc:spChg>
        <pc:picChg chg="add del mod">
          <ac:chgData name="McGee, Margaret" userId="S::margaret.mcgee@suny.edu::07377fe7-8f05-4c22-a697-5f820ef7115e" providerId="AD" clId="Web-{A3F23F5E-094F-4E03-96CA-31E6EF96FD14}" dt="2020-09-23T12:52:29.918" v="908"/>
          <ac:picMkLst>
            <pc:docMk/>
            <pc:sldMk cId="3459633811" sldId="489"/>
            <ac:picMk id="4" creationId="{52E24FBB-7993-468B-898E-786987FB54FA}"/>
          </ac:picMkLst>
        </pc:picChg>
        <pc:picChg chg="del mod">
          <ac:chgData name="McGee, Margaret" userId="S::margaret.mcgee@suny.edu::07377fe7-8f05-4c22-a697-5f820ef7115e" providerId="AD" clId="Web-{A3F23F5E-094F-4E03-96CA-31E6EF96FD14}" dt="2020-09-23T12:39:35.813" v="325"/>
          <ac:picMkLst>
            <pc:docMk/>
            <pc:sldMk cId="3459633811" sldId="489"/>
            <ac:picMk id="8" creationId="{1C5D211B-8907-4B5A-8B62-BEC3B0025CA6}"/>
          </ac:picMkLst>
        </pc:picChg>
        <pc:picChg chg="add mod">
          <ac:chgData name="McGee, Margaret" userId="S::margaret.mcgee@suny.edu::07377fe7-8f05-4c22-a697-5f820ef7115e" providerId="AD" clId="Web-{A3F23F5E-094F-4E03-96CA-31E6EF96FD14}" dt="2020-09-23T12:53:05.263" v="914" actId="1076"/>
          <ac:picMkLst>
            <pc:docMk/>
            <pc:sldMk cId="3459633811" sldId="489"/>
            <ac:picMk id="15" creationId="{AABD6100-076B-4D58-A716-F68D9D09AC8E}"/>
          </ac:picMkLst>
        </pc:picChg>
      </pc:sldChg>
    </pc:docChg>
  </pc:docChgLst>
  <pc:docChgLst>
    <pc:chgData name="Pritting, Shannon" userId="S::shannon.pritting@suny.edu::b6acce8b-3193-4a7b-b3b8-1dc43a9f8da4" providerId="AD" clId="Web-{D86D6EE2-5C76-45ED-23DE-62C7C8A6D776}"/>
    <pc:docChg chg="addSld delSld modSld">
      <pc:chgData name="Pritting, Shannon" userId="S::shannon.pritting@suny.edu::b6acce8b-3193-4a7b-b3b8-1dc43a9f8da4" providerId="AD" clId="Web-{D86D6EE2-5C76-45ED-23DE-62C7C8A6D776}" dt="2020-08-28T16:39:32.732" v="2341" actId="20577"/>
      <pc:docMkLst>
        <pc:docMk/>
      </pc:docMkLst>
      <pc:sldChg chg="modSp">
        <pc:chgData name="Pritting, Shannon" userId="S::shannon.pritting@suny.edu::b6acce8b-3193-4a7b-b3b8-1dc43a9f8da4" providerId="AD" clId="Web-{D86D6EE2-5C76-45ED-23DE-62C7C8A6D776}" dt="2020-08-28T16:38:11.417" v="2289" actId="20577"/>
        <pc:sldMkLst>
          <pc:docMk/>
          <pc:sldMk cId="1421422788" sldId="449"/>
        </pc:sldMkLst>
        <pc:spChg chg="mod">
          <ac:chgData name="Pritting, Shannon" userId="S::shannon.pritting@suny.edu::b6acce8b-3193-4a7b-b3b8-1dc43a9f8da4" providerId="AD" clId="Web-{D86D6EE2-5C76-45ED-23DE-62C7C8A6D776}" dt="2020-08-28T16:38:11.417" v="2289" actId="20577"/>
          <ac:spMkLst>
            <pc:docMk/>
            <pc:sldMk cId="1421422788" sldId="449"/>
            <ac:spMk id="3" creationId="{00000000-0000-0000-0000-000000000000}"/>
          </ac:spMkLst>
        </pc:spChg>
      </pc:sldChg>
      <pc:sldChg chg="del">
        <pc:chgData name="Pritting, Shannon" userId="S::shannon.pritting@suny.edu::b6acce8b-3193-4a7b-b3b8-1dc43a9f8da4" providerId="AD" clId="Web-{D86D6EE2-5C76-45ED-23DE-62C7C8A6D776}" dt="2020-08-28T16:20:44.515" v="0"/>
        <pc:sldMkLst>
          <pc:docMk/>
          <pc:sldMk cId="3061511858" sldId="460"/>
        </pc:sldMkLst>
      </pc:sldChg>
      <pc:sldChg chg="del">
        <pc:chgData name="Pritting, Shannon" userId="S::shannon.pritting@suny.edu::b6acce8b-3193-4a7b-b3b8-1dc43a9f8da4" providerId="AD" clId="Web-{D86D6EE2-5C76-45ED-23DE-62C7C8A6D776}" dt="2020-08-28T16:20:45.421" v="1"/>
        <pc:sldMkLst>
          <pc:docMk/>
          <pc:sldMk cId="692401199" sldId="462"/>
        </pc:sldMkLst>
      </pc:sldChg>
      <pc:sldChg chg="del">
        <pc:chgData name="Pritting, Shannon" userId="S::shannon.pritting@suny.edu::b6acce8b-3193-4a7b-b3b8-1dc43a9f8da4" providerId="AD" clId="Web-{D86D6EE2-5C76-45ED-23DE-62C7C8A6D776}" dt="2020-08-28T16:20:46.015" v="2"/>
        <pc:sldMkLst>
          <pc:docMk/>
          <pc:sldMk cId="166717261" sldId="463"/>
        </pc:sldMkLst>
      </pc:sldChg>
      <pc:sldChg chg="del">
        <pc:chgData name="Pritting, Shannon" userId="S::shannon.pritting@suny.edu::b6acce8b-3193-4a7b-b3b8-1dc43a9f8da4" providerId="AD" clId="Web-{D86D6EE2-5C76-45ED-23DE-62C7C8A6D776}" dt="2020-08-28T16:20:46.625" v="3"/>
        <pc:sldMkLst>
          <pc:docMk/>
          <pc:sldMk cId="3230691338" sldId="464"/>
        </pc:sldMkLst>
      </pc:sldChg>
      <pc:sldChg chg="modSp addCm delCm">
        <pc:chgData name="Pritting, Shannon" userId="S::shannon.pritting@suny.edu::b6acce8b-3193-4a7b-b3b8-1dc43a9f8da4" providerId="AD" clId="Web-{D86D6EE2-5C76-45ED-23DE-62C7C8A6D776}" dt="2020-08-28T16:26:38.962" v="500"/>
        <pc:sldMkLst>
          <pc:docMk/>
          <pc:sldMk cId="680024156" sldId="467"/>
        </pc:sldMkLst>
        <pc:spChg chg="mod">
          <ac:chgData name="Pritting, Shannon" userId="S::shannon.pritting@suny.edu::b6acce8b-3193-4a7b-b3b8-1dc43a9f8da4" providerId="AD" clId="Web-{D86D6EE2-5C76-45ED-23DE-62C7C8A6D776}" dt="2020-08-28T16:22:59.269" v="120" actId="20577"/>
          <ac:spMkLst>
            <pc:docMk/>
            <pc:sldMk cId="680024156" sldId="467"/>
            <ac:spMk id="4" creationId="{5341DB96-EA4D-479F-8145-807E5104D577}"/>
          </ac:spMkLst>
        </pc:spChg>
      </pc:sldChg>
      <pc:sldChg chg="modSp">
        <pc:chgData name="Pritting, Shannon" userId="S::shannon.pritting@suny.edu::b6acce8b-3193-4a7b-b3b8-1dc43a9f8da4" providerId="AD" clId="Web-{D86D6EE2-5C76-45ED-23DE-62C7C8A6D776}" dt="2020-08-28T16:39:32.732" v="2340" actId="20577"/>
        <pc:sldMkLst>
          <pc:docMk/>
          <pc:sldMk cId="1696908113" sldId="469"/>
        </pc:sldMkLst>
        <pc:spChg chg="mod">
          <ac:chgData name="Pritting, Shannon" userId="S::shannon.pritting@suny.edu::b6acce8b-3193-4a7b-b3b8-1dc43a9f8da4" providerId="AD" clId="Web-{D86D6EE2-5C76-45ED-23DE-62C7C8A6D776}" dt="2020-08-28T16:26:16.336" v="496" actId="20577"/>
          <ac:spMkLst>
            <pc:docMk/>
            <pc:sldMk cId="1696908113" sldId="469"/>
            <ac:spMk id="2" creationId="{244B8E82-FFA2-4420-9F5C-C344ED44C26B}"/>
          </ac:spMkLst>
        </pc:spChg>
        <pc:spChg chg="mod">
          <ac:chgData name="Pritting, Shannon" userId="S::shannon.pritting@suny.edu::b6acce8b-3193-4a7b-b3b8-1dc43a9f8da4" providerId="AD" clId="Web-{D86D6EE2-5C76-45ED-23DE-62C7C8A6D776}" dt="2020-08-28T16:39:32.732" v="2340" actId="20577"/>
          <ac:spMkLst>
            <pc:docMk/>
            <pc:sldMk cId="1696908113" sldId="469"/>
            <ac:spMk id="4" creationId="{5341DB96-EA4D-479F-8145-807E5104D577}"/>
          </ac:spMkLst>
        </pc:spChg>
      </pc:sldChg>
      <pc:sldChg chg="addSp modSp add replId">
        <pc:chgData name="Pritting, Shannon" userId="S::shannon.pritting@suny.edu::b6acce8b-3193-4a7b-b3b8-1dc43a9f8da4" providerId="AD" clId="Web-{D86D6EE2-5C76-45ED-23DE-62C7C8A6D776}" dt="2020-08-28T16:38:36.918" v="2293" actId="20577"/>
        <pc:sldMkLst>
          <pc:docMk/>
          <pc:sldMk cId="433047789" sldId="484"/>
        </pc:sldMkLst>
        <pc:spChg chg="mod">
          <ac:chgData name="Pritting, Shannon" userId="S::shannon.pritting@suny.edu::b6acce8b-3193-4a7b-b3b8-1dc43a9f8da4" providerId="AD" clId="Web-{D86D6EE2-5C76-45ED-23DE-62C7C8A6D776}" dt="2020-08-28T16:30:17.624" v="1291" actId="1076"/>
          <ac:spMkLst>
            <pc:docMk/>
            <pc:sldMk cId="433047789" sldId="484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D86D6EE2-5C76-45ED-23DE-62C7C8A6D776}" dt="2020-08-28T16:38:36.918" v="2293" actId="20577"/>
          <ac:spMkLst>
            <pc:docMk/>
            <pc:sldMk cId="433047789" sldId="484"/>
            <ac:spMk id="14" creationId="{00000000-0000-0000-0000-000000000000}"/>
          </ac:spMkLst>
        </pc:spChg>
        <pc:picChg chg="add mod">
          <ac:chgData name="Pritting, Shannon" userId="S::shannon.pritting@suny.edu::b6acce8b-3193-4a7b-b3b8-1dc43a9f8da4" providerId="AD" clId="Web-{D86D6EE2-5C76-45ED-23DE-62C7C8A6D776}" dt="2020-08-28T16:32:31.721" v="1530" actId="1076"/>
          <ac:picMkLst>
            <pc:docMk/>
            <pc:sldMk cId="433047789" sldId="484"/>
            <ac:picMk id="2" creationId="{811DCC8E-2DFB-4B98-B20C-18C47862B91C}"/>
          </ac:picMkLst>
        </pc:picChg>
      </pc:sldChg>
      <pc:sldChg chg="new del">
        <pc:chgData name="Pritting, Shannon" userId="S::shannon.pritting@suny.edu::b6acce8b-3193-4a7b-b3b8-1dc43a9f8da4" providerId="AD" clId="Web-{D86D6EE2-5C76-45ED-23DE-62C7C8A6D776}" dt="2020-08-28T16:33:50.348" v="1532"/>
        <pc:sldMkLst>
          <pc:docMk/>
          <pc:sldMk cId="1882759297" sldId="485"/>
        </pc:sldMkLst>
      </pc:sldChg>
      <pc:sldChg chg="addSp delSp modSp add replId">
        <pc:chgData name="Pritting, Shannon" userId="S::shannon.pritting@suny.edu::b6acce8b-3193-4a7b-b3b8-1dc43a9f8da4" providerId="AD" clId="Web-{D86D6EE2-5C76-45ED-23DE-62C7C8A6D776}" dt="2020-08-28T16:37:08.744" v="2175" actId="1076"/>
        <pc:sldMkLst>
          <pc:docMk/>
          <pc:sldMk cId="4106438940" sldId="485"/>
        </pc:sldMkLst>
        <pc:spChg chg="mod">
          <ac:chgData name="Pritting, Shannon" userId="S::shannon.pritting@suny.edu::b6acce8b-3193-4a7b-b3b8-1dc43a9f8da4" providerId="AD" clId="Web-{D86D6EE2-5C76-45ED-23DE-62C7C8A6D776}" dt="2020-08-28T16:33:59.755" v="1538" actId="20577"/>
          <ac:spMkLst>
            <pc:docMk/>
            <pc:sldMk cId="4106438940" sldId="485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D86D6EE2-5C76-45ED-23DE-62C7C8A6D776}" dt="2020-08-28T16:37:00.431" v="2171" actId="20577"/>
          <ac:spMkLst>
            <pc:docMk/>
            <pc:sldMk cId="4106438940" sldId="485"/>
            <ac:spMk id="14" creationId="{00000000-0000-0000-0000-000000000000}"/>
          </ac:spMkLst>
        </pc:spChg>
        <pc:picChg chg="del">
          <ac:chgData name="Pritting, Shannon" userId="S::shannon.pritting@suny.edu::b6acce8b-3193-4a7b-b3b8-1dc43a9f8da4" providerId="AD" clId="Web-{D86D6EE2-5C76-45ED-23DE-62C7C8A6D776}" dt="2020-08-28T16:34:25.240" v="1624"/>
          <ac:picMkLst>
            <pc:docMk/>
            <pc:sldMk cId="4106438940" sldId="485"/>
            <ac:picMk id="2" creationId="{811DCC8E-2DFB-4B98-B20C-18C47862B91C}"/>
          </ac:picMkLst>
        </pc:picChg>
        <pc:picChg chg="add mod">
          <ac:chgData name="Pritting, Shannon" userId="S::shannon.pritting@suny.edu::b6acce8b-3193-4a7b-b3b8-1dc43a9f8da4" providerId="AD" clId="Web-{D86D6EE2-5C76-45ED-23DE-62C7C8A6D776}" dt="2020-08-28T16:37:08.744" v="2175" actId="1076"/>
          <ac:picMkLst>
            <pc:docMk/>
            <pc:sldMk cId="4106438940" sldId="485"/>
            <ac:picMk id="3" creationId="{B2A2A2D3-E6AA-4B39-ABE8-CA2713834E5B}"/>
          </ac:picMkLst>
        </pc:picChg>
      </pc:sldChg>
    </pc:docChg>
  </pc:docChgLst>
  <pc:docChgLst>
    <pc:chgData name="Jackson, Timothy" userId="S::timothy.jackson@suny.edu::9ce01cec-8b46-438e-9d10-af58cd21d299" providerId="AD" clId="Web-{3664291C-F7F7-9B6C-78AC-E48BAB7F7FEA}"/>
    <pc:docChg chg="modSld">
      <pc:chgData name="Jackson, Timothy" userId="S::timothy.jackson@suny.edu::9ce01cec-8b46-438e-9d10-af58cd21d299" providerId="AD" clId="Web-{3664291C-F7F7-9B6C-78AC-E48BAB7F7FEA}" dt="2019-12-19T16:32:00.474" v="3"/>
      <pc:docMkLst>
        <pc:docMk/>
      </pc:docMkLst>
      <pc:sldChg chg="modSp">
        <pc:chgData name="Jackson, Timothy" userId="S::timothy.jackson@suny.edu::9ce01cec-8b46-438e-9d10-af58cd21d299" providerId="AD" clId="Web-{3664291C-F7F7-9B6C-78AC-E48BAB7F7FEA}" dt="2019-12-19T16:32:00.474" v="3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3664291C-F7F7-9B6C-78AC-E48BAB7F7FEA}" dt="2019-12-19T16:32:00.474" v="3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</pc:docChg>
  </pc:docChgLst>
  <pc:docChgLst>
    <pc:chgData name="Jackson, Timothy" userId="S::timothy.jackson@suny.edu::9ce01cec-8b46-438e-9d10-af58cd21d299" providerId="AD" clId="Web-{06A47899-AFF9-44E1-B164-275E811444EC}"/>
    <pc:docChg chg="addSld delSld modSld">
      <pc:chgData name="Jackson, Timothy" userId="S::timothy.jackson@suny.edu::9ce01cec-8b46-438e-9d10-af58cd21d299" providerId="AD" clId="Web-{06A47899-AFF9-44E1-B164-275E811444EC}" dt="2020-03-30T16:31:26.805" v="255" actId="20577"/>
      <pc:docMkLst>
        <pc:docMk/>
      </pc:docMkLst>
      <pc:sldChg chg="modSp">
        <pc:chgData name="Jackson, Timothy" userId="S::timothy.jackson@suny.edu::9ce01cec-8b46-438e-9d10-af58cd21d299" providerId="AD" clId="Web-{06A47899-AFF9-44E1-B164-275E811444EC}" dt="2020-03-30T16:03:52.835" v="32" actId="20577"/>
        <pc:sldMkLst>
          <pc:docMk/>
          <pc:sldMk cId="2982323020" sldId="405"/>
        </pc:sldMkLst>
        <pc:spChg chg="mod">
          <ac:chgData name="Jackson, Timothy" userId="S::timothy.jackson@suny.edu::9ce01cec-8b46-438e-9d10-af58cd21d299" providerId="AD" clId="Web-{06A47899-AFF9-44E1-B164-275E811444EC}" dt="2020-03-30T16:03:52.835" v="32" actId="20577"/>
          <ac:spMkLst>
            <pc:docMk/>
            <pc:sldMk cId="2982323020" sldId="405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06A47899-AFF9-44E1-B164-275E811444EC}" dt="2020-03-30T16:02:25.975" v="0"/>
        <pc:sldMkLst>
          <pc:docMk/>
          <pc:sldMk cId="4152129323" sldId="407"/>
        </pc:sldMkLst>
      </pc:sldChg>
      <pc:sldChg chg="del">
        <pc:chgData name="Jackson, Timothy" userId="S::timothy.jackson@suny.edu::9ce01cec-8b46-438e-9d10-af58cd21d299" providerId="AD" clId="Web-{06A47899-AFF9-44E1-B164-275E811444EC}" dt="2020-03-30T16:02:28.396" v="1"/>
        <pc:sldMkLst>
          <pc:docMk/>
          <pc:sldMk cId="2178017331" sldId="408"/>
        </pc:sldMkLst>
      </pc:sldChg>
      <pc:sldChg chg="del">
        <pc:chgData name="Jackson, Timothy" userId="S::timothy.jackson@suny.edu::9ce01cec-8b46-438e-9d10-af58cd21d299" providerId="AD" clId="Web-{06A47899-AFF9-44E1-B164-275E811444EC}" dt="2020-03-30T16:02:30.084" v="2"/>
        <pc:sldMkLst>
          <pc:docMk/>
          <pc:sldMk cId="1105684454" sldId="409"/>
        </pc:sldMkLst>
      </pc:sldChg>
      <pc:sldChg chg="modSp add replId">
        <pc:chgData name="Jackson, Timothy" userId="S::timothy.jackson@suny.edu::9ce01cec-8b46-438e-9d10-af58cd21d299" providerId="AD" clId="Web-{06A47899-AFF9-44E1-B164-275E811444EC}" dt="2020-03-30T16:31:26.805" v="254" actId="20577"/>
        <pc:sldMkLst>
          <pc:docMk/>
          <pc:sldMk cId="1059816952" sldId="418"/>
        </pc:sldMkLst>
        <pc:spChg chg="mod">
          <ac:chgData name="Jackson, Timothy" userId="S::timothy.jackson@suny.edu::9ce01cec-8b46-438e-9d10-af58cd21d299" providerId="AD" clId="Web-{06A47899-AFF9-44E1-B164-275E811444EC}" dt="2020-03-30T16:31:26.805" v="254" actId="20577"/>
          <ac:spMkLst>
            <pc:docMk/>
            <pc:sldMk cId="1059816952" sldId="418"/>
            <ac:spMk id="5" creationId="{535E1953-C7A3-4180-AAE1-5C1894D3B757}"/>
          </ac:spMkLst>
        </pc:spChg>
      </pc:sldChg>
      <pc:sldChg chg="modSp add del replId">
        <pc:chgData name="Jackson, Timothy" userId="S::timothy.jackson@suny.edu::9ce01cec-8b46-438e-9d10-af58cd21d299" providerId="AD" clId="Web-{06A47899-AFF9-44E1-B164-275E811444EC}" dt="2020-03-30T16:03:14.397" v="18"/>
        <pc:sldMkLst>
          <pc:docMk/>
          <pc:sldMk cId="2303853806" sldId="418"/>
        </pc:sldMkLst>
        <pc:spChg chg="mod">
          <ac:chgData name="Jackson, Timothy" userId="S::timothy.jackson@suny.edu::9ce01cec-8b46-438e-9d10-af58cd21d299" providerId="AD" clId="Web-{06A47899-AFF9-44E1-B164-275E811444EC}" dt="2020-03-30T16:03:13.772" v="17" actId="20577"/>
          <ac:spMkLst>
            <pc:docMk/>
            <pc:sldMk cId="2303853806" sldId="418"/>
            <ac:spMk id="5" creationId="{535E1953-C7A3-4180-AAE1-5C1894D3B757}"/>
          </ac:spMkLst>
        </pc:spChg>
      </pc:sldChg>
    </pc:docChg>
  </pc:docChgLst>
  <pc:docChgLst>
    <pc:chgData name="Eichelberger, Michelle" userId="S::michelle.eichelberger@suny.edu::1bd4442c-2af1-40d1-9d43-8e1df5db51d4" providerId="AD" clId="Web-{39ED53E0-918D-8574-A044-1AB31ACEFFD6}"/>
    <pc:docChg chg="modSld">
      <pc:chgData name="Eichelberger, Michelle" userId="S::michelle.eichelberger@suny.edu::1bd4442c-2af1-40d1-9d43-8e1df5db51d4" providerId="AD" clId="Web-{39ED53E0-918D-8574-A044-1AB31ACEFFD6}" dt="2019-12-17T14:43:51.331" v="524" actId="20577"/>
      <pc:docMkLst>
        <pc:docMk/>
      </pc:docMkLst>
      <pc:sldChg chg="addSp delSp modSp">
        <pc:chgData name="Eichelberger, Michelle" userId="S::michelle.eichelberger@suny.edu::1bd4442c-2af1-40d1-9d43-8e1df5db51d4" providerId="AD" clId="Web-{39ED53E0-918D-8574-A044-1AB31ACEFFD6}" dt="2019-12-17T14:35:26.424" v="487" actId="20577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39ED53E0-918D-8574-A044-1AB31ACEFFD6}" dt="2019-12-17T14:35:26.424" v="487" actId="20577"/>
          <ac:spMkLst>
            <pc:docMk/>
            <pc:sldMk cId="3395575550" sldId="300"/>
            <ac:spMk id="3" creationId="{B0D9A189-B0D8-4563-8622-09F35A316A46}"/>
          </ac:spMkLst>
        </pc:spChg>
        <pc:graphicFrameChg chg="add mod modGraphic">
          <ac:chgData name="Eichelberger, Michelle" userId="S::michelle.eichelberger@suny.edu::1bd4442c-2af1-40d1-9d43-8e1df5db51d4" providerId="AD" clId="Web-{39ED53E0-918D-8574-A044-1AB31ACEFFD6}" dt="2019-12-17T14:33:31.174" v="484"/>
          <ac:graphicFrameMkLst>
            <pc:docMk/>
            <pc:sldMk cId="3395575550" sldId="300"/>
            <ac:graphicFrameMk id="14" creationId="{2E5701A4-F2B3-4497-A4C7-E9C083D11028}"/>
          </ac:graphicFrameMkLst>
        </pc:graphicFrameChg>
        <pc:graphicFrameChg chg="del mod modGraphic">
          <ac:chgData name="Eichelberger, Michelle" userId="S::michelle.eichelberger@suny.edu::1bd4442c-2af1-40d1-9d43-8e1df5db51d4" providerId="AD" clId="Web-{39ED53E0-918D-8574-A044-1AB31ACEFFD6}" dt="2019-12-17T14:33:14.831" v="482"/>
          <ac:graphicFrameMkLst>
            <pc:docMk/>
            <pc:sldMk cId="3395575550" sldId="300"/>
            <ac:graphicFrameMk id="16" creationId="{717BC2D6-FB84-47C3-B0DD-C5ED6B58FB5D}"/>
          </ac:graphicFrameMkLst>
        </pc:graphicFrameChg>
      </pc:sldChg>
      <pc:sldChg chg="addSp modSp">
        <pc:chgData name="Eichelberger, Michelle" userId="S::michelle.eichelberger@suny.edu::1bd4442c-2af1-40d1-9d43-8e1df5db51d4" providerId="AD" clId="Web-{39ED53E0-918D-8574-A044-1AB31ACEFFD6}" dt="2019-12-17T14:43:51.331" v="523" actId="20577"/>
        <pc:sldMkLst>
          <pc:docMk/>
          <pc:sldMk cId="1782767769" sldId="314"/>
        </pc:sldMkLst>
        <pc:spChg chg="add mod">
          <ac:chgData name="Eichelberger, Michelle" userId="S::michelle.eichelberger@suny.edu::1bd4442c-2af1-40d1-9d43-8e1df5db51d4" providerId="AD" clId="Web-{39ED53E0-918D-8574-A044-1AB31ACEFFD6}" dt="2019-12-17T14:43:51.331" v="523" actId="20577"/>
          <ac:spMkLst>
            <pc:docMk/>
            <pc:sldMk cId="1782767769" sldId="314"/>
            <ac:spMk id="3" creationId="{CCAC89EA-B4DB-43F4-8900-EEFCD68D289B}"/>
          </ac:spMkLst>
        </pc:spChg>
      </pc:sldChg>
    </pc:docChg>
  </pc:docChgLst>
  <pc:docChgLst>
    <pc:chgData name="Pritting, Shannon" userId="S::shannon.pritting@suny.edu::b6acce8b-3193-4a7b-b3b8-1dc43a9f8da4" providerId="AD" clId="Web-{E26F850B-AEBD-423D-9F10-3D6AF64DDF4D}"/>
    <pc:docChg chg="modSld">
      <pc:chgData name="Pritting, Shannon" userId="S::shannon.pritting@suny.edu::b6acce8b-3193-4a7b-b3b8-1dc43a9f8da4" providerId="AD" clId="Web-{E26F850B-AEBD-423D-9F10-3D6AF64DDF4D}" dt="2020-09-22T13:11:17.422" v="3" actId="14100"/>
      <pc:docMkLst>
        <pc:docMk/>
      </pc:docMkLst>
      <pc:sldChg chg="modSp">
        <pc:chgData name="Pritting, Shannon" userId="S::shannon.pritting@suny.edu::b6acce8b-3193-4a7b-b3b8-1dc43a9f8da4" providerId="AD" clId="Web-{E26F850B-AEBD-423D-9F10-3D6AF64DDF4D}" dt="2020-09-22T12:51:32.923" v="1" actId="1076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E26F850B-AEBD-423D-9F10-3D6AF64DDF4D}" dt="2020-09-22T12:51:32.923" v="1" actId="1076"/>
          <ac:spMkLst>
            <pc:docMk/>
            <pc:sldMk cId="2919431528" sldId="258"/>
            <ac:spMk id="3" creationId="{2315B8DE-8652-3349-89A7-95B64FA716C0}"/>
          </ac:spMkLst>
        </pc:spChg>
      </pc:sldChg>
      <pc:sldChg chg="modSp">
        <pc:chgData name="Pritting, Shannon" userId="S::shannon.pritting@suny.edu::b6acce8b-3193-4a7b-b3b8-1dc43a9f8da4" providerId="AD" clId="Web-{E26F850B-AEBD-423D-9F10-3D6AF64DDF4D}" dt="2020-09-22T13:11:17.422" v="3" actId="14100"/>
        <pc:sldMkLst>
          <pc:docMk/>
          <pc:sldMk cId="3819276902" sldId="465"/>
        </pc:sldMkLst>
        <pc:spChg chg="mod">
          <ac:chgData name="Pritting, Shannon" userId="S::shannon.pritting@suny.edu::b6acce8b-3193-4a7b-b3b8-1dc43a9f8da4" providerId="AD" clId="Web-{E26F850B-AEBD-423D-9F10-3D6AF64DDF4D}" dt="2020-09-22T13:11:17.422" v="3" actId="14100"/>
          <ac:spMkLst>
            <pc:docMk/>
            <pc:sldMk cId="3819276902" sldId="465"/>
            <ac:spMk id="14" creationId="{00000000-0000-0000-0000-000000000000}"/>
          </ac:spMkLst>
        </pc:spChg>
      </pc:sldChg>
    </pc:docChg>
  </pc:docChgLst>
  <pc:docChgLst>
    <pc:chgData name="Eichelberger, Michelle" userId="S::michelle.eichelberger@suny.edu::1bd4442c-2af1-40d1-9d43-8e1df5db51d4" providerId="AD" clId="Web-{AAB15DB8-54E8-F7E7-3D6F-C41EA74F21AA}"/>
    <pc:docChg chg="modSld">
      <pc:chgData name="Eichelberger, Michelle" userId="S::michelle.eichelberger@suny.edu::1bd4442c-2af1-40d1-9d43-8e1df5db51d4" providerId="AD" clId="Web-{AAB15DB8-54E8-F7E7-3D6F-C41EA74F21AA}" dt="2019-12-19T16:30:26.143" v="314" actId="20577"/>
      <pc:docMkLst>
        <pc:docMk/>
      </pc:docMkLst>
      <pc:sldChg chg="modSp">
        <pc:chgData name="Eichelberger, Michelle" userId="S::michelle.eichelberger@suny.edu::1bd4442c-2af1-40d1-9d43-8e1df5db51d4" providerId="AD" clId="Web-{AAB15DB8-54E8-F7E7-3D6F-C41EA74F21AA}" dt="2019-12-19T16:30:17.409" v="312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AAB15DB8-54E8-F7E7-3D6F-C41EA74F21AA}" dt="2019-12-19T16:30:17.409" v="312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modSp">
        <pc:chgData name="Eichelberger, Michelle" userId="S::michelle.eichelberger@suny.edu::1bd4442c-2af1-40d1-9d43-8e1df5db51d4" providerId="AD" clId="Web-{AAB15DB8-54E8-F7E7-3D6F-C41EA74F21AA}" dt="2019-12-18T13:11:44.243" v="253" actId="20577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AAB15DB8-54E8-F7E7-3D6F-C41EA74F21AA}" dt="2019-12-18T13:11:44.243" v="253" actId="20577"/>
          <ac:spMkLst>
            <pc:docMk/>
            <pc:sldMk cId="2597148903" sldId="315"/>
            <ac:spMk id="3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92A6F7FF-F11A-4C1C-7FD8-826D29A0E448}"/>
    <pc:docChg chg="modSld">
      <pc:chgData name="Pritting, Shannon" userId="S::shannon.pritting@suny.edu::b6acce8b-3193-4a7b-b3b8-1dc43a9f8da4" providerId="AD" clId="Web-{92A6F7FF-F11A-4C1C-7FD8-826D29A0E448}" dt="2020-08-28T12:53:07.850" v="1004" actId="20577"/>
      <pc:docMkLst>
        <pc:docMk/>
      </pc:docMkLst>
      <pc:sldChg chg="modSp">
        <pc:chgData name="Pritting, Shannon" userId="S::shannon.pritting@suny.edu::b6acce8b-3193-4a7b-b3b8-1dc43a9f8da4" providerId="AD" clId="Web-{92A6F7FF-F11A-4C1C-7FD8-826D29A0E448}" dt="2020-08-28T12:52:00.536" v="814" actId="20577"/>
        <pc:sldMkLst>
          <pc:docMk/>
          <pc:sldMk cId="3512025937" sldId="436"/>
        </pc:sldMkLst>
        <pc:spChg chg="mod">
          <ac:chgData name="Pritting, Shannon" userId="S::shannon.pritting@suny.edu::b6acce8b-3193-4a7b-b3b8-1dc43a9f8da4" providerId="AD" clId="Web-{92A6F7FF-F11A-4C1C-7FD8-826D29A0E448}" dt="2020-08-28T12:52:00.536" v="814" actId="20577"/>
          <ac:spMkLst>
            <pc:docMk/>
            <pc:sldMk cId="3512025937" sldId="436"/>
            <ac:spMk id="14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92A6F7FF-F11A-4C1C-7FD8-826D29A0E448}" dt="2020-08-28T12:50:10.517" v="390" actId="20577"/>
        <pc:sldMkLst>
          <pc:docMk/>
          <pc:sldMk cId="667077888" sldId="444"/>
        </pc:sldMkLst>
        <pc:spChg chg="mod">
          <ac:chgData name="Pritting, Shannon" userId="S::shannon.pritting@suny.edu::b6acce8b-3193-4a7b-b3b8-1dc43a9f8da4" providerId="AD" clId="Web-{92A6F7FF-F11A-4C1C-7FD8-826D29A0E448}" dt="2020-08-28T12:50:10.517" v="390" actId="20577"/>
          <ac:spMkLst>
            <pc:docMk/>
            <pc:sldMk cId="667077888" sldId="444"/>
            <ac:spMk id="16" creationId="{AA0C2B46-31D6-4C58-841E-D3D6AFBBAE8D}"/>
          </ac:spMkLst>
        </pc:spChg>
      </pc:sldChg>
      <pc:sldChg chg="modSp">
        <pc:chgData name="Pritting, Shannon" userId="S::shannon.pritting@suny.edu::b6acce8b-3193-4a7b-b3b8-1dc43a9f8da4" providerId="AD" clId="Web-{92A6F7FF-F11A-4C1C-7FD8-826D29A0E448}" dt="2020-08-28T12:48:47.280" v="136" actId="20577"/>
        <pc:sldMkLst>
          <pc:docMk/>
          <pc:sldMk cId="1421422788" sldId="449"/>
        </pc:sldMkLst>
        <pc:spChg chg="mod">
          <ac:chgData name="Pritting, Shannon" userId="S::shannon.pritting@suny.edu::b6acce8b-3193-4a7b-b3b8-1dc43a9f8da4" providerId="AD" clId="Web-{92A6F7FF-F11A-4C1C-7FD8-826D29A0E448}" dt="2020-08-28T12:48:47.280" v="136" actId="20577"/>
          <ac:spMkLst>
            <pc:docMk/>
            <pc:sldMk cId="1421422788" sldId="449"/>
            <ac:spMk id="3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92A6F7FF-F11A-4C1C-7FD8-826D29A0E448}" dt="2020-08-28T12:53:07.850" v="1003" actId="20577"/>
        <pc:sldMkLst>
          <pc:docMk/>
          <pc:sldMk cId="3819276902" sldId="465"/>
        </pc:sldMkLst>
        <pc:spChg chg="mod">
          <ac:chgData name="Pritting, Shannon" userId="S::shannon.pritting@suny.edu::b6acce8b-3193-4a7b-b3b8-1dc43a9f8da4" providerId="AD" clId="Web-{92A6F7FF-F11A-4C1C-7FD8-826D29A0E448}" dt="2020-08-28T12:53:07.850" v="1003" actId="20577"/>
          <ac:spMkLst>
            <pc:docMk/>
            <pc:sldMk cId="3819276902" sldId="465"/>
            <ac:spMk id="14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47C196C7-8FF7-4C13-BDC0-C05A532FFF89}"/>
    <pc:docChg chg="addSld modSld sldOrd">
      <pc:chgData name="Pritting, Shannon" userId="S::shannon.pritting@suny.edu::b6acce8b-3193-4a7b-b3b8-1dc43a9f8da4" providerId="AD" clId="Web-{47C196C7-8FF7-4C13-BDC0-C05A532FFF89}" dt="2020-02-25T18:33:44.968" v="95" actId="20577"/>
      <pc:docMkLst>
        <pc:docMk/>
      </pc:docMkLst>
      <pc:sldChg chg="modSp">
        <pc:chgData name="Pritting, Shannon" userId="S::shannon.pritting@suny.edu::b6acce8b-3193-4a7b-b3b8-1dc43a9f8da4" providerId="AD" clId="Web-{47C196C7-8FF7-4C13-BDC0-C05A532FFF89}" dt="2020-02-25T18:32:51.905" v="92" actId="20577"/>
        <pc:sldMkLst>
          <pc:docMk/>
          <pc:sldMk cId="149285507" sldId="332"/>
        </pc:sldMkLst>
        <pc:spChg chg="mod">
          <ac:chgData name="Pritting, Shannon" userId="S::shannon.pritting@suny.edu::b6acce8b-3193-4a7b-b3b8-1dc43a9f8da4" providerId="AD" clId="Web-{47C196C7-8FF7-4C13-BDC0-C05A532FFF89}" dt="2020-02-25T18:32:51.905" v="92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47C196C7-8FF7-4C13-BDC0-C05A532FFF89}" dt="2020-02-25T18:33:44.968" v="94" actId="20577"/>
        <pc:sldMkLst>
          <pc:docMk/>
          <pc:sldMk cId="1625917109" sldId="348"/>
        </pc:sldMkLst>
        <pc:spChg chg="mod">
          <ac:chgData name="Pritting, Shannon" userId="S::shannon.pritting@suny.edu::b6acce8b-3193-4a7b-b3b8-1dc43a9f8da4" providerId="AD" clId="Web-{47C196C7-8FF7-4C13-BDC0-C05A532FFF89}" dt="2020-02-25T18:33:44.968" v="94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 add ord replId">
        <pc:chgData name="Pritting, Shannon" userId="S::shannon.pritting@suny.edu::b6acce8b-3193-4a7b-b3b8-1dc43a9f8da4" providerId="AD" clId="Web-{47C196C7-8FF7-4C13-BDC0-C05A532FFF89}" dt="2020-02-25T18:32:51.858" v="90" actId="20577"/>
        <pc:sldMkLst>
          <pc:docMk/>
          <pc:sldMk cId="3639637899" sldId="396"/>
        </pc:sldMkLst>
        <pc:spChg chg="mod">
          <ac:chgData name="Pritting, Shannon" userId="S::shannon.pritting@suny.edu::b6acce8b-3193-4a7b-b3b8-1dc43a9f8da4" providerId="AD" clId="Web-{47C196C7-8FF7-4C13-BDC0-C05A532FFF89}" dt="2020-02-25T18:25:24.477" v="35" actId="20577"/>
          <ac:spMkLst>
            <pc:docMk/>
            <pc:sldMk cId="3639637899" sldId="396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7C196C7-8FF7-4C13-BDC0-C05A532FFF89}" dt="2020-02-25T18:32:51.858" v="90" actId="20577"/>
          <ac:spMkLst>
            <pc:docMk/>
            <pc:sldMk cId="3639637899" sldId="396"/>
            <ac:spMk id="3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C49AF4D7-782C-4B2D-2A89-FD5E452AB47F}"/>
    <pc:docChg chg="addSld modSld">
      <pc:chgData name="McGee, Margaret" userId="S::margaret.mcgee@suny.edu::07377fe7-8f05-4c22-a697-5f820ef7115e" providerId="AD" clId="Web-{C49AF4D7-782C-4B2D-2A89-FD5E452AB47F}" dt="2020-08-27T19:07:22.814" v="875" actId="20577"/>
      <pc:docMkLst>
        <pc:docMk/>
      </pc:docMkLst>
      <pc:sldChg chg="modSp">
        <pc:chgData name="McGee, Margaret" userId="S::margaret.mcgee@suny.edu::07377fe7-8f05-4c22-a697-5f820ef7115e" providerId="AD" clId="Web-{C49AF4D7-782C-4B2D-2A89-FD5E452AB47F}" dt="2020-08-27T18:58:15.467" v="383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C49AF4D7-782C-4B2D-2A89-FD5E452AB47F}" dt="2020-08-27T18:58:15.467" v="383" actId="20577"/>
          <ac:spMkLst>
            <pc:docMk/>
            <pc:sldMk cId="2227392382" sldId="342"/>
            <ac:spMk id="6" creationId="{82418CFA-6D41-4980-A0EC-28013A0C6BAE}"/>
          </ac:spMkLst>
        </pc:spChg>
      </pc:sldChg>
      <pc:sldChg chg="modSp add replId">
        <pc:chgData name="McGee, Margaret" userId="S::margaret.mcgee@suny.edu::07377fe7-8f05-4c22-a697-5f820ef7115e" providerId="AD" clId="Web-{C49AF4D7-782C-4B2D-2A89-FD5E452AB47F}" dt="2020-08-27T19:07:22.814" v="875" actId="20577"/>
        <pc:sldMkLst>
          <pc:docMk/>
          <pc:sldMk cId="45523102" sldId="475"/>
        </pc:sldMkLst>
        <pc:spChg chg="mod">
          <ac:chgData name="McGee, Margaret" userId="S::margaret.mcgee@suny.edu::07377fe7-8f05-4c22-a697-5f820ef7115e" providerId="AD" clId="Web-{C49AF4D7-782C-4B2D-2A89-FD5E452AB47F}" dt="2020-08-27T19:07:22.814" v="875" actId="20577"/>
          <ac:spMkLst>
            <pc:docMk/>
            <pc:sldMk cId="45523102" sldId="475"/>
            <ac:spMk id="6" creationId="{82418CFA-6D41-4980-A0EC-28013A0C6BAE}"/>
          </ac:spMkLst>
        </pc:spChg>
      </pc:sldChg>
    </pc:docChg>
  </pc:docChgLst>
  <pc:docChgLst>
    <pc:chgData name="Pritting, Shannon" userId="S::shannon.pritting@suny.edu::b6acce8b-3193-4a7b-b3b8-1dc43a9f8da4" providerId="AD" clId="Web-{5E39B9B5-0365-4E27-8C55-A79FE182B4FE}"/>
    <pc:docChg chg="delSld modSld">
      <pc:chgData name="Pritting, Shannon" userId="S::shannon.pritting@suny.edu::b6acce8b-3193-4a7b-b3b8-1dc43a9f8da4" providerId="AD" clId="Web-{5E39B9B5-0365-4E27-8C55-A79FE182B4FE}" dt="2020-09-23T23:41:13.606" v="194" actId="20577"/>
      <pc:docMkLst>
        <pc:docMk/>
      </pc:docMkLst>
      <pc:sldChg chg="modSp">
        <pc:chgData name="Pritting, Shannon" userId="S::shannon.pritting@suny.edu::b6acce8b-3193-4a7b-b3b8-1dc43a9f8da4" providerId="AD" clId="Web-{5E39B9B5-0365-4E27-8C55-A79FE182B4FE}" dt="2020-09-23T23:37:34.944" v="0" actId="20577"/>
        <pc:sldMkLst>
          <pc:docMk/>
          <pc:sldMk cId="3723556776" sldId="466"/>
        </pc:sldMkLst>
        <pc:spChg chg="mod">
          <ac:chgData name="Pritting, Shannon" userId="S::shannon.pritting@suny.edu::b6acce8b-3193-4a7b-b3b8-1dc43a9f8da4" providerId="AD" clId="Web-{5E39B9B5-0365-4E27-8C55-A79FE182B4FE}" dt="2020-09-23T23:37:34.944" v="0" actId="20577"/>
          <ac:spMkLst>
            <pc:docMk/>
            <pc:sldMk cId="3723556776" sldId="466"/>
            <ac:spMk id="7" creationId="{4FA09018-5E31-844D-B928-F6DDC95990F2}"/>
          </ac:spMkLst>
        </pc:spChg>
      </pc:sldChg>
      <pc:sldChg chg="modSp">
        <pc:chgData name="Pritting, Shannon" userId="S::shannon.pritting@suny.edu::b6acce8b-3193-4a7b-b3b8-1dc43a9f8da4" providerId="AD" clId="Web-{5E39B9B5-0365-4E27-8C55-A79FE182B4FE}" dt="2020-09-23T23:41:09.996" v="192" actId="20577"/>
        <pc:sldMkLst>
          <pc:docMk/>
          <pc:sldMk cId="680024156" sldId="467"/>
        </pc:sldMkLst>
        <pc:spChg chg="mod">
          <ac:chgData name="Pritting, Shannon" userId="S::shannon.pritting@suny.edu::b6acce8b-3193-4a7b-b3b8-1dc43a9f8da4" providerId="AD" clId="Web-{5E39B9B5-0365-4E27-8C55-A79FE182B4FE}" dt="2020-09-23T23:41:09.996" v="192" actId="20577"/>
          <ac:spMkLst>
            <pc:docMk/>
            <pc:sldMk cId="680024156" sldId="467"/>
            <ac:spMk id="4" creationId="{5341DB96-EA4D-479F-8145-807E5104D577}"/>
          </ac:spMkLst>
        </pc:spChg>
      </pc:sldChg>
      <pc:sldChg chg="del">
        <pc:chgData name="Pritting, Shannon" userId="S::shannon.pritting@suny.edu::b6acce8b-3193-4a7b-b3b8-1dc43a9f8da4" providerId="AD" clId="Web-{5E39B9B5-0365-4E27-8C55-A79FE182B4FE}" dt="2020-09-23T23:40:22.198" v="95"/>
        <pc:sldMkLst>
          <pc:docMk/>
          <pc:sldMk cId="1696908113" sldId="469"/>
        </pc:sldMkLst>
      </pc:sldChg>
    </pc:docChg>
  </pc:docChgLst>
  <pc:docChgLst>
    <pc:chgData name="Pawlowski, Gail" userId="S::gail.pawlowski@suny.edu::bd5da5e8-06b1-4cc2-aa69-9abf12f7c241" providerId="AD" clId="Web-{05846A21-BF1A-4A4C-9E69-414576A79C39}"/>
    <pc:docChg chg="addSld delSld modSld sldOrd">
      <pc:chgData name="Pawlowski, Gail" userId="S::gail.pawlowski@suny.edu::bd5da5e8-06b1-4cc2-aa69-9abf12f7c241" providerId="AD" clId="Web-{05846A21-BF1A-4A4C-9E69-414576A79C39}" dt="2020-07-28T03:25:48.461" v="445" actId="20577"/>
      <pc:docMkLst>
        <pc:docMk/>
      </pc:docMkLst>
      <pc:sldChg chg="modSp add ord replId">
        <pc:chgData name="Pawlowski, Gail" userId="S::gail.pawlowski@suny.edu::bd5da5e8-06b1-4cc2-aa69-9abf12f7c241" providerId="AD" clId="Web-{05846A21-BF1A-4A4C-9E69-414576A79C39}" dt="2020-07-28T02:29:28.803" v="42" actId="20577"/>
        <pc:sldMkLst>
          <pc:docMk/>
          <pc:sldMk cId="3061511858" sldId="460"/>
        </pc:sldMkLst>
        <pc:spChg chg="mod">
          <ac:chgData name="Pawlowski, Gail" userId="S::gail.pawlowski@suny.edu::bd5da5e8-06b1-4cc2-aa69-9abf12f7c241" providerId="AD" clId="Web-{05846A21-BF1A-4A4C-9E69-414576A79C39}" dt="2020-07-28T02:29:16.443" v="31" actId="20577"/>
          <ac:spMkLst>
            <pc:docMk/>
            <pc:sldMk cId="3061511858" sldId="460"/>
            <ac:spMk id="7" creationId="{4FA09018-5E31-844D-B928-F6DDC95990F2}"/>
          </ac:spMkLst>
        </pc:spChg>
        <pc:spChg chg="mod">
          <ac:chgData name="Pawlowski, Gail" userId="S::gail.pawlowski@suny.edu::bd5da5e8-06b1-4cc2-aa69-9abf12f7c241" providerId="AD" clId="Web-{05846A21-BF1A-4A4C-9E69-414576A79C39}" dt="2020-07-28T02:29:28.803" v="42" actId="20577"/>
          <ac:spMkLst>
            <pc:docMk/>
            <pc:sldMk cId="3061511858" sldId="460"/>
            <ac:spMk id="8" creationId="{E2AAB4F0-62DE-4440-82C1-3A7B1E6F814B}"/>
          </ac:spMkLst>
        </pc:spChg>
      </pc:sldChg>
      <pc:sldChg chg="addSp modSp new del">
        <pc:chgData name="Pawlowski, Gail" userId="S::gail.pawlowski@suny.edu::bd5da5e8-06b1-4cc2-aa69-9abf12f7c241" providerId="AD" clId="Web-{05846A21-BF1A-4A4C-9E69-414576A79C39}" dt="2020-07-28T02:38:45.908" v="187"/>
        <pc:sldMkLst>
          <pc:docMk/>
          <pc:sldMk cId="1852478233" sldId="461"/>
        </pc:sldMkLst>
        <pc:spChg chg="add mod">
          <ac:chgData name="Pawlowski, Gail" userId="S::gail.pawlowski@suny.edu::bd5da5e8-06b1-4cc2-aa69-9abf12f7c241" providerId="AD" clId="Web-{05846A21-BF1A-4A4C-9E69-414576A79C39}" dt="2020-07-28T02:34:01.067" v="54" actId="14100"/>
          <ac:spMkLst>
            <pc:docMk/>
            <pc:sldMk cId="1852478233" sldId="461"/>
            <ac:spMk id="3" creationId="{6BEBEF19-9466-40D5-AB46-F78C26759E56}"/>
          </ac:spMkLst>
        </pc:spChg>
        <pc:picChg chg="add mod">
          <ac:chgData name="Pawlowski, Gail" userId="S::gail.pawlowski@suny.edu::bd5da5e8-06b1-4cc2-aa69-9abf12f7c241" providerId="AD" clId="Web-{05846A21-BF1A-4A4C-9E69-414576A79C39}" dt="2020-07-28T02:34:01.036" v="53" actId="14100"/>
          <ac:picMkLst>
            <pc:docMk/>
            <pc:sldMk cId="1852478233" sldId="461"/>
            <ac:picMk id="2" creationId="{5F81BAEA-FD84-4F8F-9785-A36E11DED613}"/>
          </ac:picMkLst>
        </pc:picChg>
      </pc:sldChg>
      <pc:sldChg chg="addSp modSp add ord replId">
        <pc:chgData name="Pawlowski, Gail" userId="S::gail.pawlowski@suny.edu::bd5da5e8-06b1-4cc2-aa69-9abf12f7c241" providerId="AD" clId="Web-{05846A21-BF1A-4A4C-9E69-414576A79C39}" dt="2020-07-28T02:39:09.440" v="189" actId="14100"/>
        <pc:sldMkLst>
          <pc:docMk/>
          <pc:sldMk cId="692401199" sldId="462"/>
        </pc:sldMkLst>
        <pc:spChg chg="mod">
          <ac:chgData name="Pawlowski, Gail" userId="S::gail.pawlowski@suny.edu::bd5da5e8-06b1-4cc2-aa69-9abf12f7c241" providerId="AD" clId="Web-{05846A21-BF1A-4A4C-9E69-414576A79C39}" dt="2020-07-28T02:36:33.355" v="119" actId="20577"/>
          <ac:spMkLst>
            <pc:docMk/>
            <pc:sldMk cId="692401199" sldId="462"/>
            <ac:spMk id="2" creationId="{244B8E82-FFA2-4420-9F5C-C344ED44C26B}"/>
          </ac:spMkLst>
        </pc:spChg>
        <pc:spChg chg="add mod">
          <ac:chgData name="Pawlowski, Gail" userId="S::gail.pawlowski@suny.edu::bd5da5e8-06b1-4cc2-aa69-9abf12f7c241" providerId="AD" clId="Web-{05846A21-BF1A-4A4C-9E69-414576A79C39}" dt="2020-07-28T02:39:09.440" v="189" actId="14100"/>
          <ac:spMkLst>
            <pc:docMk/>
            <pc:sldMk cId="692401199" sldId="462"/>
            <ac:spMk id="3" creationId="{EDD3DE52-D60F-43C2-8BDE-82E89D0B2F79}"/>
          </ac:spMkLst>
        </pc:spChg>
        <pc:spChg chg="mod">
          <ac:chgData name="Pawlowski, Gail" userId="S::gail.pawlowski@suny.edu::bd5da5e8-06b1-4cc2-aa69-9abf12f7c241" providerId="AD" clId="Web-{05846A21-BF1A-4A4C-9E69-414576A79C39}" dt="2020-07-28T02:34:48.788" v="61" actId="20577"/>
          <ac:spMkLst>
            <pc:docMk/>
            <pc:sldMk cId="692401199" sldId="462"/>
            <ac:spMk id="5" creationId="{535E1953-C7A3-4180-AAE1-5C1894D3B757}"/>
          </ac:spMkLst>
        </pc:spChg>
      </pc:sldChg>
      <pc:sldChg chg="addSp modSp add replId">
        <pc:chgData name="Pawlowski, Gail" userId="S::gail.pawlowski@suny.edu::bd5da5e8-06b1-4cc2-aa69-9abf12f7c241" providerId="AD" clId="Web-{05846A21-BF1A-4A4C-9E69-414576A79C39}" dt="2020-07-28T03:23:48.206" v="392" actId="20577"/>
        <pc:sldMkLst>
          <pc:docMk/>
          <pc:sldMk cId="166717261" sldId="463"/>
        </pc:sldMkLst>
        <pc:spChg chg="mod">
          <ac:chgData name="Pawlowski, Gail" userId="S::gail.pawlowski@suny.edu::bd5da5e8-06b1-4cc2-aa69-9abf12f7c241" providerId="AD" clId="Web-{05846A21-BF1A-4A4C-9E69-414576A79C39}" dt="2020-07-28T02:50:36.944" v="216" actId="20577"/>
          <ac:spMkLst>
            <pc:docMk/>
            <pc:sldMk cId="166717261" sldId="463"/>
            <ac:spMk id="2" creationId="{244B8E82-FFA2-4420-9F5C-C344ED44C26B}"/>
          </ac:spMkLst>
        </pc:spChg>
        <pc:spChg chg="mod">
          <ac:chgData name="Pawlowski, Gail" userId="S::gail.pawlowski@suny.edu::bd5da5e8-06b1-4cc2-aa69-9abf12f7c241" providerId="AD" clId="Web-{05846A21-BF1A-4A4C-9E69-414576A79C39}" dt="2020-07-28T02:43:51.468" v="199" actId="20577"/>
          <ac:spMkLst>
            <pc:docMk/>
            <pc:sldMk cId="166717261" sldId="463"/>
            <ac:spMk id="3" creationId="{EDD3DE52-D60F-43C2-8BDE-82E89D0B2F79}"/>
          </ac:spMkLst>
        </pc:spChg>
        <pc:spChg chg="add mod">
          <ac:chgData name="Pawlowski, Gail" userId="S::gail.pawlowski@suny.edu::bd5da5e8-06b1-4cc2-aa69-9abf12f7c241" providerId="AD" clId="Web-{05846A21-BF1A-4A4C-9E69-414576A79C39}" dt="2020-07-28T03:23:48.206" v="392" actId="20577"/>
          <ac:spMkLst>
            <pc:docMk/>
            <pc:sldMk cId="166717261" sldId="463"/>
            <ac:spMk id="4" creationId="{957189B9-36A0-42BD-9C43-8A41363586CE}"/>
          </ac:spMkLst>
        </pc:spChg>
      </pc:sldChg>
      <pc:sldChg chg="addSp modSp add replId">
        <pc:chgData name="Pawlowski, Gail" userId="S::gail.pawlowski@suny.edu::bd5da5e8-06b1-4cc2-aa69-9abf12f7c241" providerId="AD" clId="Web-{05846A21-BF1A-4A4C-9E69-414576A79C39}" dt="2020-07-28T03:25:45.727" v="444" actId="20577"/>
        <pc:sldMkLst>
          <pc:docMk/>
          <pc:sldMk cId="3230691338" sldId="464"/>
        </pc:sldMkLst>
        <pc:spChg chg="mod">
          <ac:chgData name="Pawlowski, Gail" userId="S::gail.pawlowski@suny.edu::bd5da5e8-06b1-4cc2-aa69-9abf12f7c241" providerId="AD" clId="Web-{05846A21-BF1A-4A4C-9E69-414576A79C39}" dt="2020-07-28T03:18:25.707" v="381" actId="1076"/>
          <ac:spMkLst>
            <pc:docMk/>
            <pc:sldMk cId="3230691338" sldId="464"/>
            <ac:spMk id="3" creationId="{EDD3DE52-D60F-43C2-8BDE-82E89D0B2F79}"/>
          </ac:spMkLst>
        </pc:spChg>
        <pc:spChg chg="add mod">
          <ac:chgData name="Pawlowski, Gail" userId="S::gail.pawlowski@suny.edu::bd5da5e8-06b1-4cc2-aa69-9abf12f7c241" providerId="AD" clId="Web-{05846A21-BF1A-4A4C-9E69-414576A79C39}" dt="2020-07-28T03:25:45.727" v="444" actId="20577"/>
          <ac:spMkLst>
            <pc:docMk/>
            <pc:sldMk cId="3230691338" sldId="464"/>
            <ac:spMk id="4" creationId="{5341DB96-EA4D-479F-8145-807E5104D577}"/>
          </ac:spMkLst>
        </pc:spChg>
      </pc:sldChg>
    </pc:docChg>
  </pc:docChgLst>
  <pc:docChgLst>
    <pc:chgData name="Tovstiadi, Esta" userId="S::esta.tovstiadi@suny.edu::b592cbb2-ea38-4240-8a3a-6613487ae435" providerId="AD" clId="Web-{E66B6AB5-394B-44E6-8350-6FAA08E26F19}"/>
    <pc:docChg chg="modSld">
      <pc:chgData name="Tovstiadi, Esta" userId="S::esta.tovstiadi@suny.edu::b592cbb2-ea38-4240-8a3a-6613487ae435" providerId="AD" clId="Web-{E66B6AB5-394B-44E6-8350-6FAA08E26F19}" dt="2020-07-28T13:53:47.143" v="161" actId="1076"/>
      <pc:docMkLst>
        <pc:docMk/>
      </pc:docMkLst>
      <pc:sldChg chg="modSp">
        <pc:chgData name="Tovstiadi, Esta" userId="S::esta.tovstiadi@suny.edu::b592cbb2-ea38-4240-8a3a-6613487ae435" providerId="AD" clId="Web-{E66B6AB5-394B-44E6-8350-6FAA08E26F19}" dt="2020-07-28T13:32:46.638" v="4" actId="20577"/>
        <pc:sldMkLst>
          <pc:docMk/>
          <pc:sldMk cId="665033015" sldId="450"/>
        </pc:sldMkLst>
        <pc:spChg chg="mod">
          <ac:chgData name="Tovstiadi, Esta" userId="S::esta.tovstiadi@suny.edu::b592cbb2-ea38-4240-8a3a-6613487ae435" providerId="AD" clId="Web-{E66B6AB5-394B-44E6-8350-6FAA08E26F19}" dt="2020-07-28T13:32:46.638" v="4" actId="20577"/>
          <ac:spMkLst>
            <pc:docMk/>
            <pc:sldMk cId="665033015" sldId="450"/>
            <ac:spMk id="3" creationId="{00000000-0000-0000-0000-000000000000}"/>
          </ac:spMkLst>
        </pc:spChg>
      </pc:sldChg>
      <pc:sldChg chg="modSp">
        <pc:chgData name="Tovstiadi, Esta" userId="S::esta.tovstiadi@suny.edu::b592cbb2-ea38-4240-8a3a-6613487ae435" providerId="AD" clId="Web-{E66B6AB5-394B-44E6-8350-6FAA08E26F19}" dt="2020-07-28T13:53:31.127" v="159" actId="20577"/>
        <pc:sldMkLst>
          <pc:docMk/>
          <pc:sldMk cId="863390931" sldId="457"/>
        </pc:sldMkLst>
        <pc:spChg chg="mod">
          <ac:chgData name="Tovstiadi, Esta" userId="S::esta.tovstiadi@suny.edu::b592cbb2-ea38-4240-8a3a-6613487ae435" providerId="AD" clId="Web-{E66B6AB5-394B-44E6-8350-6FAA08E26F19}" dt="2020-07-28T13:53:31.127" v="159" actId="20577"/>
          <ac:spMkLst>
            <pc:docMk/>
            <pc:sldMk cId="863390931" sldId="457"/>
            <ac:spMk id="14" creationId="{00000000-0000-0000-0000-000000000000}"/>
          </ac:spMkLst>
        </pc:spChg>
      </pc:sldChg>
      <pc:sldChg chg="modSp">
        <pc:chgData name="Tovstiadi, Esta" userId="S::esta.tovstiadi@suny.edu::b592cbb2-ea38-4240-8a3a-6613487ae435" providerId="AD" clId="Web-{E66B6AB5-394B-44E6-8350-6FAA08E26F19}" dt="2020-07-28T13:53:47.143" v="161" actId="1076"/>
        <pc:sldMkLst>
          <pc:docMk/>
          <pc:sldMk cId="968974446" sldId="458"/>
        </pc:sldMkLst>
        <pc:picChg chg="mod">
          <ac:chgData name="Tovstiadi, Esta" userId="S::esta.tovstiadi@suny.edu::b592cbb2-ea38-4240-8a3a-6613487ae435" providerId="AD" clId="Web-{E66B6AB5-394B-44E6-8350-6FAA08E26F19}" dt="2020-07-28T13:53:47.143" v="161" actId="1076"/>
          <ac:picMkLst>
            <pc:docMk/>
            <pc:sldMk cId="968974446" sldId="458"/>
            <ac:picMk id="2" creationId="{78EB3AE9-86A3-4851-A2FA-5E7ED65ED6AE}"/>
          </ac:picMkLst>
        </pc:picChg>
      </pc:sldChg>
    </pc:docChg>
  </pc:docChgLst>
  <pc:docChgLst>
    <pc:chgData name="Jackson, Timothy" userId="S::timothy.jackson@suny.edu::9ce01cec-8b46-438e-9d10-af58cd21d299" providerId="AD" clId="Web-{F05A2765-FB9B-4155-B04A-74F1DC04D555}"/>
    <pc:docChg chg="modSld">
      <pc:chgData name="Jackson, Timothy" userId="S::timothy.jackson@suny.edu::9ce01cec-8b46-438e-9d10-af58cd21d299" providerId="AD" clId="Web-{F05A2765-FB9B-4155-B04A-74F1DC04D555}" dt="2020-09-23T23:33:00.501" v="641" actId="20577"/>
      <pc:docMkLst>
        <pc:docMk/>
      </pc:docMkLst>
      <pc:sldChg chg="modSp">
        <pc:chgData name="Jackson, Timothy" userId="S::timothy.jackson@suny.edu::9ce01cec-8b46-438e-9d10-af58cd21d299" providerId="AD" clId="Web-{F05A2765-FB9B-4155-B04A-74F1DC04D555}" dt="2020-09-23T23:33:00.501" v="640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F05A2765-FB9B-4155-B04A-74F1DC04D555}" dt="2020-09-23T23:33:00.501" v="640" actId="20577"/>
          <ac:spMkLst>
            <pc:docMk/>
            <pc:sldMk cId="581364705" sldId="438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47BCD0B3-540A-BB4C-FCD6-34DD3B1CA44F}"/>
    <pc:docChg chg="addSld modSld sldOrd">
      <pc:chgData name="McGee, Margaret" userId="S::margaret.mcgee@suny.edu::07377fe7-8f05-4c22-a697-5f820ef7115e" providerId="AD" clId="Web-{47BCD0B3-540A-BB4C-FCD6-34DD3B1CA44F}" dt="2019-11-25T15:13:39.454" v="4209" actId="20577"/>
      <pc:docMkLst>
        <pc:docMk/>
      </pc:docMkLst>
      <pc:sldChg chg="modSp">
        <pc:chgData name="McGee, Margaret" userId="S::margaret.mcgee@suny.edu::07377fe7-8f05-4c22-a697-5f820ef7115e" providerId="AD" clId="Web-{47BCD0B3-540A-BB4C-FCD6-34DD3B1CA44F}" dt="2019-11-25T15:07:56.969" v="4207" actId="20577"/>
        <pc:sldMkLst>
          <pc:docMk/>
          <pc:sldMk cId="2171438980" sldId="317"/>
        </pc:sldMkLst>
        <pc:spChg chg="mod">
          <ac:chgData name="McGee, Margaret" userId="S::margaret.mcgee@suny.edu::07377fe7-8f05-4c22-a697-5f820ef7115e" providerId="AD" clId="Web-{47BCD0B3-540A-BB4C-FCD6-34DD3B1CA44F}" dt="2019-11-25T15:07:56.969" v="4207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addSp delSp modSp">
        <pc:chgData name="McGee, Margaret" userId="S::margaret.mcgee@suny.edu::07377fe7-8f05-4c22-a697-5f820ef7115e" providerId="AD" clId="Web-{47BCD0B3-540A-BB4C-FCD6-34DD3B1CA44F}" dt="2019-11-24T13:17:05.639" v="2298" actId="20577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47BCD0B3-540A-BB4C-FCD6-34DD3B1CA44F}" dt="2019-11-24T13:17:05.639" v="2298" actId="20577"/>
          <ac:spMkLst>
            <pc:docMk/>
            <pc:sldMk cId="3497420990" sldId="343"/>
            <ac:spMk id="3" creationId="{4DBDDB3F-B73C-4F73-9955-8AC852907A47}"/>
          </ac:spMkLst>
        </pc:spChg>
        <pc:picChg chg="add del mod">
          <ac:chgData name="McGee, Margaret" userId="S::margaret.mcgee@suny.edu::07377fe7-8f05-4c22-a697-5f820ef7115e" providerId="AD" clId="Web-{47BCD0B3-540A-BB4C-FCD6-34DD3B1CA44F}" dt="2019-11-24T13:15:14.259" v="2160"/>
          <ac:picMkLst>
            <pc:docMk/>
            <pc:sldMk cId="3497420990" sldId="343"/>
            <ac:picMk id="4" creationId="{A95339B3-292F-4715-9ED5-2D620D508094}"/>
          </ac:picMkLst>
        </pc:picChg>
      </pc:sldChg>
      <pc:sldChg chg="modSp add ord replId">
        <pc:chgData name="McGee, Margaret" userId="S::margaret.mcgee@suny.edu::07377fe7-8f05-4c22-a697-5f820ef7115e" providerId="AD" clId="Web-{47BCD0B3-540A-BB4C-FCD6-34DD3B1CA44F}" dt="2019-11-24T14:07:28.148" v="3375" actId="20577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47BCD0B3-540A-BB4C-FCD6-34DD3B1CA44F}" dt="2019-11-24T13:44:09.079" v="2709" actId="1076"/>
          <ac:spMkLst>
            <pc:docMk/>
            <pc:sldMk cId="3546033310" sldId="344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7BCD0B3-540A-BB4C-FCD6-34DD3B1CA44F}" dt="2019-11-24T14:07:28.148" v="3375" actId="20577"/>
          <ac:spMkLst>
            <pc:docMk/>
            <pc:sldMk cId="3546033310" sldId="344"/>
            <ac:spMk id="3" creationId="{4DBDDB3F-B73C-4F73-9955-8AC852907A47}"/>
          </ac:spMkLst>
        </pc:spChg>
      </pc:sldChg>
      <pc:sldChg chg="modSp add ord replId">
        <pc:chgData name="McGee, Margaret" userId="S::margaret.mcgee@suny.edu::07377fe7-8f05-4c22-a697-5f820ef7115e" providerId="AD" clId="Web-{47BCD0B3-540A-BB4C-FCD6-34DD3B1CA44F}" dt="2019-11-24T21:38:42.439" v="4088" actId="14100"/>
        <pc:sldMkLst>
          <pc:docMk/>
          <pc:sldMk cId="212999832" sldId="346"/>
        </pc:sldMkLst>
        <pc:spChg chg="mod">
          <ac:chgData name="McGee, Margaret" userId="S::margaret.mcgee@suny.edu::07377fe7-8f05-4c22-a697-5f820ef7115e" providerId="AD" clId="Web-{47BCD0B3-540A-BB4C-FCD6-34DD3B1CA44F}" dt="2019-11-22T20:42:13.471" v="391" actId="20577"/>
          <ac:spMkLst>
            <pc:docMk/>
            <pc:sldMk cId="212999832" sldId="346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7BCD0B3-540A-BB4C-FCD6-34DD3B1CA44F}" dt="2019-11-24T21:38:42.439" v="4088" actId="14100"/>
          <ac:spMkLst>
            <pc:docMk/>
            <pc:sldMk cId="212999832" sldId="346"/>
            <ac:spMk id="3" creationId="{4DBDDB3F-B73C-4F73-9955-8AC852907A47}"/>
          </ac:spMkLst>
        </pc:spChg>
      </pc:sldChg>
    </pc:docChg>
  </pc:docChgLst>
  <pc:docChgLst>
    <pc:chgData name="Koerber, Jennifer" userId="S::jennifer.koerber@suny.edu::91757253-cc7b-4705-809f-b291d8f3bd2f" providerId="AD" clId="Web-{926D33DB-6DFA-4F95-BDD7-DC823BE537C9}"/>
    <pc:docChg chg="modSld">
      <pc:chgData name="Koerber, Jennifer" userId="S::jennifer.koerber@suny.edu::91757253-cc7b-4705-809f-b291d8f3bd2f" providerId="AD" clId="Web-{926D33DB-6DFA-4F95-BDD7-DC823BE537C9}" dt="2020-04-29T16:30:38.017" v="149" actId="20577"/>
      <pc:docMkLst>
        <pc:docMk/>
      </pc:docMkLst>
      <pc:sldChg chg="modSp">
        <pc:chgData name="Koerber, Jennifer" userId="S::jennifer.koerber@suny.edu::91757253-cc7b-4705-809f-b291d8f3bd2f" providerId="AD" clId="Web-{926D33DB-6DFA-4F95-BDD7-DC823BE537C9}" dt="2020-04-29T16:30:34.579" v="147" actId="20577"/>
        <pc:sldMkLst>
          <pc:docMk/>
          <pc:sldMk cId="1151724325" sldId="400"/>
        </pc:sldMkLst>
        <pc:spChg chg="mod">
          <ac:chgData name="Koerber, Jennifer" userId="S::jennifer.koerber@suny.edu::91757253-cc7b-4705-809f-b291d8f3bd2f" providerId="AD" clId="Web-{926D33DB-6DFA-4F95-BDD7-DC823BE537C9}" dt="2020-04-29T16:30:34.579" v="147" actId="20577"/>
          <ac:spMkLst>
            <pc:docMk/>
            <pc:sldMk cId="1151724325" sldId="400"/>
            <ac:spMk id="22" creationId="{58379C07-31DE-43E5-BB9C-1473F06FF428}"/>
          </ac:spMkLst>
        </pc:spChg>
      </pc:sldChg>
    </pc:docChg>
  </pc:docChgLst>
  <pc:docChgLst>
    <pc:chgData name="Pritting, Shannon" userId="S::shannon.pritting@suny.edu::b6acce8b-3193-4a7b-b3b8-1dc43a9f8da4" providerId="AD" clId="Web-{2DA1D0E8-C30D-45E6-B5AF-6D909F59E3E5}"/>
    <pc:docChg chg="addSld modSld">
      <pc:chgData name="Pritting, Shannon" userId="S::shannon.pritting@suny.edu::b6acce8b-3193-4a7b-b3b8-1dc43a9f8da4" providerId="AD" clId="Web-{2DA1D0E8-C30D-45E6-B5AF-6D909F59E3E5}" dt="2020-09-24T13:37:24.259" v="1085" actId="20577"/>
      <pc:docMkLst>
        <pc:docMk/>
      </pc:docMkLst>
      <pc:sldChg chg="modSp add replId">
        <pc:chgData name="Pritting, Shannon" userId="S::shannon.pritting@suny.edu::b6acce8b-3193-4a7b-b3b8-1dc43a9f8da4" providerId="AD" clId="Web-{2DA1D0E8-C30D-45E6-B5AF-6D909F59E3E5}" dt="2020-09-24T13:34:41.677" v="762" actId="20577"/>
        <pc:sldMkLst>
          <pc:docMk/>
          <pc:sldMk cId="3689516205" sldId="491"/>
        </pc:sldMkLst>
        <pc:spChg chg="mod">
          <ac:chgData name="Pritting, Shannon" userId="S::shannon.pritting@suny.edu::b6acce8b-3193-4a7b-b3b8-1dc43a9f8da4" providerId="AD" clId="Web-{2DA1D0E8-C30D-45E6-B5AF-6D909F59E3E5}" dt="2020-09-24T13:32:29.330" v="69" actId="20577"/>
          <ac:spMkLst>
            <pc:docMk/>
            <pc:sldMk cId="3689516205" sldId="491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2DA1D0E8-C30D-45E6-B5AF-6D909F59E3E5}" dt="2020-09-24T13:34:41.677" v="762" actId="20577"/>
          <ac:spMkLst>
            <pc:docMk/>
            <pc:sldMk cId="3689516205" sldId="491"/>
            <ac:spMk id="14" creationId="{00000000-0000-0000-0000-000000000000}"/>
          </ac:spMkLst>
        </pc:spChg>
      </pc:sldChg>
      <pc:sldChg chg="modSp add replId">
        <pc:chgData name="Pritting, Shannon" userId="S::shannon.pritting@suny.edu::b6acce8b-3193-4a7b-b3b8-1dc43a9f8da4" providerId="AD" clId="Web-{2DA1D0E8-C30D-45E6-B5AF-6D909F59E3E5}" dt="2020-09-24T13:37:24.259" v="1084" actId="20577"/>
        <pc:sldMkLst>
          <pc:docMk/>
          <pc:sldMk cId="2522281681" sldId="492"/>
        </pc:sldMkLst>
        <pc:spChg chg="mod">
          <ac:chgData name="Pritting, Shannon" userId="S::shannon.pritting@suny.edu::b6acce8b-3193-4a7b-b3b8-1dc43a9f8da4" providerId="AD" clId="Web-{2DA1D0E8-C30D-45E6-B5AF-6D909F59E3E5}" dt="2020-09-24T13:35:09.552" v="805" actId="20577"/>
          <ac:spMkLst>
            <pc:docMk/>
            <pc:sldMk cId="2522281681" sldId="492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2DA1D0E8-C30D-45E6-B5AF-6D909F59E3E5}" dt="2020-09-24T13:37:24.259" v="1084" actId="20577"/>
          <ac:spMkLst>
            <pc:docMk/>
            <pc:sldMk cId="2522281681" sldId="492"/>
            <ac:spMk id="14" creationId="{00000000-0000-0000-0000-000000000000}"/>
          </ac:spMkLst>
        </pc:spChg>
      </pc:sldChg>
    </pc:docChg>
  </pc:docChgLst>
  <pc:docChgLst>
    <pc:chgData name="Perry, Susan" userId="S::susan.perry@suny.edu::ea21311d-03e0-498d-b20b-c0d2cb5e17f1" providerId="AD" clId="Web-{D3F5032D-EDA4-44ED-BCB0-B098F72B845B}"/>
    <pc:docChg chg="modSld">
      <pc:chgData name="Perry, Susan" userId="S::susan.perry@suny.edu::ea21311d-03e0-498d-b20b-c0d2cb5e17f1" providerId="AD" clId="Web-{D3F5032D-EDA4-44ED-BCB0-B098F72B845B}" dt="2020-03-30T17:51:51.246" v="4" actId="20577"/>
      <pc:docMkLst>
        <pc:docMk/>
      </pc:docMkLst>
      <pc:sldChg chg="modSp">
        <pc:chgData name="Perry, Susan" userId="S::susan.perry@suny.edu::ea21311d-03e0-498d-b20b-c0d2cb5e17f1" providerId="AD" clId="Web-{D3F5032D-EDA4-44ED-BCB0-B098F72B845B}" dt="2020-03-30T17:51:51.246" v="4" actId="20577"/>
        <pc:sldMkLst>
          <pc:docMk/>
          <pc:sldMk cId="1151724325" sldId="400"/>
        </pc:sldMkLst>
        <pc:spChg chg="mod">
          <ac:chgData name="Perry, Susan" userId="S::susan.perry@suny.edu::ea21311d-03e0-498d-b20b-c0d2cb5e17f1" providerId="AD" clId="Web-{D3F5032D-EDA4-44ED-BCB0-B098F72B845B}" dt="2020-03-30T17:51:51.246" v="4" actId="20577"/>
          <ac:spMkLst>
            <pc:docMk/>
            <pc:sldMk cId="1151724325" sldId="400"/>
            <ac:spMk id="18" creationId="{63A16270-9913-4258-A541-7EFB96BA490A}"/>
          </ac:spMkLst>
        </pc:spChg>
      </pc:sldChg>
    </pc:docChg>
  </pc:docChgLst>
  <pc:docChgLst>
    <pc:chgData name="Eichelberger, Michelle" userId="S::michelle.eichelberger@suny.edu::1bd4442c-2af1-40d1-9d43-8e1df5db51d4" providerId="AD" clId="Web-{C5437465-FB93-431E-9AC7-CA8BC4F2ADA3}"/>
    <pc:docChg chg="modSld">
      <pc:chgData name="Eichelberger, Michelle" userId="S::michelle.eichelberger@suny.edu::1bd4442c-2af1-40d1-9d43-8e1df5db51d4" providerId="AD" clId="Web-{C5437465-FB93-431E-9AC7-CA8BC4F2ADA3}" dt="2020-08-26T18:48:09.368" v="3" actId="20577"/>
      <pc:docMkLst>
        <pc:docMk/>
      </pc:docMkLst>
      <pc:sldChg chg="modSp">
        <pc:chgData name="Eichelberger, Michelle" userId="S::michelle.eichelberger@suny.edu::1bd4442c-2af1-40d1-9d43-8e1df5db51d4" providerId="AD" clId="Web-{C5437465-FB93-431E-9AC7-CA8BC4F2ADA3}" dt="2020-08-26T18:48:09.368" v="2" actId="20577"/>
        <pc:sldMkLst>
          <pc:docMk/>
          <pc:sldMk cId="2219423648" sldId="456"/>
        </pc:sldMkLst>
        <pc:spChg chg="mod">
          <ac:chgData name="Eichelberger, Michelle" userId="S::michelle.eichelberger@suny.edu::1bd4442c-2af1-40d1-9d43-8e1df5db51d4" providerId="AD" clId="Web-{C5437465-FB93-431E-9AC7-CA8BC4F2ADA3}" dt="2020-08-26T18:48:09.368" v="2" actId="20577"/>
          <ac:spMkLst>
            <pc:docMk/>
            <pc:sldMk cId="2219423648" sldId="456"/>
            <ac:spMk id="14" creationId="{00000000-0000-0000-0000-000000000000}"/>
          </ac:spMkLst>
        </pc:spChg>
      </pc:sldChg>
    </pc:docChg>
  </pc:docChgLst>
  <pc:docChgLst>
    <pc:chgData name="Tovstiadi, Esta" userId="S::esta.tovstiadi@suny.edu::b592cbb2-ea38-4240-8a3a-6613487ae435" providerId="AD" clId="Web-{3897E4CF-E65E-40EE-93BD-F37F8211DBAB}"/>
    <pc:docChg chg="addSld delSld modSld">
      <pc:chgData name="Tovstiadi, Esta" userId="S::esta.tovstiadi@suny.edu::b592cbb2-ea38-4240-8a3a-6613487ae435" providerId="AD" clId="Web-{3897E4CF-E65E-40EE-93BD-F37F8211DBAB}" dt="2020-03-26T15:42:54.691" v="828" actId="20577"/>
      <pc:docMkLst>
        <pc:docMk/>
      </pc:docMkLst>
      <pc:sldChg chg="modSp">
        <pc:chgData name="Tovstiadi, Esta" userId="S::esta.tovstiadi@suny.edu::b592cbb2-ea38-4240-8a3a-6613487ae435" providerId="AD" clId="Web-{3897E4CF-E65E-40EE-93BD-F37F8211DBAB}" dt="2020-03-26T15:24:28.732" v="263" actId="20577"/>
        <pc:sldMkLst>
          <pc:docMk/>
          <pc:sldMk cId="2919431528" sldId="258"/>
        </pc:sldMkLst>
        <pc:spChg chg="mod">
          <ac:chgData name="Tovstiadi, Esta" userId="S::esta.tovstiadi@suny.edu::b592cbb2-ea38-4240-8a3a-6613487ae435" providerId="AD" clId="Web-{3897E4CF-E65E-40EE-93BD-F37F8211DBAB}" dt="2020-03-26T15:24:28.732" v="263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new del">
        <pc:chgData name="Tovstiadi, Esta" userId="S::esta.tovstiadi@suny.edu::b592cbb2-ea38-4240-8a3a-6613487ae435" providerId="AD" clId="Web-{3897E4CF-E65E-40EE-93BD-F37F8211DBAB}" dt="2020-03-26T15:21:33.664" v="2"/>
        <pc:sldMkLst>
          <pc:docMk/>
          <pc:sldMk cId="4287692380" sldId="412"/>
        </pc:sldMkLst>
      </pc:sldChg>
      <pc:sldChg chg="modSp add replId">
        <pc:chgData name="Tovstiadi, Esta" userId="S::esta.tovstiadi@suny.edu::b592cbb2-ea38-4240-8a3a-6613487ae435" providerId="AD" clId="Web-{3897E4CF-E65E-40EE-93BD-F37F8211DBAB}" dt="2020-03-26T15:37:33.040" v="797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3897E4CF-E65E-40EE-93BD-F37F8211DBAB}" dt="2020-03-26T15:26:47.783" v="379" actId="20577"/>
          <ac:spMkLst>
            <pc:docMk/>
            <pc:sldMk cId="491560966" sldId="413"/>
            <ac:spMk id="2" creationId="{00000000-0000-0000-0000-000000000000}"/>
          </ac:spMkLst>
        </pc:spChg>
        <pc:spChg chg="mod">
          <ac:chgData name="Tovstiadi, Esta" userId="S::esta.tovstiadi@suny.edu::b592cbb2-ea38-4240-8a3a-6613487ae435" providerId="AD" clId="Web-{3897E4CF-E65E-40EE-93BD-F37F8211DBAB}" dt="2020-03-26T15:37:33.040" v="797" actId="20577"/>
          <ac:spMkLst>
            <pc:docMk/>
            <pc:sldMk cId="491560966" sldId="413"/>
            <ac:spMk id="3" creationId="{00000000-0000-0000-0000-000000000000}"/>
          </ac:spMkLst>
        </pc:spChg>
      </pc:sldChg>
      <pc:sldChg chg="modSp add replId">
        <pc:chgData name="Tovstiadi, Esta" userId="S::esta.tovstiadi@suny.edu::b592cbb2-ea38-4240-8a3a-6613487ae435" providerId="AD" clId="Web-{3897E4CF-E65E-40EE-93BD-F37F8211DBAB}" dt="2020-03-26T15:42:54.691" v="827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3897E4CF-E65E-40EE-93BD-F37F8211DBAB}" dt="2020-03-26T15:37:45.540" v="822" actId="20577"/>
          <ac:spMkLst>
            <pc:docMk/>
            <pc:sldMk cId="3515826157" sldId="414"/>
            <ac:spMk id="2" creationId="{00000000-0000-0000-0000-000000000000}"/>
          </ac:spMkLst>
        </pc:spChg>
        <pc:spChg chg="mod">
          <ac:chgData name="Tovstiadi, Esta" userId="S::esta.tovstiadi@suny.edu::b592cbb2-ea38-4240-8a3a-6613487ae435" providerId="AD" clId="Web-{3897E4CF-E65E-40EE-93BD-F37F8211DBAB}" dt="2020-03-26T15:42:54.691" v="827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D7AB4F6F-890F-783D-1890-69F9362CD6D1}"/>
    <pc:docChg chg="sldOrd">
      <pc:chgData name="Koerber, Jennifer" userId="S::jennifer.koerber@suny.edu::91757253-cc7b-4705-809f-b291d8f3bd2f" providerId="AD" clId="Web-{D7AB4F6F-890F-783D-1890-69F9362CD6D1}" dt="2019-12-19T14:58:01.264" v="0"/>
      <pc:docMkLst>
        <pc:docMk/>
      </pc:docMkLst>
      <pc:sldChg chg="ord">
        <pc:chgData name="Koerber, Jennifer" userId="S::jennifer.koerber@suny.edu::91757253-cc7b-4705-809f-b291d8f3bd2f" providerId="AD" clId="Web-{D7AB4F6F-890F-783D-1890-69F9362CD6D1}" dt="2019-12-19T14:58:01.264" v="0"/>
        <pc:sldMkLst>
          <pc:docMk/>
          <pc:sldMk cId="498256463" sldId="319"/>
        </pc:sldMkLst>
      </pc:sldChg>
    </pc:docChg>
  </pc:docChgLst>
  <pc:docChgLst>
    <pc:chgData name="Jackson, Timothy" userId="S::timothy.jackson@suny.edu::9ce01cec-8b46-438e-9d10-af58cd21d299" providerId="AD" clId="Web-{C927C705-FD2C-4AD4-B8B8-EA4C18C55551}"/>
    <pc:docChg chg="addSld delSld modSld">
      <pc:chgData name="Jackson, Timothy" userId="S::timothy.jackson@suny.edu::9ce01cec-8b46-438e-9d10-af58cd21d299" providerId="AD" clId="Web-{C927C705-FD2C-4AD4-B8B8-EA4C18C55551}" dt="2020-04-29T21:25:49.107" v="3048" actId="20577"/>
      <pc:docMkLst>
        <pc:docMk/>
      </pc:docMkLst>
      <pc:sldChg chg="modSp">
        <pc:chgData name="Jackson, Timothy" userId="S::timothy.jackson@suny.edu::9ce01cec-8b46-438e-9d10-af58cd21d299" providerId="AD" clId="Web-{C927C705-FD2C-4AD4-B8B8-EA4C18C55551}" dt="2020-04-29T20:57:58.663" v="692" actId="20577"/>
        <pc:sldMkLst>
          <pc:docMk/>
          <pc:sldMk cId="2982323020" sldId="405"/>
        </pc:sldMkLst>
        <pc:spChg chg="mod">
          <ac:chgData name="Jackson, Timothy" userId="S::timothy.jackson@suny.edu::9ce01cec-8b46-438e-9d10-af58cd21d299" providerId="AD" clId="Web-{C927C705-FD2C-4AD4-B8B8-EA4C18C55551}" dt="2020-04-29T20:57:58.663" v="692" actId="20577"/>
          <ac:spMkLst>
            <pc:docMk/>
            <pc:sldMk cId="2982323020" sldId="405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C927C705-FD2C-4AD4-B8B8-EA4C18C55551}" dt="2020-04-29T20:54:57.631" v="157"/>
        <pc:sldMkLst>
          <pc:docMk/>
          <pc:sldMk cId="4201131630" sldId="410"/>
        </pc:sldMkLst>
      </pc:sldChg>
      <pc:sldChg chg="del">
        <pc:chgData name="Jackson, Timothy" userId="S::timothy.jackson@suny.edu::9ce01cec-8b46-438e-9d10-af58cd21d299" providerId="AD" clId="Web-{C927C705-FD2C-4AD4-B8B8-EA4C18C55551}" dt="2020-04-29T20:54:55.053" v="156"/>
        <pc:sldMkLst>
          <pc:docMk/>
          <pc:sldMk cId="1059816952" sldId="418"/>
        </pc:sldMkLst>
      </pc:sldChg>
      <pc:sldChg chg="del">
        <pc:chgData name="Jackson, Timothy" userId="S::timothy.jackson@suny.edu::9ce01cec-8b46-438e-9d10-af58cd21d299" providerId="AD" clId="Web-{C927C705-FD2C-4AD4-B8B8-EA4C18C55551}" dt="2020-04-29T20:55:00.756" v="158"/>
        <pc:sldMkLst>
          <pc:docMk/>
          <pc:sldMk cId="1802119840" sldId="419"/>
        </pc:sldMkLst>
      </pc:sldChg>
      <pc:sldChg chg="del">
        <pc:chgData name="Jackson, Timothy" userId="S::timothy.jackson@suny.edu::9ce01cec-8b46-438e-9d10-af58cd21d299" providerId="AD" clId="Web-{C927C705-FD2C-4AD4-B8B8-EA4C18C55551}" dt="2020-04-29T20:54:50.272" v="155"/>
        <pc:sldMkLst>
          <pc:docMk/>
          <pc:sldMk cId="2524571199" sldId="423"/>
        </pc:sldMkLst>
      </pc:sldChg>
      <pc:sldChg chg="modSp add replId">
        <pc:chgData name="Jackson, Timothy" userId="S::timothy.jackson@suny.edu::9ce01cec-8b46-438e-9d10-af58cd21d299" providerId="AD" clId="Web-{C927C705-FD2C-4AD4-B8B8-EA4C18C55551}" dt="2020-04-29T21:09:47.478" v="1667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C927C705-FD2C-4AD4-B8B8-EA4C18C55551}" dt="2020-04-29T20:58:25.445" v="734" actId="20577"/>
          <ac:spMkLst>
            <pc:docMk/>
            <pc:sldMk cId="581364705" sldId="43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927C705-FD2C-4AD4-B8B8-EA4C18C55551}" dt="2020-04-29T21:09:47.478" v="1667" actId="20577"/>
          <ac:spMkLst>
            <pc:docMk/>
            <pc:sldMk cId="581364705" sldId="438"/>
            <ac:spMk id="5" creationId="{535E1953-C7A3-4180-AAE1-5C1894D3B757}"/>
          </ac:spMkLst>
        </pc:spChg>
      </pc:sldChg>
      <pc:sldChg chg="addSp delSp modSp add replId">
        <pc:chgData name="Jackson, Timothy" userId="S::timothy.jackson@suny.edu::9ce01cec-8b46-438e-9d10-af58cd21d299" providerId="AD" clId="Web-{C927C705-FD2C-4AD4-B8B8-EA4C18C55551}" dt="2020-04-29T21:19:18.090" v="2343"/>
        <pc:sldMkLst>
          <pc:docMk/>
          <pc:sldMk cId="3410460656" sldId="439"/>
        </pc:sldMkLst>
        <pc:spChg chg="mod">
          <ac:chgData name="Jackson, Timothy" userId="S::timothy.jackson@suny.edu::9ce01cec-8b46-438e-9d10-af58cd21d299" providerId="AD" clId="Web-{C927C705-FD2C-4AD4-B8B8-EA4C18C55551}" dt="2020-04-29T21:10:03.400" v="1680" actId="20577"/>
          <ac:spMkLst>
            <pc:docMk/>
            <pc:sldMk cId="3410460656" sldId="439"/>
            <ac:spMk id="2" creationId="{244B8E82-FFA2-4420-9F5C-C344ED44C26B}"/>
          </ac:spMkLst>
        </pc:spChg>
        <pc:spChg chg="add del mod">
          <ac:chgData name="Jackson, Timothy" userId="S::timothy.jackson@suny.edu::9ce01cec-8b46-438e-9d10-af58cd21d299" providerId="AD" clId="Web-{C927C705-FD2C-4AD4-B8B8-EA4C18C55551}" dt="2020-04-29T21:19:18.090" v="2343"/>
          <ac:spMkLst>
            <pc:docMk/>
            <pc:sldMk cId="3410460656" sldId="439"/>
            <ac:spMk id="3" creationId="{445B2FC3-6DED-4397-9CEE-8628D016CAC2}"/>
          </ac:spMkLst>
        </pc:spChg>
        <pc:spChg chg="mod">
          <ac:chgData name="Jackson, Timothy" userId="S::timothy.jackson@suny.edu::9ce01cec-8b46-438e-9d10-af58cd21d299" providerId="AD" clId="Web-{C927C705-FD2C-4AD4-B8B8-EA4C18C55551}" dt="2020-04-29T21:19:14.371" v="2338" actId="20577"/>
          <ac:spMkLst>
            <pc:docMk/>
            <pc:sldMk cId="3410460656" sldId="439"/>
            <ac:spMk id="5" creationId="{535E1953-C7A3-4180-AAE1-5C1894D3B757}"/>
          </ac:spMkLst>
        </pc:spChg>
      </pc:sldChg>
      <pc:sldChg chg="modSp add replId">
        <pc:chgData name="Jackson, Timothy" userId="S::timothy.jackson@suny.edu::9ce01cec-8b46-438e-9d10-af58cd21d299" providerId="AD" clId="Web-{C927C705-FD2C-4AD4-B8B8-EA4C18C55551}" dt="2020-04-29T21:25:49.107" v="3047" actId="20577"/>
        <pc:sldMkLst>
          <pc:docMk/>
          <pc:sldMk cId="1501504747" sldId="440"/>
        </pc:sldMkLst>
        <pc:spChg chg="mod">
          <ac:chgData name="Jackson, Timothy" userId="S::timothy.jackson@suny.edu::9ce01cec-8b46-438e-9d10-af58cd21d299" providerId="AD" clId="Web-{C927C705-FD2C-4AD4-B8B8-EA4C18C55551}" dt="2020-04-29T21:19:34.215" v="2372" actId="20577"/>
          <ac:spMkLst>
            <pc:docMk/>
            <pc:sldMk cId="1501504747" sldId="440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927C705-FD2C-4AD4-B8B8-EA4C18C55551}" dt="2020-04-29T21:25:49.107" v="3047" actId="20577"/>
          <ac:spMkLst>
            <pc:docMk/>
            <pc:sldMk cId="1501504747" sldId="440"/>
            <ac:spMk id="5" creationId="{535E1953-C7A3-4180-AAE1-5C1894D3B757}"/>
          </ac:spMkLst>
        </pc:spChg>
      </pc:sldChg>
    </pc:docChg>
  </pc:docChgLst>
  <pc:docChgLst>
    <pc:chgData name="Pritting, Shannon" userId="S::shannon.pritting@suny.edu::b6acce8b-3193-4a7b-b3b8-1dc43a9f8da4" providerId="AD" clId="Web-{E2C1C701-186E-467A-B449-B2D338A1001A}"/>
    <pc:docChg chg="modSld">
      <pc:chgData name="Pritting, Shannon" userId="S::shannon.pritting@suny.edu::b6acce8b-3193-4a7b-b3b8-1dc43a9f8da4" providerId="AD" clId="Web-{E2C1C701-186E-467A-B449-B2D338A1001A}" dt="2020-07-28T13:01:05.801" v="729" actId="14100"/>
      <pc:docMkLst>
        <pc:docMk/>
      </pc:docMkLst>
      <pc:sldChg chg="modSp">
        <pc:chgData name="Pritting, Shannon" userId="S::shannon.pritting@suny.edu::b6acce8b-3193-4a7b-b3b8-1dc43a9f8da4" providerId="AD" clId="Web-{E2C1C701-186E-467A-B449-B2D338A1001A}" dt="2020-07-28T12:59:42.583" v="725" actId="20577"/>
        <pc:sldMkLst>
          <pc:docMk/>
          <pc:sldMk cId="3512025937" sldId="436"/>
        </pc:sldMkLst>
        <pc:spChg chg="mod">
          <ac:chgData name="Pritting, Shannon" userId="S::shannon.pritting@suny.edu::b6acce8b-3193-4a7b-b3b8-1dc43a9f8da4" providerId="AD" clId="Web-{E2C1C701-186E-467A-B449-B2D338A1001A}" dt="2020-07-28T12:59:42.583" v="725" actId="20577"/>
          <ac:spMkLst>
            <pc:docMk/>
            <pc:sldMk cId="3512025937" sldId="436"/>
            <ac:spMk id="14" creationId="{00000000-0000-0000-0000-000000000000}"/>
          </ac:spMkLst>
        </pc:spChg>
      </pc:sldChg>
      <pc:sldChg chg="addSp delSp modSp">
        <pc:chgData name="Pritting, Shannon" userId="S::shannon.pritting@suny.edu::b6acce8b-3193-4a7b-b3b8-1dc43a9f8da4" providerId="AD" clId="Web-{E2C1C701-186E-467A-B449-B2D338A1001A}" dt="2020-07-28T13:01:05.801" v="729" actId="14100"/>
        <pc:sldMkLst>
          <pc:docMk/>
          <pc:sldMk cId="667077888" sldId="444"/>
        </pc:sldMkLst>
        <pc:spChg chg="del mod">
          <ac:chgData name="Pritting, Shannon" userId="S::shannon.pritting@suny.edu::b6acce8b-3193-4a7b-b3b8-1dc43a9f8da4" providerId="AD" clId="Web-{E2C1C701-186E-467A-B449-B2D338A1001A}" dt="2020-07-28T12:55:38.161" v="140"/>
          <ac:spMkLst>
            <pc:docMk/>
            <pc:sldMk cId="667077888" sldId="444"/>
            <ac:spMk id="11" creationId="{FE4CF827-58B1-4CE7-9CC4-BDD7DE8FBB8B}"/>
          </ac:spMkLst>
        </pc:spChg>
        <pc:spChg chg="mod">
          <ac:chgData name="Pritting, Shannon" userId="S::shannon.pritting@suny.edu::b6acce8b-3193-4a7b-b3b8-1dc43a9f8da4" providerId="AD" clId="Web-{E2C1C701-186E-467A-B449-B2D338A1001A}" dt="2020-07-28T12:55:21.880" v="135" actId="20577"/>
          <ac:spMkLst>
            <pc:docMk/>
            <pc:sldMk cId="667077888" sldId="444"/>
            <ac:spMk id="1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E2C1C701-186E-467A-B449-B2D338A1001A}" dt="2020-07-28T12:55:56.973" v="144" actId="1076"/>
          <ac:spMkLst>
            <pc:docMk/>
            <pc:sldMk cId="667077888" sldId="444"/>
            <ac:spMk id="14" creationId="{5DC0C9B7-F311-4C8A-91C9-7B579221F3BD}"/>
          </ac:spMkLst>
        </pc:spChg>
        <pc:spChg chg="add mod">
          <ac:chgData name="Pritting, Shannon" userId="S::shannon.pritting@suny.edu::b6acce8b-3193-4a7b-b3b8-1dc43a9f8da4" providerId="AD" clId="Web-{E2C1C701-186E-467A-B449-B2D338A1001A}" dt="2020-07-28T13:01:05.801" v="729" actId="14100"/>
          <ac:spMkLst>
            <pc:docMk/>
            <pc:sldMk cId="667077888" sldId="444"/>
            <ac:spMk id="16" creationId="{AA0C2B46-31D6-4C58-841E-D3D6AFBBAE8D}"/>
          </ac:spMkLst>
        </pc:spChg>
      </pc:sldChg>
    </pc:docChg>
  </pc:docChgLst>
  <pc:docChgLst>
    <pc:chgData name="McGee, Margaret" userId="S::margaret.mcgee@suny.edu::07377fe7-8f05-4c22-a697-5f820ef7115e" providerId="AD" clId="Web-{2A21B7B5-5845-4C57-9C31-01DB3486365F}"/>
    <pc:docChg chg="addSld delSld modSld sldOrd">
      <pc:chgData name="McGee, Margaret" userId="S::margaret.mcgee@suny.edu::07377fe7-8f05-4c22-a697-5f820ef7115e" providerId="AD" clId="Web-{2A21B7B5-5845-4C57-9C31-01DB3486365F}" dt="2020-04-29T12:33:40.544" v="1009"/>
      <pc:docMkLst>
        <pc:docMk/>
      </pc:docMkLst>
      <pc:sldChg chg="modSp ord">
        <pc:chgData name="McGee, Margaret" userId="S::margaret.mcgee@suny.edu::07377fe7-8f05-4c22-a697-5f820ef7115e" providerId="AD" clId="Web-{2A21B7B5-5845-4C57-9C31-01DB3486365F}" dt="2020-04-29T10:43:46.099" v="99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2A21B7B5-5845-4C57-9C31-01DB3486365F}" dt="2020-04-29T10:43:46.099" v="99" actId="20577"/>
          <ac:spMkLst>
            <pc:docMk/>
            <pc:sldMk cId="2227392382" sldId="342"/>
            <ac:spMk id="2" creationId="{71EA7B85-A46E-4A0A-B5A6-003D849DE4A5}"/>
          </ac:spMkLst>
        </pc:spChg>
      </pc:sldChg>
      <pc:sldChg chg="delSp modSp">
        <pc:chgData name="McGee, Margaret" userId="S::margaret.mcgee@suny.edu::07377fe7-8f05-4c22-a697-5f820ef7115e" providerId="AD" clId="Web-{2A21B7B5-5845-4C57-9C31-01DB3486365F}" dt="2020-04-29T10:40:46.474" v="6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2A21B7B5-5845-4C57-9C31-01DB3486365F}" dt="2020-04-29T10:40:46.474" v="6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2A21B7B5-5845-4C57-9C31-01DB3486365F}" dt="2020-04-29T10:40:34.395" v="2" actId="20577"/>
          <ac:spMkLst>
            <pc:docMk/>
            <pc:sldMk cId="295589292" sldId="369"/>
            <ac:spMk id="3" creationId="{4DBDDB3F-B73C-4F73-9955-8AC852907A47}"/>
          </ac:spMkLst>
        </pc:spChg>
        <pc:picChg chg="del">
          <ac:chgData name="McGee, Margaret" userId="S::margaret.mcgee@suny.edu::07377fe7-8f05-4c22-a697-5f820ef7115e" providerId="AD" clId="Web-{2A21B7B5-5845-4C57-9C31-01DB3486365F}" dt="2020-04-29T10:40:35.942" v="5"/>
          <ac:picMkLst>
            <pc:docMk/>
            <pc:sldMk cId="295589292" sldId="369"/>
            <ac:picMk id="20" creationId="{FA2E581D-430F-4B8B-BB32-82ACBB9359FB}"/>
          </ac:picMkLst>
        </pc:picChg>
      </pc:sldChg>
      <pc:sldChg chg="modSp">
        <pc:chgData name="McGee, Margaret" userId="S::margaret.mcgee@suny.edu::07377fe7-8f05-4c22-a697-5f820ef7115e" providerId="AD" clId="Web-{2A21B7B5-5845-4C57-9C31-01DB3486365F}" dt="2020-04-29T10:42:40.999" v="82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2A21B7B5-5845-4C57-9C31-01DB3486365F}" dt="2020-04-29T10:42:40.999" v="82" actId="20577"/>
          <ac:spMkLst>
            <pc:docMk/>
            <pc:sldMk cId="20872472" sldId="37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2A21B7B5-5845-4C57-9C31-01DB3486365F}" dt="2020-04-29T10:41:53.261" v="18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2A21B7B5-5845-4C57-9C31-01DB3486365F}" dt="2020-04-29T10:43:00.251" v="95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2A21B7B5-5845-4C57-9C31-01DB3486365F}" dt="2020-04-29T10:42:47.953" v="84" actId="20577"/>
          <ac:spMkLst>
            <pc:docMk/>
            <pc:sldMk cId="620162658" sldId="37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2A21B7B5-5845-4C57-9C31-01DB3486365F}" dt="2020-04-29T10:43:00.251" v="95" actId="20577"/>
          <ac:spMkLst>
            <pc:docMk/>
            <pc:sldMk cId="620162658" sldId="379"/>
            <ac:spMk id="6" creationId="{0134EE62-A3AE-4ABC-9D13-84F3C54BAAF7}"/>
          </ac:spMkLst>
        </pc:spChg>
      </pc:sldChg>
      <pc:sldChg chg="addSp modSp del">
        <pc:chgData name="McGee, Margaret" userId="S::margaret.mcgee@suny.edu::07377fe7-8f05-4c22-a697-5f820ef7115e" providerId="AD" clId="Web-{2A21B7B5-5845-4C57-9C31-01DB3486365F}" dt="2020-04-29T12:01:25.203" v="286"/>
        <pc:sldMkLst>
          <pc:docMk/>
          <pc:sldMk cId="961357606" sldId="417"/>
        </pc:sldMkLst>
        <pc:spChg chg="mod">
          <ac:chgData name="McGee, Margaret" userId="S::margaret.mcgee@suny.edu::07377fe7-8f05-4c22-a697-5f820ef7115e" providerId="AD" clId="Web-{2A21B7B5-5845-4C57-9C31-01DB3486365F}" dt="2020-04-29T10:44:56.136" v="235" actId="20577"/>
          <ac:spMkLst>
            <pc:docMk/>
            <pc:sldMk cId="961357606" sldId="41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2A21B7B5-5845-4C57-9C31-01DB3486365F}" dt="2020-04-29T11:59:23.512" v="268" actId="20577"/>
          <ac:spMkLst>
            <pc:docMk/>
            <pc:sldMk cId="961357606" sldId="417"/>
            <ac:spMk id="6" creationId="{0134EE62-A3AE-4ABC-9D13-84F3C54BAAF7}"/>
          </ac:spMkLst>
        </pc:spChg>
        <pc:spChg chg="add mod">
          <ac:chgData name="McGee, Margaret" userId="S::margaret.mcgee@suny.edu::07377fe7-8f05-4c22-a697-5f820ef7115e" providerId="AD" clId="Web-{2A21B7B5-5845-4C57-9C31-01DB3486365F}" dt="2020-04-29T11:59:27.825" v="273"/>
          <ac:spMkLst>
            <pc:docMk/>
            <pc:sldMk cId="961357606" sldId="417"/>
            <ac:spMk id="15" creationId="{F72E6A9F-6A69-415F-B8F8-D5A616FD7BB3}"/>
          </ac:spMkLst>
        </pc:spChg>
        <pc:graphicFrameChg chg="add mod modGraphic">
          <ac:chgData name="McGee, Margaret" userId="S::margaret.mcgee@suny.edu::07377fe7-8f05-4c22-a697-5f820ef7115e" providerId="AD" clId="Web-{2A21B7B5-5845-4C57-9C31-01DB3486365F}" dt="2020-04-29T12:00:53.187" v="282"/>
          <ac:graphicFrameMkLst>
            <pc:docMk/>
            <pc:sldMk cId="961357606" sldId="417"/>
            <ac:graphicFrameMk id="8" creationId="{4C9A306E-D192-4E83-9B4F-F14CBFF2B527}"/>
          </ac:graphicFrameMkLst>
        </pc:graphicFrameChg>
      </pc:sldChg>
      <pc:sldChg chg="addSp delSp modSp add replId">
        <pc:chgData name="McGee, Margaret" userId="S::margaret.mcgee@suny.edu::07377fe7-8f05-4c22-a697-5f820ef7115e" providerId="AD" clId="Web-{2A21B7B5-5845-4C57-9C31-01DB3486365F}" dt="2020-04-29T12:27:40.347" v="597" actId="20577"/>
        <pc:sldMkLst>
          <pc:docMk/>
          <pc:sldMk cId="232390341" sldId="428"/>
        </pc:sldMkLst>
        <pc:spChg chg="mod">
          <ac:chgData name="McGee, Margaret" userId="S::margaret.mcgee@suny.edu::07377fe7-8f05-4c22-a697-5f820ef7115e" providerId="AD" clId="Web-{2A21B7B5-5845-4C57-9C31-01DB3486365F}" dt="2020-04-29T12:01:35.376" v="327" actId="20577"/>
          <ac:spMkLst>
            <pc:docMk/>
            <pc:sldMk cId="232390341" sldId="428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2A21B7B5-5845-4C57-9C31-01DB3486365F}" dt="2020-04-29T12:27:40.347" v="597" actId="20577"/>
          <ac:spMkLst>
            <pc:docMk/>
            <pc:sldMk cId="232390341" sldId="428"/>
            <ac:spMk id="6" creationId="{0134EE62-A3AE-4ABC-9D13-84F3C54BAAF7}"/>
          </ac:spMkLst>
        </pc:spChg>
        <pc:graphicFrameChg chg="add del mod modGraphic">
          <ac:chgData name="McGee, Margaret" userId="S::margaret.mcgee@suny.edu::07377fe7-8f05-4c22-a697-5f820ef7115e" providerId="AD" clId="Web-{2A21B7B5-5845-4C57-9C31-01DB3486365F}" dt="2020-04-29T12:07:59.934" v="333"/>
          <ac:graphicFrameMkLst>
            <pc:docMk/>
            <pc:sldMk cId="232390341" sldId="428"/>
            <ac:graphicFrameMk id="8" creationId="{65644744-78A2-438C-BAA2-881AC8629214}"/>
          </ac:graphicFrameMkLst>
        </pc:graphicFrameChg>
        <pc:graphicFrameChg chg="add del mod">
          <ac:chgData name="McGee, Margaret" userId="S::margaret.mcgee@suny.edu::07377fe7-8f05-4c22-a697-5f820ef7115e" providerId="AD" clId="Web-{2A21B7B5-5845-4C57-9C31-01DB3486365F}" dt="2020-04-29T12:15:24.901" v="367"/>
          <ac:graphicFrameMkLst>
            <pc:docMk/>
            <pc:sldMk cId="232390341" sldId="428"/>
            <ac:graphicFrameMk id="16" creationId="{138D67C2-1ED0-4FE5-934B-08825D2EB25E}"/>
          </ac:graphicFrameMkLst>
        </pc:graphicFrameChg>
      </pc:sldChg>
      <pc:sldChg chg="addSp delSp modSp add replId">
        <pc:chgData name="McGee, Margaret" userId="S::margaret.mcgee@suny.edu::07377fe7-8f05-4c22-a697-5f820ef7115e" providerId="AD" clId="Web-{2A21B7B5-5845-4C57-9C31-01DB3486365F}" dt="2020-04-29T12:33:40.544" v="1009"/>
        <pc:sldMkLst>
          <pc:docMk/>
          <pc:sldMk cId="230798399" sldId="430"/>
        </pc:sldMkLst>
        <pc:spChg chg="del mod">
          <ac:chgData name="McGee, Margaret" userId="S::margaret.mcgee@suny.edu::07377fe7-8f05-4c22-a697-5f820ef7115e" providerId="AD" clId="Web-{2A21B7B5-5845-4C57-9C31-01DB3486365F}" dt="2020-04-29T12:15:54.214" v="374"/>
          <ac:spMkLst>
            <pc:docMk/>
            <pc:sldMk cId="230798399" sldId="430"/>
            <ac:spMk id="6" creationId="{0134EE62-A3AE-4ABC-9D13-84F3C54BAAF7}"/>
          </ac:spMkLst>
        </pc:spChg>
        <pc:spChg chg="add del mod">
          <ac:chgData name="McGee, Margaret" userId="S::margaret.mcgee@suny.edu::07377fe7-8f05-4c22-a697-5f820ef7115e" providerId="AD" clId="Web-{2A21B7B5-5845-4C57-9C31-01DB3486365F}" dt="2020-04-29T12:18:53.440" v="381"/>
          <ac:spMkLst>
            <pc:docMk/>
            <pc:sldMk cId="230798399" sldId="430"/>
            <ac:spMk id="8" creationId="{D691CADD-96A5-45B0-95D0-A4EEDDCE8F93}"/>
          </ac:spMkLst>
        </pc:spChg>
        <pc:spChg chg="add del">
          <ac:chgData name="McGee, Margaret" userId="S::margaret.mcgee@suny.edu::07377fe7-8f05-4c22-a697-5f820ef7115e" providerId="AD" clId="Web-{2A21B7B5-5845-4C57-9C31-01DB3486365F}" dt="2020-04-29T12:16:01.996" v="376"/>
          <ac:spMkLst>
            <pc:docMk/>
            <pc:sldMk cId="230798399" sldId="430"/>
            <ac:spMk id="15" creationId="{130B3344-E5CF-47A3-B027-CC512BDEC274}"/>
          </ac:spMkLst>
        </pc:spChg>
        <pc:spChg chg="add del mod">
          <ac:chgData name="McGee, Margaret" userId="S::margaret.mcgee@suny.edu::07377fe7-8f05-4c22-a697-5f820ef7115e" providerId="AD" clId="Web-{2A21B7B5-5845-4C57-9C31-01DB3486365F}" dt="2020-04-29T12:19:57.956" v="385"/>
          <ac:spMkLst>
            <pc:docMk/>
            <pc:sldMk cId="230798399" sldId="430"/>
            <ac:spMk id="21" creationId="{7EF9C18E-8F64-4508-B14C-DBFAA94F0802}"/>
          </ac:spMkLst>
        </pc:spChg>
        <pc:spChg chg="add del mod">
          <ac:chgData name="McGee, Margaret" userId="S::margaret.mcgee@suny.edu::07377fe7-8f05-4c22-a697-5f820ef7115e" providerId="AD" clId="Web-{2A21B7B5-5845-4C57-9C31-01DB3486365F}" dt="2020-04-29T12:30:03.131" v="666"/>
          <ac:spMkLst>
            <pc:docMk/>
            <pc:sldMk cId="230798399" sldId="430"/>
            <ac:spMk id="27" creationId="{CDA24B85-FD73-41A9-AD3F-3A4375D12F97}"/>
          </ac:spMkLst>
        </pc:spChg>
        <pc:spChg chg="add del mod">
          <ac:chgData name="McGee, Margaret" userId="S::margaret.mcgee@suny.edu::07377fe7-8f05-4c22-a697-5f820ef7115e" providerId="AD" clId="Web-{2A21B7B5-5845-4C57-9C31-01DB3486365F}" dt="2020-04-29T12:33:40.544" v="1008"/>
          <ac:spMkLst>
            <pc:docMk/>
            <pc:sldMk cId="230798399" sldId="430"/>
            <ac:spMk id="32" creationId="{9FF7F375-BA58-4F49-9456-5415C90C54B9}"/>
          </ac:spMkLst>
        </pc:spChg>
        <pc:graphicFrameChg chg="add del mod ord modGraphic">
          <ac:chgData name="McGee, Margaret" userId="S::margaret.mcgee@suny.edu::07377fe7-8f05-4c22-a697-5f820ef7115e" providerId="AD" clId="Web-{2A21B7B5-5845-4C57-9C31-01DB3486365F}" dt="2020-04-29T12:16:29.544" v="378"/>
          <ac:graphicFrameMkLst>
            <pc:docMk/>
            <pc:sldMk cId="230798399" sldId="430"/>
            <ac:graphicFrameMk id="17" creationId="{AF96F4DE-4CEF-4627-9848-F7671173A532}"/>
          </ac:graphicFrameMkLst>
        </pc:graphicFrameChg>
        <pc:graphicFrameChg chg="add del mod ord modGraphic">
          <ac:chgData name="McGee, Margaret" userId="S::margaret.mcgee@suny.edu::07377fe7-8f05-4c22-a697-5f820ef7115e" providerId="AD" clId="Web-{2A21B7B5-5845-4C57-9C31-01DB3486365F}" dt="2020-04-29T12:19:49.847" v="384"/>
          <ac:graphicFrameMkLst>
            <pc:docMk/>
            <pc:sldMk cId="230798399" sldId="430"/>
            <ac:graphicFrameMk id="22" creationId="{2F59D170-E856-4727-8E62-4A8198A882E5}"/>
          </ac:graphicFrameMkLst>
        </pc:graphicFrameChg>
        <pc:graphicFrameChg chg="add del mod ord modGraphic">
          <ac:chgData name="McGee, Margaret" userId="S::margaret.mcgee@suny.edu::07377fe7-8f05-4c22-a697-5f820ef7115e" providerId="AD" clId="Web-{2A21B7B5-5845-4C57-9C31-01DB3486365F}" dt="2020-04-29T12:29:49.694" v="665"/>
          <ac:graphicFrameMkLst>
            <pc:docMk/>
            <pc:sldMk cId="230798399" sldId="430"/>
            <ac:graphicFrameMk id="24" creationId="{18F93BF7-01AB-46BC-8052-8A1CBCD06E2E}"/>
          </ac:graphicFrameMkLst>
        </pc:graphicFrameChg>
        <pc:graphicFrameChg chg="add mod ord modGraphic">
          <ac:chgData name="McGee, Margaret" userId="S::margaret.mcgee@suny.edu::07377fe7-8f05-4c22-a697-5f820ef7115e" providerId="AD" clId="Web-{2A21B7B5-5845-4C57-9C31-01DB3486365F}" dt="2020-04-29T12:33:33.716" v="1003"/>
          <ac:graphicFrameMkLst>
            <pc:docMk/>
            <pc:sldMk cId="230798399" sldId="430"/>
            <ac:graphicFrameMk id="28" creationId="{134D15E6-50EF-4921-A90C-EF9FB5B956A3}"/>
          </ac:graphicFrameMkLst>
        </pc:graphicFrameChg>
        <pc:graphicFrameChg chg="add del mod">
          <ac:chgData name="McGee, Margaret" userId="S::margaret.mcgee@suny.edu::07377fe7-8f05-4c22-a697-5f820ef7115e" providerId="AD" clId="Web-{2A21B7B5-5845-4C57-9C31-01DB3486365F}" dt="2020-04-29T12:33:40.544" v="1009"/>
          <ac:graphicFrameMkLst>
            <pc:docMk/>
            <pc:sldMk cId="230798399" sldId="430"/>
            <ac:graphicFrameMk id="31" creationId="{594BEABF-1921-4E96-8C72-ED92030611AC}"/>
          </ac:graphicFrameMkLst>
        </pc:graphicFrameChg>
        <pc:picChg chg="add del mod ord">
          <ac:chgData name="McGee, Margaret" userId="S::margaret.mcgee@suny.edu::07377fe7-8f05-4c22-a697-5f820ef7115e" providerId="AD" clId="Web-{2A21B7B5-5845-4C57-9C31-01DB3486365F}" dt="2020-04-29T12:19:03.689" v="382"/>
          <ac:picMkLst>
            <pc:docMk/>
            <pc:sldMk cId="230798399" sldId="430"/>
            <ac:picMk id="18" creationId="{BC44DD01-F947-4A2B-835D-A2C67A0E16B4}"/>
          </ac:picMkLst>
        </pc:picChg>
      </pc:sldChg>
      <pc:sldChg chg="addSp delSp modSp add del replId">
        <pc:chgData name="McGee, Margaret" userId="S::margaret.mcgee@suny.edu::07377fe7-8f05-4c22-a697-5f820ef7115e" providerId="AD" clId="Web-{2A21B7B5-5845-4C57-9C31-01DB3486365F}" dt="2020-04-29T12:15:10.713" v="365"/>
        <pc:sldMkLst>
          <pc:docMk/>
          <pc:sldMk cId="2343275286" sldId="430"/>
        </pc:sldMkLst>
        <pc:spChg chg="mod">
          <ac:chgData name="McGee, Margaret" userId="S::margaret.mcgee@suny.edu::07377fe7-8f05-4c22-a697-5f820ef7115e" providerId="AD" clId="Web-{2A21B7B5-5845-4C57-9C31-01DB3486365F}" dt="2020-04-29T12:08:13.325" v="338" actId="14100"/>
          <ac:spMkLst>
            <pc:docMk/>
            <pc:sldMk cId="2343275286" sldId="430"/>
            <ac:spMk id="6" creationId="{0134EE62-A3AE-4ABC-9D13-84F3C54BAAF7}"/>
          </ac:spMkLst>
        </pc:spChg>
        <pc:graphicFrameChg chg="add del mod modGraphic">
          <ac:chgData name="McGee, Margaret" userId="S::margaret.mcgee@suny.edu::07377fe7-8f05-4c22-a697-5f820ef7115e" providerId="AD" clId="Web-{2A21B7B5-5845-4C57-9C31-01DB3486365F}" dt="2020-04-29T12:09:21.499" v="353"/>
          <ac:graphicFrameMkLst>
            <pc:docMk/>
            <pc:sldMk cId="2343275286" sldId="430"/>
            <ac:graphicFrameMk id="8" creationId="{8F46700F-F6C3-44F8-A56D-BCF23466BD7C}"/>
          </ac:graphicFrameMkLst>
        </pc:graphicFrameChg>
        <pc:graphicFrameChg chg="add mod modGraphic">
          <ac:chgData name="McGee, Margaret" userId="S::margaret.mcgee@suny.edu::07377fe7-8f05-4c22-a697-5f820ef7115e" providerId="AD" clId="Web-{2A21B7B5-5845-4C57-9C31-01DB3486365F}" dt="2020-04-29T12:15:01.900" v="364"/>
          <ac:graphicFrameMkLst>
            <pc:docMk/>
            <pc:sldMk cId="2343275286" sldId="430"/>
            <ac:graphicFrameMk id="16" creationId="{42C8E726-3153-489B-A5FD-A55F7708EF5D}"/>
          </ac:graphicFrameMkLst>
        </pc:graphicFrameChg>
      </pc:sldChg>
    </pc:docChg>
  </pc:docChgLst>
  <pc:docChgLst>
    <pc:chgData name="Tovstiadi, Esta" userId="S::esta.tovstiadi@suny.edu::b592cbb2-ea38-4240-8a3a-6613487ae435" providerId="AD" clId="Web-{7D6828B1-CD7B-4399-BB21-BB206CB3523E}"/>
    <pc:docChg chg="modSld">
      <pc:chgData name="Tovstiadi, Esta" userId="S::esta.tovstiadi@suny.edu::b592cbb2-ea38-4240-8a3a-6613487ae435" providerId="AD" clId="Web-{7D6828B1-CD7B-4399-BB21-BB206CB3523E}" dt="2020-03-30T18:15:30.490" v="5" actId="20577"/>
      <pc:docMkLst>
        <pc:docMk/>
      </pc:docMkLst>
      <pc:sldChg chg="modSp">
        <pc:chgData name="Tovstiadi, Esta" userId="S::esta.tovstiadi@suny.edu::b592cbb2-ea38-4240-8a3a-6613487ae435" providerId="AD" clId="Web-{7D6828B1-CD7B-4399-BB21-BB206CB3523E}" dt="2020-03-30T18:15:30.380" v="0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7D6828B1-CD7B-4399-BB21-BB206CB3523E}" dt="2020-03-30T18:15:30.380" v="0" actId="20577"/>
          <ac:spMkLst>
            <pc:docMk/>
            <pc:sldMk cId="491560966" sldId="413"/>
            <ac:spMk id="3" creationId="{00000000-0000-0000-0000-000000000000}"/>
          </ac:spMkLst>
        </pc:spChg>
      </pc:sldChg>
      <pc:sldChg chg="modSp">
        <pc:chgData name="Tovstiadi, Esta" userId="S::esta.tovstiadi@suny.edu::b592cbb2-ea38-4240-8a3a-6613487ae435" providerId="AD" clId="Web-{7D6828B1-CD7B-4399-BB21-BB206CB3523E}" dt="2020-03-30T18:15:30.490" v="4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7D6828B1-CD7B-4399-BB21-BB206CB3523E}" dt="2020-03-30T18:15:30.490" v="4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1D067232-C0C8-4447-A0EA-A3B17FF2EC58}"/>
    <pc:docChg chg="modSld">
      <pc:chgData name="Jackson, Timothy" userId="S::timothy.jackson@suny.edu::9ce01cec-8b46-438e-9d10-af58cd21d299" providerId="AD" clId="Web-{1D067232-C0C8-4447-A0EA-A3B17FF2EC58}" dt="2020-09-23T23:35:27.586" v="225" actId="20577"/>
      <pc:docMkLst>
        <pc:docMk/>
      </pc:docMkLst>
      <pc:sldChg chg="modSp">
        <pc:chgData name="Jackson, Timothy" userId="S::timothy.jackson@suny.edu::9ce01cec-8b46-438e-9d10-af58cd21d299" providerId="AD" clId="Web-{1D067232-C0C8-4447-A0EA-A3B17FF2EC58}" dt="2020-09-23T23:35:27.570" v="224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1D067232-C0C8-4447-A0EA-A3B17FF2EC58}" dt="2020-09-23T23:35:27.570" v="224" actId="20577"/>
          <ac:spMkLst>
            <pc:docMk/>
            <pc:sldMk cId="581364705" sldId="438"/>
            <ac:spMk id="5" creationId="{535E1953-C7A3-4180-AAE1-5C1894D3B757}"/>
          </ac:spMkLst>
        </pc:spChg>
      </pc:sldChg>
    </pc:docChg>
  </pc:docChgLst>
  <pc:docChgLst>
    <pc:chgData name="Jackson, Timothy" userId="S::timothy.jackson@suny.edu::9ce01cec-8b46-438e-9d10-af58cd21d299" providerId="AD" clId="Web-{BD45A083-6A4B-4BBC-9A31-9F6CBD1A4C22}"/>
    <pc:docChg chg="addSld delSld modSld sldOrd">
      <pc:chgData name="Jackson, Timothy" userId="S::timothy.jackson@suny.edu::9ce01cec-8b46-438e-9d10-af58cd21d299" providerId="AD" clId="Web-{BD45A083-6A4B-4BBC-9A31-9F6CBD1A4C22}" dt="2020-09-24T00:02:26.158" v="2022"/>
      <pc:docMkLst>
        <pc:docMk/>
      </pc:docMkLst>
      <pc:sldChg chg="modSp ord">
        <pc:chgData name="Jackson, Timothy" userId="S::timothy.jackson@suny.edu::9ce01cec-8b46-438e-9d10-af58cd21d299" providerId="AD" clId="Web-{BD45A083-6A4B-4BBC-9A31-9F6CBD1A4C22}" dt="2020-09-24T00:02:17.142" v="2021"/>
        <pc:sldMkLst>
          <pc:docMk/>
          <pc:sldMk cId="721580631" sldId="468"/>
        </pc:sldMkLst>
        <pc:spChg chg="mod">
          <ac:chgData name="Jackson, Timothy" userId="S::timothy.jackson@suny.edu::9ce01cec-8b46-438e-9d10-af58cd21d299" providerId="AD" clId="Web-{BD45A083-6A4B-4BBC-9A31-9F6CBD1A4C22}" dt="2020-09-23T23:44:29.669" v="372" actId="20577"/>
          <ac:spMkLst>
            <pc:docMk/>
            <pc:sldMk cId="721580631" sldId="468"/>
            <ac:spMk id="5" creationId="{535E1953-C7A3-4180-AAE1-5C1894D3B757}"/>
          </ac:spMkLst>
        </pc:spChg>
      </pc:sldChg>
      <pc:sldChg chg="addSp delSp modSp ord">
        <pc:chgData name="Jackson, Timothy" userId="S::timothy.jackson@suny.edu::9ce01cec-8b46-438e-9d10-af58cd21d299" providerId="AD" clId="Web-{BD45A083-6A4B-4BBC-9A31-9F6CBD1A4C22}" dt="2020-09-23T23:55:26.882" v="1083"/>
        <pc:sldMkLst>
          <pc:docMk/>
          <pc:sldMk cId="4251229377" sldId="480"/>
        </pc:sldMkLst>
        <pc:spChg chg="add del mod">
          <ac:chgData name="Jackson, Timothy" userId="S::timothy.jackson@suny.edu::9ce01cec-8b46-438e-9d10-af58cd21d299" providerId="AD" clId="Web-{BD45A083-6A4B-4BBC-9A31-9F6CBD1A4C22}" dt="2020-09-23T23:48:46.154" v="606"/>
          <ac:spMkLst>
            <pc:docMk/>
            <pc:sldMk cId="4251229377" sldId="480"/>
            <ac:spMk id="3" creationId="{03AB26FA-B895-496C-B69B-1BD1380F2C2C}"/>
          </ac:spMkLst>
        </pc:spChg>
        <pc:spChg chg="mod">
          <ac:chgData name="Jackson, Timothy" userId="S::timothy.jackson@suny.edu::9ce01cec-8b46-438e-9d10-af58cd21d299" providerId="AD" clId="Web-{BD45A083-6A4B-4BBC-9A31-9F6CBD1A4C22}" dt="2020-09-23T23:48:39.138" v="601" actId="20577"/>
          <ac:spMkLst>
            <pc:docMk/>
            <pc:sldMk cId="4251229377" sldId="480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BD45A083-6A4B-4BBC-9A31-9F6CBD1A4C22}" dt="2020-09-23T23:46:08.784" v="586"/>
        <pc:sldMkLst>
          <pc:docMk/>
          <pc:sldMk cId="3048667713" sldId="481"/>
        </pc:sldMkLst>
      </pc:sldChg>
      <pc:sldChg chg="del">
        <pc:chgData name="Jackson, Timothy" userId="S::timothy.jackson@suny.edu::9ce01cec-8b46-438e-9d10-af58cd21d299" providerId="AD" clId="Web-{BD45A083-6A4B-4BBC-9A31-9F6CBD1A4C22}" dt="2020-09-23T23:46:14.800" v="587"/>
        <pc:sldMkLst>
          <pc:docMk/>
          <pc:sldMk cId="4077084795" sldId="482"/>
        </pc:sldMkLst>
      </pc:sldChg>
      <pc:sldChg chg="modSp add ord replId">
        <pc:chgData name="Jackson, Timothy" userId="S::timothy.jackson@suny.edu::9ce01cec-8b46-438e-9d10-af58cd21d299" providerId="AD" clId="Web-{BD45A083-6A4B-4BBC-9A31-9F6CBD1A4C22}" dt="2020-09-24T00:02:26.158" v="2022"/>
        <pc:sldMkLst>
          <pc:docMk/>
          <pc:sldMk cId="588673411" sldId="489"/>
        </pc:sldMkLst>
        <pc:spChg chg="mod">
          <ac:chgData name="Jackson, Timothy" userId="S::timothy.jackson@suny.edu::9ce01cec-8b46-438e-9d10-af58cd21d299" providerId="AD" clId="Web-{BD45A083-6A4B-4BBC-9A31-9F6CBD1A4C22}" dt="2020-09-23T23:49:00.264" v="610" actId="20577"/>
          <ac:spMkLst>
            <pc:docMk/>
            <pc:sldMk cId="588673411" sldId="489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D45A083-6A4B-4BBC-9A31-9F6CBD1A4C22}" dt="2020-09-23T23:54:44.145" v="1081" actId="20577"/>
          <ac:spMkLst>
            <pc:docMk/>
            <pc:sldMk cId="588673411" sldId="489"/>
            <ac:spMk id="5" creationId="{535E1953-C7A3-4180-AAE1-5C1894D3B757}"/>
          </ac:spMkLst>
        </pc:spChg>
      </pc:sldChg>
      <pc:sldChg chg="modSp add replId">
        <pc:chgData name="Jackson, Timothy" userId="S::timothy.jackson@suny.edu::9ce01cec-8b46-438e-9d10-af58cd21d299" providerId="AD" clId="Web-{BD45A083-6A4B-4BBC-9A31-9F6CBD1A4C22}" dt="2020-09-24T00:02:15.142" v="2019" actId="20577"/>
        <pc:sldMkLst>
          <pc:docMk/>
          <pc:sldMk cId="3520595354" sldId="490"/>
        </pc:sldMkLst>
        <pc:spChg chg="mod">
          <ac:chgData name="Jackson, Timothy" userId="S::timothy.jackson@suny.edu::9ce01cec-8b46-438e-9d10-af58cd21d299" providerId="AD" clId="Web-{BD45A083-6A4B-4BBC-9A31-9F6CBD1A4C22}" dt="2020-09-23T23:55:43.992" v="1094" actId="20577"/>
          <ac:spMkLst>
            <pc:docMk/>
            <pc:sldMk cId="3520595354" sldId="490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D45A083-6A4B-4BBC-9A31-9F6CBD1A4C22}" dt="2020-09-24T00:02:15.142" v="2019" actId="20577"/>
          <ac:spMkLst>
            <pc:docMk/>
            <pc:sldMk cId="3520595354" sldId="490"/>
            <ac:spMk id="5" creationId="{535E1953-C7A3-4180-AAE1-5C1894D3B757}"/>
          </ac:spMkLst>
        </pc:spChg>
      </pc:sldChg>
    </pc:docChg>
  </pc:docChgLst>
  <pc:docChgLst>
    <pc:chgData name="Eichelberger, Michelle" userId="S::michelle.eichelberger@suny.edu::1bd4442c-2af1-40d1-9d43-8e1df5db51d4" providerId="AD" clId="Web-{D6DB6D54-F919-4C15-88E3-D496569CC344}"/>
    <pc:docChg chg="modSld">
      <pc:chgData name="Eichelberger, Michelle" userId="S::michelle.eichelberger@suny.edu::1bd4442c-2af1-40d1-9d43-8e1df5db51d4" providerId="AD" clId="Web-{D6DB6D54-F919-4C15-88E3-D496569CC344}" dt="2020-09-24T18:45:39.227" v="210" actId="20577"/>
      <pc:docMkLst>
        <pc:docMk/>
      </pc:docMkLst>
      <pc:sldChg chg="modSp">
        <pc:chgData name="Eichelberger, Michelle" userId="S::michelle.eichelberger@suny.edu::1bd4442c-2af1-40d1-9d43-8e1df5db51d4" providerId="AD" clId="Web-{D6DB6D54-F919-4C15-88E3-D496569CC344}" dt="2020-09-24T18:45:35.618" v="208" actId="20577"/>
        <pc:sldMkLst>
          <pc:docMk/>
          <pc:sldMk cId="2201213108" sldId="487"/>
        </pc:sldMkLst>
        <pc:spChg chg="mod">
          <ac:chgData name="Eichelberger, Michelle" userId="S::michelle.eichelberger@suny.edu::1bd4442c-2af1-40d1-9d43-8e1df5db51d4" providerId="AD" clId="Web-{D6DB6D54-F919-4C15-88E3-D496569CC344}" dt="2020-09-24T18:45:35.618" v="208" actId="20577"/>
          <ac:spMkLst>
            <pc:docMk/>
            <pc:sldMk cId="2201213108" sldId="487"/>
            <ac:spMk id="14" creationId="{00000000-0000-0000-0000-000000000000}"/>
          </ac:spMkLst>
        </pc:spChg>
      </pc:sldChg>
    </pc:docChg>
  </pc:docChgLst>
  <pc:docChgLst>
    <pc:chgData name="Tovstiadi, Esta" userId="S::esta.tovstiadi@suny.edu::b592cbb2-ea38-4240-8a3a-6613487ae435" providerId="AD" clId="Web-{F721496B-CCA5-4811-90D8-FDB53D607E63}"/>
    <pc:docChg chg="modSld">
      <pc:chgData name="Tovstiadi, Esta" userId="S::esta.tovstiadi@suny.edu::b592cbb2-ea38-4240-8a3a-6613487ae435" providerId="AD" clId="Web-{F721496B-CCA5-4811-90D8-FDB53D607E63}" dt="2020-09-23T23:59:07.112" v="48" actId="20577"/>
      <pc:docMkLst>
        <pc:docMk/>
      </pc:docMkLst>
      <pc:sldChg chg="modSp">
        <pc:chgData name="Tovstiadi, Esta" userId="S::esta.tovstiadi@suny.edu::b592cbb2-ea38-4240-8a3a-6613487ae435" providerId="AD" clId="Web-{F721496B-CCA5-4811-90D8-FDB53D607E63}" dt="2020-09-23T23:59:07.112" v="47" actId="20577"/>
        <pc:sldMkLst>
          <pc:docMk/>
          <pc:sldMk cId="863390931" sldId="457"/>
        </pc:sldMkLst>
        <pc:spChg chg="mod">
          <ac:chgData name="Tovstiadi, Esta" userId="S::esta.tovstiadi@suny.edu::b592cbb2-ea38-4240-8a3a-6613487ae435" providerId="AD" clId="Web-{F721496B-CCA5-4811-90D8-FDB53D607E63}" dt="2020-09-23T23:59:07.112" v="47" actId="20577"/>
          <ac:spMkLst>
            <pc:docMk/>
            <pc:sldMk cId="863390931" sldId="457"/>
            <ac:spMk id="14" creationId="{00000000-0000-0000-0000-000000000000}"/>
          </ac:spMkLst>
        </pc:spChg>
      </pc:sldChg>
    </pc:docChg>
  </pc:docChgLst>
  <pc:docChgLst>
    <pc:chgData name="Eichelberger, Michelle" userId="S::michelle.eichelberger@suny.edu::1bd4442c-2af1-40d1-9d43-8e1df5db51d4" providerId="AD" clId="Web-{1D73E19D-D7D5-4703-9615-A6E338C0FDB5}"/>
    <pc:docChg chg="addSld modSld">
      <pc:chgData name="Eichelberger, Michelle" userId="S::michelle.eichelberger@suny.edu::1bd4442c-2af1-40d1-9d43-8e1df5db51d4" providerId="AD" clId="Web-{1D73E19D-D7D5-4703-9615-A6E338C0FDB5}" dt="2020-03-30T14:45:32.240" v="129" actId="20577"/>
      <pc:docMkLst>
        <pc:docMk/>
      </pc:docMkLst>
      <pc:sldChg chg="delSp modSp add replId">
        <pc:chgData name="Eichelberger, Michelle" userId="S::michelle.eichelberger@suny.edu::1bd4442c-2af1-40d1-9d43-8e1df5db51d4" providerId="AD" clId="Web-{1D73E19D-D7D5-4703-9615-A6E338C0FDB5}" dt="2020-03-30T14:45:32.240" v="128" actId="20577"/>
        <pc:sldMkLst>
          <pc:docMk/>
          <pc:sldMk cId="3902736866" sldId="416"/>
        </pc:sldMkLst>
        <pc:spChg chg="mod">
          <ac:chgData name="Eichelberger, Michelle" userId="S::michelle.eichelberger@suny.edu::1bd4442c-2af1-40d1-9d43-8e1df5db51d4" providerId="AD" clId="Web-{1D73E19D-D7D5-4703-9615-A6E338C0FDB5}" dt="2020-03-30T14:45:09.348" v="28" actId="20577"/>
          <ac:spMkLst>
            <pc:docMk/>
            <pc:sldMk cId="3902736866" sldId="416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1D73E19D-D7D5-4703-9615-A6E338C0FDB5}" dt="2020-03-30T14:45:32.240" v="128" actId="20577"/>
          <ac:spMkLst>
            <pc:docMk/>
            <pc:sldMk cId="3902736866" sldId="416"/>
            <ac:spMk id="3" creationId="{00000000-0000-0000-0000-000000000000}"/>
          </ac:spMkLst>
        </pc:spChg>
        <pc:picChg chg="del">
          <ac:chgData name="Eichelberger, Michelle" userId="S::michelle.eichelberger@suny.edu::1bd4442c-2af1-40d1-9d43-8e1df5db51d4" providerId="AD" clId="Web-{1D73E19D-D7D5-4703-9615-A6E338C0FDB5}" dt="2020-03-30T14:44:50.582" v="1"/>
          <ac:picMkLst>
            <pc:docMk/>
            <pc:sldMk cId="3902736866" sldId="416"/>
            <ac:picMk id="4" creationId="{75947F7D-8ABC-470C-A8AE-3D78ADECF381}"/>
          </ac:picMkLst>
        </pc:picChg>
      </pc:sldChg>
    </pc:docChg>
  </pc:docChgLst>
  <pc:docChgLst>
    <pc:chgData name="Jackson, Timothy" userId="S::timothy.jackson@suny.edu::9ce01cec-8b46-438e-9d10-af58cd21d299" providerId="AD" clId="Web-{C8C00029-3A95-483E-8C24-3E2B1EA19F40}"/>
    <pc:docChg chg="addSld delSld modSld sldOrd">
      <pc:chgData name="Jackson, Timothy" userId="S::timothy.jackson@suny.edu::9ce01cec-8b46-438e-9d10-af58cd21d299" providerId="AD" clId="Web-{C8C00029-3A95-483E-8C24-3E2B1EA19F40}" dt="2020-02-25T23:58:23.423" v="2336" actId="1076"/>
      <pc:docMkLst>
        <pc:docMk/>
      </pc:docMkLst>
      <pc:sldChg chg="modSp">
        <pc:chgData name="Jackson, Timothy" userId="S::timothy.jackson@suny.edu::9ce01cec-8b46-438e-9d10-af58cd21d299" providerId="AD" clId="Web-{C8C00029-3A95-483E-8C24-3E2B1EA19F40}" dt="2020-02-25T23:51:16.687" v="2078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C8C00029-3A95-483E-8C24-3E2B1EA19F40}" dt="2020-02-25T23:51:16.687" v="2078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2:39:15.742" v="141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C8C00029-3A95-483E-8C24-3E2B1EA19F40}" dt="2020-02-25T23:35:22.804" v="1315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C8C00029-3A95-483E-8C24-3E2B1EA19F40}" dt="2020-02-25T23:35:22.804" v="131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addSp delSp modSp del">
        <pc:chgData name="Jackson, Timothy" userId="S::timothy.jackson@suny.edu::9ce01cec-8b46-438e-9d10-af58cd21d299" providerId="AD" clId="Web-{C8C00029-3A95-483E-8C24-3E2B1EA19F40}" dt="2020-02-25T23:58:13.626" v="2334"/>
        <pc:sldMkLst>
          <pc:docMk/>
          <pc:sldMk cId="130082165" sldId="351"/>
        </pc:sldMkLst>
        <pc:spChg chg="del mod">
          <ac:chgData name="Jackson, Timothy" userId="S::timothy.jackson@suny.edu::9ce01cec-8b46-438e-9d10-af58cd21d299" providerId="AD" clId="Web-{C8C00029-3A95-483E-8C24-3E2B1EA19F40}" dt="2020-02-25T23:05:31.027" v="778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3:03:23.740" v="770" actId="20577"/>
          <ac:spMkLst>
            <pc:docMk/>
            <pc:sldMk cId="130082165" sldId="351"/>
            <ac:spMk id="5" creationId="{535E1953-C7A3-4180-AAE1-5C1894D3B757}"/>
          </ac:spMkLst>
        </pc:spChg>
        <pc:spChg chg="add del mod">
          <ac:chgData name="Jackson, Timothy" userId="S::timothy.jackson@suny.edu::9ce01cec-8b46-438e-9d10-af58cd21d299" providerId="AD" clId="Web-{C8C00029-3A95-483E-8C24-3E2B1EA19F40}" dt="2020-02-25T23:05:44.949" v="782"/>
          <ac:spMkLst>
            <pc:docMk/>
            <pc:sldMk cId="130082165" sldId="351"/>
            <ac:spMk id="15" creationId="{2244AF33-39D7-4632-A502-B02727D5CAE1}"/>
          </ac:spMkLst>
        </pc:spChg>
        <pc:picChg chg="add del mod">
          <ac:chgData name="Jackson, Timothy" userId="S::timothy.jackson@suny.edu::9ce01cec-8b46-438e-9d10-af58cd21d299" providerId="AD" clId="Web-{C8C00029-3A95-483E-8C24-3E2B1EA19F40}" dt="2020-02-25T23:58:00.782" v="2329"/>
          <ac:picMkLst>
            <pc:docMk/>
            <pc:sldMk cId="130082165" sldId="351"/>
            <ac:picMk id="3" creationId="{E6DBB1B7-F109-4918-AA52-55FAA9AFF5A4}"/>
          </ac:picMkLst>
        </pc:picChg>
      </pc:sldChg>
      <pc:sldChg chg="addSp modSp add replId">
        <pc:chgData name="Jackson, Timothy" userId="S::timothy.jackson@suny.edu::9ce01cec-8b46-438e-9d10-af58cd21d299" providerId="AD" clId="Web-{C8C00029-3A95-483E-8C24-3E2B1EA19F40}" dt="2020-02-25T23:58:23.423" v="2336" actId="1076"/>
        <pc:sldMkLst>
          <pc:docMk/>
          <pc:sldMk cId="3167877141" sldId="397"/>
        </pc:sldMkLst>
        <pc:spChg chg="mod">
          <ac:chgData name="Jackson, Timothy" userId="S::timothy.jackson@suny.edu::9ce01cec-8b46-438e-9d10-af58cd21d299" providerId="AD" clId="Web-{C8C00029-3A95-483E-8C24-3E2B1EA19F40}" dt="2020-02-25T23:57:57.954" v="2328" actId="14100"/>
          <ac:spMkLst>
            <pc:docMk/>
            <pc:sldMk cId="3167877141" sldId="397"/>
            <ac:spMk id="5" creationId="{535E1953-C7A3-4180-AAE1-5C1894D3B757}"/>
          </ac:spMkLst>
        </pc:spChg>
        <pc:picChg chg="add mod">
          <ac:chgData name="Jackson, Timothy" userId="S::timothy.jackson@suny.edu::9ce01cec-8b46-438e-9d10-af58cd21d299" providerId="AD" clId="Web-{C8C00029-3A95-483E-8C24-3E2B1EA19F40}" dt="2020-02-25T23:58:23.423" v="2336" actId="1076"/>
          <ac:picMkLst>
            <pc:docMk/>
            <pc:sldMk cId="3167877141" sldId="397"/>
            <ac:picMk id="3" creationId="{7820C961-21A1-45F4-A65D-64578A3B5FE2}"/>
          </ac:picMkLst>
        </pc:picChg>
      </pc:sldChg>
      <pc:sldChg chg="delSp add del replId">
        <pc:chgData name="Jackson, Timothy" userId="S::timothy.jackson@suny.edu::9ce01cec-8b46-438e-9d10-af58cd21d299" providerId="AD" clId="Web-{C8C00029-3A95-483E-8C24-3E2B1EA19F40}" dt="2020-02-25T23:36:15.166" v="1320"/>
        <pc:sldMkLst>
          <pc:docMk/>
          <pc:sldMk cId="285644547" sldId="398"/>
        </pc:sldMkLst>
        <pc:picChg chg="del">
          <ac:chgData name="Jackson, Timothy" userId="S::timothy.jackson@suny.edu::9ce01cec-8b46-438e-9d10-af58cd21d299" providerId="AD" clId="Web-{C8C00029-3A95-483E-8C24-3E2B1EA19F40}" dt="2020-02-25T23:36:11.759" v="1319"/>
          <ac:picMkLst>
            <pc:docMk/>
            <pc:sldMk cId="285644547" sldId="398"/>
            <ac:picMk id="3" creationId="{E6DBB1B7-F109-4918-AA52-55FAA9AFF5A4}"/>
          </ac:picMkLst>
        </pc:picChg>
      </pc:sldChg>
      <pc:sldChg chg="modSp add ord replId">
        <pc:chgData name="Jackson, Timothy" userId="S::timothy.jackson@suny.edu::9ce01cec-8b46-438e-9d10-af58cd21d299" providerId="AD" clId="Web-{C8C00029-3A95-483E-8C24-3E2B1EA19F40}" dt="2020-02-25T23:57:42.094" v="2316" actId="20577"/>
        <pc:sldMkLst>
          <pc:docMk/>
          <pc:sldMk cId="608980348" sldId="398"/>
        </pc:sldMkLst>
        <pc:spChg chg="mod">
          <ac:chgData name="Jackson, Timothy" userId="S::timothy.jackson@suny.edu::9ce01cec-8b46-438e-9d10-af58cd21d299" providerId="AD" clId="Web-{C8C00029-3A95-483E-8C24-3E2B1EA19F40}" dt="2020-02-25T23:57:42.094" v="2316" actId="20577"/>
          <ac:spMkLst>
            <pc:docMk/>
            <pc:sldMk cId="608980348" sldId="39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3:41:20.366" v="2060" actId="20577"/>
          <ac:spMkLst>
            <pc:docMk/>
            <pc:sldMk cId="608980348" sldId="398"/>
            <ac:spMk id="5" creationId="{535E1953-C7A3-4180-AAE1-5C1894D3B757}"/>
          </ac:spMkLst>
        </pc:spChg>
      </pc:sldChg>
      <pc:sldChg chg="modSp add ord replId">
        <pc:chgData name="Jackson, Timothy" userId="S::timothy.jackson@suny.edu::9ce01cec-8b46-438e-9d10-af58cd21d299" providerId="AD" clId="Web-{C8C00029-3A95-483E-8C24-3E2B1EA19F40}" dt="2020-02-25T23:57:26.765" v="2313" actId="20577"/>
        <pc:sldMkLst>
          <pc:docMk/>
          <pc:sldMk cId="3581885631" sldId="399"/>
        </pc:sldMkLst>
        <pc:spChg chg="mod">
          <ac:chgData name="Jackson, Timothy" userId="S::timothy.jackson@suny.edu::9ce01cec-8b46-438e-9d10-af58cd21d299" providerId="AD" clId="Web-{C8C00029-3A95-483E-8C24-3E2B1EA19F40}" dt="2020-02-25T23:57:26.765" v="2313" actId="20577"/>
          <ac:spMkLst>
            <pc:docMk/>
            <pc:sldMk cId="3581885631" sldId="399"/>
            <ac:spMk id="5" creationId="{535E1953-C7A3-4180-AAE1-5C1894D3B757}"/>
          </ac:spMkLst>
        </pc:spChg>
      </pc:sldChg>
    </pc:docChg>
  </pc:docChgLst>
  <pc:docChgLst>
    <pc:chgData name="Jackson, Timothy" userId="S::timothy.jackson@suny.edu::9ce01cec-8b46-438e-9d10-af58cd21d299" providerId="AD" clId="Web-{C14B7F05-03B8-4878-878E-3D49EA0BB4D6}"/>
    <pc:docChg chg="modSld">
      <pc:chgData name="Jackson, Timothy" userId="S::timothy.jackson@suny.edu::9ce01cec-8b46-438e-9d10-af58cd21d299" providerId="AD" clId="Web-{C14B7F05-03B8-4878-878E-3D49EA0BB4D6}" dt="2020-07-28T13:56:14.359" v="114" actId="20577"/>
      <pc:docMkLst>
        <pc:docMk/>
      </pc:docMkLst>
      <pc:sldChg chg="modSp">
        <pc:chgData name="Jackson, Timothy" userId="S::timothy.jackson@suny.edu::9ce01cec-8b46-438e-9d10-af58cd21d299" providerId="AD" clId="Web-{C14B7F05-03B8-4878-878E-3D49EA0BB4D6}" dt="2020-07-28T13:56:14.359" v="113" actId="20577"/>
        <pc:sldMkLst>
          <pc:docMk/>
          <pc:sldMk cId="4152834119" sldId="459"/>
        </pc:sldMkLst>
        <pc:spChg chg="mod">
          <ac:chgData name="Jackson, Timothy" userId="S::timothy.jackson@suny.edu::9ce01cec-8b46-438e-9d10-af58cd21d299" providerId="AD" clId="Web-{C14B7F05-03B8-4878-878E-3D49EA0BB4D6}" dt="2020-07-28T13:56:14.359" v="113" actId="20577"/>
          <ac:spMkLst>
            <pc:docMk/>
            <pc:sldMk cId="4152834119" sldId="459"/>
            <ac:spMk id="5" creationId="{535E1953-C7A3-4180-AAE1-5C1894D3B757}"/>
          </ac:spMkLst>
        </pc:spChg>
      </pc:sldChg>
    </pc:docChg>
  </pc:docChgLst>
  <pc:docChgLst>
    <pc:chgData name="Perry, Susan" userId="S::susan.perry@suny.edu::ea21311d-03e0-498d-b20b-c0d2cb5e17f1" providerId="AD" clId="Web-{651E7446-D7AB-46E3-9889-4E418C652C07}"/>
    <pc:docChg chg="modSld">
      <pc:chgData name="Perry, Susan" userId="S::susan.perry@suny.edu::ea21311d-03e0-498d-b20b-c0d2cb5e17f1" providerId="AD" clId="Web-{651E7446-D7AB-46E3-9889-4E418C652C07}" dt="2020-08-24T15:52:07.117" v="94" actId="20577"/>
      <pc:docMkLst>
        <pc:docMk/>
      </pc:docMkLst>
      <pc:sldChg chg="modSp addCm">
        <pc:chgData name="Perry, Susan" userId="S::susan.perry@suny.edu::ea21311d-03e0-498d-b20b-c0d2cb5e17f1" providerId="AD" clId="Web-{651E7446-D7AB-46E3-9889-4E418C652C07}" dt="2020-08-24T15:52:07.117" v="93" actId="20577"/>
        <pc:sldMkLst>
          <pc:docMk/>
          <pc:sldMk cId="680024156" sldId="467"/>
        </pc:sldMkLst>
        <pc:spChg chg="mod">
          <ac:chgData name="Perry, Susan" userId="S::susan.perry@suny.edu::ea21311d-03e0-498d-b20b-c0d2cb5e17f1" providerId="AD" clId="Web-{651E7446-D7AB-46E3-9889-4E418C652C07}" dt="2020-08-24T15:52:07.117" v="93" actId="20577"/>
          <ac:spMkLst>
            <pc:docMk/>
            <pc:sldMk cId="680024156" sldId="467"/>
            <ac:spMk id="4" creationId="{5341DB96-EA4D-479F-8145-807E5104D577}"/>
          </ac:spMkLst>
        </pc:spChg>
      </pc:sldChg>
    </pc:docChg>
  </pc:docChgLst>
  <pc:docChgLst>
    <pc:chgData name="McGee, Margaret" userId="S::margaret.mcgee@suny.edu::07377fe7-8f05-4c22-a697-5f820ef7115e" providerId="AD" clId="Web-{9EAA94CB-A3F6-4D73-A600-4FEF2BA5A6AF}"/>
    <pc:docChg chg="modSld">
      <pc:chgData name="McGee, Margaret" userId="S::margaret.mcgee@suny.edu::07377fe7-8f05-4c22-a697-5f820ef7115e" providerId="AD" clId="Web-{9EAA94CB-A3F6-4D73-A600-4FEF2BA5A6AF}" dt="2020-07-27T17:31:42.125" v="36" actId="20577"/>
      <pc:docMkLst>
        <pc:docMk/>
      </pc:docMkLst>
      <pc:sldChg chg="modSp">
        <pc:chgData name="McGee, Margaret" userId="S::margaret.mcgee@suny.edu::07377fe7-8f05-4c22-a697-5f820ef7115e" providerId="AD" clId="Web-{9EAA94CB-A3F6-4D73-A600-4FEF2BA5A6AF}" dt="2020-07-27T17:31:08.202" v="26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9EAA94CB-A3F6-4D73-A600-4FEF2BA5A6AF}" dt="2020-07-27T17:31:08.202" v="26" actId="20577"/>
          <ac:spMkLst>
            <pc:docMk/>
            <pc:sldMk cId="2227392382" sldId="342"/>
            <ac:spMk id="2" creationId="{71EA7B85-A46E-4A0A-B5A6-003D849DE4A5}"/>
          </ac:spMkLst>
        </pc:spChg>
      </pc:sldChg>
      <pc:sldChg chg="modSp">
        <pc:chgData name="McGee, Margaret" userId="S::margaret.mcgee@suny.edu::07377fe7-8f05-4c22-a697-5f820ef7115e" providerId="AD" clId="Web-{9EAA94CB-A3F6-4D73-A600-4FEF2BA5A6AF}" dt="2020-07-27T17:31:04.265" v="24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9EAA94CB-A3F6-4D73-A600-4FEF2BA5A6AF}" dt="2020-07-27T17:31:04.265" v="24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9EAA94CB-A3F6-4D73-A600-4FEF2BA5A6AF}" dt="2020-07-27T17:31:24.453" v="31" actId="20577"/>
        <pc:sldMkLst>
          <pc:docMk/>
          <pc:sldMk cId="1864447246" sldId="451"/>
        </pc:sldMkLst>
        <pc:spChg chg="mod">
          <ac:chgData name="McGee, Margaret" userId="S::margaret.mcgee@suny.edu::07377fe7-8f05-4c22-a697-5f820ef7115e" providerId="AD" clId="Web-{9EAA94CB-A3F6-4D73-A600-4FEF2BA5A6AF}" dt="2020-07-27T17:31:24.453" v="31" actId="20577"/>
          <ac:spMkLst>
            <pc:docMk/>
            <pc:sldMk cId="1864447246" sldId="451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9EAA94CB-A3F6-4D73-A600-4FEF2BA5A6AF}" dt="2020-07-27T17:31:42.125" v="35" actId="20577"/>
        <pc:sldMkLst>
          <pc:docMk/>
          <pc:sldMk cId="1421070094" sldId="453"/>
        </pc:sldMkLst>
        <pc:spChg chg="mod">
          <ac:chgData name="McGee, Margaret" userId="S::margaret.mcgee@suny.edu::07377fe7-8f05-4c22-a697-5f820ef7115e" providerId="AD" clId="Web-{9EAA94CB-A3F6-4D73-A600-4FEF2BA5A6AF}" dt="2020-07-27T17:31:42.125" v="35" actId="20577"/>
          <ac:spMkLst>
            <pc:docMk/>
            <pc:sldMk cId="1421070094" sldId="453"/>
            <ac:spMk id="6" creationId="{0134EE62-A3AE-4ABC-9D13-84F3C54BAAF7}"/>
          </ac:spMkLst>
        </pc:spChg>
      </pc:sldChg>
    </pc:docChg>
  </pc:docChgLst>
  <pc:docChgLst>
    <pc:chgData name="Tovstiadi, Esta" userId="S::esta.tovstiadi@suny.edu::b592cbb2-ea38-4240-8a3a-6613487ae435" providerId="AD" clId="Web-{D136C8C1-0BF9-4092-8575-C548F7462AEF}"/>
    <pc:docChg chg="addSld delSld modSld">
      <pc:chgData name="Tovstiadi, Esta" userId="S::esta.tovstiadi@suny.edu::b592cbb2-ea38-4240-8a3a-6613487ae435" providerId="AD" clId="Web-{D136C8C1-0BF9-4092-8575-C548F7462AEF}" dt="2020-04-30T00:33:54.358" v="455" actId="1076"/>
      <pc:docMkLst>
        <pc:docMk/>
      </pc:docMkLst>
      <pc:sldChg chg="add del">
        <pc:chgData name="Tovstiadi, Esta" userId="S::esta.tovstiadi@suny.edu::b592cbb2-ea38-4240-8a3a-6613487ae435" providerId="AD" clId="Web-{D136C8C1-0BF9-4092-8575-C548F7462AEF}" dt="2020-04-30T00:13:29.302" v="2"/>
        <pc:sldMkLst>
          <pc:docMk/>
          <pc:sldMk cId="97585813" sldId="415"/>
        </pc:sldMkLst>
      </pc:sldChg>
      <pc:sldChg chg="del">
        <pc:chgData name="Tovstiadi, Esta" userId="S::esta.tovstiadi@suny.edu::b592cbb2-ea38-4240-8a3a-6613487ae435" providerId="AD" clId="Web-{D136C8C1-0BF9-4092-8575-C548F7462AEF}" dt="2020-04-30T00:13:32.286" v="3"/>
        <pc:sldMkLst>
          <pc:docMk/>
          <pc:sldMk cId="3902736866" sldId="416"/>
        </pc:sldMkLst>
      </pc:sldChg>
      <pc:sldChg chg="addSp delSp modSp">
        <pc:chgData name="Tovstiadi, Esta" userId="S::esta.tovstiadi@suny.edu::b592cbb2-ea38-4240-8a3a-6613487ae435" providerId="AD" clId="Web-{D136C8C1-0BF9-4092-8575-C548F7462AEF}" dt="2020-04-30T00:33:54.358" v="455" actId="1076"/>
        <pc:sldMkLst>
          <pc:docMk/>
          <pc:sldMk cId="899005744" sldId="429"/>
        </pc:sldMkLst>
        <pc:spChg chg="mod">
          <ac:chgData name="Tovstiadi, Esta" userId="S::esta.tovstiadi@suny.edu::b592cbb2-ea38-4240-8a3a-6613487ae435" providerId="AD" clId="Web-{D136C8C1-0BF9-4092-8575-C548F7462AEF}" dt="2020-04-30T00:26:29.033" v="164" actId="20577"/>
          <ac:spMkLst>
            <pc:docMk/>
            <pc:sldMk cId="899005744" sldId="429"/>
            <ac:spMk id="2" creationId="{00000000-0000-0000-0000-000000000000}"/>
          </ac:spMkLst>
        </pc:spChg>
        <pc:spChg chg="mod">
          <ac:chgData name="Tovstiadi, Esta" userId="S::esta.tovstiadi@suny.edu::b592cbb2-ea38-4240-8a3a-6613487ae435" providerId="AD" clId="Web-{D136C8C1-0BF9-4092-8575-C548F7462AEF}" dt="2020-04-30T00:28:37.334" v="451" actId="20577"/>
          <ac:spMkLst>
            <pc:docMk/>
            <pc:sldMk cId="899005744" sldId="429"/>
            <ac:spMk id="3" creationId="{00000000-0000-0000-0000-000000000000}"/>
          </ac:spMkLst>
        </pc:spChg>
        <pc:picChg chg="add del mod">
          <ac:chgData name="Tovstiadi, Esta" userId="S::esta.tovstiadi@suny.edu::b592cbb2-ea38-4240-8a3a-6613487ae435" providerId="AD" clId="Web-{D136C8C1-0BF9-4092-8575-C548F7462AEF}" dt="2020-04-30T00:19:48.362" v="137"/>
          <ac:picMkLst>
            <pc:docMk/>
            <pc:sldMk cId="899005744" sldId="429"/>
            <ac:picMk id="4" creationId="{5B62D49F-FE9E-4C08-ACFD-5597FADBCE48}"/>
          </ac:picMkLst>
        </pc:picChg>
        <pc:picChg chg="add mod">
          <ac:chgData name="Tovstiadi, Esta" userId="S::esta.tovstiadi@suny.edu::b592cbb2-ea38-4240-8a3a-6613487ae435" providerId="AD" clId="Web-{D136C8C1-0BF9-4092-8575-C548F7462AEF}" dt="2020-04-30T00:33:54.358" v="455" actId="1076"/>
          <ac:picMkLst>
            <pc:docMk/>
            <pc:sldMk cId="899005744" sldId="429"/>
            <ac:picMk id="4" creationId="{6FFE028B-8218-4214-80A1-0C8453B43B47}"/>
          </ac:picMkLst>
        </pc:picChg>
        <pc:picChg chg="add del mod">
          <ac:chgData name="Tovstiadi, Esta" userId="S::esta.tovstiadi@suny.edu::b592cbb2-ea38-4240-8a3a-6613487ae435" providerId="AD" clId="Web-{D136C8C1-0BF9-4092-8575-C548F7462AEF}" dt="2020-04-30T00:26:10.985" v="145"/>
          <ac:picMkLst>
            <pc:docMk/>
            <pc:sldMk cId="899005744" sldId="429"/>
            <ac:picMk id="6" creationId="{98E8A810-AFE2-4584-B16D-3D6CB2769B1D}"/>
          </ac:picMkLst>
        </pc:picChg>
      </pc:sldChg>
      <pc:sldChg chg="add replId">
        <pc:chgData name="Tovstiadi, Esta" userId="S::esta.tovstiadi@suny.edu::b592cbb2-ea38-4240-8a3a-6613487ae435" providerId="AD" clId="Web-{D136C8C1-0BF9-4092-8575-C548F7462AEF}" dt="2020-04-30T00:26:07.954" v="144"/>
        <pc:sldMkLst>
          <pc:docMk/>
          <pc:sldMk cId="2661224368" sldId="441"/>
        </pc:sldMkLst>
      </pc:sldChg>
    </pc:docChg>
  </pc:docChgLst>
  <pc:docChgLst>
    <pc:chgData name="Jackson, Timothy" userId="S::timothy.jackson@suny.edu::9ce01cec-8b46-438e-9d10-af58cd21d299" providerId="AD" clId="Web-{D7FC6958-DC52-4A1E-9D0B-AE2186173987}"/>
    <pc:docChg chg="delSld modSld">
      <pc:chgData name="Jackson, Timothy" userId="S::timothy.jackson@suny.edu::9ce01cec-8b46-438e-9d10-af58cd21d299" providerId="AD" clId="Web-{D7FC6958-DC52-4A1E-9D0B-AE2186173987}" dt="2020-07-28T00:45:29.454" v="247" actId="20577"/>
      <pc:docMkLst>
        <pc:docMk/>
      </pc:docMkLst>
      <pc:sldChg chg="modSp">
        <pc:chgData name="Jackson, Timothy" userId="S::timothy.jackson@suny.edu::9ce01cec-8b46-438e-9d10-af58cd21d299" providerId="AD" clId="Web-{D7FC6958-DC52-4A1E-9D0B-AE2186173987}" dt="2020-07-28T00:45:29.454" v="246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D7FC6958-DC52-4A1E-9D0B-AE2186173987}" dt="2020-07-28T00:43:46.626" v="11" actId="20577"/>
          <ac:spMkLst>
            <pc:docMk/>
            <pc:sldMk cId="581364705" sldId="43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7FC6958-DC52-4A1E-9D0B-AE2186173987}" dt="2020-07-28T00:45:29.454" v="246" actId="20577"/>
          <ac:spMkLst>
            <pc:docMk/>
            <pc:sldMk cId="581364705" sldId="438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D7FC6958-DC52-4A1E-9D0B-AE2186173987}" dt="2020-07-28T00:42:24.142" v="0"/>
        <pc:sldMkLst>
          <pc:docMk/>
          <pc:sldMk cId="1501504747" sldId="440"/>
        </pc:sldMkLst>
      </pc:sldChg>
    </pc:docChg>
  </pc:docChgLst>
  <pc:docChgLst>
    <pc:chgData name="McGee, Margaret" userId="S::margaret.mcgee@suny.edu::07377fe7-8f05-4c22-a697-5f820ef7115e" providerId="AD" clId="Web-{1E25EE21-4820-4E5B-8906-584A7355708D}"/>
    <pc:docChg chg="modSld sldOrd">
      <pc:chgData name="McGee, Margaret" userId="S::margaret.mcgee@suny.edu::07377fe7-8f05-4c22-a697-5f820ef7115e" providerId="AD" clId="Web-{1E25EE21-4820-4E5B-8906-584A7355708D}" dt="2020-04-29T14:00:01.470" v="770"/>
      <pc:docMkLst>
        <pc:docMk/>
      </pc:docMkLst>
      <pc:sldChg chg="addSp modSp">
        <pc:chgData name="McGee, Margaret" userId="S::margaret.mcgee@suny.edu::07377fe7-8f05-4c22-a697-5f820ef7115e" providerId="AD" clId="Web-{1E25EE21-4820-4E5B-8906-584A7355708D}" dt="2020-04-29T13:53:53.707" v="461" actId="1076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1E25EE21-4820-4E5B-8906-584A7355708D}" dt="2020-04-29T13:52:57.939" v="458" actId="14100"/>
          <ac:spMkLst>
            <pc:docMk/>
            <pc:sldMk cId="2227392382" sldId="342"/>
            <ac:spMk id="3" creationId="{4DBDDB3F-B73C-4F73-9955-8AC852907A47}"/>
          </ac:spMkLst>
        </pc:spChg>
        <pc:picChg chg="add mod">
          <ac:chgData name="McGee, Margaret" userId="S::margaret.mcgee@suny.edu::07377fe7-8f05-4c22-a697-5f820ef7115e" providerId="AD" clId="Web-{1E25EE21-4820-4E5B-8906-584A7355708D}" dt="2020-04-29T13:53:53.707" v="461" actId="1076"/>
          <ac:picMkLst>
            <pc:docMk/>
            <pc:sldMk cId="2227392382" sldId="342"/>
            <ac:picMk id="4" creationId="{083C3E82-7EE9-4B6D-A5C8-7EDE1C8FB9D7}"/>
          </ac:picMkLst>
        </pc:picChg>
      </pc:sldChg>
      <pc:sldChg chg="ord">
        <pc:chgData name="McGee, Margaret" userId="S::margaret.mcgee@suny.edu::07377fe7-8f05-4c22-a697-5f820ef7115e" providerId="AD" clId="Web-{1E25EE21-4820-4E5B-8906-584A7355708D}" dt="2020-04-29T13:57:05.089" v="462"/>
        <pc:sldMkLst>
          <pc:docMk/>
          <pc:sldMk cId="295589292" sldId="369"/>
        </pc:sldMkLst>
      </pc:sldChg>
      <pc:sldChg chg="addSp modSp">
        <pc:chgData name="McGee, Margaret" userId="S::margaret.mcgee@suny.edu::07377fe7-8f05-4c22-a697-5f820ef7115e" providerId="AD" clId="Web-{1E25EE21-4820-4E5B-8906-584A7355708D}" dt="2020-04-29T14:00:01.470" v="770"/>
        <pc:sldMkLst>
          <pc:docMk/>
          <pc:sldMk cId="232390341" sldId="428"/>
        </pc:sldMkLst>
        <pc:spChg chg="mod">
          <ac:chgData name="McGee, Margaret" userId="S::margaret.mcgee@suny.edu::07377fe7-8f05-4c22-a697-5f820ef7115e" providerId="AD" clId="Web-{1E25EE21-4820-4E5B-8906-584A7355708D}" dt="2020-04-29T13:59:36.500" v="755" actId="20577"/>
          <ac:spMkLst>
            <pc:docMk/>
            <pc:sldMk cId="232390341" sldId="428"/>
            <ac:spMk id="6" creationId="{0134EE62-A3AE-4ABC-9D13-84F3C54BAAF7}"/>
          </ac:spMkLst>
        </pc:spChg>
        <pc:graphicFrameChg chg="add mod modGraphic">
          <ac:chgData name="McGee, Margaret" userId="S::margaret.mcgee@suny.edu::07377fe7-8f05-4c22-a697-5f820ef7115e" providerId="AD" clId="Web-{1E25EE21-4820-4E5B-8906-584A7355708D}" dt="2020-04-29T14:00:01.470" v="770"/>
          <ac:graphicFrameMkLst>
            <pc:docMk/>
            <pc:sldMk cId="232390341" sldId="428"/>
            <ac:graphicFrameMk id="4" creationId="{872EA962-BADE-420D-BD09-7D39729EEB62}"/>
          </ac:graphicFrameMkLst>
        </pc:graphicFrameChg>
      </pc:sldChg>
      <pc:sldChg chg="modSp">
        <pc:chgData name="McGee, Margaret" userId="S::margaret.mcgee@suny.edu::07377fe7-8f05-4c22-a697-5f820ef7115e" providerId="AD" clId="Web-{1E25EE21-4820-4E5B-8906-584A7355708D}" dt="2020-04-29T12:51:38.624" v="452"/>
        <pc:sldMkLst>
          <pc:docMk/>
          <pc:sldMk cId="230798399" sldId="430"/>
        </pc:sldMkLst>
        <pc:spChg chg="mod">
          <ac:chgData name="McGee, Margaret" userId="S::margaret.mcgee@suny.edu::07377fe7-8f05-4c22-a697-5f820ef7115e" providerId="AD" clId="Web-{1E25EE21-4820-4E5B-8906-584A7355708D}" dt="2020-04-29T12:46:04.855" v="428" actId="14100"/>
          <ac:spMkLst>
            <pc:docMk/>
            <pc:sldMk cId="230798399" sldId="430"/>
            <ac:spMk id="5" creationId="{B155D4D4-F48D-404D-990E-0468B28F7F8C}"/>
          </ac:spMkLst>
        </pc:spChg>
        <pc:spChg chg="mod">
          <ac:chgData name="McGee, Margaret" userId="S::margaret.mcgee@suny.edu::07377fe7-8f05-4c22-a697-5f820ef7115e" providerId="AD" clId="Web-{1E25EE21-4820-4E5B-8906-584A7355708D}" dt="2020-04-29T12:48:31.012" v="450" actId="14100"/>
          <ac:spMkLst>
            <pc:docMk/>
            <pc:sldMk cId="230798399" sldId="430"/>
            <ac:spMk id="7" creationId="{41EEC241-D8CC-4635-901D-7D6A8D6400C4}"/>
          </ac:spMkLst>
        </pc:spChg>
        <pc:spChg chg="mod">
          <ac:chgData name="McGee, Margaret" userId="S::margaret.mcgee@suny.edu::07377fe7-8f05-4c22-a697-5f820ef7115e" providerId="AD" clId="Web-{1E25EE21-4820-4E5B-8906-584A7355708D}" dt="2020-04-29T12:48:22.512" v="448" actId="1076"/>
          <ac:spMkLst>
            <pc:docMk/>
            <pc:sldMk cId="230798399" sldId="430"/>
            <ac:spMk id="11" creationId="{216EADCB-2077-453C-B246-93F3CD0A1890}"/>
          </ac:spMkLst>
        </pc:spChg>
        <pc:grpChg chg="mod">
          <ac:chgData name="McGee, Margaret" userId="S::margaret.mcgee@suny.edu::07377fe7-8f05-4c22-a697-5f820ef7115e" providerId="AD" clId="Web-{1E25EE21-4820-4E5B-8906-584A7355708D}" dt="2020-04-29T12:47:49.480" v="442" actId="1076"/>
          <ac:grpSpMkLst>
            <pc:docMk/>
            <pc:sldMk cId="230798399" sldId="430"/>
            <ac:grpSpMk id="14" creationId="{310D59EC-80C0-434A-9CEA-CCEF76FFDEAF}"/>
          </ac:grpSpMkLst>
        </pc:grpChg>
        <pc:graphicFrameChg chg="mod modGraphic">
          <ac:chgData name="McGee, Margaret" userId="S::margaret.mcgee@suny.edu::07377fe7-8f05-4c22-a697-5f820ef7115e" providerId="AD" clId="Web-{1E25EE21-4820-4E5B-8906-584A7355708D}" dt="2020-04-29T12:51:38.624" v="452"/>
          <ac:graphicFrameMkLst>
            <pc:docMk/>
            <pc:sldMk cId="230798399" sldId="430"/>
            <ac:graphicFrameMk id="28" creationId="{134D15E6-50EF-4921-A90C-EF9FB5B956A3}"/>
          </ac:graphicFrameMkLst>
        </pc:graphicFrameChg>
        <pc:picChg chg="mod">
          <ac:chgData name="McGee, Margaret" userId="S::margaret.mcgee@suny.edu::07377fe7-8f05-4c22-a697-5f820ef7115e" providerId="AD" clId="Web-{1E25EE21-4820-4E5B-8906-584A7355708D}" dt="2020-04-29T12:43:28.602" v="408" actId="1076"/>
          <ac:picMkLst>
            <pc:docMk/>
            <pc:sldMk cId="230798399" sldId="430"/>
            <ac:picMk id="3" creationId="{2B67234E-C44C-41EA-B65A-6DEE4AE95277}"/>
          </ac:picMkLst>
        </pc:picChg>
        <pc:picChg chg="mod">
          <ac:chgData name="McGee, Margaret" userId="S::margaret.mcgee@suny.edu::07377fe7-8f05-4c22-a697-5f820ef7115e" providerId="AD" clId="Web-{1E25EE21-4820-4E5B-8906-584A7355708D}" dt="2020-04-29T12:47:57.355" v="444" actId="1076"/>
          <ac:picMkLst>
            <pc:docMk/>
            <pc:sldMk cId="230798399" sldId="430"/>
            <ac:picMk id="12" creationId="{09156FF1-A370-4CCA-BCFD-CADD168EE620}"/>
          </ac:picMkLst>
        </pc:picChg>
      </pc:sldChg>
    </pc:docChg>
  </pc:docChgLst>
  <pc:docChgLst>
    <pc:chgData name="Koerber, Jennifer" userId="S::jennifer.koerber@suny.edu::91757253-cc7b-4705-809f-b291d8f3bd2f" providerId="AD" clId="Web-{EDD92261-19A7-41B6-98BF-1FBC65AABADA}"/>
    <pc:docChg chg="modSld">
      <pc:chgData name="Koerber, Jennifer" userId="S::jennifer.koerber@suny.edu::91757253-cc7b-4705-809f-b291d8f3bd2f" providerId="AD" clId="Web-{EDD92261-19A7-41B6-98BF-1FBC65AABADA}" dt="2019-11-25T15:16:26.907" v="25" actId="20577"/>
      <pc:docMkLst>
        <pc:docMk/>
      </pc:docMkLst>
      <pc:sldChg chg="modSp">
        <pc:chgData name="Koerber, Jennifer" userId="S::jennifer.koerber@suny.edu::91757253-cc7b-4705-809f-b291d8f3bd2f" providerId="AD" clId="Web-{EDD92261-19A7-41B6-98BF-1FBC65AABADA}" dt="2019-11-25T15:16:26.907" v="24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EDD92261-19A7-41B6-98BF-1FBC65AABADA}" dt="2019-11-25T15:16:26.907" v="24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EDD92261-19A7-41B6-98BF-1FBC65AABADA}" dt="2019-11-25T15:14:49.937" v="18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EDD92261-19A7-41B6-98BF-1FBC65AABADA}" dt="2019-11-25T15:14:49.937" v="18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Koerber, Jennifer" userId="S::jennifer.koerber@suny.edu::91757253-cc7b-4705-809f-b291d8f3bd2f" providerId="AD" clId="Web-{95996ABF-0A63-DDCA-84FE-F5397029CB06}"/>
    <pc:docChg chg="modSld">
      <pc:chgData name="Koerber, Jennifer" userId="S::jennifer.koerber@suny.edu::91757253-cc7b-4705-809f-b291d8f3bd2f" providerId="AD" clId="Web-{95996ABF-0A63-DDCA-84FE-F5397029CB06}" dt="2019-11-25T15:46:45.733" v="55" actId="20577"/>
      <pc:docMkLst>
        <pc:docMk/>
      </pc:docMkLst>
      <pc:sldChg chg="modSp">
        <pc:chgData name="Koerber, Jennifer" userId="S::jennifer.koerber@suny.edu::91757253-cc7b-4705-809f-b291d8f3bd2f" providerId="AD" clId="Web-{95996ABF-0A63-DDCA-84FE-F5397029CB06}" dt="2019-11-25T15:44:00.952" v="29" actId="14100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95996ABF-0A63-DDCA-84FE-F5397029CB06}" dt="2019-11-25T15:44:00.952" v="29" actId="14100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95996ABF-0A63-DDCA-84FE-F5397029CB06}" dt="2019-11-25T15:46:23.093" v="42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95996ABF-0A63-DDCA-84FE-F5397029CB06}" dt="2019-11-25T15:46:23.093" v="42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95996ABF-0A63-DDCA-84FE-F5397029CB06}" dt="2019-11-25T15:46:45.733" v="54" actId="20577"/>
        <pc:sldMkLst>
          <pc:docMk/>
          <pc:sldMk cId="2995118331" sldId="345"/>
        </pc:sldMkLst>
        <pc:spChg chg="mod">
          <ac:chgData name="Koerber, Jennifer" userId="S::jennifer.koerber@suny.edu::91757253-cc7b-4705-809f-b291d8f3bd2f" providerId="AD" clId="Web-{95996ABF-0A63-DDCA-84FE-F5397029CB06}" dt="2019-11-25T15:46:45.733" v="54" actId="20577"/>
          <ac:spMkLst>
            <pc:docMk/>
            <pc:sldMk cId="2995118331" sldId="345"/>
            <ac:spMk id="3" creationId="{79F088FC-102D-49CB-B1DF-8F39C8CDCD58}"/>
          </ac:spMkLst>
        </pc:spChg>
      </pc:sldChg>
    </pc:docChg>
  </pc:docChgLst>
  <pc:docChgLst>
    <pc:chgData name="McGee, Margaret" userId="S::margaret.mcgee@suny.edu::07377fe7-8f05-4c22-a697-5f820ef7115e" providerId="AD" clId="Web-{D3A1A1D9-EEAF-4F7E-A49D-9298AA149061}"/>
    <pc:docChg chg="modSld">
      <pc:chgData name="McGee, Margaret" userId="S::margaret.mcgee@suny.edu::07377fe7-8f05-4c22-a697-5f820ef7115e" providerId="AD" clId="Web-{D3A1A1D9-EEAF-4F7E-A49D-9298AA149061}" dt="2020-03-30T14:46:32.932" v="38" actId="20577"/>
      <pc:docMkLst>
        <pc:docMk/>
      </pc:docMkLst>
      <pc:sldChg chg="modSp">
        <pc:chgData name="McGee, Margaret" userId="S::margaret.mcgee@suny.edu::07377fe7-8f05-4c22-a697-5f820ef7115e" providerId="AD" clId="Web-{D3A1A1D9-EEAF-4F7E-A49D-9298AA149061}" dt="2020-03-30T14:46:32.932" v="37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D3A1A1D9-EEAF-4F7E-A49D-9298AA149061}" dt="2020-03-30T14:46:32.932" v="37" actId="20577"/>
          <ac:spMkLst>
            <pc:docMk/>
            <pc:sldMk cId="295589292" sldId="369"/>
            <ac:spMk id="3" creationId="{4DBDDB3F-B73C-4F73-9955-8AC852907A47}"/>
          </ac:spMkLst>
        </pc:spChg>
      </pc:sldChg>
    </pc:docChg>
  </pc:docChgLst>
  <pc:docChgLst>
    <pc:chgData name="Eichelberger, Michelle" userId="S::michelle.eichelberger@suny.edu::1bd4442c-2af1-40d1-9d43-8e1df5db51d4" providerId="AD" clId="Web-{A42C4C7A-C653-42C3-B9AD-633B8B13EA4E}"/>
    <pc:docChg chg="modSld">
      <pc:chgData name="Eichelberger, Michelle" userId="S::michelle.eichelberger@suny.edu::1bd4442c-2af1-40d1-9d43-8e1df5db51d4" providerId="AD" clId="Web-{A42C4C7A-C653-42C3-B9AD-633B8B13EA4E}" dt="2020-09-23T20:10:40.495" v="4" actId="20577"/>
      <pc:docMkLst>
        <pc:docMk/>
      </pc:docMkLst>
      <pc:sldChg chg="modSp">
        <pc:chgData name="Eichelberger, Michelle" userId="S::michelle.eichelberger@suny.edu::1bd4442c-2af1-40d1-9d43-8e1df5db51d4" providerId="AD" clId="Web-{A42C4C7A-C653-42C3-B9AD-633B8B13EA4E}" dt="2020-09-23T20:10:37.136" v="2" actId="20577"/>
        <pc:sldMkLst>
          <pc:docMk/>
          <pc:sldMk cId="667077888" sldId="444"/>
        </pc:sldMkLst>
        <pc:spChg chg="mod">
          <ac:chgData name="Eichelberger, Michelle" userId="S::michelle.eichelberger@suny.edu::1bd4442c-2af1-40d1-9d43-8e1df5db51d4" providerId="AD" clId="Web-{A42C4C7A-C653-42C3-B9AD-633B8B13EA4E}" dt="2020-09-23T20:10:37.136" v="2" actId="20577"/>
          <ac:spMkLst>
            <pc:docMk/>
            <pc:sldMk cId="667077888" sldId="444"/>
            <ac:spMk id="16" creationId="{AA0C2B46-31D6-4C58-841E-D3D6AFBBAE8D}"/>
          </ac:spMkLst>
        </pc:spChg>
      </pc:sldChg>
    </pc:docChg>
  </pc:docChgLst>
  <pc:docChgLst>
    <pc:chgData name="McGee, Margaret" userId="S::margaret.mcgee@suny.edu::07377fe7-8f05-4c22-a697-5f820ef7115e" providerId="AD" clId="Web-{EE30BF9A-4E25-E0BB-93A7-3BDD8827C544}"/>
    <pc:docChg chg="addSld delSld modSld sldOrd">
      <pc:chgData name="McGee, Margaret" userId="S::margaret.mcgee@suny.edu::07377fe7-8f05-4c22-a697-5f820ef7115e" providerId="AD" clId="Web-{EE30BF9A-4E25-E0BB-93A7-3BDD8827C544}" dt="2019-11-22T14:29:06.881" v="1612" actId="20577"/>
      <pc:docMkLst>
        <pc:docMk/>
      </pc:docMkLst>
      <pc:sldChg chg="modSp add ord replId">
        <pc:chgData name="McGee, Margaret" userId="S::margaret.mcgee@suny.edu::07377fe7-8f05-4c22-a697-5f820ef7115e" providerId="AD" clId="Web-{EE30BF9A-4E25-E0BB-93A7-3BDD8827C544}" dt="2019-11-22T14:19:11.773" v="786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EE30BF9A-4E25-E0BB-93A7-3BDD8827C544}" dt="2019-11-22T14:18:44.211" v="776" actId="1076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E30BF9A-4E25-E0BB-93A7-3BDD8827C544}" dt="2019-11-22T14:19:11.773" v="786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add del replId">
        <pc:chgData name="McGee, Margaret" userId="S::margaret.mcgee@suny.edu::07377fe7-8f05-4c22-a697-5f820ef7115e" providerId="AD" clId="Web-{EE30BF9A-4E25-E0BB-93A7-3BDD8827C544}" dt="2019-11-22T14:07:21.728" v="1"/>
        <pc:sldMkLst>
          <pc:docMk/>
          <pc:sldMk cId="3083609415" sldId="342"/>
        </pc:sldMkLst>
      </pc:sldChg>
      <pc:sldChg chg="modSp add ord replId">
        <pc:chgData name="McGee, Margaret" userId="S::margaret.mcgee@suny.edu::07377fe7-8f05-4c22-a697-5f820ef7115e" providerId="AD" clId="Web-{EE30BF9A-4E25-E0BB-93A7-3BDD8827C544}" dt="2019-11-22T14:29:06.881" v="1611" actId="20577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EE30BF9A-4E25-E0BB-93A7-3BDD8827C544}" dt="2019-11-22T14:24:02.132" v="817" actId="20577"/>
          <ac:spMkLst>
            <pc:docMk/>
            <pc:sldMk cId="3497420990" sldId="343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E30BF9A-4E25-E0BB-93A7-3BDD8827C544}" dt="2019-11-22T14:29:06.881" v="1611" actId="20577"/>
          <ac:spMkLst>
            <pc:docMk/>
            <pc:sldMk cId="3497420990" sldId="343"/>
            <ac:spMk id="3" creationId="{4DBDDB3F-B73C-4F73-9955-8AC852907A47}"/>
          </ac:spMkLst>
        </pc:spChg>
      </pc:sldChg>
    </pc:docChg>
  </pc:docChgLst>
  <pc:docChgLst>
    <pc:chgData name="McGee, Margaret" userId="S::margaret.mcgee@suny.edu::07377fe7-8f05-4c22-a697-5f820ef7115e" providerId="AD" clId="Web-{D089E28D-ED8D-43F4-87EE-4559A93CEBA0}"/>
    <pc:docChg chg="delSld modSld sldOrd">
      <pc:chgData name="McGee, Margaret" userId="S::margaret.mcgee@suny.edu::07377fe7-8f05-4c22-a697-5f820ef7115e" providerId="AD" clId="Web-{D089E28D-ED8D-43F4-87EE-4559A93CEBA0}" dt="2020-02-24T23:22:04.107" v="2443"/>
      <pc:docMkLst>
        <pc:docMk/>
      </pc:docMkLst>
      <pc:sldChg chg="modSp">
        <pc:chgData name="McGee, Margaret" userId="S::margaret.mcgee@suny.edu::07377fe7-8f05-4c22-a697-5f820ef7115e" providerId="AD" clId="Web-{D089E28D-ED8D-43F4-87EE-4559A93CEBA0}" dt="2020-02-24T23:04:13.203" v="362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D089E28D-ED8D-43F4-87EE-4559A93CEBA0}" dt="2020-02-24T23:04:13.203" v="362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 del">
        <pc:chgData name="McGee, Margaret" userId="S::margaret.mcgee@suny.edu::07377fe7-8f05-4c22-a697-5f820ef7115e" providerId="AD" clId="Web-{D089E28D-ED8D-43F4-87EE-4559A93CEBA0}" dt="2020-02-24T23:22:04.107" v="2443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D089E28D-ED8D-43F4-87EE-4559A93CEBA0}" dt="2020-02-24T23:05:26.952" v="415" actId="20577"/>
          <ac:spMkLst>
            <pc:docMk/>
            <pc:sldMk cId="3546033310" sldId="344"/>
            <ac:spMk id="2" creationId="{71EA7B85-A46E-4A0A-B5A6-003D849DE4A5}"/>
          </ac:spMkLst>
        </pc:spChg>
      </pc:sldChg>
      <pc:sldChg chg="modSp ord">
        <pc:chgData name="McGee, Margaret" userId="S::margaret.mcgee@suny.edu::07377fe7-8f05-4c22-a697-5f820ef7115e" providerId="AD" clId="Web-{D089E28D-ED8D-43F4-87EE-4559A93CEBA0}" dt="2020-02-24T23:21:41.950" v="2441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D089E28D-ED8D-43F4-87EE-4559A93CEBA0}" dt="2020-02-24T23:21:41.950" v="2441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addSp modSp">
        <pc:chgData name="McGee, Margaret" userId="S::margaret.mcgee@suny.edu::07377fe7-8f05-4c22-a697-5f820ef7115e" providerId="AD" clId="Web-{D089E28D-ED8D-43F4-87EE-4559A93CEBA0}" dt="2020-02-24T23:18:31.951" v="2049" actId="1076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D089E28D-ED8D-43F4-87EE-4559A93CEBA0}" dt="2020-02-24T23:13:06.358" v="1720" actId="20577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D089E28D-ED8D-43F4-87EE-4559A93CEBA0}" dt="2020-02-24T23:17:23.263" v="2043" actId="20577"/>
          <ac:spMkLst>
            <pc:docMk/>
            <pc:sldMk cId="2832116887" sldId="370"/>
            <ac:spMk id="3" creationId="{4DBDDB3F-B73C-4F73-9955-8AC852907A47}"/>
          </ac:spMkLst>
        </pc:spChg>
        <pc:picChg chg="add mod">
          <ac:chgData name="McGee, Margaret" userId="S::margaret.mcgee@suny.edu::07377fe7-8f05-4c22-a697-5f820ef7115e" providerId="AD" clId="Web-{D089E28D-ED8D-43F4-87EE-4559A93CEBA0}" dt="2020-02-24T23:18:31.951" v="2049" actId="1076"/>
          <ac:picMkLst>
            <pc:docMk/>
            <pc:sldMk cId="2832116887" sldId="370"/>
            <ac:picMk id="4" creationId="{E63A49C0-4A34-422B-B936-DA3024F94DA5}"/>
          </ac:picMkLst>
        </pc:picChg>
      </pc:sldChg>
      <pc:sldChg chg="del">
        <pc:chgData name="McGee, Margaret" userId="S::margaret.mcgee@suny.edu::07377fe7-8f05-4c22-a697-5f820ef7115e" providerId="AD" clId="Web-{D089E28D-ED8D-43F4-87EE-4559A93CEBA0}" dt="2020-02-24T23:05:15.781" v="414"/>
        <pc:sldMkLst>
          <pc:docMk/>
          <pc:sldMk cId="3912436486" sldId="371"/>
        </pc:sldMkLst>
      </pc:sldChg>
      <pc:sldChg chg="modSp">
        <pc:chgData name="McGee, Margaret" userId="S::margaret.mcgee@suny.edu::07377fe7-8f05-4c22-a697-5f820ef7115e" providerId="AD" clId="Web-{D089E28D-ED8D-43F4-87EE-4559A93CEBA0}" dt="2020-02-24T23:05:46.921" v="429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D089E28D-ED8D-43F4-87EE-4559A93CEBA0}" dt="2020-02-24T23:05:46.921" v="429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del">
        <pc:chgData name="McGee, Margaret" userId="S::margaret.mcgee@suny.edu::07377fe7-8f05-4c22-a697-5f820ef7115e" providerId="AD" clId="Web-{D089E28D-ED8D-43F4-87EE-4559A93CEBA0}" dt="2020-02-24T23:05:35.922" v="418"/>
        <pc:sldMkLst>
          <pc:docMk/>
          <pc:sldMk cId="484102578" sldId="378"/>
        </pc:sldMkLst>
      </pc:sldChg>
      <pc:sldChg chg="modSp">
        <pc:chgData name="McGee, Margaret" userId="S::margaret.mcgee@suny.edu::07377fe7-8f05-4c22-a697-5f820ef7115e" providerId="AD" clId="Web-{D089E28D-ED8D-43F4-87EE-4559A93CEBA0}" dt="2020-02-24T23:06:00.468" v="442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D089E28D-ED8D-43F4-87EE-4559A93CEBA0}" dt="2020-02-24T23:06:00.468" v="442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Jackson, Timothy" userId="S::timothy.jackson@suny.edu::9ce01cec-8b46-438e-9d10-af58cd21d299" providerId="AD" clId="Web-{A8C451F5-CB67-46AF-AEC3-CF51AF1354E8}"/>
    <pc:docChg chg="modSld">
      <pc:chgData name="Jackson, Timothy" userId="S::timothy.jackson@suny.edu::9ce01cec-8b46-438e-9d10-af58cd21d299" providerId="AD" clId="Web-{A8C451F5-CB67-46AF-AEC3-CF51AF1354E8}" dt="2020-04-30T13:51:24.076" v="147" actId="20577"/>
      <pc:docMkLst>
        <pc:docMk/>
      </pc:docMkLst>
      <pc:sldChg chg="modSp">
        <pc:chgData name="Jackson, Timothy" userId="S::timothy.jackson@suny.edu::9ce01cec-8b46-438e-9d10-af58cd21d299" providerId="AD" clId="Web-{A8C451F5-CB67-46AF-AEC3-CF51AF1354E8}" dt="2020-04-30T13:51:24.060" v="146" actId="20577"/>
        <pc:sldMkLst>
          <pc:docMk/>
          <pc:sldMk cId="4087196870" sldId="446"/>
        </pc:sldMkLst>
        <pc:spChg chg="mod">
          <ac:chgData name="Jackson, Timothy" userId="S::timothy.jackson@suny.edu::9ce01cec-8b46-438e-9d10-af58cd21d299" providerId="AD" clId="Web-{A8C451F5-CB67-46AF-AEC3-CF51AF1354E8}" dt="2020-04-30T13:51:24.060" v="146" actId="20577"/>
          <ac:spMkLst>
            <pc:docMk/>
            <pc:sldMk cId="4087196870" sldId="446"/>
            <ac:spMk id="5" creationId="{535E1953-C7A3-4180-AAE1-5C1894D3B757}"/>
          </ac:spMkLst>
        </pc:spChg>
      </pc:sldChg>
    </pc:docChg>
  </pc:docChgLst>
  <pc:docChgLst>
    <pc:chgData name="Tovstiadi, Esta" userId="S::esta.tovstiadi@suny.edu::b592cbb2-ea38-4240-8a3a-6613487ae435" providerId="AD" clId="Web-{00DC578F-E246-467C-BBCE-D8E66F4E05A4}"/>
    <pc:docChg chg="modSld">
      <pc:chgData name="Tovstiadi, Esta" userId="S::esta.tovstiadi@suny.edu::b592cbb2-ea38-4240-8a3a-6613487ae435" providerId="AD" clId="Web-{00DC578F-E246-467C-BBCE-D8E66F4E05A4}" dt="2020-07-27T17:48:52.007" v="22"/>
      <pc:docMkLst>
        <pc:docMk/>
      </pc:docMkLst>
      <pc:sldChg chg="addSp delSp modSp">
        <pc:chgData name="Tovstiadi, Esta" userId="S::esta.tovstiadi@suny.edu::b592cbb2-ea38-4240-8a3a-6613487ae435" providerId="AD" clId="Web-{00DC578F-E246-467C-BBCE-D8E66F4E05A4}" dt="2020-07-27T17:48:52.007" v="22"/>
        <pc:sldMkLst>
          <pc:docMk/>
          <pc:sldMk cId="737123635" sldId="448"/>
        </pc:sldMkLst>
        <pc:spChg chg="add mod">
          <ac:chgData name="Tovstiadi, Esta" userId="S::esta.tovstiadi@suny.edu::b592cbb2-ea38-4240-8a3a-6613487ae435" providerId="AD" clId="Web-{00DC578F-E246-467C-BBCE-D8E66F4E05A4}" dt="2020-07-27T17:48:52.007" v="22"/>
          <ac:spMkLst>
            <pc:docMk/>
            <pc:sldMk cId="737123635" sldId="448"/>
            <ac:spMk id="3" creationId="{896FA581-2A89-4145-900E-A070DBF58F6A}"/>
          </ac:spMkLst>
        </pc:spChg>
        <pc:spChg chg="del mod">
          <ac:chgData name="Tovstiadi, Esta" userId="S::esta.tovstiadi@suny.edu::b592cbb2-ea38-4240-8a3a-6613487ae435" providerId="AD" clId="Web-{00DC578F-E246-467C-BBCE-D8E66F4E05A4}" dt="2020-07-27T17:48:52.007" v="22"/>
          <ac:spMkLst>
            <pc:docMk/>
            <pc:sldMk cId="737123635" sldId="448"/>
            <ac:spMk id="14" creationId="{00000000-0000-0000-0000-000000000000}"/>
          </ac:spMkLst>
        </pc:spChg>
        <pc:spChg chg="add">
          <ac:chgData name="Tovstiadi, Esta" userId="S::esta.tovstiadi@suny.edu::b592cbb2-ea38-4240-8a3a-6613487ae435" providerId="AD" clId="Web-{00DC578F-E246-467C-BBCE-D8E66F4E05A4}" dt="2020-07-27T17:48:36.257" v="21"/>
          <ac:spMkLst>
            <pc:docMk/>
            <pc:sldMk cId="737123635" sldId="448"/>
            <ac:spMk id="15" creationId="{B0442CCB-DC6F-4E17-B06D-0F3C87ED85CD}"/>
          </ac:spMkLst>
        </pc:spChg>
        <pc:picChg chg="add">
          <ac:chgData name="Tovstiadi, Esta" userId="S::esta.tovstiadi@suny.edu::b592cbb2-ea38-4240-8a3a-6613487ae435" providerId="AD" clId="Web-{00DC578F-E246-467C-BBCE-D8E66F4E05A4}" dt="2020-07-27T17:48:36.257" v="21"/>
          <ac:picMkLst>
            <pc:docMk/>
            <pc:sldMk cId="737123635" sldId="448"/>
            <ac:picMk id="16" creationId="{19C53B30-3344-4E13-8BB8-E58A9AFDD417}"/>
          </ac:picMkLst>
        </pc:picChg>
        <pc:picChg chg="add">
          <ac:chgData name="Tovstiadi, Esta" userId="S::esta.tovstiadi@suny.edu::b592cbb2-ea38-4240-8a3a-6613487ae435" providerId="AD" clId="Web-{00DC578F-E246-467C-BBCE-D8E66F4E05A4}" dt="2020-07-27T17:48:36.257" v="21"/>
          <ac:picMkLst>
            <pc:docMk/>
            <pc:sldMk cId="737123635" sldId="448"/>
            <ac:picMk id="17" creationId="{1E6A1C27-8E09-49EF-9781-E1DD45F14D8F}"/>
          </ac:picMkLst>
        </pc:picChg>
        <pc:picChg chg="add">
          <ac:chgData name="Tovstiadi, Esta" userId="S::esta.tovstiadi@suny.edu::b592cbb2-ea38-4240-8a3a-6613487ae435" providerId="AD" clId="Web-{00DC578F-E246-467C-BBCE-D8E66F4E05A4}" dt="2020-07-27T17:48:36.257" v="21"/>
          <ac:picMkLst>
            <pc:docMk/>
            <pc:sldMk cId="737123635" sldId="448"/>
            <ac:picMk id="18" creationId="{8757CC79-7571-43DC-AB75-0F47D6AD8BB1}"/>
          </ac:picMkLst>
        </pc:picChg>
      </pc:sldChg>
    </pc:docChg>
  </pc:docChgLst>
  <pc:docChgLst>
    <pc:chgData name="Koerber, Jennifer" userId="S::jennifer.koerber@suny.edu::91757253-cc7b-4705-809f-b291d8f3bd2f" providerId="AD" clId="Web-{A3794379-EFE5-44FF-B861-6C40DF5A7D19}"/>
    <pc:docChg chg="addSld modSld">
      <pc:chgData name="Koerber, Jennifer" userId="S::jennifer.koerber@suny.edu::91757253-cc7b-4705-809f-b291d8f3bd2f" providerId="AD" clId="Web-{A3794379-EFE5-44FF-B861-6C40DF5A7D19}" dt="2020-04-29T19:31:29.452" v="672" actId="20577"/>
      <pc:docMkLst>
        <pc:docMk/>
      </pc:docMkLst>
      <pc:sldChg chg="addSp delSp modSp add mod replId modClrScheme chgLayout">
        <pc:chgData name="Koerber, Jennifer" userId="S::jennifer.koerber@suny.edu::91757253-cc7b-4705-809f-b291d8f3bd2f" providerId="AD" clId="Web-{A3794379-EFE5-44FF-B861-6C40DF5A7D19}" dt="2020-04-29T19:31:29.452" v="672" actId="20577"/>
        <pc:sldMkLst>
          <pc:docMk/>
          <pc:sldMk cId="3889583148" sldId="437"/>
        </pc:sldMkLst>
        <pc:spChg chg="mod ord">
          <ac:chgData name="Koerber, Jennifer" userId="S::jennifer.koerber@suny.edu::91757253-cc7b-4705-809f-b291d8f3bd2f" providerId="AD" clId="Web-{A3794379-EFE5-44FF-B861-6C40DF5A7D19}" dt="2020-04-29T19:11:34.537" v="137" actId="20577"/>
          <ac:spMkLst>
            <pc:docMk/>
            <pc:sldMk cId="3889583148" sldId="437"/>
            <ac:spMk id="2" creationId="{DCDD3146-7637-46DF-8B82-7A8FC2E12D15}"/>
          </ac:spMkLst>
        </pc:spChg>
        <pc:spChg chg="add del mod">
          <ac:chgData name="Koerber, Jennifer" userId="S::jennifer.koerber@suny.edu::91757253-cc7b-4705-809f-b291d8f3bd2f" providerId="AD" clId="Web-{A3794379-EFE5-44FF-B861-6C40DF5A7D19}" dt="2020-04-29T19:08:51.641" v="33"/>
          <ac:spMkLst>
            <pc:docMk/>
            <pc:sldMk cId="3889583148" sldId="437"/>
            <ac:spMk id="4" creationId="{59A37109-2DEC-48B2-A150-11E65188ECF1}"/>
          </ac:spMkLst>
        </pc:spChg>
        <pc:spChg chg="add del mod">
          <ac:chgData name="Koerber, Jennifer" userId="S::jennifer.koerber@suny.edu::91757253-cc7b-4705-809f-b291d8f3bd2f" providerId="AD" clId="Web-{A3794379-EFE5-44FF-B861-6C40DF5A7D19}" dt="2020-04-29T19:08:49.313" v="32"/>
          <ac:spMkLst>
            <pc:docMk/>
            <pc:sldMk cId="3889583148" sldId="437"/>
            <ac:spMk id="13" creationId="{C22437B1-7676-4AE6-B61B-0B46731893E3}"/>
          </ac:spMkLst>
        </pc:spChg>
        <pc:spChg chg="del mod ord">
          <ac:chgData name="Koerber, Jennifer" userId="S::jennifer.koerber@suny.edu::91757253-cc7b-4705-809f-b291d8f3bd2f" providerId="AD" clId="Web-{A3794379-EFE5-44FF-B861-6C40DF5A7D19}" dt="2020-04-29T19:09:02.813" v="35"/>
          <ac:spMkLst>
            <pc:docMk/>
            <pc:sldMk cId="3889583148" sldId="437"/>
            <ac:spMk id="16" creationId="{435658E4-F0C8-4F7F-8758-9FFB05E56D6B}"/>
          </ac:spMkLst>
        </pc:spChg>
        <pc:spChg chg="mod ord">
          <ac:chgData name="Koerber, Jennifer" userId="S::jennifer.koerber@suny.edu::91757253-cc7b-4705-809f-b291d8f3bd2f" providerId="AD" clId="Web-{A3794379-EFE5-44FF-B861-6C40DF5A7D19}" dt="2020-04-29T19:31:29.452" v="672" actId="20577"/>
          <ac:spMkLst>
            <pc:docMk/>
            <pc:sldMk cId="3889583148" sldId="437"/>
            <ac:spMk id="18" creationId="{63A16270-9913-4258-A541-7EFB96BA490A}"/>
          </ac:spMkLst>
        </pc:spChg>
        <pc:spChg chg="add del mod">
          <ac:chgData name="Koerber, Jennifer" userId="S::jennifer.koerber@suny.edu::91757253-cc7b-4705-809f-b291d8f3bd2f" providerId="AD" clId="Web-{A3794379-EFE5-44FF-B861-6C40DF5A7D19}" dt="2020-04-29T19:22:49.247" v="420"/>
          <ac:spMkLst>
            <pc:docMk/>
            <pc:sldMk cId="3889583148" sldId="437"/>
            <ac:spMk id="19" creationId="{BA7692F5-9908-4DA3-90A6-AEF2AC38FF4C}"/>
          </ac:spMkLst>
        </pc:spChg>
        <pc:spChg chg="del mod ord">
          <ac:chgData name="Koerber, Jennifer" userId="S::jennifer.koerber@suny.edu::91757253-cc7b-4705-809f-b291d8f3bd2f" providerId="AD" clId="Web-{A3794379-EFE5-44FF-B861-6C40DF5A7D19}" dt="2020-04-29T19:08:45.485" v="30"/>
          <ac:spMkLst>
            <pc:docMk/>
            <pc:sldMk cId="3889583148" sldId="437"/>
            <ac:spMk id="20" creationId="{1FF9CAA6-2D6A-431D-9F1A-4E750932A964}"/>
          </ac:spMkLst>
        </pc:spChg>
        <pc:spChg chg="del mod ord">
          <ac:chgData name="Koerber, Jennifer" userId="S::jennifer.koerber@suny.edu::91757253-cc7b-4705-809f-b291d8f3bd2f" providerId="AD" clId="Web-{A3794379-EFE5-44FF-B861-6C40DF5A7D19}" dt="2020-04-29T19:08:48.125" v="31"/>
          <ac:spMkLst>
            <pc:docMk/>
            <pc:sldMk cId="3889583148" sldId="437"/>
            <ac:spMk id="22" creationId="{58379C07-31DE-43E5-BB9C-1473F06FF428}"/>
          </ac:spMkLst>
        </pc:spChg>
        <pc:cxnChg chg="add del mod">
          <ac:chgData name="Koerber, Jennifer" userId="S::jennifer.koerber@suny.edu::91757253-cc7b-4705-809f-b291d8f3bd2f" providerId="AD" clId="Web-{A3794379-EFE5-44FF-B861-6C40DF5A7D19}" dt="2020-04-29T19:12:48.649" v="156"/>
          <ac:cxnSpMkLst>
            <pc:docMk/>
            <pc:sldMk cId="3889583148" sldId="437"/>
            <ac:cxnSpMk id="15" creationId="{9A5DB51B-6CB2-4982-BF87-83328E125BBB}"/>
          </ac:cxnSpMkLst>
        </pc:cxnChg>
        <pc:cxnChg chg="add del mod">
          <ac:chgData name="Koerber, Jennifer" userId="S::jennifer.koerber@suny.edu::91757253-cc7b-4705-809f-b291d8f3bd2f" providerId="AD" clId="Web-{A3794379-EFE5-44FF-B861-6C40DF5A7D19}" dt="2020-04-29T19:13:19.041" v="160"/>
          <ac:cxnSpMkLst>
            <pc:docMk/>
            <pc:sldMk cId="3889583148" sldId="437"/>
            <ac:cxnSpMk id="17" creationId="{7284CAE4-B5F6-40D9-B1A0-641F026D6A4E}"/>
          </ac:cxnSpMkLst>
        </pc:cxnChg>
      </pc:sldChg>
    </pc:docChg>
  </pc:docChgLst>
  <pc:docChgLst>
    <pc:chgData name="Jackson, Timothy" userId="S::timothy.jackson@suny.edu::9ce01cec-8b46-438e-9d10-af58cd21d299" providerId="AD" clId="Web-{A5309938-1B01-46D9-B702-088FA74D806D}"/>
    <pc:docChg chg="addSld modSld">
      <pc:chgData name="Jackson, Timothy" userId="S::timothy.jackson@suny.edu::9ce01cec-8b46-438e-9d10-af58cd21d299" providerId="AD" clId="Web-{A5309938-1B01-46D9-B702-088FA74D806D}" dt="2020-04-30T13:45:07.776" v="678" actId="20577"/>
      <pc:docMkLst>
        <pc:docMk/>
      </pc:docMkLst>
      <pc:sldChg chg="modSp">
        <pc:chgData name="Jackson, Timothy" userId="S::timothy.jackson@suny.edu::9ce01cec-8b46-438e-9d10-af58cd21d299" providerId="AD" clId="Web-{A5309938-1B01-46D9-B702-088FA74D806D}" dt="2020-04-30T13:41:21.226" v="264" actId="20577"/>
        <pc:sldMkLst>
          <pc:docMk/>
          <pc:sldMk cId="2982323020" sldId="405"/>
        </pc:sldMkLst>
        <pc:spChg chg="mod">
          <ac:chgData name="Jackson, Timothy" userId="S::timothy.jackson@suny.edu::9ce01cec-8b46-438e-9d10-af58cd21d299" providerId="AD" clId="Web-{A5309938-1B01-46D9-B702-088FA74D806D}" dt="2020-04-30T13:41:21.226" v="264" actId="20577"/>
          <ac:spMkLst>
            <pc:docMk/>
            <pc:sldMk cId="2982323020" sldId="405"/>
            <ac:spMk id="5" creationId="{535E1953-C7A3-4180-AAE1-5C1894D3B757}"/>
          </ac:spMkLst>
        </pc:spChg>
      </pc:sldChg>
      <pc:sldChg chg="modSp add replId">
        <pc:chgData name="Jackson, Timothy" userId="S::timothy.jackson@suny.edu::9ce01cec-8b46-438e-9d10-af58cd21d299" providerId="AD" clId="Web-{A5309938-1B01-46D9-B702-088FA74D806D}" dt="2020-04-30T13:45:07.776" v="678" actId="20577"/>
        <pc:sldMkLst>
          <pc:docMk/>
          <pc:sldMk cId="4087196870" sldId="446"/>
        </pc:sldMkLst>
        <pc:spChg chg="mod">
          <ac:chgData name="Jackson, Timothy" userId="S::timothy.jackson@suny.edu::9ce01cec-8b46-438e-9d10-af58cd21d299" providerId="AD" clId="Web-{A5309938-1B01-46D9-B702-088FA74D806D}" dt="2020-04-30T13:41:40.961" v="301" actId="20577"/>
          <ac:spMkLst>
            <pc:docMk/>
            <pc:sldMk cId="4087196870" sldId="446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A5309938-1B01-46D9-B702-088FA74D806D}" dt="2020-04-30T13:45:07.776" v="678" actId="20577"/>
          <ac:spMkLst>
            <pc:docMk/>
            <pc:sldMk cId="4087196870" sldId="446"/>
            <ac:spMk id="5" creationId="{535E1953-C7A3-4180-AAE1-5C1894D3B757}"/>
          </ac:spMkLst>
        </pc:spChg>
      </pc:sldChg>
    </pc:docChg>
  </pc:docChgLst>
  <pc:docChgLst>
    <pc:chgData name="Pritting, Shannon" userId="S::shannon.pritting@suny.edu::b6acce8b-3193-4a7b-b3b8-1dc43a9f8da4" providerId="AD" clId="Web-{5C260720-19AE-45E3-A748-574945679535}"/>
    <pc:docChg chg="modSld">
      <pc:chgData name="Pritting, Shannon" userId="S::shannon.pritting@suny.edu::b6acce8b-3193-4a7b-b3b8-1dc43a9f8da4" providerId="AD" clId="Web-{5C260720-19AE-45E3-A748-574945679535}" dt="2020-03-31T14:36:39.874" v="317" actId="20577"/>
      <pc:docMkLst>
        <pc:docMk/>
      </pc:docMkLst>
      <pc:sldChg chg="modSp">
        <pc:chgData name="Pritting, Shannon" userId="S::shannon.pritting@suny.edu::b6acce8b-3193-4a7b-b3b8-1dc43a9f8da4" providerId="AD" clId="Web-{5C260720-19AE-45E3-A748-574945679535}" dt="2020-03-31T14:36:39.874" v="316" actId="20577"/>
        <pc:sldMkLst>
          <pc:docMk/>
          <pc:sldMk cId="2190504256" sldId="373"/>
        </pc:sldMkLst>
        <pc:spChg chg="mod">
          <ac:chgData name="Pritting, Shannon" userId="S::shannon.pritting@suny.edu::b6acce8b-3193-4a7b-b3b8-1dc43a9f8da4" providerId="AD" clId="Web-{5C260720-19AE-45E3-A748-574945679535}" dt="2020-03-31T14:36:39.874" v="316" actId="20577"/>
          <ac:spMkLst>
            <pc:docMk/>
            <pc:sldMk cId="2190504256" sldId="373"/>
            <ac:spMk id="3" creationId="{00000000-0000-0000-0000-000000000000}"/>
          </ac:spMkLst>
        </pc:spChg>
      </pc:sldChg>
    </pc:docChg>
  </pc:docChgLst>
  <pc:docChgLst>
    <pc:chgData name="Smathers, Jennifer" userId="S::jennifer.smathers@suny.edu::10107e7b-e048-47df-8a1d-16dbcd6b7bb5" providerId="AD" clId="Web-{4BFE5B3C-80B2-4821-98E2-7788F5C085E5}"/>
    <pc:docChg chg="delSld">
      <pc:chgData name="Smathers, Jennifer" userId="S::jennifer.smathers@suny.edu::10107e7b-e048-47df-8a1d-16dbcd6b7bb5" providerId="AD" clId="Web-{4BFE5B3C-80B2-4821-98E2-7788F5C085E5}" dt="2020-04-29T21:41:56.588" v="3"/>
      <pc:docMkLst>
        <pc:docMk/>
      </pc:docMkLst>
      <pc:sldChg chg="del">
        <pc:chgData name="Smathers, Jennifer" userId="S::jennifer.smathers@suny.edu::10107e7b-e048-47df-8a1d-16dbcd6b7bb5" providerId="AD" clId="Web-{4BFE5B3C-80B2-4821-98E2-7788F5C085E5}" dt="2020-04-29T21:40:30.681" v="0"/>
        <pc:sldMkLst>
          <pc:docMk/>
          <pc:sldMk cId="2432432421" sldId="420"/>
        </pc:sldMkLst>
      </pc:sldChg>
      <pc:sldChg chg="del">
        <pc:chgData name="Smathers, Jennifer" userId="S::jennifer.smathers@suny.edu::10107e7b-e048-47df-8a1d-16dbcd6b7bb5" providerId="AD" clId="Web-{4BFE5B3C-80B2-4821-98E2-7788F5C085E5}" dt="2020-04-29T21:41:56.588" v="3"/>
        <pc:sldMkLst>
          <pc:docMk/>
          <pc:sldMk cId="879231650" sldId="421"/>
        </pc:sldMkLst>
      </pc:sldChg>
      <pc:sldChg chg="del">
        <pc:chgData name="Smathers, Jennifer" userId="S::jennifer.smathers@suny.edu::10107e7b-e048-47df-8a1d-16dbcd6b7bb5" providerId="AD" clId="Web-{4BFE5B3C-80B2-4821-98E2-7788F5C085E5}" dt="2020-04-29T21:41:36.792" v="2"/>
        <pc:sldMkLst>
          <pc:docMk/>
          <pc:sldMk cId="229058113" sldId="422"/>
        </pc:sldMkLst>
      </pc:sldChg>
      <pc:sldChg chg="del">
        <pc:chgData name="Smathers, Jennifer" userId="S::jennifer.smathers@suny.edu::10107e7b-e048-47df-8a1d-16dbcd6b7bb5" providerId="AD" clId="Web-{4BFE5B3C-80B2-4821-98E2-7788F5C085E5}" dt="2020-04-29T21:40:34.244" v="1"/>
        <pc:sldMkLst>
          <pc:docMk/>
          <pc:sldMk cId="1554470817" sldId="424"/>
        </pc:sldMkLst>
      </pc:sldChg>
    </pc:docChg>
  </pc:docChgLst>
  <pc:docChgLst>
    <pc:chgData name="Pritting, Shannon" userId="S::shannon.pritting@suny.edu::b6acce8b-3193-4a7b-b3b8-1dc43a9f8da4" providerId="AD" clId="Web-{32D88EB5-97FD-4EDB-A35F-AAA2C56799DC}"/>
    <pc:docChg chg="delSld">
      <pc:chgData name="Pritting, Shannon" userId="S::shannon.pritting@suny.edu::b6acce8b-3193-4a7b-b3b8-1dc43a9f8da4" providerId="AD" clId="Web-{32D88EB5-97FD-4EDB-A35F-AAA2C56799DC}" dt="2020-03-30T18:32:04.193" v="1"/>
      <pc:docMkLst>
        <pc:docMk/>
      </pc:docMkLst>
      <pc:sldChg chg="del">
        <pc:chgData name="Pritting, Shannon" userId="S::shannon.pritting@suny.edu::b6acce8b-3193-4a7b-b3b8-1dc43a9f8da4" providerId="AD" clId="Web-{32D88EB5-97FD-4EDB-A35F-AAA2C56799DC}" dt="2020-03-30T18:31:54.958" v="0"/>
        <pc:sldMkLst>
          <pc:docMk/>
          <pc:sldMk cId="2023300331" sldId="387"/>
        </pc:sldMkLst>
      </pc:sldChg>
      <pc:sldChg chg="del">
        <pc:chgData name="Pritting, Shannon" userId="S::shannon.pritting@suny.edu::b6acce8b-3193-4a7b-b3b8-1dc43a9f8da4" providerId="AD" clId="Web-{32D88EB5-97FD-4EDB-A35F-AAA2C56799DC}" dt="2020-03-30T18:32:04.193" v="1"/>
        <pc:sldMkLst>
          <pc:docMk/>
          <pc:sldMk cId="3425351415" sldId="403"/>
        </pc:sldMkLst>
      </pc:sldChg>
    </pc:docChg>
  </pc:docChgLst>
  <pc:docChgLst>
    <pc:chgData name="McGee, Margaret" userId="S::margaret.mcgee@suny.edu::07377fe7-8f05-4c22-a697-5f820ef7115e" providerId="AD" clId="Web-{B976FCDA-A24E-4D6F-A707-A3DCBA818EED}"/>
    <pc:docChg chg="addSld modSld sldOrd">
      <pc:chgData name="McGee, Margaret" userId="S::margaret.mcgee@suny.edu::07377fe7-8f05-4c22-a697-5f820ef7115e" providerId="AD" clId="Web-{B976FCDA-A24E-4D6F-A707-A3DCBA818EED}" dt="2020-04-29T15:28:36.955" v="2621"/>
      <pc:docMkLst>
        <pc:docMk/>
      </pc:docMkLst>
      <pc:sldChg chg="modSp ord">
        <pc:chgData name="McGee, Margaret" userId="S::margaret.mcgee@suny.edu::07377fe7-8f05-4c22-a697-5f820ef7115e" providerId="AD" clId="Web-{B976FCDA-A24E-4D6F-A707-A3DCBA818EED}" dt="2020-04-29T15:07:38.595" v="2442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B976FCDA-A24E-4D6F-A707-A3DCBA818EED}" dt="2020-04-29T15:01:53.559" v="1345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B976FCDA-A24E-4D6F-A707-A3DCBA818EED}" dt="2020-04-29T15:07:38.595" v="2442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B976FCDA-A24E-4D6F-A707-A3DCBA818EED}" dt="2020-04-29T14:36:57.837" v="647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B976FCDA-A24E-4D6F-A707-A3DCBA818EED}" dt="2020-04-29T14:36:57.837" v="647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B976FCDA-A24E-4D6F-A707-A3DCBA818EED}" dt="2020-04-29T15:00:39.152" v="1249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B976FCDA-A24E-4D6F-A707-A3DCBA818EED}" dt="2020-04-29T15:00:39.152" v="1249" actId="20577"/>
          <ac:spMkLst>
            <pc:docMk/>
            <pc:sldMk cId="620162658" sldId="379"/>
            <ac:spMk id="6" creationId="{0134EE62-A3AE-4ABC-9D13-84F3C54BAAF7}"/>
          </ac:spMkLst>
        </pc:spChg>
      </pc:sldChg>
      <pc:sldChg chg="modSp ord">
        <pc:chgData name="McGee, Margaret" userId="S::margaret.mcgee@suny.edu::07377fe7-8f05-4c22-a697-5f820ef7115e" providerId="AD" clId="Web-{B976FCDA-A24E-4D6F-A707-A3DCBA818EED}" dt="2020-04-29T15:00:39.215" v="1251"/>
        <pc:sldMkLst>
          <pc:docMk/>
          <pc:sldMk cId="232390341" sldId="428"/>
        </pc:sldMkLst>
        <pc:spChg chg="mod">
          <ac:chgData name="McGee, Margaret" userId="S::margaret.mcgee@suny.edu::07377fe7-8f05-4c22-a697-5f820ef7115e" providerId="AD" clId="Web-{B976FCDA-A24E-4D6F-A707-A3DCBA818EED}" dt="2020-04-29T14:39:31.682" v="882" actId="20577"/>
          <ac:spMkLst>
            <pc:docMk/>
            <pc:sldMk cId="232390341" sldId="428"/>
            <ac:spMk id="6" creationId="{0134EE62-A3AE-4ABC-9D13-84F3C54BAAF7}"/>
          </ac:spMkLst>
        </pc:spChg>
      </pc:sldChg>
      <pc:sldChg chg="ord">
        <pc:chgData name="McGee, Margaret" userId="S::margaret.mcgee@suny.edu::07377fe7-8f05-4c22-a697-5f820ef7115e" providerId="AD" clId="Web-{B976FCDA-A24E-4D6F-A707-A3DCBA818EED}" dt="2020-04-29T15:00:39.308" v="1252"/>
        <pc:sldMkLst>
          <pc:docMk/>
          <pc:sldMk cId="230798399" sldId="430"/>
        </pc:sldMkLst>
      </pc:sldChg>
      <pc:sldChg chg="addSp delSp modSp add replId">
        <pc:chgData name="McGee, Margaret" userId="S::margaret.mcgee@suny.edu::07377fe7-8f05-4c22-a697-5f820ef7115e" providerId="AD" clId="Web-{B976FCDA-A24E-4D6F-A707-A3DCBA818EED}" dt="2020-04-29T15:28:36.955" v="2621"/>
        <pc:sldMkLst>
          <pc:docMk/>
          <pc:sldMk cId="937713637" sldId="434"/>
        </pc:sldMkLst>
        <pc:spChg chg="mod">
          <ac:chgData name="McGee, Margaret" userId="S::margaret.mcgee@suny.edu::07377fe7-8f05-4c22-a697-5f820ef7115e" providerId="AD" clId="Web-{B976FCDA-A24E-4D6F-A707-A3DCBA818EED}" dt="2020-04-29T15:17:14.743" v="2492" actId="14100"/>
          <ac:spMkLst>
            <pc:docMk/>
            <pc:sldMk cId="937713637" sldId="434"/>
            <ac:spMk id="3" creationId="{4DBDDB3F-B73C-4F73-9955-8AC852907A47}"/>
          </ac:spMkLst>
        </pc:spChg>
        <pc:spChg chg="add mod">
          <ac:chgData name="McGee, Margaret" userId="S::margaret.mcgee@suny.edu::07377fe7-8f05-4c22-a697-5f820ef7115e" providerId="AD" clId="Web-{B976FCDA-A24E-4D6F-A707-A3DCBA818EED}" dt="2020-04-29T15:19:28.292" v="2591" actId="1076"/>
          <ac:spMkLst>
            <pc:docMk/>
            <pc:sldMk cId="937713637" sldId="434"/>
            <ac:spMk id="16" creationId="{77EA54B5-45F1-46FF-86A1-0B28D9EAEE9D}"/>
          </ac:spMkLst>
        </pc:spChg>
        <pc:spChg chg="add mod">
          <ac:chgData name="McGee, Margaret" userId="S::margaret.mcgee@suny.edu::07377fe7-8f05-4c22-a697-5f820ef7115e" providerId="AD" clId="Web-{B976FCDA-A24E-4D6F-A707-A3DCBA818EED}" dt="2020-04-29T15:19:37.823" v="2593" actId="1076"/>
          <ac:spMkLst>
            <pc:docMk/>
            <pc:sldMk cId="937713637" sldId="434"/>
            <ac:spMk id="17" creationId="{B5874BE0-A9B4-4A8F-B868-B8100ED29DD6}"/>
          </ac:spMkLst>
        </pc:spChg>
        <pc:grpChg chg="mod">
          <ac:chgData name="McGee, Margaret" userId="S::margaret.mcgee@suny.edu::07377fe7-8f05-4c22-a697-5f820ef7115e" providerId="AD" clId="Web-{B976FCDA-A24E-4D6F-A707-A3DCBA818EED}" dt="2020-04-29T15:24:25.561" v="2611" actId="1076"/>
          <ac:grpSpMkLst>
            <pc:docMk/>
            <pc:sldMk cId="937713637" sldId="434"/>
            <ac:grpSpMk id="14" creationId="{310D59EC-80C0-434A-9CEA-CCEF76FFDEAF}"/>
          </ac:grpSpMkLst>
        </pc:grpChg>
        <pc:picChg chg="add del mod">
          <ac:chgData name="McGee, Margaret" userId="S::margaret.mcgee@suny.edu::07377fe7-8f05-4c22-a697-5f820ef7115e" providerId="AD" clId="Web-{B976FCDA-A24E-4D6F-A707-A3DCBA818EED}" dt="2020-04-29T15:15:47.540" v="2450"/>
          <ac:picMkLst>
            <pc:docMk/>
            <pc:sldMk cId="937713637" sldId="434"/>
            <ac:picMk id="4" creationId="{C6A56366-9555-409D-9663-4E23B529547B}"/>
          </ac:picMkLst>
        </pc:picChg>
        <pc:picChg chg="add mod">
          <ac:chgData name="McGee, Margaret" userId="S::margaret.mcgee@suny.edu::07377fe7-8f05-4c22-a697-5f820ef7115e" providerId="AD" clId="Web-{B976FCDA-A24E-4D6F-A707-A3DCBA818EED}" dt="2020-04-29T15:17:18.603" v="2493" actId="1076"/>
          <ac:picMkLst>
            <pc:docMk/>
            <pc:sldMk cId="937713637" sldId="434"/>
            <ac:picMk id="8" creationId="{4E9D7313-64BE-4A59-8568-8FB316503AED}"/>
          </ac:picMkLst>
        </pc:picChg>
        <pc:picChg chg="add mod">
          <ac:chgData name="McGee, Margaret" userId="S::margaret.mcgee@suny.edu::07377fe7-8f05-4c22-a697-5f820ef7115e" providerId="AD" clId="Web-{B976FCDA-A24E-4D6F-A707-A3DCBA818EED}" dt="2020-04-29T15:19:45.823" v="2594" actId="14100"/>
          <ac:picMkLst>
            <pc:docMk/>
            <pc:sldMk cId="937713637" sldId="434"/>
            <ac:picMk id="18" creationId="{1ECE81BB-BDB7-45E3-86DB-21EEE7FD6C12}"/>
          </ac:picMkLst>
        </pc:picChg>
        <pc:picChg chg="add del mod">
          <ac:chgData name="McGee, Margaret" userId="S::margaret.mcgee@suny.edu::07377fe7-8f05-4c22-a697-5f820ef7115e" providerId="AD" clId="Web-{B976FCDA-A24E-4D6F-A707-A3DCBA818EED}" dt="2020-04-29T15:21:25.497" v="2599"/>
          <ac:picMkLst>
            <pc:docMk/>
            <pc:sldMk cId="937713637" sldId="434"/>
            <ac:picMk id="20" creationId="{85D5CC2B-A66B-4686-BA21-B1C8CF9EB9A0}"/>
          </ac:picMkLst>
        </pc:picChg>
        <pc:picChg chg="add del mod">
          <ac:chgData name="McGee, Margaret" userId="S::margaret.mcgee@suny.edu::07377fe7-8f05-4c22-a697-5f820ef7115e" providerId="AD" clId="Web-{B976FCDA-A24E-4D6F-A707-A3DCBA818EED}" dt="2020-04-29T15:22:39.326" v="2603"/>
          <ac:picMkLst>
            <pc:docMk/>
            <pc:sldMk cId="937713637" sldId="434"/>
            <ac:picMk id="22" creationId="{FB5F26DE-11AA-4DD8-8D3B-970715D2E7DF}"/>
          </ac:picMkLst>
        </pc:picChg>
        <pc:picChg chg="add del mod">
          <ac:chgData name="McGee, Margaret" userId="S::margaret.mcgee@suny.edu::07377fe7-8f05-4c22-a697-5f820ef7115e" providerId="AD" clId="Web-{B976FCDA-A24E-4D6F-A707-A3DCBA818EED}" dt="2020-04-29T15:23:11.185" v="2605"/>
          <ac:picMkLst>
            <pc:docMk/>
            <pc:sldMk cId="937713637" sldId="434"/>
            <ac:picMk id="24" creationId="{7B164B13-AC67-4061-998A-CF4A7D82225F}"/>
          </ac:picMkLst>
        </pc:picChg>
        <pc:picChg chg="add del mod">
          <ac:chgData name="McGee, Margaret" userId="S::margaret.mcgee@suny.edu::07377fe7-8f05-4c22-a697-5f820ef7115e" providerId="AD" clId="Web-{B976FCDA-A24E-4D6F-A707-A3DCBA818EED}" dt="2020-04-29T15:24:04.764" v="2610"/>
          <ac:picMkLst>
            <pc:docMk/>
            <pc:sldMk cId="937713637" sldId="434"/>
            <ac:picMk id="26" creationId="{0031432C-AC67-4353-99C9-01F0E5726791}"/>
          </ac:picMkLst>
        </pc:picChg>
        <pc:picChg chg="add del mod">
          <ac:chgData name="McGee, Margaret" userId="S::margaret.mcgee@suny.edu::07377fe7-8f05-4c22-a697-5f820ef7115e" providerId="AD" clId="Web-{B976FCDA-A24E-4D6F-A707-A3DCBA818EED}" dt="2020-04-29T15:24:29.436" v="2613"/>
          <ac:picMkLst>
            <pc:docMk/>
            <pc:sldMk cId="937713637" sldId="434"/>
            <ac:picMk id="28" creationId="{DC86287F-6B8F-4C3E-BC0C-8F2BF643CC90}"/>
          </ac:picMkLst>
        </pc:picChg>
        <pc:picChg chg="add del mod">
          <ac:chgData name="McGee, Margaret" userId="S::margaret.mcgee@suny.edu::07377fe7-8f05-4c22-a697-5f820ef7115e" providerId="AD" clId="Web-{B976FCDA-A24E-4D6F-A707-A3DCBA818EED}" dt="2020-04-29T15:25:14.093" v="2615"/>
          <ac:picMkLst>
            <pc:docMk/>
            <pc:sldMk cId="937713637" sldId="434"/>
            <ac:picMk id="30" creationId="{BE128363-65B4-4EDF-8F73-FF94F7F9163E}"/>
          </ac:picMkLst>
        </pc:picChg>
        <pc:picChg chg="add mod">
          <ac:chgData name="McGee, Margaret" userId="S::margaret.mcgee@suny.edu::07377fe7-8f05-4c22-a697-5f820ef7115e" providerId="AD" clId="Web-{B976FCDA-A24E-4D6F-A707-A3DCBA818EED}" dt="2020-04-29T15:28:36.955" v="2621"/>
          <ac:picMkLst>
            <pc:docMk/>
            <pc:sldMk cId="937713637" sldId="434"/>
            <ac:picMk id="32" creationId="{40B630D6-B9FF-4C17-BDC1-549B54A4BA50}"/>
          </ac:picMkLst>
        </pc:picChg>
      </pc:sldChg>
    </pc:docChg>
  </pc:docChgLst>
  <pc:docChgLst>
    <pc:chgData name="Tovstiadi, Esta" userId="S::esta.tovstiadi@suny.edu::b592cbb2-ea38-4240-8a3a-6613487ae435" providerId="AD" clId="Web-{2539BD6D-B911-4343-A457-C76A4840FA11}"/>
    <pc:docChg chg="modSld">
      <pc:chgData name="Tovstiadi, Esta" userId="S::esta.tovstiadi@suny.edu::b592cbb2-ea38-4240-8a3a-6613487ae435" providerId="AD" clId="Web-{2539BD6D-B911-4343-A457-C76A4840FA11}" dt="2020-04-29T23:58:38.218" v="15" actId="20577"/>
      <pc:docMkLst>
        <pc:docMk/>
      </pc:docMkLst>
      <pc:sldChg chg="modSp">
        <pc:chgData name="Tovstiadi, Esta" userId="S::esta.tovstiadi@suny.edu::b592cbb2-ea38-4240-8a3a-6613487ae435" providerId="AD" clId="Web-{2539BD6D-B911-4343-A457-C76A4840FA11}" dt="2020-04-29T23:58:38.218" v="14" actId="20577"/>
        <pc:sldMkLst>
          <pc:docMk/>
          <pc:sldMk cId="899005744" sldId="429"/>
        </pc:sldMkLst>
        <pc:spChg chg="mod">
          <ac:chgData name="Tovstiadi, Esta" userId="S::esta.tovstiadi@suny.edu::b592cbb2-ea38-4240-8a3a-6613487ae435" providerId="AD" clId="Web-{2539BD6D-B911-4343-A457-C76A4840FA11}" dt="2020-04-29T23:58:38.218" v="14" actId="20577"/>
          <ac:spMkLst>
            <pc:docMk/>
            <pc:sldMk cId="899005744" sldId="429"/>
            <ac:spMk id="3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02C7E414-CB64-1812-49ED-5EAF261BF9AD}"/>
    <pc:docChg chg="addSld modSld">
      <pc:chgData name="Koerber, Jennifer" userId="S::jennifer.koerber@suny.edu::91757253-cc7b-4705-809f-b291d8f3bd2f" providerId="AD" clId="Web-{02C7E414-CB64-1812-49ED-5EAF261BF9AD}" dt="2020-02-26T13:09:05.783" v="57" actId="1076"/>
      <pc:docMkLst>
        <pc:docMk/>
      </pc:docMkLst>
      <pc:sldChg chg="modSp">
        <pc:chgData name="Koerber, Jennifer" userId="S::jennifer.koerber@suny.edu::91757253-cc7b-4705-809f-b291d8f3bd2f" providerId="AD" clId="Web-{02C7E414-CB64-1812-49ED-5EAF261BF9AD}" dt="2020-02-26T13:09:05.783" v="57" actId="1076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02C7E414-CB64-1812-49ED-5EAF261BF9AD}" dt="2020-02-26T13:08:49.751" v="53" actId="14100"/>
          <ac:spMkLst>
            <pc:docMk/>
            <pc:sldMk cId="2998906486" sldId="35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8:52.860" v="54" actId="1076"/>
          <ac:spMkLst>
            <pc:docMk/>
            <pc:sldMk cId="2998906486" sldId="359"/>
            <ac:spMk id="4" creationId="{AA9B6431-5D22-4F67-A03E-3EF1B7A93708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9:00.892" v="56" actId="1076"/>
          <ac:spMkLst>
            <pc:docMk/>
            <pc:sldMk cId="2998906486" sldId="359"/>
            <ac:spMk id="6" creationId="{C5AD2900-A9F2-44E9-978C-F985AFD17AC7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8:56.251" v="55" actId="14100"/>
          <ac:spMkLst>
            <pc:docMk/>
            <pc:sldMk cId="2998906486" sldId="359"/>
            <ac:spMk id="13" creationId="{7CD16252-5674-4F0D-A2FE-6A70325B1A89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9:05.783" v="57" actId="1076"/>
          <ac:spMkLst>
            <pc:docMk/>
            <pc:sldMk cId="2998906486" sldId="359"/>
            <ac:spMk id="15" creationId="{4AFEA68D-B3D6-4A4A-8806-0D71A6F4E6DC}"/>
          </ac:spMkLst>
        </pc:spChg>
      </pc:sldChg>
      <pc:sldChg chg="addSp delSp modSp add replId">
        <pc:chgData name="Koerber, Jennifer" userId="S::jennifer.koerber@suny.edu::91757253-cc7b-4705-809f-b291d8f3bd2f" providerId="AD" clId="Web-{02C7E414-CB64-1812-49ED-5EAF261BF9AD}" dt="2020-02-26T13:07:40.485" v="43"/>
        <pc:sldMkLst>
          <pc:docMk/>
          <pc:sldMk cId="2784973981" sldId="402"/>
        </pc:sldMkLst>
        <pc:spChg chg="del">
          <ac:chgData name="Koerber, Jennifer" userId="S::jennifer.koerber@suny.edu::91757253-cc7b-4705-809f-b291d8f3bd2f" providerId="AD" clId="Web-{02C7E414-CB64-1812-49ED-5EAF261BF9AD}" dt="2020-02-26T13:05:23.015" v="3"/>
          <ac:spMkLst>
            <pc:docMk/>
            <pc:sldMk cId="2784973981" sldId="402"/>
            <ac:spMk id="3" creationId="{79F088FC-102D-49CB-B1DF-8F39C8CDCD58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17.311" v="1"/>
          <ac:spMkLst>
            <pc:docMk/>
            <pc:sldMk cId="2784973981" sldId="402"/>
            <ac:spMk id="4" creationId="{602A7982-8D16-4585-8A82-5938CA5BE95E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30.827" v="7"/>
          <ac:spMkLst>
            <pc:docMk/>
            <pc:sldMk cId="2784973981" sldId="402"/>
            <ac:spMk id="6" creationId="{0E3DDDCA-E813-48CB-B6B2-51959E49905C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34.718" v="8"/>
          <ac:spMkLst>
            <pc:docMk/>
            <pc:sldMk cId="2784973981" sldId="402"/>
            <ac:spMk id="13" creationId="{88211562-086D-455E-840C-410E172A6A33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27.874" v="5"/>
          <ac:spMkLst>
            <pc:docMk/>
            <pc:sldMk cId="2784973981" sldId="402"/>
            <ac:spMk id="16" creationId="{9A8A16A5-E45C-4152-B92C-E73D7A4A103A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21.233" v="2"/>
          <ac:spMkLst>
            <pc:docMk/>
            <pc:sldMk cId="2784973981" sldId="402"/>
            <ac:spMk id="17" creationId="{CAFBCCC7-5AEA-433D-8CE9-D166F98BB38A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29.749" v="6"/>
          <ac:spMkLst>
            <pc:docMk/>
            <pc:sldMk cId="2784973981" sldId="402"/>
            <ac:spMk id="18" creationId="{FD8DEA64-6181-46FD-8C44-21AB4F06810B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25.233" v="4"/>
          <ac:spMkLst>
            <pc:docMk/>
            <pc:sldMk cId="2784973981" sldId="402"/>
            <ac:spMk id="20" creationId="{39FDDADD-9F30-421C-AD22-2F402538BFAF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43.890" v="10"/>
          <ac:spMkLst>
            <pc:docMk/>
            <pc:sldMk cId="2784973981" sldId="402"/>
            <ac:spMk id="22" creationId="{6627F079-5556-450C-B7E9-0B620ECA6C25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41.155" v="9"/>
          <ac:spMkLst>
            <pc:docMk/>
            <pc:sldMk cId="2784973981" sldId="402"/>
            <ac:spMk id="24" creationId="{D0665FB9-3ACB-457F-9180-361FCF9F32AA}"/>
          </ac:spMkLst>
        </pc:spChg>
        <pc:spChg chg="add del">
          <ac:chgData name="Koerber, Jennifer" userId="S::jennifer.koerber@suny.edu::91757253-cc7b-4705-809f-b291d8f3bd2f" providerId="AD" clId="Web-{02C7E414-CB64-1812-49ED-5EAF261BF9AD}" dt="2020-02-26T13:06:37.453" v="25"/>
          <ac:spMkLst>
            <pc:docMk/>
            <pc:sldMk cId="2784973981" sldId="402"/>
            <ac:spMk id="27" creationId="{A7C1F85E-A1B7-4FB6-A213-76FE147FD15C}"/>
          </ac:spMkLst>
        </pc:spChg>
        <pc:spChg chg="add mod">
          <ac:chgData name="Koerber, Jennifer" userId="S::jennifer.koerber@suny.edu::91757253-cc7b-4705-809f-b291d8f3bd2f" providerId="AD" clId="Web-{02C7E414-CB64-1812-49ED-5EAF261BF9AD}" dt="2020-02-26T13:07:22.922" v="37" actId="20577"/>
          <ac:spMkLst>
            <pc:docMk/>
            <pc:sldMk cId="2784973981" sldId="402"/>
            <ac:spMk id="28" creationId="{212CCF00-175E-4352-A089-6015171A25BB}"/>
          </ac:spMkLst>
        </pc:spChg>
        <pc:picChg chg="add mod">
          <ac:chgData name="Koerber, Jennifer" userId="S::jennifer.koerber@suny.edu::91757253-cc7b-4705-809f-b291d8f3bd2f" providerId="AD" clId="Web-{02C7E414-CB64-1812-49ED-5EAF261BF9AD}" dt="2020-02-26T13:07:40.485" v="43"/>
          <ac:picMkLst>
            <pc:docMk/>
            <pc:sldMk cId="2784973981" sldId="402"/>
            <ac:picMk id="25" creationId="{F14F4EA6-A503-4544-AA37-0D707CB422B6}"/>
          </ac:picMkLst>
        </pc:picChg>
      </pc:sldChg>
    </pc:docChg>
  </pc:docChgLst>
  <pc:docChgLst>
    <pc:chgData name="Jackson, Timothy" userId="S::timothy.jackson@suny.edu::9ce01cec-8b46-438e-9d10-af58cd21d299" providerId="AD" clId="Web-{81D772A8-7AA1-4EC2-803E-142E37638EE5}"/>
    <pc:docChg chg="delSld modSld">
      <pc:chgData name="Jackson, Timothy" userId="S::timothy.jackson@suny.edu::9ce01cec-8b46-438e-9d10-af58cd21d299" providerId="AD" clId="Web-{81D772A8-7AA1-4EC2-803E-142E37638EE5}" dt="2020-03-30T15:57:28.357" v="875"/>
      <pc:docMkLst>
        <pc:docMk/>
      </pc:docMkLst>
      <pc:sldChg chg="addSp delSp modSp del">
        <pc:chgData name="Jackson, Timothy" userId="S::timothy.jackson@suny.edu::9ce01cec-8b46-438e-9d10-af58cd21d299" providerId="AD" clId="Web-{81D772A8-7AA1-4EC2-803E-142E37638EE5}" dt="2020-03-30T15:52:19.862" v="205"/>
        <pc:sldMkLst>
          <pc:docMk/>
          <pc:sldMk cId="2213630114" sldId="404"/>
        </pc:sldMkLst>
        <pc:graphicFrameChg chg="mod modGraphic">
          <ac:chgData name="Jackson, Timothy" userId="S::timothy.jackson@suny.edu::9ce01cec-8b46-438e-9d10-af58cd21d299" providerId="AD" clId="Web-{81D772A8-7AA1-4EC2-803E-142E37638EE5}" dt="2020-03-30T15:52:07.644" v="204"/>
          <ac:graphicFrameMkLst>
            <pc:docMk/>
            <pc:sldMk cId="2213630114" sldId="404"/>
            <ac:graphicFrameMk id="4" creationId="{85AD01FF-EAAE-4B11-90C5-30DD89A2953C}"/>
          </ac:graphicFrameMkLst>
        </pc:graphicFrameChg>
        <pc:graphicFrameChg chg="add del mod">
          <ac:chgData name="Jackson, Timothy" userId="S::timothy.jackson@suny.edu::9ce01cec-8b46-438e-9d10-af58cd21d299" providerId="AD" clId="Web-{81D772A8-7AA1-4EC2-803E-142E37638EE5}" dt="2020-03-30T15:50:26.192" v="26"/>
          <ac:graphicFrameMkLst>
            <pc:docMk/>
            <pc:sldMk cId="2213630114" sldId="404"/>
            <ac:graphicFrameMk id="5" creationId="{BDDF48D8-FCCF-4414-8BA8-AF23F814A500}"/>
          </ac:graphicFrameMkLst>
        </pc:graphicFrameChg>
        <pc:graphicFrameChg chg="add del mod modGraphic">
          <ac:chgData name="Jackson, Timothy" userId="S::timothy.jackson@suny.edu::9ce01cec-8b46-438e-9d10-af58cd21d299" providerId="AD" clId="Web-{81D772A8-7AA1-4EC2-803E-142E37638EE5}" dt="2020-03-30T15:51:11.207" v="85"/>
          <ac:graphicFrameMkLst>
            <pc:docMk/>
            <pc:sldMk cId="2213630114" sldId="404"/>
            <ac:graphicFrameMk id="7" creationId="{810D59F6-1283-47C7-8A5E-FE5AFC452F3E}"/>
          </ac:graphicFrameMkLst>
        </pc:graphicFrameChg>
      </pc:sldChg>
      <pc:sldChg chg="modSp">
        <pc:chgData name="Jackson, Timothy" userId="S::timothy.jackson@suny.edu::9ce01cec-8b46-438e-9d10-af58cd21d299" providerId="AD" clId="Web-{81D772A8-7AA1-4EC2-803E-142E37638EE5}" dt="2020-03-30T15:57:27.341" v="873" actId="20577"/>
        <pc:sldMkLst>
          <pc:docMk/>
          <pc:sldMk cId="2982323020" sldId="405"/>
        </pc:sldMkLst>
        <pc:spChg chg="mod">
          <ac:chgData name="Jackson, Timothy" userId="S::timothy.jackson@suny.edu::9ce01cec-8b46-438e-9d10-af58cd21d299" providerId="AD" clId="Web-{81D772A8-7AA1-4EC2-803E-142E37638EE5}" dt="2020-03-30T15:52:33.909" v="216" actId="20577"/>
          <ac:spMkLst>
            <pc:docMk/>
            <pc:sldMk cId="2982323020" sldId="405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81D772A8-7AA1-4EC2-803E-142E37638EE5}" dt="2020-03-30T15:57:27.341" v="873" actId="20577"/>
          <ac:spMkLst>
            <pc:docMk/>
            <pc:sldMk cId="2982323020" sldId="405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81D772A8-7AA1-4EC2-803E-142E37638EE5}" dt="2020-03-30T15:57:28.357" v="875"/>
        <pc:sldMkLst>
          <pc:docMk/>
          <pc:sldMk cId="1793014367" sldId="406"/>
        </pc:sldMkLst>
      </pc:sldChg>
    </pc:docChg>
  </pc:docChgLst>
  <pc:docChgLst>
    <pc:chgData name="Margaret" userId="07377fe7-8f05-4c22-a697-5f820ef7115e" providerId="ADAL" clId="{C2C8469E-CE92-4CF5-B268-A14E6AE54CCC}"/>
    <pc:docChg chg="modSld">
      <pc:chgData name="Margaret" userId="07377fe7-8f05-4c22-a697-5f820ef7115e" providerId="ADAL" clId="{C2C8469E-CE92-4CF5-B268-A14E6AE54CCC}" dt="2020-04-29T12:34:30.307" v="0"/>
      <pc:docMkLst>
        <pc:docMk/>
      </pc:docMkLst>
      <pc:sldChg chg="modSp">
        <pc:chgData name="Margaret" userId="07377fe7-8f05-4c22-a697-5f820ef7115e" providerId="ADAL" clId="{C2C8469E-CE92-4CF5-B268-A14E6AE54CCC}" dt="2020-04-29T12:34:30.307" v="0"/>
        <pc:sldMkLst>
          <pc:docMk/>
          <pc:sldMk cId="230798399" sldId="430"/>
        </pc:sldMkLst>
        <pc:graphicFrameChg chg="mod">
          <ac:chgData name="Margaret" userId="07377fe7-8f05-4c22-a697-5f820ef7115e" providerId="ADAL" clId="{C2C8469E-CE92-4CF5-B268-A14E6AE54CCC}" dt="2020-04-29T12:34:30.307" v="0"/>
          <ac:graphicFrameMkLst>
            <pc:docMk/>
            <pc:sldMk cId="230798399" sldId="430"/>
            <ac:graphicFrameMk id="28" creationId="{134D15E6-50EF-4921-A90C-EF9FB5B956A3}"/>
          </ac:graphicFrameMkLst>
        </pc:graphicFrameChg>
      </pc:sldChg>
    </pc:docChg>
  </pc:docChgLst>
  <pc:docChgLst>
    <pc:chgData name="Pritting, Shannon" userId="S::shannon.pritting@suny.edu::b6acce8b-3193-4a7b-b3b8-1dc43a9f8da4" providerId="AD" clId="Web-{78CD60A0-CBF7-472D-86A1-C6B244BF7679}"/>
    <pc:docChg chg="delSld modSld">
      <pc:chgData name="Pritting, Shannon" userId="S::shannon.pritting@suny.edu::b6acce8b-3193-4a7b-b3b8-1dc43a9f8da4" providerId="AD" clId="Web-{78CD60A0-CBF7-472D-86A1-C6B244BF7679}" dt="2020-07-27T15:15:09.937" v="15"/>
      <pc:docMkLst>
        <pc:docMk/>
      </pc:docMkLst>
      <pc:sldChg chg="modSp">
        <pc:chgData name="Pritting, Shannon" userId="S::shannon.pritting@suny.edu::b6acce8b-3193-4a7b-b3b8-1dc43a9f8da4" providerId="AD" clId="Web-{78CD60A0-CBF7-472D-86A1-C6B244BF7679}" dt="2020-07-27T15:13:57.495" v="8" actId="20577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78CD60A0-CBF7-472D-86A1-C6B244BF7679}" dt="2020-07-27T15:13:57.495" v="8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del">
        <pc:chgData name="Pritting, Shannon" userId="S::shannon.pritting@suny.edu::b6acce8b-3193-4a7b-b3b8-1dc43a9f8da4" providerId="AD" clId="Web-{78CD60A0-CBF7-472D-86A1-C6B244BF7679}" dt="2020-07-27T15:15:09.937" v="15"/>
        <pc:sldMkLst>
          <pc:docMk/>
          <pc:sldMk cId="4098685997" sldId="261"/>
        </pc:sldMkLst>
      </pc:sldChg>
      <pc:sldChg chg="del">
        <pc:chgData name="Pritting, Shannon" userId="S::shannon.pritting@suny.edu::b6acce8b-3193-4a7b-b3b8-1dc43a9f8da4" providerId="AD" clId="Web-{78CD60A0-CBF7-472D-86A1-C6B244BF7679}" dt="2020-07-27T15:14:00.574" v="11"/>
        <pc:sldMkLst>
          <pc:docMk/>
          <pc:sldMk cId="2190504256" sldId="373"/>
        </pc:sldMkLst>
      </pc:sldChg>
      <pc:sldChg chg="del">
        <pc:chgData name="Pritting, Shannon" userId="S::shannon.pritting@suny.edu::b6acce8b-3193-4a7b-b3b8-1dc43a9f8da4" providerId="AD" clId="Web-{78CD60A0-CBF7-472D-86A1-C6B244BF7679}" dt="2020-07-27T15:15:07.718" v="14"/>
        <pc:sldMkLst>
          <pc:docMk/>
          <pc:sldMk cId="1151724325" sldId="400"/>
        </pc:sldMkLst>
      </pc:sldChg>
      <pc:sldChg chg="del">
        <pc:chgData name="Pritting, Shannon" userId="S::shannon.pritting@suny.edu::b6acce8b-3193-4a7b-b3b8-1dc43a9f8da4" providerId="AD" clId="Web-{78CD60A0-CBF7-472D-86A1-C6B244BF7679}" dt="2020-07-27T15:14:07.293" v="12"/>
        <pc:sldMkLst>
          <pc:docMk/>
          <pc:sldMk cId="1612499783" sldId="426"/>
        </pc:sldMkLst>
      </pc:sldChg>
      <pc:sldChg chg="del">
        <pc:chgData name="Pritting, Shannon" userId="S::shannon.pritting@suny.edu::b6acce8b-3193-4a7b-b3b8-1dc43a9f8da4" providerId="AD" clId="Web-{78CD60A0-CBF7-472D-86A1-C6B244BF7679}" dt="2020-07-27T15:15:05.186" v="13"/>
        <pc:sldMkLst>
          <pc:docMk/>
          <pc:sldMk cId="3889583148" sldId="437"/>
        </pc:sldMkLst>
      </pc:sldChg>
    </pc:docChg>
  </pc:docChgLst>
  <pc:docChgLst>
    <pc:chgData name="McGee, Margaret" userId="S::margaret.mcgee@suny.edu::07377fe7-8f05-4c22-a697-5f820ef7115e" providerId="AD" clId="Web-{10F228BB-B2BC-49BB-8465-0E7A980469E2}"/>
    <pc:docChg chg="modSld">
      <pc:chgData name="McGee, Margaret" userId="S::margaret.mcgee@suny.edu::07377fe7-8f05-4c22-a697-5f820ef7115e" providerId="AD" clId="Web-{10F228BB-B2BC-49BB-8465-0E7A980469E2}" dt="2020-04-29T16:34:20.413" v="545" actId="20577"/>
      <pc:docMkLst>
        <pc:docMk/>
      </pc:docMkLst>
      <pc:sldChg chg="modSp">
        <pc:chgData name="McGee, Margaret" userId="S::margaret.mcgee@suny.edu::07377fe7-8f05-4c22-a697-5f820ef7115e" providerId="AD" clId="Web-{10F228BB-B2BC-49BB-8465-0E7A980469E2}" dt="2020-04-29T16:30:25.662" v="142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10F228BB-B2BC-49BB-8465-0E7A980469E2}" dt="2020-04-29T16:30:25.662" v="142" actId="20577"/>
          <ac:spMkLst>
            <pc:docMk/>
            <pc:sldMk cId="2227392382" sldId="342"/>
            <ac:spMk id="3" creationId="{4DBDDB3F-B73C-4F73-9955-8AC852907A47}"/>
          </ac:spMkLst>
        </pc:spChg>
        <pc:picChg chg="mod">
          <ac:chgData name="McGee, Margaret" userId="S::margaret.mcgee@suny.edu::07377fe7-8f05-4c22-a697-5f820ef7115e" providerId="AD" clId="Web-{10F228BB-B2BC-49BB-8465-0E7A980469E2}" dt="2020-04-29T16:21:17.002" v="129" actId="1076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">
        <pc:chgData name="McGee, Margaret" userId="S::margaret.mcgee@suny.edu::07377fe7-8f05-4c22-a697-5f820ef7115e" providerId="AD" clId="Web-{10F228BB-B2BC-49BB-8465-0E7A980469E2}" dt="2020-04-29T15:54:22.491" v="13" actId="14100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10F228BB-B2BC-49BB-8465-0E7A980469E2}" dt="2020-04-29T15:54:22.491" v="13" actId="14100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10F228BB-B2BC-49BB-8465-0E7A980469E2}" dt="2020-04-29T16:21:11.580" v="128" actId="1076"/>
        <pc:sldMkLst>
          <pc:docMk/>
          <pc:sldMk cId="20872472" sldId="377"/>
        </pc:sldMkLst>
        <pc:picChg chg="mod">
          <ac:chgData name="McGee, Margaret" userId="S::margaret.mcgee@suny.edu::07377fe7-8f05-4c22-a697-5f820ef7115e" providerId="AD" clId="Web-{10F228BB-B2BC-49BB-8465-0E7A980469E2}" dt="2020-04-29T16:21:11.580" v="128" actId="1076"/>
          <ac:picMkLst>
            <pc:docMk/>
            <pc:sldMk cId="20872472" sldId="377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10F228BB-B2BC-49BB-8465-0E7A980469E2}" dt="2020-04-29T16:21:37.048" v="132" actId="1076"/>
        <pc:sldMkLst>
          <pc:docMk/>
          <pc:sldMk cId="620162658" sldId="379"/>
        </pc:sldMkLst>
        <pc:picChg chg="mod">
          <ac:chgData name="McGee, Margaret" userId="S::margaret.mcgee@suny.edu::07377fe7-8f05-4c22-a697-5f820ef7115e" providerId="AD" clId="Web-{10F228BB-B2BC-49BB-8465-0E7A980469E2}" dt="2020-04-29T16:21:37.048" v="132" actId="1076"/>
          <ac:picMkLst>
            <pc:docMk/>
            <pc:sldMk cId="620162658" sldId="379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10F228BB-B2BC-49BB-8465-0E7A980469E2}" dt="2020-04-29T16:34:20.413" v="544" actId="20577"/>
        <pc:sldMkLst>
          <pc:docMk/>
          <pc:sldMk cId="232390341" sldId="428"/>
        </pc:sldMkLst>
        <pc:spChg chg="mod">
          <ac:chgData name="McGee, Margaret" userId="S::margaret.mcgee@suny.edu::07377fe7-8f05-4c22-a697-5f820ef7115e" providerId="AD" clId="Web-{10F228BB-B2BC-49BB-8465-0E7A980469E2}" dt="2020-04-29T16:34:20.413" v="544" actId="20577"/>
          <ac:spMkLst>
            <pc:docMk/>
            <pc:sldMk cId="232390341" sldId="428"/>
            <ac:spMk id="6" creationId="{0134EE62-A3AE-4ABC-9D13-84F3C54BAAF7}"/>
          </ac:spMkLst>
        </pc:spChg>
        <pc:graphicFrameChg chg="mod">
          <ac:chgData name="McGee, Margaret" userId="S::margaret.mcgee@suny.edu::07377fe7-8f05-4c22-a697-5f820ef7115e" providerId="AD" clId="Web-{10F228BB-B2BC-49BB-8465-0E7A980469E2}" dt="2020-04-29T16:32:08.021" v="151" actId="1076"/>
          <ac:graphicFrameMkLst>
            <pc:docMk/>
            <pc:sldMk cId="232390341" sldId="428"/>
            <ac:graphicFrameMk id="4" creationId="{872EA962-BADE-420D-BD09-7D39729EEB62}"/>
          </ac:graphicFrameMkLst>
        </pc:graphicFrameChg>
        <pc:picChg chg="mod">
          <ac:chgData name="McGee, Margaret" userId="S::margaret.mcgee@suny.edu::07377fe7-8f05-4c22-a697-5f820ef7115e" providerId="AD" clId="Web-{10F228BB-B2BC-49BB-8465-0E7A980469E2}" dt="2020-04-29T16:21:47.611" v="134" actId="1076"/>
          <ac:picMkLst>
            <pc:docMk/>
            <pc:sldMk cId="232390341" sldId="428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10F228BB-B2BC-49BB-8465-0E7A980469E2}" dt="2020-04-29T16:22:23.705" v="139" actId="1076"/>
        <pc:sldMkLst>
          <pc:docMk/>
          <pc:sldMk cId="230798399" sldId="430"/>
        </pc:sldMkLst>
        <pc:picChg chg="mod">
          <ac:chgData name="McGee, Margaret" userId="S::margaret.mcgee@suny.edu::07377fe7-8f05-4c22-a697-5f820ef7115e" providerId="AD" clId="Web-{10F228BB-B2BC-49BB-8465-0E7A980469E2}" dt="2020-04-29T16:22:23.705" v="139" actId="1076"/>
          <ac:picMkLst>
            <pc:docMk/>
            <pc:sldMk cId="230798399" sldId="430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10F228BB-B2BC-49BB-8465-0E7A980469E2}" dt="2020-04-29T16:20:49.830" v="126" actId="1076"/>
        <pc:sldMkLst>
          <pc:docMk/>
          <pc:sldMk cId="937713637" sldId="434"/>
        </pc:sldMkLst>
        <pc:picChg chg="mod">
          <ac:chgData name="McGee, Margaret" userId="S::margaret.mcgee@suny.edu::07377fe7-8f05-4c22-a697-5f820ef7115e" providerId="AD" clId="Web-{10F228BB-B2BC-49BB-8465-0E7A980469E2}" dt="2020-04-29T16:20:49.830" v="126" actId="1076"/>
          <ac:picMkLst>
            <pc:docMk/>
            <pc:sldMk cId="937713637" sldId="434"/>
            <ac:picMk id="4" creationId="{F7D735BA-A1DD-45C5-B640-E1B28AE62C18}"/>
          </ac:picMkLst>
        </pc:picChg>
      </pc:sldChg>
    </pc:docChg>
  </pc:docChgLst>
  <pc:docChgLst>
    <pc:chgData name="Koerber, Jennifer" userId="S::jennifer.koerber@suny.edu::91757253-cc7b-4705-809f-b291d8f3bd2f" providerId="AD" clId="Web-{EF8BF069-463C-8B01-C6CA-97B72AA3FECE}"/>
    <pc:docChg chg="modSld">
      <pc:chgData name="Koerber, Jennifer" userId="S::jennifer.koerber@suny.edu::91757253-cc7b-4705-809f-b291d8f3bd2f" providerId="AD" clId="Web-{EF8BF069-463C-8B01-C6CA-97B72AA3FECE}" dt="2019-11-22T18:30:54.044" v="226" actId="20577"/>
      <pc:docMkLst>
        <pc:docMk/>
      </pc:docMkLst>
      <pc:sldChg chg="modSp">
        <pc:chgData name="Koerber, Jennifer" userId="S::jennifer.koerber@suny.edu::91757253-cc7b-4705-809f-b291d8f3bd2f" providerId="AD" clId="Web-{EF8BF069-463C-8B01-C6CA-97B72AA3FECE}" dt="2019-11-22T18:25:05.779" v="219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EF8BF069-463C-8B01-C6CA-97B72AA3FECE}" dt="2019-11-22T18:25:05.779" v="219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EF8BF069-463C-8B01-C6CA-97B72AA3FECE}" dt="2019-11-22T18:30:54.044" v="225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EF8BF069-463C-8B01-C6CA-97B72AA3FECE}" dt="2019-11-22T18:30:54.044" v="225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Jackson, Timothy" userId="S::timothy.jackson@suny.edu::9ce01cec-8b46-438e-9d10-af58cd21d299" providerId="AD" clId="Web-{47A0D7BE-08FD-4248-9959-669A1A6FCC7E}"/>
    <pc:docChg chg="addSld delSld modSld sldOrd">
      <pc:chgData name="Jackson, Timothy" userId="S::timothy.jackson@suny.edu::9ce01cec-8b46-438e-9d10-af58cd21d299" providerId="AD" clId="Web-{47A0D7BE-08FD-4248-9959-669A1A6FCC7E}" dt="2020-03-30T17:26:52.996" v="2042" actId="20577"/>
      <pc:docMkLst>
        <pc:docMk/>
      </pc:docMkLst>
      <pc:sldChg chg="modSp">
        <pc:chgData name="Jackson, Timothy" userId="S::timothy.jackson@suny.edu::9ce01cec-8b46-438e-9d10-af58cd21d299" providerId="AD" clId="Web-{47A0D7BE-08FD-4248-9959-669A1A6FCC7E}" dt="2020-03-30T17:26:52.996" v="2041" actId="20577"/>
        <pc:sldMkLst>
          <pc:docMk/>
          <pc:sldMk cId="4201131630" sldId="410"/>
        </pc:sldMkLst>
        <pc:spChg chg="mod">
          <ac:chgData name="Jackson, Timothy" userId="S::timothy.jackson@suny.edu::9ce01cec-8b46-438e-9d10-af58cd21d299" providerId="AD" clId="Web-{47A0D7BE-08FD-4248-9959-669A1A6FCC7E}" dt="2020-03-30T17:17:17.385" v="1149" actId="20577"/>
          <ac:spMkLst>
            <pc:docMk/>
            <pc:sldMk cId="4201131630" sldId="410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47A0D7BE-08FD-4248-9959-669A1A6FCC7E}" dt="2020-03-30T17:26:52.996" v="2041" actId="20577"/>
          <ac:spMkLst>
            <pc:docMk/>
            <pc:sldMk cId="4201131630" sldId="41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47A0D7BE-08FD-4248-9959-669A1A6FCC7E}" dt="2020-03-30T17:14:53.416" v="756" actId="20577"/>
        <pc:sldMkLst>
          <pc:docMk/>
          <pc:sldMk cId="1059816952" sldId="418"/>
        </pc:sldMkLst>
        <pc:spChg chg="mod">
          <ac:chgData name="Jackson, Timothy" userId="S::timothy.jackson@suny.edu::9ce01cec-8b46-438e-9d10-af58cd21d299" providerId="AD" clId="Web-{47A0D7BE-08FD-4248-9959-669A1A6FCC7E}" dt="2020-03-30T17:02:13.914" v="382" actId="20577"/>
          <ac:spMkLst>
            <pc:docMk/>
            <pc:sldMk cId="1059816952" sldId="41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47A0D7BE-08FD-4248-9959-669A1A6FCC7E}" dt="2020-03-30T17:14:53.416" v="756" actId="20577"/>
          <ac:spMkLst>
            <pc:docMk/>
            <pc:sldMk cId="1059816952" sldId="418"/>
            <ac:spMk id="5" creationId="{535E1953-C7A3-4180-AAE1-5C1894D3B757}"/>
          </ac:spMkLst>
        </pc:spChg>
      </pc:sldChg>
      <pc:sldChg chg="modSp add del ord replId">
        <pc:chgData name="Jackson, Timothy" userId="S::timothy.jackson@suny.edu::9ce01cec-8b46-438e-9d10-af58cd21d299" providerId="AD" clId="Web-{47A0D7BE-08FD-4248-9959-669A1A6FCC7E}" dt="2020-03-30T17:14:54.978" v="758"/>
        <pc:sldMkLst>
          <pc:docMk/>
          <pc:sldMk cId="284051906" sldId="419"/>
        </pc:sldMkLst>
        <pc:spChg chg="mod">
          <ac:chgData name="Jackson, Timothy" userId="S::timothy.jackson@suny.edu::9ce01cec-8b46-438e-9d10-af58cd21d299" providerId="AD" clId="Web-{47A0D7BE-08FD-4248-9959-669A1A6FCC7E}" dt="2020-03-30T17:02:02.055" v="359" actId="20577"/>
          <ac:spMkLst>
            <pc:docMk/>
            <pc:sldMk cId="284051906" sldId="419"/>
            <ac:spMk id="2" creationId="{244B8E82-FFA2-4420-9F5C-C344ED44C26B}"/>
          </ac:spMkLst>
        </pc:spChg>
      </pc:sldChg>
      <pc:sldChg chg="modSp add replId">
        <pc:chgData name="Jackson, Timothy" userId="S::timothy.jackson@suny.edu::9ce01cec-8b46-438e-9d10-af58cd21d299" providerId="AD" clId="Web-{47A0D7BE-08FD-4248-9959-669A1A6FCC7E}" dt="2020-03-30T17:24:28.261" v="2039" actId="20577"/>
        <pc:sldMkLst>
          <pc:docMk/>
          <pc:sldMk cId="1802119840" sldId="419"/>
        </pc:sldMkLst>
        <pc:spChg chg="mod">
          <ac:chgData name="Jackson, Timothy" userId="S::timothy.jackson@suny.edu::9ce01cec-8b46-438e-9d10-af58cd21d299" providerId="AD" clId="Web-{47A0D7BE-08FD-4248-9959-669A1A6FCC7E}" dt="2020-03-30T17:20:58.183" v="1417" actId="20577"/>
          <ac:spMkLst>
            <pc:docMk/>
            <pc:sldMk cId="1802119840" sldId="419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47A0D7BE-08FD-4248-9959-669A1A6FCC7E}" dt="2020-03-30T17:24:28.261" v="2039" actId="20577"/>
          <ac:spMkLst>
            <pc:docMk/>
            <pc:sldMk cId="1802119840" sldId="419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10517915-5787-4D8D-8ADF-E46A0535D5F0}"/>
    <pc:docChg chg="addSld modSld">
      <pc:chgData name="McGee, Margaret" userId="S::margaret.mcgee@suny.edu::07377fe7-8f05-4c22-a697-5f820ef7115e" providerId="AD" clId="Web-{10517915-5787-4D8D-8ADF-E46A0535D5F0}" dt="2020-08-25T00:09:50.653" v="273" actId="20577"/>
      <pc:docMkLst>
        <pc:docMk/>
      </pc:docMkLst>
      <pc:sldChg chg="delSp modSp add replId">
        <pc:chgData name="McGee, Margaret" userId="S::margaret.mcgee@suny.edu::07377fe7-8f05-4c22-a697-5f820ef7115e" providerId="AD" clId="Web-{10517915-5787-4D8D-8ADF-E46A0535D5F0}" dt="2020-08-25T00:09:50.653" v="272" actId="20577"/>
        <pc:sldMkLst>
          <pc:docMk/>
          <pc:sldMk cId="3048035584" sldId="471"/>
        </pc:sldMkLst>
        <pc:spChg chg="mod">
          <ac:chgData name="McGee, Margaret" userId="S::margaret.mcgee@suny.edu::07377fe7-8f05-4c22-a697-5f820ef7115e" providerId="AD" clId="Web-{10517915-5787-4D8D-8ADF-E46A0535D5F0}" dt="2020-08-25T00:09:50.653" v="272" actId="20577"/>
          <ac:spMkLst>
            <pc:docMk/>
            <pc:sldMk cId="3048035584" sldId="471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10517915-5787-4D8D-8ADF-E46A0535D5F0}" dt="2020-08-25T00:09:30.684" v="249" actId="20577"/>
          <ac:spMkLst>
            <pc:docMk/>
            <pc:sldMk cId="3048035584" sldId="471"/>
            <ac:spMk id="6" creationId="{82418CFA-6D41-4980-A0EC-28013A0C6BAE}"/>
          </ac:spMkLst>
        </pc:spChg>
        <pc:picChg chg="del">
          <ac:chgData name="McGee, Margaret" userId="S::margaret.mcgee@suny.edu::07377fe7-8f05-4c22-a697-5f820ef7115e" providerId="AD" clId="Web-{10517915-5787-4D8D-8ADF-E46A0535D5F0}" dt="2020-08-25T00:07:20.839" v="1"/>
          <ac:picMkLst>
            <pc:docMk/>
            <pc:sldMk cId="3048035584" sldId="471"/>
            <ac:picMk id="8" creationId="{1C5D211B-8907-4B5A-8B62-BEC3B0025CA6}"/>
          </ac:picMkLst>
        </pc:picChg>
      </pc:sldChg>
    </pc:docChg>
  </pc:docChgLst>
  <pc:docChgLst>
    <pc:chgData name="Tovstiadi, Esta" userId="S::esta.tovstiadi@suny.edu::b592cbb2-ea38-4240-8a3a-6613487ae435" providerId="AD" clId="Web-{07E2B46D-0494-4D15-B25D-0876CC4313ED}"/>
    <pc:docChg chg="modSld">
      <pc:chgData name="Tovstiadi, Esta" userId="S::esta.tovstiadi@suny.edu::b592cbb2-ea38-4240-8a3a-6613487ae435" providerId="AD" clId="Web-{07E2B46D-0494-4D15-B25D-0876CC4313ED}" dt="2020-07-27T17:50:58.287" v="6" actId="1076"/>
      <pc:docMkLst>
        <pc:docMk/>
      </pc:docMkLst>
      <pc:sldChg chg="delSp modSp">
        <pc:chgData name="Tovstiadi, Esta" userId="S::esta.tovstiadi@suny.edu::b592cbb2-ea38-4240-8a3a-6613487ae435" providerId="AD" clId="Web-{07E2B46D-0494-4D15-B25D-0876CC4313ED}" dt="2020-07-27T17:50:58.287" v="6" actId="1076"/>
        <pc:sldMkLst>
          <pc:docMk/>
          <pc:sldMk cId="737123635" sldId="448"/>
        </pc:sldMkLst>
        <pc:spChg chg="del mod">
          <ac:chgData name="Tovstiadi, Esta" userId="S::esta.tovstiadi@suny.edu::b592cbb2-ea38-4240-8a3a-6613487ae435" providerId="AD" clId="Web-{07E2B46D-0494-4D15-B25D-0876CC4313ED}" dt="2020-07-27T17:50:51.662" v="1"/>
          <ac:spMkLst>
            <pc:docMk/>
            <pc:sldMk cId="737123635" sldId="448"/>
            <ac:spMk id="3" creationId="{896FA581-2A89-4145-900E-A070DBF58F6A}"/>
          </ac:spMkLst>
        </pc:spChg>
        <pc:spChg chg="mod">
          <ac:chgData name="Tovstiadi, Esta" userId="S::esta.tovstiadi@suny.edu::b592cbb2-ea38-4240-8a3a-6613487ae435" providerId="AD" clId="Web-{07E2B46D-0494-4D15-B25D-0876CC4313ED}" dt="2020-07-27T17:50:58.287" v="6" actId="1076"/>
          <ac:spMkLst>
            <pc:docMk/>
            <pc:sldMk cId="737123635" sldId="448"/>
            <ac:spMk id="15" creationId="{B0442CCB-DC6F-4E17-B06D-0F3C87ED85CD}"/>
          </ac:spMkLst>
        </pc:spChg>
        <pc:picChg chg="del">
          <ac:chgData name="Tovstiadi, Esta" userId="S::esta.tovstiadi@suny.edu::b592cbb2-ea38-4240-8a3a-6613487ae435" providerId="AD" clId="Web-{07E2B46D-0494-4D15-B25D-0876CC4313ED}" dt="2020-07-27T17:50:54.943" v="5"/>
          <ac:picMkLst>
            <pc:docMk/>
            <pc:sldMk cId="737123635" sldId="448"/>
            <ac:picMk id="16" creationId="{19C53B30-3344-4E13-8BB8-E58A9AFDD417}"/>
          </ac:picMkLst>
        </pc:picChg>
        <pc:picChg chg="del mod">
          <ac:chgData name="Tovstiadi, Esta" userId="S::esta.tovstiadi@suny.edu::b592cbb2-ea38-4240-8a3a-6613487ae435" providerId="AD" clId="Web-{07E2B46D-0494-4D15-B25D-0876CC4313ED}" dt="2020-07-27T17:50:54.053" v="3"/>
          <ac:picMkLst>
            <pc:docMk/>
            <pc:sldMk cId="737123635" sldId="448"/>
            <ac:picMk id="17" creationId="{1E6A1C27-8E09-49EF-9781-E1DD45F14D8F}"/>
          </ac:picMkLst>
        </pc:picChg>
        <pc:picChg chg="del">
          <ac:chgData name="Tovstiadi, Esta" userId="S::esta.tovstiadi@suny.edu::b592cbb2-ea38-4240-8a3a-6613487ae435" providerId="AD" clId="Web-{07E2B46D-0494-4D15-B25D-0876CC4313ED}" dt="2020-07-27T17:50:54.412" v="4"/>
          <ac:picMkLst>
            <pc:docMk/>
            <pc:sldMk cId="737123635" sldId="448"/>
            <ac:picMk id="18" creationId="{8757CC79-7571-43DC-AB75-0F47D6AD8BB1}"/>
          </ac:picMkLst>
        </pc:picChg>
      </pc:sldChg>
    </pc:docChg>
  </pc:docChgLst>
  <pc:docChgLst>
    <pc:chgData name="Perry, Susan" userId="S::susan.perry@suny.edu::ea21311d-03e0-498d-b20b-c0d2cb5e17f1" providerId="AD" clId="Web-{F4056B3D-9275-43DE-9598-1BE820FEBFED}"/>
    <pc:docChg chg="modSld">
      <pc:chgData name="Perry, Susan" userId="S::susan.perry@suny.edu::ea21311d-03e0-498d-b20b-c0d2cb5e17f1" providerId="AD" clId="Web-{F4056B3D-9275-43DE-9598-1BE820FEBFED}" dt="2020-09-23T16:42:22.074" v="104" actId="20577"/>
      <pc:docMkLst>
        <pc:docMk/>
      </pc:docMkLst>
      <pc:sldChg chg="modSp">
        <pc:chgData name="Perry, Susan" userId="S::susan.perry@suny.edu::ea21311d-03e0-498d-b20b-c0d2cb5e17f1" providerId="AD" clId="Web-{F4056B3D-9275-43DE-9598-1BE820FEBFED}" dt="2020-09-23T16:42:22.074" v="103" actId="20577"/>
        <pc:sldMkLst>
          <pc:docMk/>
          <pc:sldMk cId="680024156" sldId="467"/>
        </pc:sldMkLst>
        <pc:spChg chg="mod">
          <ac:chgData name="Perry, Susan" userId="S::susan.perry@suny.edu::ea21311d-03e0-498d-b20b-c0d2cb5e17f1" providerId="AD" clId="Web-{F4056B3D-9275-43DE-9598-1BE820FEBFED}" dt="2020-09-23T16:42:22.074" v="103" actId="20577"/>
          <ac:spMkLst>
            <pc:docMk/>
            <pc:sldMk cId="680024156" sldId="467"/>
            <ac:spMk id="4" creationId="{5341DB96-EA4D-479F-8145-807E5104D577}"/>
          </ac:spMkLst>
        </pc:spChg>
      </pc:sldChg>
    </pc:docChg>
  </pc:docChgLst>
  <pc:docChgLst>
    <pc:chgData name="Tovstiadi, Esta" userId="S::esta.tovstiadi@suny.edu::b592cbb2-ea38-4240-8a3a-6613487ae435" providerId="AD" clId="Web-{FF95BDC1-C612-4FBB-986E-8096ADA79A4F}"/>
    <pc:docChg chg="addSld delSld modSld">
      <pc:chgData name="Tovstiadi, Esta" userId="S::esta.tovstiadi@suny.edu::b592cbb2-ea38-4240-8a3a-6613487ae435" providerId="AD" clId="Web-{FF95BDC1-C612-4FBB-986E-8096ADA79A4F}" dt="2020-08-26T01:21:08.570" v="742" actId="20577"/>
      <pc:docMkLst>
        <pc:docMk/>
      </pc:docMkLst>
      <pc:sldChg chg="modSp">
        <pc:chgData name="Tovstiadi, Esta" userId="S::esta.tovstiadi@suny.edu::b592cbb2-ea38-4240-8a3a-6613487ae435" providerId="AD" clId="Web-{FF95BDC1-C612-4FBB-986E-8096ADA79A4F}" dt="2020-08-26T01:12:01.948" v="68" actId="20577"/>
        <pc:sldMkLst>
          <pc:docMk/>
          <pc:sldMk cId="665033015" sldId="450"/>
        </pc:sldMkLst>
        <pc:spChg chg="mod">
          <ac:chgData name="Tovstiadi, Esta" userId="S::esta.tovstiadi@suny.edu::b592cbb2-ea38-4240-8a3a-6613487ae435" providerId="AD" clId="Web-{FF95BDC1-C612-4FBB-986E-8096ADA79A4F}" dt="2020-08-26T01:10:52.665" v="20" actId="20577"/>
          <ac:spMkLst>
            <pc:docMk/>
            <pc:sldMk cId="665033015" sldId="450"/>
            <ac:spMk id="2" creationId="{00000000-0000-0000-0000-000000000000}"/>
          </ac:spMkLst>
        </pc:spChg>
        <pc:spChg chg="mod">
          <ac:chgData name="Tovstiadi, Esta" userId="S::esta.tovstiadi@suny.edu::b592cbb2-ea38-4240-8a3a-6613487ae435" providerId="AD" clId="Web-{FF95BDC1-C612-4FBB-986E-8096ADA79A4F}" dt="2020-08-26T01:12:01.948" v="68" actId="20577"/>
          <ac:spMkLst>
            <pc:docMk/>
            <pc:sldMk cId="665033015" sldId="450"/>
            <ac:spMk id="3" creationId="{00000000-0000-0000-0000-000000000000}"/>
          </ac:spMkLst>
        </pc:spChg>
      </pc:sldChg>
      <pc:sldChg chg="addSp delSp modSp">
        <pc:chgData name="Tovstiadi, Esta" userId="S::esta.tovstiadi@suny.edu::b592cbb2-ea38-4240-8a3a-6613487ae435" providerId="AD" clId="Web-{FF95BDC1-C612-4FBB-986E-8096ADA79A4F}" dt="2020-08-26T01:20:15.569" v="700" actId="1076"/>
        <pc:sldMkLst>
          <pc:docMk/>
          <pc:sldMk cId="863390931" sldId="457"/>
        </pc:sldMkLst>
        <pc:spChg chg="mod">
          <ac:chgData name="Tovstiadi, Esta" userId="S::esta.tovstiadi@suny.edu::b592cbb2-ea38-4240-8a3a-6613487ae435" providerId="AD" clId="Web-{FF95BDC1-C612-4FBB-986E-8096ADA79A4F}" dt="2020-08-26T01:18:12.628" v="649" actId="1076"/>
          <ac:spMkLst>
            <pc:docMk/>
            <pc:sldMk cId="863390931" sldId="457"/>
            <ac:spMk id="13" creationId="{00000000-0000-0000-0000-000000000000}"/>
          </ac:spMkLst>
        </pc:spChg>
        <pc:spChg chg="mod">
          <ac:chgData name="Tovstiadi, Esta" userId="S::esta.tovstiadi@suny.edu::b592cbb2-ea38-4240-8a3a-6613487ae435" providerId="AD" clId="Web-{FF95BDC1-C612-4FBB-986E-8096ADA79A4F}" dt="2020-08-26T01:19:04.192" v="696" actId="14100"/>
          <ac:spMkLst>
            <pc:docMk/>
            <pc:sldMk cId="863390931" sldId="457"/>
            <ac:spMk id="14" creationId="{00000000-0000-0000-0000-000000000000}"/>
          </ac:spMkLst>
        </pc:spChg>
        <pc:picChg chg="add mod">
          <ac:chgData name="Tovstiadi, Esta" userId="S::esta.tovstiadi@suny.edu::b592cbb2-ea38-4240-8a3a-6613487ae435" providerId="AD" clId="Web-{FF95BDC1-C612-4FBB-986E-8096ADA79A4F}" dt="2020-08-26T01:20:15.569" v="700" actId="1076"/>
          <ac:picMkLst>
            <pc:docMk/>
            <pc:sldMk cId="863390931" sldId="457"/>
            <ac:picMk id="2" creationId="{F5EEE532-8E9B-4774-9FC3-9D325C72EE48}"/>
          </ac:picMkLst>
        </pc:picChg>
        <pc:picChg chg="del">
          <ac:chgData name="Tovstiadi, Esta" userId="S::esta.tovstiadi@suny.edu::b592cbb2-ea38-4240-8a3a-6613487ae435" providerId="AD" clId="Web-{FF95BDC1-C612-4FBB-986E-8096ADA79A4F}" dt="2020-08-26T01:16:43.157" v="419"/>
          <ac:picMkLst>
            <pc:docMk/>
            <pc:sldMk cId="863390931" sldId="457"/>
            <ac:picMk id="15" creationId="{9404A4B9-0B94-46B8-B648-DF022D42D96C}"/>
          </ac:picMkLst>
        </pc:picChg>
      </pc:sldChg>
      <pc:sldChg chg="del">
        <pc:chgData name="Tovstiadi, Esta" userId="S::esta.tovstiadi@suny.edu::b592cbb2-ea38-4240-8a3a-6613487ae435" providerId="AD" clId="Web-{FF95BDC1-C612-4FBB-986E-8096ADA79A4F}" dt="2020-08-26T01:18:08.894" v="648"/>
        <pc:sldMkLst>
          <pc:docMk/>
          <pc:sldMk cId="968974446" sldId="458"/>
        </pc:sldMkLst>
      </pc:sldChg>
      <pc:sldChg chg="delSp modSp add replId">
        <pc:chgData name="Tovstiadi, Esta" userId="S::esta.tovstiadi@suny.edu::b592cbb2-ea38-4240-8a3a-6613487ae435" providerId="AD" clId="Web-{FF95BDC1-C612-4FBB-986E-8096ADA79A4F}" dt="2020-08-26T01:20:50.132" v="732"/>
        <pc:sldMkLst>
          <pc:docMk/>
          <pc:sldMk cId="2854992626" sldId="472"/>
        </pc:sldMkLst>
        <pc:spChg chg="mod">
          <ac:chgData name="Tovstiadi, Esta" userId="S::esta.tovstiadi@suny.edu::b592cbb2-ea38-4240-8a3a-6613487ae435" providerId="AD" clId="Web-{FF95BDC1-C612-4FBB-986E-8096ADA79A4F}" dt="2020-08-26T01:20:45.147" v="730" actId="1076"/>
          <ac:spMkLst>
            <pc:docMk/>
            <pc:sldMk cId="2854992626" sldId="472"/>
            <ac:spMk id="13" creationId="{00000000-0000-0000-0000-000000000000}"/>
          </ac:spMkLst>
        </pc:spChg>
        <pc:spChg chg="mod">
          <ac:chgData name="Tovstiadi, Esta" userId="S::esta.tovstiadi@suny.edu::b592cbb2-ea38-4240-8a3a-6613487ae435" providerId="AD" clId="Web-{FF95BDC1-C612-4FBB-986E-8096ADA79A4F}" dt="2020-08-26T01:20:49.366" v="731" actId="1076"/>
          <ac:spMkLst>
            <pc:docMk/>
            <pc:sldMk cId="2854992626" sldId="472"/>
            <ac:spMk id="14" creationId="{00000000-0000-0000-0000-000000000000}"/>
          </ac:spMkLst>
        </pc:spChg>
        <pc:picChg chg="del">
          <ac:chgData name="Tovstiadi, Esta" userId="S::esta.tovstiadi@suny.edu::b592cbb2-ea38-4240-8a3a-6613487ae435" providerId="AD" clId="Web-{FF95BDC1-C612-4FBB-986E-8096ADA79A4F}" dt="2020-08-26T01:20:50.132" v="732"/>
          <ac:picMkLst>
            <pc:docMk/>
            <pc:sldMk cId="2854992626" sldId="472"/>
            <ac:picMk id="2" creationId="{F5EEE532-8E9B-4774-9FC3-9D325C72EE48}"/>
          </ac:picMkLst>
        </pc:picChg>
      </pc:sldChg>
      <pc:sldChg chg="modSp add replId">
        <pc:chgData name="Tovstiadi, Esta" userId="S::esta.tovstiadi@suny.edu::b592cbb2-ea38-4240-8a3a-6613487ae435" providerId="AD" clId="Web-{FF95BDC1-C612-4FBB-986E-8096ADA79A4F}" dt="2020-08-26T01:21:08.164" v="740" actId="20577"/>
        <pc:sldMkLst>
          <pc:docMk/>
          <pc:sldMk cId="2471425776" sldId="473"/>
        </pc:sldMkLst>
        <pc:spChg chg="mod">
          <ac:chgData name="Tovstiadi, Esta" userId="S::esta.tovstiadi@suny.edu::b592cbb2-ea38-4240-8a3a-6613487ae435" providerId="AD" clId="Web-{FF95BDC1-C612-4FBB-986E-8096ADA79A4F}" dt="2020-08-26T01:21:08.164" v="740" actId="20577"/>
          <ac:spMkLst>
            <pc:docMk/>
            <pc:sldMk cId="2471425776" sldId="473"/>
            <ac:spMk id="13" creationId="{00000000-0000-0000-0000-000000000000}"/>
          </ac:spMkLst>
        </pc:spChg>
      </pc:sldChg>
    </pc:docChg>
  </pc:docChgLst>
  <pc:docChgLst>
    <pc:chgData name="Tovstiadi, Esta" userId="S::esta.tovstiadi@suny.edu::b592cbb2-ea38-4240-8a3a-6613487ae435" providerId="AD" clId="Web-{BC06E6E7-2F72-4BE4-A997-856BDDE3CA0A}"/>
    <pc:docChg chg="modSld">
      <pc:chgData name="Tovstiadi, Esta" userId="S::esta.tovstiadi@suny.edu::b592cbb2-ea38-4240-8a3a-6613487ae435" providerId="AD" clId="Web-{BC06E6E7-2F72-4BE4-A997-856BDDE3CA0A}" dt="2020-03-31T00:42:43.249" v="204" actId="20577"/>
      <pc:docMkLst>
        <pc:docMk/>
      </pc:docMkLst>
      <pc:sldChg chg="modSp">
        <pc:chgData name="Tovstiadi, Esta" userId="S::esta.tovstiadi@suny.edu::b592cbb2-ea38-4240-8a3a-6613487ae435" providerId="AD" clId="Web-{BC06E6E7-2F72-4BE4-A997-856BDDE3CA0A}" dt="2020-03-31T00:42:43.249" v="203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BC06E6E7-2F72-4BE4-A997-856BDDE3CA0A}" dt="2020-03-31T00:42:43.249" v="203" actId="20577"/>
          <ac:spMkLst>
            <pc:docMk/>
            <pc:sldMk cId="491560966" sldId="413"/>
            <ac:spMk id="3" creationId="{00000000-0000-0000-0000-000000000000}"/>
          </ac:spMkLst>
        </pc:spChg>
      </pc:sldChg>
      <pc:sldChg chg="modSp">
        <pc:chgData name="Tovstiadi, Esta" userId="S::esta.tovstiadi@suny.edu::b592cbb2-ea38-4240-8a3a-6613487ae435" providerId="AD" clId="Web-{BC06E6E7-2F72-4BE4-A997-856BDDE3CA0A}" dt="2020-03-31T00:41:30.452" v="109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BC06E6E7-2F72-4BE4-A997-856BDDE3CA0A}" dt="2020-03-31T00:41:30.452" v="109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037821DA-87F5-49BE-9FFA-C7D817CD4756}"/>
    <pc:docChg chg="modSld">
      <pc:chgData name="Koerber, Jennifer" userId="S::jennifer.koerber@suny.edu::91757253-cc7b-4705-809f-b291d8f3bd2f" providerId="AD" clId="Web-{037821DA-87F5-49BE-9FFA-C7D817CD4756}" dt="2020-04-29T16:27:07.342" v="259" actId="20577"/>
      <pc:docMkLst>
        <pc:docMk/>
      </pc:docMkLst>
      <pc:sldChg chg="modSp">
        <pc:chgData name="Koerber, Jennifer" userId="S::jennifer.koerber@suny.edu::91757253-cc7b-4705-809f-b291d8f3bd2f" providerId="AD" clId="Web-{037821DA-87F5-49BE-9FFA-C7D817CD4756}" dt="2020-04-29T16:26:57.388" v="257" actId="20577"/>
        <pc:sldMkLst>
          <pc:docMk/>
          <pc:sldMk cId="1151724325" sldId="400"/>
        </pc:sldMkLst>
        <pc:spChg chg="mod">
          <ac:chgData name="Koerber, Jennifer" userId="S::jennifer.koerber@suny.edu::91757253-cc7b-4705-809f-b291d8f3bd2f" providerId="AD" clId="Web-{037821DA-87F5-49BE-9FFA-C7D817CD4756}" dt="2020-04-29T15:40:47.597" v="21" actId="20577"/>
          <ac:spMkLst>
            <pc:docMk/>
            <pc:sldMk cId="1151724325" sldId="400"/>
            <ac:spMk id="18" creationId="{63A16270-9913-4258-A541-7EFB96BA490A}"/>
          </ac:spMkLst>
        </pc:spChg>
        <pc:spChg chg="mod">
          <ac:chgData name="Koerber, Jennifer" userId="S::jennifer.koerber@suny.edu::91757253-cc7b-4705-809f-b291d8f3bd2f" providerId="AD" clId="Web-{037821DA-87F5-49BE-9FFA-C7D817CD4756}" dt="2020-04-29T16:25:03.154" v="83" actId="20577"/>
          <ac:spMkLst>
            <pc:docMk/>
            <pc:sldMk cId="1151724325" sldId="400"/>
            <ac:spMk id="20" creationId="{1FF9CAA6-2D6A-431D-9F1A-4E750932A964}"/>
          </ac:spMkLst>
        </pc:spChg>
        <pc:spChg chg="mod">
          <ac:chgData name="Koerber, Jennifer" userId="S::jennifer.koerber@suny.edu::91757253-cc7b-4705-809f-b291d8f3bd2f" providerId="AD" clId="Web-{037821DA-87F5-49BE-9FFA-C7D817CD4756}" dt="2020-04-29T16:26:57.388" v="257" actId="20577"/>
          <ac:spMkLst>
            <pc:docMk/>
            <pc:sldMk cId="1151724325" sldId="400"/>
            <ac:spMk id="22" creationId="{58379C07-31DE-43E5-BB9C-1473F06FF428}"/>
          </ac:spMkLst>
        </pc:spChg>
      </pc:sldChg>
    </pc:docChg>
  </pc:docChgLst>
  <pc:docChgLst>
    <pc:chgData name="McGee, Margaret" userId="S::margaret.mcgee@suny.edu::07377fe7-8f05-4c22-a697-5f820ef7115e" providerId="AD" clId="Web-{678B3ECB-C162-427C-B7AC-51CDFEC44F56}"/>
    <pc:docChg chg="modSld">
      <pc:chgData name="McGee, Margaret" userId="S::margaret.mcgee@suny.edu::07377fe7-8f05-4c22-a697-5f820ef7115e" providerId="AD" clId="Web-{678B3ECB-C162-427C-B7AC-51CDFEC44F56}" dt="2020-03-31T13:13:51.285" v="35" actId="20577"/>
      <pc:docMkLst>
        <pc:docMk/>
      </pc:docMkLst>
      <pc:sldChg chg="modSp">
        <pc:chgData name="McGee, Margaret" userId="S::margaret.mcgee@suny.edu::07377fe7-8f05-4c22-a697-5f820ef7115e" providerId="AD" clId="Web-{678B3ECB-C162-427C-B7AC-51CDFEC44F56}" dt="2020-03-31T13:13:51.285" v="34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678B3ECB-C162-427C-B7AC-51CDFEC44F56}" dt="2020-03-31T13:13:51.285" v="34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Jackson, Timothy" userId="S::timothy.jackson@suny.edu::9ce01cec-8b46-438e-9d10-af58cd21d299" providerId="AD" clId="Web-{82A956C1-DB75-4861-B86C-8C641379FEE0}"/>
    <pc:docChg chg="modSld">
      <pc:chgData name="Jackson, Timothy" userId="S::timothy.jackson@suny.edu::9ce01cec-8b46-438e-9d10-af58cd21d299" providerId="AD" clId="Web-{82A956C1-DB75-4861-B86C-8C641379FEE0}" dt="2020-03-31T13:56:25.910" v="268" actId="20577"/>
      <pc:docMkLst>
        <pc:docMk/>
      </pc:docMkLst>
      <pc:sldChg chg="modSp">
        <pc:chgData name="Jackson, Timothy" userId="S::timothy.jackson@suny.edu::9ce01cec-8b46-438e-9d10-af58cd21d299" providerId="AD" clId="Web-{82A956C1-DB75-4861-B86C-8C641379FEE0}" dt="2020-03-31T13:56:25.910" v="267" actId="20577"/>
        <pc:sldMkLst>
          <pc:docMk/>
          <pc:sldMk cId="2524571199" sldId="423"/>
        </pc:sldMkLst>
        <pc:spChg chg="mod">
          <ac:chgData name="Jackson, Timothy" userId="S::timothy.jackson@suny.edu::9ce01cec-8b46-438e-9d10-af58cd21d299" providerId="AD" clId="Web-{82A956C1-DB75-4861-B86C-8C641379FEE0}" dt="2020-03-31T13:56:25.910" v="267" actId="20577"/>
          <ac:spMkLst>
            <pc:docMk/>
            <pc:sldMk cId="2524571199" sldId="423"/>
            <ac:spMk id="5" creationId="{535E1953-C7A3-4180-AAE1-5C1894D3B757}"/>
          </ac:spMkLst>
        </pc:spChg>
      </pc:sldChg>
    </pc:docChg>
  </pc:docChgLst>
  <pc:docChgLst>
    <pc:chgData name="Pritting, Shannon" userId="S::shannon.pritting@suny.edu::b6acce8b-3193-4a7b-b3b8-1dc43a9f8da4" providerId="AD" clId="Web-{F4EADDAD-6605-41D9-B6AC-77F1780EF16E}"/>
    <pc:docChg chg="addSld delSld modSld">
      <pc:chgData name="Pritting, Shannon" userId="S::shannon.pritting@suny.edu::b6acce8b-3193-4a7b-b3b8-1dc43a9f8da4" providerId="AD" clId="Web-{F4EADDAD-6605-41D9-B6AC-77F1780EF16E}" dt="2020-02-24T19:02:50.774" v="694" actId="14100"/>
      <pc:docMkLst>
        <pc:docMk/>
      </pc:docMkLst>
      <pc:sldChg chg="modSp">
        <pc:chgData name="Pritting, Shannon" userId="S::shannon.pritting@suny.edu::b6acce8b-3193-4a7b-b3b8-1dc43a9f8da4" providerId="AD" clId="Web-{F4EADDAD-6605-41D9-B6AC-77F1780EF16E}" dt="2020-02-24T19:00:01.970" v="526" actId="20577"/>
        <pc:sldMkLst>
          <pc:docMk/>
          <pc:sldMk cId="2190504256" sldId="373"/>
        </pc:sldMkLst>
        <pc:spChg chg="mod">
          <ac:chgData name="Pritting, Shannon" userId="S::shannon.pritting@suny.edu::b6acce8b-3193-4a7b-b3b8-1dc43a9f8da4" providerId="AD" clId="Web-{F4EADDAD-6605-41D9-B6AC-77F1780EF16E}" dt="2020-02-24T18:52:43.063" v="49" actId="20577"/>
          <ac:spMkLst>
            <pc:docMk/>
            <pc:sldMk cId="2190504256" sldId="373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F4EADDAD-6605-41D9-B6AC-77F1780EF16E}" dt="2020-02-24T19:00:01.970" v="526" actId="20577"/>
          <ac:spMkLst>
            <pc:docMk/>
            <pc:sldMk cId="2190504256" sldId="373"/>
            <ac:spMk id="3" creationId="{00000000-0000-0000-0000-000000000000}"/>
          </ac:spMkLst>
        </pc:spChg>
      </pc:sldChg>
      <pc:sldChg chg="delSp modSp add replId">
        <pc:chgData name="Pritting, Shannon" userId="S::shannon.pritting@suny.edu::b6acce8b-3193-4a7b-b3b8-1dc43a9f8da4" providerId="AD" clId="Web-{F4EADDAD-6605-41D9-B6AC-77F1780EF16E}" dt="2020-02-24T19:02:50.774" v="694" actId="14100"/>
        <pc:sldMkLst>
          <pc:docMk/>
          <pc:sldMk cId="2023300331" sldId="387"/>
        </pc:sldMkLst>
        <pc:spChg chg="mod">
          <ac:chgData name="Pritting, Shannon" userId="S::shannon.pritting@suny.edu::b6acce8b-3193-4a7b-b3b8-1dc43a9f8da4" providerId="AD" clId="Web-{F4EADDAD-6605-41D9-B6AC-77F1780EF16E}" dt="2020-02-24T19:01:52.818" v="535" actId="20577"/>
          <ac:spMkLst>
            <pc:docMk/>
            <pc:sldMk cId="2023300331" sldId="387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F4EADDAD-6605-41D9-B6AC-77F1780EF16E}" dt="2020-02-24T19:02:50.774" v="694" actId="14100"/>
          <ac:spMkLst>
            <pc:docMk/>
            <pc:sldMk cId="2023300331" sldId="387"/>
            <ac:spMk id="3" creationId="{00000000-0000-0000-0000-000000000000}"/>
          </ac:spMkLst>
        </pc:spChg>
        <pc:picChg chg="del">
          <ac:chgData name="Pritting, Shannon" userId="S::shannon.pritting@suny.edu::b6acce8b-3193-4a7b-b3b8-1dc43a9f8da4" providerId="AD" clId="Web-{F4EADDAD-6605-41D9-B6AC-77F1780EF16E}" dt="2020-02-24T19:01:52.959" v="537"/>
          <ac:picMkLst>
            <pc:docMk/>
            <pc:sldMk cId="2023300331" sldId="387"/>
            <ac:picMk id="13" creationId="{00000000-0000-0000-0000-000000000000}"/>
          </ac:picMkLst>
        </pc:picChg>
      </pc:sldChg>
      <pc:sldChg chg="addSp new del">
        <pc:chgData name="Pritting, Shannon" userId="S::shannon.pritting@suny.edu::b6acce8b-3193-4a7b-b3b8-1dc43a9f8da4" providerId="AD" clId="Web-{F4EADDAD-6605-41D9-B6AC-77F1780EF16E}" dt="2020-02-24T19:01:52.631" v="531"/>
        <pc:sldMkLst>
          <pc:docMk/>
          <pc:sldMk cId="2087495172" sldId="387"/>
        </pc:sldMkLst>
        <pc:spChg chg="add">
          <ac:chgData name="Pritting, Shannon" userId="S::shannon.pritting@suny.edu::b6acce8b-3193-4a7b-b3b8-1dc43a9f8da4" providerId="AD" clId="Web-{F4EADDAD-6605-41D9-B6AC-77F1780EF16E}" dt="2020-02-24T19:01:52.474" v="529"/>
          <ac:spMkLst>
            <pc:docMk/>
            <pc:sldMk cId="2087495172" sldId="387"/>
            <ac:spMk id="5" creationId="{16C72BC2-3869-4D67-A0DC-B923BE9A92DA}"/>
          </ac:spMkLst>
        </pc:spChg>
        <pc:grpChg chg="add">
          <ac:chgData name="Pritting, Shannon" userId="S::shannon.pritting@suny.edu::b6acce8b-3193-4a7b-b3b8-1dc43a9f8da4" providerId="AD" clId="Web-{F4EADDAD-6605-41D9-B6AC-77F1780EF16E}" dt="2020-02-24T19:01:52.506" v="530"/>
          <ac:grpSpMkLst>
            <pc:docMk/>
            <pc:sldMk cId="2087495172" sldId="387"/>
            <ac:grpSpMk id="12" creationId="{A4E252EC-94E9-43E8-8A03-5694040C36B6}"/>
          </ac:grpSpMkLst>
        </pc:grpChg>
      </pc:sldChg>
    </pc:docChg>
  </pc:docChgLst>
  <pc:docChgLst>
    <pc:chgData name="Jackson, Timothy" userId="S::timothy.jackson@suny.edu::9ce01cec-8b46-438e-9d10-af58cd21d299" providerId="AD" clId="Web-{E20172A6-A617-0D7C-6305-6974DCFF34F8}"/>
    <pc:docChg chg="delSld modSld">
      <pc:chgData name="Jackson, Timothy" userId="S::timothy.jackson@suny.edu::9ce01cec-8b46-438e-9d10-af58cd21d299" providerId="AD" clId="Web-{E20172A6-A617-0D7C-6305-6974DCFF34F8}" dt="2019-11-20T17:54:31.250" v="79"/>
      <pc:docMkLst>
        <pc:docMk/>
      </pc:docMkLst>
      <pc:sldChg chg="del">
        <pc:chgData name="Jackson, Timothy" userId="S::timothy.jackson@suny.edu::9ce01cec-8b46-438e-9d10-af58cd21d299" providerId="AD" clId="Web-{E20172A6-A617-0D7C-6305-6974DCFF34F8}" dt="2019-11-20T17:41:07.879" v="0"/>
        <pc:sldMkLst>
          <pc:docMk/>
          <pc:sldMk cId="1390064941" sldId="318"/>
        </pc:sldMkLst>
      </pc:sldChg>
      <pc:sldChg chg="addSp delSp modSp">
        <pc:chgData name="Jackson, Timothy" userId="S::timothy.jackson@suny.edu::9ce01cec-8b46-438e-9d10-af58cd21d299" providerId="AD" clId="Web-{E20172A6-A617-0D7C-6305-6974DCFF34F8}" dt="2019-11-20T17:54:31.250" v="79"/>
        <pc:sldMkLst>
          <pc:docMk/>
          <pc:sldMk cId="274199124" sldId="320"/>
        </pc:sldMkLst>
        <pc:spChg chg="mod">
          <ac:chgData name="Jackson, Timothy" userId="S::timothy.jackson@suny.edu::9ce01cec-8b46-438e-9d10-af58cd21d299" providerId="AD" clId="Web-{E20172A6-A617-0D7C-6305-6974DCFF34F8}" dt="2019-11-20T17:41:23.442" v="7" actId="20577"/>
          <ac:spMkLst>
            <pc:docMk/>
            <pc:sldMk cId="274199124" sldId="320"/>
            <ac:spMk id="2" creationId="{244B8E82-FFA2-4420-9F5C-C344ED44C26B}"/>
          </ac:spMkLst>
        </pc:spChg>
        <pc:spChg chg="del mod">
          <ac:chgData name="Jackson, Timothy" userId="S::timothy.jackson@suny.edu::9ce01cec-8b46-438e-9d10-af58cd21d299" providerId="AD" clId="Web-{E20172A6-A617-0D7C-6305-6974DCFF34F8}" dt="2019-11-20T17:54:08.046" v="13"/>
          <ac:spMkLst>
            <pc:docMk/>
            <pc:sldMk cId="274199124" sldId="320"/>
            <ac:spMk id="5" creationId="{535E1953-C7A3-4180-AAE1-5C1894D3B757}"/>
          </ac:spMkLst>
        </pc:spChg>
        <pc:graphicFrameChg chg="add mod ord modGraphic">
          <ac:chgData name="Jackson, Timothy" userId="S::timothy.jackson@suny.edu::9ce01cec-8b46-438e-9d10-af58cd21d299" providerId="AD" clId="Web-{E20172A6-A617-0D7C-6305-6974DCFF34F8}" dt="2019-11-20T17:54:31.250" v="79"/>
          <ac:graphicFrameMkLst>
            <pc:docMk/>
            <pc:sldMk cId="274199124" sldId="320"/>
            <ac:graphicFrameMk id="3" creationId="{485D87BF-892D-4990-A7BE-2FF6CB528FB3}"/>
          </ac:graphicFrameMkLst>
        </pc:graphicFrameChg>
      </pc:sldChg>
      <pc:sldChg chg="del">
        <pc:chgData name="Jackson, Timothy" userId="S::timothy.jackson@suny.edu::9ce01cec-8b46-438e-9d10-af58cd21d299" providerId="AD" clId="Web-{E20172A6-A617-0D7C-6305-6974DCFF34F8}" dt="2019-11-20T17:53:27.763" v="11"/>
        <pc:sldMkLst>
          <pc:docMk/>
          <pc:sldMk cId="3937480497" sldId="324"/>
        </pc:sldMkLst>
      </pc:sldChg>
      <pc:sldChg chg="del">
        <pc:chgData name="Jackson, Timothy" userId="S::timothy.jackson@suny.edu::9ce01cec-8b46-438e-9d10-af58cd21d299" providerId="AD" clId="Web-{E20172A6-A617-0D7C-6305-6974DCFF34F8}" dt="2019-11-20T17:53:26.326" v="10"/>
        <pc:sldMkLst>
          <pc:docMk/>
          <pc:sldMk cId="710185087" sldId="330"/>
        </pc:sldMkLst>
      </pc:sldChg>
    </pc:docChg>
  </pc:docChgLst>
  <pc:docChgLst>
    <pc:chgData name="Eichelberger, Michelle" userId="S::michelle.eichelberger@suny.edu::1bd4442c-2af1-40d1-9d43-8e1df5db51d4" providerId="AD" clId="Web-{A37FAB1E-F1C3-4E38-B19E-8EEB6DC9AA97}"/>
    <pc:docChg chg="modSld">
      <pc:chgData name="Eichelberger, Michelle" userId="S::michelle.eichelberger@suny.edu::1bd4442c-2af1-40d1-9d43-8e1df5db51d4" providerId="AD" clId="Web-{A37FAB1E-F1C3-4E38-B19E-8EEB6DC9AA97}" dt="2020-07-27T18:47:50.770" v="238" actId="14100"/>
      <pc:docMkLst>
        <pc:docMk/>
      </pc:docMkLst>
      <pc:sldChg chg="modSp">
        <pc:chgData name="Eichelberger, Michelle" userId="S::michelle.eichelberger@suny.edu::1bd4442c-2af1-40d1-9d43-8e1df5db51d4" providerId="AD" clId="Web-{A37FAB1E-F1C3-4E38-B19E-8EEB6DC9AA97}" dt="2020-07-27T18:47:50.770" v="238" actId="14100"/>
        <pc:sldMkLst>
          <pc:docMk/>
          <pc:sldMk cId="2989868960" sldId="432"/>
        </pc:sldMkLst>
        <pc:spChg chg="mod">
          <ac:chgData name="Eichelberger, Michelle" userId="S::michelle.eichelberger@suny.edu::1bd4442c-2af1-40d1-9d43-8e1df5db51d4" providerId="AD" clId="Web-{A37FAB1E-F1C3-4E38-B19E-8EEB6DC9AA97}" dt="2020-07-27T18:47:50.770" v="238" actId="14100"/>
          <ac:spMkLst>
            <pc:docMk/>
            <pc:sldMk cId="2989868960" sldId="432"/>
            <ac:spMk id="14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A37FAB1E-F1C3-4E38-B19E-8EEB6DC9AA97}" dt="2020-07-27T17:43:31.679" v="96" actId="20577"/>
        <pc:sldMkLst>
          <pc:docMk/>
          <pc:sldMk cId="1785357745" sldId="433"/>
        </pc:sldMkLst>
        <pc:spChg chg="mod">
          <ac:chgData name="Eichelberger, Michelle" userId="S::michelle.eichelberger@suny.edu::1bd4442c-2af1-40d1-9d43-8e1df5db51d4" providerId="AD" clId="Web-{A37FAB1E-F1C3-4E38-B19E-8EEB6DC9AA97}" dt="2020-07-27T17:43:31.679" v="96" actId="20577"/>
          <ac:spMkLst>
            <pc:docMk/>
            <pc:sldMk cId="1785357745" sldId="433"/>
            <ac:spMk id="14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BC12120F-AB19-3423-A346-09C832DBCC10}"/>
    <pc:docChg chg="addSld delSld modSld sldOrd">
      <pc:chgData name="McGee, Margaret" userId="S::margaret.mcgee@suny.edu::07377fe7-8f05-4c22-a697-5f820ef7115e" providerId="AD" clId="Web-{BC12120F-AB19-3423-A346-09C832DBCC10}" dt="2019-12-17T15:56:16.725" v="85" actId="20577"/>
      <pc:docMkLst>
        <pc:docMk/>
      </pc:docMkLst>
      <pc:sldChg chg="modSp add ord replId">
        <pc:chgData name="McGee, Margaret" userId="S::margaret.mcgee@suny.edu::07377fe7-8f05-4c22-a697-5f820ef7115e" providerId="AD" clId="Web-{BC12120F-AB19-3423-A346-09C832DBCC10}" dt="2019-12-17T15:56:16.725" v="84" actId="20577"/>
        <pc:sldMkLst>
          <pc:docMk/>
          <pc:sldMk cId="711493466" sldId="357"/>
        </pc:sldMkLst>
        <pc:spChg chg="mod">
          <ac:chgData name="McGee, Margaret" userId="S::margaret.mcgee@suny.edu::07377fe7-8f05-4c22-a697-5f820ef7115e" providerId="AD" clId="Web-{BC12120F-AB19-3423-A346-09C832DBCC10}" dt="2019-12-17T15:56:16.725" v="84" actId="20577"/>
          <ac:spMkLst>
            <pc:docMk/>
            <pc:sldMk cId="711493466" sldId="357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BC12120F-AB19-3423-A346-09C832DBCC10}" dt="2019-12-17T15:54:42.331" v="10" actId="14100"/>
          <ac:spMkLst>
            <pc:docMk/>
            <pc:sldMk cId="711493466" sldId="357"/>
            <ac:spMk id="6" creationId="{00000000-0000-0000-0000-000000000000}"/>
          </ac:spMkLst>
        </pc:spChg>
      </pc:sldChg>
      <pc:sldChg chg="new del">
        <pc:chgData name="McGee, Margaret" userId="S::margaret.mcgee@suny.edu::07377fe7-8f05-4c22-a697-5f820ef7115e" providerId="AD" clId="Web-{BC12120F-AB19-3423-A346-09C832DBCC10}" dt="2019-12-17T15:54:05.877" v="1"/>
        <pc:sldMkLst>
          <pc:docMk/>
          <pc:sldMk cId="3645900926" sldId="357"/>
        </pc:sldMkLst>
      </pc:sldChg>
    </pc:docChg>
  </pc:docChgLst>
  <pc:docChgLst>
    <pc:chgData name="Jackson, Timothy" userId="S::timothy.jackson@suny.edu::9ce01cec-8b46-438e-9d10-af58cd21d299" providerId="AD" clId="Web-{D96CEC56-2978-1474-BF3D-6F75305EA8C1}"/>
    <pc:docChg chg="modSld">
      <pc:chgData name="Jackson, Timothy" userId="S::timothy.jackson@suny.edu::9ce01cec-8b46-438e-9d10-af58cd21d299" providerId="AD" clId="Web-{D96CEC56-2978-1474-BF3D-6F75305EA8C1}" dt="2019-11-25T16:33:21.973" v="395" actId="20577"/>
      <pc:docMkLst>
        <pc:docMk/>
      </pc:docMkLst>
      <pc:sldChg chg="modSp">
        <pc:chgData name="Jackson, Timothy" userId="S::timothy.jackson@suny.edu::9ce01cec-8b46-438e-9d10-af58cd21d299" providerId="AD" clId="Web-{D96CEC56-2978-1474-BF3D-6F75305EA8C1}" dt="2019-11-25T15:06:20.924" v="35" actId="20577"/>
        <pc:sldMkLst>
          <pc:docMk/>
          <pc:sldMk cId="2171438980" sldId="317"/>
        </pc:sldMkLst>
        <pc:spChg chg="mod">
          <ac:chgData name="Jackson, Timothy" userId="S::timothy.jackson@suny.edu::9ce01cec-8b46-438e-9d10-af58cd21d299" providerId="AD" clId="Web-{D96CEC56-2978-1474-BF3D-6F75305EA8C1}" dt="2019-11-25T15:06:20.924" v="35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4:51:01.775" v="2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96CEC56-2978-1474-BF3D-6F75305EA8C1}" dt="2019-11-25T14:51:01.775" v="2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6:29:49.857" v="393" actId="20577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D96CEC56-2978-1474-BF3D-6F75305EA8C1}" dt="2019-11-25T16:29:49.857" v="393" actId="20577"/>
          <ac:spMkLst>
            <pc:docMk/>
            <pc:sldMk cId="130082165" sldId="351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5:24:41.784" v="340" actId="20577"/>
        <pc:sldMkLst>
          <pc:docMk/>
          <pc:sldMk cId="796333647" sldId="352"/>
        </pc:sldMkLst>
        <pc:spChg chg="mod">
          <ac:chgData name="Jackson, Timothy" userId="S::timothy.jackson@suny.edu::9ce01cec-8b46-438e-9d10-af58cd21d299" providerId="AD" clId="Web-{D96CEC56-2978-1474-BF3D-6F75305EA8C1}" dt="2019-11-25T15:24:41.784" v="340" actId="20577"/>
          <ac:spMkLst>
            <pc:docMk/>
            <pc:sldMk cId="796333647" sldId="352"/>
            <ac:spMk id="3" creationId="{44AF204B-1822-420C-94F6-1805F86DF0CD}"/>
          </ac:spMkLst>
        </pc:spChg>
      </pc:sldChg>
    </pc:docChg>
  </pc:docChgLst>
  <pc:docChgLst>
    <pc:chgData name="Pritting, Shannon" userId="S::shannon.pritting@suny.edu::b6acce8b-3193-4a7b-b3b8-1dc43a9f8da4" providerId="AD" clId="Web-{A792EF97-657A-4549-97E9-680A0197CD8B}"/>
    <pc:docChg chg="addSld modSld sldOrd">
      <pc:chgData name="Pritting, Shannon" userId="S::shannon.pritting@suny.edu::b6acce8b-3193-4a7b-b3b8-1dc43a9f8da4" providerId="AD" clId="Web-{A792EF97-657A-4549-97E9-680A0197CD8B}" dt="2020-07-28T13:45:59.412" v="2081" actId="20577"/>
      <pc:docMkLst>
        <pc:docMk/>
      </pc:docMkLst>
      <pc:sldChg chg="modSp">
        <pc:chgData name="Pritting, Shannon" userId="S::shannon.pritting@suny.edu::b6acce8b-3193-4a7b-b3b8-1dc43a9f8da4" providerId="AD" clId="Web-{A792EF97-657A-4549-97E9-680A0197CD8B}" dt="2020-07-28T13:35:17.540" v="486" actId="20577"/>
        <pc:sldMkLst>
          <pc:docMk/>
          <pc:sldMk cId="667077888" sldId="444"/>
        </pc:sldMkLst>
        <pc:spChg chg="mod">
          <ac:chgData name="Pritting, Shannon" userId="S::shannon.pritting@suny.edu::b6acce8b-3193-4a7b-b3b8-1dc43a9f8da4" providerId="AD" clId="Web-{A792EF97-657A-4549-97E9-680A0197CD8B}" dt="2020-07-28T13:09:07.958" v="135" actId="20577"/>
          <ac:spMkLst>
            <pc:docMk/>
            <pc:sldMk cId="667077888" sldId="444"/>
            <ac:spMk id="1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A792EF97-657A-4549-97E9-680A0197CD8B}" dt="2020-07-28T13:35:17.540" v="486" actId="20577"/>
          <ac:spMkLst>
            <pc:docMk/>
            <pc:sldMk cId="667077888" sldId="444"/>
            <ac:spMk id="16" creationId="{AA0C2B46-31D6-4C58-841E-D3D6AFBBAE8D}"/>
          </ac:spMkLst>
        </pc:spChg>
      </pc:sldChg>
      <pc:sldChg chg="ord">
        <pc:chgData name="Pritting, Shannon" userId="S::shannon.pritting@suny.edu::b6acce8b-3193-4a7b-b3b8-1dc43a9f8da4" providerId="AD" clId="Web-{A792EF97-657A-4549-97E9-680A0197CD8B}" dt="2020-07-28T13:39:59.077" v="1321"/>
        <pc:sldMkLst>
          <pc:docMk/>
          <pc:sldMk cId="3230691338" sldId="464"/>
        </pc:sldMkLst>
      </pc:sldChg>
      <pc:sldChg chg="modSp add replId">
        <pc:chgData name="Pritting, Shannon" userId="S::shannon.pritting@suny.edu::b6acce8b-3193-4a7b-b3b8-1dc43a9f8da4" providerId="AD" clId="Web-{A792EF97-657A-4549-97E9-680A0197CD8B}" dt="2020-07-28T13:38:42.560" v="1267" actId="20577"/>
        <pc:sldMkLst>
          <pc:docMk/>
          <pc:sldMk cId="3819276902" sldId="465"/>
        </pc:sldMkLst>
        <pc:spChg chg="mod">
          <ac:chgData name="Pritting, Shannon" userId="S::shannon.pritting@suny.edu::b6acce8b-3193-4a7b-b3b8-1dc43a9f8da4" providerId="AD" clId="Web-{A792EF97-657A-4549-97E9-680A0197CD8B}" dt="2020-07-28T13:35:38.072" v="549" actId="20577"/>
          <ac:spMkLst>
            <pc:docMk/>
            <pc:sldMk cId="3819276902" sldId="465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A792EF97-657A-4549-97E9-680A0197CD8B}" dt="2020-07-28T13:38:42.560" v="1267" actId="20577"/>
          <ac:spMkLst>
            <pc:docMk/>
            <pc:sldMk cId="3819276902" sldId="465"/>
            <ac:spMk id="14" creationId="{00000000-0000-0000-0000-000000000000}"/>
          </ac:spMkLst>
        </pc:spChg>
      </pc:sldChg>
      <pc:sldChg chg="modSp add ord replId">
        <pc:chgData name="Pritting, Shannon" userId="S::shannon.pritting@suny.edu::b6acce8b-3193-4a7b-b3b8-1dc43a9f8da4" providerId="AD" clId="Web-{A792EF97-657A-4549-97E9-680A0197CD8B}" dt="2020-07-28T13:39:52.108" v="1318" actId="20577"/>
        <pc:sldMkLst>
          <pc:docMk/>
          <pc:sldMk cId="3723556776" sldId="466"/>
        </pc:sldMkLst>
        <pc:spChg chg="mod">
          <ac:chgData name="Pritting, Shannon" userId="S::shannon.pritting@suny.edu::b6acce8b-3193-4a7b-b3b8-1dc43a9f8da4" providerId="AD" clId="Web-{A792EF97-657A-4549-97E9-680A0197CD8B}" dt="2020-07-28T13:39:52.108" v="1318" actId="20577"/>
          <ac:spMkLst>
            <pc:docMk/>
            <pc:sldMk cId="3723556776" sldId="466"/>
            <ac:spMk id="7" creationId="{4FA09018-5E31-844D-B928-F6DDC95990F2}"/>
          </ac:spMkLst>
        </pc:spChg>
        <pc:spChg chg="mod">
          <ac:chgData name="Pritting, Shannon" userId="S::shannon.pritting@suny.edu::b6acce8b-3193-4a7b-b3b8-1dc43a9f8da4" providerId="AD" clId="Web-{A792EF97-657A-4549-97E9-680A0197CD8B}" dt="2020-07-28T13:39:47.233" v="1303" actId="20577"/>
          <ac:spMkLst>
            <pc:docMk/>
            <pc:sldMk cId="3723556776" sldId="466"/>
            <ac:spMk id="8" creationId="{E2AAB4F0-62DE-4440-82C1-3A7B1E6F814B}"/>
          </ac:spMkLst>
        </pc:spChg>
      </pc:sldChg>
      <pc:sldChg chg="modSp add ord replId">
        <pc:chgData name="Pritting, Shannon" userId="S::shannon.pritting@suny.edu::b6acce8b-3193-4a7b-b3b8-1dc43a9f8da4" providerId="AD" clId="Web-{A792EF97-657A-4549-97E9-680A0197CD8B}" dt="2020-07-28T13:45:59.412" v="2080" actId="20577"/>
        <pc:sldMkLst>
          <pc:docMk/>
          <pc:sldMk cId="680024156" sldId="467"/>
        </pc:sldMkLst>
        <pc:spChg chg="mod">
          <ac:chgData name="Pritting, Shannon" userId="S::shannon.pritting@suny.edu::b6acce8b-3193-4a7b-b3b8-1dc43a9f8da4" providerId="AD" clId="Web-{A792EF97-657A-4549-97E9-680A0197CD8B}" dt="2020-07-28T13:40:18.358" v="1378" actId="20577"/>
          <ac:spMkLst>
            <pc:docMk/>
            <pc:sldMk cId="680024156" sldId="467"/>
            <ac:spMk id="2" creationId="{244B8E82-FFA2-4420-9F5C-C344ED44C26B}"/>
          </ac:spMkLst>
        </pc:spChg>
        <pc:spChg chg="mod">
          <ac:chgData name="Pritting, Shannon" userId="S::shannon.pritting@suny.edu::b6acce8b-3193-4a7b-b3b8-1dc43a9f8da4" providerId="AD" clId="Web-{A792EF97-657A-4549-97E9-680A0197CD8B}" dt="2020-07-28T13:45:59.412" v="2080" actId="20577"/>
          <ac:spMkLst>
            <pc:docMk/>
            <pc:sldMk cId="680024156" sldId="467"/>
            <ac:spMk id="4" creationId="{5341DB96-EA4D-479F-8145-807E5104D577}"/>
          </ac:spMkLst>
        </pc:spChg>
      </pc:sldChg>
    </pc:docChg>
  </pc:docChgLst>
  <pc:docChgLst>
    <pc:chgData name="Koerber, Jennifer" userId="S::jennifer.koerber@suny.edu::91757253-cc7b-4705-809f-b291d8f3bd2f" providerId="AD" clId="Web-{297883DD-4DCF-4E38-BD1A-4EDE744DE061}"/>
    <pc:docChg chg="addSld delSld modSld sldOrd">
      <pc:chgData name="Koerber, Jennifer" userId="S::jennifer.koerber@suny.edu::91757253-cc7b-4705-809f-b291d8f3bd2f" providerId="AD" clId="Web-{297883DD-4DCF-4E38-BD1A-4EDE744DE061}" dt="2020-02-26T13:02:42.272" v="1150" actId="20577"/>
      <pc:docMkLst>
        <pc:docMk/>
      </pc:docMkLst>
      <pc:sldChg chg="addSp modSp ord">
        <pc:chgData name="Koerber, Jennifer" userId="S::jennifer.koerber@suny.edu::91757253-cc7b-4705-809f-b291d8f3bd2f" providerId="AD" clId="Web-{297883DD-4DCF-4E38-BD1A-4EDE744DE061}" dt="2020-02-26T12:41:51.209" v="840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297883DD-4DCF-4E38-BD1A-4EDE744DE061}" dt="2020-02-26T12:39:11.777" v="744" actId="1076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41:43.694" v="837" actId="20577"/>
          <ac:spMkLst>
            <pc:docMk/>
            <pc:sldMk cId="498256463" sldId="31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39:06.683" v="743" actId="1076"/>
          <ac:spMkLst>
            <pc:docMk/>
            <pc:sldMk cId="498256463" sldId="319"/>
            <ac:spMk id="4" creationId="{602A7982-8D16-4585-8A82-5938CA5BE95E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39:31.716" v="745" actId="1076"/>
          <ac:spMkLst>
            <pc:docMk/>
            <pc:sldMk cId="498256463" sldId="319"/>
            <ac:spMk id="6" creationId="{0E3DDDCA-E813-48CB-B6B2-51959E49905C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41:36.583" v="835" actId="20577"/>
          <ac:spMkLst>
            <pc:docMk/>
            <pc:sldMk cId="498256463" sldId="319"/>
            <ac:spMk id="13" creationId="{88211562-086D-455E-840C-410E172A6A33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38:21.774" v="728" actId="1076"/>
          <ac:spMkLst>
            <pc:docMk/>
            <pc:sldMk cId="498256463" sldId="319"/>
            <ac:spMk id="16" creationId="{9A8A16A5-E45C-4152-B92C-E73D7A4A103A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41:51.209" v="840" actId="20577"/>
          <ac:spMkLst>
            <pc:docMk/>
            <pc:sldMk cId="498256463" sldId="319"/>
            <ac:spMk id="18" creationId="{FD8DEA64-6181-46FD-8C44-21AB4F06810B}"/>
          </ac:spMkLst>
        </pc:spChg>
      </pc:sldChg>
      <pc:sldChg chg="addSp delSp modSp">
        <pc:chgData name="Koerber, Jennifer" userId="S::jennifer.koerber@suny.edu::91757253-cc7b-4705-809f-b291d8f3bd2f" providerId="AD" clId="Web-{297883DD-4DCF-4E38-BD1A-4EDE744DE061}" dt="2020-02-26T13:00:39.030" v="991" actId="20577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297883DD-4DCF-4E38-BD1A-4EDE744DE061}" dt="2020-02-26T12:26:19.274" v="469" actId="14100"/>
          <ac:spMkLst>
            <pc:docMk/>
            <pc:sldMk cId="2998906486" sldId="35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26:24.118" v="470" actId="1076"/>
          <ac:spMkLst>
            <pc:docMk/>
            <pc:sldMk cId="2998906486" sldId="359"/>
            <ac:spMk id="4" creationId="{AA9B6431-5D22-4F67-A03E-3EF1B7A9370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26:34.962" v="471" actId="1076"/>
          <ac:spMkLst>
            <pc:docMk/>
            <pc:sldMk cId="2998906486" sldId="359"/>
            <ac:spMk id="6" creationId="{C5AD2900-A9F2-44E9-978C-F985AFD17AC7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3:00:39.030" v="991" actId="20577"/>
          <ac:spMkLst>
            <pc:docMk/>
            <pc:sldMk cId="2998906486" sldId="359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7:43.842" v="529" actId="1076"/>
          <ac:spMkLst>
            <pc:docMk/>
            <pc:sldMk cId="2998906486" sldId="359"/>
            <ac:spMk id="15" creationId="{4AFEA68D-B3D6-4A4A-8806-0D71A6F4E6DC}"/>
          </ac:spMkLst>
        </pc:spChg>
        <pc:spChg chg="del mod">
          <ac:chgData name="Koerber, Jennifer" userId="S::jennifer.koerber@suny.edu::91757253-cc7b-4705-809f-b291d8f3bd2f" providerId="AD" clId="Web-{297883DD-4DCF-4E38-BD1A-4EDE744DE061}" dt="2020-02-26T12:22:01.304" v="355"/>
          <ac:spMkLst>
            <pc:docMk/>
            <pc:sldMk cId="2998906486" sldId="359"/>
            <ac:spMk id="16" creationId="{368F3BB0-8E73-4B2A-BB7D-7769DA226867}"/>
          </ac:spMkLst>
        </pc:spChg>
        <pc:spChg chg="del mod">
          <ac:chgData name="Koerber, Jennifer" userId="S::jennifer.koerber@suny.edu::91757253-cc7b-4705-809f-b291d8f3bd2f" providerId="AD" clId="Web-{297883DD-4DCF-4E38-BD1A-4EDE744DE061}" dt="2020-02-26T12:21:59.492" v="354"/>
          <ac:spMkLst>
            <pc:docMk/>
            <pc:sldMk cId="2998906486" sldId="359"/>
            <ac:spMk id="18" creationId="{4FA45F36-2751-454B-97BA-7FC342035A8C}"/>
          </ac:spMkLst>
        </pc:spChg>
      </pc:sldChg>
      <pc:sldChg chg="del">
        <pc:chgData name="Koerber, Jennifer" userId="S::jennifer.koerber@suny.edu::91757253-cc7b-4705-809f-b291d8f3bd2f" providerId="AD" clId="Web-{297883DD-4DCF-4E38-BD1A-4EDE744DE061}" dt="2020-02-26T12:16:09.048" v="163"/>
        <pc:sldMkLst>
          <pc:docMk/>
          <pc:sldMk cId="2582587771" sldId="367"/>
        </pc:sldMkLst>
      </pc:sldChg>
      <pc:sldChg chg="delSp modSp del ord">
        <pc:chgData name="Koerber, Jennifer" userId="S::jennifer.koerber@suny.edu::91757253-cc7b-4705-809f-b291d8f3bd2f" providerId="AD" clId="Web-{297883DD-4DCF-4E38-BD1A-4EDE744DE061}" dt="2020-02-26T12:43:04.323" v="843"/>
        <pc:sldMkLst>
          <pc:docMk/>
          <pc:sldMk cId="3389052118" sldId="384"/>
        </pc:sldMkLst>
        <pc:spChg chg="mod">
          <ac:chgData name="Koerber, Jennifer" userId="S::jennifer.koerber@suny.edu::91757253-cc7b-4705-809f-b291d8f3bd2f" providerId="AD" clId="Web-{297883DD-4DCF-4E38-BD1A-4EDE744DE061}" dt="2020-02-26T12:29:01.878" v="548" actId="1076"/>
          <ac:spMkLst>
            <pc:docMk/>
            <pc:sldMk cId="3389052118" sldId="384"/>
            <ac:spMk id="2" creationId="{EC11916F-9264-4D83-8C02-17AAEF47E202}"/>
          </ac:spMkLst>
        </pc:spChg>
        <pc:picChg chg="del">
          <ac:chgData name="Koerber, Jennifer" userId="S::jennifer.koerber@suny.edu::91757253-cc7b-4705-809f-b291d8f3bd2f" providerId="AD" clId="Web-{297883DD-4DCF-4E38-BD1A-4EDE744DE061}" dt="2020-02-26T12:28:03.343" v="531"/>
          <ac:picMkLst>
            <pc:docMk/>
            <pc:sldMk cId="3389052118" sldId="384"/>
            <ac:picMk id="4" creationId="{698451D4-679A-47F2-90FC-632C5712798B}"/>
          </ac:picMkLst>
        </pc:picChg>
      </pc:sldChg>
      <pc:sldChg chg="del">
        <pc:chgData name="Koerber, Jennifer" userId="S::jennifer.koerber@suny.edu::91757253-cc7b-4705-809f-b291d8f3bd2f" providerId="AD" clId="Web-{297883DD-4DCF-4E38-BD1A-4EDE744DE061}" dt="2020-02-26T12:27:52.342" v="530"/>
        <pc:sldMkLst>
          <pc:docMk/>
          <pc:sldMk cId="2259751387" sldId="385"/>
        </pc:sldMkLst>
      </pc:sldChg>
      <pc:sldChg chg="addSp delSp modSp add replId">
        <pc:chgData name="Koerber, Jennifer" userId="S::jennifer.koerber@suny.edu::91757253-cc7b-4705-809f-b291d8f3bd2f" providerId="AD" clId="Web-{297883DD-4DCF-4E38-BD1A-4EDE744DE061}" dt="2020-02-26T13:02:40.256" v="1148" actId="20577"/>
        <pc:sldMkLst>
          <pc:docMk/>
          <pc:sldMk cId="1151724325" sldId="400"/>
        </pc:sldMkLst>
        <pc:spChg chg="mod">
          <ac:chgData name="Koerber, Jennifer" userId="S::jennifer.koerber@suny.edu::91757253-cc7b-4705-809f-b291d8f3bd2f" providerId="AD" clId="Web-{297883DD-4DCF-4E38-BD1A-4EDE744DE061}" dt="2020-02-26T12:22:48.026" v="383" actId="20577"/>
          <ac:spMkLst>
            <pc:docMk/>
            <pc:sldMk cId="1151724325" sldId="400"/>
            <ac:spMk id="2" creationId="{DCDD3146-7637-46DF-8B82-7A8FC2E12D15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2:57.824" v="387"/>
          <ac:spMkLst>
            <pc:docMk/>
            <pc:sldMk cId="1151724325" sldId="400"/>
            <ac:spMk id="3" creationId="{79F088FC-102D-49CB-B1DF-8F39C8CDCD58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2:52.855" v="386"/>
          <ac:spMkLst>
            <pc:docMk/>
            <pc:sldMk cId="1151724325" sldId="400"/>
            <ac:spMk id="4" creationId="{AA9B6431-5D22-4F67-A03E-3EF1B7A93708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3:00.527" v="388"/>
          <ac:spMkLst>
            <pc:docMk/>
            <pc:sldMk cId="1151724325" sldId="400"/>
            <ac:spMk id="6" creationId="{C5AD2900-A9F2-44E9-978C-F985AFD17AC7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3:02.886" v="389"/>
          <ac:spMkLst>
            <pc:docMk/>
            <pc:sldMk cId="1151724325" sldId="400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3:36.779" v="416" actId="20577"/>
          <ac:spMkLst>
            <pc:docMk/>
            <pc:sldMk cId="1151724325" sldId="400"/>
            <ac:spMk id="16" creationId="{435658E4-F0C8-4F7F-8758-9FFB05E56D6B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4:45.799" v="462" actId="14100"/>
          <ac:spMkLst>
            <pc:docMk/>
            <pc:sldMk cId="1151724325" sldId="400"/>
            <ac:spMk id="18" creationId="{63A16270-9913-4258-A541-7EFB96BA490A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4:23.016" v="457" actId="20577"/>
          <ac:spMkLst>
            <pc:docMk/>
            <pc:sldMk cId="1151724325" sldId="400"/>
            <ac:spMk id="20" creationId="{1FF9CAA6-2D6A-431D-9F1A-4E750932A964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3:02:40.256" v="1148" actId="20577"/>
          <ac:spMkLst>
            <pc:docMk/>
            <pc:sldMk cId="1151724325" sldId="400"/>
            <ac:spMk id="22" creationId="{58379C07-31DE-43E5-BB9C-1473F06FF428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23:18.747" v="398"/>
          <ac:spMkLst>
            <pc:docMk/>
            <pc:sldMk cId="1151724325" sldId="400"/>
            <ac:spMk id="23" creationId="{127F77A8-7341-4848-B976-68C33295F4C9}"/>
          </ac:spMkLst>
        </pc:spChg>
      </pc:sldChg>
      <pc:sldChg chg="addSp delSp modSp add ord replId">
        <pc:chgData name="Koerber, Jennifer" userId="S::jennifer.koerber@suny.edu::91757253-cc7b-4705-809f-b291d8f3bd2f" providerId="AD" clId="Web-{297883DD-4DCF-4E38-BD1A-4EDE744DE061}" dt="2020-02-26T13:00:07.544" v="985" actId="20577"/>
        <pc:sldMkLst>
          <pc:docMk/>
          <pc:sldMk cId="609316125" sldId="401"/>
        </pc:sldMkLst>
        <pc:spChg chg="mod">
          <ac:chgData name="Koerber, Jennifer" userId="S::jennifer.koerber@suny.edu::91757253-cc7b-4705-809f-b291d8f3bd2f" providerId="AD" clId="Web-{297883DD-4DCF-4E38-BD1A-4EDE744DE061}" dt="2020-02-26T12:43:23.199" v="862" actId="20577"/>
          <ac:spMkLst>
            <pc:docMk/>
            <pc:sldMk cId="609316125" sldId="401"/>
            <ac:spMk id="2" creationId="{DCDD3146-7637-46DF-8B82-7A8FC2E12D15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43:40.607" v="867"/>
          <ac:spMkLst>
            <pc:docMk/>
            <pc:sldMk cId="609316125" sldId="401"/>
            <ac:spMk id="4" creationId="{0E84657C-346D-4CCA-BD40-3C638490D4E5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43:54.108" v="871"/>
          <ac:spMkLst>
            <pc:docMk/>
            <pc:sldMk cId="609316125" sldId="401"/>
            <ac:spMk id="13" creationId="{6496C0F3-AA02-4DB6-8B70-008BA22D774E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51.469" v="870"/>
          <ac:spMkLst>
            <pc:docMk/>
            <pc:sldMk cId="609316125" sldId="401"/>
            <ac:spMk id="16" creationId="{435658E4-F0C8-4F7F-8758-9FFB05E56D6B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3:00:07.544" v="985" actId="20577"/>
          <ac:spMkLst>
            <pc:docMk/>
            <pc:sldMk cId="609316125" sldId="401"/>
            <ac:spMk id="18" creationId="{63A16270-9913-4258-A541-7EFB96BA490A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37.388" v="866"/>
          <ac:spMkLst>
            <pc:docMk/>
            <pc:sldMk cId="609316125" sldId="401"/>
            <ac:spMk id="20" creationId="{1FF9CAA6-2D6A-431D-9F1A-4E750932A964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33.450" v="865"/>
          <ac:spMkLst>
            <pc:docMk/>
            <pc:sldMk cId="609316125" sldId="401"/>
            <ac:spMk id="22" creationId="{58379C07-31DE-43E5-BB9C-1473F06FF428}"/>
          </ac:spMkLst>
        </pc:spChg>
      </pc:sldChg>
    </pc:docChg>
  </pc:docChgLst>
  <pc:docChgLst>
    <pc:chgData name="Eichelberger, Michelle" userId="S::michelle.eichelberger@suny.edu::1bd4442c-2af1-40d1-9d43-8e1df5db51d4" providerId="AD" clId="Web-{0407577D-3D6C-4866-91FB-419EABB59ADB}"/>
    <pc:docChg chg="delSld modSld">
      <pc:chgData name="Eichelberger, Michelle" userId="S::michelle.eichelberger@suny.edu::1bd4442c-2af1-40d1-9d43-8e1df5db51d4" providerId="AD" clId="Web-{0407577D-3D6C-4866-91FB-419EABB59ADB}" dt="2020-08-26T18:41:15.566" v="875" actId="20577"/>
      <pc:docMkLst>
        <pc:docMk/>
      </pc:docMkLst>
      <pc:sldChg chg="modSp">
        <pc:chgData name="Eichelberger, Michelle" userId="S::michelle.eichelberger@suny.edu::1bd4442c-2af1-40d1-9d43-8e1df5db51d4" providerId="AD" clId="Web-{0407577D-3D6C-4866-91FB-419EABB59ADB}" dt="2020-08-26T18:23:37.322" v="744" actId="20577"/>
        <pc:sldMkLst>
          <pc:docMk/>
          <pc:sldMk cId="2989868960" sldId="432"/>
        </pc:sldMkLst>
        <pc:spChg chg="mod">
          <ac:chgData name="Eichelberger, Michelle" userId="S::michelle.eichelberger@suny.edu::1bd4442c-2af1-40d1-9d43-8e1df5db51d4" providerId="AD" clId="Web-{0407577D-3D6C-4866-91FB-419EABB59ADB}" dt="2020-08-26T17:28:22.200" v="478" actId="20577"/>
          <ac:spMkLst>
            <pc:docMk/>
            <pc:sldMk cId="2989868960" sldId="432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0407577D-3D6C-4866-91FB-419EABB59ADB}" dt="2020-08-26T18:23:37.322" v="744" actId="20577"/>
          <ac:spMkLst>
            <pc:docMk/>
            <pc:sldMk cId="2989868960" sldId="432"/>
            <ac:spMk id="14" creationId="{00000000-0000-0000-0000-000000000000}"/>
          </ac:spMkLst>
        </pc:spChg>
      </pc:sldChg>
      <pc:sldChg chg="modSp del">
        <pc:chgData name="Eichelberger, Michelle" userId="S::michelle.eichelberger@suny.edu::1bd4442c-2af1-40d1-9d43-8e1df5db51d4" providerId="AD" clId="Web-{0407577D-3D6C-4866-91FB-419EABB59ADB}" dt="2020-08-26T17:26:43.993" v="470"/>
        <pc:sldMkLst>
          <pc:docMk/>
          <pc:sldMk cId="1785357745" sldId="433"/>
        </pc:sldMkLst>
        <pc:spChg chg="mod">
          <ac:chgData name="Eichelberger, Michelle" userId="S::michelle.eichelberger@suny.edu::1bd4442c-2af1-40d1-9d43-8e1df5db51d4" providerId="AD" clId="Web-{0407577D-3D6C-4866-91FB-419EABB59ADB}" dt="2020-08-26T17:26:35.524" v="467" actId="20577"/>
          <ac:spMkLst>
            <pc:docMk/>
            <pc:sldMk cId="1785357745" sldId="433"/>
            <ac:spMk id="13" creationId="{00000000-0000-0000-0000-000000000000}"/>
          </ac:spMkLst>
        </pc:spChg>
      </pc:sldChg>
      <pc:sldChg chg="del">
        <pc:chgData name="Eichelberger, Michelle" userId="S::michelle.eichelberger@suny.edu::1bd4442c-2af1-40d1-9d43-8e1df5db51d4" providerId="AD" clId="Web-{0407577D-3D6C-4866-91FB-419EABB59ADB}" dt="2020-08-26T17:26:46.915" v="471"/>
        <pc:sldMkLst>
          <pc:docMk/>
          <pc:sldMk cId="1593968665" sldId="435"/>
        </pc:sldMkLst>
      </pc:sldChg>
      <pc:sldChg chg="modSp">
        <pc:chgData name="Eichelberger, Michelle" userId="S::michelle.eichelberger@suny.edu::1bd4442c-2af1-40d1-9d43-8e1df5db51d4" providerId="AD" clId="Web-{0407577D-3D6C-4866-91FB-419EABB59ADB}" dt="2020-08-26T17:26:05.289" v="457" actId="20577"/>
        <pc:sldMkLst>
          <pc:docMk/>
          <pc:sldMk cId="667077888" sldId="444"/>
        </pc:sldMkLst>
        <pc:spChg chg="mod">
          <ac:chgData name="Eichelberger, Michelle" userId="S::michelle.eichelberger@suny.edu::1bd4442c-2af1-40d1-9d43-8e1df5db51d4" providerId="AD" clId="Web-{0407577D-3D6C-4866-91FB-419EABB59ADB}" dt="2020-08-26T17:19:42.480" v="10" actId="20577"/>
          <ac:spMkLst>
            <pc:docMk/>
            <pc:sldMk cId="667077888" sldId="444"/>
            <ac:spMk id="10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0407577D-3D6C-4866-91FB-419EABB59ADB}" dt="2020-08-26T17:25:42.382" v="397" actId="20577"/>
          <ac:spMkLst>
            <pc:docMk/>
            <pc:sldMk cId="667077888" sldId="444"/>
            <ac:spMk id="1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0407577D-3D6C-4866-91FB-419EABB59ADB}" dt="2020-08-26T17:26:05.289" v="457" actId="20577"/>
          <ac:spMkLst>
            <pc:docMk/>
            <pc:sldMk cId="667077888" sldId="444"/>
            <ac:spMk id="16" creationId="{AA0C2B46-31D6-4C58-841E-D3D6AFBBAE8D}"/>
          </ac:spMkLst>
        </pc:spChg>
      </pc:sldChg>
      <pc:sldChg chg="modSp">
        <pc:chgData name="Eichelberger, Michelle" userId="S::michelle.eichelberger@suny.edu::1bd4442c-2af1-40d1-9d43-8e1df5db51d4" providerId="AD" clId="Web-{0407577D-3D6C-4866-91FB-419EABB59ADB}" dt="2020-08-26T18:41:15.566" v="875" actId="20577"/>
        <pc:sldMkLst>
          <pc:docMk/>
          <pc:sldMk cId="2219423648" sldId="456"/>
        </pc:sldMkLst>
        <pc:spChg chg="mod">
          <ac:chgData name="Eichelberger, Michelle" userId="S::michelle.eichelberger@suny.edu::1bd4442c-2af1-40d1-9d43-8e1df5db51d4" providerId="AD" clId="Web-{0407577D-3D6C-4866-91FB-419EABB59ADB}" dt="2020-08-26T18:23:46.088" v="763" actId="20577"/>
          <ac:spMkLst>
            <pc:docMk/>
            <pc:sldMk cId="2219423648" sldId="456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0407577D-3D6C-4866-91FB-419EABB59ADB}" dt="2020-08-26T18:41:15.566" v="875" actId="20577"/>
          <ac:spMkLst>
            <pc:docMk/>
            <pc:sldMk cId="2219423648" sldId="456"/>
            <ac:spMk id="14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47B9628F-6DFC-4C01-A1BC-9776CB7E14EA}"/>
    <pc:docChg chg="delSld modSld sldOrd">
      <pc:chgData name="Koerber, Jennifer" userId="S::jennifer.koerber@suny.edu::91757253-cc7b-4705-809f-b291d8f3bd2f" providerId="AD" clId="Web-{47B9628F-6DFC-4C01-A1BC-9776CB7E14EA}" dt="2020-03-30T13:21:02.596" v="206" actId="20577"/>
      <pc:docMkLst>
        <pc:docMk/>
      </pc:docMkLst>
      <pc:sldChg chg="del">
        <pc:chgData name="Koerber, Jennifer" userId="S::jennifer.koerber@suny.edu::91757253-cc7b-4705-809f-b291d8f3bd2f" providerId="AD" clId="Web-{47B9628F-6DFC-4C01-A1BC-9776CB7E14EA}" dt="2020-03-30T13:08:08.810" v="0"/>
        <pc:sldMkLst>
          <pc:docMk/>
          <pc:sldMk cId="498256463" sldId="319"/>
        </pc:sldMkLst>
      </pc:sldChg>
      <pc:sldChg chg="modSp del">
        <pc:chgData name="Koerber, Jennifer" userId="S::jennifer.koerber@suny.edu::91757253-cc7b-4705-809f-b291d8f3bd2f" providerId="AD" clId="Web-{47B9628F-6DFC-4C01-A1BC-9776CB7E14EA}" dt="2020-03-30T13:14:49.281" v="71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47B9628F-6DFC-4C01-A1BC-9776CB7E14EA}" dt="2020-03-30T13:14:44.875" v="68" actId="20577"/>
          <ac:spMkLst>
            <pc:docMk/>
            <pc:sldMk cId="2998906486" sldId="359"/>
            <ac:spMk id="15" creationId="{4AFEA68D-B3D6-4A4A-8806-0D71A6F4E6DC}"/>
          </ac:spMkLst>
        </pc:spChg>
      </pc:sldChg>
      <pc:sldChg chg="modSp ord">
        <pc:chgData name="Koerber, Jennifer" userId="S::jennifer.koerber@suny.edu::91757253-cc7b-4705-809f-b291d8f3bd2f" providerId="AD" clId="Web-{47B9628F-6DFC-4C01-A1BC-9776CB7E14EA}" dt="2020-03-30T13:21:02.596" v="206" actId="20577"/>
        <pc:sldMkLst>
          <pc:docMk/>
          <pc:sldMk cId="1151724325" sldId="400"/>
        </pc:sldMkLst>
        <pc:spChg chg="mod">
          <ac:chgData name="Koerber, Jennifer" userId="S::jennifer.koerber@suny.edu::91757253-cc7b-4705-809f-b291d8f3bd2f" providerId="AD" clId="Web-{47B9628F-6DFC-4C01-A1BC-9776CB7E14EA}" dt="2020-03-30T13:08:46.826" v="46" actId="20577"/>
          <ac:spMkLst>
            <pc:docMk/>
            <pc:sldMk cId="1151724325" sldId="400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7B9628F-6DFC-4C01-A1BC-9776CB7E14EA}" dt="2020-03-30T13:08:56.716" v="49" actId="20577"/>
          <ac:spMkLst>
            <pc:docMk/>
            <pc:sldMk cId="1151724325" sldId="400"/>
            <ac:spMk id="16" creationId="{435658E4-F0C8-4F7F-8758-9FFB05E56D6B}"/>
          </ac:spMkLst>
        </pc:spChg>
        <pc:spChg chg="mod">
          <ac:chgData name="Koerber, Jennifer" userId="S::jennifer.koerber@suny.edu::91757253-cc7b-4705-809f-b291d8f3bd2f" providerId="AD" clId="Web-{47B9628F-6DFC-4C01-A1BC-9776CB7E14EA}" dt="2020-03-30T13:21:02.596" v="206" actId="20577"/>
          <ac:spMkLst>
            <pc:docMk/>
            <pc:sldMk cId="1151724325" sldId="400"/>
            <ac:spMk id="18" creationId="{63A16270-9913-4258-A541-7EFB96BA490A}"/>
          </ac:spMkLst>
        </pc:spChg>
        <pc:spChg chg="mod">
          <ac:chgData name="Koerber, Jennifer" userId="S::jennifer.koerber@suny.edu::91757253-cc7b-4705-809f-b291d8f3bd2f" providerId="AD" clId="Web-{47B9628F-6DFC-4C01-A1BC-9776CB7E14EA}" dt="2020-03-30T13:16:33.641" v="134" actId="20577"/>
          <ac:spMkLst>
            <pc:docMk/>
            <pc:sldMk cId="1151724325" sldId="400"/>
            <ac:spMk id="20" creationId="{1FF9CAA6-2D6A-431D-9F1A-4E750932A964}"/>
          </ac:spMkLst>
        </pc:spChg>
        <pc:spChg chg="mod">
          <ac:chgData name="Koerber, Jennifer" userId="S::jennifer.koerber@suny.edu::91757253-cc7b-4705-809f-b291d8f3bd2f" providerId="AD" clId="Web-{47B9628F-6DFC-4C01-A1BC-9776CB7E14EA}" dt="2020-03-30T13:18:06.969" v="201" actId="20577"/>
          <ac:spMkLst>
            <pc:docMk/>
            <pc:sldMk cId="1151724325" sldId="400"/>
            <ac:spMk id="22" creationId="{58379C07-31DE-43E5-BB9C-1473F06FF428}"/>
          </ac:spMkLst>
        </pc:spChg>
      </pc:sldChg>
      <pc:sldChg chg="modSp del">
        <pc:chgData name="Koerber, Jennifer" userId="S::jennifer.koerber@suny.edu::91757253-cc7b-4705-809f-b291d8f3bd2f" providerId="AD" clId="Web-{47B9628F-6DFC-4C01-A1BC-9776CB7E14EA}" dt="2020-03-30T13:16:21.313" v="85"/>
        <pc:sldMkLst>
          <pc:docMk/>
          <pc:sldMk cId="609316125" sldId="401"/>
        </pc:sldMkLst>
        <pc:spChg chg="mod">
          <ac:chgData name="Koerber, Jennifer" userId="S::jennifer.koerber@suny.edu::91757253-cc7b-4705-809f-b291d8f3bd2f" providerId="AD" clId="Web-{47B9628F-6DFC-4C01-A1BC-9776CB7E14EA}" dt="2020-03-30T13:16:18.735" v="84" actId="20577"/>
          <ac:spMkLst>
            <pc:docMk/>
            <pc:sldMk cId="609316125" sldId="401"/>
            <ac:spMk id="18" creationId="{63A16270-9913-4258-A541-7EFB96BA490A}"/>
          </ac:spMkLst>
        </pc:spChg>
      </pc:sldChg>
    </pc:docChg>
  </pc:docChgLst>
  <pc:docChgLst>
    <pc:chgData name="McGee, Margaret" userId="S::margaret.mcgee@suny.edu::07377fe7-8f05-4c22-a697-5f820ef7115e" providerId="AD" clId="Web-{76CF649D-C1EC-4820-A05D-E725CF7D211D}"/>
    <pc:docChg chg="modSld">
      <pc:chgData name="McGee, Margaret" userId="S::margaret.mcgee@suny.edu::07377fe7-8f05-4c22-a697-5f820ef7115e" providerId="AD" clId="Web-{76CF649D-C1EC-4820-A05D-E725CF7D211D}" dt="2020-09-23T17:55:20.213" v="483" actId="20577"/>
      <pc:docMkLst>
        <pc:docMk/>
      </pc:docMkLst>
      <pc:sldChg chg="modSp">
        <pc:chgData name="McGee, Margaret" userId="S::margaret.mcgee@suny.edu::07377fe7-8f05-4c22-a697-5f820ef7115e" providerId="AD" clId="Web-{76CF649D-C1EC-4820-A05D-E725CF7D211D}" dt="2020-09-23T17:52:23.380" v="321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76CF649D-C1EC-4820-A05D-E725CF7D211D}" dt="2020-09-23T17:52:23.380" v="321" actId="20577"/>
          <ac:spMkLst>
            <pc:docMk/>
            <pc:sldMk cId="2227392382" sldId="342"/>
            <ac:spMk id="6" creationId="{82418CFA-6D41-4980-A0EC-28013A0C6BAE}"/>
          </ac:spMkLst>
        </pc:spChg>
      </pc:sldChg>
      <pc:sldChg chg="modSp">
        <pc:chgData name="McGee, Margaret" userId="S::margaret.mcgee@suny.edu::07377fe7-8f05-4c22-a697-5f820ef7115e" providerId="AD" clId="Web-{76CF649D-C1EC-4820-A05D-E725CF7D211D}" dt="2020-09-23T17:49:09.265" v="2" actId="20577"/>
        <pc:sldMkLst>
          <pc:docMk/>
          <pc:sldMk cId="1864447246" sldId="451"/>
        </pc:sldMkLst>
        <pc:spChg chg="mod">
          <ac:chgData name="McGee, Margaret" userId="S::margaret.mcgee@suny.edu::07377fe7-8f05-4c22-a697-5f820ef7115e" providerId="AD" clId="Web-{76CF649D-C1EC-4820-A05D-E725CF7D211D}" dt="2020-09-23T17:49:09.265" v="2" actId="20577"/>
          <ac:spMkLst>
            <pc:docMk/>
            <pc:sldMk cId="1864447246" sldId="451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76CF649D-C1EC-4820-A05D-E725CF7D211D}" dt="2020-09-23T17:53:09.490" v="386" actId="20577"/>
        <pc:sldMkLst>
          <pc:docMk/>
          <pc:sldMk cId="188057420" sldId="488"/>
        </pc:sldMkLst>
        <pc:spChg chg="mod">
          <ac:chgData name="McGee, Margaret" userId="S::margaret.mcgee@suny.edu::07377fe7-8f05-4c22-a697-5f820ef7115e" providerId="AD" clId="Web-{76CF649D-C1EC-4820-A05D-E725CF7D211D}" dt="2020-09-23T17:53:09.490" v="386" actId="20577"/>
          <ac:spMkLst>
            <pc:docMk/>
            <pc:sldMk cId="188057420" sldId="488"/>
            <ac:spMk id="6" creationId="{82418CFA-6D41-4980-A0EC-28013A0C6BAE}"/>
          </ac:spMkLst>
        </pc:spChg>
      </pc:sldChg>
      <pc:sldChg chg="modSp">
        <pc:chgData name="McGee, Margaret" userId="S::margaret.mcgee@suny.edu::07377fe7-8f05-4c22-a697-5f820ef7115e" providerId="AD" clId="Web-{76CF649D-C1EC-4820-A05D-E725CF7D211D}" dt="2020-09-23T17:55:20.213" v="482" actId="20577"/>
        <pc:sldMkLst>
          <pc:docMk/>
          <pc:sldMk cId="3459633811" sldId="489"/>
        </pc:sldMkLst>
        <pc:spChg chg="mod">
          <ac:chgData name="McGee, Margaret" userId="S::margaret.mcgee@suny.edu::07377fe7-8f05-4c22-a697-5f820ef7115e" providerId="AD" clId="Web-{76CF649D-C1EC-4820-A05D-E725CF7D211D}" dt="2020-09-23T17:55:20.213" v="482" actId="20577"/>
          <ac:spMkLst>
            <pc:docMk/>
            <pc:sldMk cId="3459633811" sldId="489"/>
            <ac:spMk id="6" creationId="{82418CFA-6D41-4980-A0EC-28013A0C6BAE}"/>
          </ac:spMkLst>
        </pc:spChg>
      </pc:sldChg>
    </pc:docChg>
  </pc:docChgLst>
  <pc:docChgLst>
    <pc:chgData name="Pritting, Shannon" userId="S::shannon.pritting@suny.edu::b6acce8b-3193-4a7b-b3b8-1dc43a9f8da4" providerId="AD" clId="Web-{D318B461-A755-44A0-A921-5DE2DE2DBA7D}"/>
    <pc:docChg chg="delSld modSld">
      <pc:chgData name="Pritting, Shannon" userId="S::shannon.pritting@suny.edu::b6acce8b-3193-4a7b-b3b8-1dc43a9f8da4" providerId="AD" clId="Web-{D318B461-A755-44A0-A921-5DE2DE2DBA7D}" dt="2020-02-24T17:52:01.729" v="84" actId="20577"/>
      <pc:docMkLst>
        <pc:docMk/>
      </pc:docMkLst>
      <pc:sldChg chg="modSp">
        <pc:chgData name="Pritting, Shannon" userId="S::shannon.pritting@suny.edu::b6acce8b-3193-4a7b-b3b8-1dc43a9f8da4" providerId="AD" clId="Web-{D318B461-A755-44A0-A921-5DE2DE2DBA7D}" dt="2020-02-24T17:50:47.852" v="28" actId="20577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D318B461-A755-44A0-A921-5DE2DE2DBA7D}" dt="2020-02-24T17:50:47.852" v="28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addSp delSp modSp">
        <pc:chgData name="Pritting, Shannon" userId="S::shannon.pritting@suny.edu::b6acce8b-3193-4a7b-b3b8-1dc43a9f8da4" providerId="AD" clId="Web-{D318B461-A755-44A0-A921-5DE2DE2DBA7D}" dt="2020-02-24T17:52:01.729" v="83" actId="20577"/>
        <pc:sldMkLst>
          <pc:docMk/>
          <pc:sldMk cId="3395575550" sldId="300"/>
        </pc:sldMkLst>
        <pc:spChg chg="del">
          <ac:chgData name="Pritting, Shannon" userId="S::shannon.pritting@suny.edu::b6acce8b-3193-4a7b-b3b8-1dc43a9f8da4" providerId="AD" clId="Web-{D318B461-A755-44A0-A921-5DE2DE2DBA7D}" dt="2020-02-24T17:51:40.932" v="34"/>
          <ac:spMkLst>
            <pc:docMk/>
            <pc:sldMk cId="3395575550" sldId="300"/>
            <ac:spMk id="3" creationId="{B0D9A189-B0D8-4563-8622-09F35A316A46}"/>
          </ac:spMkLst>
        </pc:spChg>
        <pc:spChg chg="add mod">
          <ac:chgData name="Pritting, Shannon" userId="S::shannon.pritting@suny.edu::b6acce8b-3193-4a7b-b3b8-1dc43a9f8da4" providerId="AD" clId="Web-{D318B461-A755-44A0-A921-5DE2DE2DBA7D}" dt="2020-02-24T17:52:01.729" v="83" actId="20577"/>
          <ac:spMkLst>
            <pc:docMk/>
            <pc:sldMk cId="3395575550" sldId="300"/>
            <ac:spMk id="14" creationId="{C75C1F2D-D8E8-4922-9BB0-1555E295F97D}"/>
          </ac:spMkLst>
        </pc:spChg>
        <pc:spChg chg="del mod">
          <ac:chgData name="Pritting, Shannon" userId="S::shannon.pritting@suny.edu::b6acce8b-3193-4a7b-b3b8-1dc43a9f8da4" providerId="AD" clId="Web-{D318B461-A755-44A0-A921-5DE2DE2DBA7D}" dt="2020-02-24T17:51:52.229" v="62"/>
          <ac:spMkLst>
            <pc:docMk/>
            <pc:sldMk cId="3395575550" sldId="300"/>
            <ac:spMk id="15" creationId="{619D2D6C-5ED3-4CFC-B08E-80FF2760CCC3}"/>
          </ac:spMkLst>
        </pc:spChg>
        <pc:graphicFrameChg chg="del">
          <ac:chgData name="Pritting, Shannon" userId="S::shannon.pritting@suny.edu::b6acce8b-3193-4a7b-b3b8-1dc43a9f8da4" providerId="AD" clId="Web-{D318B461-A755-44A0-A921-5DE2DE2DBA7D}" dt="2020-02-24T17:51:41.057" v="35"/>
          <ac:graphicFrameMkLst>
            <pc:docMk/>
            <pc:sldMk cId="3395575550" sldId="300"/>
            <ac:graphicFrameMk id="16" creationId="{A5D41537-F172-451E-AB82-329F067B239B}"/>
          </ac:graphicFrameMkLst>
        </pc:graphicFrameChg>
      </pc:sldChg>
      <pc:sldChg chg="del">
        <pc:chgData name="Pritting, Shannon" userId="S::shannon.pritting@suny.edu::b6acce8b-3193-4a7b-b3b8-1dc43a9f8da4" providerId="AD" clId="Web-{D318B461-A755-44A0-A921-5DE2DE2DBA7D}" dt="2020-02-24T17:51:03.165" v="32"/>
        <pc:sldMkLst>
          <pc:docMk/>
          <pc:sldMk cId="2597148903" sldId="315"/>
        </pc:sldMkLst>
      </pc:sldChg>
      <pc:sldChg chg="del">
        <pc:chgData name="Pritting, Shannon" userId="S::shannon.pritting@suny.edu::b6acce8b-3193-4a7b-b3b8-1dc43a9f8da4" providerId="AD" clId="Web-{D318B461-A755-44A0-A921-5DE2DE2DBA7D}" dt="2020-02-24T17:51:40.776" v="33"/>
        <pc:sldMkLst>
          <pc:docMk/>
          <pc:sldMk cId="559344816" sldId="368"/>
        </pc:sldMkLst>
      </pc:sldChg>
      <pc:sldChg chg="del">
        <pc:chgData name="Pritting, Shannon" userId="S::shannon.pritting@suny.edu::b6acce8b-3193-4a7b-b3b8-1dc43a9f8da4" providerId="AD" clId="Web-{D318B461-A755-44A0-A921-5DE2DE2DBA7D}" dt="2020-02-24T17:50:55.602" v="31"/>
        <pc:sldMkLst>
          <pc:docMk/>
          <pc:sldMk cId="3070354957" sldId="380"/>
        </pc:sldMkLst>
      </pc:sldChg>
    </pc:docChg>
  </pc:docChgLst>
  <pc:docChgLst>
    <pc:chgData name="Tovstiadi, Esta" userId="S::esta.tovstiadi@suny.edu::b592cbb2-ea38-4240-8a3a-6613487ae435" providerId="AD" clId="Web-{0751CA4E-1F42-4461-82F8-047C50569A5B}"/>
    <pc:docChg chg="modSld">
      <pc:chgData name="Tovstiadi, Esta" userId="S::esta.tovstiadi@suny.edu::b592cbb2-ea38-4240-8a3a-6613487ae435" providerId="AD" clId="Web-{0751CA4E-1F42-4461-82F8-047C50569A5B}" dt="2020-09-24T15:29:35.805" v="73" actId="20577"/>
      <pc:docMkLst>
        <pc:docMk/>
      </pc:docMkLst>
      <pc:sldChg chg="modSp">
        <pc:chgData name="Tovstiadi, Esta" userId="S::esta.tovstiadi@suny.edu::b592cbb2-ea38-4240-8a3a-6613487ae435" providerId="AD" clId="Web-{0751CA4E-1F42-4461-82F8-047C50569A5B}" dt="2020-09-24T15:29:35.805" v="72" actId="20577"/>
        <pc:sldMkLst>
          <pc:docMk/>
          <pc:sldMk cId="2854992626" sldId="472"/>
        </pc:sldMkLst>
        <pc:spChg chg="mod">
          <ac:chgData name="Tovstiadi, Esta" userId="S::esta.tovstiadi@suny.edu::b592cbb2-ea38-4240-8a3a-6613487ae435" providerId="AD" clId="Web-{0751CA4E-1F42-4461-82F8-047C50569A5B}" dt="2020-09-24T15:29:35.805" v="72" actId="20577"/>
          <ac:spMkLst>
            <pc:docMk/>
            <pc:sldMk cId="2854992626" sldId="472"/>
            <ac:spMk id="14" creationId="{00000000-0000-0000-0000-000000000000}"/>
          </ac:spMkLst>
        </pc:spChg>
      </pc:sldChg>
    </pc:docChg>
  </pc:docChgLst>
  <pc:docChgLst>
    <pc:chgData clId="Web-{845C1AE3-CFE3-4A06-B94E-D9C3F82B0955}"/>
    <pc:docChg chg="modSld">
      <pc:chgData name="" userId="" providerId="" clId="Web-{845C1AE3-CFE3-4A06-B94E-D9C3F82B0955}" dt="2020-02-25T19:05:53.840" v="3" actId="20577"/>
      <pc:docMkLst>
        <pc:docMk/>
      </pc:docMkLst>
      <pc:sldChg chg="modSp">
        <pc:chgData name="" userId="" providerId="" clId="Web-{845C1AE3-CFE3-4A06-B94E-D9C3F82B0955}" dt="2020-02-25T19:05:53.840" v="2" actId="20577"/>
        <pc:sldMkLst>
          <pc:docMk/>
          <pc:sldMk cId="20872472" sldId="377"/>
        </pc:sldMkLst>
        <pc:spChg chg="mod">
          <ac:chgData name="" userId="" providerId="" clId="Web-{845C1AE3-CFE3-4A06-B94E-D9C3F82B0955}" dt="2020-02-25T19:05:53.840" v="2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Jackson, Timothy" userId="S::timothy.jackson@suny.edu::9ce01cec-8b46-438e-9d10-af58cd21d299" providerId="AD" clId="Web-{6D82B647-E8C4-4C62-B205-01B0DF53ACD7}"/>
    <pc:docChg chg="addSld modSld">
      <pc:chgData name="Jackson, Timothy" userId="S::timothy.jackson@suny.edu::9ce01cec-8b46-438e-9d10-af58cd21d299" providerId="AD" clId="Web-{6D82B647-E8C4-4C62-B205-01B0DF53ACD7}" dt="2020-07-28T01:26:23.131" v="879" actId="20577"/>
      <pc:docMkLst>
        <pc:docMk/>
      </pc:docMkLst>
      <pc:sldChg chg="modSp">
        <pc:chgData name="Jackson, Timothy" userId="S::timothy.jackson@suny.edu::9ce01cec-8b46-438e-9d10-af58cd21d299" providerId="AD" clId="Web-{6D82B647-E8C4-4C62-B205-01B0DF53ACD7}" dt="2020-07-28T01:26:23.116" v="878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6D82B647-E8C4-4C62-B205-01B0DF53ACD7}" dt="2020-07-28T01:14:39.897" v="94" actId="20577"/>
          <ac:spMkLst>
            <pc:docMk/>
            <pc:sldMk cId="581364705" sldId="43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6D82B647-E8C4-4C62-B205-01B0DF53ACD7}" dt="2020-07-28T01:26:23.116" v="878" actId="20577"/>
          <ac:spMkLst>
            <pc:docMk/>
            <pc:sldMk cId="581364705" sldId="43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6D82B647-E8C4-4C62-B205-01B0DF53ACD7}" dt="2020-07-28T01:08:01.843" v="43" actId="20577"/>
        <pc:sldMkLst>
          <pc:docMk/>
          <pc:sldMk cId="3410460656" sldId="439"/>
        </pc:sldMkLst>
        <pc:spChg chg="mod">
          <ac:chgData name="Jackson, Timothy" userId="S::timothy.jackson@suny.edu::9ce01cec-8b46-438e-9d10-af58cd21d299" providerId="AD" clId="Web-{6D82B647-E8C4-4C62-B205-01B0DF53ACD7}" dt="2020-07-28T01:08:01.843" v="43" actId="20577"/>
          <ac:spMkLst>
            <pc:docMk/>
            <pc:sldMk cId="3410460656" sldId="439"/>
            <ac:spMk id="5" creationId="{535E1953-C7A3-4180-AAE1-5C1894D3B757}"/>
          </ac:spMkLst>
        </pc:spChg>
      </pc:sldChg>
      <pc:sldChg chg="modSp add replId">
        <pc:chgData name="Jackson, Timothy" userId="S::timothy.jackson@suny.edu::9ce01cec-8b46-438e-9d10-af58cd21d299" providerId="AD" clId="Web-{6D82B647-E8C4-4C62-B205-01B0DF53ACD7}" dt="2020-07-28T01:25:06.428" v="804" actId="20577"/>
        <pc:sldMkLst>
          <pc:docMk/>
          <pc:sldMk cId="4152834119" sldId="459"/>
        </pc:sldMkLst>
        <pc:spChg chg="mod">
          <ac:chgData name="Jackson, Timothy" userId="S::timothy.jackson@suny.edu::9ce01cec-8b46-438e-9d10-af58cd21d299" providerId="AD" clId="Web-{6D82B647-E8C4-4C62-B205-01B0DF53ACD7}" dt="2020-07-28T01:14:29.924" v="91" actId="20577"/>
          <ac:spMkLst>
            <pc:docMk/>
            <pc:sldMk cId="4152834119" sldId="459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6D82B647-E8C4-4C62-B205-01B0DF53ACD7}" dt="2020-07-28T01:25:06.428" v="804" actId="20577"/>
          <ac:spMkLst>
            <pc:docMk/>
            <pc:sldMk cId="4152834119" sldId="459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92593757-6BBC-4FA5-95E5-19BFDAF06BB3}"/>
    <pc:docChg chg="modSld">
      <pc:chgData name="McGee, Margaret" userId="S::margaret.mcgee@suny.edu::07377fe7-8f05-4c22-a697-5f820ef7115e" providerId="AD" clId="Web-{92593757-6BBC-4FA5-95E5-19BFDAF06BB3}" dt="2020-03-30T14:06:17.503" v="1551" actId="20577"/>
      <pc:docMkLst>
        <pc:docMk/>
      </pc:docMkLst>
      <pc:sldChg chg="modSp">
        <pc:chgData name="McGee, Margaret" userId="S::margaret.mcgee@suny.edu::07377fe7-8f05-4c22-a697-5f820ef7115e" providerId="AD" clId="Web-{92593757-6BBC-4FA5-95E5-19BFDAF06BB3}" dt="2020-03-30T14:05:24.221" v="1392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92593757-6BBC-4FA5-95E5-19BFDAF06BB3}" dt="2020-03-30T14:05:24.221" v="1392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92593757-6BBC-4FA5-95E5-19BFDAF06BB3}" dt="2020-03-30T14:06:17.503" v="1550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92593757-6BBC-4FA5-95E5-19BFDAF06BB3}" dt="2020-03-30T14:06:17.503" v="1550" actId="20577"/>
          <ac:spMkLst>
            <pc:docMk/>
            <pc:sldMk cId="295589292" sldId="369"/>
            <ac:spMk id="3" creationId="{4DBDDB3F-B73C-4F73-9955-8AC852907A47}"/>
          </ac:spMkLst>
        </pc:spChg>
      </pc:sldChg>
    </pc:docChg>
  </pc:docChgLst>
  <pc:docChgLst>
    <pc:chgData name="Pritting, Shannon" userId="S::shannon.pritting@suny.edu::b6acce8b-3193-4a7b-b3b8-1dc43a9f8da4" providerId="AD" clId="Web-{FD565CAD-53A7-4BA4-8E9D-FECF3D4496D1}"/>
    <pc:docChg chg="delSld modSld">
      <pc:chgData name="Pritting, Shannon" userId="S::shannon.pritting@suny.edu::b6acce8b-3193-4a7b-b3b8-1dc43a9f8da4" providerId="AD" clId="Web-{FD565CAD-53A7-4BA4-8E9D-FECF3D4496D1}" dt="2020-03-30T14:46:17.377" v="382" actId="20577"/>
      <pc:docMkLst>
        <pc:docMk/>
      </pc:docMkLst>
      <pc:sldChg chg="del">
        <pc:chgData name="Pritting, Shannon" userId="S::shannon.pritting@suny.edu::b6acce8b-3193-4a7b-b3b8-1dc43a9f8da4" providerId="AD" clId="Web-{FD565CAD-53A7-4BA4-8E9D-FECF3D4496D1}" dt="2020-03-30T14:45:03.283" v="6"/>
        <pc:sldMkLst>
          <pc:docMk/>
          <pc:sldMk cId="1475625338" sldId="374"/>
        </pc:sldMkLst>
      </pc:sldChg>
      <pc:sldChg chg="modSp">
        <pc:chgData name="Pritting, Shannon" userId="S::shannon.pritting@suny.edu::b6acce8b-3193-4a7b-b3b8-1dc43a9f8da4" providerId="AD" clId="Web-{FD565CAD-53A7-4BA4-8E9D-FECF3D4496D1}" dt="2020-03-30T14:46:17.361" v="381" actId="20577"/>
        <pc:sldMkLst>
          <pc:docMk/>
          <pc:sldMk cId="3474826094" sldId="376"/>
        </pc:sldMkLst>
        <pc:spChg chg="mod">
          <ac:chgData name="Pritting, Shannon" userId="S::shannon.pritting@suny.edu::b6acce8b-3193-4a7b-b3b8-1dc43a9f8da4" providerId="AD" clId="Web-{FD565CAD-53A7-4BA4-8E9D-FECF3D4496D1}" dt="2020-03-30T14:46:17.361" v="381" actId="20577"/>
          <ac:spMkLst>
            <pc:docMk/>
            <pc:sldMk cId="3474826094" sldId="376"/>
            <ac:spMk id="16" creationId="{00000000-0000-0000-0000-000000000000}"/>
          </ac:spMkLst>
        </pc:spChg>
      </pc:sldChg>
      <pc:sldChg chg="del">
        <pc:chgData name="Pritting, Shannon" userId="S::shannon.pritting@suny.edu::b6acce8b-3193-4a7b-b3b8-1dc43a9f8da4" providerId="AD" clId="Web-{FD565CAD-53A7-4BA4-8E9D-FECF3D4496D1}" dt="2020-03-30T14:44:50.892" v="0"/>
        <pc:sldMkLst>
          <pc:docMk/>
          <pc:sldMk cId="2927739056" sldId="389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3.126" v="2"/>
        <pc:sldMkLst>
          <pc:docMk/>
          <pc:sldMk cId="225605480" sldId="390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7.205" v="5"/>
        <pc:sldMkLst>
          <pc:docMk/>
          <pc:sldMk cId="3625907871" sldId="391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2.173" v="1"/>
        <pc:sldMkLst>
          <pc:docMk/>
          <pc:sldMk cId="1640149953" sldId="392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4.080" v="3"/>
        <pc:sldMkLst>
          <pc:docMk/>
          <pc:sldMk cId="4014213980" sldId="393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5.126" v="4"/>
        <pc:sldMkLst>
          <pc:docMk/>
          <pc:sldMk cId="694973829" sldId="394"/>
        </pc:sldMkLst>
      </pc:sldChg>
    </pc:docChg>
  </pc:docChgLst>
  <pc:docChgLst>
    <pc:chgData name="Pawlowski, Gail" userId="S::gail.pawlowski@suny.edu::bd5da5e8-06b1-4cc2-aa69-9abf12f7c241" providerId="AD" clId="Web-{FE89DC86-53B3-44EF-91DA-7377328538C7}"/>
    <pc:docChg chg="modSld">
      <pc:chgData name="Pawlowski, Gail" userId="S::gail.pawlowski@suny.edu::bd5da5e8-06b1-4cc2-aa69-9abf12f7c241" providerId="AD" clId="Web-{FE89DC86-53B3-44EF-91DA-7377328538C7}" dt="2020-02-25T02:55:15.947" v="20" actId="20577"/>
      <pc:docMkLst>
        <pc:docMk/>
      </pc:docMkLst>
      <pc:sldChg chg="modSp">
        <pc:chgData name="Pawlowski, Gail" userId="S::gail.pawlowski@suny.edu::bd5da5e8-06b1-4cc2-aa69-9abf12f7c241" providerId="AD" clId="Web-{FE89DC86-53B3-44EF-91DA-7377328538C7}" dt="2020-02-25T02:54:15.931" v="12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FE89DC86-53B3-44EF-91DA-7377328538C7}" dt="2020-02-25T02:54:15.931" v="12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FE89DC86-53B3-44EF-91DA-7377328538C7}" dt="2020-02-25T02:55:15.947" v="19" actId="20577"/>
        <pc:sldMkLst>
          <pc:docMk/>
          <pc:sldMk cId="3625907871" sldId="391"/>
        </pc:sldMkLst>
        <pc:spChg chg="mod">
          <ac:chgData name="Pawlowski, Gail" userId="S::gail.pawlowski@suny.edu::bd5da5e8-06b1-4cc2-aa69-9abf12f7c241" providerId="AD" clId="Web-{FE89DC86-53B3-44EF-91DA-7377328538C7}" dt="2020-02-25T02:55:15.947" v="19" actId="20577"/>
          <ac:spMkLst>
            <pc:docMk/>
            <pc:sldMk cId="3625907871" sldId="391"/>
            <ac:spMk id="4" creationId="{B265B45E-18EB-42DE-B28A-3293B6E48E79}"/>
          </ac:spMkLst>
        </pc:spChg>
      </pc:sldChg>
    </pc:docChg>
  </pc:docChgLst>
  <pc:docChgLst>
    <pc:chgData name="Tovstiadi, Esta" userId="S::esta.tovstiadi@suny.edu::b592cbb2-ea38-4240-8a3a-6613487ae435" providerId="AD" clId="Web-{A075E17B-045C-4E3E-BB4C-DF523E651980}"/>
    <pc:docChg chg="modSld">
      <pc:chgData name="Tovstiadi, Esta" userId="S::esta.tovstiadi@suny.edu::b592cbb2-ea38-4240-8a3a-6613487ae435" providerId="AD" clId="Web-{A075E17B-045C-4E3E-BB4C-DF523E651980}" dt="2020-07-27T18:01:49.761" v="126" actId="1076"/>
      <pc:docMkLst>
        <pc:docMk/>
      </pc:docMkLst>
      <pc:sldChg chg="modSp">
        <pc:chgData name="Tovstiadi, Esta" userId="S::esta.tovstiadi@suny.edu::b592cbb2-ea38-4240-8a3a-6613487ae435" providerId="AD" clId="Web-{A075E17B-045C-4E3E-BB4C-DF523E651980}" dt="2020-07-27T18:01:49.761" v="126" actId="1076"/>
        <pc:sldMkLst>
          <pc:docMk/>
          <pc:sldMk cId="737123635" sldId="448"/>
        </pc:sldMkLst>
        <pc:spChg chg="mod">
          <ac:chgData name="Tovstiadi, Esta" userId="S::esta.tovstiadi@suny.edu::b592cbb2-ea38-4240-8a3a-6613487ae435" providerId="AD" clId="Web-{A075E17B-045C-4E3E-BB4C-DF523E651980}" dt="2020-07-27T18:01:49.761" v="126" actId="1076"/>
          <ac:spMkLst>
            <pc:docMk/>
            <pc:sldMk cId="737123635" sldId="448"/>
            <ac:spMk id="15" creationId="{B0442CCB-DC6F-4E17-B06D-0F3C87ED85CD}"/>
          </ac:spMkLst>
        </pc:spChg>
      </pc:sldChg>
    </pc:docChg>
  </pc:docChgLst>
  <pc:docChgLst>
    <pc:chgData name="Pritting, Shannon" userId="S::shannon.pritting@suny.edu::b6acce8b-3193-4a7b-b3b8-1dc43a9f8da4" providerId="AD" clId="Web-{849207A8-5B58-4143-9286-2EA1D729B353}"/>
    <pc:docChg chg="modSld">
      <pc:chgData name="Pritting, Shannon" userId="S::shannon.pritting@suny.edu::b6acce8b-3193-4a7b-b3b8-1dc43a9f8da4" providerId="AD" clId="Web-{849207A8-5B58-4143-9286-2EA1D729B353}" dt="2020-08-27T16:10:42.047" v="149" actId="20577"/>
      <pc:docMkLst>
        <pc:docMk/>
      </pc:docMkLst>
      <pc:sldChg chg="modSp">
        <pc:chgData name="Pritting, Shannon" userId="S::shannon.pritting@suny.edu::b6acce8b-3193-4a7b-b3b8-1dc43a9f8da4" providerId="AD" clId="Web-{849207A8-5B58-4143-9286-2EA1D729B353}" dt="2020-08-27T16:10:42.047" v="148" actId="20577"/>
        <pc:sldMkLst>
          <pc:docMk/>
          <pc:sldMk cId="3819276902" sldId="465"/>
        </pc:sldMkLst>
        <pc:spChg chg="mod">
          <ac:chgData name="Pritting, Shannon" userId="S::shannon.pritting@suny.edu::b6acce8b-3193-4a7b-b3b8-1dc43a9f8da4" providerId="AD" clId="Web-{849207A8-5B58-4143-9286-2EA1D729B353}" dt="2020-08-27T16:10:42.047" v="148" actId="20577"/>
          <ac:spMkLst>
            <pc:docMk/>
            <pc:sldMk cId="3819276902" sldId="465"/>
            <ac:spMk id="14" creationId="{00000000-0000-0000-0000-000000000000}"/>
          </ac:spMkLst>
        </pc:spChg>
      </pc:sldChg>
    </pc:docChg>
  </pc:docChgLst>
  <pc:docChgLst>
    <pc:chgData name="Perry, Susan" userId="S::susan.perry@suny.edu::ea21311d-03e0-498d-b20b-c0d2cb5e17f1" providerId="AD" clId="Web-{A25BF2A1-8334-59BC-9935-4270B5226B87}"/>
    <pc:docChg chg="modSld">
      <pc:chgData name="Perry, Susan" userId="S::susan.perry@suny.edu::ea21311d-03e0-498d-b20b-c0d2cb5e17f1" providerId="AD" clId="Web-{A25BF2A1-8334-59BC-9935-4270B5226B87}" dt="2019-12-17T13:32:48.446" v="26" actId="20577"/>
      <pc:docMkLst>
        <pc:docMk/>
      </pc:docMkLst>
      <pc:sldChg chg="modSp">
        <pc:chgData name="Perry, Susan" userId="S::susan.perry@suny.edu::ea21311d-03e0-498d-b20b-c0d2cb5e17f1" providerId="AD" clId="Web-{A25BF2A1-8334-59BC-9935-4270B5226B87}" dt="2019-12-17T13:31:08.242" v="16" actId="14100"/>
        <pc:sldMkLst>
          <pc:docMk/>
          <pc:sldMk cId="2919431528" sldId="258"/>
        </pc:sldMkLst>
        <pc:spChg chg="mod">
          <ac:chgData name="Perry, Susan" userId="S::susan.perry@suny.edu::ea21311d-03e0-498d-b20b-c0d2cb5e17f1" providerId="AD" clId="Web-{A25BF2A1-8334-59BC-9935-4270B5226B87}" dt="2019-12-17T13:31:08.242" v="16" actId="14100"/>
          <ac:spMkLst>
            <pc:docMk/>
            <pc:sldMk cId="2919431528" sldId="258"/>
            <ac:spMk id="19" creationId="{E1608256-D41E-7949-9F8B-A7E248C43ECB}"/>
          </ac:spMkLst>
        </pc:spChg>
      </pc:sldChg>
      <pc:sldChg chg="modSp">
        <pc:chgData name="Perry, Susan" userId="S::susan.perry@suny.edu::ea21311d-03e0-498d-b20b-c0d2cb5e17f1" providerId="AD" clId="Web-{A25BF2A1-8334-59BC-9935-4270B5226B87}" dt="2019-12-17T13:32:03.055" v="21" actId="20577"/>
        <pc:sldMkLst>
          <pc:docMk/>
          <pc:sldMk cId="149285507" sldId="332"/>
        </pc:sldMkLst>
        <pc:spChg chg="mod">
          <ac:chgData name="Perry, Susan" userId="S::susan.perry@suny.edu::ea21311d-03e0-498d-b20b-c0d2cb5e17f1" providerId="AD" clId="Web-{A25BF2A1-8334-59BC-9935-4270B5226B87}" dt="2019-12-17T13:32:03.055" v="21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erry, Susan" userId="S::susan.perry@suny.edu::ea21311d-03e0-498d-b20b-c0d2cb5e17f1" providerId="AD" clId="Web-{A25BF2A1-8334-59BC-9935-4270B5226B87}" dt="2019-12-17T13:32:47.118" v="24" actId="20577"/>
        <pc:sldMkLst>
          <pc:docMk/>
          <pc:sldMk cId="2638821289" sldId="354"/>
        </pc:sldMkLst>
        <pc:spChg chg="mod">
          <ac:chgData name="Perry, Susan" userId="S::susan.perry@suny.edu::ea21311d-03e0-498d-b20b-c0d2cb5e17f1" providerId="AD" clId="Web-{A25BF2A1-8334-59BC-9935-4270B5226B87}" dt="2019-12-17T13:32:47.118" v="24" actId="20577"/>
          <ac:spMkLst>
            <pc:docMk/>
            <pc:sldMk cId="2638821289" sldId="354"/>
            <ac:spMk id="2" creationId="{00000000-0000-0000-0000-000000000000}"/>
          </ac:spMkLst>
        </pc:spChg>
      </pc:sldChg>
    </pc:docChg>
  </pc:docChgLst>
  <pc:docChgLst>
    <pc:chgData clId="Web-{8EA4069A-AF79-2E8D-F89C-3314F084224B}"/>
    <pc:docChg chg="delSld modSld">
      <pc:chgData name="" userId="" providerId="" clId="Web-{8EA4069A-AF79-2E8D-F89C-3314F084224B}" dt="2019-11-21T21:40:38.545" v="3"/>
      <pc:docMkLst>
        <pc:docMk/>
      </pc:docMkLst>
      <pc:sldChg chg="addSp delSp modSp">
        <pc:chgData name="" userId="" providerId="" clId="Web-{8EA4069A-AF79-2E8D-F89C-3314F084224B}" dt="2019-11-21T21:40:38.545" v="3"/>
        <pc:sldMkLst>
          <pc:docMk/>
          <pc:sldMk cId="3982493420" sldId="289"/>
        </pc:sldMkLst>
        <pc:picChg chg="add del mod">
          <ac:chgData name="" userId="" providerId="" clId="Web-{8EA4069A-AF79-2E8D-F89C-3314F084224B}" dt="2019-11-21T21:40:38.545" v="3"/>
          <ac:picMkLst>
            <pc:docMk/>
            <pc:sldMk cId="3982493420" sldId="289"/>
            <ac:picMk id="2" creationId="{26B2A40C-AED8-4287-A4C3-708D73D79178}"/>
          </ac:picMkLst>
        </pc:picChg>
      </pc:sldChg>
      <pc:sldChg chg="del">
        <pc:chgData name="" userId="" providerId="" clId="Web-{8EA4069A-AF79-2E8D-F89C-3314F084224B}" dt="2019-11-21T21:40:31.420" v="2"/>
        <pc:sldMkLst>
          <pc:docMk/>
          <pc:sldMk cId="274199124" sldId="320"/>
        </pc:sldMkLst>
      </pc:sldChg>
      <pc:sldChg chg="del">
        <pc:chgData name="" userId="" providerId="" clId="Web-{8EA4069A-AF79-2E8D-F89C-3314F084224B}" dt="2019-11-21T21:40:31.404" v="1"/>
        <pc:sldMkLst>
          <pc:docMk/>
          <pc:sldMk cId="3421620588" sldId="323"/>
        </pc:sldMkLst>
      </pc:sldChg>
    </pc:docChg>
  </pc:docChgLst>
  <pc:docChgLst>
    <pc:chgData name="McGee, Margaret" userId="S::margaret.mcgee@suny.edu::07377fe7-8f05-4c22-a697-5f820ef7115e" providerId="AD" clId="Web-{845C1AE3-CFE3-4A06-B94E-D9C3F82B0955}"/>
    <pc:docChg chg="addSld delSld modSld">
      <pc:chgData name="McGee, Margaret" userId="S::margaret.mcgee@suny.edu::07377fe7-8f05-4c22-a697-5f820ef7115e" providerId="AD" clId="Web-{845C1AE3-CFE3-4A06-B94E-D9C3F82B0955}" dt="2020-02-25T19:16:36.732" v="521" actId="20577"/>
      <pc:docMkLst>
        <pc:docMk/>
      </pc:docMkLst>
      <pc:sldChg chg="modSp">
        <pc:chgData name="McGee, Margaret" userId="S::margaret.mcgee@suny.edu::07377fe7-8f05-4c22-a697-5f820ef7115e" providerId="AD" clId="Web-{845C1AE3-CFE3-4A06-B94E-D9C3F82B0955}" dt="2020-02-25T19:08:34.465" v="380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845C1AE3-CFE3-4A06-B94E-D9C3F82B0955}" dt="2020-02-25T19:08:34.465" v="380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845C1AE3-CFE3-4A06-B94E-D9C3F82B0955}" dt="2020-02-25T19:07:54.684" v="378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845C1AE3-CFE3-4A06-B94E-D9C3F82B0955}" dt="2020-02-25T19:07:54.684" v="378" actId="20577"/>
          <ac:spMkLst>
            <pc:docMk/>
            <pc:sldMk cId="20872472" sldId="377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845C1AE3-CFE3-4A06-B94E-D9C3F82B0955}" dt="2020-02-25T15:02:09.211" v="254" actId="1076"/>
          <ac:picMkLst>
            <pc:docMk/>
            <pc:sldMk cId="20872472" sldId="377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845C1AE3-CFE3-4A06-B94E-D9C3F82B0955}" dt="2020-02-25T19:16:34.919" v="519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845C1AE3-CFE3-4A06-B94E-D9C3F82B0955}" dt="2020-02-25T19:16:34.919" v="519" actId="20577"/>
          <ac:spMkLst>
            <pc:docMk/>
            <pc:sldMk cId="620162658" sldId="379"/>
            <ac:spMk id="6" creationId="{0134EE62-A3AE-4ABC-9D13-84F3C54BAAF7}"/>
          </ac:spMkLst>
        </pc:spChg>
      </pc:sldChg>
      <pc:sldChg chg="new del">
        <pc:chgData name="McGee, Margaret" userId="S::margaret.mcgee@suny.edu::07377fe7-8f05-4c22-a697-5f820ef7115e" providerId="AD" clId="Web-{845C1AE3-CFE3-4A06-B94E-D9C3F82B0955}" dt="2020-02-25T19:13:34.544" v="459"/>
        <pc:sldMkLst>
          <pc:docMk/>
          <pc:sldMk cId="2676463368" sldId="397"/>
        </pc:sldMkLst>
      </pc:sldChg>
      <pc:sldChg chg="modSp add del replId">
        <pc:chgData name="McGee, Margaret" userId="S::margaret.mcgee@suny.edu::07377fe7-8f05-4c22-a697-5f820ef7115e" providerId="AD" clId="Web-{845C1AE3-CFE3-4A06-B94E-D9C3F82B0955}" dt="2020-02-25T19:15:58.076" v="511"/>
        <pc:sldMkLst>
          <pc:docMk/>
          <pc:sldMk cId="3653179035" sldId="397"/>
        </pc:sldMkLst>
        <pc:spChg chg="mod">
          <ac:chgData name="McGee, Margaret" userId="S::margaret.mcgee@suny.edu::07377fe7-8f05-4c22-a697-5f820ef7115e" providerId="AD" clId="Web-{845C1AE3-CFE3-4A06-B94E-D9C3F82B0955}" dt="2020-02-25T19:14:34.138" v="508" actId="20577"/>
          <ac:spMkLst>
            <pc:docMk/>
            <pc:sldMk cId="3653179035" sldId="397"/>
            <ac:spMk id="6" creationId="{0134EE62-A3AE-4ABC-9D13-84F3C54BAAF7}"/>
          </ac:spMkLst>
        </pc:spChg>
      </pc:sldChg>
    </pc:docChg>
  </pc:docChgLst>
  <pc:docChgLst>
    <pc:chgData name="Jackson, Timothy" userId="S::timothy.jackson@suny.edu::9ce01cec-8b46-438e-9d10-af58cd21d299" providerId="AD" clId="Web-{8EA4069A-AF79-2E8D-F89C-3314F084224B}"/>
    <pc:docChg chg="addSld delSld modSld sldOrd">
      <pc:chgData name="Jackson, Timothy" userId="S::timothy.jackson@suny.edu::9ce01cec-8b46-438e-9d10-af58cd21d299" providerId="AD" clId="Web-{8EA4069A-AF79-2E8D-F89C-3314F084224B}" dt="2019-11-21T22:02:45.315" v="1294" actId="20577"/>
      <pc:docMkLst>
        <pc:docMk/>
      </pc:docMkLst>
      <pc:sldChg chg="addSp delSp modSp">
        <pc:chgData name="Jackson, Timothy" userId="S::timothy.jackson@suny.edu::9ce01cec-8b46-438e-9d10-af58cd21d299" providerId="AD" clId="Web-{8EA4069A-AF79-2E8D-F89C-3314F084224B}" dt="2019-11-21T21:40:58.045" v="2"/>
        <pc:sldMkLst>
          <pc:docMk/>
          <pc:sldMk cId="3982493420" sldId="289"/>
        </pc:sldMkLst>
        <pc:picChg chg="add del mod">
          <ac:chgData name="Jackson, Timothy" userId="S::timothy.jackson@suny.edu::9ce01cec-8b46-438e-9d10-af58cd21d299" providerId="AD" clId="Web-{8EA4069A-AF79-2E8D-F89C-3314F084224B}" dt="2019-11-21T21:40:58.045" v="2"/>
          <ac:picMkLst>
            <pc:docMk/>
            <pc:sldMk cId="3982493420" sldId="289"/>
            <ac:picMk id="6" creationId="{CE243347-1770-48F7-9B9C-36254D4A2327}"/>
          </ac:picMkLst>
        </pc:picChg>
      </pc:sldChg>
      <pc:sldChg chg="ord">
        <pc:chgData name="Jackson, Timothy" userId="S::timothy.jackson@suny.edu::9ce01cec-8b46-438e-9d10-af58cd21d299" providerId="AD" clId="Web-{8EA4069A-AF79-2E8D-F89C-3314F084224B}" dt="2019-11-21T21:53:23.126" v="1081"/>
        <pc:sldMkLst>
          <pc:docMk/>
          <pc:sldMk cId="2792553569" sldId="321"/>
        </pc:sldMkLst>
      </pc:sldChg>
      <pc:sldChg chg="addSp modSp new del">
        <pc:chgData name="Jackson, Timothy" userId="S::timothy.jackson@suny.edu::9ce01cec-8b46-438e-9d10-af58cd21d299" providerId="AD" clId="Web-{8EA4069A-AF79-2E8D-F89C-3314F084224B}" dt="2019-11-21T21:41:36.904" v="8"/>
        <pc:sldMkLst>
          <pc:docMk/>
          <pc:sldMk cId="205535043" sldId="336"/>
        </pc:sldMkLst>
        <pc:picChg chg="add mod">
          <ac:chgData name="Jackson, Timothy" userId="S::timothy.jackson@suny.edu::9ce01cec-8b46-438e-9d10-af58cd21d299" providerId="AD" clId="Web-{8EA4069A-AF79-2E8D-F89C-3314F084224B}" dt="2019-11-21T21:41:23.264" v="7" actId="1076"/>
          <ac:picMkLst>
            <pc:docMk/>
            <pc:sldMk cId="205535043" sldId="336"/>
            <ac:picMk id="4" creationId="{D6307944-6AF4-479B-B784-10C14760C284}"/>
          </ac:picMkLst>
        </pc:picChg>
      </pc:sldChg>
      <pc:sldChg chg="addSp delSp modSp add replId">
        <pc:chgData name="Jackson, Timothy" userId="S::timothy.jackson@suny.edu::9ce01cec-8b46-438e-9d10-af58cd21d299" providerId="AD" clId="Web-{8EA4069A-AF79-2E8D-F89C-3314F084224B}" dt="2019-11-21T21:54:24.048" v="1096" actId="14100"/>
        <pc:sldMkLst>
          <pc:docMk/>
          <pc:sldMk cId="1589093333" sldId="336"/>
        </pc:sldMkLst>
        <pc:spChg chg="mod">
          <ac:chgData name="Jackson, Timothy" userId="S::timothy.jackson@suny.edu::9ce01cec-8b46-438e-9d10-af58cd21d299" providerId="AD" clId="Web-{8EA4069A-AF79-2E8D-F89C-3314F084224B}" dt="2019-11-21T21:54:24.048" v="1096" actId="14100"/>
          <ac:spMkLst>
            <pc:docMk/>
            <pc:sldMk cId="1589093333" sldId="336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1:42:10.342" v="19" actId="20577"/>
          <ac:spMkLst>
            <pc:docMk/>
            <pc:sldMk cId="1589093333" sldId="336"/>
            <ac:spMk id="3" creationId="{B0D9A189-B0D8-4563-8622-09F35A316A46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2:40.358" v="32"/>
          <ac:spMkLst>
            <pc:docMk/>
            <pc:sldMk cId="1589093333" sldId="336"/>
            <ac:spMk id="13" creationId="{C1ED0761-91D8-49FA-ABDE-345311F0255D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3:35.327" v="38"/>
          <ac:spMkLst>
            <pc:docMk/>
            <pc:sldMk cId="1589093333" sldId="336"/>
            <ac:spMk id="14" creationId="{020CA314-3484-4F64-BDE0-066EAB376CEE}"/>
          </ac:spMkLst>
        </pc:spChg>
        <pc:spChg chg="del">
          <ac:chgData name="Jackson, Timothy" userId="S::timothy.jackson@suny.edu::9ce01cec-8b46-438e-9d10-af58cd21d299" providerId="AD" clId="Web-{8EA4069A-AF79-2E8D-F89C-3314F084224B}" dt="2019-11-21T21:42:18.061" v="25"/>
          <ac:spMkLst>
            <pc:docMk/>
            <pc:sldMk cId="1589093333" sldId="336"/>
            <ac:spMk id="15" creationId="{619D2D6C-5ED3-4CFC-B08E-80FF2760CCC3}"/>
          </ac:spMkLst>
        </pc:spChg>
        <pc:graphicFrameChg chg="del mod modGraphic">
          <ac:chgData name="Jackson, Timothy" userId="S::timothy.jackson@suny.edu::9ce01cec-8b46-438e-9d10-af58cd21d299" providerId="AD" clId="Web-{8EA4069A-AF79-2E8D-F89C-3314F084224B}" dt="2019-11-21T21:42:16.623" v="24"/>
          <ac:graphicFrameMkLst>
            <pc:docMk/>
            <pc:sldMk cId="1589093333" sldId="336"/>
            <ac:graphicFrameMk id="16" creationId="{717BC2D6-FB84-47C3-B0DD-C5ED6B58FB5D}"/>
          </ac:graphicFrameMkLst>
        </pc:graphicFrameChg>
        <pc:graphicFrameChg chg="add mod modGraphic">
          <ac:chgData name="Jackson, Timothy" userId="S::timothy.jackson@suny.edu::9ce01cec-8b46-438e-9d10-af58cd21d299" providerId="AD" clId="Web-{8EA4069A-AF79-2E8D-F89C-3314F084224B}" dt="2019-11-21T21:53:13.626" v="1079"/>
          <ac:graphicFrameMkLst>
            <pc:docMk/>
            <pc:sldMk cId="1589093333" sldId="336"/>
            <ac:graphicFrameMk id="17" creationId="{0D83A9D6-476A-448E-AEBA-0F4CDCC41F74}"/>
          </ac:graphicFrameMkLst>
        </pc:graphicFrameChg>
        <pc:picChg chg="del">
          <ac:chgData name="Jackson, Timothy" userId="S::timothy.jackson@suny.edu::9ce01cec-8b46-438e-9d10-af58cd21d299" providerId="AD" clId="Web-{8EA4069A-AF79-2E8D-F89C-3314F084224B}" dt="2019-11-21T21:42:05.904" v="16"/>
          <ac:picMkLst>
            <pc:docMk/>
            <pc:sldMk cId="1589093333" sldId="336"/>
            <ac:picMk id="12" creationId="{382C0AA6-8A73-43E2-8330-C482A4011904}"/>
          </ac:picMkLst>
        </pc:picChg>
      </pc:sldChg>
      <pc:sldChg chg="addSp delSp modSp add ord replId">
        <pc:chgData name="Jackson, Timothy" userId="S::timothy.jackson@suny.edu::9ce01cec-8b46-438e-9d10-af58cd21d299" providerId="AD" clId="Web-{8EA4069A-AF79-2E8D-F89C-3314F084224B}" dt="2019-11-21T22:01:11.846" v="1230" actId="14100"/>
        <pc:sldMkLst>
          <pc:docMk/>
          <pc:sldMk cId="600379576" sldId="337"/>
        </pc:sldMkLst>
        <pc:spChg chg="mod">
          <ac:chgData name="Jackson, Timothy" userId="S::timothy.jackson@suny.edu::9ce01cec-8b46-438e-9d10-af58cd21d299" providerId="AD" clId="Web-{8EA4069A-AF79-2E8D-F89C-3314F084224B}" dt="2019-11-21T21:54:30.610" v="1097" actId="14100"/>
          <ac:spMkLst>
            <pc:docMk/>
            <pc:sldMk cId="600379576" sldId="337"/>
            <ac:spMk id="2" creationId="{C48AB8A9-7280-478D-B861-6975D46D1632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5:04.093" v="50"/>
          <ac:spMkLst>
            <pc:docMk/>
            <pc:sldMk cId="600379576" sldId="337"/>
            <ac:spMk id="12" creationId="{10CFA510-4E16-48B1-83C5-C284F9A67AF5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2:01:11.846" v="1230" actId="14100"/>
          <ac:spMkLst>
            <pc:docMk/>
            <pc:sldMk cId="600379576" sldId="337"/>
            <ac:spMk id="13" creationId="{57CBDF48-8360-4655-9511-CAA3272FD71A}"/>
          </ac:spMkLst>
        </pc:spChg>
        <pc:picChg chg="add mod">
          <ac:chgData name="Jackson, Timothy" userId="S::timothy.jackson@suny.edu::9ce01cec-8b46-438e-9d10-af58cd21d299" providerId="AD" clId="Web-{8EA4069A-AF79-2E8D-F89C-3314F084224B}" dt="2019-11-21T21:45:50.265" v="71" actId="14100"/>
          <ac:picMkLst>
            <pc:docMk/>
            <pc:sldMk cId="600379576" sldId="337"/>
            <ac:picMk id="14" creationId="{2A4CB4EB-9DF5-452D-9DA4-805A496329AA}"/>
          </ac:picMkLst>
        </pc:picChg>
      </pc:sldChg>
      <pc:sldChg chg="addSp delSp modSp add replId">
        <pc:chgData name="Jackson, Timothy" userId="S::timothy.jackson@suny.edu::9ce01cec-8b46-438e-9d10-af58cd21d299" providerId="AD" clId="Web-{8EA4069A-AF79-2E8D-F89C-3314F084224B}" dt="2019-11-21T21:54:44.439" v="1100"/>
        <pc:sldMkLst>
          <pc:docMk/>
          <pc:sldMk cId="2160615434" sldId="338"/>
        </pc:sldMkLst>
        <pc:spChg chg="mod">
          <ac:chgData name="Jackson, Timothy" userId="S::timothy.jackson@suny.edu::9ce01cec-8b46-438e-9d10-af58cd21d299" providerId="AD" clId="Web-{8EA4069A-AF79-2E8D-F89C-3314F084224B}" dt="2019-11-21T21:53:33.657" v="1082" actId="20577"/>
          <ac:spMkLst>
            <pc:docMk/>
            <pc:sldMk cId="2160615434" sldId="338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1:53:41.126" v="1086" actId="20577"/>
          <ac:spMkLst>
            <pc:docMk/>
            <pc:sldMk cId="2160615434" sldId="338"/>
            <ac:spMk id="13" creationId="{57CBDF48-8360-4655-9511-CAA3272FD71A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1:54:09.517" v="1094"/>
          <ac:spMkLst>
            <pc:docMk/>
            <pc:sldMk cId="2160615434" sldId="338"/>
            <ac:spMk id="18" creationId="{69F4105C-526D-4ABE-AE3F-7C6B2276C25E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1:54:44.439" v="1100"/>
          <ac:spMkLst>
            <pc:docMk/>
            <pc:sldMk cId="2160615434" sldId="338"/>
            <ac:spMk id="21" creationId="{4111B89E-61B8-477A-8068-364C4D1596A2}"/>
          </ac:spMkLst>
        </pc:spChg>
        <pc:graphicFrameChg chg="add del mod modGraphic">
          <ac:chgData name="Jackson, Timothy" userId="S::timothy.jackson@suny.edu::9ce01cec-8b46-438e-9d10-af58cd21d299" providerId="AD" clId="Web-{8EA4069A-AF79-2E8D-F89C-3314F084224B}" dt="2019-11-21T21:54:12.970" v="1095"/>
          <ac:graphicFrameMkLst>
            <pc:docMk/>
            <pc:sldMk cId="2160615434" sldId="338"/>
            <ac:graphicFrameMk id="12" creationId="{99E10711-B5A9-4A28-B7E5-F1820CAC560B}"/>
          </ac:graphicFrameMkLst>
        </pc:graphicFrameChg>
        <pc:graphicFrameChg chg="add mod">
          <ac:chgData name="Jackson, Timothy" userId="S::timothy.jackson@suny.edu::9ce01cec-8b46-438e-9d10-af58cd21d299" providerId="AD" clId="Web-{8EA4069A-AF79-2E8D-F89C-3314F084224B}" dt="2019-11-21T21:54:09.501" v="1092"/>
          <ac:graphicFrameMkLst>
            <pc:docMk/>
            <pc:sldMk cId="2160615434" sldId="338"/>
            <ac:graphicFrameMk id="17" creationId="{850443E3-1EFF-4277-974A-20951B81C1DA}"/>
          </ac:graphicFrameMkLst>
        </pc:graphicFrameChg>
        <pc:graphicFrameChg chg="add mod">
          <ac:chgData name="Jackson, Timothy" userId="S::timothy.jackson@suny.edu::9ce01cec-8b46-438e-9d10-af58cd21d299" providerId="AD" clId="Web-{8EA4069A-AF79-2E8D-F89C-3314F084224B}" dt="2019-11-21T21:54:44.407" v="1098"/>
          <ac:graphicFrameMkLst>
            <pc:docMk/>
            <pc:sldMk cId="2160615434" sldId="338"/>
            <ac:graphicFrameMk id="20" creationId="{AEAE7050-9B7D-44A0-BF7B-13391180FEFF}"/>
          </ac:graphicFrameMkLst>
        </pc:graphicFrameChg>
        <pc:picChg chg="del">
          <ac:chgData name="Jackson, Timothy" userId="S::timothy.jackson@suny.edu::9ce01cec-8b46-438e-9d10-af58cd21d299" providerId="AD" clId="Web-{8EA4069A-AF79-2E8D-F89C-3314F084224B}" dt="2019-11-21T21:53:41.766" v="1088"/>
          <ac:picMkLst>
            <pc:docMk/>
            <pc:sldMk cId="2160615434" sldId="338"/>
            <ac:picMk id="14" creationId="{2A4CB4EB-9DF5-452D-9DA4-805A496329AA}"/>
          </ac:picMkLst>
        </pc:picChg>
      </pc:sldChg>
      <pc:sldChg chg="delSp modSp add replId">
        <pc:chgData name="Jackson, Timothy" userId="S::timothy.jackson@suny.edu::9ce01cec-8b46-438e-9d10-af58cd21d299" providerId="AD" clId="Web-{8EA4069A-AF79-2E8D-F89C-3314F084224B}" dt="2019-11-21T22:01:42.268" v="1253" actId="20577"/>
        <pc:sldMkLst>
          <pc:docMk/>
          <pc:sldMk cId="3214725591" sldId="339"/>
        </pc:sldMkLst>
        <pc:spChg chg="mod">
          <ac:chgData name="Jackson, Timothy" userId="S::timothy.jackson@suny.edu::9ce01cec-8b46-438e-9d10-af58cd21d299" providerId="AD" clId="Web-{8EA4069A-AF79-2E8D-F89C-3314F084224B}" dt="2019-11-21T21:55:16.486" v="1108" actId="20577"/>
          <ac:spMkLst>
            <pc:docMk/>
            <pc:sldMk cId="3214725591" sldId="339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1:42.268" v="1253" actId="20577"/>
          <ac:spMkLst>
            <pc:docMk/>
            <pc:sldMk cId="3214725591" sldId="339"/>
            <ac:spMk id="13" creationId="{57CBDF48-8360-4655-9511-CAA3272FD71A}"/>
          </ac:spMkLst>
        </pc:spChg>
        <pc:graphicFrameChg chg="del">
          <ac:chgData name="Jackson, Timothy" userId="S::timothy.jackson@suny.edu::9ce01cec-8b46-438e-9d10-af58cd21d299" providerId="AD" clId="Web-{8EA4069A-AF79-2E8D-F89C-3314F084224B}" dt="2019-11-21T21:55:10.157" v="1107"/>
          <ac:graphicFrameMkLst>
            <pc:docMk/>
            <pc:sldMk cId="3214725591" sldId="339"/>
            <ac:graphicFrameMk id="17" creationId="{850443E3-1EFF-4277-974A-20951B81C1DA}"/>
          </ac:graphicFrameMkLst>
        </pc:graphicFrameChg>
        <pc:graphicFrameChg chg="del mod modGraphic">
          <ac:chgData name="Jackson, Timothy" userId="S::timothy.jackson@suny.edu::9ce01cec-8b46-438e-9d10-af58cd21d299" providerId="AD" clId="Web-{8EA4069A-AF79-2E8D-F89C-3314F084224B}" dt="2019-11-21T21:55:06.720" v="1106"/>
          <ac:graphicFrameMkLst>
            <pc:docMk/>
            <pc:sldMk cId="3214725591" sldId="339"/>
            <ac:graphicFrameMk id="20" creationId="{AEAE7050-9B7D-44A0-BF7B-13391180FEFF}"/>
          </ac:graphicFrameMkLst>
        </pc:graphicFrameChg>
      </pc:sldChg>
      <pc:sldChg chg="modSp add replId">
        <pc:chgData name="Jackson, Timothy" userId="S::timothy.jackson@suny.edu::9ce01cec-8b46-438e-9d10-af58cd21d299" providerId="AD" clId="Web-{8EA4069A-AF79-2E8D-F89C-3314F084224B}" dt="2019-11-21T22:02:05.784" v="1266" actId="20577"/>
        <pc:sldMkLst>
          <pc:docMk/>
          <pc:sldMk cId="2826388883" sldId="340"/>
        </pc:sldMkLst>
        <pc:spChg chg="mod">
          <ac:chgData name="Jackson, Timothy" userId="S::timothy.jackson@suny.edu::9ce01cec-8b46-438e-9d10-af58cd21d299" providerId="AD" clId="Web-{8EA4069A-AF79-2E8D-F89C-3314F084224B}" dt="2019-11-21T21:57:01.564" v="1153" actId="20577"/>
          <ac:spMkLst>
            <pc:docMk/>
            <pc:sldMk cId="2826388883" sldId="340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2:05.784" v="1266" actId="20577"/>
          <ac:spMkLst>
            <pc:docMk/>
            <pc:sldMk cId="2826388883" sldId="340"/>
            <ac:spMk id="13" creationId="{57CBDF48-8360-4655-9511-CAA3272FD71A}"/>
          </ac:spMkLst>
        </pc:spChg>
      </pc:sldChg>
      <pc:sldChg chg="addSp modSp add replId">
        <pc:chgData name="Jackson, Timothy" userId="S::timothy.jackson@suny.edu::9ce01cec-8b46-438e-9d10-af58cd21d299" providerId="AD" clId="Web-{8EA4069A-AF79-2E8D-F89C-3314F084224B}" dt="2019-11-21T22:02:45.315" v="1293" actId="20577"/>
        <pc:sldMkLst>
          <pc:docMk/>
          <pc:sldMk cId="4154913175" sldId="341"/>
        </pc:sldMkLst>
        <pc:spChg chg="mod">
          <ac:chgData name="Jackson, Timothy" userId="S::timothy.jackson@suny.edu::9ce01cec-8b46-438e-9d10-af58cd21d299" providerId="AD" clId="Web-{8EA4069A-AF79-2E8D-F89C-3314F084224B}" dt="2019-11-21T21:57:55.314" v="1176" actId="20577"/>
          <ac:spMkLst>
            <pc:docMk/>
            <pc:sldMk cId="4154913175" sldId="341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2:45.315" v="1293" actId="20577"/>
          <ac:spMkLst>
            <pc:docMk/>
            <pc:sldMk cId="4154913175" sldId="341"/>
            <ac:spMk id="13" creationId="{57CBDF48-8360-4655-9511-CAA3272FD71A}"/>
          </ac:spMkLst>
        </pc:spChg>
        <pc:picChg chg="add mod">
          <ac:chgData name="Jackson, Timothy" userId="S::timothy.jackson@suny.edu::9ce01cec-8b46-438e-9d10-af58cd21d299" providerId="AD" clId="Web-{8EA4069A-AF79-2E8D-F89C-3314F084224B}" dt="2019-11-21T21:59:27.862" v="1203" actId="1076"/>
          <ac:picMkLst>
            <pc:docMk/>
            <pc:sldMk cId="4154913175" sldId="341"/>
            <ac:picMk id="12" creationId="{CEF9BABA-6F51-4421-BEFB-E2584C14D261}"/>
          </ac:picMkLst>
        </pc:picChg>
        <pc:picChg chg="add mod">
          <ac:chgData name="Jackson, Timothy" userId="S::timothy.jackson@suny.edu::9ce01cec-8b46-438e-9d10-af58cd21d299" providerId="AD" clId="Web-{8EA4069A-AF79-2E8D-F89C-3314F084224B}" dt="2019-11-21T21:59:38.533" v="1205" actId="1076"/>
          <ac:picMkLst>
            <pc:docMk/>
            <pc:sldMk cId="4154913175" sldId="341"/>
            <ac:picMk id="15" creationId="{9EBD700D-1350-4D22-B3C5-5A394B854A3A}"/>
          </ac:picMkLst>
        </pc:picChg>
      </pc:sldChg>
    </pc:docChg>
  </pc:docChgLst>
  <pc:docChgLst>
    <pc:chgData name="Jackson, Timothy" userId="S::timothy.jackson@suny.edu::9ce01cec-8b46-438e-9d10-af58cd21d299" providerId="AD" clId="Web-{8BDB7A49-67A3-4110-9BDB-BE844CACD069}"/>
    <pc:docChg chg="modSld">
      <pc:chgData name="Jackson, Timothy" userId="S::timothy.jackson@suny.edu::9ce01cec-8b46-438e-9d10-af58cd21d299" providerId="AD" clId="Web-{8BDB7A49-67A3-4110-9BDB-BE844CACD069}" dt="2020-07-28T14:20:50.844" v="723" actId="20577"/>
      <pc:docMkLst>
        <pc:docMk/>
      </pc:docMkLst>
      <pc:sldChg chg="modSp">
        <pc:chgData name="Jackson, Timothy" userId="S::timothy.jackson@suny.edu::9ce01cec-8b46-438e-9d10-af58cd21d299" providerId="AD" clId="Web-{8BDB7A49-67A3-4110-9BDB-BE844CACD069}" dt="2020-07-28T14:20:50.844" v="722" actId="20577"/>
        <pc:sldMkLst>
          <pc:docMk/>
          <pc:sldMk cId="721580631" sldId="468"/>
        </pc:sldMkLst>
        <pc:spChg chg="mod">
          <ac:chgData name="Jackson, Timothy" userId="S::timothy.jackson@suny.edu::9ce01cec-8b46-438e-9d10-af58cd21d299" providerId="AD" clId="Web-{8BDB7A49-67A3-4110-9BDB-BE844CACD069}" dt="2020-07-28T14:20:50.844" v="722" actId="20577"/>
          <ac:spMkLst>
            <pc:docMk/>
            <pc:sldMk cId="721580631" sldId="468"/>
            <ac:spMk id="5" creationId="{535E1953-C7A3-4180-AAE1-5C1894D3B757}"/>
          </ac:spMkLst>
        </pc:spChg>
      </pc:sldChg>
    </pc:docChg>
  </pc:docChgLst>
  <pc:docChgLst>
    <pc:chgData name="Eichelberger, Michelle" userId="S::michelle.eichelberger@suny.edu::1bd4442c-2af1-40d1-9d43-8e1df5db51d4" providerId="AD" clId="Web-{85B40EFF-F19F-41F5-99B9-93FEB372741D}"/>
    <pc:docChg chg="addSld delSld modSld sldOrd">
      <pc:chgData name="Eichelberger, Michelle" userId="S::michelle.eichelberger@suny.edu::1bd4442c-2af1-40d1-9d43-8e1df5db51d4" providerId="AD" clId="Web-{85B40EFF-F19F-41F5-99B9-93FEB372741D}" dt="2020-09-22T17:30:10.512" v="724" actId="20577"/>
      <pc:docMkLst>
        <pc:docMk/>
      </pc:docMkLst>
      <pc:sldChg chg="del">
        <pc:chgData name="Eichelberger, Michelle" userId="S::michelle.eichelberger@suny.edu::1bd4442c-2af1-40d1-9d43-8e1df5db51d4" providerId="AD" clId="Web-{85B40EFF-F19F-41F5-99B9-93FEB372741D}" dt="2020-09-22T17:25:37.525" v="193"/>
        <pc:sldMkLst>
          <pc:docMk/>
          <pc:sldMk cId="2989868960" sldId="432"/>
        </pc:sldMkLst>
      </pc:sldChg>
      <pc:sldChg chg="del">
        <pc:chgData name="Eichelberger, Michelle" userId="S::michelle.eichelberger@suny.edu::1bd4442c-2af1-40d1-9d43-8e1df5db51d4" providerId="AD" clId="Web-{85B40EFF-F19F-41F5-99B9-93FEB372741D}" dt="2020-09-22T17:25:40.088" v="194"/>
        <pc:sldMkLst>
          <pc:docMk/>
          <pc:sldMk cId="2219423648" sldId="456"/>
        </pc:sldMkLst>
      </pc:sldChg>
      <pc:sldChg chg="modSp">
        <pc:chgData name="Eichelberger, Michelle" userId="S::michelle.eichelberger@suny.edu::1bd4442c-2af1-40d1-9d43-8e1df5db51d4" providerId="AD" clId="Web-{85B40EFF-F19F-41F5-99B9-93FEB372741D}" dt="2020-09-22T17:25:09.101" v="191" actId="20577"/>
        <pc:sldMkLst>
          <pc:docMk/>
          <pc:sldMk cId="211705502" sldId="486"/>
        </pc:sldMkLst>
        <pc:spChg chg="mod">
          <ac:chgData name="Eichelberger, Michelle" userId="S::michelle.eichelberger@suny.edu::1bd4442c-2af1-40d1-9d43-8e1df5db51d4" providerId="AD" clId="Web-{85B40EFF-F19F-41F5-99B9-93FEB372741D}" dt="2020-09-22T17:25:09.101" v="191" actId="20577"/>
          <ac:spMkLst>
            <pc:docMk/>
            <pc:sldMk cId="211705502" sldId="486"/>
            <ac:spMk id="14" creationId="{00000000-0000-0000-0000-000000000000}"/>
          </ac:spMkLst>
        </pc:spChg>
      </pc:sldChg>
      <pc:sldChg chg="modSp add ord replId">
        <pc:chgData name="Eichelberger, Michelle" userId="S::michelle.eichelberger@suny.edu::1bd4442c-2af1-40d1-9d43-8e1df5db51d4" providerId="AD" clId="Web-{85B40EFF-F19F-41F5-99B9-93FEB372741D}" dt="2020-09-22T17:30:10.512" v="723" actId="20577"/>
        <pc:sldMkLst>
          <pc:docMk/>
          <pc:sldMk cId="2201213108" sldId="487"/>
        </pc:sldMkLst>
        <pc:spChg chg="mod">
          <ac:chgData name="Eichelberger, Michelle" userId="S::michelle.eichelberger@suny.edu::1bd4442c-2af1-40d1-9d43-8e1df5db51d4" providerId="AD" clId="Web-{85B40EFF-F19F-41F5-99B9-93FEB372741D}" dt="2020-09-22T17:26:17.418" v="196" actId="20577"/>
          <ac:spMkLst>
            <pc:docMk/>
            <pc:sldMk cId="2201213108" sldId="487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85B40EFF-F19F-41F5-99B9-93FEB372741D}" dt="2020-09-22T17:30:10.512" v="723" actId="20577"/>
          <ac:spMkLst>
            <pc:docMk/>
            <pc:sldMk cId="2201213108" sldId="487"/>
            <ac:spMk id="14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96112BE9-6182-40D2-A769-3C9E21FE2C51}"/>
    <pc:docChg chg="delSld modSld">
      <pc:chgData name="McGee, Margaret" userId="S::margaret.mcgee@suny.edu::07377fe7-8f05-4c22-a697-5f820ef7115e" providerId="AD" clId="Web-{96112BE9-6182-40D2-A769-3C9E21FE2C51}" dt="2020-03-30T14:43:03.194" v="1072" actId="20577"/>
      <pc:docMkLst>
        <pc:docMk/>
      </pc:docMkLst>
      <pc:sldChg chg="addSp delSp modSp">
        <pc:chgData name="McGee, Margaret" userId="S::margaret.mcgee@suny.edu::07377fe7-8f05-4c22-a697-5f820ef7115e" providerId="AD" clId="Web-{96112BE9-6182-40D2-A769-3C9E21FE2C51}" dt="2020-03-30T14:32:58.066" v="270" actId="14100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96112BE9-6182-40D2-A769-3C9E21FE2C51}" dt="2020-03-30T14:32:58.066" v="270" actId="14100"/>
          <ac:spMkLst>
            <pc:docMk/>
            <pc:sldMk cId="295589292" sldId="369"/>
            <ac:spMk id="3" creationId="{4DBDDB3F-B73C-4F73-9955-8AC852907A47}"/>
          </ac:spMkLst>
        </pc:spChg>
        <pc:picChg chg="add del mod">
          <ac:chgData name="McGee, Margaret" userId="S::margaret.mcgee@suny.edu::07377fe7-8f05-4c22-a697-5f820ef7115e" providerId="AD" clId="Web-{96112BE9-6182-40D2-A769-3C9E21FE2C51}" dt="2020-03-30T14:17:34.420" v="9"/>
          <ac:picMkLst>
            <pc:docMk/>
            <pc:sldMk cId="295589292" sldId="369"/>
            <ac:picMk id="4" creationId="{99F88971-F266-4DF1-92F0-56837A3503C2}"/>
          </ac:picMkLst>
        </pc:picChg>
        <pc:picChg chg="add del mod">
          <ac:chgData name="McGee, Margaret" userId="S::margaret.mcgee@suny.edu::07377fe7-8f05-4c22-a697-5f820ef7115e" providerId="AD" clId="Web-{96112BE9-6182-40D2-A769-3C9E21FE2C51}" dt="2020-03-30T14:18:54.717" v="13"/>
          <ac:picMkLst>
            <pc:docMk/>
            <pc:sldMk cId="295589292" sldId="369"/>
            <ac:picMk id="8" creationId="{EFD64061-EF47-4F1F-A524-EF62F30FAE05}"/>
          </ac:picMkLst>
        </pc:picChg>
        <pc:picChg chg="add del mod">
          <ac:chgData name="McGee, Margaret" userId="S::margaret.mcgee@suny.edu::07377fe7-8f05-4c22-a697-5f820ef7115e" providerId="AD" clId="Web-{96112BE9-6182-40D2-A769-3C9E21FE2C51}" dt="2020-03-30T14:20:14.937" v="17"/>
          <ac:picMkLst>
            <pc:docMk/>
            <pc:sldMk cId="295589292" sldId="369"/>
            <ac:picMk id="16" creationId="{AFF236FC-8B26-4779-95D7-88489C64545C}"/>
          </ac:picMkLst>
        </pc:picChg>
        <pc:picChg chg="add del mod">
          <ac:chgData name="McGee, Margaret" userId="S::margaret.mcgee@suny.edu::07377fe7-8f05-4c22-a697-5f820ef7115e" providerId="AD" clId="Web-{96112BE9-6182-40D2-A769-3C9E21FE2C51}" dt="2020-03-30T14:21:38.859" v="22"/>
          <ac:picMkLst>
            <pc:docMk/>
            <pc:sldMk cId="295589292" sldId="369"/>
            <ac:picMk id="18" creationId="{4EECA447-6124-46E2-80DE-4E42585D9087}"/>
          </ac:picMkLst>
        </pc:picChg>
        <pc:picChg chg="add mod">
          <ac:chgData name="McGee, Margaret" userId="S::margaret.mcgee@suny.edu::07377fe7-8f05-4c22-a697-5f820ef7115e" providerId="AD" clId="Web-{96112BE9-6182-40D2-A769-3C9E21FE2C51}" dt="2020-03-30T14:22:30.344" v="31" actId="1076"/>
          <ac:picMkLst>
            <pc:docMk/>
            <pc:sldMk cId="295589292" sldId="369"/>
            <ac:picMk id="20" creationId="{FA2E581D-430F-4B8B-BB32-82ACBB9359FB}"/>
          </ac:picMkLst>
        </pc:picChg>
      </pc:sldChg>
      <pc:sldChg chg="delSp modSp del">
        <pc:chgData name="McGee, Margaret" userId="S::margaret.mcgee@suny.edu::07377fe7-8f05-4c22-a697-5f820ef7115e" providerId="AD" clId="Web-{96112BE9-6182-40D2-A769-3C9E21FE2C51}" dt="2020-03-30T14:35:49.238" v="283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96112BE9-6182-40D2-A769-3C9E21FE2C51}" dt="2020-03-30T14:35:42.254" v="281" actId="20577"/>
          <ac:spMkLst>
            <pc:docMk/>
            <pc:sldMk cId="2832116887" sldId="370"/>
            <ac:spMk id="3" creationId="{4DBDDB3F-B73C-4F73-9955-8AC852907A47}"/>
          </ac:spMkLst>
        </pc:spChg>
        <pc:picChg chg="del">
          <ac:chgData name="McGee, Margaret" userId="S::margaret.mcgee@suny.edu::07377fe7-8f05-4c22-a697-5f820ef7115e" providerId="AD" clId="Web-{96112BE9-6182-40D2-A769-3C9E21FE2C51}" dt="2020-03-30T14:35:24.895" v="275"/>
          <ac:picMkLst>
            <pc:docMk/>
            <pc:sldMk cId="2832116887" sldId="370"/>
            <ac:picMk id="4" creationId="{E63A49C0-4A34-422B-B936-DA3024F94DA5}"/>
          </ac:picMkLst>
        </pc:picChg>
      </pc:sldChg>
      <pc:sldChg chg="modSp">
        <pc:chgData name="McGee, Margaret" userId="S::margaret.mcgee@suny.edu::07377fe7-8f05-4c22-a697-5f820ef7115e" providerId="AD" clId="Web-{96112BE9-6182-40D2-A769-3C9E21FE2C51}" dt="2020-03-30T14:43:03.194" v="1071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96112BE9-6182-40D2-A769-3C9E21FE2C51}" dt="2020-03-30T14:43:03.194" v="1071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96112BE9-6182-40D2-A769-3C9E21FE2C51}" dt="2020-03-30T14:40:35.896" v="936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96112BE9-6182-40D2-A769-3C9E21FE2C51}" dt="2020-03-30T14:36:47.629" v="363" actId="20577"/>
          <ac:spMkLst>
            <pc:docMk/>
            <pc:sldMk cId="620162658" sldId="37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96112BE9-6182-40D2-A769-3C9E21FE2C51}" dt="2020-03-30T14:40:35.896" v="936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McGee, Margaret" userId="S::margaret.mcgee@suny.edu::07377fe7-8f05-4c22-a697-5f820ef7115e" providerId="AD" clId="Web-{F80A906B-5956-DEA3-EDE9-B2671B72513A}"/>
    <pc:docChg chg="addSld delSld modSld sldOrd">
      <pc:chgData name="McGee, Margaret" userId="S::margaret.mcgee@suny.edu::07377fe7-8f05-4c22-a697-5f820ef7115e" providerId="AD" clId="Web-{F80A906B-5956-DEA3-EDE9-B2671B72513A}" dt="2020-01-31T20:03:20.541" v="3955" actId="20577"/>
      <pc:docMkLst>
        <pc:docMk/>
      </pc:docMkLst>
      <pc:sldChg chg="modSp">
        <pc:chgData name="McGee, Margaret" userId="S::margaret.mcgee@suny.edu::07377fe7-8f05-4c22-a697-5f820ef7115e" providerId="AD" clId="Web-{F80A906B-5956-DEA3-EDE9-B2671B72513A}" dt="2020-01-29T21:00:09.566" v="3804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F80A906B-5956-DEA3-EDE9-B2671B72513A}" dt="2020-01-29T19:29:41.604" v="2350" actId="20577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0:09.566" v="3804" actId="20577"/>
          <ac:spMkLst>
            <pc:docMk/>
            <pc:sldMk cId="2227392382" sldId="342"/>
            <ac:spMk id="3" creationId="{4DBDDB3F-B73C-4F73-9955-8AC852907A47}"/>
          </ac:spMkLst>
        </pc:spChg>
        <pc:picChg chg="mod">
          <ac:chgData name="McGee, Margaret" userId="S::margaret.mcgee@suny.edu::07377fe7-8f05-4c22-a697-5f820ef7115e" providerId="AD" clId="Web-{F80A906B-5956-DEA3-EDE9-B2671B72513A}" dt="2020-01-29T19:29:37.682" v="2343" actId="1076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">
        <pc:chgData name="McGee, Margaret" userId="S::margaret.mcgee@suny.edu::07377fe7-8f05-4c22-a697-5f820ef7115e" providerId="AD" clId="Web-{F80A906B-5956-DEA3-EDE9-B2671B72513A}" dt="2020-01-29T21:04:08.377" v="3903" actId="14100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F80A906B-5956-DEA3-EDE9-B2671B72513A}" dt="2020-01-29T20:51:26.178" v="3558" actId="20577"/>
          <ac:spMkLst>
            <pc:docMk/>
            <pc:sldMk cId="3546033310" sldId="344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4:08.377" v="3903" actId="14100"/>
          <ac:spMkLst>
            <pc:docMk/>
            <pc:sldMk cId="3546033310" sldId="344"/>
            <ac:spMk id="6" creationId="{0134EE62-A3AE-4ABC-9D13-84F3C54BAAF7}"/>
          </ac:spMkLst>
        </pc:spChg>
      </pc:sldChg>
      <pc:sldChg chg="del">
        <pc:chgData name="McGee, Margaret" userId="S::margaret.mcgee@suny.edu::07377fe7-8f05-4c22-a697-5f820ef7115e" providerId="AD" clId="Web-{F80A906B-5956-DEA3-EDE9-B2671B72513A}" dt="2020-01-29T18:07:10.989" v="19"/>
        <pc:sldMkLst>
          <pc:docMk/>
          <pc:sldMk cId="711493466" sldId="357"/>
        </pc:sldMkLst>
      </pc:sldChg>
      <pc:sldChg chg="del">
        <pc:chgData name="McGee, Margaret" userId="S::margaret.mcgee@suny.edu::07377fe7-8f05-4c22-a697-5f820ef7115e" providerId="AD" clId="Web-{F80A906B-5956-DEA3-EDE9-B2671B72513A}" dt="2020-01-29T18:07:32.286" v="26"/>
        <pc:sldMkLst>
          <pc:docMk/>
          <pc:sldMk cId="2781011315" sldId="360"/>
        </pc:sldMkLst>
      </pc:sldChg>
      <pc:sldChg chg="delSp modSp add replId">
        <pc:chgData name="McGee, Margaret" userId="S::margaret.mcgee@suny.edu::07377fe7-8f05-4c22-a697-5f820ef7115e" providerId="AD" clId="Web-{F80A906B-5956-DEA3-EDE9-B2671B72513A}" dt="2020-01-29T21:01:31.081" v="3889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F80A906B-5956-DEA3-EDE9-B2671B72513A}" dt="2020-01-29T18:13:06.601" v="94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1:31.081" v="3889" actId="20577"/>
          <ac:spMkLst>
            <pc:docMk/>
            <pc:sldMk cId="295589292" sldId="369"/>
            <ac:spMk id="3" creationId="{4DBDDB3F-B73C-4F73-9955-8AC852907A47}"/>
          </ac:spMkLst>
        </pc:spChg>
        <pc:picChg chg="del">
          <ac:chgData name="McGee, Margaret" userId="S::margaret.mcgee@suny.edu::07377fe7-8f05-4c22-a697-5f820ef7115e" providerId="AD" clId="Web-{F80A906B-5956-DEA3-EDE9-B2671B72513A}" dt="2020-01-29T18:07:17.583" v="21"/>
          <ac:picMkLst>
            <pc:docMk/>
            <pc:sldMk cId="295589292" sldId="369"/>
            <ac:picMk id="8" creationId="{1C5D211B-8907-4B5A-8B62-BEC3B0025CA6}"/>
          </ac:picMkLst>
        </pc:picChg>
      </pc:sldChg>
      <pc:sldChg chg="modSp add ord replId">
        <pc:chgData name="McGee, Margaret" userId="S::margaret.mcgee@suny.edu::07377fe7-8f05-4c22-a697-5f820ef7115e" providerId="AD" clId="Web-{F80A906B-5956-DEA3-EDE9-B2671B72513A}" dt="2020-01-29T20:59:50.769" v="3799" actId="20577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F80A906B-5956-DEA3-EDE9-B2671B72513A}" dt="2020-01-29T18:26:42.951" v="1433" actId="20577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0:59:50.769" v="3799" actId="20577"/>
          <ac:spMkLst>
            <pc:docMk/>
            <pc:sldMk cId="2832116887" sldId="370"/>
            <ac:spMk id="3" creationId="{4DBDDB3F-B73C-4F73-9955-8AC852907A4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0:59:33.691" v="3793" actId="20577"/>
        <pc:sldMkLst>
          <pc:docMk/>
          <pc:sldMk cId="3912436486" sldId="371"/>
        </pc:sldMkLst>
        <pc:spChg chg="mod">
          <ac:chgData name="McGee, Margaret" userId="S::margaret.mcgee@suny.edu::07377fe7-8f05-4c22-a697-5f820ef7115e" providerId="AD" clId="Web-{F80A906B-5956-DEA3-EDE9-B2671B72513A}" dt="2020-01-29T20:59:33.691" v="3793" actId="20577"/>
          <ac:spMkLst>
            <pc:docMk/>
            <pc:sldMk cId="3912436486" sldId="371"/>
            <ac:spMk id="3" creationId="{4DBDDB3F-B73C-4F73-9955-8AC852907A4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0:58:40.691" v="3782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F80A906B-5956-DEA3-EDE9-B2671B72513A}" dt="2020-01-29T20:58:40.691" v="3782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1:05:46.252" v="3942" actId="20577"/>
        <pc:sldMkLst>
          <pc:docMk/>
          <pc:sldMk cId="484102578" sldId="378"/>
        </pc:sldMkLst>
        <pc:spChg chg="mod">
          <ac:chgData name="McGee, Margaret" userId="S::margaret.mcgee@suny.edu::07377fe7-8f05-4c22-a697-5f820ef7115e" providerId="AD" clId="Web-{F80A906B-5956-DEA3-EDE9-B2671B72513A}" dt="2020-01-29T21:05:46.252" v="3942" actId="20577"/>
          <ac:spMkLst>
            <pc:docMk/>
            <pc:sldMk cId="484102578" sldId="378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31T20:03:20.541" v="3954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F80A906B-5956-DEA3-EDE9-B2671B72513A}" dt="2020-01-31T20:03:20.541" v="3954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Pritting, Shannon" userId="S::shannon.pritting@suny.edu::b6acce8b-3193-4a7b-b3b8-1dc43a9f8da4" providerId="AD" clId="Web-{4D36B75F-8AA8-4EFF-A441-18B6C18CE0BD}"/>
    <pc:docChg chg="delSld modSld">
      <pc:chgData name="Pritting, Shannon" userId="S::shannon.pritting@suny.edu::b6acce8b-3193-4a7b-b3b8-1dc43a9f8da4" providerId="AD" clId="Web-{4D36B75F-8AA8-4EFF-A441-18B6C18CE0BD}" dt="2020-08-24T14:47:49.374" v="19" actId="20577"/>
      <pc:docMkLst>
        <pc:docMk/>
      </pc:docMkLst>
      <pc:sldChg chg="modSp">
        <pc:chgData name="Pritting, Shannon" userId="S::shannon.pritting@suny.edu::b6acce8b-3193-4a7b-b3b8-1dc43a9f8da4" providerId="AD" clId="Web-{4D36B75F-8AA8-4EFF-A441-18B6C18CE0BD}" dt="2020-08-24T14:47:26.170" v="10" actId="20577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4D36B75F-8AA8-4EFF-A441-18B6C18CE0BD}" dt="2020-08-24T14:47:26.170" v="10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del">
        <pc:chgData name="Pritting, Shannon" userId="S::shannon.pritting@suny.edu::b6acce8b-3193-4a7b-b3b8-1dc43a9f8da4" providerId="AD" clId="Web-{4D36B75F-8AA8-4EFF-A441-18B6C18CE0BD}" dt="2020-08-24T14:47:34.842" v="13"/>
        <pc:sldMkLst>
          <pc:docMk/>
          <pc:sldMk cId="737123635" sldId="448"/>
        </pc:sldMkLst>
      </pc:sldChg>
      <pc:sldChg chg="modSp">
        <pc:chgData name="Pritting, Shannon" userId="S::shannon.pritting@suny.edu::b6acce8b-3193-4a7b-b3b8-1dc43a9f8da4" providerId="AD" clId="Web-{4D36B75F-8AA8-4EFF-A441-18B6C18CE0BD}" dt="2020-08-24T14:47:48.390" v="17" actId="20577"/>
        <pc:sldMkLst>
          <pc:docMk/>
          <pc:sldMk cId="1744707996" sldId="470"/>
        </pc:sldMkLst>
        <pc:spChg chg="mod">
          <ac:chgData name="Pritting, Shannon" userId="S::shannon.pritting@suny.edu::b6acce8b-3193-4a7b-b3b8-1dc43a9f8da4" providerId="AD" clId="Web-{4D36B75F-8AA8-4EFF-A441-18B6C18CE0BD}" dt="2020-08-24T14:47:48.390" v="17" actId="20577"/>
          <ac:spMkLst>
            <pc:docMk/>
            <pc:sldMk cId="1744707996" sldId="470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D36B75F-8AA8-4EFF-A441-18B6C18CE0BD}" dt="2020-08-24T14:47:45.265" v="14" actId="20577"/>
          <ac:spMkLst>
            <pc:docMk/>
            <pc:sldMk cId="1744707996" sldId="470"/>
            <ac:spMk id="14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BA6329E2-A78D-4ACD-B3DA-44696E303B3E}"/>
    <pc:docChg chg="modSld">
      <pc:chgData name="Jackson, Timothy" userId="S::timothy.jackson@suny.edu::9ce01cec-8b46-438e-9d10-af58cd21d299" providerId="AD" clId="Web-{BA6329E2-A78D-4ACD-B3DA-44696E303B3E}" dt="2020-07-28T00:51:44.482" v="558" actId="20577"/>
      <pc:docMkLst>
        <pc:docMk/>
      </pc:docMkLst>
      <pc:sldChg chg="modSp">
        <pc:chgData name="Jackson, Timothy" userId="S::timothy.jackson@suny.edu::9ce01cec-8b46-438e-9d10-af58cd21d299" providerId="AD" clId="Web-{BA6329E2-A78D-4ACD-B3DA-44696E303B3E}" dt="2020-07-28T00:51:44.482" v="557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BA6329E2-A78D-4ACD-B3DA-44696E303B3E}" dt="2020-07-28T00:51:44.482" v="557" actId="20577"/>
          <ac:spMkLst>
            <pc:docMk/>
            <pc:sldMk cId="581364705" sldId="438"/>
            <ac:spMk id="5" creationId="{535E1953-C7A3-4180-AAE1-5C1894D3B757}"/>
          </ac:spMkLst>
        </pc:spChg>
      </pc:sldChg>
    </pc:docChg>
  </pc:docChgLst>
  <pc:docChgLst>
    <pc:chgData name="Tovstiadi, Esta" userId="S::esta.tovstiadi@suny.edu::b592cbb2-ea38-4240-8a3a-6613487ae435" providerId="AD" clId="Web-{2AA05B1D-530B-4F4E-92A4-C7B8FA8782DE}"/>
    <pc:docChg chg="modSld">
      <pc:chgData name="Tovstiadi, Esta" userId="S::esta.tovstiadi@suny.edu::b592cbb2-ea38-4240-8a3a-6613487ae435" providerId="AD" clId="Web-{2AA05B1D-530B-4F4E-92A4-C7B8FA8782DE}" dt="2020-03-27T20:10:17.306" v="29" actId="20577"/>
      <pc:docMkLst>
        <pc:docMk/>
      </pc:docMkLst>
      <pc:sldChg chg="modSp">
        <pc:chgData name="Tovstiadi, Esta" userId="S::esta.tovstiadi@suny.edu::b592cbb2-ea38-4240-8a3a-6613487ae435" providerId="AD" clId="Web-{2AA05B1D-530B-4F4E-92A4-C7B8FA8782DE}" dt="2020-03-27T20:10:17.306" v="28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2AA05B1D-530B-4F4E-92A4-C7B8FA8782DE}" dt="2020-03-27T20:10:17.306" v="28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4CA26974-DC9E-4E91-CED2-298A1778B5F4}"/>
    <pc:docChg chg="delSld modSld">
      <pc:chgData name="Jackson, Timothy" userId="S::timothy.jackson@suny.edu::9ce01cec-8b46-438e-9d10-af58cd21d299" providerId="AD" clId="Web-{4CA26974-DC9E-4E91-CED2-298A1778B5F4}" dt="2020-08-27T23:47:09.823" v="1206" actId="20577"/>
      <pc:docMkLst>
        <pc:docMk/>
      </pc:docMkLst>
      <pc:sldChg chg="modSp">
        <pc:chgData name="Jackson, Timothy" userId="S::timothy.jackson@suny.edu::9ce01cec-8b46-438e-9d10-af58cd21d299" providerId="AD" clId="Web-{4CA26974-DC9E-4E91-CED2-298A1778B5F4}" dt="2020-08-27T23:42:03.823" v="502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4CA26974-DC9E-4E91-CED2-298A1778B5F4}" dt="2020-08-27T23:42:03.823" v="502" actId="20577"/>
          <ac:spMkLst>
            <pc:docMk/>
            <pc:sldMk cId="581364705" sldId="43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4CA26974-DC9E-4E91-CED2-298A1778B5F4}" dt="2020-08-27T23:47:09.823" v="1205" actId="20577"/>
        <pc:sldMkLst>
          <pc:docMk/>
          <pc:sldMk cId="3410460656" sldId="439"/>
        </pc:sldMkLst>
        <pc:spChg chg="mod">
          <ac:chgData name="Jackson, Timothy" userId="S::timothy.jackson@suny.edu::9ce01cec-8b46-438e-9d10-af58cd21d299" providerId="AD" clId="Web-{4CA26974-DC9E-4E91-CED2-298A1778B5F4}" dt="2020-08-27T23:47:09.823" v="1205" actId="20577"/>
          <ac:spMkLst>
            <pc:docMk/>
            <pc:sldMk cId="3410460656" sldId="439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4CA26974-DC9E-4E91-CED2-298A1778B5F4}" dt="2020-08-27T23:42:06.073" v="504"/>
        <pc:sldMkLst>
          <pc:docMk/>
          <pc:sldMk cId="4152834119" sldId="459"/>
        </pc:sldMkLst>
      </pc:sldChg>
    </pc:docChg>
  </pc:docChgLst>
  <pc:docChgLst>
    <pc:chgData name="Tovstiadi, Esta" userId="S::esta.tovstiadi@suny.edu::b592cbb2-ea38-4240-8a3a-6613487ae435" providerId="AD" clId="Web-{053FFCC0-0654-45E8-4E75-5D75572FED76}"/>
    <pc:docChg chg="delSld modSld">
      <pc:chgData name="Tovstiadi, Esta" userId="S::esta.tovstiadi@suny.edu::b592cbb2-ea38-4240-8a3a-6613487ae435" providerId="AD" clId="Web-{053FFCC0-0654-45E8-4E75-5D75572FED76}" dt="2020-08-28T12:47:44.857" v="1102"/>
      <pc:docMkLst>
        <pc:docMk/>
      </pc:docMkLst>
      <pc:sldChg chg="addSp delSp modSp">
        <pc:chgData name="Tovstiadi, Esta" userId="S::esta.tovstiadi@suny.edu::b592cbb2-ea38-4240-8a3a-6613487ae435" providerId="AD" clId="Web-{053FFCC0-0654-45E8-4E75-5D75572FED76}" dt="2020-08-28T12:34:54.245" v="1022" actId="20577"/>
        <pc:sldMkLst>
          <pc:docMk/>
          <pc:sldMk cId="1744707996" sldId="470"/>
        </pc:sldMkLst>
        <pc:spChg chg="add mod">
          <ac:chgData name="Tovstiadi, Esta" userId="S::esta.tovstiadi@suny.edu::b592cbb2-ea38-4240-8a3a-6613487ae435" providerId="AD" clId="Web-{053FFCC0-0654-45E8-4E75-5D75572FED76}" dt="2020-08-28T12:34:54.245" v="1022" actId="20577"/>
          <ac:spMkLst>
            <pc:docMk/>
            <pc:sldMk cId="1744707996" sldId="470"/>
            <ac:spMk id="2" creationId="{01D6BFC8-E7B8-4436-8828-9796AC06BA2B}"/>
          </ac:spMkLst>
        </pc:spChg>
        <pc:spChg chg="mod">
          <ac:chgData name="Tovstiadi, Esta" userId="S::esta.tovstiadi@suny.edu::b592cbb2-ea38-4240-8a3a-6613487ae435" providerId="AD" clId="Web-{053FFCC0-0654-45E8-4E75-5D75572FED76}" dt="2020-08-28T12:23:23.589" v="266" actId="20577"/>
          <ac:spMkLst>
            <pc:docMk/>
            <pc:sldMk cId="1744707996" sldId="470"/>
            <ac:spMk id="13" creationId="{00000000-0000-0000-0000-000000000000}"/>
          </ac:spMkLst>
        </pc:spChg>
        <pc:spChg chg="add del mod">
          <ac:chgData name="Tovstiadi, Esta" userId="S::esta.tovstiadi@suny.edu::b592cbb2-ea38-4240-8a3a-6613487ae435" providerId="AD" clId="Web-{053FFCC0-0654-45E8-4E75-5D75572FED76}" dt="2020-08-28T12:29:25.191" v="883"/>
          <ac:spMkLst>
            <pc:docMk/>
            <pc:sldMk cId="1744707996" sldId="470"/>
            <ac:spMk id="16" creationId="{E2A3B37A-B7CB-4F5B-B113-079CAEFDF832}"/>
          </ac:spMkLst>
        </pc:spChg>
        <pc:picChg chg="add mod">
          <ac:chgData name="Tovstiadi, Esta" userId="S::esta.tovstiadi@suny.edu::b592cbb2-ea38-4240-8a3a-6613487ae435" providerId="AD" clId="Web-{053FFCC0-0654-45E8-4E75-5D75572FED76}" dt="2020-08-28T12:28:38.346" v="859" actId="1076"/>
          <ac:picMkLst>
            <pc:docMk/>
            <pc:sldMk cId="1744707996" sldId="470"/>
            <ac:picMk id="3" creationId="{805DA636-A9EE-4862-9E20-DAC9B63EB5DB}"/>
          </ac:picMkLst>
        </pc:picChg>
        <pc:picChg chg="add mod">
          <ac:chgData name="Tovstiadi, Esta" userId="S::esta.tovstiadi@suny.edu::b592cbb2-ea38-4240-8a3a-6613487ae435" providerId="AD" clId="Web-{053FFCC0-0654-45E8-4E75-5D75572FED76}" dt="2020-08-28T12:30:22.583" v="893" actId="1076"/>
          <ac:picMkLst>
            <pc:docMk/>
            <pc:sldMk cId="1744707996" sldId="470"/>
            <ac:picMk id="4" creationId="{1168DC01-0BC4-49CF-A2C3-CC6F28A9C3B7}"/>
          </ac:picMkLst>
        </pc:picChg>
        <pc:picChg chg="add mod">
          <ac:chgData name="Tovstiadi, Esta" userId="S::esta.tovstiadi@suny.edu::b592cbb2-ea38-4240-8a3a-6613487ae435" providerId="AD" clId="Web-{053FFCC0-0654-45E8-4E75-5D75572FED76}" dt="2020-08-28T12:30:17.973" v="891" actId="1076"/>
          <ac:picMkLst>
            <pc:docMk/>
            <pc:sldMk cId="1744707996" sldId="470"/>
            <ac:picMk id="17" creationId="{B75F7E38-A1C3-410F-9964-E1F2829BAB37}"/>
          </ac:picMkLst>
        </pc:picChg>
        <pc:picChg chg="add mod">
          <ac:chgData name="Tovstiadi, Esta" userId="S::esta.tovstiadi@suny.edu::b592cbb2-ea38-4240-8a3a-6613487ae435" providerId="AD" clId="Web-{053FFCC0-0654-45E8-4E75-5D75572FED76}" dt="2020-08-28T12:30:46.208" v="896" actId="1076"/>
          <ac:picMkLst>
            <pc:docMk/>
            <pc:sldMk cId="1744707996" sldId="470"/>
            <ac:picMk id="18" creationId="{185B13B3-54F2-4216-B692-DA835C464EF1}"/>
          </ac:picMkLst>
        </pc:picChg>
        <pc:picChg chg="add mod">
          <ac:chgData name="Tovstiadi, Esta" userId="S::esta.tovstiadi@suny.edu::b592cbb2-ea38-4240-8a3a-6613487ae435" providerId="AD" clId="Web-{053FFCC0-0654-45E8-4E75-5D75572FED76}" dt="2020-08-28T12:30:40.083" v="895" actId="1076"/>
          <ac:picMkLst>
            <pc:docMk/>
            <pc:sldMk cId="1744707996" sldId="470"/>
            <ac:picMk id="19" creationId="{4207CF76-F453-45CA-8E4D-9B8F9C2B28AC}"/>
          </ac:picMkLst>
        </pc:picChg>
      </pc:sldChg>
      <pc:sldChg chg="addSp delSp modSp">
        <pc:chgData name="Tovstiadi, Esta" userId="S::esta.tovstiadi@suny.edu::b592cbb2-ea38-4240-8a3a-6613487ae435" providerId="AD" clId="Web-{053FFCC0-0654-45E8-4E75-5D75572FED76}" dt="2020-08-28T12:47:44.857" v="1102"/>
        <pc:sldMkLst>
          <pc:docMk/>
          <pc:sldMk cId="2854992626" sldId="472"/>
        </pc:sldMkLst>
        <pc:spChg chg="mod">
          <ac:chgData name="Tovstiadi, Esta" userId="S::esta.tovstiadi@suny.edu::b592cbb2-ea38-4240-8a3a-6613487ae435" providerId="AD" clId="Web-{053FFCC0-0654-45E8-4E75-5D75572FED76}" dt="2020-08-28T12:36:48.435" v="1024" actId="20577"/>
          <ac:spMkLst>
            <pc:docMk/>
            <pc:sldMk cId="2854992626" sldId="472"/>
            <ac:spMk id="13" creationId="{00000000-0000-0000-0000-000000000000}"/>
          </ac:spMkLst>
        </pc:spChg>
        <pc:spChg chg="mod">
          <ac:chgData name="Tovstiadi, Esta" userId="S::esta.tovstiadi@suny.edu::b592cbb2-ea38-4240-8a3a-6613487ae435" providerId="AD" clId="Web-{053FFCC0-0654-45E8-4E75-5D75572FED76}" dt="2020-08-28T12:40:13.503" v="1098"/>
          <ac:spMkLst>
            <pc:docMk/>
            <pc:sldMk cId="2854992626" sldId="472"/>
            <ac:spMk id="14" creationId="{00000000-0000-0000-0000-000000000000}"/>
          </ac:spMkLst>
        </pc:spChg>
        <pc:picChg chg="add del mod">
          <ac:chgData name="Tovstiadi, Esta" userId="S::esta.tovstiadi@suny.edu::b592cbb2-ea38-4240-8a3a-6613487ae435" providerId="AD" clId="Web-{053FFCC0-0654-45E8-4E75-5D75572FED76}" dt="2020-08-28T12:47:44.857" v="1102"/>
          <ac:picMkLst>
            <pc:docMk/>
            <pc:sldMk cId="2854992626" sldId="472"/>
            <ac:picMk id="2" creationId="{2B35182A-6470-401F-BEC5-0CFD313B1AD4}"/>
          </ac:picMkLst>
        </pc:picChg>
      </pc:sldChg>
      <pc:sldChg chg="modSp del">
        <pc:chgData name="Tovstiadi, Esta" userId="S::esta.tovstiadi@suny.edu::b592cbb2-ea38-4240-8a3a-6613487ae435" providerId="AD" clId="Web-{053FFCC0-0654-45E8-4E75-5D75572FED76}" dt="2020-08-28T12:40:09.471" v="1097"/>
        <pc:sldMkLst>
          <pc:docMk/>
          <pc:sldMk cId="2471425776" sldId="473"/>
        </pc:sldMkLst>
        <pc:spChg chg="mod">
          <ac:chgData name="Tovstiadi, Esta" userId="S::esta.tovstiadi@suny.edu::b592cbb2-ea38-4240-8a3a-6613487ae435" providerId="AD" clId="Web-{053FFCC0-0654-45E8-4E75-5D75572FED76}" dt="2020-08-28T12:37:19.499" v="1075" actId="20577"/>
          <ac:spMkLst>
            <pc:docMk/>
            <pc:sldMk cId="2471425776" sldId="473"/>
            <ac:spMk id="14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4528CB39-D4F9-8285-3728-8F675AF05EB2}"/>
    <pc:docChg chg="addSld delSld modSld sldOrd">
      <pc:chgData name="Koerber, Jennifer" userId="S::jennifer.koerber@suny.edu::91757253-cc7b-4705-809f-b291d8f3bd2f" providerId="AD" clId="Web-{4528CB39-D4F9-8285-3728-8F675AF05EB2}" dt="2020-01-30T22:32:25.537" v="1431" actId="20577"/>
      <pc:docMkLst>
        <pc:docMk/>
      </pc:docMkLst>
      <pc:sldChg chg="addSp delSp modSp del">
        <pc:chgData name="Koerber, Jennifer" userId="S::jennifer.koerber@suny.edu::91757253-cc7b-4705-809f-b291d8f3bd2f" providerId="AD" clId="Web-{4528CB39-D4F9-8285-3728-8F675AF05EB2}" dt="2020-01-30T22:24:36.026" v="1268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4528CB39-D4F9-8285-3728-8F675AF05EB2}" dt="2020-01-30T22:23:13.836" v="1265" actId="20577"/>
          <ac:spMkLst>
            <pc:docMk/>
            <pc:sldMk cId="2171438980" sldId="317"/>
            <ac:spMk id="2" creationId="{EC11916F-9264-4D83-8C02-17AAEF47E202}"/>
          </ac:spMkLst>
        </pc:spChg>
        <pc:picChg chg="add del mod">
          <ac:chgData name="Koerber, Jennifer" userId="S::jennifer.koerber@suny.edu::91757253-cc7b-4705-809f-b291d8f3bd2f" providerId="AD" clId="Web-{4528CB39-D4F9-8285-3728-8F675AF05EB2}" dt="2020-01-30T22:23:06.586" v="1262"/>
          <ac:picMkLst>
            <pc:docMk/>
            <pc:sldMk cId="2171438980" sldId="317"/>
            <ac:picMk id="3" creationId="{A2AEF45F-8C36-49E9-A761-0F05CC397BB8}"/>
          </ac:picMkLst>
        </pc:picChg>
        <pc:picChg chg="del">
          <ac:chgData name="Koerber, Jennifer" userId="S::jennifer.koerber@suny.edu::91757253-cc7b-4705-809f-b291d8f3bd2f" providerId="AD" clId="Web-{4528CB39-D4F9-8285-3728-8F675AF05EB2}" dt="2020-01-30T20:56:08.963" v="8"/>
          <ac:picMkLst>
            <pc:docMk/>
            <pc:sldMk cId="2171438980" sldId="317"/>
            <ac:picMk id="8" creationId="{ECC8821E-6210-46FD-931D-A430390985AB}"/>
          </ac:picMkLst>
        </pc:picChg>
      </pc:sldChg>
      <pc:sldChg chg="modSp">
        <pc:chgData name="Koerber, Jennifer" userId="S::jennifer.koerber@suny.edu::91757253-cc7b-4705-809f-b291d8f3bd2f" providerId="AD" clId="Web-{4528CB39-D4F9-8285-3728-8F675AF05EB2}" dt="2020-01-30T22:17:44.672" v="1099" actId="1076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4528CB39-D4F9-8285-3728-8F675AF05EB2}" dt="2020-01-30T22:17:36.531" v="1098" actId="1076"/>
          <ac:spMkLst>
            <pc:docMk/>
            <pc:sldMk cId="498256463" sldId="31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17:44.672" v="1099" actId="1076"/>
          <ac:spMkLst>
            <pc:docMk/>
            <pc:sldMk cId="498256463" sldId="319"/>
            <ac:spMk id="13" creationId="{88211562-086D-455E-840C-410E172A6A33}"/>
          </ac:spMkLst>
        </pc:spChg>
      </pc:sldChg>
      <pc:sldChg chg="addSp delSp modSp">
        <pc:chgData name="Koerber, Jennifer" userId="S::jennifer.koerber@suny.edu::91757253-cc7b-4705-809f-b291d8f3bd2f" providerId="AD" clId="Web-{4528CB39-D4F9-8285-3728-8F675AF05EB2}" dt="2020-01-30T21:37:44.411" v="394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4528CB39-D4F9-8285-3728-8F675AF05EB2}" dt="2020-01-30T20:55:49.635" v="4" actId="20577"/>
          <ac:spMkLst>
            <pc:docMk/>
            <pc:sldMk cId="1226966122" sldId="322"/>
            <ac:spMk id="2" creationId="{71EA7B85-A46E-4A0A-B5A6-003D849DE4A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1:37:37.958" v="392" actId="1076"/>
          <ac:spMkLst>
            <pc:docMk/>
            <pc:sldMk cId="1226966122" sldId="322"/>
            <ac:spMk id="5" creationId="{B155D4D4-F48D-404D-990E-0468B28F7F8C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0:55:52.760" v="7"/>
          <ac:spMkLst>
            <pc:docMk/>
            <pc:sldMk cId="1226966122" sldId="322"/>
            <ac:spMk id="20" creationId="{58AC31FA-7C51-4B18-BCF8-4AD7DAB8BC19}"/>
          </ac:spMkLst>
        </pc:spChg>
        <pc:picChg chg="del">
          <ac:chgData name="Koerber, Jennifer" userId="S::jennifer.koerber@suny.edu::91757253-cc7b-4705-809f-b291d8f3bd2f" providerId="AD" clId="Web-{4528CB39-D4F9-8285-3728-8F675AF05EB2}" dt="2020-01-30T20:55:46.400" v="1"/>
          <ac:picMkLst>
            <pc:docMk/>
            <pc:sldMk cId="1226966122" sldId="322"/>
            <ac:picMk id="3" creationId="{37B53B2F-9CB6-474C-B2CC-4BD0DC2270E5}"/>
          </ac:picMkLst>
        </pc:picChg>
        <pc:picChg chg="add mod">
          <ac:chgData name="Koerber, Jennifer" userId="S::jennifer.koerber@suny.edu::91757253-cc7b-4705-809f-b291d8f3bd2f" providerId="AD" clId="Web-{4528CB39-D4F9-8285-3728-8F675AF05EB2}" dt="2020-01-30T21:37:44.411" v="394"/>
          <ac:picMkLst>
            <pc:docMk/>
            <pc:sldMk cId="1226966122" sldId="322"/>
            <ac:picMk id="3" creationId="{50D9FD26-AB25-4568-AF41-DB566026B3F7}"/>
          </ac:picMkLst>
        </pc:picChg>
        <pc:picChg chg="add mod modCrop">
          <ac:chgData name="Koerber, Jennifer" userId="S::jennifer.koerber@suny.edu::91757253-cc7b-4705-809f-b291d8f3bd2f" providerId="AD" clId="Web-{4528CB39-D4F9-8285-3728-8F675AF05EB2}" dt="2020-01-30T21:37:30.098" v="389" actId="1076"/>
          <ac:picMkLst>
            <pc:docMk/>
            <pc:sldMk cId="1226966122" sldId="322"/>
            <ac:picMk id="6" creationId="{22A6EF45-AC8D-43C8-BA41-C54750D334DA}"/>
          </ac:picMkLst>
        </pc:picChg>
        <pc:picChg chg="del">
          <ac:chgData name="Koerber, Jennifer" userId="S::jennifer.koerber@suny.edu::91757253-cc7b-4705-809f-b291d8f3bd2f" providerId="AD" clId="Web-{4528CB39-D4F9-8285-3728-8F675AF05EB2}" dt="2020-01-30T20:55:44.213" v="0"/>
          <ac:picMkLst>
            <pc:docMk/>
            <pc:sldMk cId="1226966122" sldId="322"/>
            <ac:picMk id="18" creationId="{5FBF234C-DC40-4661-95BA-7CE48B30735E}"/>
          </ac:picMkLst>
        </pc:picChg>
      </pc:sldChg>
      <pc:sldChg chg="modSp del">
        <pc:chgData name="Koerber, Jennifer" userId="S::jennifer.koerber@suny.edu::91757253-cc7b-4705-809f-b291d8f3bd2f" providerId="AD" clId="Web-{4528CB39-D4F9-8285-3728-8F675AF05EB2}" dt="2020-01-30T21:42:43.996" v="448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4528CB39-D4F9-8285-3728-8F675AF05EB2}" dt="2020-01-30T20:57:11.542" v="49" actId="20577"/>
          <ac:spMkLst>
            <pc:docMk/>
            <pc:sldMk cId="3985682431" sldId="356"/>
            <ac:spMk id="3" creationId="{79F088FC-102D-49CB-B1DF-8F39C8CDCD58}"/>
          </ac:spMkLst>
        </pc:spChg>
      </pc:sldChg>
      <pc:sldChg chg="addSp modSp mod modClrScheme chgLayout">
        <pc:chgData name="Koerber, Jennifer" userId="S::jennifer.koerber@suny.edu::91757253-cc7b-4705-809f-b291d8f3bd2f" providerId="AD" clId="Web-{4528CB39-D4F9-8285-3728-8F675AF05EB2}" dt="2020-01-30T22:22:45.289" v="1260" actId="1076"/>
        <pc:sldMkLst>
          <pc:docMk/>
          <pc:sldMk cId="2998906486" sldId="359"/>
        </pc:sldMkLst>
        <pc:spChg chg="mod ord">
          <ac:chgData name="Koerber, Jennifer" userId="S::jennifer.koerber@suny.edu::91757253-cc7b-4705-809f-b291d8f3bd2f" providerId="AD" clId="Web-{4528CB39-D4F9-8285-3728-8F675AF05EB2}" dt="2020-01-30T20:57:25.464" v="51"/>
          <ac:spMkLst>
            <pc:docMk/>
            <pc:sldMk cId="2998906486" sldId="359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4528CB39-D4F9-8285-3728-8F675AF05EB2}" dt="2020-01-30T22:22:45.210" v="1255" actId="1076"/>
          <ac:spMkLst>
            <pc:docMk/>
            <pc:sldMk cId="2998906486" sldId="359"/>
            <ac:spMk id="3" creationId="{79F088FC-102D-49CB-B1DF-8F39C8CDCD58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73" v="1259" actId="1076"/>
          <ac:spMkLst>
            <pc:docMk/>
            <pc:sldMk cId="2998906486" sldId="359"/>
            <ac:spMk id="4" creationId="{AA9B6431-5D22-4F67-A03E-3EF1B7A93708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89" v="1260" actId="1076"/>
          <ac:spMkLst>
            <pc:docMk/>
            <pc:sldMk cId="2998906486" sldId="359"/>
            <ac:spMk id="6" creationId="{C5AD2900-A9F2-44E9-978C-F985AFD17AC7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26" v="1256" actId="1076"/>
          <ac:spMkLst>
            <pc:docMk/>
            <pc:sldMk cId="2998906486" sldId="359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4528CB39-D4F9-8285-3728-8F675AF05EB2}" dt="2020-01-30T22:22:45.242" v="1257" actId="1076"/>
          <ac:spMkLst>
            <pc:docMk/>
            <pc:sldMk cId="2998906486" sldId="359"/>
            <ac:spMk id="16" creationId="{368F3BB0-8E73-4B2A-BB7D-7769DA226867}"/>
          </ac:spMkLst>
        </pc:spChg>
        <pc:spChg chg="add mod">
          <ac:chgData name="Koerber, Jennifer" userId="S::jennifer.koerber@suny.edu::91757253-cc7b-4705-809f-b291d8f3bd2f" providerId="AD" clId="Web-{4528CB39-D4F9-8285-3728-8F675AF05EB2}" dt="2020-01-30T22:22:45.257" v="1258" actId="1076"/>
          <ac:spMkLst>
            <pc:docMk/>
            <pc:sldMk cId="2998906486" sldId="359"/>
            <ac:spMk id="18" creationId="{4FA45F36-2751-454B-97BA-7FC342035A8C}"/>
          </ac:spMkLst>
        </pc:spChg>
      </pc:sldChg>
      <pc:sldChg chg="modSp">
        <pc:chgData name="Koerber, Jennifer" userId="S::jennifer.koerber@suny.edu::91757253-cc7b-4705-809f-b291d8f3bd2f" providerId="AD" clId="Web-{4528CB39-D4F9-8285-3728-8F675AF05EB2}" dt="2020-01-30T22:20:59.005" v="1244" actId="20577"/>
        <pc:sldMkLst>
          <pc:docMk/>
          <pc:sldMk cId="2582587771" sldId="367"/>
        </pc:sldMkLst>
        <pc:spChg chg="mod">
          <ac:chgData name="Koerber, Jennifer" userId="S::jennifer.koerber@suny.edu::91757253-cc7b-4705-809f-b291d8f3bd2f" providerId="AD" clId="Web-{4528CB39-D4F9-8285-3728-8F675AF05EB2}" dt="2020-01-30T22:19:31.315" v="1192" actId="20577"/>
          <ac:spMkLst>
            <pc:docMk/>
            <pc:sldMk cId="2582587771" sldId="367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20:59.005" v="1244" actId="20577"/>
          <ac:spMkLst>
            <pc:docMk/>
            <pc:sldMk cId="2582587771" sldId="367"/>
            <ac:spMk id="16" creationId="{58C3424A-37F4-4E23-97D5-C80FBC03E017}"/>
          </ac:spMkLst>
        </pc:spChg>
      </pc:sldChg>
      <pc:sldChg chg="modSp add ord replId">
        <pc:chgData name="Koerber, Jennifer" userId="S::jennifer.koerber@suny.edu::91757253-cc7b-4705-809f-b291d8f3bd2f" providerId="AD" clId="Web-{4528CB39-D4F9-8285-3728-8F675AF05EB2}" dt="2020-01-30T21:43:40.919" v="456" actId="20577"/>
        <pc:sldMkLst>
          <pc:docMk/>
          <pc:sldMk cId="2001005720" sldId="382"/>
        </pc:sldMkLst>
        <pc:spChg chg="mod">
          <ac:chgData name="Koerber, Jennifer" userId="S::jennifer.koerber@suny.edu::91757253-cc7b-4705-809f-b291d8f3bd2f" providerId="AD" clId="Web-{4528CB39-D4F9-8285-3728-8F675AF05EB2}" dt="2020-01-30T21:43:40.919" v="456" actId="20577"/>
          <ac:spMkLst>
            <pc:docMk/>
            <pc:sldMk cId="2001005720" sldId="382"/>
            <ac:spMk id="7" creationId="{4FA09018-5E31-844D-B928-F6DDC95990F2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1:43:37.388" v="453" actId="20577"/>
          <ac:spMkLst>
            <pc:docMk/>
            <pc:sldMk cId="2001005720" sldId="382"/>
            <ac:spMk id="8" creationId="{E2AAB4F0-62DE-4440-82C1-3A7B1E6F814B}"/>
          </ac:spMkLst>
        </pc:spChg>
      </pc:sldChg>
      <pc:sldChg chg="add replId">
        <pc:chgData name="Koerber, Jennifer" userId="S::jennifer.koerber@suny.edu::91757253-cc7b-4705-809f-b291d8f3bd2f" providerId="AD" clId="Web-{4528CB39-D4F9-8285-3728-8F675AF05EB2}" dt="2020-01-30T22:23:00.133" v="1261"/>
        <pc:sldMkLst>
          <pc:docMk/>
          <pc:sldMk cId="3389052118" sldId="384"/>
        </pc:sldMkLst>
      </pc:sldChg>
      <pc:sldChg chg="addSp delSp modSp add del mod replId modClrScheme chgLayout">
        <pc:chgData name="Koerber, Jennifer" userId="S::jennifer.koerber@suny.edu::91757253-cc7b-4705-809f-b291d8f3bd2f" providerId="AD" clId="Web-{4528CB39-D4F9-8285-3728-8F675AF05EB2}" dt="2020-01-30T22:25:12.042" v="1279"/>
        <pc:sldMkLst>
          <pc:docMk/>
          <pc:sldMk cId="563365059" sldId="385"/>
        </pc:sldMkLst>
        <pc:spChg chg="mod ord">
          <ac:chgData name="Koerber, Jennifer" userId="S::jennifer.koerber@suny.edu::91757253-cc7b-4705-809f-b291d8f3bd2f" providerId="AD" clId="Web-{4528CB39-D4F9-8285-3728-8F675AF05EB2}" dt="2020-01-30T22:24:58.886" v="1274"/>
          <ac:spMkLst>
            <pc:docMk/>
            <pc:sldMk cId="563365059" sldId="385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4528CB39-D4F9-8285-3728-8F675AF05EB2}" dt="2020-01-30T22:25:07.542" v="1276" actId="20577"/>
          <ac:spMkLst>
            <pc:docMk/>
            <pc:sldMk cId="563365059" sldId="385"/>
            <ac:spMk id="3" creationId="{79F088FC-102D-49CB-B1DF-8F39C8CDCD58}"/>
          </ac:spMkLst>
        </pc:spChg>
        <pc:spChg chg="del mod ord">
          <ac:chgData name="Koerber, Jennifer" userId="S::jennifer.koerber@suny.edu::91757253-cc7b-4705-809f-b291d8f3bd2f" providerId="AD" clId="Web-{4528CB39-D4F9-8285-3728-8F675AF05EB2}" dt="2020-01-30T22:25:03.308" v="1275"/>
          <ac:spMkLst>
            <pc:docMk/>
            <pc:sldMk cId="563365059" sldId="385"/>
            <ac:spMk id="4" creationId="{602A7982-8D16-4585-8A82-5938CA5BE95E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2:24:47.776" v="1270"/>
          <ac:spMkLst>
            <pc:docMk/>
            <pc:sldMk cId="563365059" sldId="385"/>
            <ac:spMk id="6" creationId="{0E3DDDCA-E813-48CB-B6B2-51959E49905C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2:24:50.026" v="1271"/>
          <ac:spMkLst>
            <pc:docMk/>
            <pc:sldMk cId="563365059" sldId="385"/>
            <ac:spMk id="13" creationId="{88211562-086D-455E-840C-410E172A6A33}"/>
          </ac:spMkLst>
        </pc:spChg>
        <pc:spChg chg="add del mod">
          <ac:chgData name="Koerber, Jennifer" userId="S::jennifer.koerber@suny.edu::91757253-cc7b-4705-809f-b291d8f3bd2f" providerId="AD" clId="Web-{4528CB39-D4F9-8285-3728-8F675AF05EB2}" dt="2020-01-30T22:24:51.573" v="1272"/>
          <ac:spMkLst>
            <pc:docMk/>
            <pc:sldMk cId="563365059" sldId="385"/>
            <ac:spMk id="16" creationId="{B692D12F-0CEA-4E14-BE89-F39596A2F25F}"/>
          </ac:spMkLst>
        </pc:spChg>
        <pc:spChg chg="add del mod">
          <ac:chgData name="Koerber, Jennifer" userId="S::jennifer.koerber@suny.edu::91757253-cc7b-4705-809f-b291d8f3bd2f" providerId="AD" clId="Web-{4528CB39-D4F9-8285-3728-8F675AF05EB2}" dt="2020-01-30T22:24:52.698" v="1273"/>
          <ac:spMkLst>
            <pc:docMk/>
            <pc:sldMk cId="563365059" sldId="385"/>
            <ac:spMk id="18" creationId="{5E24F30C-47B0-4AE0-B8F5-5720F0CB743C}"/>
          </ac:spMkLst>
        </pc:spChg>
      </pc:sldChg>
      <pc:sldChg chg="modSp add ord replId">
        <pc:chgData name="Koerber, Jennifer" userId="S::jennifer.koerber@suny.edu::91757253-cc7b-4705-809f-b291d8f3bd2f" providerId="AD" clId="Web-{4528CB39-D4F9-8285-3728-8F675AF05EB2}" dt="2020-01-30T22:32:16.709" v="1430" actId="20577"/>
        <pc:sldMkLst>
          <pc:docMk/>
          <pc:sldMk cId="2259751387" sldId="385"/>
        </pc:sldMkLst>
        <pc:spChg chg="mod">
          <ac:chgData name="Koerber, Jennifer" userId="S::jennifer.koerber@suny.edu::91757253-cc7b-4705-809f-b291d8f3bd2f" providerId="AD" clId="Web-{4528CB39-D4F9-8285-3728-8F675AF05EB2}" dt="2020-01-30T22:30:00.424" v="1402" actId="20577"/>
          <ac:spMkLst>
            <pc:docMk/>
            <pc:sldMk cId="2259751387" sldId="385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32:16.709" v="1430" actId="20577"/>
          <ac:spMkLst>
            <pc:docMk/>
            <pc:sldMk cId="2259751387" sldId="385"/>
            <ac:spMk id="16" creationId="{58C3424A-37F4-4E23-97D5-C80FBC03E017}"/>
          </ac:spMkLst>
        </pc:spChg>
      </pc:sldChg>
    </pc:docChg>
  </pc:docChgLst>
  <pc:docChgLst>
    <pc:chgData name="McGee, Margaret" userId="S::margaret.mcgee@suny.edu::07377fe7-8f05-4c22-a697-5f820ef7115e" providerId="AD" clId="Web-{CCBE3091-246F-4717-B070-091030DD260D}"/>
    <pc:docChg chg="modSld">
      <pc:chgData name="McGee, Margaret" userId="S::margaret.mcgee@suny.edu::07377fe7-8f05-4c22-a697-5f820ef7115e" providerId="AD" clId="Web-{CCBE3091-246F-4717-B070-091030DD260D}" dt="2020-02-26T16:57:24.061" v="7" actId="20577"/>
      <pc:docMkLst>
        <pc:docMk/>
      </pc:docMkLst>
      <pc:sldChg chg="modSp">
        <pc:chgData name="McGee, Margaret" userId="S::margaret.mcgee@suny.edu::07377fe7-8f05-4c22-a697-5f820ef7115e" providerId="AD" clId="Web-{CCBE3091-246F-4717-B070-091030DD260D}" dt="2020-02-26T16:57:24.046" v="6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CCBE3091-246F-4717-B070-091030DD260D}" dt="2020-02-26T16:57:24.046" v="6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Smathers, Jennifer" userId="S::jennifer.smathers@suny.edu::10107e7b-e048-47df-8a1d-16dbcd6b7bb5" providerId="AD" clId="Web-{BF9A665C-E0B9-4DF6-82AC-427FDBB0EDB8}"/>
    <pc:docChg chg="modSld">
      <pc:chgData name="Smathers, Jennifer" userId="S::jennifer.smathers@suny.edu::10107e7b-e048-47df-8a1d-16dbcd6b7bb5" providerId="AD" clId="Web-{BF9A665C-E0B9-4DF6-82AC-427FDBB0EDB8}" dt="2020-03-31T04:18:28.248" v="327" actId="20577"/>
      <pc:docMkLst>
        <pc:docMk/>
      </pc:docMkLst>
      <pc:sldChg chg="addSp modSp">
        <pc:chgData name="Smathers, Jennifer" userId="S::jennifer.smathers@suny.edu::10107e7b-e048-47df-8a1d-16dbcd6b7bb5" providerId="AD" clId="Web-{BF9A665C-E0B9-4DF6-82AC-427FDBB0EDB8}" dt="2020-03-31T04:18:25.373" v="326" actId="20577"/>
        <pc:sldMkLst>
          <pc:docMk/>
          <pc:sldMk cId="2432432421" sldId="420"/>
        </pc:sldMkLst>
        <pc:spChg chg="mod">
          <ac:chgData name="Smathers, Jennifer" userId="S::jennifer.smathers@suny.edu::10107e7b-e048-47df-8a1d-16dbcd6b7bb5" providerId="AD" clId="Web-{BF9A665C-E0B9-4DF6-82AC-427FDBB0EDB8}" dt="2020-03-31T04:18:10.389" v="323" actId="1076"/>
          <ac:spMkLst>
            <pc:docMk/>
            <pc:sldMk cId="2432432421" sldId="420"/>
            <ac:spMk id="2" creationId="{C849554B-BDF3-4A89-BD5A-7E91B60DD327}"/>
          </ac:spMkLst>
        </pc:spChg>
        <pc:spChg chg="mod">
          <ac:chgData name="Smathers, Jennifer" userId="S::jennifer.smathers@suny.edu::10107e7b-e048-47df-8a1d-16dbcd6b7bb5" providerId="AD" clId="Web-{BF9A665C-E0B9-4DF6-82AC-427FDBB0EDB8}" dt="2020-03-31T04:18:25.373" v="326" actId="20577"/>
          <ac:spMkLst>
            <pc:docMk/>
            <pc:sldMk cId="2432432421" sldId="420"/>
            <ac:spMk id="3" creationId="{5C3ADCF6-C437-45F8-A776-F41E801090C3}"/>
          </ac:spMkLst>
        </pc:spChg>
        <pc:spChg chg="mod">
          <ac:chgData name="Smathers, Jennifer" userId="S::jennifer.smathers@suny.edu::10107e7b-e048-47df-8a1d-16dbcd6b7bb5" providerId="AD" clId="Web-{BF9A665C-E0B9-4DF6-82AC-427FDBB0EDB8}" dt="2020-03-31T04:18:25.373" v="326" actId="20577"/>
          <ac:spMkLst>
            <pc:docMk/>
            <pc:sldMk cId="2432432421" sldId="420"/>
            <ac:spMk id="4" creationId="{43012BDF-9F4D-4598-B1F1-E8210BDD6CAC}"/>
          </ac:spMkLst>
        </pc:spChg>
        <pc:picChg chg="add mod">
          <ac:chgData name="Smathers, Jennifer" userId="S::jennifer.smathers@suny.edu::10107e7b-e048-47df-8a1d-16dbcd6b7bb5" providerId="AD" clId="Web-{BF9A665C-E0B9-4DF6-82AC-427FDBB0EDB8}" dt="2020-03-31T04:18:13.545" v="324" actId="1076"/>
          <ac:picMkLst>
            <pc:docMk/>
            <pc:sldMk cId="2432432421" sldId="420"/>
            <ac:picMk id="5" creationId="{CEF4C8CC-C6F6-4FF9-B732-8B53437368F9}"/>
          </ac:picMkLst>
        </pc:picChg>
      </pc:sldChg>
      <pc:sldChg chg="modSp">
        <pc:chgData name="Smathers, Jennifer" userId="S::jennifer.smathers@suny.edu::10107e7b-e048-47df-8a1d-16dbcd6b7bb5" providerId="AD" clId="Web-{BF9A665C-E0B9-4DF6-82AC-427FDBB0EDB8}" dt="2020-03-31T02:54:39.861" v="10" actId="20577"/>
        <pc:sldMkLst>
          <pc:docMk/>
          <pc:sldMk cId="229058113" sldId="422"/>
        </pc:sldMkLst>
        <pc:spChg chg="mod">
          <ac:chgData name="Smathers, Jennifer" userId="S::jennifer.smathers@suny.edu::10107e7b-e048-47df-8a1d-16dbcd6b7bb5" providerId="AD" clId="Web-{BF9A665C-E0B9-4DF6-82AC-427FDBB0EDB8}" dt="2020-03-31T02:54:39.861" v="10" actId="20577"/>
          <ac:spMkLst>
            <pc:docMk/>
            <pc:sldMk cId="229058113" sldId="422"/>
            <ac:spMk id="7" creationId="{4DDA4C77-54E1-4C36-AD81-3C76AD15DBA8}"/>
          </ac:spMkLst>
        </pc:spChg>
      </pc:sldChg>
      <pc:sldChg chg="modSp modNotes">
        <pc:chgData name="Smathers, Jennifer" userId="S::jennifer.smathers@suny.edu::10107e7b-e048-47df-8a1d-16dbcd6b7bb5" providerId="AD" clId="Web-{BF9A665C-E0B9-4DF6-82AC-427FDBB0EDB8}" dt="2020-03-31T04:16:13.262" v="303" actId="20577"/>
        <pc:sldMkLst>
          <pc:docMk/>
          <pc:sldMk cId="1554470817" sldId="424"/>
        </pc:sldMkLst>
        <pc:spChg chg="mod">
          <ac:chgData name="Smathers, Jennifer" userId="S::jennifer.smathers@suny.edu::10107e7b-e048-47df-8a1d-16dbcd6b7bb5" providerId="AD" clId="Web-{BF9A665C-E0B9-4DF6-82AC-427FDBB0EDB8}" dt="2020-03-31T04:16:13.262" v="303" actId="20577"/>
          <ac:spMkLst>
            <pc:docMk/>
            <pc:sldMk cId="1554470817" sldId="424"/>
            <ac:spMk id="4" creationId="{43012BDF-9F4D-4598-B1F1-E8210BDD6CAC}"/>
          </ac:spMkLst>
        </pc:spChg>
      </pc:sldChg>
    </pc:docChg>
  </pc:docChgLst>
  <pc:docChgLst>
    <pc:chgData name="Smathers, Jennifer" userId="S::jennifer.smathers@suny.edu::10107e7b-e048-47df-8a1d-16dbcd6b7bb5" providerId="AD" clId="Web-{7CB3EF76-6265-424D-9832-73C075216A30}"/>
    <pc:docChg chg="addSld delSld modSld sldOrd">
      <pc:chgData name="Smathers, Jennifer" userId="S::jennifer.smathers@suny.edu::10107e7b-e048-47df-8a1d-16dbcd6b7bb5" providerId="AD" clId="Web-{7CB3EF76-6265-424D-9832-73C075216A30}" dt="2020-08-27T17:17:11.608" v="191" actId="1076"/>
      <pc:docMkLst>
        <pc:docMk/>
      </pc:docMkLst>
      <pc:sldChg chg="delSp modSp new del">
        <pc:chgData name="Smathers, Jennifer" userId="S::jennifer.smathers@suny.edu::10107e7b-e048-47df-8a1d-16dbcd6b7bb5" providerId="AD" clId="Web-{7CB3EF76-6265-424D-9832-73C075216A30}" dt="2020-08-27T16:59:01.649" v="92"/>
        <pc:sldMkLst>
          <pc:docMk/>
          <pc:sldMk cId="127253730" sldId="474"/>
        </pc:sldMkLst>
        <pc:spChg chg="mod">
          <ac:chgData name="Smathers, Jennifer" userId="S::jennifer.smathers@suny.edu::10107e7b-e048-47df-8a1d-16dbcd6b7bb5" providerId="AD" clId="Web-{7CB3EF76-6265-424D-9832-73C075216A30}" dt="2020-08-27T16:58:58.461" v="89" actId="20577"/>
          <ac:spMkLst>
            <pc:docMk/>
            <pc:sldMk cId="127253730" sldId="474"/>
            <ac:spMk id="2" creationId="{76632384-ED29-485B-806A-D66CEB712948}"/>
          </ac:spMkLst>
        </pc:spChg>
        <pc:spChg chg="del mod">
          <ac:chgData name="Smathers, Jennifer" userId="S::jennifer.smathers@suny.edu::10107e7b-e048-47df-8a1d-16dbcd6b7bb5" providerId="AD" clId="Web-{7CB3EF76-6265-424D-9832-73C075216A30}" dt="2020-08-27T16:45:35.390" v="85"/>
          <ac:spMkLst>
            <pc:docMk/>
            <pc:sldMk cId="127253730" sldId="474"/>
            <ac:spMk id="3" creationId="{307EAE51-0EDB-4D1E-A994-ECCD31D00ECB}"/>
          </ac:spMkLst>
        </pc:spChg>
      </pc:sldChg>
      <pc:sldChg chg="addSp modSp add ord replId">
        <pc:chgData name="Smathers, Jennifer" userId="S::jennifer.smathers@suny.edu::10107e7b-e048-47df-8a1d-16dbcd6b7bb5" providerId="AD" clId="Web-{7CB3EF76-6265-424D-9832-73C075216A30}" dt="2020-08-27T17:17:11.608" v="191" actId="1076"/>
        <pc:sldMkLst>
          <pc:docMk/>
          <pc:sldMk cId="490790860" sldId="474"/>
        </pc:sldMkLst>
        <pc:spChg chg="mod">
          <ac:chgData name="Smathers, Jennifer" userId="S::jennifer.smathers@suny.edu::10107e7b-e048-47df-8a1d-16dbcd6b7bb5" providerId="AD" clId="Web-{7CB3EF76-6265-424D-9832-73C075216A30}" dt="2020-08-27T17:17:11.608" v="191" actId="1076"/>
          <ac:spMkLst>
            <pc:docMk/>
            <pc:sldMk cId="490790860" sldId="474"/>
            <ac:spMk id="7" creationId="{4FA09018-5E31-844D-B928-F6DDC95990F2}"/>
          </ac:spMkLst>
        </pc:spChg>
        <pc:spChg chg="mod">
          <ac:chgData name="Smathers, Jennifer" userId="S::jennifer.smathers@suny.edu::10107e7b-e048-47df-8a1d-16dbcd6b7bb5" providerId="AD" clId="Web-{7CB3EF76-6265-424D-9832-73C075216A30}" dt="2020-08-27T16:59:54.242" v="135" actId="20577"/>
          <ac:spMkLst>
            <pc:docMk/>
            <pc:sldMk cId="490790860" sldId="474"/>
            <ac:spMk id="8" creationId="{E2AAB4F0-62DE-4440-82C1-3A7B1E6F814B}"/>
          </ac:spMkLst>
        </pc:spChg>
        <pc:picChg chg="add mod ord modCrop">
          <ac:chgData name="Smathers, Jennifer" userId="S::jennifer.smathers@suny.edu::10107e7b-e048-47df-8a1d-16dbcd6b7bb5" providerId="AD" clId="Web-{7CB3EF76-6265-424D-9832-73C075216A30}" dt="2020-08-27T17:16:13.890" v="178" actId="1076"/>
          <ac:picMkLst>
            <pc:docMk/>
            <pc:sldMk cId="490790860" sldId="474"/>
            <ac:picMk id="2" creationId="{451CAD8B-7F46-4928-BBA4-C7E2E8BECFBB}"/>
          </ac:picMkLst>
        </pc:picChg>
      </pc:sldChg>
    </pc:docChg>
  </pc:docChgLst>
  <pc:docChgLst>
    <pc:chgData name="McGee, Margaret" userId="S::margaret.mcgee@suny.edu::07377fe7-8f05-4c22-a697-5f820ef7115e" providerId="AD" clId="Web-{41101A6C-3FA8-4AB6-AEF4-AEE61A7F1AFD}"/>
    <pc:docChg chg="addSld modSld">
      <pc:chgData name="McGee, Margaret" userId="S::margaret.mcgee@suny.edu::07377fe7-8f05-4c22-a697-5f820ef7115e" providerId="AD" clId="Web-{41101A6C-3FA8-4AB6-AEF4-AEE61A7F1AFD}" dt="2020-02-25T03:10:47.469" v="1708" actId="20577"/>
      <pc:docMkLst>
        <pc:docMk/>
      </pc:docMkLst>
      <pc:sldChg chg="modSp">
        <pc:chgData name="McGee, Margaret" userId="S::margaret.mcgee@suny.edu::07377fe7-8f05-4c22-a697-5f820ef7115e" providerId="AD" clId="Web-{41101A6C-3FA8-4AB6-AEF4-AEE61A7F1AFD}" dt="2020-02-25T03:02:04.435" v="1461" actId="14100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41101A6C-3FA8-4AB6-AEF4-AEE61A7F1AFD}" dt="2020-02-25T03:01:47.607" v="1460" actId="14100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04.435" v="1461" actId="14100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2:09.747" v="1462" actId="14100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41101A6C-3FA8-4AB6-AEF4-AEE61A7F1AFD}" dt="2020-02-25T03:01:34.325" v="1454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09.747" v="1462" actId="14100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6:13.780" v="1482" actId="14100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41101A6C-3FA8-4AB6-AEF4-AEE61A7F1AFD}" dt="2020-02-25T03:06:08.874" v="1481" actId="14100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6:13.780" v="1482" actId="14100"/>
          <ac:spMkLst>
            <pc:docMk/>
            <pc:sldMk cId="2832116887" sldId="370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2:28.513" v="1465" actId="1076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41101A6C-3FA8-4AB6-AEF4-AEE61A7F1AFD}" dt="2020-02-25T03:00:50.106" v="1447" actId="14100"/>
          <ac:spMkLst>
            <pc:docMk/>
            <pc:sldMk cId="20872472" sldId="37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28.513" v="1465" actId="1076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10:47.469" v="1707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41101A6C-3FA8-4AB6-AEF4-AEE61A7F1AFD}" dt="2020-02-25T03:06:23.639" v="1483" actId="20577"/>
          <ac:spMkLst>
            <pc:docMk/>
            <pc:sldMk cId="620162658" sldId="37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10:47.469" v="1707" actId="20577"/>
          <ac:spMkLst>
            <pc:docMk/>
            <pc:sldMk cId="620162658" sldId="379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41101A6C-3FA8-4AB6-AEF4-AEE61A7F1AFD}" dt="2020-02-25T03:03:05.888" v="1469" actId="1076"/>
          <ac:picMkLst>
            <pc:docMk/>
            <pc:sldMk cId="620162658" sldId="379"/>
            <ac:picMk id="3" creationId="{2B67234E-C44C-41EA-B65A-6DEE4AE95277}"/>
          </ac:picMkLst>
        </pc:picChg>
      </pc:sldChg>
      <pc:sldChg chg="addSp delSp modSp add replId">
        <pc:chgData name="McGee, Margaret" userId="S::margaret.mcgee@suny.edu::07377fe7-8f05-4c22-a697-5f820ef7115e" providerId="AD" clId="Web-{41101A6C-3FA8-4AB6-AEF4-AEE61A7F1AFD}" dt="2020-02-25T03:10:41.047" v="1697" actId="20577"/>
        <pc:sldMkLst>
          <pc:docMk/>
          <pc:sldMk cId="3559365283" sldId="395"/>
        </pc:sldMkLst>
        <pc:spChg chg="mod">
          <ac:chgData name="McGee, Margaret" userId="S::margaret.mcgee@suny.edu::07377fe7-8f05-4c22-a697-5f820ef7115e" providerId="AD" clId="Web-{41101A6C-3FA8-4AB6-AEF4-AEE61A7F1AFD}" dt="2020-02-25T03:00:31.231" v="1444" actId="1076"/>
          <ac:spMkLst>
            <pc:docMk/>
            <pc:sldMk cId="3559365283" sldId="395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10:41.047" v="1697" actId="20577"/>
          <ac:spMkLst>
            <pc:docMk/>
            <pc:sldMk cId="3559365283" sldId="395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41101A6C-3FA8-4AB6-AEF4-AEE61A7F1AFD}" dt="2020-02-25T03:03:16.123" v="1471" actId="1076"/>
          <ac:picMkLst>
            <pc:docMk/>
            <pc:sldMk cId="3559365283" sldId="395"/>
            <ac:picMk id="3" creationId="{2B67234E-C44C-41EA-B65A-6DEE4AE95277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0:41.290" v="822"/>
          <ac:picMkLst>
            <pc:docMk/>
            <pc:sldMk cId="3559365283" sldId="395"/>
            <ac:picMk id="4" creationId="{1A178745-CC37-43F0-B34A-19DC9302857E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1:02.759" v="824"/>
          <ac:picMkLst>
            <pc:docMk/>
            <pc:sldMk cId="3559365283" sldId="395"/>
            <ac:picMk id="15" creationId="{37B00FF9-48CB-4D5B-B8CB-6F8A87652EB0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1:19.712" v="826"/>
          <ac:picMkLst>
            <pc:docMk/>
            <pc:sldMk cId="3559365283" sldId="395"/>
            <ac:picMk id="17" creationId="{DF66C9CE-98EE-41E5-A611-763C55923F31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2:03.135" v="829"/>
          <ac:picMkLst>
            <pc:docMk/>
            <pc:sldMk cId="3559365283" sldId="395"/>
            <ac:picMk id="19" creationId="{F1D25851-EAE0-4B33-BB5B-41515CFFAB28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2:50.932" v="831"/>
          <ac:picMkLst>
            <pc:docMk/>
            <pc:sldMk cId="3559365283" sldId="395"/>
            <ac:picMk id="21" creationId="{47A16FE9-4F69-44E1-8506-153EC51B88EA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5:54.026" v="1154"/>
          <ac:picMkLst>
            <pc:docMk/>
            <pc:sldMk cId="3559365283" sldId="395"/>
            <ac:picMk id="23" creationId="{86BD34A3-91D0-42DE-8805-266D2216F736}"/>
          </ac:picMkLst>
        </pc:picChg>
      </pc:sldChg>
    </pc:docChg>
  </pc:docChgLst>
  <pc:docChgLst>
    <pc:chgData name="Jackson, Timothy" userId="S::timothy.jackson@suny.edu::9ce01cec-8b46-438e-9d10-af58cd21d299" providerId="AD" clId="Web-{D223DE50-5CCF-2AAA-3829-C7879558EA5C}"/>
    <pc:docChg chg="addSld modSld sldOrd">
      <pc:chgData name="Jackson, Timothy" userId="S::timothy.jackson@suny.edu::9ce01cec-8b46-438e-9d10-af58cd21d299" providerId="AD" clId="Web-{D223DE50-5CCF-2AAA-3829-C7879558EA5C}" dt="2019-12-17T18:03:50.528" v="1650" actId="1076"/>
      <pc:docMkLst>
        <pc:docMk/>
      </pc:docMkLst>
      <pc:sldChg chg="modSp">
        <pc:chgData name="Jackson, Timothy" userId="S::timothy.jackson@suny.edu::9ce01cec-8b46-438e-9d10-af58cd21d299" providerId="AD" clId="Web-{D223DE50-5CCF-2AAA-3829-C7879558EA5C}" dt="2019-12-17T16:59:01.685" v="204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D223DE50-5CCF-2AAA-3829-C7879558EA5C}" dt="2019-12-17T14:53:57.248" v="11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D223DE50-5CCF-2AAA-3829-C7879558EA5C}" dt="2019-12-17T16:59:01.685" v="204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modSp">
        <pc:chgData name="Jackson, Timothy" userId="S::timothy.jackson@suny.edu::9ce01cec-8b46-438e-9d10-af58cd21d299" providerId="AD" clId="Web-{D223DE50-5CCF-2AAA-3829-C7879558EA5C}" dt="2019-12-17T17:30:53.050" v="338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D223DE50-5CCF-2AAA-3829-C7879558EA5C}" dt="2019-12-17T17:21:07.962" v="265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7:30:53.050" v="338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223DE50-5CCF-2AAA-3829-C7879558EA5C}" dt="2019-12-17T17:18:53.378" v="251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D223DE50-5CCF-2AAA-3829-C7879558EA5C}" dt="2019-12-17T17:18:53.378" v="251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D223DE50-5CCF-2AAA-3829-C7879558EA5C}" dt="2019-12-17T17:50:42.368" v="1044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223DE50-5CCF-2AAA-3829-C7879558EA5C}" dt="2019-12-17T17:50:42.368" v="1044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223DE50-5CCF-2AAA-3829-C7879558EA5C}" dt="2019-12-17T18:03:50.528" v="1650" actId="1076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D223DE50-5CCF-2AAA-3829-C7879558EA5C}" dt="2019-12-17T17:51:43.980" v="1126" actId="20577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8:03:50.528" v="1650" actId="1076"/>
          <ac:spMkLst>
            <pc:docMk/>
            <pc:sldMk cId="130082165" sldId="351"/>
            <ac:spMk id="5" creationId="{535E1953-C7A3-4180-AAE1-5C1894D3B757}"/>
          </ac:spMkLst>
        </pc:spChg>
      </pc:sldChg>
      <pc:sldChg chg="addSp delSp modSp add ord replId">
        <pc:chgData name="Jackson, Timothy" userId="S::timothy.jackson@suny.edu::9ce01cec-8b46-438e-9d10-af58cd21d299" providerId="AD" clId="Web-{D223DE50-5CCF-2AAA-3829-C7879558EA5C}" dt="2019-12-17T17:52:02.434" v="1130" actId="1076"/>
        <pc:sldMkLst>
          <pc:docMk/>
          <pc:sldMk cId="1498792328" sldId="358"/>
        </pc:sldMkLst>
        <pc:spChg chg="mod">
          <ac:chgData name="Jackson, Timothy" userId="S::timothy.jackson@suny.edu::9ce01cec-8b46-438e-9d10-af58cd21d299" providerId="AD" clId="Web-{D223DE50-5CCF-2AAA-3829-C7879558EA5C}" dt="2019-12-17T17:51:58.606" v="1129" actId="1076"/>
          <ac:spMkLst>
            <pc:docMk/>
            <pc:sldMk cId="1498792328" sldId="35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7:52:02.434" v="1130" actId="1076"/>
          <ac:spMkLst>
            <pc:docMk/>
            <pc:sldMk cId="1498792328" sldId="358"/>
            <ac:spMk id="5" creationId="{535E1953-C7A3-4180-AAE1-5C1894D3B757}"/>
          </ac:spMkLst>
        </pc:spChg>
        <pc:picChg chg="add mod">
          <ac:chgData name="Jackson, Timothy" userId="S::timothy.jackson@suny.edu::9ce01cec-8b46-438e-9d10-af58cd21d299" providerId="AD" clId="Web-{D223DE50-5CCF-2AAA-3829-C7879558EA5C}" dt="2019-12-17T17:32:16.429" v="348" actId="1076"/>
          <ac:picMkLst>
            <pc:docMk/>
            <pc:sldMk cId="1498792328" sldId="358"/>
            <ac:picMk id="3" creationId="{C4763B95-43CE-4F2E-BBF5-84070C994CB8}"/>
          </ac:picMkLst>
        </pc:picChg>
        <pc:picChg chg="del">
          <ac:chgData name="Jackson, Timothy" userId="S::timothy.jackson@suny.edu::9ce01cec-8b46-438e-9d10-af58cd21d299" providerId="AD" clId="Web-{D223DE50-5CCF-2AAA-3829-C7879558EA5C}" dt="2019-12-17T17:32:11.663" v="346"/>
          <ac:picMkLst>
            <pc:docMk/>
            <pc:sldMk cId="1498792328" sldId="358"/>
            <ac:picMk id="17" creationId="{B63FC990-05B6-44C1-BB2F-20B2A2F1B596}"/>
          </ac:picMkLst>
        </pc:picChg>
      </pc:sldChg>
    </pc:docChg>
  </pc:docChgLst>
  <pc:docChgLst>
    <pc:chgData name="Pritting, Shannon" userId="S::shannon.pritting@suny.edu::b6acce8b-3193-4a7b-b3b8-1dc43a9f8da4" providerId="AD" clId="Web-{0A2D6181-CA63-4E13-88AB-72D7E075A71C}"/>
    <pc:docChg chg="addSld delSld modSld sldOrd">
      <pc:chgData name="Pritting, Shannon" userId="S::shannon.pritting@suny.edu::b6acce8b-3193-4a7b-b3b8-1dc43a9f8da4" providerId="AD" clId="Web-{0A2D6181-CA63-4E13-88AB-72D7E075A71C}" dt="2020-09-21T18:00:52.838" v="1225" actId="1076"/>
      <pc:docMkLst>
        <pc:docMk/>
      </pc:docMkLst>
      <pc:sldChg chg="modSp">
        <pc:chgData name="Pritting, Shannon" userId="S::shannon.pritting@suny.edu::b6acce8b-3193-4a7b-b3b8-1dc43a9f8da4" providerId="AD" clId="Web-{0A2D6181-CA63-4E13-88AB-72D7E075A71C}" dt="2020-09-21T17:56:05.641" v="643" actId="20577"/>
        <pc:sldMkLst>
          <pc:docMk/>
          <pc:sldMk cId="667077888" sldId="444"/>
        </pc:sldMkLst>
        <pc:spChg chg="mod">
          <ac:chgData name="Pritting, Shannon" userId="S::shannon.pritting@suny.edu::b6acce8b-3193-4a7b-b3b8-1dc43a9f8da4" providerId="AD" clId="Web-{0A2D6181-CA63-4E13-88AB-72D7E075A71C}" dt="2020-09-21T17:51:41.788" v="11" actId="20577"/>
          <ac:spMkLst>
            <pc:docMk/>
            <pc:sldMk cId="667077888" sldId="444"/>
            <ac:spMk id="10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A2D6181-CA63-4E13-88AB-72D7E075A71C}" dt="2020-09-21T17:56:05.641" v="643" actId="20577"/>
          <ac:spMkLst>
            <pc:docMk/>
            <pc:sldMk cId="667077888" sldId="444"/>
            <ac:spMk id="1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A2D6181-CA63-4E13-88AB-72D7E075A71C}" dt="2020-09-21T17:56:05.641" v="643" actId="20577"/>
          <ac:spMkLst>
            <pc:docMk/>
            <pc:sldMk cId="667077888" sldId="444"/>
            <ac:spMk id="16" creationId="{AA0C2B46-31D6-4C58-841E-D3D6AFBBAE8D}"/>
          </ac:spMkLst>
        </pc:spChg>
      </pc:sldChg>
      <pc:sldChg chg="modSp">
        <pc:chgData name="Pritting, Shannon" userId="S::shannon.pritting@suny.edu::b6acce8b-3193-4a7b-b3b8-1dc43a9f8da4" providerId="AD" clId="Web-{0A2D6181-CA63-4E13-88AB-72D7E075A71C}" dt="2020-09-21T17:53:26.901" v="316" actId="20577"/>
        <pc:sldMkLst>
          <pc:docMk/>
          <pc:sldMk cId="433047789" sldId="484"/>
        </pc:sldMkLst>
        <pc:spChg chg="mod">
          <ac:chgData name="Pritting, Shannon" userId="S::shannon.pritting@suny.edu::b6acce8b-3193-4a7b-b3b8-1dc43a9f8da4" providerId="AD" clId="Web-{0A2D6181-CA63-4E13-88AB-72D7E075A71C}" dt="2020-09-21T17:53:26.901" v="316" actId="20577"/>
          <ac:spMkLst>
            <pc:docMk/>
            <pc:sldMk cId="433047789" sldId="484"/>
            <ac:spMk id="14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0A2D6181-CA63-4E13-88AB-72D7E075A71C}" dt="2020-09-21T17:55:52.406" v="637" actId="20577"/>
        <pc:sldMkLst>
          <pc:docMk/>
          <pc:sldMk cId="4106438940" sldId="485"/>
        </pc:sldMkLst>
        <pc:spChg chg="mod">
          <ac:chgData name="Pritting, Shannon" userId="S::shannon.pritting@suny.edu::b6acce8b-3193-4a7b-b3b8-1dc43a9f8da4" providerId="AD" clId="Web-{0A2D6181-CA63-4E13-88AB-72D7E075A71C}" dt="2020-09-21T17:55:52.406" v="637" actId="20577"/>
          <ac:spMkLst>
            <pc:docMk/>
            <pc:sldMk cId="4106438940" sldId="485"/>
            <ac:spMk id="14" creationId="{00000000-0000-0000-0000-000000000000}"/>
          </ac:spMkLst>
        </pc:spChg>
      </pc:sldChg>
      <pc:sldChg chg="modSp add ord replId">
        <pc:chgData name="Pritting, Shannon" userId="S::shannon.pritting@suny.edu::b6acce8b-3193-4a7b-b3b8-1dc43a9f8da4" providerId="AD" clId="Web-{0A2D6181-CA63-4E13-88AB-72D7E075A71C}" dt="2020-09-21T18:00:52.838" v="1225" actId="1076"/>
        <pc:sldMkLst>
          <pc:docMk/>
          <pc:sldMk cId="211705502" sldId="486"/>
        </pc:sldMkLst>
        <pc:spChg chg="mod">
          <ac:chgData name="Pritting, Shannon" userId="S::shannon.pritting@suny.edu::b6acce8b-3193-4a7b-b3b8-1dc43a9f8da4" providerId="AD" clId="Web-{0A2D6181-CA63-4E13-88AB-72D7E075A71C}" dt="2020-09-21T18:00:52.838" v="1225" actId="1076"/>
          <ac:spMkLst>
            <pc:docMk/>
            <pc:sldMk cId="211705502" sldId="486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A2D6181-CA63-4E13-88AB-72D7E075A71C}" dt="2020-09-21T18:00:49.979" v="1223" actId="20577"/>
          <ac:spMkLst>
            <pc:docMk/>
            <pc:sldMk cId="211705502" sldId="486"/>
            <ac:spMk id="14" creationId="{00000000-0000-0000-0000-000000000000}"/>
          </ac:spMkLst>
        </pc:spChg>
      </pc:sldChg>
      <pc:sldChg chg="new del ord">
        <pc:chgData name="Pritting, Shannon" userId="S::shannon.pritting@suny.edu::b6acce8b-3193-4a7b-b3b8-1dc43a9f8da4" providerId="AD" clId="Web-{0A2D6181-CA63-4E13-88AB-72D7E075A71C}" dt="2020-09-21T17:56:20.298" v="647"/>
        <pc:sldMkLst>
          <pc:docMk/>
          <pc:sldMk cId="1442601844" sldId="486"/>
        </pc:sldMkLst>
      </pc:sldChg>
    </pc:docChg>
  </pc:docChgLst>
  <pc:docChgLst>
    <pc:chgData name="Kester, Yvonne" userId="S::yvonne.kester@suny.edu::9449cec1-63eb-49f8-abb7-677723411fa2" providerId="AD" clId="Web-{B5BF85F2-A785-B4D3-775A-110AE5A4F514}"/>
    <pc:docChg chg="modSld">
      <pc:chgData name="Kester, Yvonne" userId="S::yvonne.kester@suny.edu::9449cec1-63eb-49f8-abb7-677723411fa2" providerId="AD" clId="Web-{B5BF85F2-A785-B4D3-775A-110AE5A4F514}" dt="2020-01-29T14:22:17.699" v="58" actId="20577"/>
      <pc:docMkLst>
        <pc:docMk/>
      </pc:docMkLst>
      <pc:sldChg chg="modSp">
        <pc:chgData name="Kester, Yvonne" userId="S::yvonne.kester@suny.edu::9449cec1-63eb-49f8-abb7-677723411fa2" providerId="AD" clId="Web-{B5BF85F2-A785-B4D3-775A-110AE5A4F514}" dt="2020-01-29T14:22:17.699" v="57" actId="20577"/>
        <pc:sldMkLst>
          <pc:docMk/>
          <pc:sldMk cId="594391665" sldId="363"/>
        </pc:sldMkLst>
        <pc:spChg chg="mod">
          <ac:chgData name="Kester, Yvonne" userId="S::yvonne.kester@suny.edu::9449cec1-63eb-49f8-abb7-677723411fa2" providerId="AD" clId="Web-{B5BF85F2-A785-B4D3-775A-110AE5A4F514}" dt="2020-01-29T14:22:17.699" v="57" actId="20577"/>
          <ac:spMkLst>
            <pc:docMk/>
            <pc:sldMk cId="594391665" sldId="363"/>
            <ac:spMk id="11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751BB90A-ECD9-4A17-950B-3A806DBE36AC}"/>
    <pc:docChg chg="modSld">
      <pc:chgData name="Pritting, Shannon" userId="S::shannon.pritting@suny.edu::b6acce8b-3193-4a7b-b3b8-1dc43a9f8da4" providerId="AD" clId="Web-{751BB90A-ECD9-4A17-950B-3A806DBE36AC}" dt="2020-07-28T13:52:15.113" v="402" actId="20577"/>
      <pc:docMkLst>
        <pc:docMk/>
      </pc:docMkLst>
      <pc:sldChg chg="modSp">
        <pc:chgData name="Pritting, Shannon" userId="S::shannon.pritting@suny.edu::b6acce8b-3193-4a7b-b3b8-1dc43a9f8da4" providerId="AD" clId="Web-{751BB90A-ECD9-4A17-950B-3A806DBE36AC}" dt="2020-07-28T13:52:14.488" v="400" actId="20577"/>
        <pc:sldMkLst>
          <pc:docMk/>
          <pc:sldMk cId="3723556776" sldId="466"/>
        </pc:sldMkLst>
        <pc:spChg chg="mod">
          <ac:chgData name="Pritting, Shannon" userId="S::shannon.pritting@suny.edu::b6acce8b-3193-4a7b-b3b8-1dc43a9f8da4" providerId="AD" clId="Web-{751BB90A-ECD9-4A17-950B-3A806DBE36AC}" dt="2020-07-28T13:52:14.488" v="400" actId="20577"/>
          <ac:spMkLst>
            <pc:docMk/>
            <pc:sldMk cId="3723556776" sldId="466"/>
            <ac:spMk id="7" creationId="{4FA09018-5E31-844D-B928-F6DDC95990F2}"/>
          </ac:spMkLst>
        </pc:spChg>
      </pc:sldChg>
      <pc:sldChg chg="modSp">
        <pc:chgData name="Pritting, Shannon" userId="S::shannon.pritting@suny.edu::b6acce8b-3193-4a7b-b3b8-1dc43a9f8da4" providerId="AD" clId="Web-{751BB90A-ECD9-4A17-950B-3A806DBE36AC}" dt="2020-07-28T13:52:04.504" v="388" actId="20577"/>
        <pc:sldMkLst>
          <pc:docMk/>
          <pc:sldMk cId="680024156" sldId="467"/>
        </pc:sldMkLst>
        <pc:spChg chg="mod">
          <ac:chgData name="Pritting, Shannon" userId="S::shannon.pritting@suny.edu::b6acce8b-3193-4a7b-b3b8-1dc43a9f8da4" providerId="AD" clId="Web-{751BB90A-ECD9-4A17-950B-3A806DBE36AC}" dt="2020-07-28T13:47:41.644" v="223" actId="1076"/>
          <ac:spMkLst>
            <pc:docMk/>
            <pc:sldMk cId="680024156" sldId="467"/>
            <ac:spMk id="2" creationId="{244B8E82-FFA2-4420-9F5C-C344ED44C26B}"/>
          </ac:spMkLst>
        </pc:spChg>
        <pc:spChg chg="mod">
          <ac:chgData name="Pritting, Shannon" userId="S::shannon.pritting@suny.edu::b6acce8b-3193-4a7b-b3b8-1dc43a9f8da4" providerId="AD" clId="Web-{751BB90A-ECD9-4A17-950B-3A806DBE36AC}" dt="2020-07-28T13:52:04.504" v="388" actId="20577"/>
          <ac:spMkLst>
            <pc:docMk/>
            <pc:sldMk cId="680024156" sldId="467"/>
            <ac:spMk id="4" creationId="{5341DB96-EA4D-479F-8145-807E5104D577}"/>
          </ac:spMkLst>
        </pc:spChg>
      </pc:sldChg>
    </pc:docChg>
  </pc:docChgLst>
  <pc:docChgLst>
    <pc:chgData name="Jackson, Timothy" userId="S::timothy.jackson@suny.edu::9ce01cec-8b46-438e-9d10-af58cd21d299" providerId="AD" clId="Web-{DD330911-E4CD-CD07-DDFA-4A59E06BF4B4}"/>
    <pc:docChg chg="delSld modSld">
      <pc:chgData name="Jackson, Timothy" userId="S::timothy.jackson@suny.edu::9ce01cec-8b46-438e-9d10-af58cd21d299" providerId="AD" clId="Web-{DD330911-E4CD-CD07-DDFA-4A59E06BF4B4}" dt="2020-01-29T18:39:00.568" v="1562" actId="20577"/>
      <pc:docMkLst>
        <pc:docMk/>
      </pc:docMkLst>
      <pc:sldChg chg="modSp">
        <pc:chgData name="Jackson, Timothy" userId="S::timothy.jackson@suny.edu::9ce01cec-8b46-438e-9d10-af58cd21d299" providerId="AD" clId="Web-{DD330911-E4CD-CD07-DDFA-4A59E06BF4B4}" dt="2020-01-29T16:31:55.293" v="392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DD330911-E4CD-CD07-DDFA-4A59E06BF4B4}" dt="2020-01-29T16:18:50.462" v="0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DD330911-E4CD-CD07-DDFA-4A59E06BF4B4}" dt="2020-01-29T16:31:55.293" v="392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modSp">
        <pc:chgData name="Jackson, Timothy" userId="S::timothy.jackson@suny.edu::9ce01cec-8b46-438e-9d10-af58cd21d299" providerId="AD" clId="Web-{DD330911-E4CD-CD07-DDFA-4A59E06BF4B4}" dt="2020-01-29T17:39:16.467" v="607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DD330911-E4CD-CD07-DDFA-4A59E06BF4B4}" dt="2020-01-29T16:25:50.713" v="165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D330911-E4CD-CD07-DDFA-4A59E06BF4B4}" dt="2020-01-29T17:39:16.467" v="607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D330911-E4CD-CD07-DDFA-4A59E06BF4B4}" dt="2020-01-29T18:09:47.696" v="659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DD330911-E4CD-CD07-DDFA-4A59E06BF4B4}" dt="2020-01-29T18:09:47.696" v="659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DD330911-E4CD-CD07-DDFA-4A59E06BF4B4}" dt="2020-01-29T18:38:08.552" v="1560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D330911-E4CD-CD07-DDFA-4A59E06BF4B4}" dt="2020-01-29T18:38:08.552" v="1560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DD330911-E4CD-CD07-DDFA-4A59E06BF4B4}" dt="2020-01-29T17:39:29.046" v="609"/>
        <pc:sldMkLst>
          <pc:docMk/>
          <pc:sldMk cId="1498792328" sldId="358"/>
        </pc:sldMkLst>
      </pc:sldChg>
    </pc:docChg>
  </pc:docChgLst>
  <pc:docChgLst>
    <pc:chgData name="McGee, Margaret" userId="S::margaret.mcgee@suny.edu::07377fe7-8f05-4c22-a697-5f820ef7115e" providerId="AD" clId="Web-{85D0254B-2857-46E8-B1C0-2318C010ECC4}"/>
    <pc:docChg chg="modSld">
      <pc:chgData name="McGee, Margaret" userId="S::margaret.mcgee@suny.edu::07377fe7-8f05-4c22-a697-5f820ef7115e" providerId="AD" clId="Web-{85D0254B-2857-46E8-B1C0-2318C010ECC4}" dt="2020-03-30T15:36:59.189" v="18" actId="20577"/>
      <pc:docMkLst>
        <pc:docMk/>
      </pc:docMkLst>
      <pc:sldChg chg="modSp">
        <pc:chgData name="McGee, Margaret" userId="S::margaret.mcgee@suny.edu::07377fe7-8f05-4c22-a697-5f820ef7115e" providerId="AD" clId="Web-{85D0254B-2857-46E8-B1C0-2318C010ECC4}" dt="2020-03-30T15:36:59.189" v="17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85D0254B-2857-46E8-B1C0-2318C010ECC4}" dt="2020-03-30T15:36:59.189" v="17" actId="20577"/>
          <ac:spMkLst>
            <pc:docMk/>
            <pc:sldMk cId="2227392382" sldId="342"/>
            <ac:spMk id="3" creationId="{4DBDDB3F-B73C-4F73-9955-8AC852907A47}"/>
          </ac:spMkLst>
        </pc:spChg>
      </pc:sldChg>
    </pc:docChg>
  </pc:docChgLst>
  <pc:docChgLst>
    <pc:chgData name="Pawlowski, Gail" userId="S::gail.pawlowski@suny.edu::bd5da5e8-06b1-4cc2-aa69-9abf12f7c241" providerId="AD" clId="Web-{A97DCE2A-992C-44F6-A124-45C21B8C311F}"/>
    <pc:docChg chg="modSld">
      <pc:chgData name="Pawlowski, Gail" userId="S::gail.pawlowski@suny.edu::bd5da5e8-06b1-4cc2-aa69-9abf12f7c241" providerId="AD" clId="Web-{A97DCE2A-992C-44F6-A124-45C21B8C311F}" dt="2020-02-26T17:10:23.701" v="10" actId="1076"/>
      <pc:docMkLst>
        <pc:docMk/>
      </pc:docMkLst>
      <pc:sldChg chg="addSp delSp modSp">
        <pc:chgData name="Pawlowski, Gail" userId="S::gail.pawlowski@suny.edu::bd5da5e8-06b1-4cc2-aa69-9abf12f7c241" providerId="AD" clId="Web-{A97DCE2A-992C-44F6-A124-45C21B8C311F}" dt="2020-02-26T17:10:23.701" v="10" actId="1076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A97DCE2A-992C-44F6-A124-45C21B8C311F}" dt="2020-02-26T17:10:23.701" v="10" actId="1076"/>
          <ac:spMkLst>
            <pc:docMk/>
            <pc:sldMk cId="694973829" sldId="394"/>
            <ac:spMk id="4" creationId="{B265B45E-18EB-42DE-B28A-3293B6E48E79}"/>
          </ac:spMkLst>
        </pc:spChg>
        <pc:picChg chg="del">
          <ac:chgData name="Pawlowski, Gail" userId="S::gail.pawlowski@suny.edu::bd5da5e8-06b1-4cc2-aa69-9abf12f7c241" providerId="AD" clId="Web-{A97DCE2A-992C-44F6-A124-45C21B8C311F}" dt="2020-02-26T17:07:19.850" v="0"/>
          <ac:picMkLst>
            <pc:docMk/>
            <pc:sldMk cId="694973829" sldId="394"/>
            <ac:picMk id="3" creationId="{8C2DE2D0-12FF-48BB-93D6-B63788705E82}"/>
          </ac:picMkLst>
        </pc:picChg>
        <pc:picChg chg="add mod">
          <ac:chgData name="Pawlowski, Gail" userId="S::gail.pawlowski@suny.edu::bd5da5e8-06b1-4cc2-aa69-9abf12f7c241" providerId="AD" clId="Web-{A97DCE2A-992C-44F6-A124-45C21B8C311F}" dt="2020-02-26T17:10:13.372" v="9" actId="1076"/>
          <ac:picMkLst>
            <pc:docMk/>
            <pc:sldMk cId="694973829" sldId="394"/>
            <ac:picMk id="8" creationId="{A55D8A63-B1FA-4EA6-A214-DD2E31435810}"/>
          </ac:picMkLst>
        </pc:picChg>
      </pc:sldChg>
    </pc:docChg>
  </pc:docChgLst>
  <pc:docChgLst>
    <pc:chgData name="Jackson, Timothy" userId="S::timothy.jackson@suny.edu::9ce01cec-8b46-438e-9d10-af58cd21d299" providerId="AD" clId="Web-{5410FB88-7FB6-45EA-6DA5-3266DA783E2B}"/>
    <pc:docChg chg="modSld">
      <pc:chgData name="Jackson, Timothy" userId="S::timothy.jackson@suny.edu::9ce01cec-8b46-438e-9d10-af58cd21d299" providerId="AD" clId="Web-{5410FB88-7FB6-45EA-6DA5-3266DA783E2B}" dt="2020-08-27T23:36:44.273" v="36" actId="20577"/>
      <pc:docMkLst>
        <pc:docMk/>
      </pc:docMkLst>
      <pc:sldChg chg="modSp">
        <pc:chgData name="Jackson, Timothy" userId="S::timothy.jackson@suny.edu::9ce01cec-8b46-438e-9d10-af58cd21d299" providerId="AD" clId="Web-{5410FB88-7FB6-45EA-6DA5-3266DA783E2B}" dt="2020-08-27T23:36:44.273" v="35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5410FB88-7FB6-45EA-6DA5-3266DA783E2B}" dt="2020-08-27T23:36:44.273" v="35" actId="20577"/>
          <ac:spMkLst>
            <pc:docMk/>
            <pc:sldMk cId="581364705" sldId="438"/>
            <ac:spMk id="5" creationId="{535E1953-C7A3-4180-AAE1-5C1894D3B757}"/>
          </ac:spMkLst>
        </pc:spChg>
      </pc:sldChg>
    </pc:docChg>
  </pc:docChgLst>
  <pc:docChgLst>
    <pc:chgData name="Eichelberger, Michelle" userId="S::michelle.eichelberger@suny.edu::1bd4442c-2af1-40d1-9d43-8e1df5db51d4" providerId="AD" clId="Web-{7191338F-0B35-4B1E-B656-F4E33886A16D}"/>
    <pc:docChg chg="addSld modSld sldOrd">
      <pc:chgData name="Eichelberger, Michelle" userId="S::michelle.eichelberger@suny.edu::1bd4442c-2af1-40d1-9d43-8e1df5db51d4" providerId="AD" clId="Web-{7191338F-0B35-4B1E-B656-F4E33886A16D}" dt="2020-04-29T15:41:45.114" v="1746" actId="20577"/>
      <pc:docMkLst>
        <pc:docMk/>
      </pc:docMkLst>
      <pc:sldChg chg="modSp">
        <pc:chgData name="Eichelberger, Michelle" userId="S::michelle.eichelberger@suny.edu::1bd4442c-2af1-40d1-9d43-8e1df5db51d4" providerId="AD" clId="Web-{7191338F-0B35-4B1E-B656-F4E33886A16D}" dt="2020-04-29T14:51:32.312" v="16" actId="20577"/>
        <pc:sldMkLst>
          <pc:docMk/>
          <pc:sldMk cId="2919431528" sldId="258"/>
        </pc:sldMkLst>
        <pc:spChg chg="mod">
          <ac:chgData name="Eichelberger, Michelle" userId="S::michelle.eichelberger@suny.edu::1bd4442c-2af1-40d1-9d43-8e1df5db51d4" providerId="AD" clId="Web-{7191338F-0B35-4B1E-B656-F4E33886A16D}" dt="2020-04-29T14:51:32.312" v="16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modSp">
        <pc:chgData name="Eichelberger, Michelle" userId="S::michelle.eichelberger@suny.edu::1bd4442c-2af1-40d1-9d43-8e1df5db51d4" providerId="AD" clId="Web-{7191338F-0B35-4B1E-B656-F4E33886A16D}" dt="2020-04-29T14:52:11.110" v="102" actId="20577"/>
        <pc:sldMkLst>
          <pc:docMk/>
          <pc:sldMk cId="3581812280" sldId="411"/>
        </pc:sldMkLst>
        <pc:spChg chg="mod">
          <ac:chgData name="Eichelberger, Michelle" userId="S::michelle.eichelberger@suny.edu::1bd4442c-2af1-40d1-9d43-8e1df5db51d4" providerId="AD" clId="Web-{7191338F-0B35-4B1E-B656-F4E33886A16D}" dt="2020-04-29T14:52:11.110" v="102" actId="20577"/>
          <ac:spMkLst>
            <pc:docMk/>
            <pc:sldMk cId="3581812280" sldId="411"/>
            <ac:spMk id="7" creationId="{4FA09018-5E31-844D-B928-F6DDC95990F2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4:52:02.970" v="63" actId="20577"/>
          <ac:spMkLst>
            <pc:docMk/>
            <pc:sldMk cId="3581812280" sldId="411"/>
            <ac:spMk id="8" creationId="{E2AAB4F0-62DE-4440-82C1-3A7B1E6F814B}"/>
          </ac:spMkLst>
        </pc:spChg>
      </pc:sldChg>
      <pc:sldChg chg="add replId">
        <pc:chgData name="Eichelberger, Michelle" userId="S::michelle.eichelberger@suny.edu::1bd4442c-2af1-40d1-9d43-8e1df5db51d4" providerId="AD" clId="Web-{7191338F-0B35-4B1E-B656-F4E33886A16D}" dt="2020-04-29T14:51:36.406" v="18"/>
        <pc:sldMkLst>
          <pc:docMk/>
          <pc:sldMk cId="2553807108" sldId="431"/>
        </pc:sldMkLst>
      </pc:sldChg>
      <pc:sldChg chg="addSp modSp add ord replId">
        <pc:chgData name="Eichelberger, Michelle" userId="S::michelle.eichelberger@suny.edu::1bd4442c-2af1-40d1-9d43-8e1df5db51d4" providerId="AD" clId="Web-{7191338F-0B35-4B1E-B656-F4E33886A16D}" dt="2020-04-29T15:00:43.851" v="605" actId="1076"/>
        <pc:sldMkLst>
          <pc:docMk/>
          <pc:sldMk cId="2989868960" sldId="432"/>
        </pc:sldMkLst>
        <pc:spChg chg="add mod">
          <ac:chgData name="Eichelberger, Michelle" userId="S::michelle.eichelberger@suny.edu::1bd4442c-2af1-40d1-9d43-8e1df5db51d4" providerId="AD" clId="Web-{7191338F-0B35-4B1E-B656-F4E33886A16D}" dt="2020-04-29T15:00:37.004" v="604" actId="1076"/>
          <ac:spMkLst>
            <pc:docMk/>
            <pc:sldMk cId="2989868960" sldId="432"/>
            <ac:spMk id="4" creationId="{453FDD12-CCE8-4F9F-B8A1-D08C2E9649DC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4:52:39.174" v="123" actId="20577"/>
          <ac:spMkLst>
            <pc:docMk/>
            <pc:sldMk cId="2989868960" sldId="432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5:00:06.347" v="596" actId="20577"/>
          <ac:spMkLst>
            <pc:docMk/>
            <pc:sldMk cId="2989868960" sldId="432"/>
            <ac:spMk id="14" creationId="{00000000-0000-0000-0000-000000000000}"/>
          </ac:spMkLst>
        </pc:spChg>
        <pc:picChg chg="add mod">
          <ac:chgData name="Eichelberger, Michelle" userId="S::michelle.eichelberger@suny.edu::1bd4442c-2af1-40d1-9d43-8e1df5db51d4" providerId="AD" clId="Web-{7191338F-0B35-4B1E-B656-F4E33886A16D}" dt="2020-04-29T15:00:43.851" v="605" actId="1076"/>
          <ac:picMkLst>
            <pc:docMk/>
            <pc:sldMk cId="2989868960" sldId="432"/>
            <ac:picMk id="2" creationId="{253B23F8-6599-49BD-8ABE-C80D095EFF59}"/>
          </ac:picMkLst>
        </pc:picChg>
      </pc:sldChg>
      <pc:sldChg chg="addSp delSp modSp add replId">
        <pc:chgData name="Eichelberger, Michelle" userId="S::michelle.eichelberger@suny.edu::1bd4442c-2af1-40d1-9d43-8e1df5db51d4" providerId="AD" clId="Web-{7191338F-0B35-4B1E-B656-F4E33886A16D}" dt="2020-04-29T15:07:52.287" v="945" actId="1076"/>
        <pc:sldMkLst>
          <pc:docMk/>
          <pc:sldMk cId="1785357745" sldId="433"/>
        </pc:sldMkLst>
        <pc:spChg chg="del">
          <ac:chgData name="Eichelberger, Michelle" userId="S::michelle.eichelberger@suny.edu::1bd4442c-2af1-40d1-9d43-8e1df5db51d4" providerId="AD" clId="Web-{7191338F-0B35-4B1E-B656-F4E33886A16D}" dt="2020-04-29T15:07:39.192" v="942"/>
          <ac:spMkLst>
            <pc:docMk/>
            <pc:sldMk cId="1785357745" sldId="433"/>
            <ac:spMk id="4" creationId="{453FDD12-CCE8-4F9F-B8A1-D08C2E9649DC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5:00:58.193" v="607" actId="20577"/>
          <ac:spMkLst>
            <pc:docMk/>
            <pc:sldMk cId="1785357745" sldId="433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5:07:48.880" v="944" actId="14100"/>
          <ac:spMkLst>
            <pc:docMk/>
            <pc:sldMk cId="1785357745" sldId="433"/>
            <ac:spMk id="14" creationId="{00000000-0000-0000-0000-000000000000}"/>
          </ac:spMkLst>
        </pc:spChg>
        <pc:picChg chg="del">
          <ac:chgData name="Eichelberger, Michelle" userId="S::michelle.eichelberger@suny.edu::1bd4442c-2af1-40d1-9d43-8e1df5db51d4" providerId="AD" clId="Web-{7191338F-0B35-4B1E-B656-F4E33886A16D}" dt="2020-04-29T15:01:03.896" v="610"/>
          <ac:picMkLst>
            <pc:docMk/>
            <pc:sldMk cId="1785357745" sldId="433"/>
            <ac:picMk id="2" creationId="{253B23F8-6599-49BD-8ABE-C80D095EFF59}"/>
          </ac:picMkLst>
        </pc:picChg>
        <pc:picChg chg="add mod">
          <ac:chgData name="Eichelberger, Michelle" userId="S::michelle.eichelberger@suny.edu::1bd4442c-2af1-40d1-9d43-8e1df5db51d4" providerId="AD" clId="Web-{7191338F-0B35-4B1E-B656-F4E33886A16D}" dt="2020-04-29T15:07:52.287" v="945" actId="1076"/>
          <ac:picMkLst>
            <pc:docMk/>
            <pc:sldMk cId="1785357745" sldId="433"/>
            <ac:picMk id="3" creationId="{DAC51337-1D75-4ADA-B323-C8952618FD90}"/>
          </ac:picMkLst>
        </pc:picChg>
      </pc:sldChg>
      <pc:sldChg chg="addSp delSp modSp add replId">
        <pc:chgData name="Eichelberger, Michelle" userId="S::michelle.eichelberger@suny.edu::1bd4442c-2af1-40d1-9d43-8e1df5db51d4" providerId="AD" clId="Web-{7191338F-0B35-4B1E-B656-F4E33886A16D}" dt="2020-04-29T15:36:23.195" v="1307" actId="14100"/>
        <pc:sldMkLst>
          <pc:docMk/>
          <pc:sldMk cId="1593968665" sldId="435"/>
        </pc:sldMkLst>
        <pc:spChg chg="mod">
          <ac:chgData name="Eichelberger, Michelle" userId="S::michelle.eichelberger@suny.edu::1bd4442c-2af1-40d1-9d43-8e1df5db51d4" providerId="AD" clId="Web-{7191338F-0B35-4B1E-B656-F4E33886A16D}" dt="2020-04-29T15:09:13.258" v="987" actId="20577"/>
          <ac:spMkLst>
            <pc:docMk/>
            <pc:sldMk cId="1593968665" sldId="435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5:36:12.648" v="1304" actId="1076"/>
          <ac:spMkLst>
            <pc:docMk/>
            <pc:sldMk cId="1593968665" sldId="435"/>
            <ac:spMk id="14" creationId="{00000000-0000-0000-0000-000000000000}"/>
          </ac:spMkLst>
        </pc:spChg>
        <pc:picChg chg="add mod">
          <ac:chgData name="Eichelberger, Michelle" userId="S::michelle.eichelberger@suny.edu::1bd4442c-2af1-40d1-9d43-8e1df5db51d4" providerId="AD" clId="Web-{7191338F-0B35-4B1E-B656-F4E33886A16D}" dt="2020-04-29T15:36:23.195" v="1307" actId="14100"/>
          <ac:picMkLst>
            <pc:docMk/>
            <pc:sldMk cId="1593968665" sldId="435"/>
            <ac:picMk id="2" creationId="{759A167A-1382-4DA2-A938-F4FE40B9507A}"/>
          </ac:picMkLst>
        </pc:picChg>
        <pc:picChg chg="del">
          <ac:chgData name="Eichelberger, Michelle" userId="S::michelle.eichelberger@suny.edu::1bd4442c-2af1-40d1-9d43-8e1df5db51d4" providerId="AD" clId="Web-{7191338F-0B35-4B1E-B656-F4E33886A16D}" dt="2020-04-29T15:09:13.368" v="989"/>
          <ac:picMkLst>
            <pc:docMk/>
            <pc:sldMk cId="1593968665" sldId="435"/>
            <ac:picMk id="3" creationId="{DAC51337-1D75-4ADA-B323-C8952618FD90}"/>
          </ac:picMkLst>
        </pc:picChg>
      </pc:sldChg>
      <pc:sldChg chg="modSp add replId">
        <pc:chgData name="Eichelberger, Michelle" userId="S::michelle.eichelberger@suny.edu::1bd4442c-2af1-40d1-9d43-8e1df5db51d4" providerId="AD" clId="Web-{7191338F-0B35-4B1E-B656-F4E33886A16D}" dt="2020-04-29T15:41:45.114" v="1745" actId="20577"/>
        <pc:sldMkLst>
          <pc:docMk/>
          <pc:sldMk cId="3512025937" sldId="436"/>
        </pc:sldMkLst>
        <pc:spChg chg="mod">
          <ac:chgData name="Eichelberger, Michelle" userId="S::michelle.eichelberger@suny.edu::1bd4442c-2af1-40d1-9d43-8e1df5db51d4" providerId="AD" clId="Web-{7191338F-0B35-4B1E-B656-F4E33886A16D}" dt="2020-04-29T15:38:13.215" v="1350" actId="20577"/>
          <ac:spMkLst>
            <pc:docMk/>
            <pc:sldMk cId="3512025937" sldId="436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5:41:45.114" v="1745" actId="20577"/>
          <ac:spMkLst>
            <pc:docMk/>
            <pc:sldMk cId="3512025937" sldId="436"/>
            <ac:spMk id="14" creationId="{00000000-0000-0000-0000-000000000000}"/>
          </ac:spMkLst>
        </pc:spChg>
      </pc:sldChg>
    </pc:docChg>
  </pc:docChgLst>
  <pc:docChgLst>
    <pc:chgData name="Eichelberger, Michelle" userId="S::michelle.eichelberger@suny.edu::1bd4442c-2af1-40d1-9d43-8e1df5db51d4" providerId="AD" clId="Web-{8F0177EA-6F1C-4F93-9C52-672FD14D06ED}"/>
    <pc:docChg chg="addSld delSld modSld">
      <pc:chgData name="Eichelberger, Michelle" userId="S::michelle.eichelberger@suny.edu::1bd4442c-2af1-40d1-9d43-8e1df5db51d4" providerId="AD" clId="Web-{8F0177EA-6F1C-4F93-9C52-672FD14D06ED}" dt="2020-03-30T12:17:37.340" v="526" actId="20577"/>
      <pc:docMkLst>
        <pc:docMk/>
      </pc:docMkLst>
      <pc:sldChg chg="del">
        <pc:chgData name="Eichelberger, Michelle" userId="S::michelle.eichelberger@suny.edu::1bd4442c-2af1-40d1-9d43-8e1df5db51d4" providerId="AD" clId="Web-{8F0177EA-6F1C-4F93-9C52-672FD14D06ED}" dt="2020-03-30T12:10:00.027" v="0"/>
        <pc:sldMkLst>
          <pc:docMk/>
          <pc:sldMk cId="1782767769" sldId="314"/>
        </pc:sldMkLst>
      </pc:sldChg>
      <pc:sldChg chg="modSp">
        <pc:chgData name="Eichelberger, Michelle" userId="S::michelle.eichelberger@suny.edu::1bd4442c-2af1-40d1-9d43-8e1df5db51d4" providerId="AD" clId="Web-{8F0177EA-6F1C-4F93-9C52-672FD14D06ED}" dt="2020-03-30T12:17:34.809" v="524" actId="20577"/>
        <pc:sldMkLst>
          <pc:docMk/>
          <pc:sldMk cId="2948244347" sldId="328"/>
        </pc:sldMkLst>
        <pc:spChg chg="mod">
          <ac:chgData name="Eichelberger, Michelle" userId="S::michelle.eichelberger@suny.edu::1bd4442c-2af1-40d1-9d43-8e1df5db51d4" providerId="AD" clId="Web-{8F0177EA-6F1C-4F93-9C52-672FD14D06ED}" dt="2020-03-30T12:17:34.809" v="524" actId="20577"/>
          <ac:spMkLst>
            <pc:docMk/>
            <pc:sldMk cId="2948244347" sldId="328"/>
            <ac:spMk id="12" creationId="{00000000-0000-0000-0000-000000000000}"/>
          </ac:spMkLst>
        </pc:spChg>
      </pc:sldChg>
      <pc:sldChg chg="addSp delSp modSp add replId">
        <pc:chgData name="Eichelberger, Michelle" userId="S::michelle.eichelberger@suny.edu::1bd4442c-2af1-40d1-9d43-8e1df5db51d4" providerId="AD" clId="Web-{8F0177EA-6F1C-4F93-9C52-672FD14D06ED}" dt="2020-03-30T12:16:29.356" v="501" actId="1076"/>
        <pc:sldMkLst>
          <pc:docMk/>
          <pc:sldMk cId="97585813" sldId="415"/>
        </pc:sldMkLst>
        <pc:spChg chg="mod">
          <ac:chgData name="Eichelberger, Michelle" userId="S::michelle.eichelberger@suny.edu::1bd4442c-2af1-40d1-9d43-8e1df5db51d4" providerId="AD" clId="Web-{8F0177EA-6F1C-4F93-9C52-672FD14D06ED}" dt="2020-03-30T12:10:42.636" v="39" actId="20577"/>
          <ac:spMkLst>
            <pc:docMk/>
            <pc:sldMk cId="97585813" sldId="4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8F0177EA-6F1C-4F93-9C52-672FD14D06ED}" dt="2020-03-30T12:16:14.996" v="495" actId="20577"/>
          <ac:spMkLst>
            <pc:docMk/>
            <pc:sldMk cId="97585813" sldId="415"/>
            <ac:spMk id="3" creationId="{00000000-0000-0000-0000-000000000000}"/>
          </ac:spMkLst>
        </pc:spChg>
        <pc:picChg chg="add mod">
          <ac:chgData name="Eichelberger, Michelle" userId="S::michelle.eichelberger@suny.edu::1bd4442c-2af1-40d1-9d43-8e1df5db51d4" providerId="AD" clId="Web-{8F0177EA-6F1C-4F93-9C52-672FD14D06ED}" dt="2020-03-30T12:16:29.356" v="501" actId="1076"/>
          <ac:picMkLst>
            <pc:docMk/>
            <pc:sldMk cId="97585813" sldId="415"/>
            <ac:picMk id="4" creationId="{75947F7D-8ABC-470C-A8AE-3D78ADECF381}"/>
          </ac:picMkLst>
        </pc:picChg>
        <pc:picChg chg="del">
          <ac:chgData name="Eichelberger, Michelle" userId="S::michelle.eichelberger@suny.edu::1bd4442c-2af1-40d1-9d43-8e1df5db51d4" providerId="AD" clId="Web-{8F0177EA-6F1C-4F93-9C52-672FD14D06ED}" dt="2020-03-30T12:10:47.496" v="42"/>
          <ac:picMkLst>
            <pc:docMk/>
            <pc:sldMk cId="97585813" sldId="415"/>
            <ac:picMk id="5" creationId="{00000000-0000-0000-0000-000000000000}"/>
          </ac:picMkLst>
        </pc:picChg>
      </pc:sldChg>
    </pc:docChg>
  </pc:docChgLst>
  <pc:docChgLst>
    <pc:chgData name="Tovstiadi, Esta" userId="S::esta.tovstiadi@suny.edu::b592cbb2-ea38-4240-8a3a-6613487ae435" providerId="AD" clId="Web-{B6B05F6B-8E67-4B8D-B81A-5FB134D9A963}"/>
    <pc:docChg chg="modSld">
      <pc:chgData name="Tovstiadi, Esta" userId="S::esta.tovstiadi@suny.edu::b592cbb2-ea38-4240-8a3a-6613487ae435" providerId="AD" clId="Web-{B6B05F6B-8E67-4B8D-B81A-5FB134D9A963}" dt="2020-07-28T15:50:55.406" v="50" actId="20577"/>
      <pc:docMkLst>
        <pc:docMk/>
      </pc:docMkLst>
      <pc:sldChg chg="modSp">
        <pc:chgData name="Tovstiadi, Esta" userId="S::esta.tovstiadi@suny.edu::b592cbb2-ea38-4240-8a3a-6613487ae435" providerId="AD" clId="Web-{B6B05F6B-8E67-4B8D-B81A-5FB134D9A963}" dt="2020-07-28T15:50:55.391" v="49" actId="20577"/>
        <pc:sldMkLst>
          <pc:docMk/>
          <pc:sldMk cId="863390931" sldId="457"/>
        </pc:sldMkLst>
        <pc:spChg chg="mod">
          <ac:chgData name="Tovstiadi, Esta" userId="S::esta.tovstiadi@suny.edu::b592cbb2-ea38-4240-8a3a-6613487ae435" providerId="AD" clId="Web-{B6B05F6B-8E67-4B8D-B81A-5FB134D9A963}" dt="2020-07-28T15:50:55.391" v="49" actId="20577"/>
          <ac:spMkLst>
            <pc:docMk/>
            <pc:sldMk cId="863390931" sldId="457"/>
            <ac:spMk id="14" creationId="{00000000-0000-0000-0000-000000000000}"/>
          </ac:spMkLst>
        </pc:spChg>
      </pc:sldChg>
    </pc:docChg>
  </pc:docChgLst>
  <pc:docChgLst>
    <pc:chgData name="Eichelberger, Michelle" userId="S::michelle.eichelberger@suny.edu::1bd4442c-2af1-40d1-9d43-8e1df5db51d4" providerId="AD" clId="Web-{05EED5DC-0AA5-8719-CB61-D4663011C552}"/>
    <pc:docChg chg="modSld">
      <pc:chgData name="Eichelberger, Michelle" userId="S::michelle.eichelberger@suny.edu::1bd4442c-2af1-40d1-9d43-8e1df5db51d4" providerId="AD" clId="Web-{05EED5DC-0AA5-8719-CB61-D4663011C552}" dt="2020-04-30T18:32:42.832" v="57" actId="20577"/>
      <pc:docMkLst>
        <pc:docMk/>
      </pc:docMkLst>
      <pc:sldChg chg="modSp">
        <pc:chgData name="Eichelberger, Michelle" userId="S::michelle.eichelberger@suny.edu::1bd4442c-2af1-40d1-9d43-8e1df5db51d4" providerId="AD" clId="Web-{05EED5DC-0AA5-8719-CB61-D4663011C552}" dt="2020-04-30T18:32:42.832" v="56" actId="20577"/>
        <pc:sldMkLst>
          <pc:docMk/>
          <pc:sldMk cId="2989868960" sldId="432"/>
        </pc:sldMkLst>
        <pc:spChg chg="mod">
          <ac:chgData name="Eichelberger, Michelle" userId="S::michelle.eichelberger@suny.edu::1bd4442c-2af1-40d1-9d43-8e1df5db51d4" providerId="AD" clId="Web-{05EED5DC-0AA5-8719-CB61-D4663011C552}" dt="2020-04-30T18:32:42.832" v="56" actId="20577"/>
          <ac:spMkLst>
            <pc:docMk/>
            <pc:sldMk cId="2989868960" sldId="432"/>
            <ac:spMk id="14" creationId="{00000000-0000-0000-0000-000000000000}"/>
          </ac:spMkLst>
        </pc:spChg>
      </pc:sldChg>
    </pc:docChg>
  </pc:docChgLst>
  <pc:docChgLst>
    <pc:chgData name="Smathers, Jennifer" userId="S::jennifer.smathers@suny.edu::10107e7b-e048-47df-8a1d-16dbcd6b7bb5" providerId="AD" clId="Web-{D0548227-08B7-49C9-A319-C72165AA7996}"/>
    <pc:docChg chg="addSld modSld sldOrd">
      <pc:chgData name="Smathers, Jennifer" userId="S::jennifer.smathers@suny.edu::10107e7b-e048-47df-8a1d-16dbcd6b7bb5" providerId="AD" clId="Web-{D0548227-08B7-49C9-A319-C72165AA7996}" dt="2020-03-30T18:14:58.506" v="238"/>
      <pc:docMkLst>
        <pc:docMk/>
      </pc:docMkLst>
      <pc:sldChg chg="addSp delSp modSp new">
        <pc:chgData name="Smathers, Jennifer" userId="S::jennifer.smathers@suny.edu::10107e7b-e048-47df-8a1d-16dbcd6b7bb5" providerId="AD" clId="Web-{D0548227-08B7-49C9-A319-C72165AA7996}" dt="2020-03-30T18:14:58.506" v="238"/>
        <pc:sldMkLst>
          <pc:docMk/>
          <pc:sldMk cId="2432432421" sldId="420"/>
        </pc:sldMkLst>
        <pc:spChg chg="mod">
          <ac:chgData name="Smathers, Jennifer" userId="S::jennifer.smathers@suny.edu::10107e7b-e048-47df-8a1d-16dbcd6b7bb5" providerId="AD" clId="Web-{D0548227-08B7-49C9-A319-C72165AA7996}" dt="2020-03-30T18:14:07.974" v="232" actId="20577"/>
          <ac:spMkLst>
            <pc:docMk/>
            <pc:sldMk cId="2432432421" sldId="420"/>
            <ac:spMk id="2" creationId="{C849554B-BDF3-4A89-BD5A-7E91B60DD327}"/>
          </ac:spMkLst>
        </pc:spChg>
        <pc:spChg chg="mod">
          <ac:chgData name="Smathers, Jennifer" userId="S::jennifer.smathers@suny.edu::10107e7b-e048-47df-8a1d-16dbcd6b7bb5" providerId="AD" clId="Web-{D0548227-08B7-49C9-A319-C72165AA7996}" dt="2020-03-30T18:13:01.009" v="208" actId="20577"/>
          <ac:spMkLst>
            <pc:docMk/>
            <pc:sldMk cId="2432432421" sldId="420"/>
            <ac:spMk id="3" creationId="{5C3ADCF6-C437-45F8-A776-F41E801090C3}"/>
          </ac:spMkLst>
        </pc:spChg>
        <pc:spChg chg="mod">
          <ac:chgData name="Smathers, Jennifer" userId="S::jennifer.smathers@suny.edu::10107e7b-e048-47df-8a1d-16dbcd6b7bb5" providerId="AD" clId="Web-{D0548227-08B7-49C9-A319-C72165AA7996}" dt="2020-03-30T18:13:39.286" v="229" actId="20577"/>
          <ac:spMkLst>
            <pc:docMk/>
            <pc:sldMk cId="2432432421" sldId="420"/>
            <ac:spMk id="4" creationId="{43012BDF-9F4D-4598-B1F1-E8210BDD6CAC}"/>
          </ac:spMkLst>
        </pc:spChg>
        <pc:spChg chg="add">
          <ac:chgData name="Smathers, Jennifer" userId="S::jennifer.smathers@suny.edu::10107e7b-e048-47df-8a1d-16dbcd6b7bb5" providerId="AD" clId="Web-{D0548227-08B7-49C9-A319-C72165AA7996}" dt="2020-03-30T18:14:33.600" v="235"/>
          <ac:spMkLst>
            <pc:docMk/>
            <pc:sldMk cId="2432432421" sldId="420"/>
            <ac:spMk id="6" creationId="{16BEDEBF-D2A9-4731-A7A1-2E5165999F87}"/>
          </ac:spMkLst>
        </pc:spChg>
        <pc:spChg chg="add">
          <ac:chgData name="Smathers, Jennifer" userId="S::jennifer.smathers@suny.edu::10107e7b-e048-47df-8a1d-16dbcd6b7bb5" providerId="AD" clId="Web-{D0548227-08B7-49C9-A319-C72165AA7996}" dt="2020-03-30T18:14:33.615" v="236"/>
          <ac:spMkLst>
            <pc:docMk/>
            <pc:sldMk cId="2432432421" sldId="420"/>
            <ac:spMk id="8" creationId="{9A48B542-99E2-455C-92F8-09186D916CC0}"/>
          </ac:spMkLst>
        </pc:spChg>
        <pc:picChg chg="add del">
          <ac:chgData name="Smathers, Jennifer" userId="S::jennifer.smathers@suny.edu::10107e7b-e048-47df-8a1d-16dbcd6b7bb5" providerId="AD" clId="Web-{D0548227-08B7-49C9-A319-C72165AA7996}" dt="2020-03-30T18:14:58.506" v="238"/>
          <ac:picMkLst>
            <pc:docMk/>
            <pc:sldMk cId="2432432421" sldId="420"/>
            <ac:picMk id="10" creationId="{B1F61FDD-13FA-4A1A-A4FD-FF3D7A9D46C3}"/>
          </ac:picMkLst>
        </pc:picChg>
      </pc:sldChg>
      <pc:sldChg chg="modSp add ord">
        <pc:chgData name="Smathers, Jennifer" userId="S::jennifer.smathers@suny.edu::10107e7b-e048-47df-8a1d-16dbcd6b7bb5" providerId="AD" clId="Web-{D0548227-08B7-49C9-A319-C72165AA7996}" dt="2020-03-30T18:10:52.926" v="3" actId="20577"/>
        <pc:sldMkLst>
          <pc:docMk/>
          <pc:sldMk cId="879231650" sldId="421"/>
        </pc:sldMkLst>
        <pc:spChg chg="mod">
          <ac:chgData name="Smathers, Jennifer" userId="S::jennifer.smathers@suny.edu::10107e7b-e048-47df-8a1d-16dbcd6b7bb5" providerId="AD" clId="Web-{D0548227-08B7-49C9-A319-C72165AA7996}" dt="2020-03-30T18:10:52.926" v="3" actId="20577"/>
          <ac:spMkLst>
            <pc:docMk/>
            <pc:sldMk cId="879231650" sldId="421"/>
            <ac:spMk id="7" creationId="{4FA09018-5E31-844D-B928-F6DDC95990F2}"/>
          </ac:spMkLst>
        </pc:spChg>
      </pc:sldChg>
      <pc:sldChg chg="add">
        <pc:chgData name="Smathers, Jennifer" userId="S::jennifer.smathers@suny.edu::10107e7b-e048-47df-8a1d-16dbcd6b7bb5" providerId="AD" clId="Web-{D0548227-08B7-49C9-A319-C72165AA7996}" dt="2020-03-30T18:11:17.176" v="6"/>
        <pc:sldMkLst>
          <pc:docMk/>
          <pc:sldMk cId="229058113" sldId="422"/>
        </pc:sldMkLst>
      </pc:sldChg>
    </pc:docChg>
  </pc:docChgLst>
  <pc:docChgLst>
    <pc:chgData name="Jackson, Timothy" userId="S::timothy.jackson@suny.edu::9ce01cec-8b46-438e-9d10-af58cd21d299" providerId="AD" clId="Web-{BD18E6F8-8B0D-4E57-B465-564076E5AF9F}"/>
    <pc:docChg chg="modSld">
      <pc:chgData name="Jackson, Timothy" userId="S::timothy.jackson@suny.edu::9ce01cec-8b46-438e-9d10-af58cd21d299" providerId="AD" clId="Web-{BD18E6F8-8B0D-4E57-B465-564076E5AF9F}" dt="2020-03-30T17:39:24.057" v="152" actId="20577"/>
      <pc:docMkLst>
        <pc:docMk/>
      </pc:docMkLst>
      <pc:sldChg chg="modSp">
        <pc:chgData name="Jackson, Timothy" userId="S::timothy.jackson@suny.edu::9ce01cec-8b46-438e-9d10-af58cd21d299" providerId="AD" clId="Web-{BD18E6F8-8B0D-4E57-B465-564076E5AF9F}" dt="2020-03-30T17:39:24.057" v="151" actId="20577"/>
        <pc:sldMkLst>
          <pc:docMk/>
          <pc:sldMk cId="1802119840" sldId="419"/>
        </pc:sldMkLst>
        <pc:spChg chg="mod">
          <ac:chgData name="Jackson, Timothy" userId="S::timothy.jackson@suny.edu::9ce01cec-8b46-438e-9d10-af58cd21d299" providerId="AD" clId="Web-{BD18E6F8-8B0D-4E57-B465-564076E5AF9F}" dt="2020-03-30T17:36:38.818" v="6" actId="20577"/>
          <ac:spMkLst>
            <pc:docMk/>
            <pc:sldMk cId="1802119840" sldId="419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D18E6F8-8B0D-4E57-B465-564076E5AF9F}" dt="2020-03-30T17:39:24.057" v="151" actId="20577"/>
          <ac:spMkLst>
            <pc:docMk/>
            <pc:sldMk cId="1802119840" sldId="419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38A0C148-8374-4C84-0DAA-DFB3591FB449}"/>
    <pc:docChg chg="modSld">
      <pc:chgData name="McGee, Margaret" userId="S::margaret.mcgee@suny.edu::07377fe7-8f05-4c22-a697-5f820ef7115e" providerId="AD" clId="Web-{38A0C148-8374-4C84-0DAA-DFB3591FB449}" dt="2020-08-27T20:23:20.880" v="257" actId="20577"/>
      <pc:docMkLst>
        <pc:docMk/>
      </pc:docMkLst>
      <pc:sldChg chg="modSp">
        <pc:chgData name="McGee, Margaret" userId="S::margaret.mcgee@suny.edu::07377fe7-8f05-4c22-a697-5f820ef7115e" providerId="AD" clId="Web-{38A0C148-8374-4C84-0DAA-DFB3591FB449}" dt="2020-08-27T20:23:20.630" v="255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38A0C148-8374-4C84-0DAA-DFB3591FB449}" dt="2020-08-27T20:23:20.630" v="255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38A0C148-8374-4C84-0DAA-DFB3591FB449}" dt="2020-08-27T20:19:28.127" v="149" actId="20577"/>
        <pc:sldMkLst>
          <pc:docMk/>
          <pc:sldMk cId="45523102" sldId="475"/>
        </pc:sldMkLst>
        <pc:spChg chg="mod">
          <ac:chgData name="McGee, Margaret" userId="S::margaret.mcgee@suny.edu::07377fe7-8f05-4c22-a697-5f820ef7115e" providerId="AD" clId="Web-{38A0C148-8374-4C84-0DAA-DFB3591FB449}" dt="2020-08-27T20:19:28.127" v="149" actId="20577"/>
          <ac:spMkLst>
            <pc:docMk/>
            <pc:sldMk cId="45523102" sldId="475"/>
            <ac:spMk id="6" creationId="{82418CFA-6D41-4980-A0EC-28013A0C6BAE}"/>
          </ac:spMkLst>
        </pc:spChg>
      </pc:sldChg>
      <pc:sldChg chg="modSp">
        <pc:chgData name="McGee, Margaret" userId="S::margaret.mcgee@suny.edu::07377fe7-8f05-4c22-a697-5f820ef7115e" providerId="AD" clId="Web-{38A0C148-8374-4C84-0DAA-DFB3591FB449}" dt="2020-08-27T20:20:19.534" v="220" actId="20577"/>
        <pc:sldMkLst>
          <pc:docMk/>
          <pc:sldMk cId="444234946" sldId="477"/>
        </pc:sldMkLst>
        <pc:spChg chg="mod">
          <ac:chgData name="McGee, Margaret" userId="S::margaret.mcgee@suny.edu::07377fe7-8f05-4c22-a697-5f820ef7115e" providerId="AD" clId="Web-{38A0C148-8374-4C84-0DAA-DFB3591FB449}" dt="2020-08-27T20:20:19.534" v="220" actId="20577"/>
          <ac:spMkLst>
            <pc:docMk/>
            <pc:sldMk cId="444234946" sldId="477"/>
            <ac:spMk id="6" creationId="{82418CFA-6D41-4980-A0EC-28013A0C6BAE}"/>
          </ac:spMkLst>
        </pc:spChg>
      </pc:sldChg>
      <pc:sldChg chg="modSp">
        <pc:chgData name="McGee, Margaret" userId="S::margaret.mcgee@suny.edu::07377fe7-8f05-4c22-a697-5f820ef7115e" providerId="AD" clId="Web-{38A0C148-8374-4C84-0DAA-DFB3591FB449}" dt="2020-08-27T20:21:24.582" v="222" actId="20577"/>
        <pc:sldMkLst>
          <pc:docMk/>
          <pc:sldMk cId="968669330" sldId="478"/>
        </pc:sldMkLst>
        <pc:spChg chg="mod">
          <ac:chgData name="McGee, Margaret" userId="S::margaret.mcgee@suny.edu::07377fe7-8f05-4c22-a697-5f820ef7115e" providerId="AD" clId="Web-{38A0C148-8374-4C84-0DAA-DFB3591FB449}" dt="2020-08-27T20:21:24.582" v="222" actId="20577"/>
          <ac:spMkLst>
            <pc:docMk/>
            <pc:sldMk cId="968669330" sldId="478"/>
            <ac:spMk id="6" creationId="{82418CFA-6D41-4980-A0EC-28013A0C6BAE}"/>
          </ac:spMkLst>
        </pc:spChg>
      </pc:sldChg>
    </pc:docChg>
  </pc:docChgLst>
  <pc:docChgLst>
    <pc:chgData name="Jackson, Timothy" userId="S::timothy.jackson@suny.edu::9ce01cec-8b46-438e-9d10-af58cd21d299" providerId="AD" clId="Web-{E89CB618-F874-400E-77D6-08D5DA483177}"/>
    <pc:docChg chg="modSld">
      <pc:chgData name="Jackson, Timothy" userId="S::timothy.jackson@suny.edu::9ce01cec-8b46-438e-9d10-af58cd21d299" providerId="AD" clId="Web-{E89CB618-F874-400E-77D6-08D5DA483177}" dt="2020-08-28T16:00:48.119" v="11" actId="20577"/>
      <pc:docMkLst>
        <pc:docMk/>
      </pc:docMkLst>
      <pc:sldChg chg="modSp">
        <pc:chgData name="Jackson, Timothy" userId="S::timothy.jackson@suny.edu::9ce01cec-8b46-438e-9d10-af58cd21d299" providerId="AD" clId="Web-{E89CB618-F874-400E-77D6-08D5DA483177}" dt="2020-08-28T15:59:49.884" v="2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E89CB618-F874-400E-77D6-08D5DA483177}" dt="2020-08-28T15:59:49.884" v="2" actId="20577"/>
          <ac:spMkLst>
            <pc:docMk/>
            <pc:sldMk cId="581364705" sldId="43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E89CB618-F874-400E-77D6-08D5DA483177}" dt="2020-08-28T16:00:48.103" v="10" actId="20577"/>
        <pc:sldMkLst>
          <pc:docMk/>
          <pc:sldMk cId="4077084795" sldId="482"/>
        </pc:sldMkLst>
        <pc:spChg chg="mod">
          <ac:chgData name="Jackson, Timothy" userId="S::timothy.jackson@suny.edu::9ce01cec-8b46-438e-9d10-af58cd21d299" providerId="AD" clId="Web-{E89CB618-F874-400E-77D6-08D5DA483177}" dt="2020-08-28T16:00:48.103" v="10" actId="20577"/>
          <ac:spMkLst>
            <pc:docMk/>
            <pc:sldMk cId="4077084795" sldId="482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D0F6038E-1437-4FFD-7F47-8108367631D4}"/>
    <pc:docChg chg="addSld delSld modSld sldOrd">
      <pc:chgData name="McGee, Margaret" userId="S::margaret.mcgee@suny.edu::07377fe7-8f05-4c22-a697-5f820ef7115e" providerId="AD" clId="Web-{D0F6038E-1437-4FFD-7F47-8108367631D4}" dt="2020-08-27T19:37:23.993" v="1216" actId="20577"/>
      <pc:docMkLst>
        <pc:docMk/>
      </pc:docMkLst>
      <pc:sldChg chg="modSp">
        <pc:chgData name="McGee, Margaret" userId="S::margaret.mcgee@suny.edu::07377fe7-8f05-4c22-a697-5f820ef7115e" providerId="AD" clId="Web-{D0F6038E-1437-4FFD-7F47-8108367631D4}" dt="2020-08-27T19:34:33.111" v="904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D0F6038E-1437-4FFD-7F47-8108367631D4}" dt="2020-08-27T19:34:33.111" v="904" actId="20577"/>
          <ac:spMkLst>
            <pc:docMk/>
            <pc:sldMk cId="2227392382" sldId="342"/>
            <ac:spMk id="6" creationId="{82418CFA-6D41-4980-A0EC-28013A0C6BAE}"/>
          </ac:spMkLst>
        </pc:spChg>
      </pc:sldChg>
      <pc:sldChg chg="ord">
        <pc:chgData name="McGee, Margaret" userId="S::margaret.mcgee@suny.edu::07377fe7-8f05-4c22-a697-5f820ef7115e" providerId="AD" clId="Web-{D0F6038E-1437-4FFD-7F47-8108367631D4}" dt="2020-08-27T19:29:46.036" v="577"/>
        <pc:sldMkLst>
          <pc:docMk/>
          <pc:sldMk cId="1864447246" sldId="451"/>
        </pc:sldMkLst>
      </pc:sldChg>
      <pc:sldChg chg="del">
        <pc:chgData name="McGee, Margaret" userId="S::margaret.mcgee@suny.edu::07377fe7-8f05-4c22-a697-5f820ef7115e" providerId="AD" clId="Web-{D0F6038E-1437-4FFD-7F47-8108367631D4}" dt="2020-08-27T19:36:58.946" v="1207"/>
        <pc:sldMkLst>
          <pc:docMk/>
          <pc:sldMk cId="3048035584" sldId="471"/>
        </pc:sldMkLst>
      </pc:sldChg>
      <pc:sldChg chg="modSp ord">
        <pc:chgData name="McGee, Margaret" userId="S::margaret.mcgee@suny.edu::07377fe7-8f05-4c22-a697-5f820ef7115e" providerId="AD" clId="Web-{D0F6038E-1437-4FFD-7F47-8108367631D4}" dt="2020-08-27T19:31:13.353" v="639" actId="20577"/>
        <pc:sldMkLst>
          <pc:docMk/>
          <pc:sldMk cId="45523102" sldId="475"/>
        </pc:sldMkLst>
        <pc:spChg chg="mod">
          <ac:chgData name="McGee, Margaret" userId="S::margaret.mcgee@suny.edu::07377fe7-8f05-4c22-a697-5f820ef7115e" providerId="AD" clId="Web-{D0F6038E-1437-4FFD-7F47-8108367631D4}" dt="2020-08-27T19:31:13.353" v="639" actId="20577"/>
          <ac:spMkLst>
            <pc:docMk/>
            <pc:sldMk cId="45523102" sldId="475"/>
            <ac:spMk id="6" creationId="{82418CFA-6D41-4980-A0EC-28013A0C6BAE}"/>
          </ac:spMkLst>
        </pc:spChg>
      </pc:sldChg>
      <pc:sldChg chg="modSp add del replId">
        <pc:chgData name="McGee, Margaret" userId="S::margaret.mcgee@suny.edu::07377fe7-8f05-4c22-a697-5f820ef7115e" providerId="AD" clId="Web-{D0F6038E-1437-4FFD-7F47-8108367631D4}" dt="2020-08-27T19:29:38.833" v="576"/>
        <pc:sldMkLst>
          <pc:docMk/>
          <pc:sldMk cId="275120516" sldId="476"/>
        </pc:sldMkLst>
        <pc:spChg chg="mod">
          <ac:chgData name="McGee, Margaret" userId="S::margaret.mcgee@suny.edu::07377fe7-8f05-4c22-a697-5f820ef7115e" providerId="AD" clId="Web-{D0F6038E-1437-4FFD-7F47-8108367631D4}" dt="2020-08-27T19:22:12.033" v="114" actId="20577"/>
          <ac:spMkLst>
            <pc:docMk/>
            <pc:sldMk cId="275120516" sldId="476"/>
            <ac:spMk id="6" creationId="{82418CFA-6D41-4980-A0EC-28013A0C6BAE}"/>
          </ac:spMkLst>
        </pc:spChg>
      </pc:sldChg>
      <pc:sldChg chg="new del">
        <pc:chgData name="McGee, Margaret" userId="S::margaret.mcgee@suny.edu::07377fe7-8f05-4c22-a697-5f820ef7115e" providerId="AD" clId="Web-{D0F6038E-1437-4FFD-7F47-8108367631D4}" dt="2020-08-27T19:21:58.189" v="110"/>
        <pc:sldMkLst>
          <pc:docMk/>
          <pc:sldMk cId="2726159080" sldId="476"/>
        </pc:sldMkLst>
      </pc:sldChg>
      <pc:sldChg chg="modSp add ord replId">
        <pc:chgData name="McGee, Margaret" userId="S::margaret.mcgee@suny.edu::07377fe7-8f05-4c22-a697-5f820ef7115e" providerId="AD" clId="Web-{D0F6038E-1437-4FFD-7F47-8108367631D4}" dt="2020-08-27T19:36:42.022" v="1205" actId="20577"/>
        <pc:sldMkLst>
          <pc:docMk/>
          <pc:sldMk cId="444234946" sldId="477"/>
        </pc:sldMkLst>
        <pc:spChg chg="mod">
          <ac:chgData name="McGee, Margaret" userId="S::margaret.mcgee@suny.edu::07377fe7-8f05-4c22-a697-5f820ef7115e" providerId="AD" clId="Web-{D0F6038E-1437-4FFD-7F47-8108367631D4}" dt="2020-08-27T19:36:42.022" v="1205" actId="20577"/>
          <ac:spMkLst>
            <pc:docMk/>
            <pc:sldMk cId="444234946" sldId="477"/>
            <ac:spMk id="6" creationId="{82418CFA-6D41-4980-A0EC-28013A0C6BAE}"/>
          </ac:spMkLst>
        </pc:spChg>
      </pc:sldChg>
      <pc:sldChg chg="modSp add replId">
        <pc:chgData name="McGee, Margaret" userId="S::margaret.mcgee@suny.edu::07377fe7-8f05-4c22-a697-5f820ef7115e" providerId="AD" clId="Web-{D0F6038E-1437-4FFD-7F47-8108367631D4}" dt="2020-08-27T19:37:23.993" v="1215" actId="20577"/>
        <pc:sldMkLst>
          <pc:docMk/>
          <pc:sldMk cId="968669330" sldId="478"/>
        </pc:sldMkLst>
        <pc:spChg chg="mod">
          <ac:chgData name="McGee, Margaret" userId="S::margaret.mcgee@suny.edu::07377fe7-8f05-4c22-a697-5f820ef7115e" providerId="AD" clId="Web-{D0F6038E-1437-4FFD-7F47-8108367631D4}" dt="2020-08-27T19:37:23.993" v="1215" actId="20577"/>
          <ac:spMkLst>
            <pc:docMk/>
            <pc:sldMk cId="968669330" sldId="478"/>
            <ac:spMk id="6" creationId="{82418CFA-6D41-4980-A0EC-28013A0C6BAE}"/>
          </ac:spMkLst>
        </pc:spChg>
      </pc:sldChg>
    </pc:docChg>
  </pc:docChgLst>
  <pc:docChgLst>
    <pc:chgData name="McGee, Margaret" userId="S::margaret.mcgee@suny.edu::07377fe7-8f05-4c22-a697-5f820ef7115e" providerId="AD" clId="Web-{3E5CF659-2114-4FDA-B4D1-65E7BD3D24C6}"/>
    <pc:docChg chg="modSld">
      <pc:chgData name="McGee, Margaret" userId="S::margaret.mcgee@suny.edu::07377fe7-8f05-4c22-a697-5f820ef7115e" providerId="AD" clId="Web-{3E5CF659-2114-4FDA-B4D1-65E7BD3D24C6}" dt="2020-07-28T14:04:09.376" v="3" actId="20577"/>
      <pc:docMkLst>
        <pc:docMk/>
      </pc:docMkLst>
      <pc:sldChg chg="modSp">
        <pc:chgData name="McGee, Margaret" userId="S::margaret.mcgee@suny.edu::07377fe7-8f05-4c22-a697-5f820ef7115e" providerId="AD" clId="Web-{3E5CF659-2114-4FDA-B4D1-65E7BD3D24C6}" dt="2020-07-28T14:04:09.376" v="2" actId="20577"/>
        <pc:sldMkLst>
          <pc:docMk/>
          <pc:sldMk cId="680024156" sldId="467"/>
        </pc:sldMkLst>
        <pc:spChg chg="mod">
          <ac:chgData name="McGee, Margaret" userId="S::margaret.mcgee@suny.edu::07377fe7-8f05-4c22-a697-5f820ef7115e" providerId="AD" clId="Web-{3E5CF659-2114-4FDA-B4D1-65E7BD3D24C6}" dt="2020-07-28T14:04:09.376" v="2" actId="20577"/>
          <ac:spMkLst>
            <pc:docMk/>
            <pc:sldMk cId="680024156" sldId="467"/>
            <ac:spMk id="4" creationId="{5341DB96-EA4D-479F-8145-807E5104D577}"/>
          </ac:spMkLst>
        </pc:spChg>
      </pc:sldChg>
    </pc:docChg>
  </pc:docChgLst>
  <pc:docChgLst>
    <pc:chgData name="Tovstiadi, Esta" userId="S::esta.tovstiadi@suny.edu::b592cbb2-ea38-4240-8a3a-6613487ae435" providerId="AD" clId="Web-{D1FB82F3-B040-5B79-BA44-A7B79099804A}"/>
    <pc:docChg chg="modSld">
      <pc:chgData name="Tovstiadi, Esta" userId="S::esta.tovstiadi@suny.edu::b592cbb2-ea38-4240-8a3a-6613487ae435" providerId="AD" clId="Web-{D1FB82F3-B040-5B79-BA44-A7B79099804A}" dt="2020-03-30T18:29:34.551" v="2291"/>
      <pc:docMkLst>
        <pc:docMk/>
      </pc:docMkLst>
      <pc:sldChg chg="delSp modSp">
        <pc:chgData name="Tovstiadi, Esta" userId="S::esta.tovstiadi@suny.edu::b592cbb2-ea38-4240-8a3a-6613487ae435" providerId="AD" clId="Web-{D1FB82F3-B040-5B79-BA44-A7B79099804A}" dt="2020-03-30T18:29:34.551" v="2291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D1FB82F3-B040-5B79-BA44-A7B79099804A}" dt="2020-03-30T18:23:31.751" v="1558" actId="20577"/>
          <ac:spMkLst>
            <pc:docMk/>
            <pc:sldMk cId="491560966" sldId="413"/>
            <ac:spMk id="3" creationId="{00000000-0000-0000-0000-000000000000}"/>
          </ac:spMkLst>
        </pc:spChg>
        <pc:picChg chg="del">
          <ac:chgData name="Tovstiadi, Esta" userId="S::esta.tovstiadi@suny.edu::b592cbb2-ea38-4240-8a3a-6613487ae435" providerId="AD" clId="Web-{D1FB82F3-B040-5B79-BA44-A7B79099804A}" dt="2020-03-30T18:29:34.551" v="2291"/>
          <ac:picMkLst>
            <pc:docMk/>
            <pc:sldMk cId="491560966" sldId="413"/>
            <ac:picMk id="5" creationId="{00000000-0000-0000-0000-000000000000}"/>
          </ac:picMkLst>
        </pc:picChg>
      </pc:sldChg>
      <pc:sldChg chg="delSp modSp">
        <pc:chgData name="Tovstiadi, Esta" userId="S::esta.tovstiadi@suny.edu::b592cbb2-ea38-4240-8a3a-6613487ae435" providerId="AD" clId="Web-{D1FB82F3-B040-5B79-BA44-A7B79099804A}" dt="2020-03-30T18:29:19.223" v="2289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D1FB82F3-B040-5B79-BA44-A7B79099804A}" dt="2020-03-30T18:29:19.223" v="2289" actId="20577"/>
          <ac:spMkLst>
            <pc:docMk/>
            <pc:sldMk cId="3515826157" sldId="414"/>
            <ac:spMk id="3" creationId="{00000000-0000-0000-0000-000000000000}"/>
          </ac:spMkLst>
        </pc:spChg>
        <pc:picChg chg="del">
          <ac:chgData name="Tovstiadi, Esta" userId="S::esta.tovstiadi@suny.edu::b592cbb2-ea38-4240-8a3a-6613487ae435" providerId="AD" clId="Web-{D1FB82F3-B040-5B79-BA44-A7B79099804A}" dt="2020-03-30T18:18:46.139" v="136"/>
          <ac:picMkLst>
            <pc:docMk/>
            <pc:sldMk cId="3515826157" sldId="414"/>
            <ac:picMk id="5" creationId="{00000000-0000-0000-0000-000000000000}"/>
          </ac:picMkLst>
        </pc:picChg>
      </pc:sldChg>
    </pc:docChg>
  </pc:docChgLst>
  <pc:docChgLst>
    <pc:chgData name="Eichelberger, Michelle" userId="S::michelle.eichelberger@suny.edu::1bd4442c-2af1-40d1-9d43-8e1df5db51d4" providerId="AD" clId="Web-{9FBC912F-458F-60D7-FF8A-900AABBA3E84}"/>
    <pc:docChg chg="addSld delSld modSld sldOrd">
      <pc:chgData name="Eichelberger, Michelle" userId="S::michelle.eichelberger@suny.edu::1bd4442c-2af1-40d1-9d43-8e1df5db51d4" providerId="AD" clId="Web-{9FBC912F-458F-60D7-FF8A-900AABBA3E84}" dt="2020-01-31T15:58:51.960" v="1630" actId="20577"/>
      <pc:docMkLst>
        <pc:docMk/>
      </pc:docMkLst>
      <pc:sldChg chg="modSp">
        <pc:chgData name="Eichelberger, Michelle" userId="S::michelle.eichelberger@suny.edu::1bd4442c-2af1-40d1-9d43-8e1df5db51d4" providerId="AD" clId="Web-{9FBC912F-458F-60D7-FF8A-900AABBA3E84}" dt="2020-01-29T13:49:36.767" v="18" actId="20577"/>
        <pc:sldMkLst>
          <pc:docMk/>
          <pc:sldMk cId="2919431528" sldId="258"/>
        </pc:sldMkLst>
        <pc:spChg chg="mod">
          <ac:chgData name="Eichelberger, Michelle" userId="S::michelle.eichelberger@suny.edu::1bd4442c-2af1-40d1-9d43-8e1df5db51d4" providerId="AD" clId="Web-{9FBC912F-458F-60D7-FF8A-900AABBA3E84}" dt="2020-01-29T13:49:36.767" v="18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addSp delSp modSp">
        <pc:chgData name="Eichelberger, Michelle" userId="S::michelle.eichelberger@suny.edu::1bd4442c-2af1-40d1-9d43-8e1df5db51d4" providerId="AD" clId="Web-{9FBC912F-458F-60D7-FF8A-900AABBA3E84}" dt="2020-01-29T15:17:54.278" v="591" actId="1076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9FBC912F-458F-60D7-FF8A-900AABBA3E84}" dt="2020-01-29T14:51:49.055" v="586" actId="20577"/>
          <ac:spMkLst>
            <pc:docMk/>
            <pc:sldMk cId="3395575550" sldId="300"/>
            <ac:spMk id="3" creationId="{B0D9A189-B0D8-4563-8622-09F35A316A46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5:17:45.340" v="590" actId="1076"/>
          <ac:spMkLst>
            <pc:docMk/>
            <pc:sldMk cId="3395575550" sldId="300"/>
            <ac:spMk id="15" creationId="{619D2D6C-5ED3-4CFC-B08E-80FF2760CCC3}"/>
          </ac:spMkLst>
        </pc:spChg>
        <pc:graphicFrameChg chg="del mod modGraphic">
          <ac:chgData name="Eichelberger, Michelle" userId="S::michelle.eichelberger@suny.edu::1bd4442c-2af1-40d1-9d43-8e1df5db51d4" providerId="AD" clId="Web-{9FBC912F-458F-60D7-FF8A-900AABBA3E84}" dt="2020-01-29T14:18:15.987" v="550"/>
          <ac:graphicFrameMkLst>
            <pc:docMk/>
            <pc:sldMk cId="3395575550" sldId="300"/>
            <ac:graphicFrameMk id="14" creationId="{2E5701A4-F2B3-4497-A4C7-E9C083D11028}"/>
          </ac:graphicFrameMkLst>
        </pc:graphicFrameChg>
        <pc:graphicFrameChg chg="add mod modGraphic">
          <ac:chgData name="Eichelberger, Michelle" userId="S::michelle.eichelberger@suny.edu::1bd4442c-2af1-40d1-9d43-8e1df5db51d4" providerId="AD" clId="Web-{9FBC912F-458F-60D7-FF8A-900AABBA3E84}" dt="2020-01-29T15:17:54.278" v="591" actId="1076"/>
          <ac:graphicFrameMkLst>
            <pc:docMk/>
            <pc:sldMk cId="3395575550" sldId="300"/>
            <ac:graphicFrameMk id="16" creationId="{A5D41537-F172-451E-AB82-329F067B239B}"/>
          </ac:graphicFrameMkLst>
        </pc:graphicFrameChg>
      </pc:sldChg>
      <pc:sldChg chg="modSp">
        <pc:chgData name="Eichelberger, Michelle" userId="S::michelle.eichelberger@suny.edu::1bd4442c-2af1-40d1-9d43-8e1df5db51d4" providerId="AD" clId="Web-{9FBC912F-458F-60D7-FF8A-900AABBA3E84}" dt="2020-01-31T15:58:49.960" v="1629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9FBC912F-458F-60D7-FF8A-900AABBA3E84}" dt="2020-01-31T15:58:49.960" v="1629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addSp delSp modSp">
        <pc:chgData name="Eichelberger, Michelle" userId="S::michelle.eichelberger@suny.edu::1bd4442c-2af1-40d1-9d43-8e1df5db51d4" providerId="AD" clId="Web-{9FBC912F-458F-60D7-FF8A-900AABBA3E84}" dt="2020-01-29T14:17:21.720" v="539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9FBC912F-458F-60D7-FF8A-900AABBA3E84}" dt="2020-01-29T14:01:53.513" v="476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4:05:00.254" v="517" actId="20577"/>
          <ac:spMkLst>
            <pc:docMk/>
            <pc:sldMk cId="2597148903" sldId="315"/>
            <ac:spMk id="3" creationId="{00000000-0000-0000-0000-000000000000}"/>
          </ac:spMkLst>
        </pc:spChg>
        <pc:spChg chg="del">
          <ac:chgData name="Eichelberger, Michelle" userId="S::michelle.eichelberger@suny.edu::1bd4442c-2af1-40d1-9d43-8e1df5db51d4" providerId="AD" clId="Web-{9FBC912F-458F-60D7-FF8A-900AABBA3E84}" dt="2020-01-29T13:55:47.140" v="455"/>
          <ac:spMkLst>
            <pc:docMk/>
            <pc:sldMk cId="2597148903" sldId="315"/>
            <ac:spMk id="14" creationId="{F09A689B-13FC-4C1F-B2D4-CA5EC04DBC66}"/>
          </ac:spMkLst>
        </pc:spChg>
        <pc:spChg chg="add del">
          <ac:chgData name="Eichelberger, Michelle" userId="S::michelle.eichelberger@suny.edu::1bd4442c-2af1-40d1-9d43-8e1df5db51d4" providerId="AD" clId="Web-{9FBC912F-458F-60D7-FF8A-900AABBA3E84}" dt="2020-01-29T14:17:21.720" v="539"/>
          <ac:spMkLst>
            <pc:docMk/>
            <pc:sldMk cId="2597148903" sldId="315"/>
            <ac:spMk id="16" creationId="{22CB6D12-7BA1-4297-986C-C3406EAC2648}"/>
          </ac:spMkLst>
        </pc:spChg>
        <pc:spChg chg="add mod">
          <ac:chgData name="Eichelberger, Michelle" userId="S::michelle.eichelberger@suny.edu::1bd4442c-2af1-40d1-9d43-8e1df5db51d4" providerId="AD" clId="Web-{9FBC912F-458F-60D7-FF8A-900AABBA3E84}" dt="2020-01-29T14:17:13.923" v="537" actId="20577"/>
          <ac:spMkLst>
            <pc:docMk/>
            <pc:sldMk cId="2597148903" sldId="315"/>
            <ac:spMk id="17" creationId="{B749AB1E-829D-4078-9AC8-D1E449881812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55:47.140" v="455"/>
          <ac:picMkLst>
            <pc:docMk/>
            <pc:sldMk cId="2597148903" sldId="315"/>
            <ac:picMk id="4" creationId="{63EEF00D-6CC2-4F82-9742-E00D82F84CDD}"/>
          </ac:picMkLst>
        </pc:picChg>
        <pc:picChg chg="add mod modCrop">
          <ac:chgData name="Eichelberger, Michelle" userId="S::michelle.eichelberger@suny.edu::1bd4442c-2af1-40d1-9d43-8e1df5db51d4" providerId="AD" clId="Web-{9FBC912F-458F-60D7-FF8A-900AABBA3E84}" dt="2020-01-29T14:06:57.040" v="525" actId="1076"/>
          <ac:picMkLst>
            <pc:docMk/>
            <pc:sldMk cId="2597148903" sldId="315"/>
            <ac:picMk id="13" creationId="{05015497-B310-472B-A577-65409A29224E}"/>
          </ac:picMkLst>
        </pc:picChg>
      </pc:sldChg>
      <pc:sldChg chg="addSp delSp modSp">
        <pc:chgData name="Eichelberger, Michelle" userId="S::michelle.eichelberger@suny.edu::1bd4442c-2af1-40d1-9d43-8e1df5db51d4" providerId="AD" clId="Web-{9FBC912F-458F-60D7-FF8A-900AABBA3E84}" dt="2020-01-31T15:58:11.898" v="1620" actId="20577"/>
        <pc:sldMkLst>
          <pc:docMk/>
          <pc:sldMk cId="2948244347" sldId="328"/>
        </pc:sldMkLst>
        <pc:spChg chg="add mod">
          <ac:chgData name="Eichelberger, Michelle" userId="S::michelle.eichelberger@suny.edu::1bd4442c-2af1-40d1-9d43-8e1df5db51d4" providerId="AD" clId="Web-{9FBC912F-458F-60D7-FF8A-900AABBA3E84}" dt="2020-01-31T15:58:04.741" v="1617" actId="20577"/>
          <ac:spMkLst>
            <pc:docMk/>
            <pc:sldMk cId="2948244347" sldId="328"/>
            <ac:spMk id="11" creationId="{FE4CF827-58B1-4CE7-9CC4-BDD7DE8FBB8B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1T15:58:11.898" v="1620" actId="20577"/>
          <ac:spMkLst>
            <pc:docMk/>
            <pc:sldMk cId="2948244347" sldId="328"/>
            <ac:spMk id="12" creationId="{00000000-0000-0000-0000-000000000000}"/>
          </ac:spMkLst>
        </pc:spChg>
        <pc:spChg chg="add mod ord">
          <ac:chgData name="Eichelberger, Michelle" userId="S::michelle.eichelberger@suny.edu::1bd4442c-2af1-40d1-9d43-8e1df5db51d4" providerId="AD" clId="Web-{9FBC912F-458F-60D7-FF8A-900AABBA3E84}" dt="2020-01-31T15:57:48.898" v="1615"/>
          <ac:spMkLst>
            <pc:docMk/>
            <pc:sldMk cId="2948244347" sldId="328"/>
            <ac:spMk id="13" creationId="{67894590-C221-4308-ABF4-233D581EBFE4}"/>
          </ac:spMkLst>
        </pc:spChg>
        <pc:spChg chg="del">
          <ac:chgData name="Eichelberger, Michelle" userId="S::michelle.eichelberger@suny.edu::1bd4442c-2af1-40d1-9d43-8e1df5db51d4" providerId="AD" clId="Web-{9FBC912F-458F-60D7-FF8A-900AABBA3E84}" dt="2020-01-29T13:51:03.176" v="74"/>
          <ac:spMkLst>
            <pc:docMk/>
            <pc:sldMk cId="2948244347" sldId="328"/>
            <ac:spMk id="14" creationId="{00000000-0000-0000-0000-000000000000}"/>
          </ac:spMkLst>
        </pc:spChg>
        <pc:spChg chg="add mod ord">
          <ac:chgData name="Eichelberger, Michelle" userId="S::michelle.eichelberger@suny.edu::1bd4442c-2af1-40d1-9d43-8e1df5db51d4" providerId="AD" clId="Web-{9FBC912F-458F-60D7-FF8A-900AABBA3E84}" dt="2020-01-31T15:57:55.679" v="1616"/>
          <ac:spMkLst>
            <pc:docMk/>
            <pc:sldMk cId="2948244347" sldId="328"/>
            <ac:spMk id="14" creationId="{5DC0C9B7-F311-4C8A-91C9-7B579221F3BD}"/>
          </ac:spMkLst>
        </pc:spChg>
        <pc:spChg chg="add del mod">
          <ac:chgData name="Eichelberger, Michelle" userId="S::michelle.eichelberger@suny.edu::1bd4442c-2af1-40d1-9d43-8e1df5db51d4" providerId="AD" clId="Web-{9FBC912F-458F-60D7-FF8A-900AABBA3E84}" dt="2020-01-30T16:42:13.051" v="814"/>
          <ac:spMkLst>
            <pc:docMk/>
            <pc:sldMk cId="2948244347" sldId="328"/>
            <ac:spMk id="15" creationId="{16AC2EDA-8DA3-4293-B4B5-AB6D89FD3E8B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50:59.473" v="73"/>
          <ac:picMkLst>
            <pc:docMk/>
            <pc:sldMk cId="2948244347" sldId="328"/>
            <ac:picMk id="13" creationId="{00000000-0000-0000-0000-000000000000}"/>
          </ac:picMkLst>
        </pc:picChg>
      </pc:sldChg>
      <pc:sldChg chg="modSp">
        <pc:chgData name="Eichelberger, Michelle" userId="S::michelle.eichelberger@suny.edu::1bd4442c-2af1-40d1-9d43-8e1df5db51d4" providerId="AD" clId="Web-{9FBC912F-458F-60D7-FF8A-900AABBA3E84}" dt="2020-01-30T16:47:19.468" v="1072" actId="20577"/>
        <pc:sldMkLst>
          <pc:docMk/>
          <pc:sldMk cId="149285507" sldId="332"/>
        </pc:sldMkLst>
        <pc:spChg chg="mod">
          <ac:chgData name="Eichelberger, Michelle" userId="S::michelle.eichelberger@suny.edu::1bd4442c-2af1-40d1-9d43-8e1df5db51d4" providerId="AD" clId="Web-{9FBC912F-458F-60D7-FF8A-900AABBA3E84}" dt="2020-01-30T16:45:23.589" v="952" actId="20577"/>
          <ac:spMkLst>
            <pc:docMk/>
            <pc:sldMk cId="149285507" sldId="332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0T16:47:19.468" v="1072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9FBC912F-458F-60D7-FF8A-900AABBA3E84}" dt="2020-01-29T15:20:35.465" v="711" actId="20577"/>
        <pc:sldMkLst>
          <pc:docMk/>
          <pc:sldMk cId="3546033310" sldId="344"/>
        </pc:sldMkLst>
        <pc:spChg chg="mod">
          <ac:chgData name="Eichelberger, Michelle" userId="S::michelle.eichelberger@suny.edu::1bd4442c-2af1-40d1-9d43-8e1df5db51d4" providerId="AD" clId="Web-{9FBC912F-458F-60D7-FF8A-900AABBA3E84}" dt="2020-01-29T15:20:35.465" v="711" actId="20577"/>
          <ac:spMkLst>
            <pc:docMk/>
            <pc:sldMk cId="3546033310" sldId="344"/>
            <ac:spMk id="2" creationId="{71EA7B85-A46E-4A0A-B5A6-003D849DE4A5}"/>
          </ac:spMkLst>
        </pc:spChg>
      </pc:sldChg>
      <pc:sldChg chg="del ord">
        <pc:chgData name="Eichelberger, Michelle" userId="S::michelle.eichelberger@suny.edu::1bd4442c-2af1-40d1-9d43-8e1df5db51d4" providerId="AD" clId="Web-{9FBC912F-458F-60D7-FF8A-900AABBA3E84}" dt="2020-01-30T16:45:08.604" v="911"/>
        <pc:sldMkLst>
          <pc:docMk/>
          <pc:sldMk cId="2638821289" sldId="354"/>
        </pc:sldMkLst>
      </pc:sldChg>
      <pc:sldChg chg="del">
        <pc:chgData name="Eichelberger, Michelle" userId="S::michelle.eichelberger@suny.edu::1bd4442c-2af1-40d1-9d43-8e1df5db51d4" providerId="AD" clId="Web-{9FBC912F-458F-60D7-FF8A-900AABBA3E84}" dt="2020-01-29T13:49:43.736" v="21"/>
        <pc:sldMkLst>
          <pc:docMk/>
          <pc:sldMk cId="3543797670" sldId="361"/>
        </pc:sldMkLst>
      </pc:sldChg>
      <pc:sldChg chg="del">
        <pc:chgData name="Eichelberger, Michelle" userId="S::michelle.eichelberger@suny.edu::1bd4442c-2af1-40d1-9d43-8e1df5db51d4" providerId="AD" clId="Web-{9FBC912F-458F-60D7-FF8A-900AABBA3E84}" dt="2020-01-29T13:50:19.112" v="56"/>
        <pc:sldMkLst>
          <pc:docMk/>
          <pc:sldMk cId="3198353947" sldId="362"/>
        </pc:sldMkLst>
      </pc:sldChg>
      <pc:sldChg chg="delSp modSp">
        <pc:chgData name="Eichelberger, Michelle" userId="S::michelle.eichelberger@suny.edu::1bd4442c-2af1-40d1-9d43-8e1df5db51d4" providerId="AD" clId="Web-{9FBC912F-458F-60D7-FF8A-900AABBA3E84}" dt="2020-01-31T15:28:18.260" v="1612" actId="20577"/>
        <pc:sldMkLst>
          <pc:docMk/>
          <pc:sldMk cId="594391665" sldId="363"/>
        </pc:sldMkLst>
        <pc:spChg chg="mod">
          <ac:chgData name="Eichelberger, Michelle" userId="S::michelle.eichelberger@suny.edu::1bd4442c-2af1-40d1-9d43-8e1df5db51d4" providerId="AD" clId="Web-{9FBC912F-458F-60D7-FF8A-900AABBA3E84}" dt="2020-01-31T15:28:18.260" v="1612" actId="20577"/>
          <ac:spMkLst>
            <pc:docMk/>
            <pc:sldMk cId="594391665" sldId="363"/>
            <ac:spMk id="10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3:50:12.768" v="54" actId="20577"/>
          <ac:spMkLst>
            <pc:docMk/>
            <pc:sldMk cId="594391665" sldId="363"/>
            <ac:spMk id="11" creationId="{00000000-0000-0000-0000-000000000000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49:59.861" v="25"/>
          <ac:picMkLst>
            <pc:docMk/>
            <pc:sldMk cId="594391665" sldId="363"/>
            <ac:picMk id="2050" creationId="{00000000-0000-0000-0000-000000000000}"/>
          </ac:picMkLst>
        </pc:picChg>
      </pc:sldChg>
      <pc:sldChg chg="modSp del">
        <pc:chgData name="Eichelberger, Michelle" userId="S::michelle.eichelberger@suny.edu::1bd4442c-2af1-40d1-9d43-8e1df5db51d4" providerId="AD" clId="Web-{9FBC912F-458F-60D7-FF8A-900AABBA3E84}" dt="2020-01-31T15:27:55.713" v="1607"/>
        <pc:sldMkLst>
          <pc:docMk/>
          <pc:sldMk cId="135767456" sldId="366"/>
        </pc:sldMkLst>
        <pc:picChg chg="mod">
          <ac:chgData name="Eichelberger, Michelle" userId="S::michelle.eichelberger@suny.edu::1bd4442c-2af1-40d1-9d43-8e1df5db51d4" providerId="AD" clId="Web-{9FBC912F-458F-60D7-FF8A-900AABBA3E84}" dt="2020-01-31T15:27:42.994" v="1606"/>
          <ac:picMkLst>
            <pc:docMk/>
            <pc:sldMk cId="135767456" sldId="366"/>
            <ac:picMk id="15" creationId="{00000000-0000-0000-0000-000000000000}"/>
          </ac:picMkLst>
        </pc:picChg>
      </pc:sldChg>
      <pc:sldChg chg="addSp modSp add replId">
        <pc:chgData name="Eichelberger, Michelle" userId="S::michelle.eichelberger@suny.edu::1bd4442c-2af1-40d1-9d43-8e1df5db51d4" providerId="AD" clId="Web-{9FBC912F-458F-60D7-FF8A-900AABBA3E84}" dt="2020-01-29T21:35:53.286" v="755" actId="14100"/>
        <pc:sldMkLst>
          <pc:docMk/>
          <pc:sldMk cId="559344816" sldId="368"/>
        </pc:sldMkLst>
        <pc:spChg chg="mod">
          <ac:chgData name="Eichelberger, Michelle" userId="S::michelle.eichelberger@suny.edu::1bd4442c-2af1-40d1-9d43-8e1df5db51d4" providerId="AD" clId="Web-{9FBC912F-458F-60D7-FF8A-900AABBA3E84}" dt="2020-01-29T14:04:07.096" v="503" actId="20577"/>
          <ac:spMkLst>
            <pc:docMk/>
            <pc:sldMk cId="559344816" sldId="368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21:33:58.832" v="744" actId="14100"/>
          <ac:spMkLst>
            <pc:docMk/>
            <pc:sldMk cId="559344816" sldId="368"/>
            <ac:spMk id="3" creationId="{00000000-0000-0000-0000-000000000000}"/>
          </ac:spMkLst>
        </pc:spChg>
        <pc:spChg chg="add mod">
          <ac:chgData name="Eichelberger, Michelle" userId="S::michelle.eichelberger@suny.edu::1bd4442c-2af1-40d1-9d43-8e1df5db51d4" providerId="AD" clId="Web-{9FBC912F-458F-60D7-FF8A-900AABBA3E84}" dt="2020-01-29T21:35:53.286" v="755" actId="14100"/>
          <ac:spMkLst>
            <pc:docMk/>
            <pc:sldMk cId="559344816" sldId="368"/>
            <ac:spMk id="14" creationId="{953A1FF4-220E-4274-B822-CFF8EF073CD9}"/>
          </ac:spMkLst>
        </pc:spChg>
        <pc:picChg chg="add mod">
          <ac:chgData name="Eichelberger, Michelle" userId="S::michelle.eichelberger@suny.edu::1bd4442c-2af1-40d1-9d43-8e1df5db51d4" providerId="AD" clId="Web-{9FBC912F-458F-60D7-FF8A-900AABBA3E84}" dt="2020-01-29T21:35:01.942" v="746" actId="1076"/>
          <ac:picMkLst>
            <pc:docMk/>
            <pc:sldMk cId="559344816" sldId="368"/>
            <ac:picMk id="4" creationId="{E79FE2BC-798B-4C67-83AE-2A67488D9B5E}"/>
          </ac:picMkLst>
        </pc:picChg>
      </pc:sldChg>
      <pc:sldChg chg="del">
        <pc:chgData name="Eichelberger, Michelle" userId="S::michelle.eichelberger@suny.edu::1bd4442c-2af1-40d1-9d43-8e1df5db51d4" providerId="AD" clId="Web-{9FBC912F-458F-60D7-FF8A-900AABBA3E84}" dt="2020-01-30T16:42:57.193" v="833"/>
        <pc:sldMkLst>
          <pc:docMk/>
          <pc:sldMk cId="1989452076" sldId="372"/>
        </pc:sldMkLst>
      </pc:sldChg>
      <pc:sldChg chg="modSp add replId">
        <pc:chgData name="Eichelberger, Michelle" userId="S::michelle.eichelberger@suny.edu::1bd4442c-2af1-40d1-9d43-8e1df5db51d4" providerId="AD" clId="Web-{9FBC912F-458F-60D7-FF8A-900AABBA3E84}" dt="2020-01-31T15:25:26.353" v="1591" actId="20577"/>
        <pc:sldMkLst>
          <pc:docMk/>
          <pc:sldMk cId="3070354957" sldId="380"/>
        </pc:sldMkLst>
        <pc:spChg chg="mod">
          <ac:chgData name="Eichelberger, Michelle" userId="S::michelle.eichelberger@suny.edu::1bd4442c-2af1-40d1-9d43-8e1df5db51d4" providerId="AD" clId="Web-{9FBC912F-458F-60D7-FF8A-900AABBA3E84}" dt="2020-01-30T20:28:42.666" v="1097" actId="20577"/>
          <ac:spMkLst>
            <pc:docMk/>
            <pc:sldMk cId="3070354957" sldId="380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1T15:25:26.353" v="1591" actId="20577"/>
          <ac:spMkLst>
            <pc:docMk/>
            <pc:sldMk cId="3070354957" sldId="380"/>
            <ac:spMk id="14" creationId="{00000000-0000-0000-0000-000000000000}"/>
          </ac:spMkLst>
        </pc:spChg>
      </pc:sldChg>
    </pc:docChg>
  </pc:docChgLst>
  <pc:docChgLst>
    <pc:chgData name="Eichelberger, Michelle" userId="S::michelle.eichelberger@suny.edu::1bd4442c-2af1-40d1-9d43-8e1df5db51d4" providerId="AD" clId="Web-{9CF784BD-4802-49A0-93BB-24A508443900}"/>
    <pc:docChg chg="addSld modSld">
      <pc:chgData name="Eichelberger, Michelle" userId="S::michelle.eichelberger@suny.edu::1bd4442c-2af1-40d1-9d43-8e1df5db51d4" providerId="AD" clId="Web-{9CF784BD-4802-49A0-93BB-24A508443900}" dt="2020-07-27T17:25:18.286" v="1370" actId="20577"/>
      <pc:docMkLst>
        <pc:docMk/>
      </pc:docMkLst>
      <pc:sldChg chg="delSp modSp">
        <pc:chgData name="Eichelberger, Michelle" userId="S::michelle.eichelberger@suny.edu::1bd4442c-2af1-40d1-9d43-8e1df5db51d4" providerId="AD" clId="Web-{9CF784BD-4802-49A0-93BB-24A508443900}" dt="2020-07-27T17:17:14.363" v="1252" actId="14100"/>
        <pc:sldMkLst>
          <pc:docMk/>
          <pc:sldMk cId="2989868960" sldId="432"/>
        </pc:sldMkLst>
        <pc:spChg chg="del">
          <ac:chgData name="Eichelberger, Michelle" userId="S::michelle.eichelberger@suny.edu::1bd4442c-2af1-40d1-9d43-8e1df5db51d4" providerId="AD" clId="Web-{9CF784BD-4802-49A0-93BB-24A508443900}" dt="2020-07-27T17:16:18.097" v="1239"/>
          <ac:spMkLst>
            <pc:docMk/>
            <pc:sldMk cId="2989868960" sldId="432"/>
            <ac:spMk id="4" creationId="{453FDD12-CCE8-4F9F-B8A1-D08C2E9649DC}"/>
          </ac:spMkLst>
        </pc:spChg>
        <pc:spChg chg="mod">
          <ac:chgData name="Eichelberger, Michelle" userId="S::michelle.eichelberger@suny.edu::1bd4442c-2af1-40d1-9d43-8e1df5db51d4" providerId="AD" clId="Web-{9CF784BD-4802-49A0-93BB-24A508443900}" dt="2020-07-27T16:51:31.319" v="1189" actId="20577"/>
          <ac:spMkLst>
            <pc:docMk/>
            <pc:sldMk cId="2989868960" sldId="432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CF784BD-4802-49A0-93BB-24A508443900}" dt="2020-07-27T17:17:14.363" v="1252" actId="14100"/>
          <ac:spMkLst>
            <pc:docMk/>
            <pc:sldMk cId="2989868960" sldId="432"/>
            <ac:spMk id="14" creationId="{00000000-0000-0000-0000-000000000000}"/>
          </ac:spMkLst>
        </pc:spChg>
      </pc:sldChg>
      <pc:sldChg chg="delSp modSp">
        <pc:chgData name="Eichelberger, Michelle" userId="S::michelle.eichelberger@suny.edu::1bd4442c-2af1-40d1-9d43-8e1df5db51d4" providerId="AD" clId="Web-{9CF784BD-4802-49A0-93BB-24A508443900}" dt="2020-07-27T16:47:25.239" v="874" actId="20577"/>
        <pc:sldMkLst>
          <pc:docMk/>
          <pc:sldMk cId="1785357745" sldId="433"/>
        </pc:sldMkLst>
        <pc:spChg chg="mod">
          <ac:chgData name="Eichelberger, Michelle" userId="S::michelle.eichelberger@suny.edu::1bd4442c-2af1-40d1-9d43-8e1df5db51d4" providerId="AD" clId="Web-{9CF784BD-4802-49A0-93BB-24A508443900}" dt="2020-07-27T16:45:05.613" v="278" actId="20577"/>
          <ac:spMkLst>
            <pc:docMk/>
            <pc:sldMk cId="1785357745" sldId="433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CF784BD-4802-49A0-93BB-24A508443900}" dt="2020-07-27T16:47:25.239" v="874" actId="20577"/>
          <ac:spMkLst>
            <pc:docMk/>
            <pc:sldMk cId="1785357745" sldId="433"/>
            <ac:spMk id="14" creationId="{00000000-0000-0000-0000-000000000000}"/>
          </ac:spMkLst>
        </pc:spChg>
        <pc:picChg chg="del">
          <ac:chgData name="Eichelberger, Michelle" userId="S::michelle.eichelberger@suny.edu::1bd4442c-2af1-40d1-9d43-8e1df5db51d4" providerId="AD" clId="Web-{9CF784BD-4802-49A0-93BB-24A508443900}" dt="2020-07-27T16:44:56.598" v="263"/>
          <ac:picMkLst>
            <pc:docMk/>
            <pc:sldMk cId="1785357745" sldId="433"/>
            <ac:picMk id="3" creationId="{DAC51337-1D75-4ADA-B323-C8952618FD90}"/>
          </ac:picMkLst>
        </pc:picChg>
      </pc:sldChg>
      <pc:sldChg chg="delSp modSp">
        <pc:chgData name="Eichelberger, Michelle" userId="S::michelle.eichelberger@suny.edu::1bd4442c-2af1-40d1-9d43-8e1df5db51d4" providerId="AD" clId="Web-{9CF784BD-4802-49A0-93BB-24A508443900}" dt="2020-07-27T16:51:22.147" v="1179" actId="20577"/>
        <pc:sldMkLst>
          <pc:docMk/>
          <pc:sldMk cId="1593968665" sldId="435"/>
        </pc:sldMkLst>
        <pc:spChg chg="mod">
          <ac:chgData name="Eichelberger, Michelle" userId="S::michelle.eichelberger@suny.edu::1bd4442c-2af1-40d1-9d43-8e1df5db51d4" providerId="AD" clId="Web-{9CF784BD-4802-49A0-93BB-24A508443900}" dt="2020-07-27T16:47:42.974" v="918" actId="20577"/>
          <ac:spMkLst>
            <pc:docMk/>
            <pc:sldMk cId="1593968665" sldId="435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CF784BD-4802-49A0-93BB-24A508443900}" dt="2020-07-27T16:51:22.147" v="1179" actId="20577"/>
          <ac:spMkLst>
            <pc:docMk/>
            <pc:sldMk cId="1593968665" sldId="435"/>
            <ac:spMk id="14" creationId="{00000000-0000-0000-0000-000000000000}"/>
          </ac:spMkLst>
        </pc:spChg>
        <pc:picChg chg="del">
          <ac:chgData name="Eichelberger, Michelle" userId="S::michelle.eichelberger@suny.edu::1bd4442c-2af1-40d1-9d43-8e1df5db51d4" providerId="AD" clId="Web-{9CF784BD-4802-49A0-93BB-24A508443900}" dt="2020-07-27T16:47:44.989" v="921"/>
          <ac:picMkLst>
            <pc:docMk/>
            <pc:sldMk cId="1593968665" sldId="435"/>
            <ac:picMk id="2" creationId="{759A167A-1382-4DA2-A938-F4FE40B9507A}"/>
          </ac:picMkLst>
        </pc:picChg>
      </pc:sldChg>
      <pc:sldChg chg="modSp">
        <pc:chgData name="Eichelberger, Michelle" userId="S::michelle.eichelberger@suny.edu::1bd4442c-2af1-40d1-9d43-8e1df5db51d4" providerId="AD" clId="Web-{9CF784BD-4802-49A0-93BB-24A508443900}" dt="2020-07-27T17:18:13.613" v="1348" actId="20577"/>
        <pc:sldMkLst>
          <pc:docMk/>
          <pc:sldMk cId="3512025937" sldId="436"/>
        </pc:sldMkLst>
        <pc:spChg chg="mod">
          <ac:chgData name="Eichelberger, Michelle" userId="S::michelle.eichelberger@suny.edu::1bd4442c-2af1-40d1-9d43-8e1df5db51d4" providerId="AD" clId="Web-{9CF784BD-4802-49A0-93BB-24A508443900}" dt="2020-07-27T17:18:13.613" v="1348" actId="20577"/>
          <ac:spMkLst>
            <pc:docMk/>
            <pc:sldMk cId="3512025937" sldId="436"/>
            <ac:spMk id="14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9CF784BD-4802-49A0-93BB-24A508443900}" dt="2020-07-27T16:44:42.098" v="261" actId="20577"/>
        <pc:sldMkLst>
          <pc:docMk/>
          <pc:sldMk cId="667077888" sldId="444"/>
        </pc:sldMkLst>
        <pc:spChg chg="mod">
          <ac:chgData name="Eichelberger, Michelle" userId="S::michelle.eichelberger@suny.edu::1bd4442c-2af1-40d1-9d43-8e1df5db51d4" providerId="AD" clId="Web-{9CF784BD-4802-49A0-93BB-24A508443900}" dt="2020-07-27T16:44:42.098" v="261" actId="20577"/>
          <ac:spMkLst>
            <pc:docMk/>
            <pc:sldMk cId="667077888" sldId="444"/>
            <ac:spMk id="12" creationId="{00000000-0000-0000-0000-000000000000}"/>
          </ac:spMkLst>
        </pc:spChg>
      </pc:sldChg>
      <pc:sldChg chg="delSp modSp add replId">
        <pc:chgData name="Eichelberger, Michelle" userId="S::michelle.eichelberger@suny.edu::1bd4442c-2af1-40d1-9d43-8e1df5db51d4" providerId="AD" clId="Web-{9CF784BD-4802-49A0-93BB-24A508443900}" dt="2020-07-27T17:25:11.802" v="1368" actId="20577"/>
        <pc:sldMkLst>
          <pc:docMk/>
          <pc:sldMk cId="2219423648" sldId="456"/>
        </pc:sldMkLst>
        <pc:spChg chg="del">
          <ac:chgData name="Eichelberger, Michelle" userId="S::michelle.eichelberger@suny.edu::1bd4442c-2af1-40d1-9d43-8e1df5db51d4" providerId="AD" clId="Web-{9CF784BD-4802-49A0-93BB-24A508443900}" dt="2020-07-27T17:25:08.380" v="1365"/>
          <ac:spMkLst>
            <pc:docMk/>
            <pc:sldMk cId="2219423648" sldId="456"/>
            <ac:spMk id="4" creationId="{453FDD12-CCE8-4F9F-B8A1-D08C2E9649DC}"/>
          </ac:spMkLst>
        </pc:spChg>
        <pc:spChg chg="mod">
          <ac:chgData name="Eichelberger, Michelle" userId="S::michelle.eichelberger@suny.edu::1bd4442c-2af1-40d1-9d43-8e1df5db51d4" providerId="AD" clId="Web-{9CF784BD-4802-49A0-93BB-24A508443900}" dt="2020-07-27T16:51:41.788" v="1205" actId="20577"/>
          <ac:spMkLst>
            <pc:docMk/>
            <pc:sldMk cId="2219423648" sldId="456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CF784BD-4802-49A0-93BB-24A508443900}" dt="2020-07-27T17:25:11.802" v="1368" actId="20577"/>
          <ac:spMkLst>
            <pc:docMk/>
            <pc:sldMk cId="2219423648" sldId="456"/>
            <ac:spMk id="14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F311EF73-CEF8-4EF2-A0B8-120E8F0DCF84}"/>
    <pc:docChg chg="modSld">
      <pc:chgData name="McGee, Margaret" userId="S::margaret.mcgee@suny.edu::07377fe7-8f05-4c22-a697-5f820ef7115e" providerId="AD" clId="Web-{F311EF73-CEF8-4EF2-A0B8-120E8F0DCF84}" dt="2020-08-24T20:31:15.665" v="143" actId="1076"/>
      <pc:docMkLst>
        <pc:docMk/>
      </pc:docMkLst>
      <pc:sldChg chg="modSp">
        <pc:chgData name="McGee, Margaret" userId="S::margaret.mcgee@suny.edu::07377fe7-8f05-4c22-a697-5f820ef7115e" providerId="AD" clId="Web-{F311EF73-CEF8-4EF2-A0B8-120E8F0DCF84}" dt="2020-08-24T20:27:52.276" v="14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F311EF73-CEF8-4EF2-A0B8-120E8F0DCF84}" dt="2020-08-24T20:27:52.276" v="14" actId="20577"/>
          <ac:spMkLst>
            <pc:docMk/>
            <pc:sldMk cId="2227392382" sldId="342"/>
            <ac:spMk id="6" creationId="{82418CFA-6D41-4980-A0EC-28013A0C6BAE}"/>
          </ac:spMkLst>
        </pc:spChg>
      </pc:sldChg>
      <pc:sldChg chg="modSp">
        <pc:chgData name="McGee, Margaret" userId="S::margaret.mcgee@suny.edu::07377fe7-8f05-4c22-a697-5f820ef7115e" providerId="AD" clId="Web-{F311EF73-CEF8-4EF2-A0B8-120E8F0DCF84}" dt="2020-08-24T20:31:15.665" v="143" actId="1076"/>
        <pc:sldMkLst>
          <pc:docMk/>
          <pc:sldMk cId="295589292" sldId="369"/>
        </pc:sldMkLst>
        <pc:picChg chg="mod">
          <ac:chgData name="McGee, Margaret" userId="S::margaret.mcgee@suny.edu::07377fe7-8f05-4c22-a697-5f820ef7115e" providerId="AD" clId="Web-{F311EF73-CEF8-4EF2-A0B8-120E8F0DCF84}" dt="2020-08-24T20:31:15.665" v="143" actId="1076"/>
          <ac:picMkLst>
            <pc:docMk/>
            <pc:sldMk cId="295589292" sldId="369"/>
            <ac:picMk id="4" creationId="{373A6041-C7DA-4738-91A2-CC0906AD6C6F}"/>
          </ac:picMkLst>
        </pc:picChg>
      </pc:sldChg>
      <pc:sldChg chg="modSp">
        <pc:chgData name="McGee, Margaret" userId="S::margaret.mcgee@suny.edu::07377fe7-8f05-4c22-a697-5f820ef7115e" providerId="AD" clId="Web-{F311EF73-CEF8-4EF2-A0B8-120E8F0DCF84}" dt="2020-08-24T20:28:30.557" v="46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F311EF73-CEF8-4EF2-A0B8-120E8F0DCF84}" dt="2020-08-24T20:28:30.557" v="46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F311EF73-CEF8-4EF2-A0B8-120E8F0DCF84}" dt="2020-08-24T20:31:03.993" v="141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F311EF73-CEF8-4EF2-A0B8-120E8F0DCF84}" dt="2020-08-24T20:31:03.993" v="141" actId="20577"/>
          <ac:spMkLst>
            <pc:docMk/>
            <pc:sldMk cId="620162658" sldId="379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F311EF73-CEF8-4EF2-A0B8-120E8F0DCF84}" dt="2020-08-24T20:29:39.181" v="77" actId="20577"/>
        <pc:sldMkLst>
          <pc:docMk/>
          <pc:sldMk cId="2610337857" sldId="452"/>
        </pc:sldMkLst>
        <pc:spChg chg="mod">
          <ac:chgData name="McGee, Margaret" userId="S::margaret.mcgee@suny.edu::07377fe7-8f05-4c22-a697-5f820ef7115e" providerId="AD" clId="Web-{F311EF73-CEF8-4EF2-A0B8-120E8F0DCF84}" dt="2020-08-24T20:29:39.181" v="77" actId="20577"/>
          <ac:spMkLst>
            <pc:docMk/>
            <pc:sldMk cId="2610337857" sldId="452"/>
            <ac:spMk id="6" creationId="{0134EE62-A3AE-4ABC-9D13-84F3C54BAAF7}"/>
          </ac:spMkLst>
        </pc:spChg>
      </pc:sldChg>
    </pc:docChg>
  </pc:docChgLst>
  <pc:docChgLst>
    <pc:chgData name="McGee, Margaret" userId="S::margaret.mcgee@suny.edu::07377fe7-8f05-4c22-a697-5f820ef7115e" providerId="AD" clId="Web-{E019B9B6-89A3-4022-A0B6-982C612AE751}"/>
    <pc:docChg chg="addSld delSld modSld sldOrd">
      <pc:chgData name="McGee, Margaret" userId="S::margaret.mcgee@suny.edu::07377fe7-8f05-4c22-a697-5f820ef7115e" providerId="AD" clId="Web-{E019B9B6-89A3-4022-A0B6-982C612AE751}" dt="2020-03-30T15:23:01.845" v="1812" actId="20577"/>
      <pc:docMkLst>
        <pc:docMk/>
      </pc:docMkLst>
      <pc:sldChg chg="modSp">
        <pc:chgData name="McGee, Margaret" userId="S::margaret.mcgee@suny.edu::07377fe7-8f05-4c22-a697-5f820ef7115e" providerId="AD" clId="Web-{E019B9B6-89A3-4022-A0B6-982C612AE751}" dt="2020-03-30T15:13:11.422" v="1616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E019B9B6-89A3-4022-A0B6-982C612AE751}" dt="2020-03-30T15:13:11.422" v="1616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 ord">
        <pc:chgData name="McGee, Margaret" userId="S::margaret.mcgee@suny.edu::07377fe7-8f05-4c22-a697-5f820ef7115e" providerId="AD" clId="Web-{E019B9B6-89A3-4022-A0B6-982C612AE751}" dt="2020-03-30T14:53:48.310" v="39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E019B9B6-89A3-4022-A0B6-982C612AE751}" dt="2020-03-30T14:53:21.388" v="32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 ord">
        <pc:chgData name="McGee, Margaret" userId="S::margaret.mcgee@suny.edu::07377fe7-8f05-4c22-a697-5f820ef7115e" providerId="AD" clId="Web-{E019B9B6-89A3-4022-A0B6-982C612AE751}" dt="2020-03-30T15:23:01.845" v="1811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E019B9B6-89A3-4022-A0B6-982C612AE751}" dt="2020-03-30T14:54:58.359" v="121" actId="20577"/>
          <ac:spMkLst>
            <pc:docMk/>
            <pc:sldMk cId="20872472" sldId="37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019B9B6-89A3-4022-A0B6-982C612AE751}" dt="2020-03-30T15:23:01.845" v="1811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E019B9B6-89A3-4022-A0B6-982C612AE751}" dt="2020-03-30T15:14:19.409" v="1627" actId="20577"/>
        <pc:sldMkLst>
          <pc:docMk/>
          <pc:sldMk cId="961357606" sldId="417"/>
        </pc:sldMkLst>
        <pc:spChg chg="mod">
          <ac:chgData name="McGee, Margaret" userId="S::margaret.mcgee@suny.edu::07377fe7-8f05-4c22-a697-5f820ef7115e" providerId="AD" clId="Web-{E019B9B6-89A3-4022-A0B6-982C612AE751}" dt="2020-03-30T15:14:19.409" v="1627" actId="20577"/>
          <ac:spMkLst>
            <pc:docMk/>
            <pc:sldMk cId="961357606" sldId="417"/>
            <ac:spMk id="6" creationId="{0134EE62-A3AE-4ABC-9D13-84F3C54BAAF7}"/>
          </ac:spMkLst>
        </pc:spChg>
      </pc:sldChg>
      <pc:sldChg chg="new del ord">
        <pc:chgData name="McGee, Margaret" userId="S::margaret.mcgee@suny.edu::07377fe7-8f05-4c22-a697-5f820ef7115e" providerId="AD" clId="Web-{E019B9B6-89A3-4022-A0B6-982C612AE751}" dt="2020-03-30T14:53:29.482" v="36"/>
        <pc:sldMkLst>
          <pc:docMk/>
          <pc:sldMk cId="2448772518" sldId="417"/>
        </pc:sldMkLst>
      </pc:sldChg>
    </pc:docChg>
  </pc:docChgLst>
  <pc:docChgLst>
    <pc:chgData name="McGee, Margaret" userId="S::margaret.mcgee@suny.edu::07377fe7-8f05-4c22-a697-5f820ef7115e" providerId="AD" clId="Web-{5B3ACFD5-2071-4E45-ACF2-BF6305216D05}"/>
    <pc:docChg chg="delSld modSld">
      <pc:chgData name="McGee, Margaret" userId="S::margaret.mcgee@suny.edu::07377fe7-8f05-4c22-a697-5f820ef7115e" providerId="AD" clId="Web-{5B3ACFD5-2071-4E45-ACF2-BF6305216D05}" dt="2020-09-22T12:56:42.592" v="1415" actId="20577"/>
      <pc:docMkLst>
        <pc:docMk/>
      </pc:docMkLst>
      <pc:sldChg chg="modSp">
        <pc:chgData name="McGee, Margaret" userId="S::margaret.mcgee@suny.edu::07377fe7-8f05-4c22-a697-5f820ef7115e" providerId="AD" clId="Web-{5B3ACFD5-2071-4E45-ACF2-BF6305216D05}" dt="2020-09-22T12:56:42.592" v="1414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5B3ACFD5-2071-4E45-ACF2-BF6305216D05}" dt="2020-09-22T12:56:42.592" v="1414" actId="20577"/>
          <ac:spMkLst>
            <pc:docMk/>
            <pc:sldMk cId="2227392382" sldId="342"/>
            <ac:spMk id="6" creationId="{82418CFA-6D41-4980-A0EC-28013A0C6BAE}"/>
          </ac:spMkLst>
        </pc:spChg>
      </pc:sldChg>
      <pc:sldChg chg="del">
        <pc:chgData name="McGee, Margaret" userId="S::margaret.mcgee@suny.edu::07377fe7-8f05-4c22-a697-5f820ef7115e" providerId="AD" clId="Web-{5B3ACFD5-2071-4E45-ACF2-BF6305216D05}" dt="2020-09-22T12:49:25.518" v="0"/>
        <pc:sldMkLst>
          <pc:docMk/>
          <pc:sldMk cId="20872472" sldId="377"/>
        </pc:sldMkLst>
      </pc:sldChg>
      <pc:sldChg chg="del">
        <pc:chgData name="McGee, Margaret" userId="S::margaret.mcgee@suny.edu::07377fe7-8f05-4c22-a697-5f820ef7115e" providerId="AD" clId="Web-{5B3ACFD5-2071-4E45-ACF2-BF6305216D05}" dt="2020-09-22T12:49:31.221" v="2"/>
        <pc:sldMkLst>
          <pc:docMk/>
          <pc:sldMk cId="620162658" sldId="379"/>
        </pc:sldMkLst>
      </pc:sldChg>
      <pc:sldChg chg="del">
        <pc:chgData name="McGee, Margaret" userId="S::margaret.mcgee@suny.edu::07377fe7-8f05-4c22-a697-5f820ef7115e" providerId="AD" clId="Web-{5B3ACFD5-2071-4E45-ACF2-BF6305216D05}" dt="2020-09-22T12:49:27.987" v="1"/>
        <pc:sldMkLst>
          <pc:docMk/>
          <pc:sldMk cId="2610337857" sldId="452"/>
        </pc:sldMkLst>
      </pc:sldChg>
      <pc:sldChg chg="del">
        <pc:chgData name="McGee, Margaret" userId="S::margaret.mcgee@suny.edu::07377fe7-8f05-4c22-a697-5f820ef7115e" providerId="AD" clId="Web-{5B3ACFD5-2071-4E45-ACF2-BF6305216D05}" dt="2020-09-22T12:51:31.459" v="208"/>
        <pc:sldMkLst>
          <pc:docMk/>
          <pc:sldMk cId="45523102" sldId="475"/>
        </pc:sldMkLst>
      </pc:sldChg>
      <pc:sldChg chg="del">
        <pc:chgData name="McGee, Margaret" userId="S::margaret.mcgee@suny.edu::07377fe7-8f05-4c22-a697-5f820ef7115e" providerId="AD" clId="Web-{5B3ACFD5-2071-4E45-ACF2-BF6305216D05}" dt="2020-09-22T12:51:34.521" v="209"/>
        <pc:sldMkLst>
          <pc:docMk/>
          <pc:sldMk cId="444234946" sldId="477"/>
        </pc:sldMkLst>
      </pc:sldChg>
      <pc:sldChg chg="del">
        <pc:chgData name="McGee, Margaret" userId="S::margaret.mcgee@suny.edu::07377fe7-8f05-4c22-a697-5f820ef7115e" providerId="AD" clId="Web-{5B3ACFD5-2071-4E45-ACF2-BF6305216D05}" dt="2020-09-22T12:49:38.159" v="3"/>
        <pc:sldMkLst>
          <pc:docMk/>
          <pc:sldMk cId="968669330" sldId="478"/>
        </pc:sldMkLst>
      </pc:sldChg>
    </pc:docChg>
  </pc:docChgLst>
  <pc:docChgLst>
    <pc:chgData name="Eichelberger, Michelle" userId="S::michelle.eichelberger@suny.edu::1bd4442c-2af1-40d1-9d43-8e1df5db51d4" providerId="AD" clId="Web-{4BDFB656-DE2F-4A0B-5588-B5FBC7F38D1F}"/>
    <pc:docChg chg="addSld modSld">
      <pc:chgData name="Eichelberger, Michelle" userId="S::michelle.eichelberger@suny.edu::1bd4442c-2af1-40d1-9d43-8e1df5db51d4" providerId="AD" clId="Web-{4BDFB656-DE2F-4A0B-5588-B5FBC7F38D1F}" dt="2020-08-28T15:02:01.275" v="349" actId="20577"/>
      <pc:docMkLst>
        <pc:docMk/>
      </pc:docMkLst>
      <pc:sldChg chg="modSp add replId">
        <pc:chgData name="Eichelberger, Michelle" userId="S::michelle.eichelberger@suny.edu::1bd4442c-2af1-40d1-9d43-8e1df5db51d4" providerId="AD" clId="Web-{4BDFB656-DE2F-4A0B-5588-B5FBC7F38D1F}" dt="2020-08-28T15:02:01.275" v="348" actId="20577"/>
        <pc:sldMkLst>
          <pc:docMk/>
          <pc:sldMk cId="2735211228" sldId="483"/>
        </pc:sldMkLst>
        <pc:spChg chg="mod">
          <ac:chgData name="Eichelberger, Michelle" userId="S::michelle.eichelberger@suny.edu::1bd4442c-2af1-40d1-9d43-8e1df5db51d4" providerId="AD" clId="Web-{4BDFB656-DE2F-4A0B-5588-B5FBC7F38D1F}" dt="2020-08-28T14:59:34.586" v="3" actId="20577"/>
          <ac:spMkLst>
            <pc:docMk/>
            <pc:sldMk cId="2735211228" sldId="483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4BDFB656-DE2F-4A0B-5588-B5FBC7F38D1F}" dt="2020-08-28T15:02:01.275" v="348" actId="20577"/>
          <ac:spMkLst>
            <pc:docMk/>
            <pc:sldMk cId="2735211228" sldId="483"/>
            <ac:spMk id="14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BB767904-2ECB-B142-FB6F-3996BC4FBB58}"/>
    <pc:docChg chg="addSld modSld">
      <pc:chgData name="Koerber, Jennifer" userId="S::jennifer.koerber@suny.edu::91757253-cc7b-4705-809f-b291d8f3bd2f" providerId="AD" clId="Web-{BB767904-2ECB-B142-FB6F-3996BC4FBB58}" dt="2019-12-17T19:26:29.871" v="386" actId="20577"/>
      <pc:docMkLst>
        <pc:docMk/>
      </pc:docMkLst>
      <pc:sldChg chg="modSp">
        <pc:chgData name="Koerber, Jennifer" userId="S::jennifer.koerber@suny.edu::91757253-cc7b-4705-809f-b291d8f3bd2f" providerId="AD" clId="Web-{BB767904-2ECB-B142-FB6F-3996BC4FBB58}" dt="2019-12-17T19:20:31.227" v="256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BB767904-2ECB-B142-FB6F-3996BC4FBB58}" dt="2019-12-17T19:08:00.798" v="62" actId="20577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BB767904-2ECB-B142-FB6F-3996BC4FBB58}" dt="2019-12-17T19:20:31.227" v="256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BB767904-2ECB-B142-FB6F-3996BC4FBB58}" dt="2019-12-17T19:26:29.871" v="385" actId="20577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BB767904-2ECB-B142-FB6F-3996BC4FBB58}" dt="2019-12-17T19:26:29.871" v="385" actId="20577"/>
          <ac:spMkLst>
            <pc:docMk/>
            <pc:sldMk cId="3985682431" sldId="356"/>
            <ac:spMk id="3" creationId="{79F088FC-102D-49CB-B1DF-8F39C8CDCD58}"/>
          </ac:spMkLst>
        </pc:spChg>
      </pc:sldChg>
      <pc:sldChg chg="add replId">
        <pc:chgData name="Koerber, Jennifer" userId="S::jennifer.koerber@suny.edu::91757253-cc7b-4705-809f-b291d8f3bd2f" providerId="AD" clId="Web-{BB767904-2ECB-B142-FB6F-3996BC4FBB58}" dt="2019-12-17T19:02:32.592" v="0"/>
        <pc:sldMkLst>
          <pc:docMk/>
          <pc:sldMk cId="2998906486" sldId="359"/>
        </pc:sldMkLst>
      </pc:sldChg>
    </pc:docChg>
  </pc:docChgLst>
  <pc:docChgLst>
    <pc:chgData name="Pawlowski, Gail" userId="S::gail.pawlowski@suny.edu::bd5da5e8-06b1-4cc2-aa69-9abf12f7c241" providerId="AD" clId="Web-{6F8FF3C6-7AD3-4474-AC06-80F50DF2B3D3}"/>
    <pc:docChg chg="addSld delSld modSld sldOrd">
      <pc:chgData name="Pawlowski, Gail" userId="S::gail.pawlowski@suny.edu::bd5da5e8-06b1-4cc2-aa69-9abf12f7c241" providerId="AD" clId="Web-{6F8FF3C6-7AD3-4474-AC06-80F50DF2B3D3}" dt="2020-02-25T02:18:16.665" v="934" actId="20577"/>
      <pc:docMkLst>
        <pc:docMk/>
      </pc:docMkLst>
      <pc:sldChg chg="new del">
        <pc:chgData name="Pawlowski, Gail" userId="S::gail.pawlowski@suny.edu::bd5da5e8-06b1-4cc2-aa69-9abf12f7c241" providerId="AD" clId="Web-{6F8FF3C6-7AD3-4474-AC06-80F50DF2B3D3}" dt="2020-02-24T21:02:58.338" v="3"/>
        <pc:sldMkLst>
          <pc:docMk/>
          <pc:sldMk cId="1338684846" sldId="388"/>
        </pc:sldMkLst>
      </pc:sldChg>
      <pc:sldChg chg="modSp add ord replId">
        <pc:chgData name="Pawlowski, Gail" userId="S::gail.pawlowski@suny.edu::bd5da5e8-06b1-4cc2-aa69-9abf12f7c241" providerId="AD" clId="Web-{6F8FF3C6-7AD3-4474-AC06-80F50DF2B3D3}" dt="2020-02-24T21:03:55.088" v="43" actId="20577"/>
        <pc:sldMkLst>
          <pc:docMk/>
          <pc:sldMk cId="3525302215" sldId="388"/>
        </pc:sldMkLst>
        <pc:spChg chg="mod">
          <ac:chgData name="Pawlowski, Gail" userId="S::gail.pawlowski@suny.edu::bd5da5e8-06b1-4cc2-aa69-9abf12f7c241" providerId="AD" clId="Web-{6F8FF3C6-7AD3-4474-AC06-80F50DF2B3D3}" dt="2020-02-24T21:03:55.088" v="43" actId="20577"/>
          <ac:spMkLst>
            <pc:docMk/>
            <pc:sldMk cId="3525302215" sldId="388"/>
            <ac:spMk id="7" creationId="{4FA09018-5E31-844D-B928-F6DDC95990F2}"/>
          </ac:spMkLst>
        </pc:spChg>
        <pc:spChg chg="mod">
          <ac:chgData name="Pawlowski, Gail" userId="S::gail.pawlowski@suny.edu::bd5da5e8-06b1-4cc2-aa69-9abf12f7c241" providerId="AD" clId="Web-{6F8FF3C6-7AD3-4474-AC06-80F50DF2B3D3}" dt="2020-02-24T21:03:42.588" v="32" actId="20577"/>
          <ac:spMkLst>
            <pc:docMk/>
            <pc:sldMk cId="3525302215" sldId="388"/>
            <ac:spMk id="8" creationId="{E2AAB4F0-62DE-4440-82C1-3A7B1E6F814B}"/>
          </ac:spMkLst>
        </pc:spChg>
      </pc:sldChg>
      <pc:sldChg chg="add del replId">
        <pc:chgData name="Pawlowski, Gail" userId="S::gail.pawlowski@suny.edu::bd5da5e8-06b1-4cc2-aa69-9abf12f7c241" providerId="AD" clId="Web-{6F8FF3C6-7AD3-4474-AC06-80F50DF2B3D3}" dt="2020-02-24T21:02:52.541" v="2"/>
        <pc:sldMkLst>
          <pc:docMk/>
          <pc:sldMk cId="598968011" sldId="389"/>
        </pc:sldMkLst>
      </pc:sldChg>
      <pc:sldChg chg="new del">
        <pc:chgData name="Pawlowski, Gail" userId="S::gail.pawlowski@suny.edu::bd5da5e8-06b1-4cc2-aa69-9abf12f7c241" providerId="AD" clId="Web-{6F8FF3C6-7AD3-4474-AC06-80F50DF2B3D3}" dt="2020-02-24T21:04:10.386" v="47"/>
        <pc:sldMkLst>
          <pc:docMk/>
          <pc:sldMk cId="2139129278" sldId="389"/>
        </pc:sldMkLst>
      </pc:sldChg>
      <pc:sldChg chg="addSp delSp modSp add ord replId">
        <pc:chgData name="Pawlowski, Gail" userId="S::gail.pawlowski@suny.edu::bd5da5e8-06b1-4cc2-aa69-9abf12f7c241" providerId="AD" clId="Web-{6F8FF3C6-7AD3-4474-AC06-80F50DF2B3D3}" dt="2020-02-25T02:04:09.939" v="836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6F8FF3C6-7AD3-4474-AC06-80F50DF2B3D3}" dt="2020-02-24T21:05:48.090" v="115" actId="20577"/>
          <ac:spMkLst>
            <pc:docMk/>
            <pc:sldMk cId="2927739056" sldId="389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6F8FF3C6-7AD3-4474-AC06-80F50DF2B3D3}" dt="2020-02-24T21:06:58.075" v="120" actId="20577"/>
          <ac:spMkLst>
            <pc:docMk/>
            <pc:sldMk cId="2927739056" sldId="389"/>
            <ac:spMk id="6" creationId="{0134EE62-A3AE-4ABC-9D13-84F3C54BAAF7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09:33.264" v="130"/>
          <ac:spMkLst>
            <pc:docMk/>
            <pc:sldMk cId="2927739056" sldId="389"/>
            <ac:spMk id="15" creationId="{0D1A3E0D-E975-4944-9005-404EC8F42B0F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20:41.507" v="416"/>
          <ac:spMkLst>
            <pc:docMk/>
            <pc:sldMk cId="2927739056" sldId="389"/>
            <ac:spMk id="16" creationId="{3C575B90-C918-4793-8FA7-D7D81FA36B31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20:35.866" v="415"/>
          <ac:spMkLst>
            <pc:docMk/>
            <pc:sldMk cId="2927739056" sldId="389"/>
            <ac:spMk id="17" creationId="{CCF43F7D-CE05-42E5-A0D8-62ABA25B3340}"/>
          </ac:spMkLst>
        </pc:spChg>
        <pc:spChg chg="add mod">
          <ac:chgData name="Pawlowski, Gail" userId="S::gail.pawlowski@suny.edu::bd5da5e8-06b1-4cc2-aa69-9abf12f7c241" providerId="AD" clId="Web-{6F8FF3C6-7AD3-4474-AC06-80F50DF2B3D3}" dt="2020-02-25T02:04:09.939" v="836" actId="20577"/>
          <ac:spMkLst>
            <pc:docMk/>
            <pc:sldMk cId="2927739056" sldId="389"/>
            <ac:spMk id="20" creationId="{32BE5DFF-231E-4A73-8EC9-783CF74A8384}"/>
          </ac:spMkLst>
        </pc:spChg>
        <pc:picChg chg="del">
          <ac:chgData name="Pawlowski, Gail" userId="S::gail.pawlowski@suny.edu::bd5da5e8-06b1-4cc2-aa69-9abf12f7c241" providerId="AD" clId="Web-{6F8FF3C6-7AD3-4474-AC06-80F50DF2B3D3}" dt="2020-02-24T21:05:04.246" v="50"/>
          <ac:picMkLst>
            <pc:docMk/>
            <pc:sldMk cId="2927739056" sldId="389"/>
            <ac:picMk id="3" creationId="{2B67234E-C44C-41EA-B65A-6DEE4AE95277}"/>
          </ac:picMkLst>
        </pc:picChg>
        <pc:picChg chg="add del mod">
          <ac:chgData name="Pawlowski, Gail" userId="S::gail.pawlowski@suny.edu::bd5da5e8-06b1-4cc2-aa69-9abf12f7c241" providerId="AD" clId="Web-{6F8FF3C6-7AD3-4474-AC06-80F50DF2B3D3}" dt="2020-02-24T21:20:29.491" v="413"/>
          <ac:picMkLst>
            <pc:docMk/>
            <pc:sldMk cId="2927739056" sldId="389"/>
            <ac:picMk id="4" creationId="{88993317-7B48-416B-84B4-147CF27615F2}"/>
          </ac:picMkLst>
        </pc:picChg>
        <pc:picChg chg="add del mod">
          <ac:chgData name="Pawlowski, Gail" userId="S::gail.pawlowski@suny.edu::bd5da5e8-06b1-4cc2-aa69-9abf12f7c241" providerId="AD" clId="Web-{6F8FF3C6-7AD3-4474-AC06-80F50DF2B3D3}" dt="2020-02-24T21:20:31.351" v="414"/>
          <ac:picMkLst>
            <pc:docMk/>
            <pc:sldMk cId="2927739056" sldId="389"/>
            <ac:picMk id="18" creationId="{72D8DB91-A5BE-4CAD-A1DF-3A593EA0E02D}"/>
          </ac:picMkLst>
        </pc:picChg>
      </pc:sldChg>
      <pc:sldChg chg="addSp delSp modSp add replId">
        <pc:chgData name="Pawlowski, Gail" userId="S::gail.pawlowski@suny.edu::bd5da5e8-06b1-4cc2-aa69-9abf12f7c241" providerId="AD" clId="Web-{6F8FF3C6-7AD3-4474-AC06-80F50DF2B3D3}" dt="2020-02-24T21:17:07.708" v="378" actId="14100"/>
        <pc:sldMkLst>
          <pc:docMk/>
          <pc:sldMk cId="225605480" sldId="390"/>
        </pc:sldMkLst>
        <pc:spChg chg="del">
          <ac:chgData name="Pawlowski, Gail" userId="S::gail.pawlowski@suny.edu::bd5da5e8-06b1-4cc2-aa69-9abf12f7c241" providerId="AD" clId="Web-{6F8FF3C6-7AD3-4474-AC06-80F50DF2B3D3}" dt="2020-02-24T21:15:53.738" v="195"/>
          <ac:spMkLst>
            <pc:docMk/>
            <pc:sldMk cId="225605480" sldId="390"/>
            <ac:spMk id="16" creationId="{3C575B90-C918-4793-8FA7-D7D81FA36B31}"/>
          </ac:spMkLst>
        </pc:spChg>
        <pc:spChg chg="del mod">
          <ac:chgData name="Pawlowski, Gail" userId="S::gail.pawlowski@suny.edu::bd5da5e8-06b1-4cc2-aa69-9abf12f7c241" providerId="AD" clId="Web-{6F8FF3C6-7AD3-4474-AC06-80F50DF2B3D3}" dt="2020-02-24T21:15:49.316" v="194"/>
          <ac:spMkLst>
            <pc:docMk/>
            <pc:sldMk cId="225605480" sldId="390"/>
            <ac:spMk id="17" creationId="{CCF43F7D-CE05-42E5-A0D8-62ABA25B3340}"/>
          </ac:spMkLst>
        </pc:spChg>
        <pc:spChg chg="add mod">
          <ac:chgData name="Pawlowski, Gail" userId="S::gail.pawlowski@suny.edu::bd5da5e8-06b1-4cc2-aa69-9abf12f7c241" providerId="AD" clId="Web-{6F8FF3C6-7AD3-4474-AC06-80F50DF2B3D3}" dt="2020-02-24T21:16:53.973" v="375" actId="1076"/>
          <ac:spMkLst>
            <pc:docMk/>
            <pc:sldMk cId="225605480" sldId="390"/>
            <ac:spMk id="20" creationId="{36E26533-2067-4682-98F1-6F5A5B543840}"/>
          </ac:spMkLst>
        </pc:spChg>
        <pc:picChg chg="add mod">
          <ac:chgData name="Pawlowski, Gail" userId="S::gail.pawlowski@suny.edu::bd5da5e8-06b1-4cc2-aa69-9abf12f7c241" providerId="AD" clId="Web-{6F8FF3C6-7AD3-4474-AC06-80F50DF2B3D3}" dt="2020-02-24T21:16:57.661" v="376" actId="14100"/>
          <ac:picMkLst>
            <pc:docMk/>
            <pc:sldMk cId="225605480" sldId="390"/>
            <ac:picMk id="3" creationId="{AEE8BD4C-5DA0-46EB-9EF4-8648F3E14B39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4:07.971" v="178"/>
          <ac:picMkLst>
            <pc:docMk/>
            <pc:sldMk cId="225605480" sldId="390"/>
            <ac:picMk id="4" creationId="{88993317-7B48-416B-84B4-147CF27615F2}"/>
          </ac:picMkLst>
        </pc:picChg>
        <pc:picChg chg="add mod">
          <ac:chgData name="Pawlowski, Gail" userId="S::gail.pawlowski@suny.edu::bd5da5e8-06b1-4cc2-aa69-9abf12f7c241" providerId="AD" clId="Web-{6F8FF3C6-7AD3-4474-AC06-80F50DF2B3D3}" dt="2020-02-24T21:17:07.708" v="378" actId="14100"/>
          <ac:picMkLst>
            <pc:docMk/>
            <pc:sldMk cId="225605480" sldId="390"/>
            <ac:picMk id="15" creationId="{1DBC014E-FAB1-4A4F-BDE5-E53DB339359D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4:41.971" v="181"/>
          <ac:picMkLst>
            <pc:docMk/>
            <pc:sldMk cId="225605480" sldId="390"/>
            <ac:picMk id="18" creationId="{72D8DB91-A5BE-4CAD-A1DF-3A593EA0E02D}"/>
          </ac:picMkLst>
        </pc:picChg>
      </pc:sldChg>
      <pc:sldChg chg="addSp delSp modSp add ord replId">
        <pc:chgData name="Pawlowski, Gail" userId="S::gail.pawlowski@suny.edu::bd5da5e8-06b1-4cc2-aa69-9abf12f7c241" providerId="AD" clId="Web-{6F8FF3C6-7AD3-4474-AC06-80F50DF2B3D3}" dt="2020-02-25T02:18:15.446" v="932" actId="20577"/>
        <pc:sldMkLst>
          <pc:docMk/>
          <pc:sldMk cId="3625907871" sldId="391"/>
        </pc:sldMkLst>
        <pc:spChg chg="add mod">
          <ac:chgData name="Pawlowski, Gail" userId="S::gail.pawlowski@suny.edu::bd5da5e8-06b1-4cc2-aa69-9abf12f7c241" providerId="AD" clId="Web-{6F8FF3C6-7AD3-4474-AC06-80F50DF2B3D3}" dt="2020-02-25T02:18:15.446" v="932" actId="20577"/>
          <ac:spMkLst>
            <pc:docMk/>
            <pc:sldMk cId="3625907871" sldId="391"/>
            <ac:spMk id="4" creationId="{B265B45E-18EB-42DE-B28A-3293B6E48E79}"/>
          </ac:spMkLst>
        </pc:spChg>
        <pc:spChg chg="del mod">
          <ac:chgData name="Pawlowski, Gail" userId="S::gail.pawlowski@suny.edu::bd5da5e8-06b1-4cc2-aa69-9abf12f7c241" providerId="AD" clId="Web-{6F8FF3C6-7AD3-4474-AC06-80F50DF2B3D3}" dt="2020-02-24T21:18:14.755" v="385"/>
          <ac:spMkLst>
            <pc:docMk/>
            <pc:sldMk cId="3625907871" sldId="391"/>
            <ac:spMk id="20" creationId="{36E26533-2067-4682-98F1-6F5A5B543840}"/>
          </ac:spMkLst>
        </pc:spChg>
        <pc:picChg chg="del">
          <ac:chgData name="Pawlowski, Gail" userId="S::gail.pawlowski@suny.edu::bd5da5e8-06b1-4cc2-aa69-9abf12f7c241" providerId="AD" clId="Web-{6F8FF3C6-7AD3-4474-AC06-80F50DF2B3D3}" dt="2020-02-24T21:18:05.099" v="380"/>
          <ac:picMkLst>
            <pc:docMk/>
            <pc:sldMk cId="3625907871" sldId="391"/>
            <ac:picMk id="3" creationId="{AEE8BD4C-5DA0-46EB-9EF4-8648F3E14B39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8:08.021" v="381"/>
          <ac:picMkLst>
            <pc:docMk/>
            <pc:sldMk cId="3625907871" sldId="391"/>
            <ac:picMk id="15" creationId="{1DBC014E-FAB1-4A4F-BDE5-E53DB339359D}"/>
          </ac:picMkLst>
        </pc:picChg>
      </pc:sldChg>
      <pc:sldChg chg="add replId">
        <pc:chgData name="Pawlowski, Gail" userId="S::gail.pawlowski@suny.edu::bd5da5e8-06b1-4cc2-aa69-9abf12f7c241" providerId="AD" clId="Web-{6F8FF3C6-7AD3-4474-AC06-80F50DF2B3D3}" dt="2020-02-24T21:20:22.179" v="412"/>
        <pc:sldMkLst>
          <pc:docMk/>
          <pc:sldMk cId="1640149953" sldId="392"/>
        </pc:sldMkLst>
      </pc:sldChg>
      <pc:sldChg chg="modSp add replId">
        <pc:chgData name="Pawlowski, Gail" userId="S::gail.pawlowski@suny.edu::bd5da5e8-06b1-4cc2-aa69-9abf12f7c241" providerId="AD" clId="Web-{6F8FF3C6-7AD3-4474-AC06-80F50DF2B3D3}" dt="2020-02-25T02:05:20.893" v="888" actId="20577"/>
        <pc:sldMkLst>
          <pc:docMk/>
          <pc:sldMk cId="4014213980" sldId="393"/>
        </pc:sldMkLst>
        <pc:spChg chg="mod">
          <ac:chgData name="Pawlowski, Gail" userId="S::gail.pawlowski@suny.edu::bd5da5e8-06b1-4cc2-aa69-9abf12f7c241" providerId="AD" clId="Web-{6F8FF3C6-7AD3-4474-AC06-80F50DF2B3D3}" dt="2020-02-25T02:05:20.893" v="888" actId="20577"/>
          <ac:spMkLst>
            <pc:docMk/>
            <pc:sldMk cId="4014213980" sldId="393"/>
            <ac:spMk id="4" creationId="{B265B45E-18EB-42DE-B28A-3293B6E48E79}"/>
          </ac:spMkLst>
        </pc:spChg>
      </pc:sldChg>
      <pc:sldChg chg="modSp add replId">
        <pc:chgData name="Pawlowski, Gail" userId="S::gail.pawlowski@suny.edu::bd5da5e8-06b1-4cc2-aa69-9abf12f7c241" providerId="AD" clId="Web-{6F8FF3C6-7AD3-4474-AC06-80F50DF2B3D3}" dt="2020-02-24T23:19:08.507" v="831" actId="20577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6F8FF3C6-7AD3-4474-AC06-80F50DF2B3D3}" dt="2020-02-24T23:19:08.507" v="831" actId="20577"/>
          <ac:spMkLst>
            <pc:docMk/>
            <pc:sldMk cId="694973829" sldId="394"/>
            <ac:spMk id="4" creationId="{B265B45E-18EB-42DE-B28A-3293B6E48E79}"/>
          </ac:spMkLst>
        </pc:spChg>
      </pc:sldChg>
    </pc:docChg>
  </pc:docChgLst>
  <pc:docChgLst>
    <pc:chgData name="Eichelberger, Michelle" userId="S::michelle.eichelberger@suny.edu::1bd4442c-2af1-40d1-9d43-8e1df5db51d4" providerId="AD" clId="Web-{18A2D7DE-4C39-F84D-F2D9-6F31BDD67008}"/>
    <pc:docChg chg="modSld">
      <pc:chgData name="Eichelberger, Michelle" userId="S::michelle.eichelberger@suny.edu::1bd4442c-2af1-40d1-9d43-8e1df5db51d4" providerId="AD" clId="Web-{18A2D7DE-4C39-F84D-F2D9-6F31BDD67008}" dt="2020-04-30T18:02:56.245" v="203" actId="1076"/>
      <pc:docMkLst>
        <pc:docMk/>
      </pc:docMkLst>
      <pc:sldChg chg="modSp">
        <pc:chgData name="Eichelberger, Michelle" userId="S::michelle.eichelberger@suny.edu::1bd4442c-2af1-40d1-9d43-8e1df5db51d4" providerId="AD" clId="Web-{18A2D7DE-4C39-F84D-F2D9-6F31BDD67008}" dt="2020-04-30T18:02:56.245" v="203" actId="1076"/>
        <pc:sldMkLst>
          <pc:docMk/>
          <pc:sldMk cId="2989868960" sldId="432"/>
        </pc:sldMkLst>
        <pc:spChg chg="mod">
          <ac:chgData name="Eichelberger, Michelle" userId="S::michelle.eichelberger@suny.edu::1bd4442c-2af1-40d1-9d43-8e1df5db51d4" providerId="AD" clId="Web-{18A2D7DE-4C39-F84D-F2D9-6F31BDD67008}" dt="2020-04-30T18:02:56.245" v="203" actId="1076"/>
          <ac:spMkLst>
            <pc:docMk/>
            <pc:sldMk cId="2989868960" sldId="432"/>
            <ac:spMk id="14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B2FF04F8-92E0-453B-8BE4-4EC3B9954BB3}"/>
    <pc:docChg chg="addSld modSld">
      <pc:chgData name="Pritting, Shannon" userId="S::shannon.pritting@suny.edu::b6acce8b-3193-4a7b-b3b8-1dc43a9f8da4" providerId="AD" clId="Web-{B2FF04F8-92E0-453B-8BE4-4EC3B9954BB3}" dt="2020-07-28T14:22:01.761" v="632" actId="20577"/>
      <pc:docMkLst>
        <pc:docMk/>
      </pc:docMkLst>
      <pc:sldChg chg="modSp">
        <pc:chgData name="Pritting, Shannon" userId="S::shannon.pritting@suny.edu::b6acce8b-3193-4a7b-b3b8-1dc43a9f8da4" providerId="AD" clId="Web-{B2FF04F8-92E0-453B-8BE4-4EC3B9954BB3}" dt="2020-07-28T14:17:15.210" v="323" actId="20577"/>
        <pc:sldMkLst>
          <pc:docMk/>
          <pc:sldMk cId="1696908113" sldId="469"/>
        </pc:sldMkLst>
        <pc:spChg chg="mod">
          <ac:chgData name="Pritting, Shannon" userId="S::shannon.pritting@suny.edu::b6acce8b-3193-4a7b-b3b8-1dc43a9f8da4" providerId="AD" clId="Web-{B2FF04F8-92E0-453B-8BE4-4EC3B9954BB3}" dt="2020-07-28T14:17:15.210" v="323" actId="20577"/>
          <ac:spMkLst>
            <pc:docMk/>
            <pc:sldMk cId="1696908113" sldId="469"/>
            <ac:spMk id="4" creationId="{5341DB96-EA4D-479F-8145-807E5104D577}"/>
          </ac:spMkLst>
        </pc:spChg>
      </pc:sldChg>
      <pc:sldChg chg="modSp add replId">
        <pc:chgData name="Pritting, Shannon" userId="S::shannon.pritting@suny.edu::b6acce8b-3193-4a7b-b3b8-1dc43a9f8da4" providerId="AD" clId="Web-{B2FF04F8-92E0-453B-8BE4-4EC3B9954BB3}" dt="2020-07-28T14:22:00.542" v="630" actId="20577"/>
        <pc:sldMkLst>
          <pc:docMk/>
          <pc:sldMk cId="1744707996" sldId="470"/>
        </pc:sldMkLst>
        <pc:spChg chg="mod">
          <ac:chgData name="Pritting, Shannon" userId="S::shannon.pritting@suny.edu::b6acce8b-3193-4a7b-b3b8-1dc43a9f8da4" providerId="AD" clId="Web-{B2FF04F8-92E0-453B-8BE4-4EC3B9954BB3}" dt="2020-07-28T14:22:00.542" v="630" actId="20577"/>
          <ac:spMkLst>
            <pc:docMk/>
            <pc:sldMk cId="1744707996" sldId="470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B2FF04F8-92E0-453B-8BE4-4EC3B9954BB3}" dt="2020-07-28T14:21:55.495" v="626" actId="20577"/>
          <ac:spMkLst>
            <pc:docMk/>
            <pc:sldMk cId="1744707996" sldId="470"/>
            <ac:spMk id="14" creationId="{00000000-0000-0000-0000-000000000000}"/>
          </ac:spMkLst>
        </pc:spChg>
      </pc:sldChg>
    </pc:docChg>
  </pc:docChgLst>
  <pc:docChgLst>
    <pc:chgData name="Smathers, Jennifer" userId="S::jennifer.smathers@suny.edu::10107e7b-e048-47df-8a1d-16dbcd6b7bb5" providerId="AD" clId="Web-{DEB50E01-C2C2-46E4-9B73-6FE5827A307A}"/>
    <pc:docChg chg="addSld modSld">
      <pc:chgData name="Smathers, Jennifer" userId="S::jennifer.smathers@suny.edu::10107e7b-e048-47df-8a1d-16dbcd6b7bb5" providerId="AD" clId="Web-{DEB50E01-C2C2-46E4-9B73-6FE5827A307A}" dt="2020-03-30T23:37:46.092" v="199"/>
      <pc:docMkLst>
        <pc:docMk/>
      </pc:docMkLst>
      <pc:sldChg chg="addSp delSp modSp add replId modNotes">
        <pc:chgData name="Smathers, Jennifer" userId="S::jennifer.smathers@suny.edu::10107e7b-e048-47df-8a1d-16dbcd6b7bb5" providerId="AD" clId="Web-{DEB50E01-C2C2-46E4-9B73-6FE5827A307A}" dt="2020-03-30T23:37:46.092" v="199"/>
        <pc:sldMkLst>
          <pc:docMk/>
          <pc:sldMk cId="1554470817" sldId="424"/>
        </pc:sldMkLst>
        <pc:spChg chg="mod">
          <ac:chgData name="Smathers, Jennifer" userId="S::jennifer.smathers@suny.edu::10107e7b-e048-47df-8a1d-16dbcd6b7bb5" providerId="AD" clId="Web-{DEB50E01-C2C2-46E4-9B73-6FE5827A307A}" dt="2020-03-30T23:33:27.402" v="161" actId="20577"/>
          <ac:spMkLst>
            <pc:docMk/>
            <pc:sldMk cId="1554470817" sldId="424"/>
            <ac:spMk id="2" creationId="{C849554B-BDF3-4A89-BD5A-7E91B60DD327}"/>
          </ac:spMkLst>
        </pc:spChg>
        <pc:spChg chg="del mod">
          <ac:chgData name="Smathers, Jennifer" userId="S::jennifer.smathers@suny.edu::10107e7b-e048-47df-8a1d-16dbcd6b7bb5" providerId="AD" clId="Web-{DEB50E01-C2C2-46E4-9B73-6FE5827A307A}" dt="2020-03-30T23:27:16.381" v="39"/>
          <ac:spMkLst>
            <pc:docMk/>
            <pc:sldMk cId="1554470817" sldId="424"/>
            <ac:spMk id="3" creationId="{5C3ADCF6-C437-45F8-A776-F41E801090C3}"/>
          </ac:spMkLst>
        </pc:spChg>
        <pc:spChg chg="mod">
          <ac:chgData name="Smathers, Jennifer" userId="S::jennifer.smathers@suny.edu::10107e7b-e048-47df-8a1d-16dbcd6b7bb5" providerId="AD" clId="Web-{DEB50E01-C2C2-46E4-9B73-6FE5827A307A}" dt="2020-03-30T23:36:39.357" v="198" actId="14100"/>
          <ac:spMkLst>
            <pc:docMk/>
            <pc:sldMk cId="1554470817" sldId="424"/>
            <ac:spMk id="4" creationId="{43012BDF-9F4D-4598-B1F1-E8210BDD6CAC}"/>
          </ac:spMkLst>
        </pc:spChg>
        <pc:spChg chg="add del mod">
          <ac:chgData name="Smathers, Jennifer" userId="S::jennifer.smathers@suny.edu::10107e7b-e048-47df-8a1d-16dbcd6b7bb5" providerId="AD" clId="Web-{DEB50E01-C2C2-46E4-9B73-6FE5827A307A}" dt="2020-03-30T23:27:21.818" v="40"/>
          <ac:spMkLst>
            <pc:docMk/>
            <pc:sldMk cId="1554470817" sldId="424"/>
            <ac:spMk id="6" creationId="{462D6B1A-4D3E-4C68-88B1-CECC05AC7E69}"/>
          </ac:spMkLst>
        </pc:spChg>
        <pc:picChg chg="add mod">
          <ac:chgData name="Smathers, Jennifer" userId="S::jennifer.smathers@suny.edu::10107e7b-e048-47df-8a1d-16dbcd6b7bb5" providerId="AD" clId="Web-{DEB50E01-C2C2-46E4-9B73-6FE5827A307A}" dt="2020-03-30T23:37:46.092" v="199"/>
          <ac:picMkLst>
            <pc:docMk/>
            <pc:sldMk cId="1554470817" sldId="424"/>
            <ac:picMk id="8" creationId="{65255FD2-8A12-4DD3-80A5-DF29B18574A9}"/>
          </ac:picMkLst>
        </pc:picChg>
      </pc:sldChg>
    </pc:docChg>
  </pc:docChgLst>
  <pc:docChgLst>
    <pc:chgData name="Koerber, Jennifer" userId="S::jennifer.koerber@suny.edu::91757253-cc7b-4705-809f-b291d8f3bd2f" providerId="AD" clId="Web-{B4F43940-28F3-F34F-F984-8A586CACC10E}"/>
    <pc:docChg chg="addSld modSld">
      <pc:chgData name="Koerber, Jennifer" userId="S::jennifer.koerber@suny.edu::91757253-cc7b-4705-809f-b291d8f3bd2f" providerId="AD" clId="Web-{B4F43940-28F3-F34F-F984-8A586CACC10E}" dt="2019-12-19T14:56:42.163" v="754" actId="20577"/>
      <pc:docMkLst>
        <pc:docMk/>
      </pc:docMkLst>
      <pc:sldChg chg="addSp delSp modSp">
        <pc:chgData name="Koerber, Jennifer" userId="S::jennifer.koerber@suny.edu::91757253-cc7b-4705-809f-b291d8f3bd2f" providerId="AD" clId="Web-{B4F43940-28F3-F34F-F984-8A586CACC10E}" dt="2019-12-19T14:29:44.093" v="10" actId="14100"/>
        <pc:sldMkLst>
          <pc:docMk/>
          <pc:sldMk cId="2171438980" sldId="317"/>
        </pc:sldMkLst>
        <pc:spChg chg="add del mod">
          <ac:chgData name="Koerber, Jennifer" userId="S::jennifer.koerber@suny.edu::91757253-cc7b-4705-809f-b291d8f3bd2f" providerId="AD" clId="Web-{B4F43940-28F3-F34F-F984-8A586CACC10E}" dt="2019-12-19T14:28:52.325" v="1"/>
          <ac:spMkLst>
            <pc:docMk/>
            <pc:sldMk cId="2171438980" sldId="317"/>
            <ac:spMk id="6" creationId="{72841E58-2380-4FDB-98FD-D797F16E503F}"/>
          </ac:spMkLst>
        </pc:spChg>
        <pc:picChg chg="del">
          <ac:chgData name="Koerber, Jennifer" userId="S::jennifer.koerber@suny.edu::91757253-cc7b-4705-809f-b291d8f3bd2f" providerId="AD" clId="Web-{B4F43940-28F3-F34F-F984-8A586CACC10E}" dt="2019-12-19T14:28:45.919" v="0"/>
          <ac:picMkLst>
            <pc:docMk/>
            <pc:sldMk cId="2171438980" sldId="317"/>
            <ac:picMk id="4" creationId="{24E0D059-2461-4942-A69D-971549A45CE3}"/>
          </ac:picMkLst>
        </pc:picChg>
        <pc:picChg chg="add mod modCrop">
          <ac:chgData name="Koerber, Jennifer" userId="S::jennifer.koerber@suny.edu::91757253-cc7b-4705-809f-b291d8f3bd2f" providerId="AD" clId="Web-{B4F43940-28F3-F34F-F984-8A586CACC10E}" dt="2019-12-19T14:29:44.093" v="10" actId="14100"/>
          <ac:picMkLst>
            <pc:docMk/>
            <pc:sldMk cId="2171438980" sldId="317"/>
            <ac:picMk id="8" creationId="{ECC8821E-6210-46FD-931D-A430390985AB}"/>
          </ac:picMkLst>
        </pc:picChg>
      </pc:sldChg>
      <pc:sldChg chg="addSp modSp mod modClrScheme chgLayout">
        <pc:chgData name="Koerber, Jennifer" userId="S::jennifer.koerber@suny.edu::91757253-cc7b-4705-809f-b291d8f3bd2f" providerId="AD" clId="Web-{B4F43940-28F3-F34F-F984-8A586CACC10E}" dt="2019-12-19T14:42:12.370" v="473" actId="14100"/>
        <pc:sldMkLst>
          <pc:docMk/>
          <pc:sldMk cId="498256463" sldId="319"/>
        </pc:sldMkLst>
        <pc:spChg chg="mod ord">
          <ac:chgData name="Koerber, Jennifer" userId="S::jennifer.koerber@suny.edu::91757253-cc7b-4705-809f-b291d8f3bd2f" providerId="AD" clId="Web-{B4F43940-28F3-F34F-F984-8A586CACC10E}" dt="2019-12-19T14:31:37.690" v="14"/>
          <ac:spMkLst>
            <pc:docMk/>
            <pc:sldMk cId="498256463" sldId="319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B4F43940-28F3-F34F-F984-8A586CACC10E}" dt="2019-12-19T14:32:05.160" v="27"/>
          <ac:spMkLst>
            <pc:docMk/>
            <pc:sldMk cId="498256463" sldId="319"/>
            <ac:spMk id="3" creationId="{79F088FC-102D-49CB-B1DF-8F39C8CDCD58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31:56.675" v="26"/>
          <ac:spMkLst>
            <pc:docMk/>
            <pc:sldMk cId="498256463" sldId="319"/>
            <ac:spMk id="4" creationId="{602A7982-8D16-4585-8A82-5938CA5BE95E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32:32.224" v="53"/>
          <ac:spMkLst>
            <pc:docMk/>
            <pc:sldMk cId="498256463" sldId="319"/>
            <ac:spMk id="6" creationId="{0E3DDDCA-E813-48CB-B6B2-51959E49905C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42:12.370" v="473" actId="14100"/>
          <ac:spMkLst>
            <pc:docMk/>
            <pc:sldMk cId="498256463" sldId="319"/>
            <ac:spMk id="13" creationId="{88211562-086D-455E-840C-410E172A6A33}"/>
          </ac:spMkLst>
        </pc:spChg>
      </pc:sldChg>
      <pc:sldChg chg="addSp delSp modSp">
        <pc:chgData name="Koerber, Jennifer" userId="S::jennifer.koerber@suny.edu::91757253-cc7b-4705-809f-b291d8f3bd2f" providerId="AD" clId="Web-{B4F43940-28F3-F34F-F984-8A586CACC10E}" dt="2019-12-19T14:56:41.601" v="752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B4F43940-28F3-F34F-F984-8A586CACC10E}" dt="2019-12-19T14:56:41.601" v="752" actId="20577"/>
          <ac:spMkLst>
            <pc:docMk/>
            <pc:sldMk cId="1226966122" sldId="322"/>
            <ac:spMk id="20" creationId="{58AC31FA-7C51-4B18-BCF8-4AD7DAB8BC19}"/>
          </ac:spMkLst>
        </pc:spChg>
        <pc:picChg chg="add mod">
          <ac:chgData name="Koerber, Jennifer" userId="S::jennifer.koerber@suny.edu::91757253-cc7b-4705-809f-b291d8f3bd2f" providerId="AD" clId="Web-{B4F43940-28F3-F34F-F984-8A586CACC10E}" dt="2019-12-19T14:56:08.115" v="717" actId="1076"/>
          <ac:picMkLst>
            <pc:docMk/>
            <pc:sldMk cId="1226966122" sldId="322"/>
            <ac:picMk id="3" creationId="{37B53B2F-9CB6-474C-B2CC-4BD0DC2270E5}"/>
          </ac:picMkLst>
        </pc:picChg>
        <pc:picChg chg="del">
          <ac:chgData name="Koerber, Jennifer" userId="S::jennifer.koerber@suny.edu::91757253-cc7b-4705-809f-b291d8f3bd2f" providerId="AD" clId="Web-{B4F43940-28F3-F34F-F984-8A586CACC10E}" dt="2019-12-19T14:53:27.563" v="711"/>
          <ac:picMkLst>
            <pc:docMk/>
            <pc:sldMk cId="1226966122" sldId="322"/>
            <ac:picMk id="16" creationId="{FBD3B266-1CEC-4346-9D7D-353667883FC9}"/>
          </ac:picMkLst>
        </pc:picChg>
      </pc:sldChg>
      <pc:sldChg chg="addSp delSp modSp add mod replId modClrScheme chgLayout">
        <pc:chgData name="Koerber, Jennifer" userId="S::jennifer.koerber@suny.edu::91757253-cc7b-4705-809f-b291d8f3bd2f" providerId="AD" clId="Web-{B4F43940-28F3-F34F-F984-8A586CACC10E}" dt="2019-12-19T14:48:59.726" v="709" actId="20577"/>
        <pc:sldMkLst>
          <pc:docMk/>
          <pc:sldMk cId="2582587771" sldId="367"/>
        </pc:sldMkLst>
        <pc:spChg chg="add del mod ord">
          <ac:chgData name="Koerber, Jennifer" userId="S::jennifer.koerber@suny.edu::91757253-cc7b-4705-809f-b291d8f3bd2f" providerId="AD" clId="Web-{B4F43940-28F3-F34F-F984-8A586CACC10E}" dt="2019-12-19T14:44:19.700" v="483"/>
          <ac:spMkLst>
            <pc:docMk/>
            <pc:sldMk cId="2582587771" sldId="367"/>
            <ac:spMk id="2" creationId="{DCDD3146-7637-46DF-8B82-7A8FC2E12D15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04.997" v="480"/>
          <ac:spMkLst>
            <pc:docMk/>
            <pc:sldMk cId="2582587771" sldId="367"/>
            <ac:spMk id="3" creationId="{79F088FC-102D-49CB-B1DF-8F39C8CDCD58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12.263" v="481"/>
          <ac:spMkLst>
            <pc:docMk/>
            <pc:sldMk cId="2582587771" sldId="367"/>
            <ac:spMk id="4" creationId="{602A7982-8D16-4585-8A82-5938CA5BE95E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28.638" v="485"/>
          <ac:spMkLst>
            <pc:docMk/>
            <pc:sldMk cId="2582587771" sldId="367"/>
            <ac:spMk id="6" creationId="{0E3DDDCA-E813-48CB-B6B2-51959E49905C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25.826" v="484"/>
          <ac:spMkLst>
            <pc:docMk/>
            <pc:sldMk cId="2582587771" sldId="367"/>
            <ac:spMk id="13" creationId="{88211562-086D-455E-840C-410E172A6A33}"/>
          </ac:spMkLst>
        </pc:spChg>
        <pc:spChg chg="add mod">
          <ac:chgData name="Koerber, Jennifer" userId="S::jennifer.koerber@suny.edu::91757253-cc7b-4705-809f-b291d8f3bd2f" providerId="AD" clId="Web-{B4F43940-28F3-F34F-F984-8A586CACC10E}" dt="2019-12-19T14:48:59.726" v="709" actId="20577"/>
          <ac:spMkLst>
            <pc:docMk/>
            <pc:sldMk cId="2582587771" sldId="367"/>
            <ac:spMk id="16" creationId="{58C3424A-37F4-4E23-97D5-C80FBC03E017}"/>
          </ac:spMkLst>
        </pc:spChg>
        <pc:spChg chg="add del mod">
          <ac:chgData name="Koerber, Jennifer" userId="S::jennifer.koerber@suny.edu::91757253-cc7b-4705-809f-b291d8f3bd2f" providerId="AD" clId="Web-{B4F43940-28F3-F34F-F984-8A586CACC10E}" dt="2019-12-19T14:44:19.700" v="483"/>
          <ac:spMkLst>
            <pc:docMk/>
            <pc:sldMk cId="2582587771" sldId="367"/>
            <ac:spMk id="18" creationId="{0B7AFB4F-9AD7-4597-BF30-100BEFBEC9ED}"/>
          </ac:spMkLst>
        </pc:spChg>
      </pc:sldChg>
    </pc:docChg>
  </pc:docChgLst>
  <pc:docChgLst>
    <pc:chgData name="Jackson, Timothy" userId="S::timothy.jackson@suny.edu::9ce01cec-8b46-438e-9d10-af58cd21d299" providerId="AD" clId="Web-{29B05490-2816-4C2F-AB35-7ECF58B13E89}"/>
    <pc:docChg chg="delSld modSld">
      <pc:chgData name="Jackson, Timothy" userId="S::timothy.jackson@suny.edu::9ce01cec-8b46-438e-9d10-af58cd21d299" providerId="AD" clId="Web-{29B05490-2816-4C2F-AB35-7ECF58B13E89}" dt="2020-09-23T23:40:41.319" v="152" actId="20577"/>
      <pc:docMkLst>
        <pc:docMk/>
      </pc:docMkLst>
      <pc:sldChg chg="modSp">
        <pc:chgData name="Jackson, Timothy" userId="S::timothy.jackson@suny.edu::9ce01cec-8b46-438e-9d10-af58cd21d299" providerId="AD" clId="Web-{29B05490-2816-4C2F-AB35-7ECF58B13E89}" dt="2020-09-23T23:39:58.581" v="95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29B05490-2816-4C2F-AB35-7ECF58B13E89}" dt="2020-09-23T23:39:58.581" v="95" actId="20577"/>
          <ac:spMkLst>
            <pc:docMk/>
            <pc:sldMk cId="581364705" sldId="438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29B05490-2816-4C2F-AB35-7ECF58B13E89}" dt="2020-09-23T23:40:07.426" v="97"/>
        <pc:sldMkLst>
          <pc:docMk/>
          <pc:sldMk cId="3410460656" sldId="439"/>
        </pc:sldMkLst>
      </pc:sldChg>
      <pc:sldChg chg="modSp">
        <pc:chgData name="Jackson, Timothy" userId="S::timothy.jackson@suny.edu::9ce01cec-8b46-438e-9d10-af58cd21d299" providerId="AD" clId="Web-{29B05490-2816-4C2F-AB35-7ECF58B13E89}" dt="2020-09-23T23:40:41.319" v="151" actId="20577"/>
        <pc:sldMkLst>
          <pc:docMk/>
          <pc:sldMk cId="721580631" sldId="468"/>
        </pc:sldMkLst>
        <pc:spChg chg="mod">
          <ac:chgData name="Jackson, Timothy" userId="S::timothy.jackson@suny.edu::9ce01cec-8b46-438e-9d10-af58cd21d299" providerId="AD" clId="Web-{29B05490-2816-4C2F-AB35-7ECF58B13E89}" dt="2020-09-23T23:40:41.319" v="151" actId="20577"/>
          <ac:spMkLst>
            <pc:docMk/>
            <pc:sldMk cId="721580631" sldId="468"/>
            <ac:spMk id="5" creationId="{535E1953-C7A3-4180-AAE1-5C1894D3B757}"/>
          </ac:spMkLst>
        </pc:spChg>
      </pc:sldChg>
    </pc:docChg>
  </pc:docChgLst>
  <pc:docChgLst>
    <pc:chgData name="Jackson, Timothy" userId="S::timothy.jackson@suny.edu::9ce01cec-8b46-438e-9d10-af58cd21d299" providerId="AD" clId="Web-{B00DB8BC-47C5-C2F9-85A6-6AB912D50495}"/>
    <pc:docChg chg="modSld">
      <pc:chgData name="Jackson, Timothy" userId="S::timothy.jackson@suny.edu::9ce01cec-8b46-438e-9d10-af58cd21d299" providerId="AD" clId="Web-{B00DB8BC-47C5-C2F9-85A6-6AB912D50495}" dt="2020-01-29T22:24:10.668" v="946" actId="20577"/>
      <pc:docMkLst>
        <pc:docMk/>
      </pc:docMkLst>
      <pc:sldChg chg="modSp">
        <pc:chgData name="Jackson, Timothy" userId="S::timothy.jackson@suny.edu::9ce01cec-8b46-438e-9d10-af58cd21d299" providerId="AD" clId="Web-{B00DB8BC-47C5-C2F9-85A6-6AB912D50495}" dt="2020-01-29T22:15:24.620" v="4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B00DB8BC-47C5-C2F9-85A6-6AB912D50495}" dt="2020-01-29T22:15:24.620" v="4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00DB8BC-47C5-C2F9-85A6-6AB912D50495}" dt="2020-01-29T22:24:10.652" v="945" actId="20577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B00DB8BC-47C5-C2F9-85A6-6AB912D50495}" dt="2020-01-29T22:15:35.526" v="18" actId="20577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00DB8BC-47C5-C2F9-85A6-6AB912D50495}" dt="2020-01-29T22:24:10.652" v="945" actId="20577"/>
          <ac:spMkLst>
            <pc:docMk/>
            <pc:sldMk cId="130082165" sldId="351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0AE67BF9-41EF-4AA3-B689-F88879A01EC0}"/>
    <pc:docChg chg="modSld">
      <pc:chgData name="McGee, Margaret" userId="S::margaret.mcgee@suny.edu::07377fe7-8f05-4c22-a697-5f820ef7115e" providerId="AD" clId="Web-{0AE67BF9-41EF-4AA3-B689-F88879A01EC0}" dt="2020-04-29T15:43:08.917" v="392" actId="1076"/>
      <pc:docMkLst>
        <pc:docMk/>
      </pc:docMkLst>
      <pc:sldChg chg="addSp delSp modSp">
        <pc:chgData name="McGee, Margaret" userId="S::margaret.mcgee@suny.edu::07377fe7-8f05-4c22-a697-5f820ef7115e" providerId="AD" clId="Web-{0AE67BF9-41EF-4AA3-B689-F88879A01EC0}" dt="2020-04-29T15:33:07.441" v="215" actId="1076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0AE67BF9-41EF-4AA3-B689-F88879A01EC0}" dt="2020-04-29T15:32:54.956" v="210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0AE67BF9-41EF-4AA3-B689-F88879A01EC0}" dt="2020-04-29T15:30:34.122" v="204" actId="20577"/>
          <ac:spMkLst>
            <pc:docMk/>
            <pc:sldMk cId="295589292" sldId="369"/>
            <ac:spMk id="3" creationId="{4DBDDB3F-B73C-4F73-9955-8AC852907A47}"/>
          </ac:spMkLst>
        </pc:spChg>
        <pc:picChg chg="add del mod">
          <ac:chgData name="McGee, Margaret" userId="S::margaret.mcgee@suny.edu::07377fe7-8f05-4c22-a697-5f820ef7115e" providerId="AD" clId="Web-{0AE67BF9-41EF-4AA3-B689-F88879A01EC0}" dt="2020-04-29T15:31:31.827" v="207"/>
          <ac:picMkLst>
            <pc:docMk/>
            <pc:sldMk cId="295589292" sldId="369"/>
            <ac:picMk id="4" creationId="{75F426E0-29A2-426F-BBEC-067602B36CEF}"/>
          </ac:picMkLst>
        </pc:picChg>
        <pc:picChg chg="add mod">
          <ac:chgData name="McGee, Margaret" userId="S::margaret.mcgee@suny.edu::07377fe7-8f05-4c22-a697-5f820ef7115e" providerId="AD" clId="Web-{0AE67BF9-41EF-4AA3-B689-F88879A01EC0}" dt="2020-04-29T15:33:07.441" v="215" actId="1076"/>
          <ac:picMkLst>
            <pc:docMk/>
            <pc:sldMk cId="295589292" sldId="369"/>
            <ac:picMk id="8" creationId="{B32F4A82-C5DA-4475-8F53-1F1E4D95923A}"/>
          </ac:picMkLst>
        </pc:picChg>
      </pc:sldChg>
      <pc:sldChg chg="modSp">
        <pc:chgData name="McGee, Margaret" userId="S::margaret.mcgee@suny.edu::07377fe7-8f05-4c22-a697-5f820ef7115e" providerId="AD" clId="Web-{0AE67BF9-41EF-4AA3-B689-F88879A01EC0}" dt="2020-04-29T15:43:08.917" v="392" actId="1076"/>
        <pc:sldMkLst>
          <pc:docMk/>
          <pc:sldMk cId="232390341" sldId="428"/>
        </pc:sldMkLst>
        <pc:spChg chg="mod">
          <ac:chgData name="McGee, Margaret" userId="S::margaret.mcgee@suny.edu::07377fe7-8f05-4c22-a697-5f820ef7115e" providerId="AD" clId="Web-{0AE67BF9-41EF-4AA3-B689-F88879A01EC0}" dt="2020-04-29T15:43:01.558" v="389" actId="20577"/>
          <ac:spMkLst>
            <pc:docMk/>
            <pc:sldMk cId="232390341" sldId="428"/>
            <ac:spMk id="6" creationId="{0134EE62-A3AE-4ABC-9D13-84F3C54BAAF7}"/>
          </ac:spMkLst>
        </pc:spChg>
        <pc:graphicFrameChg chg="mod modGraphic">
          <ac:chgData name="McGee, Margaret" userId="S::margaret.mcgee@suny.edu::07377fe7-8f05-4c22-a697-5f820ef7115e" providerId="AD" clId="Web-{0AE67BF9-41EF-4AA3-B689-F88879A01EC0}" dt="2020-04-29T15:43:08.917" v="392" actId="1076"/>
          <ac:graphicFrameMkLst>
            <pc:docMk/>
            <pc:sldMk cId="232390341" sldId="428"/>
            <ac:graphicFrameMk id="4" creationId="{872EA962-BADE-420D-BD09-7D39729EEB62}"/>
          </ac:graphicFrameMkLst>
        </pc:graphicFrameChg>
      </pc:sldChg>
      <pc:sldChg chg="addSp modSp">
        <pc:chgData name="McGee, Margaret" userId="S::margaret.mcgee@suny.edu::07377fe7-8f05-4c22-a697-5f820ef7115e" providerId="AD" clId="Web-{0AE67BF9-41EF-4AA3-B689-F88879A01EC0}" dt="2020-04-29T15:36:36.871" v="232" actId="1076"/>
        <pc:sldMkLst>
          <pc:docMk/>
          <pc:sldMk cId="937713637" sldId="434"/>
        </pc:sldMkLst>
        <pc:spChg chg="mod">
          <ac:chgData name="McGee, Margaret" userId="S::margaret.mcgee@suny.edu::07377fe7-8f05-4c22-a697-5f820ef7115e" providerId="AD" clId="Web-{0AE67BF9-41EF-4AA3-B689-F88879A01EC0}" dt="2020-04-29T15:33:22.801" v="216" actId="20577"/>
          <ac:spMkLst>
            <pc:docMk/>
            <pc:sldMk cId="937713637" sldId="434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0AE67BF9-41EF-4AA3-B689-F88879A01EC0}" dt="2020-04-29T15:36:20.417" v="230" actId="1076"/>
          <ac:spMkLst>
            <pc:docMk/>
            <pc:sldMk cId="937713637" sldId="434"/>
            <ac:spMk id="3" creationId="{4DBDDB3F-B73C-4F73-9955-8AC852907A47}"/>
          </ac:spMkLst>
        </pc:spChg>
        <pc:spChg chg="mod">
          <ac:chgData name="McGee, Margaret" userId="S::margaret.mcgee@suny.edu::07377fe7-8f05-4c22-a697-5f820ef7115e" providerId="AD" clId="Web-{0AE67BF9-41EF-4AA3-B689-F88879A01EC0}" dt="2020-04-29T15:36:28.996" v="231" actId="1076"/>
          <ac:spMkLst>
            <pc:docMk/>
            <pc:sldMk cId="937713637" sldId="434"/>
            <ac:spMk id="16" creationId="{77EA54B5-45F1-46FF-86A1-0B28D9EAEE9D}"/>
          </ac:spMkLst>
        </pc:spChg>
        <pc:spChg chg="mod">
          <ac:chgData name="McGee, Margaret" userId="S::margaret.mcgee@suny.edu::07377fe7-8f05-4c22-a697-5f820ef7115e" providerId="AD" clId="Web-{0AE67BF9-41EF-4AA3-B689-F88879A01EC0}" dt="2020-04-29T15:36:36.871" v="232" actId="1076"/>
          <ac:spMkLst>
            <pc:docMk/>
            <pc:sldMk cId="937713637" sldId="434"/>
            <ac:spMk id="17" creationId="{B5874BE0-A9B4-4A8F-B868-B8100ED29DD6}"/>
          </ac:spMkLst>
        </pc:spChg>
        <pc:picChg chg="add mod">
          <ac:chgData name="McGee, Margaret" userId="S::margaret.mcgee@suny.edu::07377fe7-8f05-4c22-a697-5f820ef7115e" providerId="AD" clId="Web-{0AE67BF9-41EF-4AA3-B689-F88879A01EC0}" dt="2020-04-29T15:33:44.489" v="224" actId="1076"/>
          <ac:picMkLst>
            <pc:docMk/>
            <pc:sldMk cId="937713637" sldId="434"/>
            <ac:picMk id="4" creationId="{F7D735BA-A1DD-45C5-B640-E1B28AE62C18}"/>
          </ac:picMkLst>
        </pc:picChg>
        <pc:picChg chg="mod">
          <ac:chgData name="McGee, Margaret" userId="S::margaret.mcgee@suny.edu::07377fe7-8f05-4c22-a697-5f820ef7115e" providerId="AD" clId="Web-{0AE67BF9-41EF-4AA3-B689-F88879A01EC0}" dt="2020-04-29T15:36:00.822" v="227" actId="1076"/>
          <ac:picMkLst>
            <pc:docMk/>
            <pc:sldMk cId="937713637" sldId="434"/>
            <ac:picMk id="8" creationId="{4E9D7313-64BE-4A59-8568-8FB316503AED}"/>
          </ac:picMkLst>
        </pc:picChg>
        <pc:picChg chg="mod">
          <ac:chgData name="McGee, Margaret" userId="S::margaret.mcgee@suny.edu::07377fe7-8f05-4c22-a697-5f820ef7115e" providerId="AD" clId="Web-{0AE67BF9-41EF-4AA3-B689-F88879A01EC0}" dt="2020-04-29T15:36:04.963" v="228" actId="1076"/>
          <ac:picMkLst>
            <pc:docMk/>
            <pc:sldMk cId="937713637" sldId="434"/>
            <ac:picMk id="18" creationId="{1ECE81BB-BDB7-45E3-86DB-21EEE7FD6C12}"/>
          </ac:picMkLst>
        </pc:picChg>
        <pc:picChg chg="mod">
          <ac:chgData name="McGee, Margaret" userId="S::margaret.mcgee@suny.edu::07377fe7-8f05-4c22-a697-5f820ef7115e" providerId="AD" clId="Web-{0AE67BF9-41EF-4AA3-B689-F88879A01EC0}" dt="2020-04-29T15:36:11.354" v="229" actId="1076"/>
          <ac:picMkLst>
            <pc:docMk/>
            <pc:sldMk cId="937713637" sldId="434"/>
            <ac:picMk id="32" creationId="{40B630D6-B9FF-4C17-BDC1-549B54A4BA50}"/>
          </ac:picMkLst>
        </pc:picChg>
      </pc:sldChg>
    </pc:docChg>
  </pc:docChgLst>
  <pc:docChgLst>
    <pc:chgData name="Pritting, Shannon" userId="S::shannon.pritting@suny.edu::b6acce8b-3193-4a7b-b3b8-1dc43a9f8da4" providerId="AD" clId="Web-{FEEA41A3-4D91-4965-BD78-169F4C717BA9}"/>
    <pc:docChg chg="addSld delSld modSld">
      <pc:chgData name="Pritting, Shannon" userId="S::shannon.pritting@suny.edu::b6acce8b-3193-4a7b-b3b8-1dc43a9f8da4" providerId="AD" clId="Web-{FEEA41A3-4D91-4965-BD78-169F4C717BA9}" dt="2020-07-28T14:11:27.509" v="687" actId="20577"/>
      <pc:docMkLst>
        <pc:docMk/>
      </pc:docMkLst>
      <pc:sldChg chg="new del">
        <pc:chgData name="Pritting, Shannon" userId="S::shannon.pritting@suny.edu::b6acce8b-3193-4a7b-b3b8-1dc43a9f8da4" providerId="AD" clId="Web-{FEEA41A3-4D91-4965-BD78-169F4C717BA9}" dt="2020-07-28T14:09:04.914" v="1"/>
        <pc:sldMkLst>
          <pc:docMk/>
          <pc:sldMk cId="1115577631" sldId="469"/>
        </pc:sldMkLst>
      </pc:sldChg>
      <pc:sldChg chg="modSp add replId">
        <pc:chgData name="Pritting, Shannon" userId="S::shannon.pritting@suny.edu::b6acce8b-3193-4a7b-b3b8-1dc43a9f8da4" providerId="AD" clId="Web-{FEEA41A3-4D91-4965-BD78-169F4C717BA9}" dt="2020-07-28T14:11:27.509" v="686" actId="20577"/>
        <pc:sldMkLst>
          <pc:docMk/>
          <pc:sldMk cId="1696908113" sldId="469"/>
        </pc:sldMkLst>
        <pc:spChg chg="mod">
          <ac:chgData name="Pritting, Shannon" userId="S::shannon.pritting@suny.edu::b6acce8b-3193-4a7b-b3b8-1dc43a9f8da4" providerId="AD" clId="Web-{FEEA41A3-4D91-4965-BD78-169F4C717BA9}" dt="2020-07-28T14:09:39.399" v="84" actId="20577"/>
          <ac:spMkLst>
            <pc:docMk/>
            <pc:sldMk cId="1696908113" sldId="469"/>
            <ac:spMk id="2" creationId="{244B8E82-FFA2-4420-9F5C-C344ED44C26B}"/>
          </ac:spMkLst>
        </pc:spChg>
        <pc:spChg chg="mod">
          <ac:chgData name="Pritting, Shannon" userId="S::shannon.pritting@suny.edu::b6acce8b-3193-4a7b-b3b8-1dc43a9f8da4" providerId="AD" clId="Web-{FEEA41A3-4D91-4965-BD78-169F4C717BA9}" dt="2020-07-28T14:11:27.509" v="686" actId="20577"/>
          <ac:spMkLst>
            <pc:docMk/>
            <pc:sldMk cId="1696908113" sldId="469"/>
            <ac:spMk id="4" creationId="{5341DB96-EA4D-479F-8145-807E5104D577}"/>
          </ac:spMkLst>
        </pc:spChg>
      </pc:sldChg>
    </pc:docChg>
  </pc:docChgLst>
  <pc:docChgLst>
    <pc:chgData name="Jackson, Timothy" userId="S::timothy.jackson@suny.edu::9ce01cec-8b46-438e-9d10-af58cd21d299" providerId="AD" clId="Web-{F4EC6C52-7D67-4A82-1A88-73E03EDE305B}"/>
    <pc:docChg chg="addSld modSld">
      <pc:chgData name="Jackson, Timothy" userId="S::timothy.jackson@suny.edu::9ce01cec-8b46-438e-9d10-af58cd21d299" providerId="AD" clId="Web-{F4EC6C52-7D67-4A82-1A88-73E03EDE305B}" dt="2020-01-30T22:00:29.262" v="2607" actId="20577"/>
      <pc:docMkLst>
        <pc:docMk/>
      </pc:docMkLst>
      <pc:sldChg chg="addSp delSp modSp add replId">
        <pc:chgData name="Jackson, Timothy" userId="S::timothy.jackson@suny.edu::9ce01cec-8b46-438e-9d10-af58cd21d299" providerId="AD" clId="Web-{F4EC6C52-7D67-4A82-1A88-73E03EDE305B}" dt="2020-01-30T21:53:58.093" v="1620"/>
        <pc:sldMkLst>
          <pc:docMk/>
          <pc:sldMk cId="1499648403" sldId="381"/>
        </pc:sldMkLst>
        <pc:spChg chg="mod">
          <ac:chgData name="Jackson, Timothy" userId="S::timothy.jackson@suny.edu::9ce01cec-8b46-438e-9d10-af58cd21d299" providerId="AD" clId="Web-{F4EC6C52-7D67-4A82-1A88-73E03EDE305B}" dt="2020-01-30T21:53:11.010" v="1611" actId="20577"/>
          <ac:spMkLst>
            <pc:docMk/>
            <pc:sldMk cId="1499648403" sldId="381"/>
            <ac:spMk id="5" creationId="{535E1953-C7A3-4180-AAE1-5C1894D3B757}"/>
          </ac:spMkLst>
        </pc:spChg>
        <pc:picChg chg="add del mod">
          <ac:chgData name="Jackson, Timothy" userId="S::timothy.jackson@suny.edu::9ce01cec-8b46-438e-9d10-af58cd21d299" providerId="AD" clId="Web-{F4EC6C52-7D67-4A82-1A88-73E03EDE305B}" dt="2020-01-30T21:52:03.057" v="808"/>
          <ac:picMkLst>
            <pc:docMk/>
            <pc:sldMk cId="1499648403" sldId="381"/>
            <ac:picMk id="3" creationId="{2D48ACF6-9DD9-4789-A7EC-1B4079CA6135}"/>
          </ac:picMkLst>
        </pc:picChg>
        <pc:picChg chg="add mod">
          <ac:chgData name="Jackson, Timothy" userId="S::timothy.jackson@suny.edu::9ce01cec-8b46-438e-9d10-af58cd21d299" providerId="AD" clId="Web-{F4EC6C52-7D67-4A82-1A88-73E03EDE305B}" dt="2020-01-30T21:53:58.093" v="1620"/>
          <ac:picMkLst>
            <pc:docMk/>
            <pc:sldMk cId="1499648403" sldId="381"/>
            <ac:picMk id="7" creationId="{552A5259-2876-4C3F-AEE9-A371EBF97D97}"/>
          </ac:picMkLst>
        </pc:picChg>
      </pc:sldChg>
      <pc:sldChg chg="modSp add replId">
        <pc:chgData name="Jackson, Timothy" userId="S::timothy.jackson@suny.edu::9ce01cec-8b46-438e-9d10-af58cd21d299" providerId="AD" clId="Web-{F4EC6C52-7D67-4A82-1A88-73E03EDE305B}" dt="2020-01-30T22:00:29.262" v="2606" actId="20577"/>
        <pc:sldMkLst>
          <pc:docMk/>
          <pc:sldMk cId="1887605252" sldId="383"/>
        </pc:sldMkLst>
        <pc:spChg chg="mod">
          <ac:chgData name="Jackson, Timothy" userId="S::timothy.jackson@suny.edu::9ce01cec-8b46-438e-9d10-af58cd21d299" providerId="AD" clId="Web-{F4EC6C52-7D67-4A82-1A88-73E03EDE305B}" dt="2020-01-30T22:00:29.262" v="2606" actId="20577"/>
          <ac:spMkLst>
            <pc:docMk/>
            <pc:sldMk cId="1887605252" sldId="383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1E77766F-9B89-45B9-A084-0E30411FD8D1}"/>
    <pc:docChg chg="addSld delSld modSld">
      <pc:chgData name="McGee, Margaret" userId="S::margaret.mcgee@suny.edu::07377fe7-8f05-4c22-a697-5f820ef7115e" providerId="AD" clId="Web-{1E77766F-9B89-45B9-A084-0E30411FD8D1}" dt="2020-07-27T16:53:10.674" v="2088" actId="20577"/>
      <pc:docMkLst>
        <pc:docMk/>
      </pc:docMkLst>
      <pc:sldChg chg="addSp delSp modSp">
        <pc:chgData name="McGee, Margaret" userId="S::margaret.mcgee@suny.edu::07377fe7-8f05-4c22-a697-5f820ef7115e" providerId="AD" clId="Web-{1E77766F-9B89-45B9-A084-0E30411FD8D1}" dt="2020-07-27T16:44:35.768" v="1574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1E77766F-9B89-45B9-A084-0E30411FD8D1}" dt="2020-07-27T16:18:13.879" v="353" actId="20577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1E77766F-9B89-45B9-A084-0E30411FD8D1}" dt="2020-07-27T16:17:51.909" v="300" actId="20577"/>
          <ac:spMkLst>
            <pc:docMk/>
            <pc:sldMk cId="2227392382" sldId="342"/>
            <ac:spMk id="3" creationId="{4DBDDB3F-B73C-4F73-9955-8AC852907A47}"/>
          </ac:spMkLst>
        </pc:spChg>
        <pc:spChg chg="add mod">
          <ac:chgData name="McGee, Margaret" userId="S::margaret.mcgee@suny.edu::07377fe7-8f05-4c22-a697-5f820ef7115e" providerId="AD" clId="Web-{1E77766F-9B89-45B9-A084-0E30411FD8D1}" dt="2020-07-27T16:44:35.768" v="1574" actId="20577"/>
          <ac:spMkLst>
            <pc:docMk/>
            <pc:sldMk cId="2227392382" sldId="342"/>
            <ac:spMk id="6" creationId="{82418CFA-6D41-4980-A0EC-28013A0C6BAE}"/>
          </ac:spMkLst>
        </pc:spChg>
        <pc:picChg chg="del">
          <ac:chgData name="McGee, Margaret" userId="S::margaret.mcgee@suny.edu::07377fe7-8f05-4c22-a697-5f820ef7115e" providerId="AD" clId="Web-{1E77766F-9B89-45B9-A084-0E30411FD8D1}" dt="2020-07-27T16:17:46.581" v="291"/>
          <ac:picMkLst>
            <pc:docMk/>
            <pc:sldMk cId="2227392382" sldId="342"/>
            <ac:picMk id="4" creationId="{083C3E82-7EE9-4B6D-A5C8-7EDE1C8FB9D7}"/>
          </ac:picMkLst>
        </pc:picChg>
        <pc:picChg chg="mod">
          <ac:chgData name="McGee, Margaret" userId="S::margaret.mcgee@suny.edu::07377fe7-8f05-4c22-a697-5f820ef7115e" providerId="AD" clId="Web-{1E77766F-9B89-45B9-A084-0E30411FD8D1}" dt="2020-07-27T16:19:09.505" v="358" actId="14100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">
        <pc:chgData name="McGee, Margaret" userId="S::margaret.mcgee@suny.edu::07377fe7-8f05-4c22-a697-5f820ef7115e" providerId="AD" clId="Web-{1E77766F-9B89-45B9-A084-0E30411FD8D1}" dt="2020-07-27T16:43:20.454" v="1495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1E77766F-9B89-45B9-A084-0E30411FD8D1}" dt="2020-07-27T16:43:20.454" v="1495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1E77766F-9B89-45B9-A084-0E30411FD8D1}" dt="2020-07-27T16:47:35.571" v="1773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1E77766F-9B89-45B9-A084-0E30411FD8D1}" dt="2020-07-27T16:47:35.571" v="1773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1E77766F-9B89-45B9-A084-0E30411FD8D1}" dt="2020-07-27T16:49:38.887" v="1873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1E77766F-9B89-45B9-A084-0E30411FD8D1}" dt="2020-07-27T16:49:38.887" v="1873" actId="20577"/>
          <ac:spMkLst>
            <pc:docMk/>
            <pc:sldMk cId="620162658" sldId="379"/>
            <ac:spMk id="6" creationId="{0134EE62-A3AE-4ABC-9D13-84F3C54BAAF7}"/>
          </ac:spMkLst>
        </pc:spChg>
      </pc:sldChg>
      <pc:sldChg chg="del">
        <pc:chgData name="McGee, Margaret" userId="S::margaret.mcgee@suny.edu::07377fe7-8f05-4c22-a697-5f820ef7115e" providerId="AD" clId="Web-{1E77766F-9B89-45B9-A084-0E30411FD8D1}" dt="2020-07-27T16:32:26.263" v="1024"/>
        <pc:sldMkLst>
          <pc:docMk/>
          <pc:sldMk cId="232390341" sldId="428"/>
        </pc:sldMkLst>
      </pc:sldChg>
      <pc:sldChg chg="del">
        <pc:chgData name="McGee, Margaret" userId="S::margaret.mcgee@suny.edu::07377fe7-8f05-4c22-a697-5f820ef7115e" providerId="AD" clId="Web-{1E77766F-9B89-45B9-A084-0E30411FD8D1}" dt="2020-07-27T16:32:35.576" v="1026"/>
        <pc:sldMkLst>
          <pc:docMk/>
          <pc:sldMk cId="230798399" sldId="430"/>
        </pc:sldMkLst>
      </pc:sldChg>
      <pc:sldChg chg="del">
        <pc:chgData name="McGee, Margaret" userId="S::margaret.mcgee@suny.edu::07377fe7-8f05-4c22-a697-5f820ef7115e" providerId="AD" clId="Web-{1E77766F-9B89-45B9-A084-0E30411FD8D1}" dt="2020-07-27T16:14:24.153" v="179"/>
        <pc:sldMkLst>
          <pc:docMk/>
          <pc:sldMk cId="937713637" sldId="434"/>
        </pc:sldMkLst>
      </pc:sldChg>
      <pc:sldChg chg="modSp add replId">
        <pc:chgData name="McGee, Margaret" userId="S::margaret.mcgee@suny.edu::07377fe7-8f05-4c22-a697-5f820ef7115e" providerId="AD" clId="Web-{1E77766F-9B89-45B9-A084-0E30411FD8D1}" dt="2020-07-27T16:46:00.068" v="1719" actId="20577"/>
        <pc:sldMkLst>
          <pc:docMk/>
          <pc:sldMk cId="1864447246" sldId="451"/>
        </pc:sldMkLst>
        <pc:spChg chg="mod">
          <ac:chgData name="McGee, Margaret" userId="S::margaret.mcgee@suny.edu::07377fe7-8f05-4c22-a697-5f820ef7115e" providerId="AD" clId="Web-{1E77766F-9B89-45B9-A084-0E30411FD8D1}" dt="2020-07-27T16:46:00.068" v="1719" actId="20577"/>
          <ac:spMkLst>
            <pc:docMk/>
            <pc:sldMk cId="1864447246" sldId="451"/>
            <ac:spMk id="3" creationId="{4DBDDB3F-B73C-4F73-9955-8AC852907A47}"/>
          </ac:spMkLst>
        </pc:spChg>
        <pc:picChg chg="mod">
          <ac:chgData name="McGee, Margaret" userId="S::margaret.mcgee@suny.edu::07377fe7-8f05-4c22-a697-5f820ef7115e" providerId="AD" clId="Web-{1E77766F-9B89-45B9-A084-0E30411FD8D1}" dt="2020-07-27T16:18:19.019" v="356" actId="1076"/>
          <ac:picMkLst>
            <pc:docMk/>
            <pc:sldMk cId="1864447246" sldId="451"/>
            <ac:picMk id="8" creationId="{1C5D211B-8907-4B5A-8B62-BEC3B0025CA6}"/>
          </ac:picMkLst>
        </pc:picChg>
      </pc:sldChg>
      <pc:sldChg chg="modSp add replId">
        <pc:chgData name="McGee, Margaret" userId="S::margaret.mcgee@suny.edu::07377fe7-8f05-4c22-a697-5f820ef7115e" providerId="AD" clId="Web-{1E77766F-9B89-45B9-A084-0E30411FD8D1}" dt="2020-07-27T16:30:16.118" v="891" actId="20577"/>
        <pc:sldMkLst>
          <pc:docMk/>
          <pc:sldMk cId="2610337857" sldId="452"/>
        </pc:sldMkLst>
        <pc:spChg chg="mod">
          <ac:chgData name="McGee, Margaret" userId="S::margaret.mcgee@suny.edu::07377fe7-8f05-4c22-a697-5f820ef7115e" providerId="AD" clId="Web-{1E77766F-9B89-45B9-A084-0E30411FD8D1}" dt="2020-07-27T16:30:16.118" v="891" actId="20577"/>
          <ac:spMkLst>
            <pc:docMk/>
            <pc:sldMk cId="2610337857" sldId="452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1E77766F-9B89-45B9-A084-0E30411FD8D1}" dt="2020-07-27T16:53:10.658" v="2087" actId="20577"/>
        <pc:sldMkLst>
          <pc:docMk/>
          <pc:sldMk cId="1421070094" sldId="453"/>
        </pc:sldMkLst>
        <pc:spChg chg="mod">
          <ac:chgData name="McGee, Margaret" userId="S::margaret.mcgee@suny.edu::07377fe7-8f05-4c22-a697-5f820ef7115e" providerId="AD" clId="Web-{1E77766F-9B89-45B9-A084-0E30411FD8D1}" dt="2020-07-27T16:32:49.748" v="1049" actId="20577"/>
          <ac:spMkLst>
            <pc:docMk/>
            <pc:sldMk cId="1421070094" sldId="453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1E77766F-9B89-45B9-A084-0E30411FD8D1}" dt="2020-07-27T16:53:10.658" v="2087" actId="20577"/>
          <ac:spMkLst>
            <pc:docMk/>
            <pc:sldMk cId="1421070094" sldId="453"/>
            <ac:spMk id="6" creationId="{0134EE62-A3AE-4ABC-9D13-84F3C54BAAF7}"/>
          </ac:spMkLst>
        </pc:spChg>
      </pc:sldChg>
      <pc:sldChg chg="add del replId">
        <pc:chgData name="McGee, Margaret" userId="S::margaret.mcgee@suny.edu::07377fe7-8f05-4c22-a697-5f820ef7115e" providerId="AD" clId="Web-{1E77766F-9B89-45B9-A084-0E30411FD8D1}" dt="2020-07-27T16:32:31.591" v="1025"/>
        <pc:sldMkLst>
          <pc:docMk/>
          <pc:sldMk cId="4242662468" sldId="453"/>
        </pc:sldMkLst>
      </pc:sldChg>
      <pc:sldChg chg="modSp add del replId">
        <pc:chgData name="McGee, Margaret" userId="S::margaret.mcgee@suny.edu::07377fe7-8f05-4c22-a697-5f820ef7115e" providerId="AD" clId="Web-{1E77766F-9B89-45B9-A084-0E30411FD8D1}" dt="2020-07-27T16:50:14.935" v="1876"/>
        <pc:sldMkLst>
          <pc:docMk/>
          <pc:sldMk cId="3141947802" sldId="454"/>
        </pc:sldMkLst>
        <pc:spChg chg="mod">
          <ac:chgData name="McGee, Margaret" userId="S::margaret.mcgee@suny.edu::07377fe7-8f05-4c22-a697-5f820ef7115e" providerId="AD" clId="Web-{1E77766F-9B89-45B9-A084-0E30411FD8D1}" dt="2020-07-27T16:40:35.465" v="1383" actId="20577"/>
          <ac:spMkLst>
            <pc:docMk/>
            <pc:sldMk cId="3141947802" sldId="454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1E77766F-9B89-45B9-A084-0E30411FD8D1}" dt="2020-07-27T16:50:31.513" v="1879" actId="20577"/>
        <pc:sldMkLst>
          <pc:docMk/>
          <pc:sldMk cId="3637786996" sldId="455"/>
        </pc:sldMkLst>
        <pc:spChg chg="mod">
          <ac:chgData name="McGee, Margaret" userId="S::margaret.mcgee@suny.edu::07377fe7-8f05-4c22-a697-5f820ef7115e" providerId="AD" clId="Web-{1E77766F-9B89-45B9-A084-0E30411FD8D1}" dt="2020-07-27T16:50:31.513" v="1879" actId="20577"/>
          <ac:spMkLst>
            <pc:docMk/>
            <pc:sldMk cId="3637786996" sldId="455"/>
            <ac:spMk id="6" creationId="{0134EE62-A3AE-4ABC-9D13-84F3C54BAAF7}"/>
          </ac:spMkLst>
        </pc:spChg>
      </pc:sldChg>
    </pc:docChg>
  </pc:docChgLst>
  <pc:docChgLst>
    <pc:chgData name="Jackson, Timothy" userId="S::timothy.jackson@suny.edu::9ce01cec-8b46-438e-9d10-af58cd21d299" providerId="AD" clId="Web-{4F4D81B2-DED6-428C-A5EE-69EBB1DC8143}"/>
    <pc:docChg chg="modSld">
      <pc:chgData name="Jackson, Timothy" userId="S::timothy.jackson@suny.edu::9ce01cec-8b46-438e-9d10-af58cd21d299" providerId="AD" clId="Web-{4F4D81B2-DED6-428C-A5EE-69EBB1DC8143}" dt="2020-09-24T00:03:23.368" v="3" actId="20577"/>
      <pc:docMkLst>
        <pc:docMk/>
      </pc:docMkLst>
      <pc:sldChg chg="modSp">
        <pc:chgData name="Jackson, Timothy" userId="S::timothy.jackson@suny.edu::9ce01cec-8b46-438e-9d10-af58cd21d299" providerId="AD" clId="Web-{4F4D81B2-DED6-428C-A5EE-69EBB1DC8143}" dt="2020-09-24T00:03:23.368" v="2" actId="20577"/>
        <pc:sldMkLst>
          <pc:docMk/>
          <pc:sldMk cId="3520595354" sldId="490"/>
        </pc:sldMkLst>
        <pc:spChg chg="mod">
          <ac:chgData name="Jackson, Timothy" userId="S::timothy.jackson@suny.edu::9ce01cec-8b46-438e-9d10-af58cd21d299" providerId="AD" clId="Web-{4F4D81B2-DED6-428C-A5EE-69EBB1DC8143}" dt="2020-09-24T00:03:23.368" v="2" actId="20577"/>
          <ac:spMkLst>
            <pc:docMk/>
            <pc:sldMk cId="3520595354" sldId="490"/>
            <ac:spMk id="5" creationId="{535E1953-C7A3-4180-AAE1-5C1894D3B757}"/>
          </ac:spMkLst>
        </pc:spChg>
      </pc:sldChg>
    </pc:docChg>
  </pc:docChgLst>
  <pc:docChgLst>
    <pc:chgData name="Jackson, Timothy" userId="S::timothy.jackson@suny.edu::9ce01cec-8b46-438e-9d10-af58cd21d299" providerId="AD" clId="Web-{6735E2C2-F747-4F8F-B2D4-095A6FB7934F}"/>
    <pc:docChg chg="addSld modSld">
      <pc:chgData name="Jackson, Timothy" userId="S::timothy.jackson@suny.edu::9ce01cec-8b46-438e-9d10-af58cd21d299" providerId="AD" clId="Web-{6735E2C2-F747-4F8F-B2D4-095A6FB7934F}" dt="2020-07-28T14:06:30.837" v="167" actId="20577"/>
      <pc:docMkLst>
        <pc:docMk/>
      </pc:docMkLst>
      <pc:sldChg chg="modSp add replId">
        <pc:chgData name="Jackson, Timothy" userId="S::timothy.jackson@suny.edu::9ce01cec-8b46-438e-9d10-af58cd21d299" providerId="AD" clId="Web-{6735E2C2-F747-4F8F-B2D4-095A6FB7934F}" dt="2020-07-28T14:06:30.837" v="166" actId="20577"/>
        <pc:sldMkLst>
          <pc:docMk/>
          <pc:sldMk cId="721580631" sldId="468"/>
        </pc:sldMkLst>
        <pc:spChg chg="mod">
          <ac:chgData name="Jackson, Timothy" userId="S::timothy.jackson@suny.edu::9ce01cec-8b46-438e-9d10-af58cd21d299" providerId="AD" clId="Web-{6735E2C2-F747-4F8F-B2D4-095A6FB7934F}" dt="2020-07-28T14:05:57.054" v="77" actId="20577"/>
          <ac:spMkLst>
            <pc:docMk/>
            <pc:sldMk cId="721580631" sldId="46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6735E2C2-F747-4F8F-B2D4-095A6FB7934F}" dt="2020-07-28T14:06:30.837" v="166" actId="20577"/>
          <ac:spMkLst>
            <pc:docMk/>
            <pc:sldMk cId="721580631" sldId="468"/>
            <ac:spMk id="5" creationId="{535E1953-C7A3-4180-AAE1-5C1894D3B757}"/>
          </ac:spMkLst>
        </pc:spChg>
      </pc:sldChg>
    </pc:docChg>
  </pc:docChgLst>
  <pc:docChgLst>
    <pc:chgData name="Tovstiadi, Esta" userId="S::esta.tovstiadi@suny.edu::b592cbb2-ea38-4240-8a3a-6613487ae435" providerId="AD" clId="Web-{77A21966-F73E-7C57-0BD4-D8324FDA4BF0}"/>
    <pc:docChg chg="modSld">
      <pc:chgData name="Tovstiadi, Esta" userId="S::esta.tovstiadi@suny.edu::b592cbb2-ea38-4240-8a3a-6613487ae435" providerId="AD" clId="Web-{77A21966-F73E-7C57-0BD4-D8324FDA4BF0}" dt="2019-11-25T14:01:24.115" v="23" actId="20577"/>
      <pc:docMkLst>
        <pc:docMk/>
      </pc:docMkLst>
      <pc:sldChg chg="modSp">
        <pc:chgData name="Tovstiadi, Esta" userId="S::esta.tovstiadi@suny.edu::b592cbb2-ea38-4240-8a3a-6613487ae435" providerId="AD" clId="Web-{77A21966-F73E-7C57-0BD4-D8324FDA4BF0}" dt="2019-11-25T14:01:24.099" v="22" actId="20577"/>
        <pc:sldMkLst>
          <pc:docMk/>
          <pc:sldMk cId="2171438980" sldId="317"/>
        </pc:sldMkLst>
        <pc:spChg chg="mod">
          <ac:chgData name="Tovstiadi, Esta" userId="S::esta.tovstiadi@suny.edu::b592cbb2-ea38-4240-8a3a-6613487ae435" providerId="AD" clId="Web-{77A21966-F73E-7C57-0BD4-D8324FDA4BF0}" dt="2019-11-25T14:01:24.099" v="22" actId="20577"/>
          <ac:spMkLst>
            <pc:docMk/>
            <pc:sldMk cId="2171438980" sldId="317"/>
            <ac:spMk id="3" creationId="{FB9274B1-AFC9-4FA6-8DD4-15DD0E25131C}"/>
          </ac:spMkLst>
        </pc:spChg>
      </pc:sldChg>
    </pc:docChg>
  </pc:docChgLst>
  <pc:docChgLst>
    <pc:chgData name="Pawlowski, Gail" userId="S::gail.pawlowski@suny.edu::bd5da5e8-06b1-4cc2-aa69-9abf12f7c241" providerId="AD" clId="Web-{0FCDDB37-7FDF-48CE-8D64-9446746EBFB8}"/>
    <pc:docChg chg="modSld">
      <pc:chgData name="Pawlowski, Gail" userId="S::gail.pawlowski@suny.edu::bd5da5e8-06b1-4cc2-aa69-9abf12f7c241" providerId="AD" clId="Web-{0FCDDB37-7FDF-48CE-8D64-9446746EBFB8}" dt="2020-02-25T19:46:01.310" v="151" actId="20577"/>
      <pc:docMkLst>
        <pc:docMk/>
      </pc:docMkLst>
      <pc:sldChg chg="modSp">
        <pc:chgData name="Pawlowski, Gail" userId="S::gail.pawlowski@suny.edu::bd5da5e8-06b1-4cc2-aa69-9abf12f7c241" providerId="AD" clId="Web-{0FCDDB37-7FDF-48CE-8D64-9446746EBFB8}" dt="2020-02-25T19:08:20.788" v="10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0FCDDB37-7FDF-48CE-8D64-9446746EBFB8}" dt="2020-02-25T19:08:20.788" v="10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0FCDDB37-7FDF-48CE-8D64-9446746EBFB8}" dt="2020-02-25T19:46:01.294" v="150" actId="20577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0FCDDB37-7FDF-48CE-8D64-9446746EBFB8}" dt="2020-02-25T19:46:01.294" v="150" actId="20577"/>
          <ac:spMkLst>
            <pc:docMk/>
            <pc:sldMk cId="694973829" sldId="394"/>
            <ac:spMk id="4" creationId="{B265B45E-18EB-42DE-B28A-3293B6E48E79}"/>
          </ac:spMkLst>
        </pc:spChg>
      </pc:sldChg>
    </pc:docChg>
  </pc:docChgLst>
  <pc:docChgLst>
    <pc:chgData name="Tovstiadi, Esta" userId="S::esta.tovstiadi@suny.edu::b592cbb2-ea38-4240-8a3a-6613487ae435" providerId="AD" clId="Web-{D830992C-0789-4715-986A-CE43F1C28FB3}"/>
    <pc:docChg chg="addSld modSld">
      <pc:chgData name="Tovstiadi, Esta" userId="S::esta.tovstiadi@suny.edu::b592cbb2-ea38-4240-8a3a-6613487ae435" providerId="AD" clId="Web-{D830992C-0789-4715-986A-CE43F1C28FB3}" dt="2020-03-31T14:05:50.762" v="237" actId="20577"/>
      <pc:docMkLst>
        <pc:docMk/>
      </pc:docMkLst>
      <pc:sldChg chg="modSp">
        <pc:chgData name="Tovstiadi, Esta" userId="S::esta.tovstiadi@suny.edu::b592cbb2-ea38-4240-8a3a-6613487ae435" providerId="AD" clId="Web-{D830992C-0789-4715-986A-CE43F1C28FB3}" dt="2020-03-31T14:04:28.880" v="9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D830992C-0789-4715-986A-CE43F1C28FB3}" dt="2020-03-31T14:04:28.880" v="9" actId="20577"/>
          <ac:spMkLst>
            <pc:docMk/>
            <pc:sldMk cId="3515826157" sldId="414"/>
            <ac:spMk id="3" creationId="{00000000-0000-0000-0000-000000000000}"/>
          </ac:spMkLst>
        </pc:spChg>
      </pc:sldChg>
      <pc:sldChg chg="modSp add replId">
        <pc:chgData name="Tovstiadi, Esta" userId="S::esta.tovstiadi@suny.edu::b592cbb2-ea38-4240-8a3a-6613487ae435" providerId="AD" clId="Web-{D830992C-0789-4715-986A-CE43F1C28FB3}" dt="2020-03-31T14:05:50.762" v="236" actId="20577"/>
        <pc:sldMkLst>
          <pc:docMk/>
          <pc:sldMk cId="1752326072" sldId="425"/>
        </pc:sldMkLst>
        <pc:spChg chg="mod">
          <ac:chgData name="Tovstiadi, Esta" userId="S::esta.tovstiadi@suny.edu::b592cbb2-ea38-4240-8a3a-6613487ae435" providerId="AD" clId="Web-{D830992C-0789-4715-986A-CE43F1C28FB3}" dt="2020-03-31T14:05:50.762" v="236" actId="20577"/>
          <ac:spMkLst>
            <pc:docMk/>
            <pc:sldMk cId="1752326072" sldId="425"/>
            <ac:spMk id="3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BEE25264-5E65-405D-9973-A9E835B26145}"/>
    <pc:docChg chg="modSld">
      <pc:chgData name="Jackson, Timothy" userId="S::timothy.jackson@suny.edu::9ce01cec-8b46-438e-9d10-af58cd21d299" providerId="AD" clId="Web-{BEE25264-5E65-405D-9973-A9E835B26145}" dt="2020-09-23T23:28:13.274" v="589" actId="20577"/>
      <pc:docMkLst>
        <pc:docMk/>
      </pc:docMkLst>
      <pc:sldChg chg="modSp">
        <pc:chgData name="Jackson, Timothy" userId="S::timothy.jackson@suny.edu::9ce01cec-8b46-438e-9d10-af58cd21d299" providerId="AD" clId="Web-{BEE25264-5E65-405D-9973-A9E835B26145}" dt="2020-09-23T23:28:13.274" v="588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BEE25264-5E65-405D-9973-A9E835B26145}" dt="2020-09-23T23:28:13.274" v="588" actId="20577"/>
          <ac:spMkLst>
            <pc:docMk/>
            <pc:sldMk cId="581364705" sldId="438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67B6ABCD-C2E5-4BAE-8CFA-AC3BDE7FB241}"/>
    <pc:docChg chg="modSld">
      <pc:chgData name="McGee, Margaret" userId="S::margaret.mcgee@suny.edu::07377fe7-8f05-4c22-a697-5f820ef7115e" providerId="AD" clId="Web-{67B6ABCD-C2E5-4BAE-8CFA-AC3BDE7FB241}" dt="2020-03-30T14:14:05.442" v="640" actId="20577"/>
      <pc:docMkLst>
        <pc:docMk/>
      </pc:docMkLst>
      <pc:sldChg chg="modSp">
        <pc:chgData name="McGee, Margaret" userId="S::margaret.mcgee@suny.edu::07377fe7-8f05-4c22-a697-5f820ef7115e" providerId="AD" clId="Web-{67B6ABCD-C2E5-4BAE-8CFA-AC3BDE7FB241}" dt="2020-03-30T14:14:05.442" v="639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67B6ABCD-C2E5-4BAE-8CFA-AC3BDE7FB241}" dt="2020-03-30T14:14:05.442" v="639" actId="20577"/>
          <ac:spMkLst>
            <pc:docMk/>
            <pc:sldMk cId="295589292" sldId="369"/>
            <ac:spMk id="3" creationId="{4DBDDB3F-B73C-4F73-9955-8AC852907A47}"/>
          </ac:spMkLst>
        </pc:spChg>
      </pc:sldChg>
    </pc:docChg>
  </pc:docChgLst>
  <pc:docChgLst>
    <pc:chgData name="Jackson, Timothy" userId="S::timothy.jackson@suny.edu::9ce01cec-8b46-438e-9d10-af58cd21d299" providerId="AD" clId="Web-{ABBC1A40-5C5E-4985-855D-A29C4CB0AA7D}"/>
    <pc:docChg chg="modSld">
      <pc:chgData name="Jackson, Timothy" userId="S::timothy.jackson@suny.edu::9ce01cec-8b46-438e-9d10-af58cd21d299" providerId="AD" clId="Web-{ABBC1A40-5C5E-4985-855D-A29C4CB0AA7D}" dt="2020-07-28T13:55:18.489" v="3" actId="20577"/>
      <pc:docMkLst>
        <pc:docMk/>
      </pc:docMkLst>
      <pc:sldChg chg="modSp">
        <pc:chgData name="Jackson, Timothy" userId="S::timothy.jackson@suny.edu::9ce01cec-8b46-438e-9d10-af58cd21d299" providerId="AD" clId="Web-{ABBC1A40-5C5E-4985-855D-A29C4CB0AA7D}" dt="2020-07-28T13:55:18.489" v="2" actId="20577"/>
        <pc:sldMkLst>
          <pc:docMk/>
          <pc:sldMk cId="4152834119" sldId="459"/>
        </pc:sldMkLst>
        <pc:spChg chg="mod">
          <ac:chgData name="Jackson, Timothy" userId="S::timothy.jackson@suny.edu::9ce01cec-8b46-438e-9d10-af58cd21d299" providerId="AD" clId="Web-{ABBC1A40-5C5E-4985-855D-A29C4CB0AA7D}" dt="2020-07-28T13:55:18.489" v="2" actId="20577"/>
          <ac:spMkLst>
            <pc:docMk/>
            <pc:sldMk cId="4152834119" sldId="459"/>
            <ac:spMk id="5" creationId="{535E1953-C7A3-4180-AAE1-5C1894D3B75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9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6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3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emf"/><Relationship Id="rId7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10" Type="http://schemas.openxmlformats.org/officeDocument/2006/relationships/image" Target="../media/image13.png"/><Relationship Id="rId4" Type="http://schemas.openxmlformats.org/officeDocument/2006/relationships/image" Target="../media/image3.emf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slcny.libguides.com/discoverywg/faq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emf"/><Relationship Id="rId7" Type="http://schemas.openxmlformats.org/officeDocument/2006/relationships/image" Target="../media/image17.png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public.3.basecamp.com/p/atjCfjAA4RBbgUcm9yAQkUA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help.oclc.org/Librarian_Toolbox/Exchange_files_with_OCLC" TargetMode="External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4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slcny.libwizard.com/f/IECW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.png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-10439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-27589" y="0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27150" y="916010"/>
            <a:ext cx="56272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SUNY Library Shared Services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40496" y="3643161"/>
            <a:ext cx="308833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September 24, 2020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eBook ILL Pilot 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940633" y="1597379"/>
            <a:ext cx="8004748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Cohorts include California</a:t>
            </a:r>
            <a:r>
              <a:rPr lang="en-US">
                <a:ea typeface="+mn-lt"/>
                <a:cs typeface="+mn-lt"/>
              </a:rPr>
              <a:t> State University, Prospector libraries, The New School/NYU and SUNY</a:t>
            </a:r>
          </a:p>
          <a:p>
            <a:r>
              <a:rPr lang="en-US">
                <a:ea typeface="+mn-lt"/>
                <a:cs typeface="+mn-lt"/>
              </a:rPr>
              <a:t>ProQuest is currently negotiating with publishers to secure ILL rights for the pilot and developing the back-end infrastructure to support lending and borrowing via the eBook Central platform</a:t>
            </a:r>
          </a:p>
          <a:p>
            <a:r>
              <a:rPr lang="en-US">
                <a:ea typeface="+mn-lt"/>
                <a:cs typeface="+mn-lt"/>
              </a:rPr>
              <a:t>SLSS is currently asking campuses to agree to participate</a:t>
            </a:r>
          </a:p>
          <a:p>
            <a:r>
              <a:rPr lang="en-US">
                <a:ea typeface="+mn-lt"/>
                <a:cs typeface="+mn-lt"/>
              </a:rPr>
              <a:t>Pilot anticipated start date is early Spring 2021; focus will be ILL within cohorts</a:t>
            </a:r>
          </a:p>
          <a:p>
            <a:pPr lvl="1"/>
            <a:endParaRPr lang="en-US">
              <a:ea typeface="+mn-lt"/>
              <a:cs typeface="+mn-lt"/>
            </a:endParaRPr>
          </a:p>
        </p:txBody>
      </p:sp>
      <p:pic>
        <p:nvPicPr>
          <p:cNvPr id="3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05DA636-A9EE-4862-9E20-DAC9B63EB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849" y="1403320"/>
            <a:ext cx="2286000" cy="48577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1168DC01-0BC4-49CF-A2C3-CC6F28A9C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2446" y="2193805"/>
            <a:ext cx="2686050" cy="400050"/>
          </a:xfrm>
          <a:prstGeom prst="rect">
            <a:avLst/>
          </a:prstGeom>
        </p:spPr>
      </p:pic>
      <p:pic>
        <p:nvPicPr>
          <p:cNvPr id="17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5F7E38-A1C3-410F-9964-E1F2829BA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9117" y="2875023"/>
            <a:ext cx="1251729" cy="1294861"/>
          </a:xfrm>
          <a:prstGeom prst="rect">
            <a:avLst/>
          </a:prstGeom>
        </p:spPr>
      </p:pic>
      <p:pic>
        <p:nvPicPr>
          <p:cNvPr id="18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5B13B3-54F2-4216-B692-DA835C464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966" y="2875022"/>
            <a:ext cx="1309239" cy="1337993"/>
          </a:xfrm>
          <a:prstGeom prst="rect">
            <a:avLst/>
          </a:prstGeom>
        </p:spPr>
      </p:pic>
      <p:pic>
        <p:nvPicPr>
          <p:cNvPr id="19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07CF76-F453-45CA-8E4D-9B8F9C2B28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4513" y="4477056"/>
            <a:ext cx="2743200" cy="135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07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Michelle Eichelberger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Discovery &amp; E-Resources </a:t>
            </a:r>
            <a:br>
              <a:rPr lang="en-US" sz="32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Updates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1812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CDI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8200" y="1691450"/>
            <a:ext cx="10518103" cy="437232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ea typeface="+mn-lt"/>
                <a:cs typeface="+mn-lt"/>
              </a:rPr>
              <a:t>Continues to be challenging system, spending a lot of time on troubleshooting and trying to understand fluid and rapidly changing product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Planning series of CDI Lunch &amp; Learn sessions (AKA CDI Urgent Care) starting 10/1. Will take shallow dives into various topics like eBooks, Link in Record, recent updates. Meant to be opportunity to ask questions and troubleshoot together.</a:t>
            </a:r>
          </a:p>
          <a:p>
            <a:r>
              <a:rPr lang="en-US">
                <a:cs typeface="Calibri"/>
              </a:rPr>
              <a:t>Looking into CDI House Calls – reviewing campus e-resource activations and may reach out to campuses we haven't heard from with suggestions for CDI optimization</a:t>
            </a:r>
          </a:p>
          <a:p>
            <a:r>
              <a:rPr lang="en-US">
                <a:cs typeface="Calibri"/>
              </a:rPr>
              <a:t>Just added new FAQs today about publishing files, link in record in Searching: CDI section of Discovery Working FAQs page: </a:t>
            </a:r>
            <a:r>
              <a:rPr lang="en-US">
                <a:ea typeface="+mn-lt"/>
                <a:cs typeface="+mn-lt"/>
                <a:hlinkClick r:id="rId2"/>
              </a:rPr>
              <a:t>https://slcny.libguides.com/discoverywg/faqs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121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CDI Audit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8200" y="1700521"/>
            <a:ext cx="10509032" cy="45446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Please submit a ticket to </a:t>
            </a:r>
            <a:r>
              <a:rPr lang="en-US">
                <a:ea typeface="+mn-lt"/>
                <a:cs typeface="+mn-lt"/>
                <a:hlinkClick r:id="rId2"/>
              </a:rPr>
              <a:t>info@slcny.libanswers.com</a:t>
            </a:r>
            <a:r>
              <a:rPr lang="en-US">
                <a:ea typeface="+mn-lt"/>
                <a:cs typeface="+mn-lt"/>
              </a:rPr>
              <a:t> if you'd like us to review your electronic collections to make sure that they're optimized for CDI.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We'll check:</a:t>
            </a:r>
          </a:p>
          <a:p>
            <a:r>
              <a:rPr lang="en-US">
                <a:cs typeface="Calibri"/>
              </a:rPr>
              <a:t>Link in record collection activation for search and fulfillment</a:t>
            </a:r>
          </a:p>
          <a:p>
            <a:r>
              <a:rPr lang="en-US">
                <a:cs typeface="Calibri"/>
              </a:rPr>
              <a:t>Possible availability publishing problems</a:t>
            </a:r>
          </a:p>
          <a:p>
            <a:r>
              <a:rPr lang="en-US">
                <a:cs typeface="Calibri"/>
              </a:rPr>
              <a:t>Selective package settings</a:t>
            </a:r>
          </a:p>
          <a:p>
            <a:r>
              <a:rPr lang="en-US" err="1">
                <a:cs typeface="Calibri"/>
              </a:rPr>
              <a:t>EBook</a:t>
            </a:r>
            <a:r>
              <a:rPr lang="en-US">
                <a:cs typeface="Calibri"/>
              </a:rPr>
              <a:t> title duplication options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5211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56986" y="1709592"/>
            <a:ext cx="4784961" cy="429068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Why is = no a problem for aggregator packages? Causing incorrect availability in Primo – saying that you own things that you don't because there's more search content in the CDI for that package than you actually subscribe to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Ex</a:t>
            </a:r>
            <a:r>
              <a:rPr lang="en-US">
                <a:cs typeface="Calibri"/>
              </a:rPr>
              <a:t> Libris is going to programmatically fix this for us next week sometime.</a:t>
            </a:r>
          </a:p>
        </p:txBody>
      </p:sp>
      <p:pic>
        <p:nvPicPr>
          <p:cNvPr id="3" name="Picture 3" descr="A picture containing rain&#10;&#10;Description automatically generated">
            <a:extLst>
              <a:ext uri="{FF2B5EF4-FFF2-40B4-BE49-F238E27FC236}">
                <a16:creationId xmlns:a16="http://schemas.microsoft.com/office/drawing/2014/main" id="{E08FCAEB-8252-43E7-B98B-498BC41D5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88" t="17257" r="-98" b="-246"/>
          <a:stretch/>
        </p:blipFill>
        <p:spPr>
          <a:xfrm>
            <a:off x="5544648" y="1232186"/>
            <a:ext cx="6625984" cy="481292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We subscribe to only some titles in this collection = yes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260839-AC4C-419B-9462-657B805DD3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4241" r="-301" b="-5978"/>
          <a:stretch/>
        </p:blipFill>
        <p:spPr>
          <a:xfrm>
            <a:off x="5867398" y="1717257"/>
            <a:ext cx="6036149" cy="3674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4347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Esta Tovstiadi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SUNY Shared Collections Updates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3807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66101" y="420204"/>
            <a:ext cx="11265108" cy="1013268"/>
          </a:xfrm>
        </p:spPr>
        <p:txBody>
          <a:bodyPr>
            <a:normAutofit/>
          </a:bodyPr>
          <a:lstStyle/>
          <a:p>
            <a:r>
              <a:rPr lang="en-US"/>
              <a:t>Alternative Access for Physical Collections</a:t>
            </a:r>
            <a:endParaRPr lang="en-US">
              <a:cs typeface="Calibri Light"/>
            </a:endParaRPr>
          </a:p>
          <a:p>
            <a:endParaRPr lang="en-US">
              <a:ea typeface="+mj-lt"/>
              <a:cs typeface="+mj-lt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9756" y="1215707"/>
            <a:ext cx="10773225" cy="4857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>
                <a:ea typeface="+mn-lt"/>
                <a:cs typeface="+mn-lt"/>
              </a:rPr>
              <a:t>Analysis of high-circulation physical monograph titles</a:t>
            </a:r>
            <a:endParaRPr lang="en-US" sz="2800">
              <a:ea typeface="+mn-lt"/>
              <a:cs typeface="+mn-lt"/>
            </a:endParaRPr>
          </a:p>
          <a:p>
            <a:pPr lvl="1"/>
            <a:r>
              <a:rPr lang="en-US">
                <a:cs typeface="Calibri"/>
              </a:rPr>
              <a:t>Availability via current subscriptions or purchased </a:t>
            </a:r>
            <a:r>
              <a:rPr lang="en-US" err="1">
                <a:cs typeface="Calibri"/>
              </a:rPr>
              <a:t>ebooks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Pricing and availability from ProQuest and/or EBSCO, if the campus is interested in purchasing an e-book copy (some eligible for 50% discount) on those platforms</a:t>
            </a:r>
          </a:p>
          <a:p>
            <a:pPr lvl="1"/>
            <a:r>
              <a:rPr lang="en-US">
                <a:ea typeface="+mn-lt"/>
                <a:cs typeface="+mn-lt"/>
              </a:rPr>
              <a:t>Turnaround time is about 1 week for ProQuest, 2-3 weeks for EBSCO</a:t>
            </a:r>
          </a:p>
          <a:p>
            <a:pPr lvl="1"/>
            <a:r>
              <a:rPr lang="en-US" err="1">
                <a:ea typeface="+mn-lt"/>
                <a:cs typeface="+mn-lt"/>
              </a:rPr>
              <a:t>EBook</a:t>
            </a:r>
            <a:r>
              <a:rPr lang="en-US">
                <a:ea typeface="+mn-lt"/>
                <a:cs typeface="+mn-lt"/>
              </a:rPr>
              <a:t> Central license is required to purchase from ProQuest</a:t>
            </a:r>
          </a:p>
          <a:p>
            <a:pPr lvl="1"/>
            <a:r>
              <a:rPr lang="en-US">
                <a:ea typeface="+mn-lt"/>
                <a:cs typeface="+mn-lt"/>
              </a:rPr>
              <a:t>Doesn't count towards your 5 hours</a:t>
            </a:r>
            <a:endParaRPr lang="en-US" sz="2800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If you’re interested in requesting this analysis, email </a:t>
            </a:r>
            <a:r>
              <a:rPr lang="en-US">
                <a:ea typeface="+mn-lt"/>
                <a:cs typeface="+mn-lt"/>
                <a:hlinkClick r:id="rId2"/>
              </a:rPr>
              <a:t>info@slcny.libanswers.com</a:t>
            </a:r>
            <a:r>
              <a:rPr lang="en-US">
                <a:ea typeface="+mn-lt"/>
                <a:cs typeface="+mn-lt"/>
              </a:rPr>
              <a:t> with this information:</a:t>
            </a:r>
            <a:endParaRPr lang="en-US" sz="2800">
              <a:ea typeface="+mn-lt"/>
              <a:cs typeface="+mn-lt"/>
            </a:endParaRPr>
          </a:p>
          <a:p>
            <a:pPr lvl="2"/>
            <a:r>
              <a:rPr lang="en-US" sz="1800">
                <a:ea typeface="+mn-lt"/>
                <a:cs typeface="+mn-lt"/>
              </a:rPr>
              <a:t>Date you need the analysis by</a:t>
            </a:r>
            <a:endParaRPr lang="en-US" sz="2400">
              <a:ea typeface="+mn-lt"/>
              <a:cs typeface="+mn-lt"/>
            </a:endParaRPr>
          </a:p>
          <a:p>
            <a:pPr lvl="2"/>
            <a:r>
              <a:rPr lang="en-US" sz="1800">
                <a:ea typeface="+mn-lt"/>
                <a:cs typeface="+mn-lt"/>
              </a:rPr>
              <a:t>Which vendor (ProQuest/EBSCO/both) you'd like us to send the title list to</a:t>
            </a:r>
          </a:p>
          <a:p>
            <a:pPr lvl="2"/>
            <a:r>
              <a:rPr lang="en-US" sz="1800">
                <a:ea typeface="+mn-lt"/>
                <a:cs typeface="+mn-lt"/>
              </a:rPr>
              <a:t>Which Alma locations you'd like us to include in the analysis</a:t>
            </a:r>
          </a:p>
          <a:p>
            <a:pPr lvl="2"/>
            <a:endParaRPr lang="en-US" sz="2400">
              <a:ea typeface="+mn-lt"/>
              <a:cs typeface="+mn-lt"/>
            </a:endParaRPr>
          </a:p>
          <a:p>
            <a:pPr lvl="2"/>
            <a:endParaRPr lang="en-US" sz="2400">
              <a:ea typeface="+mn-lt"/>
              <a:cs typeface="+mn-lt"/>
            </a:endParaRPr>
          </a:p>
          <a:p>
            <a:pPr lvl="1"/>
            <a:endParaRPr lang="en-US" sz="2800">
              <a:ea typeface="+mn-lt"/>
              <a:cs typeface="+mn-lt"/>
            </a:endParaRPr>
          </a:p>
          <a:p>
            <a:pPr marL="800100" lvl="1" indent="-342900"/>
            <a:endParaRPr lang="en-US" sz="2800">
              <a:ea typeface="+mn-lt"/>
              <a:cs typeface="+mn-lt"/>
            </a:endParaRPr>
          </a:p>
          <a:p>
            <a:pPr marL="800100" lvl="1" indent="-342900"/>
            <a:endParaRPr lang="en-US" sz="2800">
              <a:ea typeface="+mn-lt"/>
              <a:cs typeface="+mn-lt"/>
            </a:endParaRPr>
          </a:p>
          <a:p>
            <a:pPr marL="1257300" lvl="2"/>
            <a:endParaRPr lang="en-US" sz="2400">
              <a:cs typeface="Calibri"/>
            </a:endParaRPr>
          </a:p>
          <a:p>
            <a:pPr marL="1257300" lvl="2"/>
            <a:endParaRPr lang="en-US" sz="2400">
              <a:cs typeface="Calibri"/>
            </a:endParaRPr>
          </a:p>
          <a:p>
            <a:pPr marL="1257300" lvl="2"/>
            <a:endParaRPr lang="en-US" sz="2400">
              <a:cs typeface="Calibri"/>
            </a:endParaRPr>
          </a:p>
          <a:p>
            <a:pPr marL="1257300" lvl="2"/>
            <a:endParaRPr lang="en-US" sz="2400">
              <a:cs typeface="Calibri"/>
            </a:endParaRPr>
          </a:p>
          <a:p>
            <a:pPr marL="1257300" lvl="2"/>
            <a:endParaRPr lang="en-US" sz="2400">
              <a:cs typeface="Calibri"/>
            </a:endParaRPr>
          </a:p>
          <a:p>
            <a:pPr marL="1257300" lvl="2"/>
            <a:endParaRPr lang="en-US" sz="2400">
              <a:cs typeface="Calibri"/>
            </a:endParaRPr>
          </a:p>
          <a:p>
            <a:pPr marL="1257300" lvl="2"/>
            <a:endParaRPr lang="en-US" sz="2400">
              <a:cs typeface="Calibri"/>
            </a:endParaRPr>
          </a:p>
          <a:p>
            <a:pPr marL="1143000"/>
            <a:endParaRPr lang="en-US" sz="3200">
              <a:cs typeface="Calibri"/>
            </a:endParaRPr>
          </a:p>
          <a:p>
            <a:endParaRPr lang="en-US" sz="3200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" name="Graphic 2" descr="Storytelling">
            <a:extLst>
              <a:ext uri="{FF2B5EF4-FFF2-40B4-BE49-F238E27FC236}">
                <a16:creationId xmlns:a16="http://schemas.microsoft.com/office/drawing/2014/main" id="{F5EEE532-8E9B-4774-9FC3-9D325C72E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36767" y="2834390"/>
            <a:ext cx="2750695" cy="27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9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66101" y="457679"/>
            <a:ext cx="11265108" cy="1013268"/>
          </a:xfrm>
        </p:spPr>
        <p:txBody>
          <a:bodyPr>
            <a:normAutofit/>
          </a:bodyPr>
          <a:lstStyle/>
          <a:p>
            <a:r>
              <a:rPr lang="en-US"/>
              <a:t>Other updates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9756" y="1415576"/>
            <a:ext cx="10360996" cy="48326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2800">
                <a:ea typeface="+mn-lt"/>
                <a:cs typeface="+mn-lt"/>
              </a:rPr>
              <a:t>Shared DDA via eBook Central</a:t>
            </a:r>
            <a:endParaRPr lang="en-US" sz="2800"/>
          </a:p>
          <a:p>
            <a:pPr lvl="2"/>
            <a:r>
              <a:rPr lang="en-US" sz="2400">
                <a:ea typeface="+mn-lt"/>
                <a:cs typeface="+mn-lt"/>
              </a:rPr>
              <a:t>ProQuest is currently meeting with publishers to negotiate a list price multiplier (estimated 3x-4x single user license price)</a:t>
            </a:r>
          </a:p>
          <a:p>
            <a:pPr lvl="2"/>
            <a:r>
              <a:rPr lang="en-US" sz="2400">
                <a:ea typeface="+mn-lt"/>
                <a:cs typeface="+mn-lt"/>
              </a:rPr>
              <a:t>Anticipated start date within the next 2 months</a:t>
            </a:r>
            <a:endParaRPr lang="en-US" sz="2400">
              <a:cs typeface="Calibri"/>
            </a:endParaRPr>
          </a:p>
          <a:p>
            <a:pPr lvl="1"/>
            <a:r>
              <a:rPr lang="en-US" sz="2800">
                <a:ea typeface="+mn-lt"/>
                <a:cs typeface="+mn-lt"/>
              </a:rPr>
              <a:t>Multi-vendor RFP</a:t>
            </a:r>
          </a:p>
          <a:p>
            <a:pPr lvl="2"/>
            <a:r>
              <a:rPr lang="en-US" sz="2800">
                <a:ea typeface="+mn-lt"/>
                <a:cs typeface="+mn-lt"/>
              </a:rPr>
              <a:t>Finalizing rubrics and working through procurement paperwork</a:t>
            </a:r>
          </a:p>
          <a:p>
            <a:pPr lvl="2"/>
            <a:r>
              <a:rPr lang="en-US" sz="2800">
                <a:ea typeface="+mn-lt"/>
                <a:cs typeface="+mn-lt"/>
              </a:rPr>
              <a:t>Contacting vendors to encourage proposals</a:t>
            </a:r>
          </a:p>
          <a:p>
            <a:pPr lvl="1"/>
            <a:r>
              <a:rPr lang="en-US" sz="2800">
                <a:ea typeface="+mn-lt"/>
                <a:cs typeface="+mn-lt"/>
              </a:rPr>
              <a:t>Upcoming renewals:</a:t>
            </a:r>
          </a:p>
          <a:p>
            <a:pPr lvl="2"/>
            <a:r>
              <a:rPr lang="en-US" sz="2400" err="1">
                <a:cs typeface="Calibri"/>
              </a:rPr>
              <a:t>Artstor</a:t>
            </a:r>
            <a:r>
              <a:rPr lang="en-US" sz="2400">
                <a:cs typeface="Calibri"/>
              </a:rPr>
              <a:t>: SUNY-wide contract renewal, 12/31/20, 1 year extension </a:t>
            </a:r>
          </a:p>
          <a:p>
            <a:pPr lvl="2"/>
            <a:r>
              <a:rPr lang="en-US" sz="2400">
                <a:ea typeface="+mn-lt"/>
                <a:cs typeface="+mn-lt"/>
              </a:rPr>
              <a:t>NEJM: Negotiated pricing and access, 12/31/20, 1 year</a:t>
            </a:r>
          </a:p>
          <a:p>
            <a:pPr lvl="2"/>
            <a:endParaRPr lang="en-US" sz="2400">
              <a:ea typeface="+mn-lt"/>
              <a:cs typeface="+mn-lt"/>
            </a:endParaRPr>
          </a:p>
          <a:p>
            <a:pPr lvl="2"/>
            <a:endParaRPr lang="en-US" sz="2400">
              <a:ea typeface="+mn-lt"/>
              <a:cs typeface="+mn-lt"/>
            </a:endParaRPr>
          </a:p>
          <a:p>
            <a:pPr lvl="1"/>
            <a:endParaRPr lang="en-US" sz="2800">
              <a:ea typeface="+mn-lt"/>
              <a:cs typeface="+mn-lt"/>
            </a:endParaRPr>
          </a:p>
          <a:p>
            <a:pPr lvl="1"/>
            <a:endParaRPr lang="en-US" sz="2800">
              <a:ea typeface="+mn-lt"/>
              <a:cs typeface="+mn-lt"/>
            </a:endParaRPr>
          </a:p>
          <a:p>
            <a:pPr lvl="2"/>
            <a:endParaRPr lang="en-US" sz="2800">
              <a:cs typeface="Calibri"/>
            </a:endParaRPr>
          </a:p>
          <a:p>
            <a:pPr lvl="2"/>
            <a:endParaRPr lang="en-US" sz="2800">
              <a:cs typeface="Calibri"/>
            </a:endParaRPr>
          </a:p>
          <a:p>
            <a:pPr lvl="1"/>
            <a:endParaRPr lang="en-US" sz="3200">
              <a:cs typeface="Calibri"/>
            </a:endParaRPr>
          </a:p>
          <a:p>
            <a:pPr marL="800100" lvl="1" indent="-342900"/>
            <a:endParaRPr lang="en-US" sz="3200">
              <a:cs typeface="Calibri"/>
            </a:endParaRPr>
          </a:p>
          <a:p>
            <a:pPr marL="800100" lvl="1" indent="-342900"/>
            <a:endParaRPr lang="en-US" sz="3200">
              <a:cs typeface="Calibri"/>
            </a:endParaRPr>
          </a:p>
          <a:p>
            <a:pPr marL="1257300" lvl="2"/>
            <a:endParaRPr lang="en-US" sz="2800">
              <a:cs typeface="Calibri"/>
            </a:endParaRPr>
          </a:p>
          <a:p>
            <a:pPr marL="1257300" lvl="2"/>
            <a:endParaRPr lang="en-US" sz="2800">
              <a:cs typeface="Calibri"/>
            </a:endParaRPr>
          </a:p>
          <a:p>
            <a:pPr marL="1257300" lvl="2"/>
            <a:endParaRPr lang="en-US" sz="2800">
              <a:cs typeface="Calibri"/>
            </a:endParaRPr>
          </a:p>
          <a:p>
            <a:pPr marL="1257300" lvl="2"/>
            <a:endParaRPr lang="en-US" sz="2800">
              <a:cs typeface="Calibri"/>
            </a:endParaRPr>
          </a:p>
          <a:p>
            <a:pPr marL="1257300" lvl="2"/>
            <a:endParaRPr lang="en-US" sz="2800">
              <a:cs typeface="Calibri"/>
            </a:endParaRPr>
          </a:p>
          <a:p>
            <a:pPr marL="1257300" lvl="2"/>
            <a:endParaRPr lang="en-US" sz="2800">
              <a:cs typeface="Calibri"/>
            </a:endParaRPr>
          </a:p>
          <a:p>
            <a:pPr marL="1257300" lvl="2"/>
            <a:endParaRPr lang="en-US" sz="2800">
              <a:cs typeface="Calibri"/>
            </a:endParaRPr>
          </a:p>
          <a:p>
            <a:pPr marL="1143000"/>
            <a:endParaRPr lang="en-US" sz="3600">
              <a:cs typeface="Calibri"/>
            </a:endParaRPr>
          </a:p>
          <a:p>
            <a:endParaRPr lang="en-US" sz="3600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4992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Timothy Jackson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Sharing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82493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Physical Resource Sharing Restart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0765464" cy="438901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ea typeface="+mn-lt"/>
                <a:cs typeface="+mn-lt"/>
              </a:rPr>
              <a:t>37 libraries have resumed Alma resource sharing</a:t>
            </a:r>
            <a:endParaRPr lang="en-US"/>
          </a:p>
          <a:p>
            <a:r>
              <a:rPr lang="en-US">
                <a:cs typeface="Calibri"/>
              </a:rPr>
              <a:t>SLSS will reach out to libraries yet to resume RS once they've been assigned an ELD restart date</a:t>
            </a:r>
          </a:p>
          <a:p>
            <a:pPr lvl="1"/>
            <a:r>
              <a:rPr lang="en-US">
                <a:cs typeface="Calibri"/>
              </a:rPr>
              <a:t>Turning Alma RS back on is optional, but libraries who want to borrow will be expected to lend unless there are extenuating circumstances</a:t>
            </a:r>
          </a:p>
          <a:p>
            <a:pPr lvl="1"/>
            <a:r>
              <a:rPr lang="en-US">
                <a:cs typeface="Calibri"/>
              </a:rPr>
              <a:t>SLSS will take care of all configuration needed to turn RS back on</a:t>
            </a:r>
          </a:p>
          <a:p>
            <a:r>
              <a:rPr lang="en-US">
                <a:cs typeface="Calibri"/>
              </a:rPr>
              <a:t>Currently using a single </a:t>
            </a:r>
            <a:r>
              <a:rPr lang="en-US" err="1">
                <a:cs typeface="Calibri"/>
              </a:rPr>
              <a:t>rota</a:t>
            </a:r>
            <a:r>
              <a:rPr lang="en-US">
                <a:cs typeface="Calibri"/>
              </a:rPr>
              <a:t> for all of SUNY, and lending requests are set to not expire automatically</a:t>
            </a:r>
          </a:p>
          <a:p>
            <a:r>
              <a:rPr lang="en-US">
                <a:cs typeface="Calibri"/>
              </a:rPr>
              <a:t>Will revert to using regional </a:t>
            </a:r>
            <a:r>
              <a:rPr lang="en-US" err="1">
                <a:cs typeface="Calibri"/>
              </a:rPr>
              <a:t>rotas</a:t>
            </a:r>
            <a:r>
              <a:rPr lang="en-US">
                <a:cs typeface="Calibri"/>
              </a:rPr>
              <a:t> and switch expiry days setting to 7 days once libraries in the ELD NYC hub start borrowing and lending again</a:t>
            </a:r>
          </a:p>
          <a:p>
            <a:pPr lvl="1"/>
            <a:r>
              <a:rPr lang="en-US">
                <a:cs typeface="Calibri"/>
              </a:rPr>
              <a:t>No estimate for when ELD NYC hub service will resume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1364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DC0C9B7-F311-4C8A-91C9-7B579221F3BD}"/>
              </a:ext>
            </a:extLst>
          </p:cNvPr>
          <p:cNvSpPr/>
          <p:nvPr/>
        </p:nvSpPr>
        <p:spPr>
          <a:xfrm>
            <a:off x="6548649" y="1487683"/>
            <a:ext cx="5129282" cy="4458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894590-C221-4308-ABF4-233D581EBFE4}"/>
              </a:ext>
            </a:extLst>
          </p:cNvPr>
          <p:cNvSpPr/>
          <p:nvPr/>
        </p:nvSpPr>
        <p:spPr>
          <a:xfrm>
            <a:off x="839337" y="1425054"/>
            <a:ext cx="5129282" cy="4458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72561" y="105509"/>
            <a:ext cx="11552957" cy="1113244"/>
          </a:xfrm>
        </p:spPr>
        <p:txBody>
          <a:bodyPr>
            <a:normAutofit fontScale="90000"/>
          </a:bodyPr>
          <a:lstStyle/>
          <a:p>
            <a:r>
              <a:rPr lang="en-US"/>
              <a:t>Support Update: Highlights from September Meeting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841834" y="1594567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Content rep couldn’t make it, so limited engagement on content/CDI cases.</a:t>
            </a:r>
          </a:p>
          <a:p>
            <a:r>
              <a:rPr lang="en-US">
                <a:cs typeface="Calibri"/>
              </a:rPr>
              <a:t>Review of some Primo VE indexing issues related to NZ SD package and Elsevier </a:t>
            </a:r>
            <a:r>
              <a:rPr lang="en-US" err="1">
                <a:cs typeface="Calibri"/>
              </a:rPr>
              <a:t>autoholdings</a:t>
            </a:r>
            <a:r>
              <a:rPr lang="en-US">
                <a:cs typeface="Calibri"/>
              </a:rPr>
              <a:t>.</a:t>
            </a:r>
          </a:p>
          <a:p>
            <a:r>
              <a:rPr lang="en-US">
                <a:cs typeface="Calibri"/>
              </a:rPr>
              <a:t>Discussion of lag in inbound link resolver links.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A0C2B46-31D6-4C58-841E-D3D6AFBBA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9296" y="1491598"/>
            <a:ext cx="5244230" cy="42887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Issue with NZ RS locate problems for articles: not supported.</a:t>
            </a:r>
          </a:p>
          <a:p>
            <a:r>
              <a:rPr lang="en-US">
                <a:cs typeface="Calibri"/>
              </a:rPr>
              <a:t>Still investigating issues with editing a CZ record to include alternative title.  </a:t>
            </a:r>
          </a:p>
        </p:txBody>
      </p:sp>
    </p:spTree>
    <p:extLst>
      <p:ext uri="{BB962C8B-B14F-4D97-AF65-F5344CB8AC3E}">
        <p14:creationId xmlns:p14="http://schemas.microsoft.com/office/powerpoint/2010/main" val="667077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Locate Issues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1425864" cy="43890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Implementing Article RS required us to remove the Author field from our locate settings</a:t>
            </a:r>
            <a:endParaRPr lang="en-US" err="1">
              <a:cs typeface="Calibri"/>
            </a:endParaRPr>
          </a:p>
          <a:p>
            <a:r>
              <a:rPr lang="en-US">
                <a:cs typeface="Calibri"/>
              </a:rPr>
              <a:t>Also removed OCLC number to address issues related to SUNY holdings being spread out over multiple OCLC records</a:t>
            </a:r>
          </a:p>
          <a:p>
            <a:r>
              <a:rPr lang="en-US">
                <a:cs typeface="Calibri"/>
              </a:rPr>
              <a:t>Starting to see an increase in locate issues with book requests</a:t>
            </a:r>
          </a:p>
          <a:p>
            <a:pPr lvl="1"/>
            <a:r>
              <a:rPr lang="en-US">
                <a:cs typeface="Calibri"/>
              </a:rPr>
              <a:t>Lending requests for </a:t>
            </a:r>
            <a:r>
              <a:rPr lang="en-US" err="1">
                <a:cs typeface="Calibri"/>
              </a:rPr>
              <a:t>ebooks</a:t>
            </a:r>
            <a:r>
              <a:rPr lang="en-US">
                <a:cs typeface="Calibri"/>
              </a:rPr>
              <a:t> or books you don’t own</a:t>
            </a:r>
          </a:p>
          <a:p>
            <a:r>
              <a:rPr lang="en-US">
                <a:cs typeface="Calibri"/>
              </a:rPr>
              <a:t>Requests with locate issues being cleaned up by SLSS staff on a daily basis</a:t>
            </a:r>
          </a:p>
          <a:p>
            <a:pPr lvl="1"/>
            <a:r>
              <a:rPr lang="en-US">
                <a:cs typeface="Calibri"/>
              </a:rPr>
              <a:t>Email </a:t>
            </a:r>
            <a:r>
              <a:rPr lang="en-US">
                <a:cs typeface="Calibri"/>
                <a:hlinkClick r:id="rId2"/>
              </a:rPr>
              <a:t>info@slcny.libanswers.com</a:t>
            </a:r>
            <a:r>
              <a:rPr lang="en-US">
                <a:cs typeface="Calibri"/>
              </a:rPr>
              <a:t> if you receive a request with a locate problem</a:t>
            </a:r>
          </a:p>
          <a:p>
            <a:r>
              <a:rPr lang="en-US">
                <a:cs typeface="Calibri"/>
              </a:rPr>
              <a:t>Working with Ex Libris on addressing these issues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595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Resource Sharing Update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1425864" cy="43890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Held on September 3</a:t>
            </a:r>
            <a:endParaRPr lang="en-US" err="1">
              <a:cs typeface="Calibri"/>
            </a:endParaRPr>
          </a:p>
          <a:p>
            <a:r>
              <a:rPr lang="en-US">
                <a:cs typeface="Calibri"/>
              </a:rPr>
              <a:t>Highlights:</a:t>
            </a:r>
          </a:p>
          <a:p>
            <a:pPr lvl="1"/>
            <a:r>
              <a:rPr lang="en-US">
                <a:cs typeface="Calibri"/>
              </a:rPr>
              <a:t>Alma article borrowing workflow has been fully automated</a:t>
            </a:r>
          </a:p>
          <a:p>
            <a:pPr lvl="1"/>
            <a:r>
              <a:rPr lang="en-US">
                <a:cs typeface="Calibri"/>
              </a:rPr>
              <a:t>Possible to create RS requests for ineligible users when converting hold requests to RS requests</a:t>
            </a:r>
          </a:p>
          <a:p>
            <a:pPr lvl="1"/>
            <a:r>
              <a:rPr lang="en-US">
                <a:cs typeface="Calibri"/>
              </a:rPr>
              <a:t>Libraries should always use the Scan In function when processing RS lending returns</a:t>
            </a:r>
          </a:p>
          <a:p>
            <a:pPr lvl="1"/>
            <a:r>
              <a:rPr lang="en-US" err="1">
                <a:cs typeface="Calibri"/>
              </a:rPr>
              <a:t>ILLiad</a:t>
            </a:r>
            <a:r>
              <a:rPr lang="en-US">
                <a:cs typeface="Calibri"/>
              </a:rPr>
              <a:t> borrowing NCIP addon can now update requests that were originally exported from Alma to </a:t>
            </a:r>
            <a:r>
              <a:rPr lang="en-US" err="1">
                <a:cs typeface="Calibri"/>
              </a:rPr>
              <a:t>ILLiad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Recording: </a:t>
            </a:r>
            <a:r>
              <a:rPr lang="en-US">
                <a:cs typeface="Calibri"/>
                <a:hlinkClick r:id="rId2"/>
              </a:rPr>
              <a:t>https://public.3.basecamp.com/p/atjCfjAA4RBbgUcm9yAQkUAK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673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cs typeface="Calibri Light" panose="020F0302020204030204"/>
              </a:rPr>
              <a:t>Alma Resource Sharing with Non-SUNY Libraries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7260265" cy="43890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Article RS Pilot Project with Connecticut State Colleges and Universities (CSCU) System planned for Fall 2020</a:t>
            </a:r>
            <a:endParaRPr lang="en-US" err="1">
              <a:cs typeface="Calibri"/>
            </a:endParaRPr>
          </a:p>
          <a:p>
            <a:pPr lvl="1"/>
            <a:r>
              <a:rPr lang="en-US">
                <a:cs typeface="Calibri"/>
              </a:rPr>
              <a:t>Adirondack, Cayuga, Corning, Dutchess, Ulster participating as borrowers &amp; lenders</a:t>
            </a:r>
          </a:p>
          <a:p>
            <a:pPr lvl="1"/>
            <a:r>
              <a:rPr lang="en-US">
                <a:cs typeface="Calibri"/>
              </a:rPr>
              <a:t>Empire State and Buffalo participating as lenders</a:t>
            </a:r>
          </a:p>
          <a:p>
            <a:pPr lvl="1"/>
            <a:r>
              <a:rPr lang="en-US">
                <a:cs typeface="Calibri"/>
              </a:rPr>
              <a:t>Finalizing CSCU participants</a:t>
            </a:r>
          </a:p>
          <a:p>
            <a:r>
              <a:rPr lang="en-US">
                <a:cs typeface="Calibri"/>
              </a:rPr>
              <a:t>Hoping to go live sometime in October</a:t>
            </a:r>
          </a:p>
          <a:p>
            <a:r>
              <a:rPr lang="en-US">
                <a:cs typeface="Calibri"/>
              </a:rPr>
              <a:t>Presenting with Patrick </a:t>
            </a:r>
            <a:r>
              <a:rPr lang="en-US" err="1">
                <a:cs typeface="Calibri"/>
              </a:rPr>
              <a:t>Carr</a:t>
            </a:r>
            <a:r>
              <a:rPr lang="en-US">
                <a:cs typeface="Calibri"/>
              </a:rPr>
              <a:t> from CSCU at ENUG (Friday, October 9 at 2:00pm)</a:t>
            </a:r>
          </a:p>
          <a:p>
            <a:endParaRPr lang="en-US" sz="2400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3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172D5CD-2D02-4376-8CC4-FE623A62F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934" y="1380067"/>
            <a:ext cx="2379133" cy="2396067"/>
          </a:xfrm>
          <a:prstGeom prst="rect">
            <a:avLst/>
          </a:prstGeom>
        </p:spPr>
      </p:pic>
      <p:pic>
        <p:nvPicPr>
          <p:cNvPr id="4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4210CC3-31B6-4289-ACE4-79D8FD463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66" y="4089192"/>
            <a:ext cx="2743200" cy="12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80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Automated Fulfillment Network Update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1231131" cy="438901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Automated Fulfillment Networks allow users to pick up and return items at any library in the network</a:t>
            </a:r>
            <a:endParaRPr lang="en-US" err="1">
              <a:cs typeface="Calibri"/>
            </a:endParaRPr>
          </a:p>
          <a:p>
            <a:r>
              <a:rPr lang="en-US">
                <a:cs typeface="Calibri"/>
              </a:rPr>
              <a:t>Already using parts of AFN functionality for walk-in borrowing, but wider implementation of AFN functionality may help better serve students no longer living on campus</a:t>
            </a:r>
          </a:p>
          <a:p>
            <a:r>
              <a:rPr lang="en-US">
                <a:cs typeface="Calibri"/>
              </a:rPr>
              <a:t>Multiple small AFNs have been configured in our sandboxes</a:t>
            </a:r>
          </a:p>
          <a:p>
            <a:pPr lvl="1"/>
            <a:r>
              <a:rPr lang="en-US">
                <a:cs typeface="Calibri"/>
              </a:rPr>
              <a:t>Unlikely that we'll implement one large AFN for all of SUNY, so we're testing scenario where campuses are grouped into smaller AFNs</a:t>
            </a:r>
          </a:p>
          <a:p>
            <a:pPr lvl="1"/>
            <a:r>
              <a:rPr lang="en-US">
                <a:cs typeface="Calibri"/>
              </a:rPr>
              <a:t>Will be contacting campuses to assess interest in AFN participation soon</a:t>
            </a:r>
          </a:p>
          <a:p>
            <a:pPr lvl="1"/>
            <a:r>
              <a:rPr lang="en-US">
                <a:cs typeface="Calibri"/>
              </a:rPr>
              <a:t>Email </a:t>
            </a:r>
            <a:r>
              <a:rPr lang="en-US">
                <a:cs typeface="Calibri"/>
                <a:hlinkClick r:id="rId2"/>
              </a:rPr>
              <a:t>info@slcny.libanswers.com</a:t>
            </a:r>
            <a:r>
              <a:rPr lang="en-US">
                <a:cs typeface="Calibri"/>
              </a:rPr>
              <a:t> if you already know you're interested</a:t>
            </a:r>
          </a:p>
          <a:p>
            <a:pPr lvl="1"/>
            <a:r>
              <a:rPr lang="en-US">
                <a:cs typeface="Calibri"/>
              </a:rPr>
              <a:t>Goal is to gradually expand AFN participation during 2020/21 academic year</a:t>
            </a: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229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Maggie McGee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Network Zone 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92553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87" y="72048"/>
            <a:ext cx="10897413" cy="891810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OCLC Import Profile Updates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DB3F-B73C-4F73-9955-8AC85290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86" y="958118"/>
            <a:ext cx="8959850" cy="51250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Deadline to move to the new exchange servers is September 30, 2020</a:t>
            </a:r>
          </a:p>
          <a:p>
            <a:r>
              <a:rPr lang="en-US">
                <a:ea typeface="+mn-lt"/>
                <a:cs typeface="+mn-lt"/>
              </a:rPr>
              <a:t>The OCLC exchange server changes will need to be made by libraries to any other OCLC services that are being used in Alma</a:t>
            </a:r>
          </a:p>
          <a:p>
            <a:pPr lvl="1"/>
            <a:r>
              <a:rPr lang="en-US">
                <a:ea typeface="+mn-lt"/>
                <a:cs typeface="+mn-lt"/>
              </a:rPr>
              <a:t>Publishing Profiles have all been configured to use the new exchange servers</a:t>
            </a:r>
          </a:p>
          <a:p>
            <a:pPr marL="0" indent="0">
              <a:buNone/>
            </a:pPr>
            <a:endParaRPr lang="en-US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  <a:hlinkClick r:id="rId3"/>
              </a:rPr>
              <a:t>https://help.oclc.org/Librarian_Toolbox/Exchange_files_with_OCLC</a:t>
            </a:r>
            <a:endParaRPr lang="en-US" sz="1800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8" name="Picture 1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C5D211B-8907-4B5A-8B62-BEC3B0025C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3438" y="17167"/>
            <a:ext cx="1905000" cy="1000125"/>
          </a:xfrm>
          <a:prstGeom prst="rect">
            <a:avLst/>
          </a:prstGeom>
        </p:spPr>
      </p:pic>
      <p:pic>
        <p:nvPicPr>
          <p:cNvPr id="4" name="Picture 5" descr="A picture containing umbrella, drawing&#10;&#10;Description generated with very high confidence">
            <a:extLst>
              <a:ext uri="{FF2B5EF4-FFF2-40B4-BE49-F238E27FC236}">
                <a16:creationId xmlns:a16="http://schemas.microsoft.com/office/drawing/2014/main" id="{083C3E82-7EE9-4B6D-A5C8-7EDE1C8FB9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8608" y="1996016"/>
            <a:ext cx="20764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47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87" y="72048"/>
            <a:ext cx="10897413" cy="891810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OCLC New Process for Data Sync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DB3F-B73C-4F73-9955-8AC85290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86" y="958118"/>
            <a:ext cx="8959850" cy="51250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8" name="Picture 1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C5D211B-8907-4B5A-8B62-BEC3B002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0985" y="74675"/>
            <a:ext cx="1905000" cy="885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418CFA-6D41-4980-A0EC-28013A0C6BAE}"/>
              </a:ext>
            </a:extLst>
          </p:cNvPr>
          <p:cNvSpPr txBox="1"/>
          <p:nvPr/>
        </p:nvSpPr>
        <p:spPr>
          <a:xfrm>
            <a:off x="299194" y="1019366"/>
            <a:ext cx="11211463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OCLC has created a process to divert our bib publishing profile files from the new process to the old  process which allows for </a:t>
            </a:r>
            <a:r>
              <a:rPr lang="en-US" sz="2800">
                <a:cs typeface="Calibri"/>
              </a:rPr>
              <a:t>bib records from Alma to match on bib records in OCLC using the OCN 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Switching to the old process required:</a:t>
            </a:r>
          </a:p>
          <a:p>
            <a:pPr marL="914400" lvl="1" indent="-457200">
              <a:buFont typeface="Arial,Sans-Serif"/>
              <a:buChar char="•"/>
            </a:pPr>
            <a:r>
              <a:rPr lang="en-US" sz="2800">
                <a:ea typeface="+mn-lt"/>
                <a:cs typeface="+mn-lt"/>
              </a:rPr>
              <a:t>All SUNY bib publishing profiles to be placed temporarily on pause</a:t>
            </a:r>
          </a:p>
          <a:p>
            <a:pPr marL="914400" lvl="1" indent="-457200">
              <a:buFont typeface="Arial,Sans-Serif"/>
              <a:buChar char="•"/>
            </a:pPr>
            <a:r>
              <a:rPr lang="en-US" sz="2800">
                <a:ea typeface="+mn-lt"/>
                <a:cs typeface="+mn-lt"/>
              </a:rPr>
              <a:t>Publish a "Full" bib publishing profile file to OCLC from Alma </a:t>
            </a:r>
            <a:endParaRPr lang="en-US"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OCLC will perform scan delete to reset our collections and remove erroneous holdings that were created by the new process</a:t>
            </a:r>
          </a:p>
          <a:p>
            <a:endParaRPr lang="en-US" sz="2800">
              <a:cs typeface="Calibri"/>
            </a:endParaRPr>
          </a:p>
          <a:p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7392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87" y="72048"/>
            <a:ext cx="10897413" cy="891810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OCLC New Process for Data Sync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DB3F-B73C-4F73-9955-8AC85290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86" y="958118"/>
            <a:ext cx="8959850" cy="51250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8" name="Picture 1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C5D211B-8907-4B5A-8B62-BEC3B002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0985" y="74675"/>
            <a:ext cx="1905000" cy="885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418CFA-6D41-4980-A0EC-28013A0C6BAE}"/>
              </a:ext>
            </a:extLst>
          </p:cNvPr>
          <p:cNvSpPr txBox="1"/>
          <p:nvPr/>
        </p:nvSpPr>
        <p:spPr>
          <a:xfrm>
            <a:off x="299194" y="1019366"/>
            <a:ext cx="1121146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OCLC </a:t>
            </a:r>
            <a:r>
              <a:rPr lang="en-US" sz="2800">
                <a:cs typeface="Calibri"/>
              </a:rPr>
              <a:t>is working to enhancement the new process to allow bib data sync collections to match on the OCN without other qualifiers</a:t>
            </a:r>
            <a:endParaRPr lang="en-US"/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ETA on the release of the enhancement is at the end of 2020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Bib data sync collections using the enhanced new process will place bib records without OCNs into staging, so they are not published</a:t>
            </a:r>
          </a:p>
        </p:txBody>
      </p:sp>
    </p:spTree>
    <p:extLst>
      <p:ext uri="{BB962C8B-B14F-4D97-AF65-F5344CB8AC3E}">
        <p14:creationId xmlns:p14="http://schemas.microsoft.com/office/powerpoint/2010/main" val="188057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Training Overview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23556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10" y="-36656"/>
            <a:ext cx="11196977" cy="1325563"/>
          </a:xfrm>
        </p:spPr>
        <p:txBody>
          <a:bodyPr/>
          <a:lstStyle/>
          <a:p>
            <a:r>
              <a:rPr lang="en-US" b="1">
                <a:cs typeface="Calibri Light" panose="020F0302020204030204"/>
              </a:rPr>
              <a:t>Training Overview for Near Future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0765464" cy="43890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DD3DE52-D60F-43C2-8BDE-82E89D0B2F79}"/>
              </a:ext>
            </a:extLst>
          </p:cNvPr>
          <p:cNvSpPr txBox="1"/>
          <p:nvPr/>
        </p:nvSpPr>
        <p:spPr>
          <a:xfrm>
            <a:off x="964096" y="1469336"/>
            <a:ext cx="1025552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>
                <a:ea typeface="+mn-lt"/>
                <a:cs typeface="+mn-lt"/>
              </a:rPr>
            </a:br>
            <a:endParaRPr lang="en-US" sz="24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1DB96-EA4D-479F-8145-807E5104D577}"/>
              </a:ext>
            </a:extLst>
          </p:cNvPr>
          <p:cNvSpPr txBox="1"/>
          <p:nvPr/>
        </p:nvSpPr>
        <p:spPr>
          <a:xfrm>
            <a:off x="189389" y="1040109"/>
            <a:ext cx="11769863" cy="6494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>
                <a:cs typeface="Calibri"/>
              </a:rPr>
              <a:t>Training Schedule Available at: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https://slcny.libcal.com/</a:t>
            </a:r>
            <a:endParaRPr lang="en-US" sz="2400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cs typeface="Calibri"/>
              </a:rPr>
              <a:t>CASL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>
                <a:cs typeface="Calibri"/>
              </a:rPr>
              <a:t>Final session beginning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cs typeface="Calibri"/>
              </a:rPr>
              <a:t>Advanced Acquisitions webinar series: 10/14, 10/21, 10/28, 11/4. Registration is open. 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Multiple advanced analytics sessions in functional areas in fall.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New MD Editor Resource Management sessions ongoing.</a:t>
            </a:r>
          </a:p>
          <a:p>
            <a:pPr marL="457200" indent="-457200">
              <a:buFont typeface="Arial"/>
              <a:buChar char="•"/>
            </a:pPr>
            <a:r>
              <a:rPr lang="en-US" sz="2400" err="1">
                <a:ea typeface="+mn-lt"/>
                <a:cs typeface="+mn-lt"/>
              </a:rPr>
              <a:t>Spineomatic</a:t>
            </a:r>
            <a:r>
              <a:rPr lang="en-US" sz="2400">
                <a:ea typeface="+mn-lt"/>
                <a:cs typeface="+mn-lt"/>
              </a:rPr>
              <a:t> vs. </a:t>
            </a:r>
            <a:r>
              <a:rPr lang="en-US" sz="2400" err="1">
                <a:ea typeface="+mn-lt"/>
                <a:cs typeface="+mn-lt"/>
              </a:rPr>
              <a:t>Libstick</a:t>
            </a:r>
            <a:endParaRPr lang="en-US" sz="2400"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New layout sessions: specific to functional areas.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cs typeface="Calibri"/>
              </a:rPr>
              <a:t>Continued functional sessions as needs arise.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cs typeface="Calibri"/>
              </a:rPr>
              <a:t>Collections focused sessions in fall/winter in: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>
                <a:cs typeface="Calibri"/>
              </a:rPr>
              <a:t>Liaison librarian models, current trends, alternative access, data-driven collections.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cs typeface="Calibri"/>
              </a:rPr>
              <a:t>Will be reviewing and planning training for rest of year in near future.</a:t>
            </a:r>
          </a:p>
          <a:p>
            <a:pPr lvl="1"/>
            <a:endParaRPr lang="en-US" sz="2400">
              <a:cs typeface="Calibri"/>
            </a:endParaRPr>
          </a:p>
          <a:p>
            <a:pPr marL="914400" lvl="1" indent="-457200">
              <a:buFont typeface="Arial"/>
              <a:buChar char="•"/>
            </a:pPr>
            <a:endParaRPr lang="en-US" sz="2400">
              <a:cs typeface="Calibri"/>
            </a:endParaRPr>
          </a:p>
          <a:p>
            <a:endParaRPr lang="en-US" sz="2800">
              <a:cs typeface="Calibri"/>
            </a:endParaRPr>
          </a:p>
          <a:p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024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34950" y="0"/>
            <a:ext cx="10515600" cy="1325563"/>
          </a:xfrm>
        </p:spPr>
        <p:txBody>
          <a:bodyPr/>
          <a:lstStyle/>
          <a:p>
            <a:r>
              <a:rPr lang="en-US"/>
              <a:t>SUNY Top 5 Update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44513" y="1023938"/>
            <a:ext cx="10809287" cy="515302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cs typeface="Calibri"/>
              </a:rPr>
              <a:t>Completed</a:t>
            </a:r>
          </a:p>
          <a:p>
            <a:pPr lvl="1"/>
            <a:r>
              <a:rPr lang="en-US">
                <a:cs typeface="Calibri"/>
              </a:rPr>
              <a:t>Pop-up when lender tries to check-in item borrower never received.</a:t>
            </a:r>
          </a:p>
          <a:p>
            <a:pPr lvl="1"/>
            <a:r>
              <a:rPr lang="en-US">
                <a:cs typeface="Calibri"/>
              </a:rPr>
              <a:t>Show RS request options when library owns an </a:t>
            </a:r>
            <a:r>
              <a:rPr lang="en-US" err="1">
                <a:cs typeface="Calibri"/>
              </a:rPr>
              <a:t>ebook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Title Match shows wrong fulfillment info in link resolver service page – new option to match only on identifier not title</a:t>
            </a:r>
          </a:p>
          <a:p>
            <a:r>
              <a:rPr lang="en-US">
                <a:cs typeface="Calibri"/>
              </a:rPr>
              <a:t>Planned in November Release</a:t>
            </a:r>
          </a:p>
          <a:p>
            <a:pPr lvl="1"/>
            <a:r>
              <a:rPr lang="en-US">
                <a:cs typeface="Calibri"/>
              </a:rPr>
              <a:t>Boost Institutional Search Results in Primo VE</a:t>
            </a:r>
          </a:p>
          <a:p>
            <a:pPr lvl="1"/>
            <a:r>
              <a:rPr lang="en-US">
                <a:cs typeface="Calibri"/>
              </a:rPr>
              <a:t>Duplicate title analysis for NZ</a:t>
            </a:r>
          </a:p>
          <a:p>
            <a:pPr lvl="1"/>
            <a:r>
              <a:rPr lang="en-US">
                <a:cs typeface="Calibri"/>
              </a:rPr>
              <a:t>Recalculate Rota Assignment</a:t>
            </a:r>
          </a:p>
          <a:p>
            <a:r>
              <a:rPr lang="en-US">
                <a:cs typeface="Calibri"/>
              </a:rPr>
              <a:t>Not Accepted</a:t>
            </a:r>
          </a:p>
          <a:p>
            <a:pPr lvl="1"/>
            <a:r>
              <a:rPr lang="en-US">
                <a:cs typeface="Calibri"/>
              </a:rPr>
              <a:t>Ability to add multiple Primo deep links to non-SUNY Alma catalogs for RS discovery.</a:t>
            </a:r>
          </a:p>
          <a:p>
            <a:r>
              <a:rPr lang="en-US">
                <a:cs typeface="Calibri"/>
              </a:rPr>
              <a:t>Ongoing Testing and Analysis:</a:t>
            </a:r>
          </a:p>
          <a:p>
            <a:pPr lvl="1"/>
            <a:r>
              <a:rPr lang="en-US">
                <a:cs typeface="Calibri"/>
              </a:rPr>
              <a:t>Lending Locate failures for article RS requests</a:t>
            </a: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705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blur, sunset&#10;&#10;Description automatically generated">
            <a:extLst>
              <a:ext uri="{FF2B5EF4-FFF2-40B4-BE49-F238E27FC236}">
                <a16:creationId xmlns:a16="http://schemas.microsoft.com/office/drawing/2014/main" id="{451CAD8B-7F46-4928-BBA4-C7E2E8BEC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092" t="-1256" r="18567" b="-2643"/>
          <a:stretch/>
        </p:blipFill>
        <p:spPr>
          <a:xfrm>
            <a:off x="-1066534" y="3678182"/>
            <a:ext cx="13351653" cy="3288312"/>
          </a:xfrm>
          <a:prstGeom prst="rect">
            <a:avLst/>
          </a:prstGeom>
        </p:spPr>
      </p:pic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47777" y="4368722"/>
            <a:ext cx="8928668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b="1">
                <a:latin typeface="Arial"/>
                <a:ea typeface="+mn-lt"/>
                <a:cs typeface="Arial"/>
              </a:rPr>
              <a:t>SLC Fall Virtual Meeting</a:t>
            </a:r>
            <a:endParaRPr lang="en-US" sz="6000" b="1">
              <a:latin typeface="Arial"/>
              <a:cs typeface="Arial"/>
            </a:endParaRPr>
          </a:p>
          <a:p>
            <a:r>
              <a:rPr lang="en-US" sz="4000" b="1">
                <a:latin typeface="Arial"/>
                <a:ea typeface="+mn-lt"/>
                <a:cs typeface="Arial"/>
              </a:rPr>
              <a:t>afternoons of December 7-9, 2020</a:t>
            </a:r>
            <a:endParaRPr lang="en-US" sz="4000" b="1">
              <a:latin typeface="Arial"/>
              <a:cs typeface="Arial"/>
            </a:endParaRPr>
          </a:p>
          <a:p>
            <a:endParaRPr lang="en-US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Save the 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0790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34950" y="0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Looking for a New Top 5 Case/Issue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44513" y="1023938"/>
            <a:ext cx="10809287" cy="5153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cs typeface="Calibri"/>
              </a:rPr>
              <a:t>ExLibris</a:t>
            </a:r>
            <a:r>
              <a:rPr lang="en-US">
                <a:cs typeface="Calibri"/>
              </a:rPr>
              <a:t> indicated we could include another top 5 case.</a:t>
            </a:r>
          </a:p>
          <a:p>
            <a:r>
              <a:rPr lang="en-US">
                <a:cs typeface="Calibri"/>
              </a:rPr>
              <a:t>We're looking for input on what would be Top 5:</a:t>
            </a:r>
          </a:p>
          <a:p>
            <a:pPr lvl="1"/>
            <a:r>
              <a:rPr lang="en-US">
                <a:cs typeface="Calibri"/>
              </a:rPr>
              <a:t>Shouldn't be something that is a major change in system, but could be something that would improve a pain point or functionality.</a:t>
            </a:r>
          </a:p>
          <a:p>
            <a:pPr lvl="1"/>
            <a:r>
              <a:rPr lang="en-US">
                <a:cs typeface="Calibri"/>
              </a:rPr>
              <a:t>Send us suggestions to </a:t>
            </a:r>
            <a:r>
              <a:rPr lang="en-US" err="1">
                <a:cs typeface="Calibri"/>
              </a:rPr>
              <a:t>libanswers</a:t>
            </a:r>
            <a:r>
              <a:rPr lang="en-US">
                <a:cs typeface="Calibri"/>
              </a:rPr>
              <a:t>.</a:t>
            </a:r>
          </a:p>
          <a:p>
            <a:r>
              <a:rPr lang="en-US">
                <a:cs typeface="Calibri"/>
              </a:rPr>
              <a:t>If we don't receive any additional suitable suggestions, we will propose:</a:t>
            </a:r>
          </a:p>
          <a:p>
            <a:pPr lvl="1"/>
            <a:r>
              <a:rPr lang="en-US">
                <a:cs typeface="Calibri"/>
              </a:rPr>
              <a:t>Add link to article download to My Account in Primo VE for articles borrowed via Alma.</a:t>
            </a: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951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34950" y="0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New Working Group: Volunteers Needed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44513" y="1023938"/>
            <a:ext cx="10809287" cy="5153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Improvements and Enhancements Working Group</a:t>
            </a:r>
          </a:p>
          <a:p>
            <a:pPr lvl="1"/>
            <a:r>
              <a:rPr lang="en-US">
                <a:cs typeface="Calibri"/>
              </a:rPr>
              <a:t>Will help coordinate and guide our requests for enhancements and support improvements.</a:t>
            </a:r>
          </a:p>
          <a:p>
            <a:pPr lvl="2"/>
            <a:r>
              <a:rPr lang="en-US">
                <a:cs typeface="Calibri"/>
              </a:rPr>
              <a:t>NERS</a:t>
            </a:r>
          </a:p>
          <a:p>
            <a:pPr lvl="2"/>
            <a:r>
              <a:rPr lang="en-US">
                <a:cs typeface="Calibri"/>
              </a:rPr>
              <a:t>Idea Exchange</a:t>
            </a:r>
          </a:p>
          <a:p>
            <a:pPr lvl="2"/>
            <a:r>
              <a:rPr lang="en-US">
                <a:cs typeface="Calibri"/>
              </a:rPr>
              <a:t>Top 5 Cases</a:t>
            </a:r>
          </a:p>
          <a:p>
            <a:pPr lvl="2"/>
            <a:r>
              <a:rPr lang="en-US">
                <a:cs typeface="Calibri"/>
              </a:rPr>
              <a:t>Reviewing support trends and system wide issues</a:t>
            </a:r>
          </a:p>
          <a:p>
            <a:pPr lvl="1"/>
            <a:r>
              <a:rPr lang="en-US">
                <a:cs typeface="Calibri"/>
              </a:rPr>
              <a:t>Volunteer form at:</a:t>
            </a:r>
          </a:p>
          <a:p>
            <a:pPr lvl="2"/>
            <a:r>
              <a:rPr lang="en-US">
                <a:ea typeface="+mn-lt"/>
                <a:cs typeface="+mn-lt"/>
                <a:hlinkClick r:id="rId2"/>
              </a:rPr>
              <a:t>https://slcny.libwizard.com/f/IECWG</a:t>
            </a: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2281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SUNY Library Accessibility Cohort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Will begin reviewing resources in next month.</a:t>
            </a:r>
          </a:p>
          <a:p>
            <a:r>
              <a:rPr lang="en-US">
                <a:cs typeface="Calibri"/>
              </a:rPr>
              <a:t>Generating reports of reviews of Accessibility Conformance Reports (VPATs) and high level review of tools.</a:t>
            </a:r>
          </a:p>
          <a:p>
            <a:r>
              <a:rPr lang="en-US">
                <a:cs typeface="Calibri"/>
              </a:rPr>
              <a:t>Reports will be made available online (to internal SUNY people at this point).</a:t>
            </a:r>
          </a:p>
          <a:p>
            <a:r>
              <a:rPr lang="en-US">
                <a:cs typeface="Calibri"/>
              </a:rPr>
              <a:t>If you’re being asked to “review VPATs” or consider accessibility as part of procurement process, we want to hear from you.</a:t>
            </a: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2025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Self-Check Alma Application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74529" y="1449844"/>
            <a:ext cx="6222985" cy="443555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Libraries can now request to begin using this in a live environment.</a:t>
            </a:r>
          </a:p>
          <a:p>
            <a:r>
              <a:rPr lang="en-US">
                <a:ea typeface="+mn-lt"/>
                <a:cs typeface="+mn-lt"/>
              </a:rPr>
              <a:t>Send us a request via </a:t>
            </a:r>
            <a:r>
              <a:rPr lang="en-US" err="1">
                <a:ea typeface="+mn-lt"/>
                <a:cs typeface="+mn-lt"/>
              </a:rPr>
              <a:t>libanswers</a:t>
            </a:r>
            <a:r>
              <a:rPr lang="en-US">
                <a:ea typeface="+mn-lt"/>
                <a:cs typeface="+mn-lt"/>
              </a:rPr>
              <a:t>: </a:t>
            </a:r>
            <a:r>
              <a:rPr lang="en-US">
                <a:hlinkClick r:id="rId2"/>
              </a:rPr>
              <a:t> info@slcny.libanswers.com</a:t>
            </a:r>
            <a:endParaRPr lang="en-US"/>
          </a:p>
          <a:p>
            <a:r>
              <a:rPr lang="en-US"/>
              <a:t>Will begin review of improvements soon.</a:t>
            </a:r>
          </a:p>
          <a:p>
            <a:pPr lvl="1"/>
            <a:r>
              <a:rPr lang="en-US"/>
              <a:t>Authentication integration is top priority.</a:t>
            </a:r>
          </a:p>
          <a:p>
            <a:r>
              <a:rPr lang="en-US"/>
              <a:t>Campuses may want to consider whether this has use other than full self-check.  </a:t>
            </a:r>
          </a:p>
          <a:p>
            <a:pPr lvl="1"/>
            <a:r>
              <a:rPr lang="en-US"/>
              <a:t>Ex: self-serve hold shelves, reserves, etc.</a:t>
            </a:r>
          </a:p>
          <a:p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75" y="1826759"/>
            <a:ext cx="5172011" cy="349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76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41542" y="93728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Cost-Savings Project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41542" y="1345461"/>
            <a:ext cx="9294313" cy="42573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Beginning later in the fall, SLSS will begin reaching out to eligible campuses who have high cataloging costs to suggest they move to </a:t>
            </a:r>
            <a:r>
              <a:rPr lang="en-US" err="1">
                <a:ea typeface="+mn-lt"/>
                <a:cs typeface="+mn-lt"/>
              </a:rPr>
              <a:t>CatExpress</a:t>
            </a:r>
            <a:r>
              <a:rPr lang="en-US">
                <a:ea typeface="+mn-lt"/>
                <a:cs typeface="+mn-lt"/>
              </a:rPr>
              <a:t>.</a:t>
            </a:r>
          </a:p>
          <a:p>
            <a:r>
              <a:rPr lang="en-US">
                <a:ea typeface="+mn-lt"/>
                <a:cs typeface="+mn-lt"/>
              </a:rPr>
              <a:t>Project will focus on helping campuses understand workflow changes needed, overall repercussions, and annual savings.</a:t>
            </a:r>
          </a:p>
          <a:p>
            <a:r>
              <a:rPr lang="en-US">
                <a:ea typeface="+mn-lt"/>
                <a:cs typeface="+mn-lt"/>
              </a:rPr>
              <a:t>SUNY had initial meeting with OCLC about project to ensure we had access to an expert to work with on this and learn limitations.</a:t>
            </a:r>
          </a:p>
          <a:p>
            <a:r>
              <a:rPr lang="en-US">
                <a:ea typeface="+mn-lt"/>
                <a:cs typeface="+mn-lt"/>
              </a:rPr>
              <a:t>Will reach out to campuses in the near future.</a:t>
            </a: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11DCC8E-2DFB-4B98-B20C-18C47862B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1199" y="31576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47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41542" y="93728"/>
            <a:ext cx="10515600" cy="1325563"/>
          </a:xfrm>
        </p:spPr>
        <p:txBody>
          <a:bodyPr/>
          <a:lstStyle/>
          <a:p>
            <a:r>
              <a:rPr lang="en-US" err="1">
                <a:cs typeface="Calibri Light"/>
              </a:rPr>
              <a:t>Ezproxy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41542" y="1345461"/>
            <a:ext cx="9294313" cy="42573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>
                <a:ea typeface="+mn-lt"/>
                <a:cs typeface="+mn-lt"/>
              </a:rPr>
              <a:t>Charges for updates and maintenance delayed until FY 21 (July 2021).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OCLC account managers indicated they would be reaching out to contacts soon.</a:t>
            </a:r>
          </a:p>
          <a:p>
            <a:pPr lvl="1"/>
            <a:r>
              <a:rPr lang="en-US">
                <a:ea typeface="+mn-lt"/>
                <a:cs typeface="+mn-lt"/>
              </a:rPr>
              <a:t>Sent pricing (which is included in our contract amendment) to SCLD.  OCLC indicated that campuses should use this as and add 5% for an estimate for next year's charge.  </a:t>
            </a: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3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2A2A2D3-E6AA-4B39-ABE8-CA2713834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2575" y="20756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38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D1533A6C825549981D11343D734DD5" ma:contentTypeVersion="14" ma:contentTypeDescription="Create a new document." ma:contentTypeScope="" ma:versionID="0a52ba3db482a5d35970ddecbf2458fd">
  <xsd:schema xmlns:xsd="http://www.w3.org/2001/XMLSchema" xmlns:xs="http://www.w3.org/2001/XMLSchema" xmlns:p="http://schemas.microsoft.com/office/2006/metadata/properties" xmlns:ns1="http://schemas.microsoft.com/sharepoint/v3" xmlns:ns3="1a0ec2cd-61fb-4d6a-b9b6-ba6ab44a0aa7" xmlns:ns4="38b10168-dc60-4ac5-9819-2784eb91a1cf" targetNamespace="http://schemas.microsoft.com/office/2006/metadata/properties" ma:root="true" ma:fieldsID="c1ebbd7490801239ace8c6cb9ab28db2" ns1:_="" ns3:_="" ns4:_="">
    <xsd:import namespace="http://schemas.microsoft.com/sharepoint/v3"/>
    <xsd:import namespace="1a0ec2cd-61fb-4d6a-b9b6-ba6ab44a0aa7"/>
    <xsd:import namespace="38b10168-dc60-4ac5-9819-2784eb91a1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ec2cd-61fb-4d6a-b9b6-ba6ab44a0a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b10168-dc60-4ac5-9819-2784eb91a1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D83235-88EE-4E2B-9FD9-F696DD588AFF}">
  <ds:schemaRefs>
    <ds:schemaRef ds:uri="1a0ec2cd-61fb-4d6a-b9b6-ba6ab44a0aa7"/>
    <ds:schemaRef ds:uri="38b10168-dc60-4ac5-9819-2784eb91a1c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8CDB9A-2912-4413-A93E-48EA97E548E1}">
  <ds:schemaRefs>
    <ds:schemaRef ds:uri="1a0ec2cd-61fb-4d6a-b9b6-ba6ab44a0aa7"/>
    <ds:schemaRef ds:uri="38b10168-dc60-4ac5-9819-2784eb91a1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Support Update: Highlights from September Meeting</vt:lpstr>
      <vt:lpstr>SUNY Top 5 Update</vt:lpstr>
      <vt:lpstr>Looking for a New Top 5 Case/Issue</vt:lpstr>
      <vt:lpstr>New Working Group: Volunteers Needed</vt:lpstr>
      <vt:lpstr>SUNY Library Accessibility Cohort</vt:lpstr>
      <vt:lpstr>Self-Check Alma Application</vt:lpstr>
      <vt:lpstr>Cost-Savings Project</vt:lpstr>
      <vt:lpstr>Ezproxy</vt:lpstr>
      <vt:lpstr>eBook ILL Pilot </vt:lpstr>
      <vt:lpstr>PowerPoint Presentation</vt:lpstr>
      <vt:lpstr>CDI </vt:lpstr>
      <vt:lpstr>CDI Audit</vt:lpstr>
      <vt:lpstr>We subscribe to only some titles in this collection = yes</vt:lpstr>
      <vt:lpstr>PowerPoint Presentation</vt:lpstr>
      <vt:lpstr>Alternative Access for Physical Collections </vt:lpstr>
      <vt:lpstr>Other updates</vt:lpstr>
      <vt:lpstr>PowerPoint Presentation</vt:lpstr>
      <vt:lpstr>Physical Resource Sharing Restart</vt:lpstr>
      <vt:lpstr>Locate Issues</vt:lpstr>
      <vt:lpstr>Resource Sharing Update</vt:lpstr>
      <vt:lpstr>Alma Resource Sharing with Non-SUNY Libraries</vt:lpstr>
      <vt:lpstr>Automated Fulfillment Network Update</vt:lpstr>
      <vt:lpstr>PowerPoint Presentation</vt:lpstr>
      <vt:lpstr>OCLC Import Profile Updates </vt:lpstr>
      <vt:lpstr>OCLC New Process for Data Sync Collections</vt:lpstr>
      <vt:lpstr>OCLC New Process for Data Sync Collections</vt:lpstr>
      <vt:lpstr>PowerPoint Presentation</vt:lpstr>
      <vt:lpstr>Training Overview for Near Future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revision>1</cp:revision>
  <dcterms:created xsi:type="dcterms:W3CDTF">2019-08-22T15:05:39Z</dcterms:created>
  <dcterms:modified xsi:type="dcterms:W3CDTF">2020-09-24T18:52:27Z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0x010100D6D1533A6C825549981D11343D734DD5</vt:lpwstr>
  </property>
</Properties>
</file>