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9"/>
  </p:notesMasterIdLst>
  <p:sldIdLst>
    <p:sldId id="260" r:id="rId2"/>
    <p:sldId id="261" r:id="rId3"/>
    <p:sldId id="263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3" r:id="rId12"/>
    <p:sldId id="276" r:id="rId13"/>
    <p:sldId id="274" r:id="rId14"/>
    <p:sldId id="271" r:id="rId15"/>
    <p:sldId id="272" r:id="rId16"/>
    <p:sldId id="277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283C289-0B96-6644-B24C-F57BCA3C187D}">
          <p14:sldIdLst>
            <p14:sldId id="260"/>
            <p14:sldId id="261"/>
            <p14:sldId id="263"/>
            <p14:sldId id="262"/>
            <p14:sldId id="264"/>
            <p14:sldId id="265"/>
            <p14:sldId id="266"/>
            <p14:sldId id="267"/>
            <p14:sldId id="268"/>
            <p14:sldId id="269"/>
            <p14:sldId id="273"/>
            <p14:sldId id="276"/>
            <p14:sldId id="274"/>
            <p14:sldId id="271"/>
            <p14:sldId id="272"/>
            <p14:sldId id="277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C79"/>
    <a:srgbClr val="16ABD3"/>
    <a:srgbClr val="87A813"/>
    <a:srgbClr val="258F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993"/>
    <p:restoredTop sz="95735"/>
  </p:normalViewPr>
  <p:slideViewPr>
    <p:cSldViewPr snapToGrid="0" snapToObjects="1">
      <p:cViewPr varScale="1">
        <p:scale>
          <a:sx n="104" d="100"/>
          <a:sy n="104" d="100"/>
        </p:scale>
        <p:origin x="1288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399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0EB59B-C456-DC45-9B06-1A2CCDEFF7C7}" type="doc">
      <dgm:prSet loTypeId="urn:microsoft.com/office/officeart/2005/8/layout/orgChart1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E62E509-ACAD-C549-BA97-FF4135B3BDFB}">
      <dgm:prSet phldrT="[Text]"/>
      <dgm:spPr/>
      <dgm:t>
        <a:bodyPr/>
        <a:lstStyle/>
        <a:p>
          <a:r>
            <a:rPr lang="en-US" dirty="0"/>
            <a:t>Main Room </a:t>
          </a:r>
        </a:p>
      </dgm:t>
    </dgm:pt>
    <dgm:pt modelId="{5DACA834-A986-9645-A8C1-8752322C4AFB}" type="parTrans" cxnId="{67FB4EDE-B556-D244-930F-03BDBED66B7F}">
      <dgm:prSet/>
      <dgm:spPr/>
      <dgm:t>
        <a:bodyPr/>
        <a:lstStyle/>
        <a:p>
          <a:endParaRPr lang="en-US"/>
        </a:p>
      </dgm:t>
    </dgm:pt>
    <dgm:pt modelId="{FC17AEB2-7881-194B-A06D-2DE09BF10D6C}" type="sibTrans" cxnId="{67FB4EDE-B556-D244-930F-03BDBED66B7F}">
      <dgm:prSet/>
      <dgm:spPr/>
      <dgm:t>
        <a:bodyPr/>
        <a:lstStyle/>
        <a:p>
          <a:endParaRPr lang="en-US"/>
        </a:p>
      </dgm:t>
    </dgm:pt>
    <dgm:pt modelId="{696DA937-85A0-CA42-825A-E73633DAE7DF}">
      <dgm:prSet phldrT="[Text]"/>
      <dgm:spPr/>
      <dgm:t>
        <a:bodyPr/>
        <a:lstStyle/>
        <a:p>
          <a:r>
            <a:rPr lang="en-US" dirty="0"/>
            <a:t>RM MA #1</a:t>
          </a:r>
        </a:p>
      </dgm:t>
    </dgm:pt>
    <dgm:pt modelId="{1A8DAC54-1774-7F4C-8A72-CD9CA1FF02C0}" type="parTrans" cxnId="{1929F574-6DD7-1B4F-BEB5-85A5C3398ACB}">
      <dgm:prSet/>
      <dgm:spPr/>
      <dgm:t>
        <a:bodyPr/>
        <a:lstStyle/>
        <a:p>
          <a:endParaRPr lang="en-US"/>
        </a:p>
      </dgm:t>
    </dgm:pt>
    <dgm:pt modelId="{F3CE6245-1592-BE4F-B38A-839766E58B36}" type="sibTrans" cxnId="{1929F574-6DD7-1B4F-BEB5-85A5C3398ACB}">
      <dgm:prSet/>
      <dgm:spPr/>
      <dgm:t>
        <a:bodyPr/>
        <a:lstStyle/>
        <a:p>
          <a:endParaRPr lang="en-US"/>
        </a:p>
      </dgm:t>
    </dgm:pt>
    <dgm:pt modelId="{A27DAAC2-C043-DF48-9696-FA55991B60AD}">
      <dgm:prSet phldrT="[Text]"/>
      <dgm:spPr/>
      <dgm:t>
        <a:bodyPr/>
        <a:lstStyle/>
        <a:p>
          <a:r>
            <a:rPr lang="en-US" dirty="0"/>
            <a:t>RM MA #2</a:t>
          </a:r>
        </a:p>
      </dgm:t>
    </dgm:pt>
    <dgm:pt modelId="{FEC9EB4E-6975-DE43-A6AA-41F75F677675}" type="parTrans" cxnId="{8EBE01D3-5837-F94B-AF05-295BAB738573}">
      <dgm:prSet/>
      <dgm:spPr/>
      <dgm:t>
        <a:bodyPr/>
        <a:lstStyle/>
        <a:p>
          <a:endParaRPr lang="en-US"/>
        </a:p>
      </dgm:t>
    </dgm:pt>
    <dgm:pt modelId="{3EF9E5C7-EB07-F841-832A-9FF395DABEAE}" type="sibTrans" cxnId="{8EBE01D3-5837-F94B-AF05-295BAB738573}">
      <dgm:prSet/>
      <dgm:spPr/>
      <dgm:t>
        <a:bodyPr/>
        <a:lstStyle/>
        <a:p>
          <a:endParaRPr lang="en-US"/>
        </a:p>
      </dgm:t>
    </dgm:pt>
    <dgm:pt modelId="{882D8B43-89C0-394F-904F-9AF3DD622F00}">
      <dgm:prSet phldrT="[Text]"/>
      <dgm:spPr/>
      <dgm:t>
        <a:bodyPr/>
        <a:lstStyle/>
        <a:p>
          <a:r>
            <a:rPr lang="en-US" dirty="0"/>
            <a:t>RM WF #1</a:t>
          </a:r>
        </a:p>
      </dgm:t>
    </dgm:pt>
    <dgm:pt modelId="{68BE70B2-B837-CE44-B0DC-9D52F50F2453}" type="parTrans" cxnId="{48ADEC2F-25BD-6542-9ED0-B5D8D005CD47}">
      <dgm:prSet/>
      <dgm:spPr/>
      <dgm:t>
        <a:bodyPr/>
        <a:lstStyle/>
        <a:p>
          <a:endParaRPr lang="en-US"/>
        </a:p>
      </dgm:t>
    </dgm:pt>
    <dgm:pt modelId="{249B593A-AB91-0641-ABF5-47A7A71E0456}" type="sibTrans" cxnId="{48ADEC2F-25BD-6542-9ED0-B5D8D005CD47}">
      <dgm:prSet/>
      <dgm:spPr/>
      <dgm:t>
        <a:bodyPr/>
        <a:lstStyle/>
        <a:p>
          <a:endParaRPr lang="en-US"/>
        </a:p>
      </dgm:t>
    </dgm:pt>
    <dgm:pt modelId="{73B87664-29DF-8346-8D46-877B848DCA52}">
      <dgm:prSet phldrT="[Text]"/>
      <dgm:spPr/>
      <dgm:t>
        <a:bodyPr/>
        <a:lstStyle/>
        <a:p>
          <a:r>
            <a:rPr lang="en-US" dirty="0"/>
            <a:t>RM WF#2</a:t>
          </a:r>
        </a:p>
      </dgm:t>
    </dgm:pt>
    <dgm:pt modelId="{F8D63AC3-E9B2-7441-BF3F-6B7ACFDBB208}" type="parTrans" cxnId="{7FC45FC7-2062-654B-B6B0-2367715D538F}">
      <dgm:prSet/>
      <dgm:spPr/>
      <dgm:t>
        <a:bodyPr/>
        <a:lstStyle/>
        <a:p>
          <a:endParaRPr lang="en-US"/>
        </a:p>
      </dgm:t>
    </dgm:pt>
    <dgm:pt modelId="{13EA5F85-4686-2042-9629-285759F16984}" type="sibTrans" cxnId="{7FC45FC7-2062-654B-B6B0-2367715D538F}">
      <dgm:prSet/>
      <dgm:spPr/>
      <dgm:t>
        <a:bodyPr/>
        <a:lstStyle/>
        <a:p>
          <a:endParaRPr lang="en-US"/>
        </a:p>
      </dgm:t>
    </dgm:pt>
    <dgm:pt modelId="{1620C474-4300-9B44-8308-2B82A9075CAA}">
      <dgm:prSet/>
      <dgm:spPr/>
      <dgm:t>
        <a:bodyPr/>
        <a:lstStyle/>
        <a:p>
          <a:r>
            <a:rPr lang="en-US" dirty="0"/>
            <a:t>1x Inst</a:t>
          </a:r>
        </a:p>
      </dgm:t>
    </dgm:pt>
    <dgm:pt modelId="{5008E508-FC8B-8547-86EE-2E6626993A55}" type="parTrans" cxnId="{8E2FDC02-4F25-284D-82D9-66208167A25E}">
      <dgm:prSet/>
      <dgm:spPr/>
      <dgm:t>
        <a:bodyPr/>
        <a:lstStyle/>
        <a:p>
          <a:endParaRPr lang="en-US"/>
        </a:p>
      </dgm:t>
    </dgm:pt>
    <dgm:pt modelId="{80664E01-ED79-2448-B188-4D414EE04307}" type="sibTrans" cxnId="{8E2FDC02-4F25-284D-82D9-66208167A25E}">
      <dgm:prSet/>
      <dgm:spPr/>
      <dgm:t>
        <a:bodyPr/>
        <a:lstStyle/>
        <a:p>
          <a:endParaRPr lang="en-US"/>
        </a:p>
      </dgm:t>
    </dgm:pt>
    <dgm:pt modelId="{98F0D39C-60F7-F947-8B0E-56BD8B0E009E}">
      <dgm:prSet/>
      <dgm:spPr/>
      <dgm:t>
        <a:bodyPr/>
        <a:lstStyle/>
        <a:p>
          <a:r>
            <a:rPr lang="en-US" dirty="0"/>
            <a:t>St Grp #A</a:t>
          </a:r>
        </a:p>
      </dgm:t>
    </dgm:pt>
    <dgm:pt modelId="{DC93B29A-0BF1-794E-9D55-44922641D398}" type="parTrans" cxnId="{0203C5A6-84AD-4947-A60D-AE3EE9638F76}">
      <dgm:prSet/>
      <dgm:spPr/>
      <dgm:t>
        <a:bodyPr/>
        <a:lstStyle/>
        <a:p>
          <a:endParaRPr lang="en-US"/>
        </a:p>
      </dgm:t>
    </dgm:pt>
    <dgm:pt modelId="{8EE4DF57-E9F8-EC44-B459-1C2029C306D8}" type="sibTrans" cxnId="{0203C5A6-84AD-4947-A60D-AE3EE9638F76}">
      <dgm:prSet/>
      <dgm:spPr/>
      <dgm:t>
        <a:bodyPr/>
        <a:lstStyle/>
        <a:p>
          <a:endParaRPr lang="en-US"/>
        </a:p>
      </dgm:t>
    </dgm:pt>
    <dgm:pt modelId="{34C61658-37B9-4B46-AD37-D6D65F94E46D}">
      <dgm:prSet phldrT="[Text]"/>
      <dgm:spPr/>
      <dgm:t>
        <a:bodyPr/>
        <a:lstStyle/>
        <a:p>
          <a:r>
            <a:rPr lang="en-US" dirty="0"/>
            <a:t>1x Inst</a:t>
          </a:r>
        </a:p>
      </dgm:t>
    </dgm:pt>
    <dgm:pt modelId="{07C89849-FC72-AA40-B1A4-794688FDA73A}" type="parTrans" cxnId="{2B2D8D27-0320-4445-847F-6659FEDC0660}">
      <dgm:prSet/>
      <dgm:spPr/>
      <dgm:t>
        <a:bodyPr/>
        <a:lstStyle/>
        <a:p>
          <a:endParaRPr lang="en-US"/>
        </a:p>
      </dgm:t>
    </dgm:pt>
    <dgm:pt modelId="{C29B74A4-3A75-A44E-86CB-8C3A306B1D4F}" type="sibTrans" cxnId="{2B2D8D27-0320-4445-847F-6659FEDC0660}">
      <dgm:prSet/>
      <dgm:spPr/>
      <dgm:t>
        <a:bodyPr/>
        <a:lstStyle/>
        <a:p>
          <a:endParaRPr lang="en-US"/>
        </a:p>
      </dgm:t>
    </dgm:pt>
    <dgm:pt modelId="{3BB227B8-8E70-0248-ADCB-AD1D66DD594B}">
      <dgm:prSet phldrT="[Text]"/>
      <dgm:spPr/>
      <dgm:t>
        <a:bodyPr/>
        <a:lstStyle/>
        <a:p>
          <a:r>
            <a:rPr lang="en-US" dirty="0"/>
            <a:t>St Grp #B</a:t>
          </a:r>
        </a:p>
      </dgm:t>
    </dgm:pt>
    <dgm:pt modelId="{6162EB50-B8D4-0344-9D0E-4C996E0173FB}" type="parTrans" cxnId="{45345780-FE98-444B-9A1F-1CD82580D6BB}">
      <dgm:prSet/>
      <dgm:spPr/>
      <dgm:t>
        <a:bodyPr/>
        <a:lstStyle/>
        <a:p>
          <a:endParaRPr lang="en-US"/>
        </a:p>
      </dgm:t>
    </dgm:pt>
    <dgm:pt modelId="{F23360EA-6FDD-DB44-8961-AE325D9EABA5}" type="sibTrans" cxnId="{45345780-FE98-444B-9A1F-1CD82580D6BB}">
      <dgm:prSet/>
      <dgm:spPr/>
      <dgm:t>
        <a:bodyPr/>
        <a:lstStyle/>
        <a:p>
          <a:endParaRPr lang="en-US"/>
        </a:p>
      </dgm:t>
    </dgm:pt>
    <dgm:pt modelId="{22066D7A-08E5-AF46-A635-FF7ED0179387}">
      <dgm:prSet phldrT="[Text]"/>
      <dgm:spPr/>
      <dgm:t>
        <a:bodyPr/>
        <a:lstStyle/>
        <a:p>
          <a:r>
            <a:rPr lang="en-US" dirty="0"/>
            <a:t>1x Inst</a:t>
          </a:r>
        </a:p>
      </dgm:t>
    </dgm:pt>
    <dgm:pt modelId="{5589D9EA-395C-3244-9DD2-B044E311117D}" type="parTrans" cxnId="{992001BB-71F9-934F-9D86-0818BA908FDB}">
      <dgm:prSet/>
      <dgm:spPr/>
      <dgm:t>
        <a:bodyPr/>
        <a:lstStyle/>
        <a:p>
          <a:endParaRPr lang="en-US"/>
        </a:p>
      </dgm:t>
    </dgm:pt>
    <dgm:pt modelId="{A410947C-BD6A-4245-B754-A8339B025528}" type="sibTrans" cxnId="{992001BB-71F9-934F-9D86-0818BA908FDB}">
      <dgm:prSet/>
      <dgm:spPr/>
      <dgm:t>
        <a:bodyPr/>
        <a:lstStyle/>
        <a:p>
          <a:endParaRPr lang="en-US"/>
        </a:p>
      </dgm:t>
    </dgm:pt>
    <dgm:pt modelId="{90913A88-4287-AA44-A0E3-ADC01B3B8843}">
      <dgm:prSet phldrT="[Text]"/>
      <dgm:spPr/>
      <dgm:t>
        <a:bodyPr/>
        <a:lstStyle/>
        <a:p>
          <a:r>
            <a:rPr lang="en-US" dirty="0"/>
            <a:t>St Grp #C</a:t>
          </a:r>
        </a:p>
      </dgm:t>
    </dgm:pt>
    <dgm:pt modelId="{0F9BF5B9-092E-DC49-934E-F151C652E9EB}" type="parTrans" cxnId="{63A84E69-90CD-B947-B865-AF9DACAA3CBC}">
      <dgm:prSet/>
      <dgm:spPr/>
      <dgm:t>
        <a:bodyPr/>
        <a:lstStyle/>
        <a:p>
          <a:endParaRPr lang="en-US"/>
        </a:p>
      </dgm:t>
    </dgm:pt>
    <dgm:pt modelId="{677FEF0A-8492-1047-848A-12B73662DD12}" type="sibTrans" cxnId="{63A84E69-90CD-B947-B865-AF9DACAA3CBC}">
      <dgm:prSet/>
      <dgm:spPr/>
      <dgm:t>
        <a:bodyPr/>
        <a:lstStyle/>
        <a:p>
          <a:endParaRPr lang="en-US"/>
        </a:p>
      </dgm:t>
    </dgm:pt>
    <dgm:pt modelId="{4ACCA5B5-592C-EB4B-94AF-C98780EB7EE5}">
      <dgm:prSet phldrT="[Text]"/>
      <dgm:spPr/>
      <dgm:t>
        <a:bodyPr/>
        <a:lstStyle/>
        <a:p>
          <a:r>
            <a:rPr lang="en-US" dirty="0"/>
            <a:t>1x Inst</a:t>
          </a:r>
        </a:p>
      </dgm:t>
    </dgm:pt>
    <dgm:pt modelId="{4546176F-AA6D-C446-B669-5A4CA8EBAF87}" type="parTrans" cxnId="{6775D3CC-179F-D54A-9764-C9C1E30B1469}">
      <dgm:prSet/>
      <dgm:spPr/>
      <dgm:t>
        <a:bodyPr/>
        <a:lstStyle/>
        <a:p>
          <a:endParaRPr lang="en-US"/>
        </a:p>
      </dgm:t>
    </dgm:pt>
    <dgm:pt modelId="{AAE5FC3E-6C8A-2F4D-99EE-824F13846F92}" type="sibTrans" cxnId="{6775D3CC-179F-D54A-9764-C9C1E30B1469}">
      <dgm:prSet/>
      <dgm:spPr/>
      <dgm:t>
        <a:bodyPr/>
        <a:lstStyle/>
        <a:p>
          <a:endParaRPr lang="en-US"/>
        </a:p>
      </dgm:t>
    </dgm:pt>
    <dgm:pt modelId="{278D8E04-9222-E94D-A416-156EFBFD2DD1}">
      <dgm:prSet phldrT="[Text]"/>
      <dgm:spPr/>
      <dgm:t>
        <a:bodyPr/>
        <a:lstStyle/>
        <a:p>
          <a:r>
            <a:rPr lang="en-US" dirty="0"/>
            <a:t>St Grp #D</a:t>
          </a:r>
        </a:p>
      </dgm:t>
    </dgm:pt>
    <dgm:pt modelId="{35FFB73C-D2BC-1B4C-947B-AA721364B59B}" type="parTrans" cxnId="{172A622A-5FA4-AA40-8BAF-6B88CCD971A8}">
      <dgm:prSet/>
      <dgm:spPr/>
      <dgm:t>
        <a:bodyPr/>
        <a:lstStyle/>
        <a:p>
          <a:endParaRPr lang="en-US"/>
        </a:p>
      </dgm:t>
    </dgm:pt>
    <dgm:pt modelId="{9DF3AD9A-F816-5B43-94B2-B48A3C5640F8}" type="sibTrans" cxnId="{172A622A-5FA4-AA40-8BAF-6B88CCD971A8}">
      <dgm:prSet/>
      <dgm:spPr/>
      <dgm:t>
        <a:bodyPr/>
        <a:lstStyle/>
        <a:p>
          <a:endParaRPr lang="en-US"/>
        </a:p>
      </dgm:t>
    </dgm:pt>
    <dgm:pt modelId="{894CB270-6312-B44C-8126-16015696B0A0}" type="pres">
      <dgm:prSet presAssocID="{2C0EB59B-C456-DC45-9B06-1A2CCDEFF7C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439514A-3EF5-D440-83FC-69FFF6FF6451}" type="pres">
      <dgm:prSet presAssocID="{1E62E509-ACAD-C549-BA97-FF4135B3BDFB}" presName="hierRoot1" presStyleCnt="0">
        <dgm:presLayoutVars>
          <dgm:hierBranch val="init"/>
        </dgm:presLayoutVars>
      </dgm:prSet>
      <dgm:spPr/>
    </dgm:pt>
    <dgm:pt modelId="{944AF6AA-38F0-204A-92AD-979ECAAE068E}" type="pres">
      <dgm:prSet presAssocID="{1E62E509-ACAD-C549-BA97-FF4135B3BDFB}" presName="rootComposite1" presStyleCnt="0"/>
      <dgm:spPr/>
    </dgm:pt>
    <dgm:pt modelId="{7A1DB3F1-F09C-374D-A197-7E8157015F5B}" type="pres">
      <dgm:prSet presAssocID="{1E62E509-ACAD-C549-BA97-FF4135B3BDFB}" presName="rootText1" presStyleLbl="node0" presStyleIdx="0" presStyleCnt="1" custScaleX="163429">
        <dgm:presLayoutVars>
          <dgm:chPref val="3"/>
        </dgm:presLayoutVars>
      </dgm:prSet>
      <dgm:spPr/>
    </dgm:pt>
    <dgm:pt modelId="{64117B74-FE2A-784D-9DF3-8E441416DC77}" type="pres">
      <dgm:prSet presAssocID="{1E62E509-ACAD-C549-BA97-FF4135B3BDFB}" presName="rootConnector1" presStyleLbl="node1" presStyleIdx="0" presStyleCnt="0"/>
      <dgm:spPr/>
    </dgm:pt>
    <dgm:pt modelId="{08F0C9FF-653E-994A-84B2-517DEFE6A833}" type="pres">
      <dgm:prSet presAssocID="{1E62E509-ACAD-C549-BA97-FF4135B3BDFB}" presName="hierChild2" presStyleCnt="0"/>
      <dgm:spPr/>
    </dgm:pt>
    <dgm:pt modelId="{04D5A741-9F93-2945-9C1D-FCF9E1A6EA25}" type="pres">
      <dgm:prSet presAssocID="{1A8DAC54-1774-7F4C-8A72-CD9CA1FF02C0}" presName="Name37" presStyleLbl="parChTrans1D2" presStyleIdx="0" presStyleCnt="4"/>
      <dgm:spPr/>
    </dgm:pt>
    <dgm:pt modelId="{F5028B1F-C8D7-2047-8183-F4164A4A3833}" type="pres">
      <dgm:prSet presAssocID="{696DA937-85A0-CA42-825A-E73633DAE7DF}" presName="hierRoot2" presStyleCnt="0">
        <dgm:presLayoutVars>
          <dgm:hierBranch val="init"/>
        </dgm:presLayoutVars>
      </dgm:prSet>
      <dgm:spPr/>
    </dgm:pt>
    <dgm:pt modelId="{582D043C-4B09-1F44-80D7-3DBB2F1A49F0}" type="pres">
      <dgm:prSet presAssocID="{696DA937-85A0-CA42-825A-E73633DAE7DF}" presName="rootComposite" presStyleCnt="0"/>
      <dgm:spPr/>
    </dgm:pt>
    <dgm:pt modelId="{92965E8E-A04C-7B47-BBAD-EF59DAB8D251}" type="pres">
      <dgm:prSet presAssocID="{696DA937-85A0-CA42-825A-E73633DAE7DF}" presName="rootText" presStyleLbl="node2" presStyleIdx="0" presStyleCnt="4">
        <dgm:presLayoutVars>
          <dgm:chPref val="3"/>
        </dgm:presLayoutVars>
      </dgm:prSet>
      <dgm:spPr/>
    </dgm:pt>
    <dgm:pt modelId="{AADC2A76-06EE-B842-8314-2ADAE1D154BC}" type="pres">
      <dgm:prSet presAssocID="{696DA937-85A0-CA42-825A-E73633DAE7DF}" presName="rootConnector" presStyleLbl="node2" presStyleIdx="0" presStyleCnt="4"/>
      <dgm:spPr/>
    </dgm:pt>
    <dgm:pt modelId="{AF9A0363-1BB0-2040-8F02-D5F5DB05796D}" type="pres">
      <dgm:prSet presAssocID="{696DA937-85A0-CA42-825A-E73633DAE7DF}" presName="hierChild4" presStyleCnt="0"/>
      <dgm:spPr/>
    </dgm:pt>
    <dgm:pt modelId="{7EDB9652-AFF2-D743-89E1-8897B8E8C373}" type="pres">
      <dgm:prSet presAssocID="{5008E508-FC8B-8547-86EE-2E6626993A55}" presName="Name37" presStyleLbl="parChTrans1D3" presStyleIdx="0" presStyleCnt="8"/>
      <dgm:spPr/>
    </dgm:pt>
    <dgm:pt modelId="{A1731284-7FB3-DB4A-8CD9-1B2D5136805D}" type="pres">
      <dgm:prSet presAssocID="{1620C474-4300-9B44-8308-2B82A9075CAA}" presName="hierRoot2" presStyleCnt="0">
        <dgm:presLayoutVars>
          <dgm:hierBranch val="init"/>
        </dgm:presLayoutVars>
      </dgm:prSet>
      <dgm:spPr/>
    </dgm:pt>
    <dgm:pt modelId="{8A686E90-3B2E-9C47-8699-CBEDD9A25BDC}" type="pres">
      <dgm:prSet presAssocID="{1620C474-4300-9B44-8308-2B82A9075CAA}" presName="rootComposite" presStyleCnt="0"/>
      <dgm:spPr/>
    </dgm:pt>
    <dgm:pt modelId="{B4DCA51F-12D6-CB42-B28F-0D9583CCFFB6}" type="pres">
      <dgm:prSet presAssocID="{1620C474-4300-9B44-8308-2B82A9075CAA}" presName="rootText" presStyleLbl="node3" presStyleIdx="0" presStyleCnt="8">
        <dgm:presLayoutVars>
          <dgm:chPref val="3"/>
        </dgm:presLayoutVars>
      </dgm:prSet>
      <dgm:spPr/>
    </dgm:pt>
    <dgm:pt modelId="{8C2A6AE3-B755-CE44-B7AB-FC90871B4C87}" type="pres">
      <dgm:prSet presAssocID="{1620C474-4300-9B44-8308-2B82A9075CAA}" presName="rootConnector" presStyleLbl="node3" presStyleIdx="0" presStyleCnt="8"/>
      <dgm:spPr/>
    </dgm:pt>
    <dgm:pt modelId="{BF410ABE-E61E-224B-A4C3-B458519CC78D}" type="pres">
      <dgm:prSet presAssocID="{1620C474-4300-9B44-8308-2B82A9075CAA}" presName="hierChild4" presStyleCnt="0"/>
      <dgm:spPr/>
    </dgm:pt>
    <dgm:pt modelId="{A58E7914-3F5A-E444-AD8C-D8A3F3C01CA9}" type="pres">
      <dgm:prSet presAssocID="{1620C474-4300-9B44-8308-2B82A9075CAA}" presName="hierChild5" presStyleCnt="0"/>
      <dgm:spPr/>
    </dgm:pt>
    <dgm:pt modelId="{E8C5D8DF-001A-BE40-8087-50A294A5AA3C}" type="pres">
      <dgm:prSet presAssocID="{DC93B29A-0BF1-794E-9D55-44922641D398}" presName="Name37" presStyleLbl="parChTrans1D3" presStyleIdx="1" presStyleCnt="8"/>
      <dgm:spPr/>
    </dgm:pt>
    <dgm:pt modelId="{D8A0C44B-1AA2-444A-B251-4B39BFFEDAB5}" type="pres">
      <dgm:prSet presAssocID="{98F0D39C-60F7-F947-8B0E-56BD8B0E009E}" presName="hierRoot2" presStyleCnt="0">
        <dgm:presLayoutVars>
          <dgm:hierBranch val="init"/>
        </dgm:presLayoutVars>
      </dgm:prSet>
      <dgm:spPr/>
    </dgm:pt>
    <dgm:pt modelId="{9178547B-86AD-5F46-AAED-6D391675F804}" type="pres">
      <dgm:prSet presAssocID="{98F0D39C-60F7-F947-8B0E-56BD8B0E009E}" presName="rootComposite" presStyleCnt="0"/>
      <dgm:spPr/>
    </dgm:pt>
    <dgm:pt modelId="{AFB4AEBF-58AB-C14A-9FEC-AE7734CC122D}" type="pres">
      <dgm:prSet presAssocID="{98F0D39C-60F7-F947-8B0E-56BD8B0E009E}" presName="rootText" presStyleLbl="node3" presStyleIdx="1" presStyleCnt="8">
        <dgm:presLayoutVars>
          <dgm:chPref val="3"/>
        </dgm:presLayoutVars>
      </dgm:prSet>
      <dgm:spPr/>
    </dgm:pt>
    <dgm:pt modelId="{01DDA09F-19DD-E64C-B684-493392DDD6C1}" type="pres">
      <dgm:prSet presAssocID="{98F0D39C-60F7-F947-8B0E-56BD8B0E009E}" presName="rootConnector" presStyleLbl="node3" presStyleIdx="1" presStyleCnt="8"/>
      <dgm:spPr/>
    </dgm:pt>
    <dgm:pt modelId="{FD29DD7D-55A9-D141-ACB7-9266FAB7818B}" type="pres">
      <dgm:prSet presAssocID="{98F0D39C-60F7-F947-8B0E-56BD8B0E009E}" presName="hierChild4" presStyleCnt="0"/>
      <dgm:spPr/>
    </dgm:pt>
    <dgm:pt modelId="{A9B44C21-CC89-BF4C-8ACF-6E37C9949FEA}" type="pres">
      <dgm:prSet presAssocID="{98F0D39C-60F7-F947-8B0E-56BD8B0E009E}" presName="hierChild5" presStyleCnt="0"/>
      <dgm:spPr/>
    </dgm:pt>
    <dgm:pt modelId="{F56AEBBD-1D71-3840-A133-2CEE6CAA3D92}" type="pres">
      <dgm:prSet presAssocID="{696DA937-85A0-CA42-825A-E73633DAE7DF}" presName="hierChild5" presStyleCnt="0"/>
      <dgm:spPr/>
    </dgm:pt>
    <dgm:pt modelId="{A84E8F06-B50A-E94C-989D-DA39264F1EB0}" type="pres">
      <dgm:prSet presAssocID="{FEC9EB4E-6975-DE43-A6AA-41F75F677675}" presName="Name37" presStyleLbl="parChTrans1D2" presStyleIdx="1" presStyleCnt="4"/>
      <dgm:spPr/>
    </dgm:pt>
    <dgm:pt modelId="{3976617C-9D45-DC44-981A-59252751F70D}" type="pres">
      <dgm:prSet presAssocID="{A27DAAC2-C043-DF48-9696-FA55991B60AD}" presName="hierRoot2" presStyleCnt="0">
        <dgm:presLayoutVars>
          <dgm:hierBranch val="init"/>
        </dgm:presLayoutVars>
      </dgm:prSet>
      <dgm:spPr/>
    </dgm:pt>
    <dgm:pt modelId="{A98A94C1-1B2E-464B-B1A0-8EBB53431026}" type="pres">
      <dgm:prSet presAssocID="{A27DAAC2-C043-DF48-9696-FA55991B60AD}" presName="rootComposite" presStyleCnt="0"/>
      <dgm:spPr/>
    </dgm:pt>
    <dgm:pt modelId="{8C0CFCE5-3648-C547-AB32-B05CD5A759D5}" type="pres">
      <dgm:prSet presAssocID="{A27DAAC2-C043-DF48-9696-FA55991B60AD}" presName="rootText" presStyleLbl="node2" presStyleIdx="1" presStyleCnt="4">
        <dgm:presLayoutVars>
          <dgm:chPref val="3"/>
        </dgm:presLayoutVars>
      </dgm:prSet>
      <dgm:spPr/>
    </dgm:pt>
    <dgm:pt modelId="{292DA6EC-B439-4D4D-8970-104542EDA2DB}" type="pres">
      <dgm:prSet presAssocID="{A27DAAC2-C043-DF48-9696-FA55991B60AD}" presName="rootConnector" presStyleLbl="node2" presStyleIdx="1" presStyleCnt="4"/>
      <dgm:spPr/>
    </dgm:pt>
    <dgm:pt modelId="{C7529CD1-DE1D-B149-9E70-D51B89115BA2}" type="pres">
      <dgm:prSet presAssocID="{A27DAAC2-C043-DF48-9696-FA55991B60AD}" presName="hierChild4" presStyleCnt="0"/>
      <dgm:spPr/>
    </dgm:pt>
    <dgm:pt modelId="{9945301F-42C2-A84C-9E8D-22A4875A0D12}" type="pres">
      <dgm:prSet presAssocID="{07C89849-FC72-AA40-B1A4-794688FDA73A}" presName="Name37" presStyleLbl="parChTrans1D3" presStyleIdx="2" presStyleCnt="8"/>
      <dgm:spPr/>
    </dgm:pt>
    <dgm:pt modelId="{C48A38B2-FDCA-8942-B023-B34B03D5C8BD}" type="pres">
      <dgm:prSet presAssocID="{34C61658-37B9-4B46-AD37-D6D65F94E46D}" presName="hierRoot2" presStyleCnt="0">
        <dgm:presLayoutVars>
          <dgm:hierBranch val="init"/>
        </dgm:presLayoutVars>
      </dgm:prSet>
      <dgm:spPr/>
    </dgm:pt>
    <dgm:pt modelId="{B7F43416-BEA8-3548-8894-4CFA70C2D054}" type="pres">
      <dgm:prSet presAssocID="{34C61658-37B9-4B46-AD37-D6D65F94E46D}" presName="rootComposite" presStyleCnt="0"/>
      <dgm:spPr/>
    </dgm:pt>
    <dgm:pt modelId="{395F127E-B551-4348-B945-C59D43C0781D}" type="pres">
      <dgm:prSet presAssocID="{34C61658-37B9-4B46-AD37-D6D65F94E46D}" presName="rootText" presStyleLbl="node3" presStyleIdx="2" presStyleCnt="8">
        <dgm:presLayoutVars>
          <dgm:chPref val="3"/>
        </dgm:presLayoutVars>
      </dgm:prSet>
      <dgm:spPr/>
    </dgm:pt>
    <dgm:pt modelId="{32C3D9DD-6BF1-0445-9C5F-D6B44B3FFF41}" type="pres">
      <dgm:prSet presAssocID="{34C61658-37B9-4B46-AD37-D6D65F94E46D}" presName="rootConnector" presStyleLbl="node3" presStyleIdx="2" presStyleCnt="8"/>
      <dgm:spPr/>
    </dgm:pt>
    <dgm:pt modelId="{49A90590-810F-B747-81B7-C8E41EBFDF04}" type="pres">
      <dgm:prSet presAssocID="{34C61658-37B9-4B46-AD37-D6D65F94E46D}" presName="hierChild4" presStyleCnt="0"/>
      <dgm:spPr/>
    </dgm:pt>
    <dgm:pt modelId="{8BC1EE4A-C0D3-D149-8DFD-759498155CCD}" type="pres">
      <dgm:prSet presAssocID="{34C61658-37B9-4B46-AD37-D6D65F94E46D}" presName="hierChild5" presStyleCnt="0"/>
      <dgm:spPr/>
    </dgm:pt>
    <dgm:pt modelId="{F73EF23C-0E51-9944-8234-6F9D1516D92E}" type="pres">
      <dgm:prSet presAssocID="{6162EB50-B8D4-0344-9D0E-4C996E0173FB}" presName="Name37" presStyleLbl="parChTrans1D3" presStyleIdx="3" presStyleCnt="8"/>
      <dgm:spPr/>
    </dgm:pt>
    <dgm:pt modelId="{D69AF08E-4BD8-C948-9D1D-A7539C15F314}" type="pres">
      <dgm:prSet presAssocID="{3BB227B8-8E70-0248-ADCB-AD1D66DD594B}" presName="hierRoot2" presStyleCnt="0">
        <dgm:presLayoutVars>
          <dgm:hierBranch val="init"/>
        </dgm:presLayoutVars>
      </dgm:prSet>
      <dgm:spPr/>
    </dgm:pt>
    <dgm:pt modelId="{B0F17A1D-583C-B74A-A30F-C22093A5BB51}" type="pres">
      <dgm:prSet presAssocID="{3BB227B8-8E70-0248-ADCB-AD1D66DD594B}" presName="rootComposite" presStyleCnt="0"/>
      <dgm:spPr/>
    </dgm:pt>
    <dgm:pt modelId="{9272685F-5FAF-3043-BF8D-036996823E68}" type="pres">
      <dgm:prSet presAssocID="{3BB227B8-8E70-0248-ADCB-AD1D66DD594B}" presName="rootText" presStyleLbl="node3" presStyleIdx="3" presStyleCnt="8">
        <dgm:presLayoutVars>
          <dgm:chPref val="3"/>
        </dgm:presLayoutVars>
      </dgm:prSet>
      <dgm:spPr/>
    </dgm:pt>
    <dgm:pt modelId="{1461FE55-2866-D248-8BA4-A9A4B87E6B80}" type="pres">
      <dgm:prSet presAssocID="{3BB227B8-8E70-0248-ADCB-AD1D66DD594B}" presName="rootConnector" presStyleLbl="node3" presStyleIdx="3" presStyleCnt="8"/>
      <dgm:spPr/>
    </dgm:pt>
    <dgm:pt modelId="{7E811449-4E44-EA40-A923-E4897948F856}" type="pres">
      <dgm:prSet presAssocID="{3BB227B8-8E70-0248-ADCB-AD1D66DD594B}" presName="hierChild4" presStyleCnt="0"/>
      <dgm:spPr/>
    </dgm:pt>
    <dgm:pt modelId="{92E4E6EA-0759-4745-B4AA-4B2FF02A6F72}" type="pres">
      <dgm:prSet presAssocID="{3BB227B8-8E70-0248-ADCB-AD1D66DD594B}" presName="hierChild5" presStyleCnt="0"/>
      <dgm:spPr/>
    </dgm:pt>
    <dgm:pt modelId="{365A046E-34D1-644F-898B-348A71D7AD92}" type="pres">
      <dgm:prSet presAssocID="{A27DAAC2-C043-DF48-9696-FA55991B60AD}" presName="hierChild5" presStyleCnt="0"/>
      <dgm:spPr/>
    </dgm:pt>
    <dgm:pt modelId="{11750FD0-A43C-584A-8B29-3E954AA3A9DD}" type="pres">
      <dgm:prSet presAssocID="{68BE70B2-B837-CE44-B0DC-9D52F50F2453}" presName="Name37" presStyleLbl="parChTrans1D2" presStyleIdx="2" presStyleCnt="4"/>
      <dgm:spPr/>
    </dgm:pt>
    <dgm:pt modelId="{503196C3-0B54-7A4A-9CFF-755479A00571}" type="pres">
      <dgm:prSet presAssocID="{882D8B43-89C0-394F-904F-9AF3DD622F00}" presName="hierRoot2" presStyleCnt="0">
        <dgm:presLayoutVars>
          <dgm:hierBranch val="init"/>
        </dgm:presLayoutVars>
      </dgm:prSet>
      <dgm:spPr/>
    </dgm:pt>
    <dgm:pt modelId="{9193F59B-C1E6-D648-B573-CB8A42E352D2}" type="pres">
      <dgm:prSet presAssocID="{882D8B43-89C0-394F-904F-9AF3DD622F00}" presName="rootComposite" presStyleCnt="0"/>
      <dgm:spPr/>
    </dgm:pt>
    <dgm:pt modelId="{C2DAF9AA-6C56-254A-979D-78D0DDFA1195}" type="pres">
      <dgm:prSet presAssocID="{882D8B43-89C0-394F-904F-9AF3DD622F00}" presName="rootText" presStyleLbl="node2" presStyleIdx="2" presStyleCnt="4">
        <dgm:presLayoutVars>
          <dgm:chPref val="3"/>
        </dgm:presLayoutVars>
      </dgm:prSet>
      <dgm:spPr/>
    </dgm:pt>
    <dgm:pt modelId="{BB07EA20-4A9A-8C44-897C-F973909A554C}" type="pres">
      <dgm:prSet presAssocID="{882D8B43-89C0-394F-904F-9AF3DD622F00}" presName="rootConnector" presStyleLbl="node2" presStyleIdx="2" presStyleCnt="4"/>
      <dgm:spPr/>
    </dgm:pt>
    <dgm:pt modelId="{86AD88F2-DBAF-2F46-893A-5523A70AD926}" type="pres">
      <dgm:prSet presAssocID="{882D8B43-89C0-394F-904F-9AF3DD622F00}" presName="hierChild4" presStyleCnt="0"/>
      <dgm:spPr/>
    </dgm:pt>
    <dgm:pt modelId="{9592508A-2451-8646-AAA2-ECD72174A0D4}" type="pres">
      <dgm:prSet presAssocID="{5589D9EA-395C-3244-9DD2-B044E311117D}" presName="Name37" presStyleLbl="parChTrans1D3" presStyleIdx="4" presStyleCnt="8"/>
      <dgm:spPr/>
    </dgm:pt>
    <dgm:pt modelId="{9F4C236B-2B31-0C46-89AB-6D186D074B14}" type="pres">
      <dgm:prSet presAssocID="{22066D7A-08E5-AF46-A635-FF7ED0179387}" presName="hierRoot2" presStyleCnt="0">
        <dgm:presLayoutVars>
          <dgm:hierBranch val="init"/>
        </dgm:presLayoutVars>
      </dgm:prSet>
      <dgm:spPr/>
    </dgm:pt>
    <dgm:pt modelId="{ACD0CA92-3863-ED4B-A9A6-3ECC69A13271}" type="pres">
      <dgm:prSet presAssocID="{22066D7A-08E5-AF46-A635-FF7ED0179387}" presName="rootComposite" presStyleCnt="0"/>
      <dgm:spPr/>
    </dgm:pt>
    <dgm:pt modelId="{A82E61C6-B73F-A24F-954F-75D6BBFA930D}" type="pres">
      <dgm:prSet presAssocID="{22066D7A-08E5-AF46-A635-FF7ED0179387}" presName="rootText" presStyleLbl="node3" presStyleIdx="4" presStyleCnt="8">
        <dgm:presLayoutVars>
          <dgm:chPref val="3"/>
        </dgm:presLayoutVars>
      </dgm:prSet>
      <dgm:spPr/>
    </dgm:pt>
    <dgm:pt modelId="{9316DBFE-FC66-5341-B12B-52F5E0854615}" type="pres">
      <dgm:prSet presAssocID="{22066D7A-08E5-AF46-A635-FF7ED0179387}" presName="rootConnector" presStyleLbl="node3" presStyleIdx="4" presStyleCnt="8"/>
      <dgm:spPr/>
    </dgm:pt>
    <dgm:pt modelId="{1F42F38A-3F87-F04D-9A66-A743AD912BE7}" type="pres">
      <dgm:prSet presAssocID="{22066D7A-08E5-AF46-A635-FF7ED0179387}" presName="hierChild4" presStyleCnt="0"/>
      <dgm:spPr/>
    </dgm:pt>
    <dgm:pt modelId="{8924C204-39F4-534F-8933-38AFECF17670}" type="pres">
      <dgm:prSet presAssocID="{22066D7A-08E5-AF46-A635-FF7ED0179387}" presName="hierChild5" presStyleCnt="0"/>
      <dgm:spPr/>
    </dgm:pt>
    <dgm:pt modelId="{0651C958-9B4B-B546-95E9-27821A1626CF}" type="pres">
      <dgm:prSet presAssocID="{0F9BF5B9-092E-DC49-934E-F151C652E9EB}" presName="Name37" presStyleLbl="parChTrans1D3" presStyleIdx="5" presStyleCnt="8"/>
      <dgm:spPr/>
    </dgm:pt>
    <dgm:pt modelId="{B8B270DB-2F8D-9D49-A7A0-856A3E206C8D}" type="pres">
      <dgm:prSet presAssocID="{90913A88-4287-AA44-A0E3-ADC01B3B8843}" presName="hierRoot2" presStyleCnt="0">
        <dgm:presLayoutVars>
          <dgm:hierBranch val="init"/>
        </dgm:presLayoutVars>
      </dgm:prSet>
      <dgm:spPr/>
    </dgm:pt>
    <dgm:pt modelId="{161EEB23-6A7E-BE43-B619-0B57A2DBB0FA}" type="pres">
      <dgm:prSet presAssocID="{90913A88-4287-AA44-A0E3-ADC01B3B8843}" presName="rootComposite" presStyleCnt="0"/>
      <dgm:spPr/>
    </dgm:pt>
    <dgm:pt modelId="{8F6B0CD1-303E-E64E-9991-B4E6192E41D6}" type="pres">
      <dgm:prSet presAssocID="{90913A88-4287-AA44-A0E3-ADC01B3B8843}" presName="rootText" presStyleLbl="node3" presStyleIdx="5" presStyleCnt="8">
        <dgm:presLayoutVars>
          <dgm:chPref val="3"/>
        </dgm:presLayoutVars>
      </dgm:prSet>
      <dgm:spPr/>
    </dgm:pt>
    <dgm:pt modelId="{2333236A-5293-3049-BBE1-2B488C46F0EE}" type="pres">
      <dgm:prSet presAssocID="{90913A88-4287-AA44-A0E3-ADC01B3B8843}" presName="rootConnector" presStyleLbl="node3" presStyleIdx="5" presStyleCnt="8"/>
      <dgm:spPr/>
    </dgm:pt>
    <dgm:pt modelId="{CA000A52-4B61-D344-A11C-648962908587}" type="pres">
      <dgm:prSet presAssocID="{90913A88-4287-AA44-A0E3-ADC01B3B8843}" presName="hierChild4" presStyleCnt="0"/>
      <dgm:spPr/>
    </dgm:pt>
    <dgm:pt modelId="{16274AEC-24D6-6540-8EFF-847D0075B4CF}" type="pres">
      <dgm:prSet presAssocID="{90913A88-4287-AA44-A0E3-ADC01B3B8843}" presName="hierChild5" presStyleCnt="0"/>
      <dgm:spPr/>
    </dgm:pt>
    <dgm:pt modelId="{877D0C74-BD20-0948-AA08-A82A453E5BFB}" type="pres">
      <dgm:prSet presAssocID="{882D8B43-89C0-394F-904F-9AF3DD622F00}" presName="hierChild5" presStyleCnt="0"/>
      <dgm:spPr/>
    </dgm:pt>
    <dgm:pt modelId="{D21E9E6D-67B0-634B-BEE6-CB921274DD09}" type="pres">
      <dgm:prSet presAssocID="{F8D63AC3-E9B2-7441-BF3F-6B7ACFDBB208}" presName="Name37" presStyleLbl="parChTrans1D2" presStyleIdx="3" presStyleCnt="4"/>
      <dgm:spPr/>
    </dgm:pt>
    <dgm:pt modelId="{FB2BDB45-0AE1-4E49-B998-436E73C52953}" type="pres">
      <dgm:prSet presAssocID="{73B87664-29DF-8346-8D46-877B848DCA52}" presName="hierRoot2" presStyleCnt="0">
        <dgm:presLayoutVars>
          <dgm:hierBranch val="init"/>
        </dgm:presLayoutVars>
      </dgm:prSet>
      <dgm:spPr/>
    </dgm:pt>
    <dgm:pt modelId="{F6093C56-1C43-7A43-B73F-4BB39E3AFBA0}" type="pres">
      <dgm:prSet presAssocID="{73B87664-29DF-8346-8D46-877B848DCA52}" presName="rootComposite" presStyleCnt="0"/>
      <dgm:spPr/>
    </dgm:pt>
    <dgm:pt modelId="{A284425E-D925-8449-8D53-C64CFC6FB0A8}" type="pres">
      <dgm:prSet presAssocID="{73B87664-29DF-8346-8D46-877B848DCA52}" presName="rootText" presStyleLbl="node2" presStyleIdx="3" presStyleCnt="4">
        <dgm:presLayoutVars>
          <dgm:chPref val="3"/>
        </dgm:presLayoutVars>
      </dgm:prSet>
      <dgm:spPr/>
    </dgm:pt>
    <dgm:pt modelId="{27477C87-5DB4-1E47-8AD2-0C57BBE050BF}" type="pres">
      <dgm:prSet presAssocID="{73B87664-29DF-8346-8D46-877B848DCA52}" presName="rootConnector" presStyleLbl="node2" presStyleIdx="3" presStyleCnt="4"/>
      <dgm:spPr/>
    </dgm:pt>
    <dgm:pt modelId="{BC4370FA-BBED-014E-9936-BDB2F570D921}" type="pres">
      <dgm:prSet presAssocID="{73B87664-29DF-8346-8D46-877B848DCA52}" presName="hierChild4" presStyleCnt="0"/>
      <dgm:spPr/>
    </dgm:pt>
    <dgm:pt modelId="{B746EFE3-8477-B94A-A809-F790B70C6286}" type="pres">
      <dgm:prSet presAssocID="{4546176F-AA6D-C446-B669-5A4CA8EBAF87}" presName="Name37" presStyleLbl="parChTrans1D3" presStyleIdx="6" presStyleCnt="8"/>
      <dgm:spPr/>
    </dgm:pt>
    <dgm:pt modelId="{90A47A79-3E05-494A-89F7-3B3FB72951B1}" type="pres">
      <dgm:prSet presAssocID="{4ACCA5B5-592C-EB4B-94AF-C98780EB7EE5}" presName="hierRoot2" presStyleCnt="0">
        <dgm:presLayoutVars>
          <dgm:hierBranch val="init"/>
        </dgm:presLayoutVars>
      </dgm:prSet>
      <dgm:spPr/>
    </dgm:pt>
    <dgm:pt modelId="{678EE977-0CD5-0544-9F60-3D7996CB5A09}" type="pres">
      <dgm:prSet presAssocID="{4ACCA5B5-592C-EB4B-94AF-C98780EB7EE5}" presName="rootComposite" presStyleCnt="0"/>
      <dgm:spPr/>
    </dgm:pt>
    <dgm:pt modelId="{181FB0CB-9FD4-3A49-87A5-77ED4BFF8208}" type="pres">
      <dgm:prSet presAssocID="{4ACCA5B5-592C-EB4B-94AF-C98780EB7EE5}" presName="rootText" presStyleLbl="node3" presStyleIdx="6" presStyleCnt="8">
        <dgm:presLayoutVars>
          <dgm:chPref val="3"/>
        </dgm:presLayoutVars>
      </dgm:prSet>
      <dgm:spPr/>
    </dgm:pt>
    <dgm:pt modelId="{4E3DF91E-F71F-9149-8DDE-236B53718DEC}" type="pres">
      <dgm:prSet presAssocID="{4ACCA5B5-592C-EB4B-94AF-C98780EB7EE5}" presName="rootConnector" presStyleLbl="node3" presStyleIdx="6" presStyleCnt="8"/>
      <dgm:spPr/>
    </dgm:pt>
    <dgm:pt modelId="{639C3961-3C7E-B047-ADC9-3C8EBFB6890B}" type="pres">
      <dgm:prSet presAssocID="{4ACCA5B5-592C-EB4B-94AF-C98780EB7EE5}" presName="hierChild4" presStyleCnt="0"/>
      <dgm:spPr/>
    </dgm:pt>
    <dgm:pt modelId="{89F33B0B-5A0E-7B4D-97C7-0D00988C0C2C}" type="pres">
      <dgm:prSet presAssocID="{4ACCA5B5-592C-EB4B-94AF-C98780EB7EE5}" presName="hierChild5" presStyleCnt="0"/>
      <dgm:spPr/>
    </dgm:pt>
    <dgm:pt modelId="{CF09D79B-2D7E-3741-BD9F-91A64F5F676E}" type="pres">
      <dgm:prSet presAssocID="{35FFB73C-D2BC-1B4C-947B-AA721364B59B}" presName="Name37" presStyleLbl="parChTrans1D3" presStyleIdx="7" presStyleCnt="8"/>
      <dgm:spPr/>
    </dgm:pt>
    <dgm:pt modelId="{E12A3D3B-2B87-BB4A-A45E-BBC55EAE653A}" type="pres">
      <dgm:prSet presAssocID="{278D8E04-9222-E94D-A416-156EFBFD2DD1}" presName="hierRoot2" presStyleCnt="0">
        <dgm:presLayoutVars>
          <dgm:hierBranch val="init"/>
        </dgm:presLayoutVars>
      </dgm:prSet>
      <dgm:spPr/>
    </dgm:pt>
    <dgm:pt modelId="{1E361BE7-8436-8D49-9534-AAFC4F06DF39}" type="pres">
      <dgm:prSet presAssocID="{278D8E04-9222-E94D-A416-156EFBFD2DD1}" presName="rootComposite" presStyleCnt="0"/>
      <dgm:spPr/>
    </dgm:pt>
    <dgm:pt modelId="{11DEAD3D-6A17-914F-A70E-7A4DA2971B84}" type="pres">
      <dgm:prSet presAssocID="{278D8E04-9222-E94D-A416-156EFBFD2DD1}" presName="rootText" presStyleLbl="node3" presStyleIdx="7" presStyleCnt="8">
        <dgm:presLayoutVars>
          <dgm:chPref val="3"/>
        </dgm:presLayoutVars>
      </dgm:prSet>
      <dgm:spPr/>
    </dgm:pt>
    <dgm:pt modelId="{8FAB421F-7D17-D943-BB0B-79068A649E99}" type="pres">
      <dgm:prSet presAssocID="{278D8E04-9222-E94D-A416-156EFBFD2DD1}" presName="rootConnector" presStyleLbl="node3" presStyleIdx="7" presStyleCnt="8"/>
      <dgm:spPr/>
    </dgm:pt>
    <dgm:pt modelId="{24B651EB-AC6A-DE4E-81D5-5BF53C8A130E}" type="pres">
      <dgm:prSet presAssocID="{278D8E04-9222-E94D-A416-156EFBFD2DD1}" presName="hierChild4" presStyleCnt="0"/>
      <dgm:spPr/>
    </dgm:pt>
    <dgm:pt modelId="{9F2937A5-6E75-1140-90CD-2EDD7A60CBFC}" type="pres">
      <dgm:prSet presAssocID="{278D8E04-9222-E94D-A416-156EFBFD2DD1}" presName="hierChild5" presStyleCnt="0"/>
      <dgm:spPr/>
    </dgm:pt>
    <dgm:pt modelId="{F9858DB1-6586-B84E-B31D-37AC4B3A40C6}" type="pres">
      <dgm:prSet presAssocID="{73B87664-29DF-8346-8D46-877B848DCA52}" presName="hierChild5" presStyleCnt="0"/>
      <dgm:spPr/>
    </dgm:pt>
    <dgm:pt modelId="{4DFB5A85-4964-B242-9B6D-F4F4864D06FE}" type="pres">
      <dgm:prSet presAssocID="{1E62E509-ACAD-C549-BA97-FF4135B3BDFB}" presName="hierChild3" presStyleCnt="0"/>
      <dgm:spPr/>
    </dgm:pt>
  </dgm:ptLst>
  <dgm:cxnLst>
    <dgm:cxn modelId="{94E00A00-670A-8E4D-A1BE-C0F4E41E12CE}" type="presOf" srcId="{696DA937-85A0-CA42-825A-E73633DAE7DF}" destId="{AADC2A76-06EE-B842-8314-2ADAE1D154BC}" srcOrd="1" destOrd="0" presId="urn:microsoft.com/office/officeart/2005/8/layout/orgChart1"/>
    <dgm:cxn modelId="{8E2FDC02-4F25-284D-82D9-66208167A25E}" srcId="{696DA937-85A0-CA42-825A-E73633DAE7DF}" destId="{1620C474-4300-9B44-8308-2B82A9075CAA}" srcOrd="0" destOrd="0" parTransId="{5008E508-FC8B-8547-86EE-2E6626993A55}" sibTransId="{80664E01-ED79-2448-B188-4D414EE04307}"/>
    <dgm:cxn modelId="{6C549206-1589-4F4C-A834-64277B73ADDB}" type="presOf" srcId="{0F9BF5B9-092E-DC49-934E-F151C652E9EB}" destId="{0651C958-9B4B-B546-95E9-27821A1626CF}" srcOrd="0" destOrd="0" presId="urn:microsoft.com/office/officeart/2005/8/layout/orgChart1"/>
    <dgm:cxn modelId="{2CA9C806-9F18-5B4D-B8A8-236DA46AF183}" type="presOf" srcId="{98F0D39C-60F7-F947-8B0E-56BD8B0E009E}" destId="{01DDA09F-19DD-E64C-B684-493392DDD6C1}" srcOrd="1" destOrd="0" presId="urn:microsoft.com/office/officeart/2005/8/layout/orgChart1"/>
    <dgm:cxn modelId="{782E4E07-C180-3445-B91D-D8409B5CCAFA}" type="presOf" srcId="{278D8E04-9222-E94D-A416-156EFBFD2DD1}" destId="{11DEAD3D-6A17-914F-A70E-7A4DA2971B84}" srcOrd="0" destOrd="0" presId="urn:microsoft.com/office/officeart/2005/8/layout/orgChart1"/>
    <dgm:cxn modelId="{2B2D8D27-0320-4445-847F-6659FEDC0660}" srcId="{A27DAAC2-C043-DF48-9696-FA55991B60AD}" destId="{34C61658-37B9-4B46-AD37-D6D65F94E46D}" srcOrd="0" destOrd="0" parTransId="{07C89849-FC72-AA40-B1A4-794688FDA73A}" sibTransId="{C29B74A4-3A75-A44E-86CB-8C3A306B1D4F}"/>
    <dgm:cxn modelId="{1A03432A-5430-7E43-A78A-B92865014E53}" type="presOf" srcId="{34C61658-37B9-4B46-AD37-D6D65F94E46D}" destId="{395F127E-B551-4348-B945-C59D43C0781D}" srcOrd="0" destOrd="0" presId="urn:microsoft.com/office/officeart/2005/8/layout/orgChart1"/>
    <dgm:cxn modelId="{172A622A-5FA4-AA40-8BAF-6B88CCD971A8}" srcId="{73B87664-29DF-8346-8D46-877B848DCA52}" destId="{278D8E04-9222-E94D-A416-156EFBFD2DD1}" srcOrd="1" destOrd="0" parTransId="{35FFB73C-D2BC-1B4C-947B-AA721364B59B}" sibTransId="{9DF3AD9A-F816-5B43-94B2-B48A3C5640F8}"/>
    <dgm:cxn modelId="{48ADEC2F-25BD-6542-9ED0-B5D8D005CD47}" srcId="{1E62E509-ACAD-C549-BA97-FF4135B3BDFB}" destId="{882D8B43-89C0-394F-904F-9AF3DD622F00}" srcOrd="2" destOrd="0" parTransId="{68BE70B2-B837-CE44-B0DC-9D52F50F2453}" sibTransId="{249B593A-AB91-0641-ABF5-47A7A71E0456}"/>
    <dgm:cxn modelId="{E318253C-F0BE-4345-AF56-B37A357DBC9C}" type="presOf" srcId="{882D8B43-89C0-394F-904F-9AF3DD622F00}" destId="{C2DAF9AA-6C56-254A-979D-78D0DDFA1195}" srcOrd="0" destOrd="0" presId="urn:microsoft.com/office/officeart/2005/8/layout/orgChart1"/>
    <dgm:cxn modelId="{0993723F-7D8D-9B4D-8E5F-5A6818DCE461}" type="presOf" srcId="{34C61658-37B9-4B46-AD37-D6D65F94E46D}" destId="{32C3D9DD-6BF1-0445-9C5F-D6B44B3FFF41}" srcOrd="1" destOrd="0" presId="urn:microsoft.com/office/officeart/2005/8/layout/orgChart1"/>
    <dgm:cxn modelId="{42B82541-D1E1-BE44-B6FE-818B4816A755}" type="presOf" srcId="{6162EB50-B8D4-0344-9D0E-4C996E0173FB}" destId="{F73EF23C-0E51-9944-8234-6F9D1516D92E}" srcOrd="0" destOrd="0" presId="urn:microsoft.com/office/officeart/2005/8/layout/orgChart1"/>
    <dgm:cxn modelId="{05BE9B41-977D-0F4D-81CF-E40FC675BDB0}" type="presOf" srcId="{1620C474-4300-9B44-8308-2B82A9075CAA}" destId="{B4DCA51F-12D6-CB42-B28F-0D9583CCFFB6}" srcOrd="0" destOrd="0" presId="urn:microsoft.com/office/officeart/2005/8/layout/orgChart1"/>
    <dgm:cxn modelId="{B6DBD242-E25D-1441-BC12-C3AF34827F4B}" type="presOf" srcId="{1E62E509-ACAD-C549-BA97-FF4135B3BDFB}" destId="{64117B74-FE2A-784D-9DF3-8E441416DC77}" srcOrd="1" destOrd="0" presId="urn:microsoft.com/office/officeart/2005/8/layout/orgChart1"/>
    <dgm:cxn modelId="{65C3F547-2709-DF4B-A55F-0FE7B9AE97C0}" type="presOf" srcId="{1620C474-4300-9B44-8308-2B82A9075CAA}" destId="{8C2A6AE3-B755-CE44-B7AB-FC90871B4C87}" srcOrd="1" destOrd="0" presId="urn:microsoft.com/office/officeart/2005/8/layout/orgChart1"/>
    <dgm:cxn modelId="{3BF25749-696A-3D4D-86E8-D94E4A06B3C4}" type="presOf" srcId="{90913A88-4287-AA44-A0E3-ADC01B3B8843}" destId="{2333236A-5293-3049-BBE1-2B488C46F0EE}" srcOrd="1" destOrd="0" presId="urn:microsoft.com/office/officeart/2005/8/layout/orgChart1"/>
    <dgm:cxn modelId="{48C19149-6238-3A4F-AD91-FFFCB8F31D4D}" type="presOf" srcId="{22066D7A-08E5-AF46-A635-FF7ED0179387}" destId="{9316DBFE-FC66-5341-B12B-52F5E0854615}" srcOrd="1" destOrd="0" presId="urn:microsoft.com/office/officeart/2005/8/layout/orgChart1"/>
    <dgm:cxn modelId="{9BF4514D-007D-2944-BE83-4FC8C8740A20}" type="presOf" srcId="{DC93B29A-0BF1-794E-9D55-44922641D398}" destId="{E8C5D8DF-001A-BE40-8087-50A294A5AA3C}" srcOrd="0" destOrd="0" presId="urn:microsoft.com/office/officeart/2005/8/layout/orgChart1"/>
    <dgm:cxn modelId="{8DC4AA56-3C78-6641-AD25-0039F94943B0}" type="presOf" srcId="{5008E508-FC8B-8547-86EE-2E6626993A55}" destId="{7EDB9652-AFF2-D743-89E1-8897B8E8C373}" srcOrd="0" destOrd="0" presId="urn:microsoft.com/office/officeart/2005/8/layout/orgChart1"/>
    <dgm:cxn modelId="{74271260-9998-9A4D-B564-F6B535819CFC}" type="presOf" srcId="{1A8DAC54-1774-7F4C-8A72-CD9CA1FF02C0}" destId="{04D5A741-9F93-2945-9C1D-FCF9E1A6EA25}" srcOrd="0" destOrd="0" presId="urn:microsoft.com/office/officeart/2005/8/layout/orgChart1"/>
    <dgm:cxn modelId="{0B06DF60-ABE8-794E-B582-6784774858FA}" type="presOf" srcId="{696DA937-85A0-CA42-825A-E73633DAE7DF}" destId="{92965E8E-A04C-7B47-BBAD-EF59DAB8D251}" srcOrd="0" destOrd="0" presId="urn:microsoft.com/office/officeart/2005/8/layout/orgChart1"/>
    <dgm:cxn modelId="{19119E65-128F-064B-A758-D8978F24189F}" type="presOf" srcId="{90913A88-4287-AA44-A0E3-ADC01B3B8843}" destId="{8F6B0CD1-303E-E64E-9991-B4E6192E41D6}" srcOrd="0" destOrd="0" presId="urn:microsoft.com/office/officeart/2005/8/layout/orgChart1"/>
    <dgm:cxn modelId="{63A84E69-90CD-B947-B865-AF9DACAA3CBC}" srcId="{882D8B43-89C0-394F-904F-9AF3DD622F00}" destId="{90913A88-4287-AA44-A0E3-ADC01B3B8843}" srcOrd="1" destOrd="0" parTransId="{0F9BF5B9-092E-DC49-934E-F151C652E9EB}" sibTransId="{677FEF0A-8492-1047-848A-12B73662DD12}"/>
    <dgm:cxn modelId="{26CE546A-4C80-9047-9A32-77C7A482B0A8}" type="presOf" srcId="{F8D63AC3-E9B2-7441-BF3F-6B7ACFDBB208}" destId="{D21E9E6D-67B0-634B-BEE6-CB921274DD09}" srcOrd="0" destOrd="0" presId="urn:microsoft.com/office/officeart/2005/8/layout/orgChart1"/>
    <dgm:cxn modelId="{78E8866B-72CC-2641-8289-F1A12F2DB700}" type="presOf" srcId="{35FFB73C-D2BC-1B4C-947B-AA721364B59B}" destId="{CF09D79B-2D7E-3741-BD9F-91A64F5F676E}" srcOrd="0" destOrd="0" presId="urn:microsoft.com/office/officeart/2005/8/layout/orgChart1"/>
    <dgm:cxn modelId="{8FC98A6D-2B41-D94E-BD0D-51A822974DF2}" type="presOf" srcId="{882D8B43-89C0-394F-904F-9AF3DD622F00}" destId="{BB07EA20-4A9A-8C44-897C-F973909A554C}" srcOrd="1" destOrd="0" presId="urn:microsoft.com/office/officeart/2005/8/layout/orgChart1"/>
    <dgm:cxn modelId="{1929F574-6DD7-1B4F-BEB5-85A5C3398ACB}" srcId="{1E62E509-ACAD-C549-BA97-FF4135B3BDFB}" destId="{696DA937-85A0-CA42-825A-E73633DAE7DF}" srcOrd="0" destOrd="0" parTransId="{1A8DAC54-1774-7F4C-8A72-CD9CA1FF02C0}" sibTransId="{F3CE6245-1592-BE4F-B38A-839766E58B36}"/>
    <dgm:cxn modelId="{B08DE378-22A5-2A4A-A076-961C866B4304}" type="presOf" srcId="{1E62E509-ACAD-C549-BA97-FF4135B3BDFB}" destId="{7A1DB3F1-F09C-374D-A197-7E8157015F5B}" srcOrd="0" destOrd="0" presId="urn:microsoft.com/office/officeart/2005/8/layout/orgChart1"/>
    <dgm:cxn modelId="{E343F379-5CB7-DE4F-80B8-2C7E17C12C0A}" type="presOf" srcId="{3BB227B8-8E70-0248-ADCB-AD1D66DD594B}" destId="{1461FE55-2866-D248-8BA4-A9A4B87E6B80}" srcOrd="1" destOrd="0" presId="urn:microsoft.com/office/officeart/2005/8/layout/orgChart1"/>
    <dgm:cxn modelId="{1436E37A-146F-7F44-9B88-2E2211F1CBF3}" type="presOf" srcId="{5589D9EA-395C-3244-9DD2-B044E311117D}" destId="{9592508A-2451-8646-AAA2-ECD72174A0D4}" srcOrd="0" destOrd="0" presId="urn:microsoft.com/office/officeart/2005/8/layout/orgChart1"/>
    <dgm:cxn modelId="{45345780-FE98-444B-9A1F-1CD82580D6BB}" srcId="{A27DAAC2-C043-DF48-9696-FA55991B60AD}" destId="{3BB227B8-8E70-0248-ADCB-AD1D66DD594B}" srcOrd="1" destOrd="0" parTransId="{6162EB50-B8D4-0344-9D0E-4C996E0173FB}" sibTransId="{F23360EA-6FDD-DB44-8961-AE325D9EABA5}"/>
    <dgm:cxn modelId="{2DBB8486-AC1A-E74D-9403-5C4850C507F5}" type="presOf" srcId="{98F0D39C-60F7-F947-8B0E-56BD8B0E009E}" destId="{AFB4AEBF-58AB-C14A-9FEC-AE7734CC122D}" srcOrd="0" destOrd="0" presId="urn:microsoft.com/office/officeart/2005/8/layout/orgChart1"/>
    <dgm:cxn modelId="{1659CC8D-1D89-D148-A2B1-33B84AAB8C1E}" type="presOf" srcId="{68BE70B2-B837-CE44-B0DC-9D52F50F2453}" destId="{11750FD0-A43C-584A-8B29-3E954AA3A9DD}" srcOrd="0" destOrd="0" presId="urn:microsoft.com/office/officeart/2005/8/layout/orgChart1"/>
    <dgm:cxn modelId="{2C7FDD8D-8B8E-8B4A-89B2-96B2EFB040E3}" type="presOf" srcId="{4546176F-AA6D-C446-B669-5A4CA8EBAF87}" destId="{B746EFE3-8477-B94A-A809-F790B70C6286}" srcOrd="0" destOrd="0" presId="urn:microsoft.com/office/officeart/2005/8/layout/orgChart1"/>
    <dgm:cxn modelId="{D92D6792-77AA-9149-AFE4-FEC858D01D3C}" type="presOf" srcId="{22066D7A-08E5-AF46-A635-FF7ED0179387}" destId="{A82E61C6-B73F-A24F-954F-75D6BBFA930D}" srcOrd="0" destOrd="0" presId="urn:microsoft.com/office/officeart/2005/8/layout/orgChart1"/>
    <dgm:cxn modelId="{B07C44A5-A3E1-6A4F-8C82-FF6331B677E5}" type="presOf" srcId="{278D8E04-9222-E94D-A416-156EFBFD2DD1}" destId="{8FAB421F-7D17-D943-BB0B-79068A649E99}" srcOrd="1" destOrd="0" presId="urn:microsoft.com/office/officeart/2005/8/layout/orgChart1"/>
    <dgm:cxn modelId="{0203C5A6-84AD-4947-A60D-AE3EE9638F76}" srcId="{696DA937-85A0-CA42-825A-E73633DAE7DF}" destId="{98F0D39C-60F7-F947-8B0E-56BD8B0E009E}" srcOrd="1" destOrd="0" parTransId="{DC93B29A-0BF1-794E-9D55-44922641D398}" sibTransId="{8EE4DF57-E9F8-EC44-B459-1C2029C306D8}"/>
    <dgm:cxn modelId="{3C9BE2A7-193B-0B41-8E10-E45854B35EBC}" type="presOf" srcId="{07C89849-FC72-AA40-B1A4-794688FDA73A}" destId="{9945301F-42C2-A84C-9E8D-22A4875A0D12}" srcOrd="0" destOrd="0" presId="urn:microsoft.com/office/officeart/2005/8/layout/orgChart1"/>
    <dgm:cxn modelId="{DAD8D6AF-6809-F446-9682-8D689809BB79}" type="presOf" srcId="{4ACCA5B5-592C-EB4B-94AF-C98780EB7EE5}" destId="{4E3DF91E-F71F-9149-8DDE-236B53718DEC}" srcOrd="1" destOrd="0" presId="urn:microsoft.com/office/officeart/2005/8/layout/orgChart1"/>
    <dgm:cxn modelId="{164038B7-008F-8D4F-BF21-A65526C9BE86}" type="presOf" srcId="{A27DAAC2-C043-DF48-9696-FA55991B60AD}" destId="{292DA6EC-B439-4D4D-8970-104542EDA2DB}" srcOrd="1" destOrd="0" presId="urn:microsoft.com/office/officeart/2005/8/layout/orgChart1"/>
    <dgm:cxn modelId="{836645BA-0E1E-F348-A435-FA72DAB48C4C}" type="presOf" srcId="{73B87664-29DF-8346-8D46-877B848DCA52}" destId="{A284425E-D925-8449-8D53-C64CFC6FB0A8}" srcOrd="0" destOrd="0" presId="urn:microsoft.com/office/officeart/2005/8/layout/orgChart1"/>
    <dgm:cxn modelId="{992001BB-71F9-934F-9D86-0818BA908FDB}" srcId="{882D8B43-89C0-394F-904F-9AF3DD622F00}" destId="{22066D7A-08E5-AF46-A635-FF7ED0179387}" srcOrd="0" destOrd="0" parTransId="{5589D9EA-395C-3244-9DD2-B044E311117D}" sibTransId="{A410947C-BD6A-4245-B754-A8339B025528}"/>
    <dgm:cxn modelId="{B8D875BD-3856-534F-B0CE-F3B0C1823238}" type="presOf" srcId="{A27DAAC2-C043-DF48-9696-FA55991B60AD}" destId="{8C0CFCE5-3648-C547-AB32-B05CD5A759D5}" srcOrd="0" destOrd="0" presId="urn:microsoft.com/office/officeart/2005/8/layout/orgChart1"/>
    <dgm:cxn modelId="{694F2DC5-8317-A64C-AB9A-607E041B426E}" type="presOf" srcId="{3BB227B8-8E70-0248-ADCB-AD1D66DD594B}" destId="{9272685F-5FAF-3043-BF8D-036996823E68}" srcOrd="0" destOrd="0" presId="urn:microsoft.com/office/officeart/2005/8/layout/orgChart1"/>
    <dgm:cxn modelId="{F2A81EC6-1101-5545-A874-B884F7345413}" type="presOf" srcId="{FEC9EB4E-6975-DE43-A6AA-41F75F677675}" destId="{A84E8F06-B50A-E94C-989D-DA39264F1EB0}" srcOrd="0" destOrd="0" presId="urn:microsoft.com/office/officeart/2005/8/layout/orgChart1"/>
    <dgm:cxn modelId="{7FC45FC7-2062-654B-B6B0-2367715D538F}" srcId="{1E62E509-ACAD-C549-BA97-FF4135B3BDFB}" destId="{73B87664-29DF-8346-8D46-877B848DCA52}" srcOrd="3" destOrd="0" parTransId="{F8D63AC3-E9B2-7441-BF3F-6B7ACFDBB208}" sibTransId="{13EA5F85-4686-2042-9629-285759F16984}"/>
    <dgm:cxn modelId="{6775D3CC-179F-D54A-9764-C9C1E30B1469}" srcId="{73B87664-29DF-8346-8D46-877B848DCA52}" destId="{4ACCA5B5-592C-EB4B-94AF-C98780EB7EE5}" srcOrd="0" destOrd="0" parTransId="{4546176F-AA6D-C446-B669-5A4CA8EBAF87}" sibTransId="{AAE5FC3E-6C8A-2F4D-99EE-824F13846F92}"/>
    <dgm:cxn modelId="{8EBE01D3-5837-F94B-AF05-295BAB738573}" srcId="{1E62E509-ACAD-C549-BA97-FF4135B3BDFB}" destId="{A27DAAC2-C043-DF48-9696-FA55991B60AD}" srcOrd="1" destOrd="0" parTransId="{FEC9EB4E-6975-DE43-A6AA-41F75F677675}" sibTransId="{3EF9E5C7-EB07-F841-832A-9FF395DABEAE}"/>
    <dgm:cxn modelId="{4CBC2ED5-487C-A543-906A-35C1A80F34D8}" type="presOf" srcId="{2C0EB59B-C456-DC45-9B06-1A2CCDEFF7C7}" destId="{894CB270-6312-B44C-8126-16015696B0A0}" srcOrd="0" destOrd="0" presId="urn:microsoft.com/office/officeart/2005/8/layout/orgChart1"/>
    <dgm:cxn modelId="{3F0DA7D8-30C4-0245-9359-EFF110FA495C}" type="presOf" srcId="{4ACCA5B5-592C-EB4B-94AF-C98780EB7EE5}" destId="{181FB0CB-9FD4-3A49-87A5-77ED4BFF8208}" srcOrd="0" destOrd="0" presId="urn:microsoft.com/office/officeart/2005/8/layout/orgChart1"/>
    <dgm:cxn modelId="{67FB4EDE-B556-D244-930F-03BDBED66B7F}" srcId="{2C0EB59B-C456-DC45-9B06-1A2CCDEFF7C7}" destId="{1E62E509-ACAD-C549-BA97-FF4135B3BDFB}" srcOrd="0" destOrd="0" parTransId="{5DACA834-A986-9645-A8C1-8752322C4AFB}" sibTransId="{FC17AEB2-7881-194B-A06D-2DE09BF10D6C}"/>
    <dgm:cxn modelId="{230DC3E6-3027-E348-B40F-CD450A80D273}" type="presOf" srcId="{73B87664-29DF-8346-8D46-877B848DCA52}" destId="{27477C87-5DB4-1E47-8AD2-0C57BBE050BF}" srcOrd="1" destOrd="0" presId="urn:microsoft.com/office/officeart/2005/8/layout/orgChart1"/>
    <dgm:cxn modelId="{20F83EA5-3672-0945-86E5-CF5A69C9CD65}" type="presParOf" srcId="{894CB270-6312-B44C-8126-16015696B0A0}" destId="{C439514A-3EF5-D440-83FC-69FFF6FF6451}" srcOrd="0" destOrd="0" presId="urn:microsoft.com/office/officeart/2005/8/layout/orgChart1"/>
    <dgm:cxn modelId="{9161CB9A-D2EF-114C-A39C-E9E6A39643F3}" type="presParOf" srcId="{C439514A-3EF5-D440-83FC-69FFF6FF6451}" destId="{944AF6AA-38F0-204A-92AD-979ECAAE068E}" srcOrd="0" destOrd="0" presId="urn:microsoft.com/office/officeart/2005/8/layout/orgChart1"/>
    <dgm:cxn modelId="{247487E6-9D0E-4C4F-BBAF-B6ED5CFB158B}" type="presParOf" srcId="{944AF6AA-38F0-204A-92AD-979ECAAE068E}" destId="{7A1DB3F1-F09C-374D-A197-7E8157015F5B}" srcOrd="0" destOrd="0" presId="urn:microsoft.com/office/officeart/2005/8/layout/orgChart1"/>
    <dgm:cxn modelId="{4374DB1A-91DC-6C48-9E98-0A5466968575}" type="presParOf" srcId="{944AF6AA-38F0-204A-92AD-979ECAAE068E}" destId="{64117B74-FE2A-784D-9DF3-8E441416DC77}" srcOrd="1" destOrd="0" presId="urn:microsoft.com/office/officeart/2005/8/layout/orgChart1"/>
    <dgm:cxn modelId="{FEBA26B9-3281-C74A-992A-B77083783636}" type="presParOf" srcId="{C439514A-3EF5-D440-83FC-69FFF6FF6451}" destId="{08F0C9FF-653E-994A-84B2-517DEFE6A833}" srcOrd="1" destOrd="0" presId="urn:microsoft.com/office/officeart/2005/8/layout/orgChart1"/>
    <dgm:cxn modelId="{DCC076F2-1167-234C-9B1D-CEFE5B750897}" type="presParOf" srcId="{08F0C9FF-653E-994A-84B2-517DEFE6A833}" destId="{04D5A741-9F93-2945-9C1D-FCF9E1A6EA25}" srcOrd="0" destOrd="0" presId="urn:microsoft.com/office/officeart/2005/8/layout/orgChart1"/>
    <dgm:cxn modelId="{46E2D267-861A-0848-8390-E50F6528E214}" type="presParOf" srcId="{08F0C9FF-653E-994A-84B2-517DEFE6A833}" destId="{F5028B1F-C8D7-2047-8183-F4164A4A3833}" srcOrd="1" destOrd="0" presId="urn:microsoft.com/office/officeart/2005/8/layout/orgChart1"/>
    <dgm:cxn modelId="{C098E5C6-6092-4540-B12D-85E10C71B75F}" type="presParOf" srcId="{F5028B1F-C8D7-2047-8183-F4164A4A3833}" destId="{582D043C-4B09-1F44-80D7-3DBB2F1A49F0}" srcOrd="0" destOrd="0" presId="urn:microsoft.com/office/officeart/2005/8/layout/orgChart1"/>
    <dgm:cxn modelId="{3BF404E9-B84D-284E-B4EF-2286C294F50F}" type="presParOf" srcId="{582D043C-4B09-1F44-80D7-3DBB2F1A49F0}" destId="{92965E8E-A04C-7B47-BBAD-EF59DAB8D251}" srcOrd="0" destOrd="0" presId="urn:microsoft.com/office/officeart/2005/8/layout/orgChart1"/>
    <dgm:cxn modelId="{6B4419BA-1B16-3D45-868D-4C01D41E74FC}" type="presParOf" srcId="{582D043C-4B09-1F44-80D7-3DBB2F1A49F0}" destId="{AADC2A76-06EE-B842-8314-2ADAE1D154BC}" srcOrd="1" destOrd="0" presId="urn:microsoft.com/office/officeart/2005/8/layout/orgChart1"/>
    <dgm:cxn modelId="{E7C02362-824F-5149-8508-F6A339E84977}" type="presParOf" srcId="{F5028B1F-C8D7-2047-8183-F4164A4A3833}" destId="{AF9A0363-1BB0-2040-8F02-D5F5DB05796D}" srcOrd="1" destOrd="0" presId="urn:microsoft.com/office/officeart/2005/8/layout/orgChart1"/>
    <dgm:cxn modelId="{3524EB72-4127-5D46-870B-CAF496352E77}" type="presParOf" srcId="{AF9A0363-1BB0-2040-8F02-D5F5DB05796D}" destId="{7EDB9652-AFF2-D743-89E1-8897B8E8C373}" srcOrd="0" destOrd="0" presId="urn:microsoft.com/office/officeart/2005/8/layout/orgChart1"/>
    <dgm:cxn modelId="{41B21182-A4D4-A34D-9C9C-C72839353CF6}" type="presParOf" srcId="{AF9A0363-1BB0-2040-8F02-D5F5DB05796D}" destId="{A1731284-7FB3-DB4A-8CD9-1B2D5136805D}" srcOrd="1" destOrd="0" presId="urn:microsoft.com/office/officeart/2005/8/layout/orgChart1"/>
    <dgm:cxn modelId="{AC362779-9535-9040-AC11-FB89697FEC0F}" type="presParOf" srcId="{A1731284-7FB3-DB4A-8CD9-1B2D5136805D}" destId="{8A686E90-3B2E-9C47-8699-CBEDD9A25BDC}" srcOrd="0" destOrd="0" presId="urn:microsoft.com/office/officeart/2005/8/layout/orgChart1"/>
    <dgm:cxn modelId="{A6BFD817-A0B7-DD47-A3E0-CC3193280805}" type="presParOf" srcId="{8A686E90-3B2E-9C47-8699-CBEDD9A25BDC}" destId="{B4DCA51F-12D6-CB42-B28F-0D9583CCFFB6}" srcOrd="0" destOrd="0" presId="urn:microsoft.com/office/officeart/2005/8/layout/orgChart1"/>
    <dgm:cxn modelId="{CB647774-1A4A-8848-9B17-50E3FC7B8ACE}" type="presParOf" srcId="{8A686E90-3B2E-9C47-8699-CBEDD9A25BDC}" destId="{8C2A6AE3-B755-CE44-B7AB-FC90871B4C87}" srcOrd="1" destOrd="0" presId="urn:microsoft.com/office/officeart/2005/8/layout/orgChart1"/>
    <dgm:cxn modelId="{6809CC49-D41F-D54B-9068-58F0C72EC3B5}" type="presParOf" srcId="{A1731284-7FB3-DB4A-8CD9-1B2D5136805D}" destId="{BF410ABE-E61E-224B-A4C3-B458519CC78D}" srcOrd="1" destOrd="0" presId="urn:microsoft.com/office/officeart/2005/8/layout/orgChart1"/>
    <dgm:cxn modelId="{76FAE43A-D721-D24C-A05B-6A6D9839BAD0}" type="presParOf" srcId="{A1731284-7FB3-DB4A-8CD9-1B2D5136805D}" destId="{A58E7914-3F5A-E444-AD8C-D8A3F3C01CA9}" srcOrd="2" destOrd="0" presId="urn:microsoft.com/office/officeart/2005/8/layout/orgChart1"/>
    <dgm:cxn modelId="{80AE4DDA-4F5C-CB4D-811B-5DDD11A45A77}" type="presParOf" srcId="{AF9A0363-1BB0-2040-8F02-D5F5DB05796D}" destId="{E8C5D8DF-001A-BE40-8087-50A294A5AA3C}" srcOrd="2" destOrd="0" presId="urn:microsoft.com/office/officeart/2005/8/layout/orgChart1"/>
    <dgm:cxn modelId="{C90B06C7-3921-294D-A888-11D13C75DF74}" type="presParOf" srcId="{AF9A0363-1BB0-2040-8F02-D5F5DB05796D}" destId="{D8A0C44B-1AA2-444A-B251-4B39BFFEDAB5}" srcOrd="3" destOrd="0" presId="urn:microsoft.com/office/officeart/2005/8/layout/orgChart1"/>
    <dgm:cxn modelId="{5EC873E8-5ECC-DE4C-A4BC-1CB7F34EEF22}" type="presParOf" srcId="{D8A0C44B-1AA2-444A-B251-4B39BFFEDAB5}" destId="{9178547B-86AD-5F46-AAED-6D391675F804}" srcOrd="0" destOrd="0" presId="urn:microsoft.com/office/officeart/2005/8/layout/orgChart1"/>
    <dgm:cxn modelId="{F2B37D1E-F593-EA46-9407-9489D5F7B54D}" type="presParOf" srcId="{9178547B-86AD-5F46-AAED-6D391675F804}" destId="{AFB4AEBF-58AB-C14A-9FEC-AE7734CC122D}" srcOrd="0" destOrd="0" presId="urn:microsoft.com/office/officeart/2005/8/layout/orgChart1"/>
    <dgm:cxn modelId="{F55B018F-E5AE-7947-92D8-87C096C36A33}" type="presParOf" srcId="{9178547B-86AD-5F46-AAED-6D391675F804}" destId="{01DDA09F-19DD-E64C-B684-493392DDD6C1}" srcOrd="1" destOrd="0" presId="urn:microsoft.com/office/officeart/2005/8/layout/orgChart1"/>
    <dgm:cxn modelId="{E48ED561-EC3F-6B47-99CE-D547381C84B1}" type="presParOf" srcId="{D8A0C44B-1AA2-444A-B251-4B39BFFEDAB5}" destId="{FD29DD7D-55A9-D141-ACB7-9266FAB7818B}" srcOrd="1" destOrd="0" presId="urn:microsoft.com/office/officeart/2005/8/layout/orgChart1"/>
    <dgm:cxn modelId="{7FC6CB63-7934-C24D-A255-15B79BF56ABC}" type="presParOf" srcId="{D8A0C44B-1AA2-444A-B251-4B39BFFEDAB5}" destId="{A9B44C21-CC89-BF4C-8ACF-6E37C9949FEA}" srcOrd="2" destOrd="0" presId="urn:microsoft.com/office/officeart/2005/8/layout/orgChart1"/>
    <dgm:cxn modelId="{F4B23D0D-44CE-6946-AC27-8BA4D29F9C1A}" type="presParOf" srcId="{F5028B1F-C8D7-2047-8183-F4164A4A3833}" destId="{F56AEBBD-1D71-3840-A133-2CEE6CAA3D92}" srcOrd="2" destOrd="0" presId="urn:microsoft.com/office/officeart/2005/8/layout/orgChart1"/>
    <dgm:cxn modelId="{4D6591A9-00C8-CC40-906E-E9308A128468}" type="presParOf" srcId="{08F0C9FF-653E-994A-84B2-517DEFE6A833}" destId="{A84E8F06-B50A-E94C-989D-DA39264F1EB0}" srcOrd="2" destOrd="0" presId="urn:microsoft.com/office/officeart/2005/8/layout/orgChart1"/>
    <dgm:cxn modelId="{0847422F-3AE4-1043-968A-F4C4C3FFAA0A}" type="presParOf" srcId="{08F0C9FF-653E-994A-84B2-517DEFE6A833}" destId="{3976617C-9D45-DC44-981A-59252751F70D}" srcOrd="3" destOrd="0" presId="urn:microsoft.com/office/officeart/2005/8/layout/orgChart1"/>
    <dgm:cxn modelId="{7F98E91C-6646-C34D-8CC5-B9D154BFEBBA}" type="presParOf" srcId="{3976617C-9D45-DC44-981A-59252751F70D}" destId="{A98A94C1-1B2E-464B-B1A0-8EBB53431026}" srcOrd="0" destOrd="0" presId="urn:microsoft.com/office/officeart/2005/8/layout/orgChart1"/>
    <dgm:cxn modelId="{221D25B1-9039-2D48-AB0F-F34F031BBEE1}" type="presParOf" srcId="{A98A94C1-1B2E-464B-B1A0-8EBB53431026}" destId="{8C0CFCE5-3648-C547-AB32-B05CD5A759D5}" srcOrd="0" destOrd="0" presId="urn:microsoft.com/office/officeart/2005/8/layout/orgChart1"/>
    <dgm:cxn modelId="{A00ACFB8-8C25-6046-8C65-AFF8F7BB1B66}" type="presParOf" srcId="{A98A94C1-1B2E-464B-B1A0-8EBB53431026}" destId="{292DA6EC-B439-4D4D-8970-104542EDA2DB}" srcOrd="1" destOrd="0" presId="urn:microsoft.com/office/officeart/2005/8/layout/orgChart1"/>
    <dgm:cxn modelId="{74343D98-9C11-464C-B009-89D52017FA4D}" type="presParOf" srcId="{3976617C-9D45-DC44-981A-59252751F70D}" destId="{C7529CD1-DE1D-B149-9E70-D51B89115BA2}" srcOrd="1" destOrd="0" presId="urn:microsoft.com/office/officeart/2005/8/layout/orgChart1"/>
    <dgm:cxn modelId="{D2F6B410-4713-6048-9D6B-B468323CC5C0}" type="presParOf" srcId="{C7529CD1-DE1D-B149-9E70-D51B89115BA2}" destId="{9945301F-42C2-A84C-9E8D-22A4875A0D12}" srcOrd="0" destOrd="0" presId="urn:microsoft.com/office/officeart/2005/8/layout/orgChart1"/>
    <dgm:cxn modelId="{C1F22877-C366-764D-81B1-CE4B41F6EC60}" type="presParOf" srcId="{C7529CD1-DE1D-B149-9E70-D51B89115BA2}" destId="{C48A38B2-FDCA-8942-B023-B34B03D5C8BD}" srcOrd="1" destOrd="0" presId="urn:microsoft.com/office/officeart/2005/8/layout/orgChart1"/>
    <dgm:cxn modelId="{1C893DAE-ABB4-984C-894E-9E1AFC98D4A4}" type="presParOf" srcId="{C48A38B2-FDCA-8942-B023-B34B03D5C8BD}" destId="{B7F43416-BEA8-3548-8894-4CFA70C2D054}" srcOrd="0" destOrd="0" presId="urn:microsoft.com/office/officeart/2005/8/layout/orgChart1"/>
    <dgm:cxn modelId="{0D1612C8-000A-D244-88F2-51E5CD52B62D}" type="presParOf" srcId="{B7F43416-BEA8-3548-8894-4CFA70C2D054}" destId="{395F127E-B551-4348-B945-C59D43C0781D}" srcOrd="0" destOrd="0" presId="urn:microsoft.com/office/officeart/2005/8/layout/orgChart1"/>
    <dgm:cxn modelId="{DD4F4698-A171-2441-B0AB-2D7C3D521826}" type="presParOf" srcId="{B7F43416-BEA8-3548-8894-4CFA70C2D054}" destId="{32C3D9DD-6BF1-0445-9C5F-D6B44B3FFF41}" srcOrd="1" destOrd="0" presId="urn:microsoft.com/office/officeart/2005/8/layout/orgChart1"/>
    <dgm:cxn modelId="{E9547D5E-D41C-1246-A4E9-8ED49DD25D31}" type="presParOf" srcId="{C48A38B2-FDCA-8942-B023-B34B03D5C8BD}" destId="{49A90590-810F-B747-81B7-C8E41EBFDF04}" srcOrd="1" destOrd="0" presId="urn:microsoft.com/office/officeart/2005/8/layout/orgChart1"/>
    <dgm:cxn modelId="{F01D4F51-EAE4-3D4F-9A32-B1526081E2FE}" type="presParOf" srcId="{C48A38B2-FDCA-8942-B023-B34B03D5C8BD}" destId="{8BC1EE4A-C0D3-D149-8DFD-759498155CCD}" srcOrd="2" destOrd="0" presId="urn:microsoft.com/office/officeart/2005/8/layout/orgChart1"/>
    <dgm:cxn modelId="{A2672E85-8770-884A-A956-8CE0EABDCAA4}" type="presParOf" srcId="{C7529CD1-DE1D-B149-9E70-D51B89115BA2}" destId="{F73EF23C-0E51-9944-8234-6F9D1516D92E}" srcOrd="2" destOrd="0" presId="urn:microsoft.com/office/officeart/2005/8/layout/orgChart1"/>
    <dgm:cxn modelId="{71F3B0DE-8523-5946-BB6B-9FD37D226452}" type="presParOf" srcId="{C7529CD1-DE1D-B149-9E70-D51B89115BA2}" destId="{D69AF08E-4BD8-C948-9D1D-A7539C15F314}" srcOrd="3" destOrd="0" presId="urn:microsoft.com/office/officeart/2005/8/layout/orgChart1"/>
    <dgm:cxn modelId="{C00EA014-81E0-634A-B424-453C5070FF46}" type="presParOf" srcId="{D69AF08E-4BD8-C948-9D1D-A7539C15F314}" destId="{B0F17A1D-583C-B74A-A30F-C22093A5BB51}" srcOrd="0" destOrd="0" presId="urn:microsoft.com/office/officeart/2005/8/layout/orgChart1"/>
    <dgm:cxn modelId="{03772B93-3C0B-C946-ADAD-EB9D0C6250F2}" type="presParOf" srcId="{B0F17A1D-583C-B74A-A30F-C22093A5BB51}" destId="{9272685F-5FAF-3043-BF8D-036996823E68}" srcOrd="0" destOrd="0" presId="urn:microsoft.com/office/officeart/2005/8/layout/orgChart1"/>
    <dgm:cxn modelId="{41709053-A8BD-D644-94C1-B146537A078E}" type="presParOf" srcId="{B0F17A1D-583C-B74A-A30F-C22093A5BB51}" destId="{1461FE55-2866-D248-8BA4-A9A4B87E6B80}" srcOrd="1" destOrd="0" presId="urn:microsoft.com/office/officeart/2005/8/layout/orgChart1"/>
    <dgm:cxn modelId="{76983DB1-35AD-7E4B-B358-CD008A66BED6}" type="presParOf" srcId="{D69AF08E-4BD8-C948-9D1D-A7539C15F314}" destId="{7E811449-4E44-EA40-A923-E4897948F856}" srcOrd="1" destOrd="0" presId="urn:microsoft.com/office/officeart/2005/8/layout/orgChart1"/>
    <dgm:cxn modelId="{6ED4D733-D556-DE4B-B7D1-E7918FD70398}" type="presParOf" srcId="{D69AF08E-4BD8-C948-9D1D-A7539C15F314}" destId="{92E4E6EA-0759-4745-B4AA-4B2FF02A6F72}" srcOrd="2" destOrd="0" presId="urn:microsoft.com/office/officeart/2005/8/layout/orgChart1"/>
    <dgm:cxn modelId="{9FC81161-A584-E842-B653-682054DC5CA1}" type="presParOf" srcId="{3976617C-9D45-DC44-981A-59252751F70D}" destId="{365A046E-34D1-644F-898B-348A71D7AD92}" srcOrd="2" destOrd="0" presId="urn:microsoft.com/office/officeart/2005/8/layout/orgChart1"/>
    <dgm:cxn modelId="{9E17D8E4-7523-4641-BAE8-01034A404608}" type="presParOf" srcId="{08F0C9FF-653E-994A-84B2-517DEFE6A833}" destId="{11750FD0-A43C-584A-8B29-3E954AA3A9DD}" srcOrd="4" destOrd="0" presId="urn:microsoft.com/office/officeart/2005/8/layout/orgChart1"/>
    <dgm:cxn modelId="{AEC7B9F0-53F5-2B44-AB3D-3AEC5C924A8B}" type="presParOf" srcId="{08F0C9FF-653E-994A-84B2-517DEFE6A833}" destId="{503196C3-0B54-7A4A-9CFF-755479A00571}" srcOrd="5" destOrd="0" presId="urn:microsoft.com/office/officeart/2005/8/layout/orgChart1"/>
    <dgm:cxn modelId="{551BF72F-5021-C341-A267-C2A8A375045D}" type="presParOf" srcId="{503196C3-0B54-7A4A-9CFF-755479A00571}" destId="{9193F59B-C1E6-D648-B573-CB8A42E352D2}" srcOrd="0" destOrd="0" presId="urn:microsoft.com/office/officeart/2005/8/layout/orgChart1"/>
    <dgm:cxn modelId="{B4A829CE-006B-9847-81BC-58717C3976D2}" type="presParOf" srcId="{9193F59B-C1E6-D648-B573-CB8A42E352D2}" destId="{C2DAF9AA-6C56-254A-979D-78D0DDFA1195}" srcOrd="0" destOrd="0" presId="urn:microsoft.com/office/officeart/2005/8/layout/orgChart1"/>
    <dgm:cxn modelId="{A80B080C-3C88-1948-A353-56EAA47FB5F0}" type="presParOf" srcId="{9193F59B-C1E6-D648-B573-CB8A42E352D2}" destId="{BB07EA20-4A9A-8C44-897C-F973909A554C}" srcOrd="1" destOrd="0" presId="urn:microsoft.com/office/officeart/2005/8/layout/orgChart1"/>
    <dgm:cxn modelId="{6E68CBD0-832F-D744-A569-9F0B7156CD02}" type="presParOf" srcId="{503196C3-0B54-7A4A-9CFF-755479A00571}" destId="{86AD88F2-DBAF-2F46-893A-5523A70AD926}" srcOrd="1" destOrd="0" presId="urn:microsoft.com/office/officeart/2005/8/layout/orgChart1"/>
    <dgm:cxn modelId="{398BBB25-DA57-0249-9D94-EAB56EB99C69}" type="presParOf" srcId="{86AD88F2-DBAF-2F46-893A-5523A70AD926}" destId="{9592508A-2451-8646-AAA2-ECD72174A0D4}" srcOrd="0" destOrd="0" presId="urn:microsoft.com/office/officeart/2005/8/layout/orgChart1"/>
    <dgm:cxn modelId="{898B9C05-CC40-3140-8F44-D881F266A6A4}" type="presParOf" srcId="{86AD88F2-DBAF-2F46-893A-5523A70AD926}" destId="{9F4C236B-2B31-0C46-89AB-6D186D074B14}" srcOrd="1" destOrd="0" presId="urn:microsoft.com/office/officeart/2005/8/layout/orgChart1"/>
    <dgm:cxn modelId="{89E00BF2-FA24-934F-B2E3-115413302D1C}" type="presParOf" srcId="{9F4C236B-2B31-0C46-89AB-6D186D074B14}" destId="{ACD0CA92-3863-ED4B-A9A6-3ECC69A13271}" srcOrd="0" destOrd="0" presId="urn:microsoft.com/office/officeart/2005/8/layout/orgChart1"/>
    <dgm:cxn modelId="{C8F6BAC1-8A41-FF4F-A37D-66CBD469AB1A}" type="presParOf" srcId="{ACD0CA92-3863-ED4B-A9A6-3ECC69A13271}" destId="{A82E61C6-B73F-A24F-954F-75D6BBFA930D}" srcOrd="0" destOrd="0" presId="urn:microsoft.com/office/officeart/2005/8/layout/orgChart1"/>
    <dgm:cxn modelId="{E4C03D4C-53E7-5049-8EB9-8516080EBD2A}" type="presParOf" srcId="{ACD0CA92-3863-ED4B-A9A6-3ECC69A13271}" destId="{9316DBFE-FC66-5341-B12B-52F5E0854615}" srcOrd="1" destOrd="0" presId="urn:microsoft.com/office/officeart/2005/8/layout/orgChart1"/>
    <dgm:cxn modelId="{377EE2D6-BFD4-244C-A4C9-A1909124F59F}" type="presParOf" srcId="{9F4C236B-2B31-0C46-89AB-6D186D074B14}" destId="{1F42F38A-3F87-F04D-9A66-A743AD912BE7}" srcOrd="1" destOrd="0" presId="urn:microsoft.com/office/officeart/2005/8/layout/orgChart1"/>
    <dgm:cxn modelId="{08787948-2AB5-6443-A1BE-FF828B42C53A}" type="presParOf" srcId="{9F4C236B-2B31-0C46-89AB-6D186D074B14}" destId="{8924C204-39F4-534F-8933-38AFECF17670}" srcOrd="2" destOrd="0" presId="urn:microsoft.com/office/officeart/2005/8/layout/orgChart1"/>
    <dgm:cxn modelId="{2CA5EE00-1046-0F42-93AC-9465B08C0489}" type="presParOf" srcId="{86AD88F2-DBAF-2F46-893A-5523A70AD926}" destId="{0651C958-9B4B-B546-95E9-27821A1626CF}" srcOrd="2" destOrd="0" presId="urn:microsoft.com/office/officeart/2005/8/layout/orgChart1"/>
    <dgm:cxn modelId="{2949E9C3-9985-2B49-9725-9A237A87EA47}" type="presParOf" srcId="{86AD88F2-DBAF-2F46-893A-5523A70AD926}" destId="{B8B270DB-2F8D-9D49-A7A0-856A3E206C8D}" srcOrd="3" destOrd="0" presId="urn:microsoft.com/office/officeart/2005/8/layout/orgChart1"/>
    <dgm:cxn modelId="{9060A8A5-AA01-D047-AA3D-1746106E95EB}" type="presParOf" srcId="{B8B270DB-2F8D-9D49-A7A0-856A3E206C8D}" destId="{161EEB23-6A7E-BE43-B619-0B57A2DBB0FA}" srcOrd="0" destOrd="0" presId="urn:microsoft.com/office/officeart/2005/8/layout/orgChart1"/>
    <dgm:cxn modelId="{4FC78994-AB9B-B746-A88B-7A69C61E19E2}" type="presParOf" srcId="{161EEB23-6A7E-BE43-B619-0B57A2DBB0FA}" destId="{8F6B0CD1-303E-E64E-9991-B4E6192E41D6}" srcOrd="0" destOrd="0" presId="urn:microsoft.com/office/officeart/2005/8/layout/orgChart1"/>
    <dgm:cxn modelId="{9FFBC6D9-7EE6-CD46-9C16-CFAACBE3A1F7}" type="presParOf" srcId="{161EEB23-6A7E-BE43-B619-0B57A2DBB0FA}" destId="{2333236A-5293-3049-BBE1-2B488C46F0EE}" srcOrd="1" destOrd="0" presId="urn:microsoft.com/office/officeart/2005/8/layout/orgChart1"/>
    <dgm:cxn modelId="{142B2EDA-690E-E441-8D48-D840417B204E}" type="presParOf" srcId="{B8B270DB-2F8D-9D49-A7A0-856A3E206C8D}" destId="{CA000A52-4B61-D344-A11C-648962908587}" srcOrd="1" destOrd="0" presId="urn:microsoft.com/office/officeart/2005/8/layout/orgChart1"/>
    <dgm:cxn modelId="{5A24685E-6FD8-4D45-B4D2-85317FAD348F}" type="presParOf" srcId="{B8B270DB-2F8D-9D49-A7A0-856A3E206C8D}" destId="{16274AEC-24D6-6540-8EFF-847D0075B4CF}" srcOrd="2" destOrd="0" presId="urn:microsoft.com/office/officeart/2005/8/layout/orgChart1"/>
    <dgm:cxn modelId="{3D7B56CD-CE7F-5F42-888B-BD7F7A68D9FB}" type="presParOf" srcId="{503196C3-0B54-7A4A-9CFF-755479A00571}" destId="{877D0C74-BD20-0948-AA08-A82A453E5BFB}" srcOrd="2" destOrd="0" presId="urn:microsoft.com/office/officeart/2005/8/layout/orgChart1"/>
    <dgm:cxn modelId="{80869177-0599-4747-A429-A5E890AD95DC}" type="presParOf" srcId="{08F0C9FF-653E-994A-84B2-517DEFE6A833}" destId="{D21E9E6D-67B0-634B-BEE6-CB921274DD09}" srcOrd="6" destOrd="0" presId="urn:microsoft.com/office/officeart/2005/8/layout/orgChart1"/>
    <dgm:cxn modelId="{5F8E2311-B379-7B4B-A817-C6555215C790}" type="presParOf" srcId="{08F0C9FF-653E-994A-84B2-517DEFE6A833}" destId="{FB2BDB45-0AE1-4E49-B998-436E73C52953}" srcOrd="7" destOrd="0" presId="urn:microsoft.com/office/officeart/2005/8/layout/orgChart1"/>
    <dgm:cxn modelId="{58D344C5-6B41-294E-9863-C60D7FB7BC77}" type="presParOf" srcId="{FB2BDB45-0AE1-4E49-B998-436E73C52953}" destId="{F6093C56-1C43-7A43-B73F-4BB39E3AFBA0}" srcOrd="0" destOrd="0" presId="urn:microsoft.com/office/officeart/2005/8/layout/orgChart1"/>
    <dgm:cxn modelId="{063CFE0F-A32B-384F-A88F-484C56CD69E6}" type="presParOf" srcId="{F6093C56-1C43-7A43-B73F-4BB39E3AFBA0}" destId="{A284425E-D925-8449-8D53-C64CFC6FB0A8}" srcOrd="0" destOrd="0" presId="urn:microsoft.com/office/officeart/2005/8/layout/orgChart1"/>
    <dgm:cxn modelId="{9A6173EB-E40C-E342-AD28-9481B2756A6B}" type="presParOf" srcId="{F6093C56-1C43-7A43-B73F-4BB39E3AFBA0}" destId="{27477C87-5DB4-1E47-8AD2-0C57BBE050BF}" srcOrd="1" destOrd="0" presId="urn:microsoft.com/office/officeart/2005/8/layout/orgChart1"/>
    <dgm:cxn modelId="{61B1908F-3538-2F49-A836-34851A9FF61D}" type="presParOf" srcId="{FB2BDB45-0AE1-4E49-B998-436E73C52953}" destId="{BC4370FA-BBED-014E-9936-BDB2F570D921}" srcOrd="1" destOrd="0" presId="urn:microsoft.com/office/officeart/2005/8/layout/orgChart1"/>
    <dgm:cxn modelId="{35D1AB78-2A1B-3142-A921-1C19DC98268B}" type="presParOf" srcId="{BC4370FA-BBED-014E-9936-BDB2F570D921}" destId="{B746EFE3-8477-B94A-A809-F790B70C6286}" srcOrd="0" destOrd="0" presId="urn:microsoft.com/office/officeart/2005/8/layout/orgChart1"/>
    <dgm:cxn modelId="{D3E055AA-27D9-694F-92EB-6569CD11759D}" type="presParOf" srcId="{BC4370FA-BBED-014E-9936-BDB2F570D921}" destId="{90A47A79-3E05-494A-89F7-3B3FB72951B1}" srcOrd="1" destOrd="0" presId="urn:microsoft.com/office/officeart/2005/8/layout/orgChart1"/>
    <dgm:cxn modelId="{49F936A3-A580-5444-ADF1-C3E62371847C}" type="presParOf" srcId="{90A47A79-3E05-494A-89F7-3B3FB72951B1}" destId="{678EE977-0CD5-0544-9F60-3D7996CB5A09}" srcOrd="0" destOrd="0" presId="urn:microsoft.com/office/officeart/2005/8/layout/orgChart1"/>
    <dgm:cxn modelId="{E41D057A-AE65-5049-B344-CF5189FE2781}" type="presParOf" srcId="{678EE977-0CD5-0544-9F60-3D7996CB5A09}" destId="{181FB0CB-9FD4-3A49-87A5-77ED4BFF8208}" srcOrd="0" destOrd="0" presId="urn:microsoft.com/office/officeart/2005/8/layout/orgChart1"/>
    <dgm:cxn modelId="{E244EF12-9105-4748-AD2D-4A967775A60E}" type="presParOf" srcId="{678EE977-0CD5-0544-9F60-3D7996CB5A09}" destId="{4E3DF91E-F71F-9149-8DDE-236B53718DEC}" srcOrd="1" destOrd="0" presId="urn:microsoft.com/office/officeart/2005/8/layout/orgChart1"/>
    <dgm:cxn modelId="{E955865C-DFFF-8A4E-B89B-9D8618CAE2B1}" type="presParOf" srcId="{90A47A79-3E05-494A-89F7-3B3FB72951B1}" destId="{639C3961-3C7E-B047-ADC9-3C8EBFB6890B}" srcOrd="1" destOrd="0" presId="urn:microsoft.com/office/officeart/2005/8/layout/orgChart1"/>
    <dgm:cxn modelId="{36579EE8-51E8-1548-AD99-5A9E3E3C417B}" type="presParOf" srcId="{90A47A79-3E05-494A-89F7-3B3FB72951B1}" destId="{89F33B0B-5A0E-7B4D-97C7-0D00988C0C2C}" srcOrd="2" destOrd="0" presId="urn:microsoft.com/office/officeart/2005/8/layout/orgChart1"/>
    <dgm:cxn modelId="{826C5E16-D67E-7B48-9F7B-3E935819FE6A}" type="presParOf" srcId="{BC4370FA-BBED-014E-9936-BDB2F570D921}" destId="{CF09D79B-2D7E-3741-BD9F-91A64F5F676E}" srcOrd="2" destOrd="0" presId="urn:microsoft.com/office/officeart/2005/8/layout/orgChart1"/>
    <dgm:cxn modelId="{EEDAC53C-A09C-574F-84C2-2F2C9448AA20}" type="presParOf" srcId="{BC4370FA-BBED-014E-9936-BDB2F570D921}" destId="{E12A3D3B-2B87-BB4A-A45E-BBC55EAE653A}" srcOrd="3" destOrd="0" presId="urn:microsoft.com/office/officeart/2005/8/layout/orgChart1"/>
    <dgm:cxn modelId="{6CF7D66F-C252-5C4C-98A2-C847DC0D352F}" type="presParOf" srcId="{E12A3D3B-2B87-BB4A-A45E-BBC55EAE653A}" destId="{1E361BE7-8436-8D49-9534-AAFC4F06DF39}" srcOrd="0" destOrd="0" presId="urn:microsoft.com/office/officeart/2005/8/layout/orgChart1"/>
    <dgm:cxn modelId="{6C6FB3BA-600E-4949-A6C0-5B5B14AF9F83}" type="presParOf" srcId="{1E361BE7-8436-8D49-9534-AAFC4F06DF39}" destId="{11DEAD3D-6A17-914F-A70E-7A4DA2971B84}" srcOrd="0" destOrd="0" presId="urn:microsoft.com/office/officeart/2005/8/layout/orgChart1"/>
    <dgm:cxn modelId="{F3A64461-35C8-8546-B0BA-CB207EFDDFB0}" type="presParOf" srcId="{1E361BE7-8436-8D49-9534-AAFC4F06DF39}" destId="{8FAB421F-7D17-D943-BB0B-79068A649E99}" srcOrd="1" destOrd="0" presId="urn:microsoft.com/office/officeart/2005/8/layout/orgChart1"/>
    <dgm:cxn modelId="{84B89527-97E1-4941-BA30-0679103E3AB8}" type="presParOf" srcId="{E12A3D3B-2B87-BB4A-A45E-BBC55EAE653A}" destId="{24B651EB-AC6A-DE4E-81D5-5BF53C8A130E}" srcOrd="1" destOrd="0" presId="urn:microsoft.com/office/officeart/2005/8/layout/orgChart1"/>
    <dgm:cxn modelId="{E1DBF290-0D97-1C43-B79B-0F50AF2AADEE}" type="presParOf" srcId="{E12A3D3B-2B87-BB4A-A45E-BBC55EAE653A}" destId="{9F2937A5-6E75-1140-90CD-2EDD7A60CBFC}" srcOrd="2" destOrd="0" presId="urn:microsoft.com/office/officeart/2005/8/layout/orgChart1"/>
    <dgm:cxn modelId="{9245C2A7-1521-0B40-A49A-FC8AE4DE984D}" type="presParOf" srcId="{FB2BDB45-0AE1-4E49-B998-436E73C52953}" destId="{F9858DB1-6586-B84E-B31D-37AC4B3A40C6}" srcOrd="2" destOrd="0" presId="urn:microsoft.com/office/officeart/2005/8/layout/orgChart1"/>
    <dgm:cxn modelId="{3B94370E-8F05-9C4F-AC2D-9D178A7A2C1C}" type="presParOf" srcId="{C439514A-3EF5-D440-83FC-69FFF6FF6451}" destId="{4DFB5A85-4964-B242-9B6D-F4F4864D06F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09D79B-2D7E-3741-BD9F-91A64F5F676E}">
      <dsp:nvSpPr>
        <dsp:cNvPr id="0" name=""/>
        <dsp:cNvSpPr/>
      </dsp:nvSpPr>
      <dsp:spPr>
        <a:xfrm>
          <a:off x="4446024" y="1554999"/>
          <a:ext cx="178711" cy="13939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3951"/>
              </a:lnTo>
              <a:lnTo>
                <a:pt x="178711" y="139395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46EFE3-8477-B94A-A809-F790B70C6286}">
      <dsp:nvSpPr>
        <dsp:cNvPr id="0" name=""/>
        <dsp:cNvSpPr/>
      </dsp:nvSpPr>
      <dsp:spPr>
        <a:xfrm>
          <a:off x="4446024" y="1554999"/>
          <a:ext cx="178711" cy="548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8049"/>
              </a:lnTo>
              <a:lnTo>
                <a:pt x="178711" y="548049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1E9E6D-67B0-634B-BEE6-CB921274DD09}">
      <dsp:nvSpPr>
        <dsp:cNvPr id="0" name=""/>
        <dsp:cNvSpPr/>
      </dsp:nvSpPr>
      <dsp:spPr>
        <a:xfrm>
          <a:off x="2760177" y="709097"/>
          <a:ext cx="2162412" cy="250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098"/>
              </a:lnTo>
              <a:lnTo>
                <a:pt x="2162412" y="125098"/>
              </a:lnTo>
              <a:lnTo>
                <a:pt x="2162412" y="25019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51C958-9B4B-B546-95E9-27821A1626CF}">
      <dsp:nvSpPr>
        <dsp:cNvPr id="0" name=""/>
        <dsp:cNvSpPr/>
      </dsp:nvSpPr>
      <dsp:spPr>
        <a:xfrm>
          <a:off x="3004416" y="1554999"/>
          <a:ext cx="178711" cy="13939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3951"/>
              </a:lnTo>
              <a:lnTo>
                <a:pt x="178711" y="139395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92508A-2451-8646-AAA2-ECD72174A0D4}">
      <dsp:nvSpPr>
        <dsp:cNvPr id="0" name=""/>
        <dsp:cNvSpPr/>
      </dsp:nvSpPr>
      <dsp:spPr>
        <a:xfrm>
          <a:off x="3004416" y="1554999"/>
          <a:ext cx="178711" cy="548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8049"/>
              </a:lnTo>
              <a:lnTo>
                <a:pt x="178711" y="548049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750FD0-A43C-584A-8B29-3E954AA3A9DD}">
      <dsp:nvSpPr>
        <dsp:cNvPr id="0" name=""/>
        <dsp:cNvSpPr/>
      </dsp:nvSpPr>
      <dsp:spPr>
        <a:xfrm>
          <a:off x="2760177" y="709097"/>
          <a:ext cx="720804" cy="250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098"/>
              </a:lnTo>
              <a:lnTo>
                <a:pt x="720804" y="125098"/>
              </a:lnTo>
              <a:lnTo>
                <a:pt x="720804" y="25019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EF23C-0E51-9944-8234-6F9D1516D92E}">
      <dsp:nvSpPr>
        <dsp:cNvPr id="0" name=""/>
        <dsp:cNvSpPr/>
      </dsp:nvSpPr>
      <dsp:spPr>
        <a:xfrm>
          <a:off x="1562808" y="1554999"/>
          <a:ext cx="178711" cy="13939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3951"/>
              </a:lnTo>
              <a:lnTo>
                <a:pt x="178711" y="139395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45301F-42C2-A84C-9E8D-22A4875A0D12}">
      <dsp:nvSpPr>
        <dsp:cNvPr id="0" name=""/>
        <dsp:cNvSpPr/>
      </dsp:nvSpPr>
      <dsp:spPr>
        <a:xfrm>
          <a:off x="1562808" y="1554999"/>
          <a:ext cx="178711" cy="548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8049"/>
              </a:lnTo>
              <a:lnTo>
                <a:pt x="178711" y="548049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4E8F06-B50A-E94C-989D-DA39264F1EB0}">
      <dsp:nvSpPr>
        <dsp:cNvPr id="0" name=""/>
        <dsp:cNvSpPr/>
      </dsp:nvSpPr>
      <dsp:spPr>
        <a:xfrm>
          <a:off x="2039373" y="709097"/>
          <a:ext cx="720804" cy="250196"/>
        </a:xfrm>
        <a:custGeom>
          <a:avLst/>
          <a:gdLst/>
          <a:ahLst/>
          <a:cxnLst/>
          <a:rect l="0" t="0" r="0" b="0"/>
          <a:pathLst>
            <a:path>
              <a:moveTo>
                <a:pt x="720804" y="0"/>
              </a:moveTo>
              <a:lnTo>
                <a:pt x="720804" y="125098"/>
              </a:lnTo>
              <a:lnTo>
                <a:pt x="0" y="125098"/>
              </a:lnTo>
              <a:lnTo>
                <a:pt x="0" y="25019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C5D8DF-001A-BE40-8087-50A294A5AA3C}">
      <dsp:nvSpPr>
        <dsp:cNvPr id="0" name=""/>
        <dsp:cNvSpPr/>
      </dsp:nvSpPr>
      <dsp:spPr>
        <a:xfrm>
          <a:off x="121200" y="1554999"/>
          <a:ext cx="178711" cy="13939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3951"/>
              </a:lnTo>
              <a:lnTo>
                <a:pt x="178711" y="139395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DB9652-AFF2-D743-89E1-8897B8E8C373}">
      <dsp:nvSpPr>
        <dsp:cNvPr id="0" name=""/>
        <dsp:cNvSpPr/>
      </dsp:nvSpPr>
      <dsp:spPr>
        <a:xfrm>
          <a:off x="121200" y="1554999"/>
          <a:ext cx="178711" cy="548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8049"/>
              </a:lnTo>
              <a:lnTo>
                <a:pt x="178711" y="548049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D5A741-9F93-2945-9C1D-FCF9E1A6EA25}">
      <dsp:nvSpPr>
        <dsp:cNvPr id="0" name=""/>
        <dsp:cNvSpPr/>
      </dsp:nvSpPr>
      <dsp:spPr>
        <a:xfrm>
          <a:off x="597765" y="709097"/>
          <a:ext cx="2162412" cy="250196"/>
        </a:xfrm>
        <a:custGeom>
          <a:avLst/>
          <a:gdLst/>
          <a:ahLst/>
          <a:cxnLst/>
          <a:rect l="0" t="0" r="0" b="0"/>
          <a:pathLst>
            <a:path>
              <a:moveTo>
                <a:pt x="2162412" y="0"/>
              </a:moveTo>
              <a:lnTo>
                <a:pt x="2162412" y="125098"/>
              </a:lnTo>
              <a:lnTo>
                <a:pt x="0" y="125098"/>
              </a:lnTo>
              <a:lnTo>
                <a:pt x="0" y="25019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1DB3F1-F09C-374D-A197-7E8157015F5B}">
      <dsp:nvSpPr>
        <dsp:cNvPr id="0" name=""/>
        <dsp:cNvSpPr/>
      </dsp:nvSpPr>
      <dsp:spPr>
        <a:xfrm>
          <a:off x="1786621" y="113391"/>
          <a:ext cx="1947112" cy="59570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Main Room </a:t>
          </a:r>
        </a:p>
      </dsp:txBody>
      <dsp:txXfrm>
        <a:off x="1786621" y="113391"/>
        <a:ext cx="1947112" cy="595705"/>
      </dsp:txXfrm>
    </dsp:sp>
    <dsp:sp modelId="{92965E8E-A04C-7B47-BBAD-EF59DAB8D251}">
      <dsp:nvSpPr>
        <dsp:cNvPr id="0" name=""/>
        <dsp:cNvSpPr/>
      </dsp:nvSpPr>
      <dsp:spPr>
        <a:xfrm>
          <a:off x="2059" y="959293"/>
          <a:ext cx="1191411" cy="59570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RM MA #1</a:t>
          </a:r>
        </a:p>
      </dsp:txBody>
      <dsp:txXfrm>
        <a:off x="2059" y="959293"/>
        <a:ext cx="1191411" cy="595705"/>
      </dsp:txXfrm>
    </dsp:sp>
    <dsp:sp modelId="{B4DCA51F-12D6-CB42-B28F-0D9583CCFFB6}">
      <dsp:nvSpPr>
        <dsp:cNvPr id="0" name=""/>
        <dsp:cNvSpPr/>
      </dsp:nvSpPr>
      <dsp:spPr>
        <a:xfrm>
          <a:off x="299912" y="1805195"/>
          <a:ext cx="1191411" cy="5957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1x Inst</a:t>
          </a:r>
        </a:p>
      </dsp:txBody>
      <dsp:txXfrm>
        <a:off x="299912" y="1805195"/>
        <a:ext cx="1191411" cy="595705"/>
      </dsp:txXfrm>
    </dsp:sp>
    <dsp:sp modelId="{AFB4AEBF-58AB-C14A-9FEC-AE7734CC122D}">
      <dsp:nvSpPr>
        <dsp:cNvPr id="0" name=""/>
        <dsp:cNvSpPr/>
      </dsp:nvSpPr>
      <dsp:spPr>
        <a:xfrm>
          <a:off x="299912" y="2651097"/>
          <a:ext cx="1191411" cy="5957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 Grp #A</a:t>
          </a:r>
        </a:p>
      </dsp:txBody>
      <dsp:txXfrm>
        <a:off x="299912" y="2651097"/>
        <a:ext cx="1191411" cy="595705"/>
      </dsp:txXfrm>
    </dsp:sp>
    <dsp:sp modelId="{8C0CFCE5-3648-C547-AB32-B05CD5A759D5}">
      <dsp:nvSpPr>
        <dsp:cNvPr id="0" name=""/>
        <dsp:cNvSpPr/>
      </dsp:nvSpPr>
      <dsp:spPr>
        <a:xfrm>
          <a:off x="1443667" y="959293"/>
          <a:ext cx="1191411" cy="59570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RM MA #2</a:t>
          </a:r>
        </a:p>
      </dsp:txBody>
      <dsp:txXfrm>
        <a:off x="1443667" y="959293"/>
        <a:ext cx="1191411" cy="595705"/>
      </dsp:txXfrm>
    </dsp:sp>
    <dsp:sp modelId="{395F127E-B551-4348-B945-C59D43C0781D}">
      <dsp:nvSpPr>
        <dsp:cNvPr id="0" name=""/>
        <dsp:cNvSpPr/>
      </dsp:nvSpPr>
      <dsp:spPr>
        <a:xfrm>
          <a:off x="1741520" y="1805195"/>
          <a:ext cx="1191411" cy="5957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1x Inst</a:t>
          </a:r>
        </a:p>
      </dsp:txBody>
      <dsp:txXfrm>
        <a:off x="1741520" y="1805195"/>
        <a:ext cx="1191411" cy="595705"/>
      </dsp:txXfrm>
    </dsp:sp>
    <dsp:sp modelId="{9272685F-5FAF-3043-BF8D-036996823E68}">
      <dsp:nvSpPr>
        <dsp:cNvPr id="0" name=""/>
        <dsp:cNvSpPr/>
      </dsp:nvSpPr>
      <dsp:spPr>
        <a:xfrm>
          <a:off x="1741520" y="2651097"/>
          <a:ext cx="1191411" cy="5957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 Grp #B</a:t>
          </a:r>
        </a:p>
      </dsp:txBody>
      <dsp:txXfrm>
        <a:off x="1741520" y="2651097"/>
        <a:ext cx="1191411" cy="595705"/>
      </dsp:txXfrm>
    </dsp:sp>
    <dsp:sp modelId="{C2DAF9AA-6C56-254A-979D-78D0DDFA1195}">
      <dsp:nvSpPr>
        <dsp:cNvPr id="0" name=""/>
        <dsp:cNvSpPr/>
      </dsp:nvSpPr>
      <dsp:spPr>
        <a:xfrm>
          <a:off x="2885275" y="959293"/>
          <a:ext cx="1191411" cy="59570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RM WF #1</a:t>
          </a:r>
        </a:p>
      </dsp:txBody>
      <dsp:txXfrm>
        <a:off x="2885275" y="959293"/>
        <a:ext cx="1191411" cy="595705"/>
      </dsp:txXfrm>
    </dsp:sp>
    <dsp:sp modelId="{A82E61C6-B73F-A24F-954F-75D6BBFA930D}">
      <dsp:nvSpPr>
        <dsp:cNvPr id="0" name=""/>
        <dsp:cNvSpPr/>
      </dsp:nvSpPr>
      <dsp:spPr>
        <a:xfrm>
          <a:off x="3183128" y="1805195"/>
          <a:ext cx="1191411" cy="5957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1x Inst</a:t>
          </a:r>
        </a:p>
      </dsp:txBody>
      <dsp:txXfrm>
        <a:off x="3183128" y="1805195"/>
        <a:ext cx="1191411" cy="595705"/>
      </dsp:txXfrm>
    </dsp:sp>
    <dsp:sp modelId="{8F6B0CD1-303E-E64E-9991-B4E6192E41D6}">
      <dsp:nvSpPr>
        <dsp:cNvPr id="0" name=""/>
        <dsp:cNvSpPr/>
      </dsp:nvSpPr>
      <dsp:spPr>
        <a:xfrm>
          <a:off x="3183128" y="2651097"/>
          <a:ext cx="1191411" cy="5957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 Grp #C</a:t>
          </a:r>
        </a:p>
      </dsp:txBody>
      <dsp:txXfrm>
        <a:off x="3183128" y="2651097"/>
        <a:ext cx="1191411" cy="595705"/>
      </dsp:txXfrm>
    </dsp:sp>
    <dsp:sp modelId="{A284425E-D925-8449-8D53-C64CFC6FB0A8}">
      <dsp:nvSpPr>
        <dsp:cNvPr id="0" name=""/>
        <dsp:cNvSpPr/>
      </dsp:nvSpPr>
      <dsp:spPr>
        <a:xfrm>
          <a:off x="4326883" y="959293"/>
          <a:ext cx="1191411" cy="59570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RM WF#2</a:t>
          </a:r>
        </a:p>
      </dsp:txBody>
      <dsp:txXfrm>
        <a:off x="4326883" y="959293"/>
        <a:ext cx="1191411" cy="595705"/>
      </dsp:txXfrm>
    </dsp:sp>
    <dsp:sp modelId="{181FB0CB-9FD4-3A49-87A5-77ED4BFF8208}">
      <dsp:nvSpPr>
        <dsp:cNvPr id="0" name=""/>
        <dsp:cNvSpPr/>
      </dsp:nvSpPr>
      <dsp:spPr>
        <a:xfrm>
          <a:off x="4624736" y="1805195"/>
          <a:ext cx="1191411" cy="5957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1x Inst</a:t>
          </a:r>
        </a:p>
      </dsp:txBody>
      <dsp:txXfrm>
        <a:off x="4624736" y="1805195"/>
        <a:ext cx="1191411" cy="595705"/>
      </dsp:txXfrm>
    </dsp:sp>
    <dsp:sp modelId="{11DEAD3D-6A17-914F-A70E-7A4DA2971B84}">
      <dsp:nvSpPr>
        <dsp:cNvPr id="0" name=""/>
        <dsp:cNvSpPr/>
      </dsp:nvSpPr>
      <dsp:spPr>
        <a:xfrm>
          <a:off x="4624736" y="2651097"/>
          <a:ext cx="1191411" cy="5957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 Grp #D</a:t>
          </a:r>
        </a:p>
      </dsp:txBody>
      <dsp:txXfrm>
        <a:off x="4624736" y="2651097"/>
        <a:ext cx="1191411" cy="595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4209B-9B6F-C94F-9488-DDE7E66FF99C}" type="datetimeFigureOut">
              <a:rPr lang="en-US" smtClean="0"/>
              <a:t>7/20/20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32843-29C3-B248-8DC7-484C720CD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3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Should pictures be provided prior to workshop? Send link via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432843-29C3-B248-8DC7-484C720CD80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92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6458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544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330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927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6684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751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12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243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5240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829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2159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4117" y="209177"/>
            <a:ext cx="8710707" cy="0"/>
          </a:xfrm>
          <a:prstGeom prst="line">
            <a:avLst/>
          </a:prstGeom>
          <a:ln w="38100" cmpd="sng">
            <a:solidFill>
              <a:srgbClr val="258F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8934824" y="209177"/>
            <a:ext cx="0" cy="5434192"/>
          </a:xfrm>
          <a:prstGeom prst="line">
            <a:avLst/>
          </a:prstGeom>
          <a:ln w="38100" cmpd="sng">
            <a:solidFill>
              <a:srgbClr val="258F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224117" y="209177"/>
            <a:ext cx="0" cy="6449188"/>
          </a:xfrm>
          <a:prstGeom prst="line">
            <a:avLst/>
          </a:prstGeom>
          <a:ln w="38100" cmpd="sng">
            <a:solidFill>
              <a:srgbClr val="258F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24117" y="6658365"/>
            <a:ext cx="8054135" cy="0"/>
          </a:xfrm>
          <a:prstGeom prst="line">
            <a:avLst/>
          </a:prstGeom>
          <a:ln w="38100" cmpd="sng">
            <a:solidFill>
              <a:srgbClr val="258F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732" y="5802211"/>
            <a:ext cx="607084" cy="86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6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87A813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16ABD3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16ABD3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16ABD3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Wilderness Navigation</a:t>
            </a:r>
            <a:br>
              <a:rPr lang="en-US" dirty="0"/>
            </a:br>
            <a:r>
              <a:rPr lang="en-US" dirty="0"/>
              <a:t>Fall 2020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390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B73E0-9CFC-5A4E-BC20-98454F255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Workshop - </a:t>
            </a:r>
            <a:r>
              <a:rPr lang="en-US" dirty="0">
                <a:solidFill>
                  <a:srgbClr val="FF0000"/>
                </a:solidFill>
              </a:rPr>
              <a:t>DRAFT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C1475-DE5B-AC44-A91D-ED51292F3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Required development steps</a:t>
            </a:r>
          </a:p>
          <a:p>
            <a:pPr lvl="1"/>
            <a:r>
              <a:rPr lang="en-US" dirty="0"/>
              <a:t>High-level design</a:t>
            </a:r>
          </a:p>
          <a:p>
            <a:pPr lvl="1"/>
            <a:r>
              <a:rPr lang="en-US" dirty="0"/>
              <a:t>Walk through, maybe more that one</a:t>
            </a:r>
          </a:p>
          <a:p>
            <a:pPr lvl="1"/>
            <a:r>
              <a:rPr lang="en-US" dirty="0"/>
              <a:t>Repository for collecting student docs.</a:t>
            </a:r>
          </a:p>
          <a:p>
            <a:pPr lvl="1"/>
            <a:r>
              <a:rPr lang="en-US" dirty="0"/>
              <a:t>Do we need to offer an in-person mentoring session?</a:t>
            </a:r>
          </a:p>
          <a:p>
            <a:pPr lvl="1"/>
            <a:r>
              <a:rPr lang="en-US" dirty="0"/>
              <a:t> GPS Module “A” to be moved to Field Trip</a:t>
            </a:r>
          </a:p>
          <a:p>
            <a:pPr lvl="1"/>
            <a:r>
              <a:rPr lang="en-US" dirty="0"/>
              <a:t>What to do with “Disaster in the Alps”?</a:t>
            </a:r>
          </a:p>
        </p:txBody>
      </p:sp>
    </p:spTree>
    <p:extLst>
      <p:ext uri="{BB962C8B-B14F-4D97-AF65-F5344CB8AC3E}">
        <p14:creationId xmlns:p14="http://schemas.microsoft.com/office/powerpoint/2010/main" val="2050665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C1B73-3DC0-D04A-9A68-687086C7A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613"/>
            <a:ext cx="8229600" cy="768109"/>
          </a:xfrm>
        </p:spPr>
        <p:txBody>
          <a:bodyPr>
            <a:normAutofit/>
          </a:bodyPr>
          <a:lstStyle/>
          <a:p>
            <a:r>
              <a:rPr lang="en-US" dirty="0"/>
              <a:t>Workshop Organization </a:t>
            </a:r>
            <a:r>
              <a:rPr lang="en-US" dirty="0">
                <a:solidFill>
                  <a:srgbClr val="FF0000"/>
                </a:solidFill>
              </a:rPr>
              <a:t>– DRAFT</a:t>
            </a: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974A16B-5904-8247-81EF-82EE6F5A44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7255430"/>
              </p:ext>
            </p:extLst>
          </p:nvPr>
        </p:nvGraphicFramePr>
        <p:xfrm>
          <a:off x="1662896" y="1041722"/>
          <a:ext cx="5818208" cy="3360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FFE1BFF-93EF-B648-9E45-96669DFFA05E}"/>
              </a:ext>
            </a:extLst>
          </p:cNvPr>
          <p:cNvSpPr txBox="1"/>
          <p:nvPr/>
        </p:nvSpPr>
        <p:spPr>
          <a:xfrm>
            <a:off x="758142" y="5009667"/>
            <a:ext cx="7627716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500" dirty="0">
                <a:solidFill>
                  <a:srgbClr val="87A813"/>
                </a:solidFill>
              </a:rPr>
              <a:t>Activity Lead moves students, manages time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500" dirty="0">
                <a:solidFill>
                  <a:srgbClr val="87A813"/>
                </a:solidFill>
              </a:rPr>
              <a:t>Instructor stays in room, ensures subject expertise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Arial"/>
              <a:buChar char="•"/>
            </a:pPr>
            <a:r>
              <a:rPr lang="en-US" sz="2500" dirty="0">
                <a:solidFill>
                  <a:srgbClr val="87A813"/>
                </a:solidFill>
              </a:rPr>
              <a:t>Students move as a group between breakout rooms </a:t>
            </a:r>
          </a:p>
        </p:txBody>
      </p:sp>
      <p:sp>
        <p:nvSpPr>
          <p:cNvPr id="6" name="Curved Right Arrow 5">
            <a:extLst>
              <a:ext uri="{FF2B5EF4-FFF2-40B4-BE49-F238E27FC236}">
                <a16:creationId xmlns:a16="http://schemas.microsoft.com/office/drawing/2014/main" id="{3A66B3B6-8E7A-C143-B854-1F7BCCE80B0D}"/>
              </a:ext>
            </a:extLst>
          </p:cNvPr>
          <p:cNvSpPr/>
          <p:nvPr/>
        </p:nvSpPr>
        <p:spPr>
          <a:xfrm rot="16200000">
            <a:off x="3704785" y="2859829"/>
            <a:ext cx="449644" cy="3368237"/>
          </a:xfrm>
          <a:prstGeom prst="curvedRightArrow">
            <a:avLst/>
          </a:prstGeom>
          <a:solidFill>
            <a:srgbClr val="D5FC7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Right Arrow 6">
            <a:extLst>
              <a:ext uri="{FF2B5EF4-FFF2-40B4-BE49-F238E27FC236}">
                <a16:creationId xmlns:a16="http://schemas.microsoft.com/office/drawing/2014/main" id="{F5767635-E892-8448-BDF3-89AE170924F0}"/>
              </a:ext>
            </a:extLst>
          </p:cNvPr>
          <p:cNvSpPr/>
          <p:nvPr/>
        </p:nvSpPr>
        <p:spPr>
          <a:xfrm rot="16200000">
            <a:off x="5388904" y="2859829"/>
            <a:ext cx="449644" cy="3368237"/>
          </a:xfrm>
          <a:prstGeom prst="curvedRightArrow">
            <a:avLst/>
          </a:prstGeom>
          <a:solidFill>
            <a:srgbClr val="D5FC7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Right Arrow 7">
            <a:extLst>
              <a:ext uri="{FF2B5EF4-FFF2-40B4-BE49-F238E27FC236}">
                <a16:creationId xmlns:a16="http://schemas.microsoft.com/office/drawing/2014/main" id="{8BF0844F-C508-264A-8939-D871C09B11E8}"/>
              </a:ext>
            </a:extLst>
          </p:cNvPr>
          <p:cNvSpPr/>
          <p:nvPr/>
        </p:nvSpPr>
        <p:spPr>
          <a:xfrm rot="5400000">
            <a:off x="5290513" y="1801309"/>
            <a:ext cx="449644" cy="3368237"/>
          </a:xfrm>
          <a:prstGeom prst="curved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Right Arrow 8">
            <a:extLst>
              <a:ext uri="{FF2B5EF4-FFF2-40B4-BE49-F238E27FC236}">
                <a16:creationId xmlns:a16="http://schemas.microsoft.com/office/drawing/2014/main" id="{A031C3FC-2C08-A640-91D8-12CE29902E20}"/>
              </a:ext>
            </a:extLst>
          </p:cNvPr>
          <p:cNvSpPr/>
          <p:nvPr/>
        </p:nvSpPr>
        <p:spPr>
          <a:xfrm rot="5400000">
            <a:off x="3942062" y="1801309"/>
            <a:ext cx="449644" cy="3368237"/>
          </a:xfrm>
          <a:prstGeom prst="curved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691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837DA-37BC-AD4D-8207-65C5E62F1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en-US" dirty="0"/>
              <a:t>Online Workshop Schedule </a:t>
            </a:r>
            <a:r>
              <a:rPr lang="en-US" dirty="0">
                <a:solidFill>
                  <a:srgbClr val="FF0000"/>
                </a:solidFill>
              </a:rPr>
              <a:t>-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958DE-1482-374E-9D1A-D91503ACC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26124"/>
            <a:ext cx="8229600" cy="520004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Welcome (20mins)</a:t>
            </a:r>
          </a:p>
          <a:p>
            <a:pPr lvl="1"/>
            <a:r>
              <a:rPr lang="en-US" dirty="0"/>
              <a:t>Explain flow of events</a:t>
            </a:r>
          </a:p>
          <a:p>
            <a:pPr lvl="1"/>
            <a:r>
              <a:rPr lang="en-US" dirty="0"/>
              <a:t>Explain how to use ZOOM, raise hand to speak</a:t>
            </a:r>
          </a:p>
          <a:p>
            <a:pPr lvl="1"/>
            <a:r>
              <a:rPr lang="en-US" dirty="0"/>
              <a:t>Leader to assign students to room (need finalized roster)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Rotation (40mins + 5mins for logistics)</a:t>
            </a:r>
          </a:p>
          <a:p>
            <a:pPr lvl="1"/>
            <a:r>
              <a:rPr lang="en-US" dirty="0"/>
              <a:t>Overview, (5mins)</a:t>
            </a:r>
          </a:p>
          <a:p>
            <a:pPr lvl="1"/>
            <a:r>
              <a:rPr lang="en-US" dirty="0"/>
              <a:t>Tabletop problems (35mins)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Rotation (40mins + 5mins for logistics)</a:t>
            </a:r>
          </a:p>
          <a:p>
            <a:pPr lvl="1"/>
            <a:r>
              <a:rPr lang="en-US" dirty="0"/>
              <a:t>Overview, (5mins)</a:t>
            </a:r>
          </a:p>
          <a:p>
            <a:pPr lvl="1"/>
            <a:r>
              <a:rPr lang="en-US" dirty="0"/>
              <a:t>Tabletop problems (35mins)</a:t>
            </a:r>
          </a:p>
          <a:p>
            <a:r>
              <a:rPr lang="en-US" dirty="0"/>
              <a:t>Wrap-up (10mins)</a:t>
            </a:r>
          </a:p>
          <a:p>
            <a:pPr lvl="1"/>
            <a:r>
              <a:rPr lang="en-US" dirty="0"/>
              <a:t>Discuss Field Trip  </a:t>
            </a:r>
          </a:p>
        </p:txBody>
      </p:sp>
    </p:spTree>
    <p:extLst>
      <p:ext uri="{BB962C8B-B14F-4D97-AF65-F5344CB8AC3E}">
        <p14:creationId xmlns:p14="http://schemas.microsoft.com/office/powerpoint/2010/main" val="4175323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1595E-C7A9-9544-8791-06EF55F7C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</a:t>
            </a:r>
            <a:r>
              <a:rPr lang="en-US" dirty="0">
                <a:solidFill>
                  <a:srgbClr val="FF0000"/>
                </a:solidFill>
              </a:rPr>
              <a:t>- DRAFT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49F77-AD7A-6249-8C1E-78FF8B8FA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Provided by Activity Lead</a:t>
            </a:r>
          </a:p>
          <a:p>
            <a:r>
              <a:rPr lang="en-US" dirty="0"/>
              <a:t>Explain movement</a:t>
            </a:r>
          </a:p>
          <a:p>
            <a:r>
              <a:rPr lang="en-US" dirty="0"/>
              <a:t>Map vs. Actual</a:t>
            </a:r>
          </a:p>
          <a:p>
            <a:pPr lvl="1"/>
            <a:r>
              <a:rPr lang="en-US" dirty="0"/>
              <a:t>Explain how to view pictures while maintaining ZOOM (split screen as an option) </a:t>
            </a:r>
          </a:p>
          <a:p>
            <a:pPr lvl="1"/>
            <a:r>
              <a:rPr lang="en-US" dirty="0"/>
              <a:t>Explain / demonstrate how a student can show their map to the instructor using iPhone or Android</a:t>
            </a:r>
          </a:p>
        </p:txBody>
      </p:sp>
    </p:spTree>
    <p:extLst>
      <p:ext uri="{BB962C8B-B14F-4D97-AF65-F5344CB8AC3E}">
        <p14:creationId xmlns:p14="http://schemas.microsoft.com/office/powerpoint/2010/main" val="1906069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2ED30-CB5F-3B4A-A333-7E5565CA4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Map vs Actual (Mod “B”) </a:t>
            </a:r>
            <a:r>
              <a:rPr lang="en-US" dirty="0">
                <a:solidFill>
                  <a:srgbClr val="FF0000"/>
                </a:solidFill>
              </a:rPr>
              <a:t>-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4F7B1-FBF9-494C-A605-D3F43A25D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Use existing document and pictures</a:t>
            </a:r>
          </a:p>
          <a:p>
            <a:r>
              <a:rPr lang="en-US" dirty="0"/>
              <a:t>Lead</a:t>
            </a:r>
          </a:p>
          <a:p>
            <a:pPr lvl="1"/>
            <a:r>
              <a:rPr lang="en-US" dirty="0"/>
              <a:t>Places students into breakout room via CSV files</a:t>
            </a:r>
          </a:p>
          <a:p>
            <a:r>
              <a:rPr lang="en-US" dirty="0"/>
              <a:t>Instructor</a:t>
            </a:r>
          </a:p>
          <a:p>
            <a:pPr lvl="1"/>
            <a:r>
              <a:rPr lang="en-US" dirty="0"/>
              <a:t>Show how to orientate map, measure a bearing, measure distance</a:t>
            </a:r>
          </a:p>
          <a:p>
            <a:pPr lvl="1"/>
            <a:r>
              <a:rPr lang="en-US" dirty="0"/>
              <a:t>Will require doc camera   </a:t>
            </a:r>
          </a:p>
          <a:p>
            <a:r>
              <a:rPr lang="en-US" dirty="0"/>
              <a:t>Students</a:t>
            </a:r>
          </a:p>
          <a:p>
            <a:pPr lvl="1"/>
            <a:r>
              <a:rPr lang="en-US" dirty="0"/>
              <a:t>Work independently using Barring Map, </a:t>
            </a:r>
          </a:p>
          <a:p>
            <a:pPr lvl="1"/>
            <a:r>
              <a:rPr lang="en-US" dirty="0"/>
              <a:t>Upload answers upon session end </a:t>
            </a:r>
          </a:p>
          <a:p>
            <a:pPr lvl="2"/>
            <a:r>
              <a:rPr lang="en-US" dirty="0"/>
              <a:t>Need a common repository</a:t>
            </a:r>
          </a:p>
          <a:p>
            <a:pPr lvl="1"/>
            <a:r>
              <a:rPr lang="en-US" dirty="0"/>
              <a:t>Practice showing map or doc. to instructor</a:t>
            </a:r>
          </a:p>
          <a:p>
            <a:pPr lvl="2"/>
            <a:r>
              <a:rPr lang="en-US" dirty="0"/>
              <a:t>Need written instructions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9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0DA8E-B4CF-F149-AF9B-E26C7D738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Workflow w/ Tools (Mad “C”) - </a:t>
            </a:r>
            <a:r>
              <a:rPr lang="en-US" dirty="0">
                <a:solidFill>
                  <a:srgbClr val="FF0000"/>
                </a:solidFill>
              </a:rPr>
              <a:t>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B96DB-A2CF-984A-A3A4-4F661B170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Basically the same as structure as Mod “B”</a:t>
            </a:r>
          </a:p>
          <a:p>
            <a:r>
              <a:rPr lang="en-US" dirty="0"/>
              <a:t>Reduce the number of questions keeping only those directly related to goals/objectives</a:t>
            </a:r>
          </a:p>
          <a:p>
            <a:r>
              <a:rPr lang="en-US" dirty="0"/>
              <a:t>This could be more an interactive lecture than just answering the questions.</a:t>
            </a:r>
          </a:p>
          <a:p>
            <a:pPr lvl="1"/>
            <a:r>
              <a:rPr lang="en-US" dirty="0"/>
              <a:t>We’ll have Caltopo and Gaia at our </a:t>
            </a:r>
            <a:r>
              <a:rPr lang="en-US"/>
              <a:t>figure tips    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F0DC5D-9FB1-9741-99DE-8EDB917797BD}"/>
              </a:ext>
            </a:extLst>
          </p:cNvPr>
          <p:cNvSpPr/>
          <p:nvPr/>
        </p:nvSpPr>
        <p:spPr>
          <a:xfrm rot="20401013">
            <a:off x="2676984" y="2967334"/>
            <a:ext cx="4276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To be updated</a:t>
            </a:r>
          </a:p>
        </p:txBody>
      </p:sp>
    </p:spTree>
    <p:extLst>
      <p:ext uri="{BB962C8B-B14F-4D97-AF65-F5344CB8AC3E}">
        <p14:creationId xmlns:p14="http://schemas.microsoft.com/office/powerpoint/2010/main" val="4277457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6D3B0-9EB8-134A-8FF0-9001796E6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2692"/>
          </a:xfrm>
        </p:spPr>
        <p:txBody>
          <a:bodyPr>
            <a:normAutofit fontScale="90000"/>
          </a:bodyPr>
          <a:lstStyle/>
          <a:p>
            <a:r>
              <a:rPr lang="en-US" dirty="0"/>
              <a:t>Online Workshop Materials - </a:t>
            </a:r>
            <a:r>
              <a:rPr lang="en-US" dirty="0">
                <a:solidFill>
                  <a:srgbClr val="FF0000"/>
                </a:solidFill>
              </a:rPr>
              <a:t>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F9FBC-30B6-5C40-93F4-18CE8045C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1536"/>
            <a:ext cx="8229600" cy="496462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Student packet</a:t>
            </a:r>
          </a:p>
          <a:p>
            <a:pPr lvl="1"/>
            <a:r>
              <a:rPr lang="en-US" dirty="0"/>
              <a:t>Sent one week prior</a:t>
            </a:r>
          </a:p>
          <a:p>
            <a:r>
              <a:rPr lang="en-US" dirty="0"/>
              <a:t>Pictures, student to download</a:t>
            </a:r>
          </a:p>
          <a:p>
            <a:pPr lvl="1"/>
            <a:r>
              <a:rPr lang="en-US" dirty="0"/>
              <a:t>Links provided via Welcome email</a:t>
            </a:r>
          </a:p>
          <a:p>
            <a:r>
              <a:rPr lang="en-US" dirty="0"/>
              <a:t>Barring Map</a:t>
            </a:r>
          </a:p>
          <a:p>
            <a:pPr lvl="1"/>
            <a:r>
              <a:rPr lang="en-US" dirty="0"/>
              <a:t>Students require to purchase, info provided via course welcome email</a:t>
            </a:r>
          </a:p>
          <a:p>
            <a:r>
              <a:rPr lang="en-US" dirty="0"/>
              <a:t>Compass w/ scales</a:t>
            </a:r>
          </a:p>
          <a:p>
            <a:pPr lvl="1"/>
            <a:r>
              <a:rPr lang="en-US" dirty="0"/>
              <a:t>Student required to purchase, recommendations provided via course welcome email</a:t>
            </a:r>
          </a:p>
          <a:p>
            <a:r>
              <a:rPr lang="en-US" dirty="0"/>
              <a:t>Welcome to the Workshop email</a:t>
            </a:r>
          </a:p>
          <a:p>
            <a:pPr lvl="1"/>
            <a:r>
              <a:rPr lang="en-US" dirty="0"/>
              <a:t>Provided September 1st</a:t>
            </a:r>
          </a:p>
          <a:p>
            <a:r>
              <a:rPr lang="en-US" dirty="0"/>
              <a:t>Instructor “Doc camera”</a:t>
            </a:r>
          </a:p>
          <a:p>
            <a:pPr lvl="1"/>
            <a:r>
              <a:rPr lang="en-US" dirty="0"/>
              <a:t>Instructions provided with welcome instructor email</a:t>
            </a:r>
          </a:p>
          <a:p>
            <a:r>
              <a:rPr lang="en-US" dirty="0"/>
              <a:t>Instructor Packer </a:t>
            </a:r>
          </a:p>
          <a:p>
            <a:pPr lvl="1"/>
            <a:r>
              <a:rPr lang="en-US" dirty="0"/>
              <a:t>Link provided with instructor email</a:t>
            </a:r>
          </a:p>
        </p:txBody>
      </p:sp>
    </p:spTree>
    <p:extLst>
      <p:ext uri="{BB962C8B-B14F-4D97-AF65-F5344CB8AC3E}">
        <p14:creationId xmlns:p14="http://schemas.microsoft.com/office/powerpoint/2010/main" val="3808536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ED276-E2FB-C842-B2A0-F17F8B07B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 Trips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A27BA-6DD6-4048-8B01-DBB380371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Structure</a:t>
            </a:r>
          </a:p>
          <a:p>
            <a:pPr lvl="1"/>
            <a:r>
              <a:rPr lang="en-US" dirty="0"/>
              <a:t>Independent small groups 6 students + 2 instructors</a:t>
            </a:r>
          </a:p>
          <a:p>
            <a:pPr lvl="1"/>
            <a:r>
              <a:rPr lang="en-US" dirty="0"/>
              <a:t>Multiple small groups per day, w/20 min. physical separation</a:t>
            </a:r>
          </a:p>
          <a:p>
            <a:pPr lvl="1"/>
            <a:r>
              <a:rPr lang="en-US" dirty="0"/>
              <a:t>Follow “then current” Covid-19 guidelines</a:t>
            </a:r>
          </a:p>
          <a:p>
            <a:pPr lvl="1"/>
            <a:r>
              <a:rPr lang="en-US" dirty="0"/>
              <a:t>Each small group to follow FT syllabus as designed</a:t>
            </a:r>
          </a:p>
          <a:p>
            <a:r>
              <a:rPr lang="en-US" dirty="0"/>
              <a:t>Instructors</a:t>
            </a:r>
          </a:p>
          <a:p>
            <a:pPr lvl="1"/>
            <a:r>
              <a:rPr lang="en-US" dirty="0"/>
              <a:t>1x primary lead, </a:t>
            </a:r>
          </a:p>
          <a:p>
            <a:pPr lvl="2"/>
            <a:r>
              <a:rPr lang="en-US" dirty="0"/>
              <a:t>Manage interface btw club, DNR and Seattle Branch</a:t>
            </a:r>
          </a:p>
          <a:p>
            <a:pPr lvl="2"/>
            <a:r>
              <a:rPr lang="en-US" dirty="0"/>
              <a:t>To be present onsite through out the day</a:t>
            </a:r>
          </a:p>
          <a:p>
            <a:pPr lvl="2"/>
            <a:r>
              <a:rPr lang="en-US" dirty="0"/>
              <a:t>Manages rosters, awards badges, tracks volunteer hours</a:t>
            </a:r>
          </a:p>
          <a:p>
            <a:pPr lvl="1"/>
            <a:r>
              <a:rPr lang="en-US" dirty="0"/>
              <a:t>2x instructors per small group, </a:t>
            </a:r>
          </a:p>
          <a:p>
            <a:pPr lvl="2"/>
            <a:r>
              <a:rPr lang="en-US" dirty="0"/>
              <a:t>instructors may lead multiple small groups scheduled one week apart</a:t>
            </a:r>
          </a:p>
          <a:p>
            <a:pPr lvl="2"/>
            <a:r>
              <a:rPr lang="en-US" dirty="0"/>
              <a:t>Goal is to pair one seasoned w/ one freshman </a:t>
            </a:r>
          </a:p>
        </p:txBody>
      </p:sp>
    </p:spTree>
    <p:extLst>
      <p:ext uri="{BB962C8B-B14F-4D97-AF65-F5344CB8AC3E}">
        <p14:creationId xmlns:p14="http://schemas.microsoft.com/office/powerpoint/2010/main" val="3047726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63EBD-7D6C-DE4D-9CFC-48CB3A12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A97CC-3009-BA48-A3B7-11C27EDD0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Points</a:t>
            </a:r>
          </a:p>
          <a:p>
            <a:r>
              <a:rPr lang="en-US" dirty="0"/>
              <a:t>Timeline</a:t>
            </a:r>
          </a:p>
          <a:p>
            <a:r>
              <a:rPr lang="en-US" dirty="0"/>
              <a:t>Activity Description</a:t>
            </a:r>
          </a:p>
          <a:p>
            <a:r>
              <a:rPr lang="en-US" dirty="0"/>
              <a:t>Framework for online Workshop</a:t>
            </a:r>
          </a:p>
        </p:txBody>
      </p:sp>
    </p:spTree>
    <p:extLst>
      <p:ext uri="{BB962C8B-B14F-4D97-AF65-F5344CB8AC3E}">
        <p14:creationId xmlns:p14="http://schemas.microsoft.com/office/powerpoint/2010/main" val="154842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519CA-3B18-5948-BBD7-146A62267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05904-4640-4B49-B198-9647DB8AC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stuff</a:t>
            </a:r>
          </a:p>
          <a:p>
            <a:pPr lvl="1"/>
            <a:r>
              <a:rPr lang="en-US" dirty="0"/>
              <a:t>Briefing</a:t>
            </a:r>
          </a:p>
          <a:p>
            <a:pPr lvl="1"/>
            <a:r>
              <a:rPr lang="en-US" dirty="0"/>
              <a:t>Online Workshop</a:t>
            </a:r>
          </a:p>
          <a:p>
            <a:pPr lvl="1"/>
            <a:r>
              <a:rPr lang="en-US" dirty="0"/>
              <a:t>Small Group Field Trips</a:t>
            </a:r>
          </a:p>
          <a:p>
            <a:r>
              <a:rPr lang="en-US" dirty="0"/>
              <a:t>Guiding Principals</a:t>
            </a:r>
          </a:p>
          <a:p>
            <a:pPr lvl="1"/>
            <a:r>
              <a:rPr lang="en-US" dirty="0"/>
              <a:t>Keep it simple</a:t>
            </a:r>
          </a:p>
          <a:p>
            <a:pPr lvl="1"/>
            <a:r>
              <a:rPr lang="en-US" dirty="0"/>
              <a:t>Encourage discussion and interaction</a:t>
            </a:r>
          </a:p>
          <a:p>
            <a:pPr lvl="1"/>
            <a:r>
              <a:rPr lang="en-US" dirty="0"/>
              <a:t>Ensure course objectives are met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694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36399-2F38-6640-A393-2FCA2A727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2970EBF-BA77-9D45-A7F5-E0279F2387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708768"/>
              </p:ext>
            </p:extLst>
          </p:nvPr>
        </p:nvGraphicFramePr>
        <p:xfrm>
          <a:off x="832338" y="1397000"/>
          <a:ext cx="7854462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6843">
                  <a:extLst>
                    <a:ext uri="{9D8B030D-6E8A-4147-A177-3AD203B41FA5}">
                      <a16:colId xmlns:a16="http://schemas.microsoft.com/office/drawing/2014/main" val="2766730162"/>
                    </a:ext>
                  </a:extLst>
                </a:gridCol>
                <a:gridCol w="3187907">
                  <a:extLst>
                    <a:ext uri="{9D8B030D-6E8A-4147-A177-3AD203B41FA5}">
                      <a16:colId xmlns:a16="http://schemas.microsoft.com/office/drawing/2014/main" val="1388190807"/>
                    </a:ext>
                  </a:extLst>
                </a:gridCol>
                <a:gridCol w="2319712">
                  <a:extLst>
                    <a:ext uri="{9D8B030D-6E8A-4147-A177-3AD203B41FA5}">
                      <a16:colId xmlns:a16="http://schemas.microsoft.com/office/drawing/2014/main" val="32550260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215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7/9 – 9/30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Course Dev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949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7/29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 / No 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02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Post 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9/1 Close registration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756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Post Course Briefing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 Activity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585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9/7 – 9/18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Online Map &amp; Compass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Legacy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91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9/21 – 10/2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Online GPS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Legacy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717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9/26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FT Instructor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Instructors only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199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Workshop Instructor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936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10/7 &amp; 10/14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Online Workshop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 Activity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09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10/10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FT Instructor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w/Student prototype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298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10/17, 10/24, 10/31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Field Trips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200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799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BFF3B-363E-B14F-A470-2A3C43AC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9E1F2-E5BF-E941-A14A-AE81AA7DC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Course will be posted on Aug 3</a:t>
            </a:r>
            <a:r>
              <a:rPr lang="en-US" baseline="30000" dirty="0"/>
              <a:t>rd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Registration closes 9/1 (allowing us time to make adjustment due to Covid-19)</a:t>
            </a:r>
          </a:p>
          <a:p>
            <a:r>
              <a:rPr lang="en-US" dirty="0"/>
              <a:t>Activities to include:</a:t>
            </a:r>
          </a:p>
          <a:p>
            <a:pPr lvl="1"/>
            <a:r>
              <a:rPr lang="en-US" dirty="0"/>
              <a:t>Intro Briefing</a:t>
            </a:r>
          </a:p>
          <a:p>
            <a:pPr lvl="1"/>
            <a:r>
              <a:rPr lang="en-US" dirty="0"/>
              <a:t>Online Map and Compass</a:t>
            </a:r>
          </a:p>
          <a:p>
            <a:pPr lvl="1"/>
            <a:r>
              <a:rPr lang="en-US" dirty="0"/>
              <a:t>Online GPS</a:t>
            </a:r>
          </a:p>
          <a:p>
            <a:pPr lvl="1"/>
            <a:r>
              <a:rPr lang="en-US" dirty="0"/>
              <a:t>2x Online Workshops</a:t>
            </a:r>
          </a:p>
          <a:p>
            <a:pPr lvl="1"/>
            <a:r>
              <a:rPr lang="en-US" dirty="0"/>
              <a:t>6x Small Group Field Trips</a:t>
            </a:r>
          </a:p>
          <a:p>
            <a:r>
              <a:rPr lang="en-US" dirty="0"/>
              <a:t>36 Student Limit</a:t>
            </a:r>
          </a:p>
        </p:txBody>
      </p:sp>
    </p:spTree>
    <p:extLst>
      <p:ext uri="{BB962C8B-B14F-4D97-AF65-F5344CB8AC3E}">
        <p14:creationId xmlns:p14="http://schemas.microsoft.com/office/powerpoint/2010/main" val="2031991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E33E5-21ED-C14A-AB82-D840DFF47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A5048-6DD5-3D47-B0DD-7D0F27241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Structure, single 30min live ZOOM, recorded </a:t>
            </a:r>
          </a:p>
          <a:p>
            <a:r>
              <a:rPr lang="en-US" dirty="0"/>
              <a:t>Purpose,  to provide an overview of the the course and build a sense of collaboration</a:t>
            </a:r>
          </a:p>
          <a:p>
            <a:r>
              <a:rPr lang="en-US" dirty="0"/>
              <a:t>Main points:</a:t>
            </a:r>
          </a:p>
          <a:p>
            <a:pPr lvl="1"/>
            <a:r>
              <a:rPr lang="en-US" dirty="0"/>
              <a:t>Course structure as a result of Covid-19</a:t>
            </a:r>
          </a:p>
          <a:p>
            <a:pPr lvl="1"/>
            <a:r>
              <a:rPr lang="en-US" dirty="0"/>
              <a:t>What’s new, what we’re trying to achieve and how important feedback is</a:t>
            </a:r>
          </a:p>
          <a:p>
            <a:pPr lvl="1"/>
            <a:r>
              <a:rPr lang="en-US" dirty="0"/>
              <a:t>How to ask questions and provide feedback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565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E8EE0-5E22-BB4D-A8AC-D8D8BA563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Map &amp; Compass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EEAC3-9515-B243-9DDF-CE8331757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Structure: </a:t>
            </a:r>
          </a:p>
          <a:p>
            <a:pPr lvl="1"/>
            <a:r>
              <a:rPr lang="en-US" dirty="0"/>
              <a:t>Litmos no changes from last year</a:t>
            </a:r>
          </a:p>
          <a:p>
            <a:pPr lvl="1"/>
            <a:r>
              <a:rPr lang="en-US" dirty="0"/>
              <a:t>Self-paced, 12 days to complete</a:t>
            </a:r>
          </a:p>
          <a:p>
            <a:r>
              <a:rPr lang="en-US" dirty="0"/>
              <a:t>Instructors: </a:t>
            </a:r>
          </a:p>
          <a:p>
            <a:pPr lvl="1"/>
            <a:r>
              <a:rPr lang="en-US" dirty="0"/>
              <a:t>1x primary lead activity administration</a:t>
            </a:r>
          </a:p>
          <a:p>
            <a:pPr lvl="1"/>
            <a:r>
              <a:rPr lang="en-US" dirty="0"/>
              <a:t>1x support answers subject matter questions</a:t>
            </a:r>
          </a:p>
          <a:p>
            <a:r>
              <a:rPr lang="en-US" dirty="0"/>
              <a:t>Key points</a:t>
            </a:r>
          </a:p>
          <a:p>
            <a:pPr lvl="1"/>
            <a:r>
              <a:rPr lang="en-US" dirty="0"/>
              <a:t>No student materials required</a:t>
            </a:r>
          </a:p>
          <a:p>
            <a:pPr lvl="1"/>
            <a:r>
              <a:rPr lang="en-US" dirty="0"/>
              <a:t>All questions must be answered before moving to next topic </a:t>
            </a:r>
          </a:p>
        </p:txBody>
      </p:sp>
    </p:spTree>
    <p:extLst>
      <p:ext uri="{BB962C8B-B14F-4D97-AF65-F5344CB8AC3E}">
        <p14:creationId xmlns:p14="http://schemas.microsoft.com/office/powerpoint/2010/main" val="1363301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C00AC-A05D-874D-A4F7-1CEF0C163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GPS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1FC75-3890-A647-9731-42784C80F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Structure: </a:t>
            </a:r>
          </a:p>
          <a:p>
            <a:pPr lvl="1"/>
            <a:r>
              <a:rPr lang="en-US" dirty="0"/>
              <a:t>Updated Google Slides hosted on Google Drive</a:t>
            </a:r>
          </a:p>
          <a:p>
            <a:pPr lvl="1"/>
            <a:r>
              <a:rPr lang="en-US" dirty="0"/>
              <a:t>Seattle manages content and doc protections</a:t>
            </a:r>
          </a:p>
          <a:p>
            <a:pPr lvl="1"/>
            <a:r>
              <a:rPr lang="en-US" dirty="0"/>
              <a:t>Self-paced, 12 days to complete</a:t>
            </a:r>
          </a:p>
          <a:p>
            <a:r>
              <a:rPr lang="en-US" dirty="0"/>
              <a:t>Instructors</a:t>
            </a:r>
          </a:p>
          <a:p>
            <a:pPr lvl="1"/>
            <a:r>
              <a:rPr lang="en-US" dirty="0"/>
              <a:t>1x lead, primarily administration</a:t>
            </a:r>
          </a:p>
          <a:p>
            <a:pPr lvl="1"/>
            <a:r>
              <a:rPr lang="en-US" dirty="0"/>
              <a:t>1x support, answers subject matter questions</a:t>
            </a:r>
          </a:p>
          <a:p>
            <a:r>
              <a:rPr lang="en-US" dirty="0"/>
              <a:t>Key points</a:t>
            </a:r>
          </a:p>
          <a:p>
            <a:pPr lvl="1"/>
            <a:r>
              <a:rPr lang="en-US" dirty="0"/>
              <a:t>Students are required to upload files demonstrating that they have completed activity tasks</a:t>
            </a:r>
          </a:p>
          <a:p>
            <a:pPr lvl="1"/>
            <a:r>
              <a:rPr lang="en-US" dirty="0"/>
              <a:t>Instructors need to check uploads for competition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896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0BC43-E75E-FF49-AD6C-D552FE681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Workshop - </a:t>
            </a:r>
            <a:r>
              <a:rPr lang="en-US" dirty="0">
                <a:solidFill>
                  <a:srgbClr val="FF0000"/>
                </a:solidFill>
              </a:rPr>
              <a:t>DRAFT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81808-061E-124B-897F-59D2ECABD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610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Structure</a:t>
            </a:r>
          </a:p>
          <a:p>
            <a:pPr lvl="1"/>
            <a:r>
              <a:rPr lang="en-US" dirty="0"/>
              <a:t>Live ZOOM meeting with Mod B &amp; C breakout rooms</a:t>
            </a:r>
          </a:p>
          <a:p>
            <a:pPr lvl="1"/>
            <a:r>
              <a:rPr lang="en-US" dirty="0"/>
              <a:t>Two, single evening online workshops. Size TBD</a:t>
            </a:r>
          </a:p>
          <a:p>
            <a:pPr lvl="1"/>
            <a:r>
              <a:rPr lang="en-US" dirty="0"/>
              <a:t>1x Activity Lead</a:t>
            </a:r>
          </a:p>
          <a:p>
            <a:pPr lvl="1"/>
            <a:r>
              <a:rPr lang="en-US" dirty="0"/>
              <a:t>1x (?) Instructor for each breakout room</a:t>
            </a:r>
          </a:p>
          <a:p>
            <a:r>
              <a:rPr lang="en-US" dirty="0"/>
              <a:t>Key Points</a:t>
            </a:r>
          </a:p>
          <a:p>
            <a:pPr lvl="1"/>
            <a:r>
              <a:rPr lang="en-US" dirty="0"/>
              <a:t>Use existing content wherever possible, not required</a:t>
            </a:r>
          </a:p>
          <a:p>
            <a:pPr lvl="1"/>
            <a:r>
              <a:rPr lang="en-US" dirty="0"/>
              <a:t>Breakout rooms, small is better</a:t>
            </a:r>
          </a:p>
          <a:p>
            <a:pPr lvl="1"/>
            <a:r>
              <a:rPr lang="en-US" dirty="0"/>
              <a:t>Leverage online tools and digital docs where ever possible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263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ountaineers_Powerpoint_Template_Light-7" id="{A0651306-1768-9046-AAAF-A4998E9C5CB5}" vid="{35332D6F-398D-3441-89BE-1D573339C2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419</TotalTime>
  <Words>934</Words>
  <Application>Microsoft Macintosh PowerPoint</Application>
  <PresentationFormat>On-screen Show (4:3)</PresentationFormat>
  <Paragraphs>188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Wilderness Navigation Fall 2020</vt:lpstr>
      <vt:lpstr>Contents</vt:lpstr>
      <vt:lpstr>Key Points</vt:lpstr>
      <vt:lpstr>Timeline</vt:lpstr>
      <vt:lpstr>Posting</vt:lpstr>
      <vt:lpstr>Briefing</vt:lpstr>
      <vt:lpstr>Online Map &amp; Compass</vt:lpstr>
      <vt:lpstr>Online GPS</vt:lpstr>
      <vt:lpstr>Online Workshop - DRAFT</vt:lpstr>
      <vt:lpstr>Online Workshop - DRAFT</vt:lpstr>
      <vt:lpstr>Workshop Organization – DRAFT</vt:lpstr>
      <vt:lpstr>Online Workshop Schedule - DRAFT</vt:lpstr>
      <vt:lpstr>Welcome - DRAFT</vt:lpstr>
      <vt:lpstr>Map vs Actual (Mod “B”) - DRAFT</vt:lpstr>
      <vt:lpstr>Workflow w/ Tools (Mad “C”) - DRAFT</vt:lpstr>
      <vt:lpstr>Online Workshop Materials - DRAFT</vt:lpstr>
      <vt:lpstr>Field Trips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Wilderness Navigation Fall 2020</dc:title>
  <dc:creator>Alan Davey</dc:creator>
  <cp:lastModifiedBy>Alan Davey</cp:lastModifiedBy>
  <cp:revision>34</cp:revision>
  <dcterms:created xsi:type="dcterms:W3CDTF">2020-07-09T18:19:06Z</dcterms:created>
  <dcterms:modified xsi:type="dcterms:W3CDTF">2020-07-20T18:57:08Z</dcterms:modified>
</cp:coreProperties>
</file>