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slideMasters/slideMaster15.xml" ContentType="application/vnd.openxmlformats-officedocument.presentationml.slideMaster+xml"/>
  <Override PartName="/ppt/slides/slide15.xml" ContentType="application/vnd.openxmlformats-officedocument.presentationml.slide+xml"/>
  <Override PartName="/ppt/slideMasters/slideMaster16.xml" ContentType="application/vnd.openxmlformats-officedocument.presentationml.slideMaster+xml"/>
  <Override PartName="/ppt/slides/slide16.xml" ContentType="application/vnd.openxmlformats-officedocument.presentationml.slide+xml"/>
  <Override PartName="/ppt/slideMasters/slideMaster17.xml" ContentType="application/vnd.openxmlformats-officedocument.presentationml.slideMaster+xml"/>
  <Override PartName="/ppt/slides/slide17.xml" ContentType="application/vnd.openxmlformats-officedocument.presentationml.slide+xml"/>
  <Override PartName="/ppt/slideMasters/slideMaster18.xml" ContentType="application/vnd.openxmlformats-officedocument.presentationml.slideMaster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notesMasterIdLst>
    <p:notesMasterId r:id="rId24"/>
  </p:notesMasterIdLst>
  <p:sldSz cx="9144000" cy="5715000" type="screen16x10"/>
  <p:notesSz cx="5715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arget="slides/slide4.xml" Type="http://schemas.openxmlformats.org/officeDocument/2006/relationships/slide"/>  <Relationship Id="rId6" Target="slides/slide5.xml" Type="http://schemas.openxmlformats.org/officeDocument/2006/relationships/slide"/>  <Relationship Id="rId7" Target="slides/slide6.xml" Type="http://schemas.openxmlformats.org/officeDocument/2006/relationships/slide"/>  <Relationship Id="rId8" Target="slides/slide7.xml" Type="http://schemas.openxmlformats.org/officeDocument/2006/relationships/slide"/>  <Relationship Id="rId9" Target="slides/slide8.xml" Type="http://schemas.openxmlformats.org/officeDocument/2006/relationships/slide"/>  <Relationship Id="rId10" Target="slides/slide9.xml" Type="http://schemas.openxmlformats.org/officeDocument/2006/relationships/slide"/>  <Relationship Id="rId11" Target="slides/slide10.xml" Type="http://schemas.openxmlformats.org/officeDocument/2006/relationships/slide"/>  <Relationship Id="rId12" Target="slides/slide11.xml" Type="http://schemas.openxmlformats.org/officeDocument/2006/relationships/slide"/>  <Relationship Id="rId13" Target="slides/slide12.xml" Type="http://schemas.openxmlformats.org/officeDocument/2006/relationships/slide"/>  <Relationship Id="rId14" Target="slides/slide13.xml" Type="http://schemas.openxmlformats.org/officeDocument/2006/relationships/slide"/>  <Relationship Id="rId15" Target="slides/slide14.xml" Type="http://schemas.openxmlformats.org/officeDocument/2006/relationships/slide"/>  <Relationship Id="rId16" Target="slides/slide15.xml" Type="http://schemas.openxmlformats.org/officeDocument/2006/relationships/slide"/>  <Relationship Id="rId17" Target="slides/slide16.xml" Type="http://schemas.openxmlformats.org/officeDocument/2006/relationships/slide"/>  <Relationship Id="rId18" Target="slides/slide17.xml" Type="http://schemas.openxmlformats.org/officeDocument/2006/relationships/slide"/>  <Relationship Id="rId19" Target="slides/slide18.xml" Type="http://schemas.openxmlformats.org/officeDocument/2006/relationships/slide"/>  <Relationship Id="rId20" Type="http://schemas.openxmlformats.org/officeDocument/2006/relationships/presProps" Target="presProps.xml"/>  <Relationship Id="rId21" Type="http://schemas.openxmlformats.org/officeDocument/2006/relationships/viewProps" Target="viewProps.xml"/>  <Relationship Id="rId22" Type="http://schemas.openxmlformats.org/officeDocument/2006/relationships/theme" Target="theme/theme1.xml"/>  <Relationship Id="rId23" Type="http://schemas.openxmlformats.org/officeDocument/2006/relationships/tableStyles" Target="tableStyles.xml"/>  <Relationship Id="rId24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_rels/slide10.xml.rels><?xml version="1.0" encoding="UTF-8" standalone="yes"?>
<Relationships xmlns="http://schemas.openxmlformats.org/package/2006/relationships"><Relationship Id="rId1" Target="../media/image10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0.xml" Type="http://schemas.openxmlformats.org/officeDocument/2006/relationships/notesSlide"/></Relationships>
</file>

<file path=ppt/slides/_rels/slide11.xml.rels><?xml version="1.0" encoding="UTF-8" standalone="yes"?>
<Relationships xmlns="http://schemas.openxmlformats.org/package/2006/relationships"><Relationship Id="rId1" Target="../media/image1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1.xml" Type="http://schemas.openxmlformats.org/officeDocument/2006/relationships/notesSlide"/></Relationships>
</file>

<file path=ppt/slides/_rels/slide12.xml.rels><?xml version="1.0" encoding="UTF-8" standalone="yes"?>
<Relationships xmlns="http://schemas.openxmlformats.org/package/2006/relationships"><Relationship Id="rId1" Target="../media/image1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2.xml" Type="http://schemas.openxmlformats.org/officeDocument/2006/relationships/notesSlide"/></Relationships>
</file>

<file path=ppt/slides/_rels/slide13.xml.rels><?xml version="1.0" encoding="UTF-8" standalone="yes"?>
<Relationships xmlns="http://schemas.openxmlformats.org/package/2006/relationships"><Relationship Id="rId1" Target="../media/image1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3.xml" Type="http://schemas.openxmlformats.org/officeDocument/2006/relationships/notesSlide"/></Relationships>
</file>

<file path=ppt/slides/_rels/slide14.xml.rels><?xml version="1.0" encoding="UTF-8" standalone="yes"?>
<Relationships xmlns="http://schemas.openxmlformats.org/package/2006/relationships"><Relationship Id="rId1" Target="../media/image1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4.xml" Type="http://schemas.openxmlformats.org/officeDocument/2006/relationships/notesSlide"/></Relationships>
</file>

<file path=ppt/slides/_rels/slide15.xml.rels><?xml version="1.0" encoding="UTF-8" standalone="yes"?>
<Relationships xmlns="http://schemas.openxmlformats.org/package/2006/relationships"><Relationship Id="rId1" Target="../media/image15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5.xml" Type="http://schemas.openxmlformats.org/officeDocument/2006/relationships/notesSlide"/></Relationships>
</file>

<file path=ppt/slides/_rels/slide16.xml.rels><?xml version="1.0" encoding="UTF-8" standalone="yes"?>
<Relationships xmlns="http://schemas.openxmlformats.org/package/2006/relationships"><Relationship Id="rId1" Target="../media/image16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6.xml" Type="http://schemas.openxmlformats.org/officeDocument/2006/relationships/notesSlide"/></Relationships>
</file>

<file path=ppt/slides/_rels/slide17.xml.rels><?xml version="1.0" encoding="UTF-8" standalone="yes"?>
<Relationships xmlns="http://schemas.openxmlformats.org/package/2006/relationships"><Relationship Id="rId1" Target="../media/image17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7.xml" Type="http://schemas.openxmlformats.org/officeDocument/2006/relationships/notesSlide"/></Relationships>
</file>

<file path=ppt/slides/_rels/slide18.xml.rels><?xml version="1.0" encoding="UTF-8" standalone="yes"?>
<Relationships xmlns="http://schemas.openxmlformats.org/package/2006/relationships"><Relationship Id="rId1" Target="../media/image18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8.xml" Type="http://schemas.openxmlformats.org/officeDocument/2006/relationships/notesSlide"/></Relationships>
</file>

<file path=ppt/slides/_rels/slide2.xml.rels><?xml version="1.0" encoding="UTF-8" standalone="yes"?>
<Relationships xmlns="http://schemas.openxmlformats.org/package/2006/relationships"><Relationship Id="rId1" Target="../media/image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2.xml" Type="http://schemas.openxmlformats.org/officeDocument/2006/relationships/notesSlide"/></Relationships>
</file>

<file path=ppt/slides/_rels/slide3.xml.rels><?xml version="1.0" encoding="UTF-8" standalone="yes"?>
<Relationships xmlns="http://schemas.openxmlformats.org/package/2006/relationships"><Relationship Id="rId1" Target="../media/image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arget="../media/image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4.xml" Type="http://schemas.openxmlformats.org/officeDocument/2006/relationships/notesSlide"/></Relationships>
</file>

<file path=ppt/slides/_rels/slide5.xml.rels><?xml version="1.0" encoding="UTF-8" standalone="yes"?>
<Relationships xmlns="http://schemas.openxmlformats.org/package/2006/relationships"><Relationship Id="rId1" Target="../media/image5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5.xml" Type="http://schemas.openxmlformats.org/officeDocument/2006/relationships/notesSlide"/></Relationships>
</file>

<file path=ppt/slides/_rels/slide6.xml.rels><?xml version="1.0" encoding="UTF-8" standalone="yes"?>
<Relationships xmlns="http://schemas.openxmlformats.org/package/2006/relationships"><Relationship Id="rId1" Target="../media/image6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6.xml" Type="http://schemas.openxmlformats.org/officeDocument/2006/relationships/notesSlide"/></Relationships>
</file>

<file path=ppt/slides/_rels/slide7.xml.rels><?xml version="1.0" encoding="UTF-8" standalone="yes"?>
<Relationships xmlns="http://schemas.openxmlformats.org/package/2006/relationships"><Relationship Id="rId1" Target="../media/image7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1" Target="../media/image8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8.xml" Type="http://schemas.openxmlformats.org/officeDocument/2006/relationships/notesSlide"/></Relationships>
</file>

<file path=ppt/slides/_rels/slide9.xml.rels><?xml version="1.0" encoding="UTF-8" standalone="yes"?>
<Relationships xmlns="http://schemas.openxmlformats.org/package/2006/relationships"><Relationship Id="rId1" Target="../media/image9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2020-12-21T15:50:48.547Z</dcterms:created>
  <dcterms:modified xsi:type="dcterms:W3CDTF">2020-12-21T15:50:48.547Z</dcterms:modified>
</cp:coreProperties>
</file>