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8" r:id="rId5"/>
    <p:sldId id="519" r:id="rId6"/>
    <p:sldId id="525" r:id="rId7"/>
    <p:sldId id="451" r:id="rId8"/>
    <p:sldId id="478" r:id="rId9"/>
    <p:sldId id="473" r:id="rId10"/>
    <p:sldId id="526" r:id="rId11"/>
    <p:sldId id="527" r:id="rId12"/>
    <p:sldId id="528" r:id="rId13"/>
    <p:sldId id="411" r:id="rId14"/>
    <p:sldId id="497" r:id="rId15"/>
    <p:sldId id="480" r:id="rId16"/>
    <p:sldId id="431" r:id="rId17"/>
    <p:sldId id="461" r:id="rId18"/>
    <p:sldId id="481" r:id="rId19"/>
    <p:sldId id="463" r:id="rId20"/>
    <p:sldId id="436" r:id="rId21"/>
    <p:sldId id="487" r:id="rId22"/>
    <p:sldId id="471" r:id="rId23"/>
    <p:sldId id="522" r:id="rId24"/>
    <p:sldId id="523" r:id="rId25"/>
    <p:sldId id="524" r:id="rId26"/>
    <p:sldId id="515" r:id="rId27"/>
    <p:sldId id="438" r:id="rId28"/>
    <p:sldId id="482" r:id="rId29"/>
    <p:sldId id="521" r:id="rId30"/>
    <p:sldId id="517" r:id="rId31"/>
    <p:sldId id="520" r:id="rId32"/>
    <p:sldId id="518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FB63B-C857-416A-8D58-3D44683974C9}" v="5" dt="2021-12-17T14:52:20.252"/>
    <p1510:client id="{5777C3DB-F655-1E1D-9E50-1AB88B137D7D}" v="369" dt="2021-12-16T13:46:40.267"/>
    <p1510:client id="{76C6F6A1-0F65-4455-8D20-C6ED2886934D}" v="51" dt="2021-12-17T16:47:01.033"/>
    <p1510:client id="{7FA412F0-B7B8-4D11-B068-96DEADE8D38A}" v="71" dt="2021-12-15T22:36:45.520"/>
    <p1510:client id="{85378774-F4C1-4F7C-A404-C6728A92E7B9}" v="11" dt="2021-12-17T13:02:49.237"/>
    <p1510:client id="{8AE143A8-1FF7-47EF-8274-C20D7FC11D82}" v="417" dt="2021-12-15T23:27:15.434"/>
    <p1510:client id="{A0E36443-F9AB-4BBC-890F-F77A4CBBAF6D}" v="374" dt="2021-12-16T13:15:57.559"/>
    <p1510:client id="{BFA80D44-D3B4-49F1-BFA1-D97EC3998B8A}" v="379" dt="2021-12-15T23:16:29.736"/>
    <p1510:client id="{F24B6CA2-28E3-4EA8-91C6-46299FD6CF0D}" v="40" dt="2021-12-16T02:05:39.043"/>
    <p1510:client id="{F7496CDD-56A9-4CF2-81E2-1CF91977C166}" v="4" dt="2021-12-16T23:22:59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stiadi, Esta" userId="S::esta.tovstiadi@suny.edu::b592cbb2-ea38-4240-8a3a-6613487ae435" providerId="AD" clId="Web-{9EE25CAC-DF62-DAAA-BBA5-3ABCFA52FE02}"/>
    <pc:docChg chg="delSld modSld">
      <pc:chgData name="Tovstiadi, Esta" userId="S::esta.tovstiadi@suny.edu::b592cbb2-ea38-4240-8a3a-6613487ae435" providerId="AD" clId="Web-{9EE25CAC-DF62-DAAA-BBA5-3ABCFA52FE02}" dt="2021-12-14T21:40:44.126" v="101" actId="20577"/>
      <pc:docMkLst>
        <pc:docMk/>
      </pc:docMkLst>
      <pc:sldChg chg="modSp">
        <pc:chgData name="Tovstiadi, Esta" userId="S::esta.tovstiadi@suny.edu::b592cbb2-ea38-4240-8a3a-6613487ae435" providerId="AD" clId="Web-{9EE25CAC-DF62-DAAA-BBA5-3ABCFA52FE02}" dt="2021-12-14T21:19:37.653" v="28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9EE25CAC-DF62-DAAA-BBA5-3ABCFA52FE02}" dt="2021-12-14T21:19:37.653" v="28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9EE25CAC-DF62-DAAA-BBA5-3ABCFA52FE02}" dt="2021-12-14T21:21:18.781" v="72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9EE25CAC-DF62-DAAA-BBA5-3ABCFA52FE02}" dt="2021-12-14T21:21:18.781" v="72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9EE25CAC-DF62-DAAA-BBA5-3ABCFA52FE02}" dt="2021-12-14T21:40:44.126" v="101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9EE25CAC-DF62-DAAA-BBA5-3ABCFA52FE02}" dt="2021-12-14T21:40:44.126" v="101" actId="20577"/>
          <ac:spMkLst>
            <pc:docMk/>
            <pc:sldMk cId="3745315215" sldId="481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F7496CDD-56A9-4CF2-81E2-1CF91977C166}"/>
    <pc:docChg chg="modSld">
      <pc:chgData name="Tovstiadi, Esta" userId="S::esta.tovstiadi@suny.edu::b592cbb2-ea38-4240-8a3a-6613487ae435" providerId="AD" clId="Web-{F7496CDD-56A9-4CF2-81E2-1CF91977C166}" dt="2021-12-16T23:22:57.585" v="2" actId="20577"/>
      <pc:docMkLst>
        <pc:docMk/>
      </pc:docMkLst>
      <pc:sldChg chg="modSp">
        <pc:chgData name="Tovstiadi, Esta" userId="S::esta.tovstiadi@suny.edu::b592cbb2-ea38-4240-8a3a-6613487ae435" providerId="AD" clId="Web-{F7496CDD-56A9-4CF2-81E2-1CF91977C166}" dt="2021-12-16T23:22:57.585" v="2" actId="20577"/>
        <pc:sldMkLst>
          <pc:docMk/>
          <pc:sldMk cId="1533645088" sldId="525"/>
        </pc:sldMkLst>
        <pc:spChg chg="mod">
          <ac:chgData name="Tovstiadi, Esta" userId="S::esta.tovstiadi@suny.edu::b592cbb2-ea38-4240-8a3a-6613487ae435" providerId="AD" clId="Web-{F7496CDD-56A9-4CF2-81E2-1CF91977C166}" dt="2021-12-16T23:22:57.585" v="2" actId="20577"/>
          <ac:spMkLst>
            <pc:docMk/>
            <pc:sldMk cId="1533645088" sldId="525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BFA80D44-D3B4-49F1-BFA1-D97EC3998B8A}"/>
    <pc:docChg chg="addSld modSld sldOrd">
      <pc:chgData name="McGee, Margaret" userId="S::margaret.mcgee@suny.edu::07377fe7-8f05-4c22-a697-5f820ef7115e" providerId="AD" clId="Web-{BFA80D44-D3B4-49F1-BFA1-D97EC3998B8A}" dt="2021-12-15T23:16:29.736" v="378" actId="20577"/>
      <pc:docMkLst>
        <pc:docMk/>
      </pc:docMkLst>
      <pc:sldChg chg="modSp add ord replId">
        <pc:chgData name="McGee, Margaret" userId="S::margaret.mcgee@suny.edu::07377fe7-8f05-4c22-a697-5f820ef7115e" providerId="AD" clId="Web-{BFA80D44-D3B4-49F1-BFA1-D97EC3998B8A}" dt="2021-12-15T23:16:29.736" v="378" actId="20577"/>
        <pc:sldMkLst>
          <pc:docMk/>
          <pc:sldMk cId="540417132" sldId="524"/>
        </pc:sldMkLst>
        <pc:spChg chg="mod">
          <ac:chgData name="McGee, Margaret" userId="S::margaret.mcgee@suny.edu::07377fe7-8f05-4c22-a697-5f820ef7115e" providerId="AD" clId="Web-{BFA80D44-D3B4-49F1-BFA1-D97EC3998B8A}" dt="2021-12-15T23:07:06.628" v="20" actId="20577"/>
          <ac:spMkLst>
            <pc:docMk/>
            <pc:sldMk cId="540417132" sldId="52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BFA80D44-D3B4-49F1-BFA1-D97EC3998B8A}" dt="2021-12-15T23:16:29.736" v="378" actId="20577"/>
          <ac:spMkLst>
            <pc:docMk/>
            <pc:sldMk cId="540417132" sldId="524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8AAE6A25-78B0-4C06-AAF9-CF14FFE89807}"/>
    <pc:docChg chg="addSld delSld modSld">
      <pc:chgData name="McGee, Margaret" userId="S::margaret.mcgee@suny.edu::07377fe7-8f05-4c22-a697-5f820ef7115e" providerId="AD" clId="Web-{8AAE6A25-78B0-4C06-AAF9-CF14FFE89807}" dt="2021-12-15T17:10:24.610" v="309"/>
      <pc:docMkLst>
        <pc:docMk/>
      </pc:docMkLst>
      <pc:sldChg chg="addSp modSp">
        <pc:chgData name="McGee, Margaret" userId="S::margaret.mcgee@suny.edu::07377fe7-8f05-4c22-a697-5f820ef7115e" providerId="AD" clId="Web-{8AAE6A25-78B0-4C06-AAF9-CF14FFE89807}" dt="2021-12-15T17:07:33.678" v="243" actId="1076"/>
        <pc:sldMkLst>
          <pc:docMk/>
          <pc:sldMk cId="1107994843" sldId="523"/>
        </pc:sldMkLst>
        <pc:spChg chg="mod">
          <ac:chgData name="McGee, Margaret" userId="S::margaret.mcgee@suny.edu::07377fe7-8f05-4c22-a697-5f820ef7115e" providerId="AD" clId="Web-{8AAE6A25-78B0-4C06-AAF9-CF14FFE89807}" dt="2021-12-15T17:07:25.256" v="241" actId="20577"/>
          <ac:spMkLst>
            <pc:docMk/>
            <pc:sldMk cId="1107994843" sldId="523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8AAE6A25-78B0-4C06-AAF9-CF14FFE89807}" dt="2021-12-15T17:07:33.678" v="243" actId="1076"/>
          <ac:picMkLst>
            <pc:docMk/>
            <pc:sldMk cId="1107994843" sldId="523"/>
            <ac:picMk id="4" creationId="{D86F3D4A-3E8D-4598-9C7F-B397ABE20C0D}"/>
          </ac:picMkLst>
        </pc:picChg>
        <pc:picChg chg="add mod">
          <ac:chgData name="McGee, Margaret" userId="S::margaret.mcgee@suny.edu::07377fe7-8f05-4c22-a697-5f820ef7115e" providerId="AD" clId="Web-{8AAE6A25-78B0-4C06-AAF9-CF14FFE89807}" dt="2021-12-15T17:07:29.787" v="242" actId="1076"/>
          <ac:picMkLst>
            <pc:docMk/>
            <pc:sldMk cId="1107994843" sldId="523"/>
            <ac:picMk id="5" creationId="{A83FECEF-849B-46CB-A6A5-AFB85A6F72AD}"/>
          </ac:picMkLst>
        </pc:picChg>
      </pc:sldChg>
      <pc:sldChg chg="delSp modSp add del replId">
        <pc:chgData name="McGee, Margaret" userId="S::margaret.mcgee@suny.edu::07377fe7-8f05-4c22-a697-5f820ef7115e" providerId="AD" clId="Web-{8AAE6A25-78B0-4C06-AAF9-CF14FFE89807}" dt="2021-12-15T17:10:24.610" v="309"/>
        <pc:sldMkLst>
          <pc:docMk/>
          <pc:sldMk cId="2951875862" sldId="524"/>
        </pc:sldMkLst>
        <pc:spChg chg="mod">
          <ac:chgData name="McGee, Margaret" userId="S::margaret.mcgee@suny.edu::07377fe7-8f05-4c22-a697-5f820ef7115e" providerId="AD" clId="Web-{8AAE6A25-78B0-4C06-AAF9-CF14FFE89807}" dt="2021-12-15T17:09:35.404" v="261" actId="20577"/>
          <ac:spMkLst>
            <pc:docMk/>
            <pc:sldMk cId="2951875862" sldId="52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8AAE6A25-78B0-4C06-AAF9-CF14FFE89807}" dt="2021-12-15T17:10:22.938" v="308" actId="20577"/>
          <ac:spMkLst>
            <pc:docMk/>
            <pc:sldMk cId="2951875862" sldId="524"/>
            <ac:spMk id="3" creationId="{7307718E-8D26-454B-804F-6AC1A4FD2369}"/>
          </ac:spMkLst>
        </pc:spChg>
        <pc:picChg chg="del">
          <ac:chgData name="McGee, Margaret" userId="S::margaret.mcgee@suny.edu::07377fe7-8f05-4c22-a697-5f820ef7115e" providerId="AD" clId="Web-{8AAE6A25-78B0-4C06-AAF9-CF14FFE89807}" dt="2021-12-15T17:08:08.758" v="246"/>
          <ac:picMkLst>
            <pc:docMk/>
            <pc:sldMk cId="2951875862" sldId="524"/>
            <ac:picMk id="4" creationId="{D86F3D4A-3E8D-4598-9C7F-B397ABE20C0D}"/>
          </ac:picMkLst>
        </pc:picChg>
        <pc:picChg chg="del">
          <ac:chgData name="McGee, Margaret" userId="S::margaret.mcgee@suny.edu::07377fe7-8f05-4c22-a697-5f820ef7115e" providerId="AD" clId="Web-{8AAE6A25-78B0-4C06-AAF9-CF14FFE89807}" dt="2021-12-15T17:08:07.133" v="245"/>
          <ac:picMkLst>
            <pc:docMk/>
            <pc:sldMk cId="2951875862" sldId="524"/>
            <ac:picMk id="5" creationId="{A83FECEF-849B-46CB-A6A5-AFB85A6F72AD}"/>
          </ac:picMkLst>
        </pc:picChg>
      </pc:sldChg>
    </pc:docChg>
  </pc:docChgLst>
  <pc:docChgLst>
    <pc:chgData name="McGee, Margaret" userId="S::margaret.mcgee@suny.edu::07377fe7-8f05-4c22-a697-5f820ef7115e" providerId="AD" clId="Web-{9BB1E89C-FC69-4C5F-846C-F352D52A852F}"/>
    <pc:docChg chg="addSld modSld">
      <pc:chgData name="McGee, Margaret" userId="S::margaret.mcgee@suny.edu::07377fe7-8f05-4c22-a697-5f820ef7115e" providerId="AD" clId="Web-{9BB1E89C-FC69-4C5F-846C-F352D52A852F}" dt="2021-12-15T02:39:39.386" v="916" actId="20577"/>
      <pc:docMkLst>
        <pc:docMk/>
      </pc:docMkLst>
      <pc:sldChg chg="modSp">
        <pc:chgData name="McGee, Margaret" userId="S::margaret.mcgee@suny.edu::07377fe7-8f05-4c22-a697-5f820ef7115e" providerId="AD" clId="Web-{9BB1E89C-FC69-4C5F-846C-F352D52A852F}" dt="2021-12-15T02:35:51.988" v="599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9BB1E89C-FC69-4C5F-846C-F352D52A852F}" dt="2021-12-15T02:35:51.988" v="599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9BB1E89C-FC69-4C5F-846C-F352D52A852F}" dt="2021-12-15T02:35:07.643" v="593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9BB1E89C-FC69-4C5F-846C-F352D52A852F}" dt="2021-12-15T02:35:07.643" v="593" actId="20577"/>
          <ac:spMkLst>
            <pc:docMk/>
            <pc:sldMk cId="3256846734" sldId="487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9BB1E89C-FC69-4C5F-846C-F352D52A852F}" dt="2021-12-15T02:36:08.004" v="607" actId="20577"/>
        <pc:sldMkLst>
          <pc:docMk/>
          <pc:sldMk cId="689570117" sldId="515"/>
        </pc:sldMkLst>
        <pc:spChg chg="mod">
          <ac:chgData name="McGee, Margaret" userId="S::margaret.mcgee@suny.edu::07377fe7-8f05-4c22-a697-5f820ef7115e" providerId="AD" clId="Web-{9BB1E89C-FC69-4C5F-846C-F352D52A852F}" dt="2021-12-15T02:36:08.004" v="607" actId="20577"/>
          <ac:spMkLst>
            <pc:docMk/>
            <pc:sldMk cId="689570117" sldId="515"/>
            <ac:spMk id="2" creationId="{951BD01F-DF2B-47F8-9FCF-DF60BE5A8D2C}"/>
          </ac:spMkLst>
        </pc:spChg>
      </pc:sldChg>
      <pc:sldChg chg="delSp modSp add replId">
        <pc:chgData name="McGee, Margaret" userId="S::margaret.mcgee@suny.edu::07377fe7-8f05-4c22-a697-5f820ef7115e" providerId="AD" clId="Web-{9BB1E89C-FC69-4C5F-846C-F352D52A852F}" dt="2021-12-15T02:39:39.386" v="916" actId="20577"/>
        <pc:sldMkLst>
          <pc:docMk/>
          <pc:sldMk cId="3094236856" sldId="522"/>
        </pc:sldMkLst>
        <pc:spChg chg="mod">
          <ac:chgData name="McGee, Margaret" userId="S::margaret.mcgee@suny.edu::07377fe7-8f05-4c22-a697-5f820ef7115e" providerId="AD" clId="Web-{9BB1E89C-FC69-4C5F-846C-F352D52A852F}" dt="2021-12-15T02:37:45.351" v="690" actId="20577"/>
          <ac:spMkLst>
            <pc:docMk/>
            <pc:sldMk cId="3094236856" sldId="522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9BB1E89C-FC69-4C5F-846C-F352D52A852F}" dt="2021-12-15T02:39:39.386" v="916" actId="20577"/>
          <ac:spMkLst>
            <pc:docMk/>
            <pc:sldMk cId="3094236856" sldId="522"/>
            <ac:spMk id="3" creationId="{7307718E-8D26-454B-804F-6AC1A4FD2369}"/>
          </ac:spMkLst>
        </pc:spChg>
        <pc:picChg chg="del">
          <ac:chgData name="McGee, Margaret" userId="S::margaret.mcgee@suny.edu::07377fe7-8f05-4c22-a697-5f820ef7115e" providerId="AD" clId="Web-{9BB1E89C-FC69-4C5F-846C-F352D52A852F}" dt="2021-12-15T02:37:10.709" v="626"/>
          <ac:picMkLst>
            <pc:docMk/>
            <pc:sldMk cId="3094236856" sldId="522"/>
            <ac:picMk id="4" creationId="{58B6AF28-F0AB-4CDD-9718-1B9627A8651A}"/>
          </ac:picMkLst>
        </pc:picChg>
        <pc:picChg chg="del">
          <ac:chgData name="McGee, Margaret" userId="S::margaret.mcgee@suny.edu::07377fe7-8f05-4c22-a697-5f820ef7115e" providerId="AD" clId="Web-{9BB1E89C-FC69-4C5F-846C-F352D52A852F}" dt="2021-12-15T02:37:05.928" v="625"/>
          <ac:picMkLst>
            <pc:docMk/>
            <pc:sldMk cId="3094236856" sldId="522"/>
            <ac:picMk id="5" creationId="{81F79E81-A029-492E-B1C6-66DE247E338B}"/>
          </ac:picMkLst>
        </pc:picChg>
      </pc:sldChg>
    </pc:docChg>
  </pc:docChgLst>
  <pc:docChgLst>
    <pc:chgData name="McGee, Margaret" userId="S::margaret.mcgee@suny.edu::07377fe7-8f05-4c22-a697-5f820ef7115e" providerId="AD" clId="Web-{7FA412F0-B7B8-4D11-B068-96DEADE8D38A}"/>
    <pc:docChg chg="modSld">
      <pc:chgData name="McGee, Margaret" userId="S::margaret.mcgee@suny.edu::07377fe7-8f05-4c22-a697-5f820ef7115e" providerId="AD" clId="Web-{7FA412F0-B7B8-4D11-B068-96DEADE8D38A}" dt="2021-12-15T22:36:45.113" v="75" actId="20577"/>
      <pc:docMkLst>
        <pc:docMk/>
      </pc:docMkLst>
      <pc:sldChg chg="modSp">
        <pc:chgData name="McGee, Margaret" userId="S::margaret.mcgee@suny.edu::07377fe7-8f05-4c22-a697-5f820ef7115e" providerId="AD" clId="Web-{7FA412F0-B7B8-4D11-B068-96DEADE8D38A}" dt="2021-12-15T22:35:04.720" v="46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7FA412F0-B7B8-4D11-B068-96DEADE8D38A}" dt="2021-12-15T22:35:04.720" v="46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FA412F0-B7B8-4D11-B068-96DEADE8D38A}" dt="2021-12-15T22:31:24.137" v="1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7FA412F0-B7B8-4D11-B068-96DEADE8D38A}" dt="2021-12-15T22:31:24.137" v="1" actId="20577"/>
          <ac:spMkLst>
            <pc:docMk/>
            <pc:sldMk cId="3256846734" sldId="487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FA412F0-B7B8-4D11-B068-96DEADE8D38A}" dt="2021-12-15T22:35:32.361" v="53" actId="20577"/>
        <pc:sldMkLst>
          <pc:docMk/>
          <pc:sldMk cId="3094236856" sldId="522"/>
        </pc:sldMkLst>
        <pc:spChg chg="mod">
          <ac:chgData name="McGee, Margaret" userId="S::margaret.mcgee@suny.edu::07377fe7-8f05-4c22-a697-5f820ef7115e" providerId="AD" clId="Web-{7FA412F0-B7B8-4D11-B068-96DEADE8D38A}" dt="2021-12-15T22:35:32.361" v="53" actId="20577"/>
          <ac:spMkLst>
            <pc:docMk/>
            <pc:sldMk cId="3094236856" sldId="522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FA412F0-B7B8-4D11-B068-96DEADE8D38A}" dt="2021-12-15T22:36:45.113" v="75" actId="20577"/>
        <pc:sldMkLst>
          <pc:docMk/>
          <pc:sldMk cId="1107994843" sldId="523"/>
        </pc:sldMkLst>
        <pc:spChg chg="mod">
          <ac:chgData name="McGee, Margaret" userId="S::margaret.mcgee@suny.edu::07377fe7-8f05-4c22-a697-5f820ef7115e" providerId="AD" clId="Web-{7FA412F0-B7B8-4D11-B068-96DEADE8D38A}" dt="2021-12-15T22:36:45.113" v="75" actId="20577"/>
          <ac:spMkLst>
            <pc:docMk/>
            <pc:sldMk cId="1107994843" sldId="523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6A5CFCE0-BEB3-4120-B49A-60E54B7BFD7A}"/>
    <pc:docChg chg="modSld">
      <pc:chgData name="McGee, Margaret" userId="S::margaret.mcgee@suny.edu::07377fe7-8f05-4c22-a697-5f820ef7115e" providerId="AD" clId="Web-{6A5CFCE0-BEB3-4120-B49A-60E54B7BFD7A}" dt="2021-12-15T13:06:08.587" v="60" actId="20577"/>
      <pc:docMkLst>
        <pc:docMk/>
      </pc:docMkLst>
      <pc:sldChg chg="modSp">
        <pc:chgData name="McGee, Margaret" userId="S::margaret.mcgee@suny.edu::07377fe7-8f05-4c22-a697-5f820ef7115e" providerId="AD" clId="Web-{6A5CFCE0-BEB3-4120-B49A-60E54B7BFD7A}" dt="2021-12-15T13:06:08.587" v="60" actId="20577"/>
        <pc:sldMkLst>
          <pc:docMk/>
          <pc:sldMk cId="3094236856" sldId="522"/>
        </pc:sldMkLst>
        <pc:spChg chg="mod">
          <ac:chgData name="McGee, Margaret" userId="S::margaret.mcgee@suny.edu::07377fe7-8f05-4c22-a697-5f820ef7115e" providerId="AD" clId="Web-{6A5CFCE0-BEB3-4120-B49A-60E54B7BFD7A}" dt="2021-12-15T13:06:08.587" v="60" actId="20577"/>
          <ac:spMkLst>
            <pc:docMk/>
            <pc:sldMk cId="3094236856" sldId="522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C0DA6E40-55FE-4911-B9F8-6D6D76D3F244}"/>
    <pc:docChg chg="modSld">
      <pc:chgData name="McGee, Margaret" userId="S::margaret.mcgee@suny.edu::07377fe7-8f05-4c22-a697-5f820ef7115e" providerId="AD" clId="Web-{C0DA6E40-55FE-4911-B9F8-6D6D76D3F244}" dt="2021-12-15T16:51:14.520" v="78" actId="20577"/>
      <pc:docMkLst>
        <pc:docMk/>
      </pc:docMkLst>
      <pc:sldChg chg="modSp">
        <pc:chgData name="McGee, Margaret" userId="S::margaret.mcgee@suny.edu::07377fe7-8f05-4c22-a697-5f820ef7115e" providerId="AD" clId="Web-{C0DA6E40-55FE-4911-B9F8-6D6D76D3F244}" dt="2021-12-15T16:51:14.520" v="78" actId="20577"/>
        <pc:sldMkLst>
          <pc:docMk/>
          <pc:sldMk cId="1107994843" sldId="523"/>
        </pc:sldMkLst>
        <pc:spChg chg="mod">
          <ac:chgData name="McGee, Margaret" userId="S::margaret.mcgee@suny.edu::07377fe7-8f05-4c22-a697-5f820ef7115e" providerId="AD" clId="Web-{C0DA6E40-55FE-4911-B9F8-6D6D76D3F244}" dt="2021-12-15T16:51:14.520" v="78" actId="20577"/>
          <ac:spMkLst>
            <pc:docMk/>
            <pc:sldMk cId="1107994843" sldId="523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85378774-F4C1-4F7C-A404-C6728A92E7B9}"/>
    <pc:docChg chg="modSld">
      <pc:chgData name="Eichelberger, Michelle" userId="S::michelle.eichelberger@suny.edu::1bd4442c-2af1-40d1-9d43-8e1df5db51d4" providerId="AD" clId="Web-{85378774-F4C1-4F7C-A404-C6728A92E7B9}" dt="2021-12-17T13:02:47.362" v="8" actId="20577"/>
      <pc:docMkLst>
        <pc:docMk/>
      </pc:docMkLst>
      <pc:sldChg chg="modSp">
        <pc:chgData name="Eichelberger, Michelle" userId="S::michelle.eichelberger@suny.edu::1bd4442c-2af1-40d1-9d43-8e1df5db51d4" providerId="AD" clId="Web-{85378774-F4C1-4F7C-A404-C6728A92E7B9}" dt="2021-12-17T13:00:29.703" v="5" actId="20577"/>
        <pc:sldMkLst>
          <pc:docMk/>
          <pc:sldMk cId="936993092" sldId="451"/>
        </pc:sldMkLst>
        <pc:spChg chg="mod">
          <ac:chgData name="Eichelberger, Michelle" userId="S::michelle.eichelberger@suny.edu::1bd4442c-2af1-40d1-9d43-8e1df5db51d4" providerId="AD" clId="Web-{85378774-F4C1-4F7C-A404-C6728A92E7B9}" dt="2021-12-17T13:00:29.703" v="5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85378774-F4C1-4F7C-A404-C6728A92E7B9}" dt="2021-12-17T13:02:27.924" v="7" actId="20577"/>
        <pc:sldMkLst>
          <pc:docMk/>
          <pc:sldMk cId="2618450388" sldId="478"/>
        </pc:sldMkLst>
        <pc:spChg chg="mod">
          <ac:chgData name="Eichelberger, Michelle" userId="S::michelle.eichelberger@suny.edu::1bd4442c-2af1-40d1-9d43-8e1df5db51d4" providerId="AD" clId="Web-{85378774-F4C1-4F7C-A404-C6728A92E7B9}" dt="2021-12-17T13:02:27.924" v="7" actId="20577"/>
          <ac:spMkLst>
            <pc:docMk/>
            <pc:sldMk cId="2618450388" sldId="478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85378774-F4C1-4F7C-A404-C6728A92E7B9}" dt="2021-12-17T13:00:01.453" v="1" actId="20577"/>
        <pc:sldMkLst>
          <pc:docMk/>
          <pc:sldMk cId="3282321815" sldId="519"/>
        </pc:sldMkLst>
        <pc:spChg chg="mod">
          <ac:chgData name="Eichelberger, Michelle" userId="S::michelle.eichelberger@suny.edu::1bd4442c-2af1-40d1-9d43-8e1df5db51d4" providerId="AD" clId="Web-{85378774-F4C1-4F7C-A404-C6728A92E7B9}" dt="2021-12-17T13:00:01.453" v="1" actId="20577"/>
          <ac:spMkLst>
            <pc:docMk/>
            <pc:sldMk cId="3282321815" sldId="519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85378774-F4C1-4F7C-A404-C6728A92E7B9}" dt="2021-12-17T13:00:10.968" v="3" actId="20577"/>
        <pc:sldMkLst>
          <pc:docMk/>
          <pc:sldMk cId="1533645088" sldId="525"/>
        </pc:sldMkLst>
        <pc:spChg chg="mod">
          <ac:chgData name="Eichelberger, Michelle" userId="S::michelle.eichelberger@suny.edu::1bd4442c-2af1-40d1-9d43-8e1df5db51d4" providerId="AD" clId="Web-{85378774-F4C1-4F7C-A404-C6728A92E7B9}" dt="2021-12-17T13:00:10.968" v="3" actId="20577"/>
          <ac:spMkLst>
            <pc:docMk/>
            <pc:sldMk cId="1533645088" sldId="525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85378774-F4C1-4F7C-A404-C6728A92E7B9}" dt="2021-12-17T13:02:47.362" v="8" actId="20577"/>
        <pc:sldMkLst>
          <pc:docMk/>
          <pc:sldMk cId="520725800" sldId="528"/>
        </pc:sldMkLst>
        <pc:spChg chg="mod">
          <ac:chgData name="Eichelberger, Michelle" userId="S::michelle.eichelberger@suny.edu::1bd4442c-2af1-40d1-9d43-8e1df5db51d4" providerId="AD" clId="Web-{85378774-F4C1-4F7C-A404-C6728A92E7B9}" dt="2021-12-17T13:02:47.362" v="8" actId="20577"/>
          <ac:spMkLst>
            <pc:docMk/>
            <pc:sldMk cId="520725800" sldId="528"/>
            <ac:spMk id="2" creationId="{F4159984-360A-40C9-B9BF-FB698DB13B00}"/>
          </ac:spMkLst>
        </pc:spChg>
      </pc:sldChg>
    </pc:docChg>
  </pc:docChgLst>
  <pc:docChgLst>
    <pc:chgData name="McGee, Margaret" userId="S::margaret.mcgee@suny.edu::07377fe7-8f05-4c22-a697-5f820ef7115e" providerId="AD" clId="Web-{F24B6CA2-28E3-4EA8-91C6-46299FD6CF0D}"/>
    <pc:docChg chg="modSld">
      <pc:chgData name="McGee, Margaret" userId="S::margaret.mcgee@suny.edu::07377fe7-8f05-4c22-a697-5f820ef7115e" providerId="AD" clId="Web-{F24B6CA2-28E3-4EA8-91C6-46299FD6CF0D}" dt="2021-12-16T02:05:39.043" v="38" actId="20577"/>
      <pc:docMkLst>
        <pc:docMk/>
      </pc:docMkLst>
      <pc:sldChg chg="modSp">
        <pc:chgData name="McGee, Margaret" userId="S::margaret.mcgee@suny.edu::07377fe7-8f05-4c22-a697-5f820ef7115e" providerId="AD" clId="Web-{F24B6CA2-28E3-4EA8-91C6-46299FD6CF0D}" dt="2021-12-16T02:05:39.043" v="38" actId="20577"/>
        <pc:sldMkLst>
          <pc:docMk/>
          <pc:sldMk cId="540417132" sldId="524"/>
        </pc:sldMkLst>
        <pc:spChg chg="mod">
          <ac:chgData name="McGee, Margaret" userId="S::margaret.mcgee@suny.edu::07377fe7-8f05-4c22-a697-5f820ef7115e" providerId="AD" clId="Web-{F24B6CA2-28E3-4EA8-91C6-46299FD6CF0D}" dt="2021-12-16T02:05:39.043" v="38" actId="20577"/>
          <ac:spMkLst>
            <pc:docMk/>
            <pc:sldMk cId="540417132" sldId="524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88277039-36B7-D91D-321F-5AD688093BE8}"/>
    <pc:docChg chg="delSld modSld">
      <pc:chgData name="Pritting, Shannon" userId="S::shannon.pritting@suny.edu::b6acce8b-3193-4a7b-b3b8-1dc43a9f8da4" providerId="AD" clId="Web-{88277039-36B7-D91D-321F-5AD688093BE8}" dt="2021-12-15T21:19:57.423" v="19" actId="20577"/>
      <pc:docMkLst>
        <pc:docMk/>
      </pc:docMkLst>
      <pc:sldChg chg="del">
        <pc:chgData name="Pritting, Shannon" userId="S::shannon.pritting@suny.edu::b6acce8b-3193-4a7b-b3b8-1dc43a9f8da4" providerId="AD" clId="Web-{88277039-36B7-D91D-321F-5AD688093BE8}" dt="2021-12-15T21:17:58.404" v="0"/>
        <pc:sldMkLst>
          <pc:docMk/>
          <pc:sldMk cId="284077549" sldId="467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09.998" v="1"/>
        <pc:sldMkLst>
          <pc:docMk/>
          <pc:sldMk cId="2244288722" sldId="503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16.154" v="4"/>
        <pc:sldMkLst>
          <pc:docMk/>
          <pc:sldMk cId="2218131108" sldId="504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17.310" v="5"/>
        <pc:sldMkLst>
          <pc:docMk/>
          <pc:sldMk cId="4102384401" sldId="505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19.873" v="6"/>
        <pc:sldMkLst>
          <pc:docMk/>
          <pc:sldMk cId="554814782" sldId="506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21.482" v="7"/>
        <pc:sldMkLst>
          <pc:docMk/>
          <pc:sldMk cId="2150734260" sldId="507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23.873" v="8"/>
        <pc:sldMkLst>
          <pc:docMk/>
          <pc:sldMk cId="575482948" sldId="508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25.904" v="9"/>
        <pc:sldMkLst>
          <pc:docMk/>
          <pc:sldMk cId="1975834758" sldId="509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14.732" v="3"/>
        <pc:sldMkLst>
          <pc:docMk/>
          <pc:sldMk cId="2521759097" sldId="510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11.670" v="2"/>
        <pc:sldMkLst>
          <pc:docMk/>
          <pc:sldMk cId="3783187156" sldId="511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31.717" v="10"/>
        <pc:sldMkLst>
          <pc:docMk/>
          <pc:sldMk cId="3966529813" sldId="512"/>
        </pc:sldMkLst>
      </pc:sldChg>
      <pc:sldChg chg="del">
        <pc:chgData name="Pritting, Shannon" userId="S::shannon.pritting@suny.edu::b6acce8b-3193-4a7b-b3b8-1dc43a9f8da4" providerId="AD" clId="Web-{88277039-36B7-D91D-321F-5AD688093BE8}" dt="2021-12-15T21:18:33.811" v="11"/>
        <pc:sldMkLst>
          <pc:docMk/>
          <pc:sldMk cId="3886836200" sldId="514"/>
        </pc:sldMkLst>
      </pc:sldChg>
      <pc:sldChg chg="modSp">
        <pc:chgData name="Pritting, Shannon" userId="S::shannon.pritting@suny.edu::b6acce8b-3193-4a7b-b3b8-1dc43a9f8da4" providerId="AD" clId="Web-{88277039-36B7-D91D-321F-5AD688093BE8}" dt="2021-12-15T21:19:57.423" v="19" actId="20577"/>
        <pc:sldMkLst>
          <pc:docMk/>
          <pc:sldMk cId="1107994843" sldId="523"/>
        </pc:sldMkLst>
        <pc:spChg chg="mod">
          <ac:chgData name="Pritting, Shannon" userId="S::shannon.pritting@suny.edu::b6acce8b-3193-4a7b-b3b8-1dc43a9f8da4" providerId="AD" clId="Web-{88277039-36B7-D91D-321F-5AD688093BE8}" dt="2021-12-15T21:19:57.423" v="19" actId="20577"/>
          <ac:spMkLst>
            <pc:docMk/>
            <pc:sldMk cId="1107994843" sldId="523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5777C3DB-F655-1E1D-9E50-1AB88B137D7D}"/>
    <pc:docChg chg="addSld modSld">
      <pc:chgData name="Pritting, Shannon" userId="S::shannon.pritting@suny.edu::b6acce8b-3193-4a7b-b3b8-1dc43a9f8da4" providerId="AD" clId="Web-{5777C3DB-F655-1E1D-9E50-1AB88B137D7D}" dt="2021-12-16T13:46:37.813" v="376" actId="20577"/>
      <pc:docMkLst>
        <pc:docMk/>
      </pc:docMkLst>
      <pc:sldChg chg="modSp">
        <pc:chgData name="Pritting, Shannon" userId="S::shannon.pritting@suny.edu::b6acce8b-3193-4a7b-b3b8-1dc43a9f8da4" providerId="AD" clId="Web-{5777C3DB-F655-1E1D-9E50-1AB88B137D7D}" dt="2021-12-16T13:45:41.031" v="297" actId="20577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5777C3DB-F655-1E1D-9E50-1AB88B137D7D}" dt="2021-12-16T13:45:41.031" v="297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5777C3DB-F655-1E1D-9E50-1AB88B137D7D}" dt="2021-12-16T13:46:37.813" v="376" actId="20577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5777C3DB-F655-1E1D-9E50-1AB88B137D7D}" dt="2021-12-16T13:46:37.813" v="376" actId="20577"/>
          <ac:spMkLst>
            <pc:docMk/>
            <pc:sldMk cId="2618450388" sldId="478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5777C3DB-F655-1E1D-9E50-1AB88B137D7D}" dt="2021-12-16T13:43:33.480" v="183" actId="20577"/>
        <pc:sldMkLst>
          <pc:docMk/>
          <pc:sldMk cId="3282321815" sldId="519"/>
        </pc:sldMkLst>
        <pc:spChg chg="mod">
          <ac:chgData name="Pritting, Shannon" userId="S::shannon.pritting@suny.edu::b6acce8b-3193-4a7b-b3b8-1dc43a9f8da4" providerId="AD" clId="Web-{5777C3DB-F655-1E1D-9E50-1AB88B137D7D}" dt="2021-12-16T13:43:33.480" v="183" actId="20577"/>
          <ac:spMkLst>
            <pc:docMk/>
            <pc:sldMk cId="3282321815" sldId="519"/>
            <ac:spMk id="3" creationId="{7307718E-8D26-454B-804F-6AC1A4FD2369}"/>
          </ac:spMkLst>
        </pc:spChg>
      </pc:sldChg>
      <pc:sldChg chg="modSp add replId">
        <pc:chgData name="Pritting, Shannon" userId="S::shannon.pritting@suny.edu::b6acce8b-3193-4a7b-b3b8-1dc43a9f8da4" providerId="AD" clId="Web-{5777C3DB-F655-1E1D-9E50-1AB88B137D7D}" dt="2021-12-16T13:44:09.356" v="240" actId="20577"/>
        <pc:sldMkLst>
          <pc:docMk/>
          <pc:sldMk cId="1533645088" sldId="525"/>
        </pc:sldMkLst>
        <pc:spChg chg="mod">
          <ac:chgData name="Pritting, Shannon" userId="S::shannon.pritting@suny.edu::b6acce8b-3193-4a7b-b3b8-1dc43a9f8da4" providerId="AD" clId="Web-{5777C3DB-F655-1E1D-9E50-1AB88B137D7D}" dt="2021-12-16T13:42:30.603" v="122" actId="14100"/>
          <ac:spMkLst>
            <pc:docMk/>
            <pc:sldMk cId="1533645088" sldId="525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5777C3DB-F655-1E1D-9E50-1AB88B137D7D}" dt="2021-12-16T13:44:09.356" v="240" actId="20577"/>
          <ac:spMkLst>
            <pc:docMk/>
            <pc:sldMk cId="1533645088" sldId="525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314B9F5F-F8E1-446E-838B-D1050C164E94}"/>
    <pc:docChg chg="addSld modSld">
      <pc:chgData name="McGee, Margaret" userId="S::margaret.mcgee@suny.edu::07377fe7-8f05-4c22-a697-5f820ef7115e" providerId="AD" clId="Web-{314B9F5F-F8E1-446E-838B-D1050C164E94}" dt="2021-12-15T02:46:57.465" v="351" actId="20577"/>
      <pc:docMkLst>
        <pc:docMk/>
      </pc:docMkLst>
      <pc:sldChg chg="modSp">
        <pc:chgData name="McGee, Margaret" userId="S::margaret.mcgee@suny.edu::07377fe7-8f05-4c22-a697-5f820ef7115e" providerId="AD" clId="Web-{314B9F5F-F8E1-446E-838B-D1050C164E94}" dt="2021-12-15T02:43:19.405" v="100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314B9F5F-F8E1-446E-838B-D1050C164E94}" dt="2021-12-15T02:43:19.405" v="100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314B9F5F-F8E1-446E-838B-D1050C164E94}" dt="2021-12-15T02:46:57.465" v="351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314B9F5F-F8E1-446E-838B-D1050C164E94}" dt="2021-12-15T02:46:57.465" v="351" actId="20577"/>
          <ac:spMkLst>
            <pc:docMk/>
            <pc:sldMk cId="3256846734" sldId="487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314B9F5F-F8E1-446E-838B-D1050C164E94}" dt="2021-12-15T02:45:36.554" v="289" actId="20577"/>
        <pc:sldMkLst>
          <pc:docMk/>
          <pc:sldMk cId="3094236856" sldId="522"/>
        </pc:sldMkLst>
        <pc:spChg chg="mod">
          <ac:chgData name="McGee, Margaret" userId="S::margaret.mcgee@suny.edu::07377fe7-8f05-4c22-a697-5f820ef7115e" providerId="AD" clId="Web-{314B9F5F-F8E1-446E-838B-D1050C164E94}" dt="2021-12-15T02:45:36.554" v="289" actId="20577"/>
          <ac:spMkLst>
            <pc:docMk/>
            <pc:sldMk cId="3094236856" sldId="522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314B9F5F-F8E1-446E-838B-D1050C164E94}" dt="2021-12-15T02:46:33.541" v="346" actId="20577"/>
        <pc:sldMkLst>
          <pc:docMk/>
          <pc:sldMk cId="1107994843" sldId="523"/>
        </pc:sldMkLst>
        <pc:spChg chg="mod">
          <ac:chgData name="McGee, Margaret" userId="S::margaret.mcgee@suny.edu::07377fe7-8f05-4c22-a697-5f820ef7115e" providerId="AD" clId="Web-{314B9F5F-F8E1-446E-838B-D1050C164E94}" dt="2021-12-15T02:46:33.541" v="346" actId="20577"/>
          <ac:spMkLst>
            <pc:docMk/>
            <pc:sldMk cId="1107994843" sldId="523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314B9F5F-F8E1-446E-838B-D1050C164E94}" dt="2021-12-15T02:45:47.914" v="291" actId="20577"/>
          <ac:spMkLst>
            <pc:docMk/>
            <pc:sldMk cId="1107994843" sldId="523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76C6F6A1-0F65-4455-8D20-C6ED2886934D}"/>
    <pc:docChg chg="modSld">
      <pc:chgData name="Jackson, Timothy" userId="S::timothy.jackson@suny.edu::9ce01cec-8b46-438e-9d10-af58cd21d299" providerId="AD" clId="Web-{76C6F6A1-0F65-4455-8D20-C6ED2886934D}" dt="2021-12-17T16:47:01.033" v="56" actId="20577"/>
      <pc:docMkLst>
        <pc:docMk/>
      </pc:docMkLst>
      <pc:sldChg chg="modSp">
        <pc:chgData name="Jackson, Timothy" userId="S::timothy.jackson@suny.edu::9ce01cec-8b46-438e-9d10-af58cd21d299" providerId="AD" clId="Web-{76C6F6A1-0F65-4455-8D20-C6ED2886934D}" dt="2021-12-17T16:41:29.919" v="2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76C6F6A1-0F65-4455-8D20-C6ED2886934D}" dt="2021-12-17T16:41:29.919" v="2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76C6F6A1-0F65-4455-8D20-C6ED2886934D}" dt="2021-12-17T16:47:01.033" v="56" actId="20577"/>
        <pc:sldMkLst>
          <pc:docMk/>
          <pc:sldMk cId="197309417" sldId="520"/>
        </pc:sldMkLst>
        <pc:spChg chg="mod">
          <ac:chgData name="Jackson, Timothy" userId="S::timothy.jackson@suny.edu::9ce01cec-8b46-438e-9d10-af58cd21d299" providerId="AD" clId="Web-{76C6F6A1-0F65-4455-8D20-C6ED2886934D}" dt="2021-12-17T16:47:01.033" v="56" actId="20577"/>
          <ac:spMkLst>
            <pc:docMk/>
            <pc:sldMk cId="197309417" sldId="520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8AE143A8-1FF7-47EF-8274-C20D7FC11D82}"/>
    <pc:docChg chg="modSld sldOrd">
      <pc:chgData name="Jackson, Timothy" userId="S::timothy.jackson@suny.edu::9ce01cec-8b46-438e-9d10-af58cd21d299" providerId="AD" clId="Web-{8AE143A8-1FF7-47EF-8274-C20D7FC11D82}" dt="2021-12-15T23:27:15.434" v="418" actId="20577"/>
      <pc:docMkLst>
        <pc:docMk/>
      </pc:docMkLst>
      <pc:sldChg chg="modSp">
        <pc:chgData name="Jackson, Timothy" userId="S::timothy.jackson@suny.edu::9ce01cec-8b46-438e-9d10-af58cd21d299" providerId="AD" clId="Web-{8AE143A8-1FF7-47EF-8274-C20D7FC11D82}" dt="2021-12-15T23:17:37.403" v="54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8AE143A8-1FF7-47EF-8274-C20D7FC11D82}" dt="2021-12-15T23:17:37.403" v="54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8AE143A8-1FF7-47EF-8274-C20D7FC11D82}" dt="2021-12-15T23:27:15.434" v="418" actId="20577"/>
        <pc:sldMkLst>
          <pc:docMk/>
          <pc:sldMk cId="2289886239" sldId="517"/>
        </pc:sldMkLst>
        <pc:spChg chg="mod">
          <ac:chgData name="Jackson, Timothy" userId="S::timothy.jackson@suny.edu::9ce01cec-8b46-438e-9d10-af58cd21d299" providerId="AD" clId="Web-{8AE143A8-1FF7-47EF-8274-C20D7FC11D82}" dt="2021-12-15T23:27:15.434" v="418" actId="20577"/>
          <ac:spMkLst>
            <pc:docMk/>
            <pc:sldMk cId="2289886239" sldId="517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8AE143A8-1FF7-47EF-8274-C20D7FC11D82}" dt="2021-12-15T23:22:53.240" v="385" actId="20577"/>
        <pc:sldMkLst>
          <pc:docMk/>
          <pc:sldMk cId="197309417" sldId="520"/>
        </pc:sldMkLst>
        <pc:spChg chg="mod">
          <ac:chgData name="Jackson, Timothy" userId="S::timothy.jackson@suny.edu::9ce01cec-8b46-438e-9d10-af58cd21d299" providerId="AD" clId="Web-{8AE143A8-1FF7-47EF-8274-C20D7FC11D82}" dt="2021-12-15T23:22:53.240" v="385" actId="20577"/>
          <ac:spMkLst>
            <pc:docMk/>
            <pc:sldMk cId="197309417" sldId="520"/>
            <ac:spMk id="3" creationId="{7307718E-8D26-454B-804F-6AC1A4FD2369}"/>
          </ac:spMkLst>
        </pc:spChg>
      </pc:sldChg>
      <pc:sldChg chg="ord">
        <pc:chgData name="Jackson, Timothy" userId="S::timothy.jackson@suny.edu::9ce01cec-8b46-438e-9d10-af58cd21d299" providerId="AD" clId="Web-{8AE143A8-1FF7-47EF-8274-C20D7FC11D82}" dt="2021-12-15T23:23:42.491" v="386"/>
        <pc:sldMkLst>
          <pc:docMk/>
          <pc:sldMk cId="435433529" sldId="521"/>
        </pc:sldMkLst>
      </pc:sldChg>
    </pc:docChg>
  </pc:docChgLst>
  <pc:docChgLst>
    <pc:chgData name="McGee, Margaret" userId="S::margaret.mcgee@suny.edu::07377fe7-8f05-4c22-a697-5f820ef7115e" providerId="AD" clId="Web-{403EEF95-2227-4010-8883-445FDE0529F5}"/>
    <pc:docChg chg="modSld">
      <pc:chgData name="McGee, Margaret" userId="S::margaret.mcgee@suny.edu::07377fe7-8f05-4c22-a697-5f820ef7115e" providerId="AD" clId="Web-{403EEF95-2227-4010-8883-445FDE0529F5}" dt="2021-12-15T16:48:33.273" v="99" actId="20577"/>
      <pc:docMkLst>
        <pc:docMk/>
      </pc:docMkLst>
      <pc:sldChg chg="modSp">
        <pc:chgData name="McGee, Margaret" userId="S::margaret.mcgee@suny.edu::07377fe7-8f05-4c22-a697-5f820ef7115e" providerId="AD" clId="Web-{403EEF95-2227-4010-8883-445FDE0529F5}" dt="2021-12-15T16:46:28.629" v="7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403EEF95-2227-4010-8883-445FDE0529F5}" dt="2021-12-15T16:46:28.629" v="7" actId="20577"/>
          <ac:spMkLst>
            <pc:docMk/>
            <pc:sldMk cId="3256846734" sldId="487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403EEF95-2227-4010-8883-445FDE0529F5}" dt="2021-12-15T16:47:05.661" v="13" actId="20577"/>
        <pc:sldMkLst>
          <pc:docMk/>
          <pc:sldMk cId="3094236856" sldId="522"/>
        </pc:sldMkLst>
        <pc:spChg chg="mod">
          <ac:chgData name="McGee, Margaret" userId="S::margaret.mcgee@suny.edu::07377fe7-8f05-4c22-a697-5f820ef7115e" providerId="AD" clId="Web-{403EEF95-2227-4010-8883-445FDE0529F5}" dt="2021-12-15T16:47:05.661" v="13" actId="20577"/>
          <ac:spMkLst>
            <pc:docMk/>
            <pc:sldMk cId="3094236856" sldId="522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403EEF95-2227-4010-8883-445FDE0529F5}" dt="2021-12-15T16:48:33.273" v="99" actId="20577"/>
        <pc:sldMkLst>
          <pc:docMk/>
          <pc:sldMk cId="1107994843" sldId="523"/>
        </pc:sldMkLst>
        <pc:spChg chg="mod">
          <ac:chgData name="McGee, Margaret" userId="S::margaret.mcgee@suny.edu::07377fe7-8f05-4c22-a697-5f820ef7115e" providerId="AD" clId="Web-{403EEF95-2227-4010-8883-445FDE0529F5}" dt="2021-12-15T16:48:33.273" v="99" actId="20577"/>
          <ac:spMkLst>
            <pc:docMk/>
            <pc:sldMk cId="1107994843" sldId="523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6CC57E2F-C2E9-44D8-8E4E-C870ED204444}"/>
    <pc:docChg chg="addSld delSld modSld sldOrd">
      <pc:chgData name="Jackson, Timothy" userId="S::timothy.jackson@suny.edu::9ce01cec-8b46-438e-9d10-af58cd21d299" providerId="AD" clId="Web-{6CC57E2F-C2E9-44D8-8E4E-C870ED204444}" dt="2021-12-15T01:55:21.185" v="1440" actId="20577"/>
      <pc:docMkLst>
        <pc:docMk/>
      </pc:docMkLst>
      <pc:sldChg chg="modSp">
        <pc:chgData name="Jackson, Timothy" userId="S::timothy.jackson@suny.edu::9ce01cec-8b46-438e-9d10-af58cd21d299" providerId="AD" clId="Web-{6CC57E2F-C2E9-44D8-8E4E-C870ED204444}" dt="2021-12-15T01:31:48.161" v="890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6CC57E2F-C2E9-44D8-8E4E-C870ED204444}" dt="2021-12-15T01:31:48.161" v="890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del">
        <pc:chgData name="Jackson, Timothy" userId="S::timothy.jackson@suny.edu::9ce01cec-8b46-438e-9d10-af58cd21d299" providerId="AD" clId="Web-{6CC57E2F-C2E9-44D8-8E4E-C870ED204444}" dt="2021-12-15T01:17:02.412" v="332"/>
        <pc:sldMkLst>
          <pc:docMk/>
          <pc:sldMk cId="4194490316" sldId="516"/>
        </pc:sldMkLst>
      </pc:sldChg>
      <pc:sldChg chg="modSp">
        <pc:chgData name="Jackson, Timothy" userId="S::timothy.jackson@suny.edu::9ce01cec-8b46-438e-9d10-af58cd21d299" providerId="AD" clId="Web-{6CC57E2F-C2E9-44D8-8E4E-C870ED204444}" dt="2021-12-15T01:32:03.692" v="901" actId="20577"/>
        <pc:sldMkLst>
          <pc:docMk/>
          <pc:sldMk cId="2289886239" sldId="517"/>
        </pc:sldMkLst>
        <pc:spChg chg="mod">
          <ac:chgData name="Jackson, Timothy" userId="S::timothy.jackson@suny.edu::9ce01cec-8b46-438e-9d10-af58cd21d299" providerId="AD" clId="Web-{6CC57E2F-C2E9-44D8-8E4E-C870ED204444}" dt="2021-12-15T01:32:03.692" v="901" actId="20577"/>
          <ac:spMkLst>
            <pc:docMk/>
            <pc:sldMk cId="2289886239" sldId="517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6CC57E2F-C2E9-44D8-8E4E-C870ED204444}" dt="2021-12-15T01:22:32.423" v="640" actId="20577"/>
          <ac:spMkLst>
            <pc:docMk/>
            <pc:sldMk cId="2289886239" sldId="517"/>
            <ac:spMk id="3" creationId="{7307718E-8D26-454B-804F-6AC1A4FD2369}"/>
          </ac:spMkLst>
        </pc:spChg>
      </pc:sldChg>
      <pc:sldChg chg="modSp add ord replId">
        <pc:chgData name="Jackson, Timothy" userId="S::timothy.jackson@suny.edu::9ce01cec-8b46-438e-9d10-af58cd21d299" providerId="AD" clId="Web-{6CC57E2F-C2E9-44D8-8E4E-C870ED204444}" dt="2021-12-15T01:34:23.260" v="902"/>
        <pc:sldMkLst>
          <pc:docMk/>
          <pc:sldMk cId="197309417" sldId="520"/>
        </pc:sldMkLst>
        <pc:spChg chg="mod">
          <ac:chgData name="Jackson, Timothy" userId="S::timothy.jackson@suny.edu::9ce01cec-8b46-438e-9d10-af58cd21d299" providerId="AD" clId="Web-{6CC57E2F-C2E9-44D8-8E4E-C870ED204444}" dt="2021-12-15T01:22:56.002" v="642" actId="20577"/>
          <ac:spMkLst>
            <pc:docMk/>
            <pc:sldMk cId="197309417" sldId="52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6CC57E2F-C2E9-44D8-8E4E-C870ED204444}" dt="2021-12-15T01:28:36.560" v="851" actId="20577"/>
          <ac:spMkLst>
            <pc:docMk/>
            <pc:sldMk cId="197309417" sldId="520"/>
            <ac:spMk id="3" creationId="{7307718E-8D26-454B-804F-6AC1A4FD2369}"/>
          </ac:spMkLst>
        </pc:spChg>
      </pc:sldChg>
      <pc:sldChg chg="modSp add del ord replId">
        <pc:chgData name="Jackson, Timothy" userId="S::timothy.jackson@suny.edu::9ce01cec-8b46-438e-9d10-af58cd21d299" providerId="AD" clId="Web-{6CC57E2F-C2E9-44D8-8E4E-C870ED204444}" dt="2021-12-15T01:45:08.704" v="987"/>
        <pc:sldMkLst>
          <pc:docMk/>
          <pc:sldMk cId="24085054" sldId="521"/>
        </pc:sldMkLst>
        <pc:spChg chg="mod">
          <ac:chgData name="Jackson, Timothy" userId="S::timothy.jackson@suny.edu::9ce01cec-8b46-438e-9d10-af58cd21d299" providerId="AD" clId="Web-{6CC57E2F-C2E9-44D8-8E4E-C870ED204444}" dt="2021-12-15T01:35:02.777" v="926" actId="20577"/>
          <ac:spMkLst>
            <pc:docMk/>
            <pc:sldMk cId="24085054" sldId="521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6CC57E2F-C2E9-44D8-8E4E-C870ED204444}" dt="2021-12-15T01:45:06.204" v="986" actId="20577"/>
          <ac:spMkLst>
            <pc:docMk/>
            <pc:sldMk cId="24085054" sldId="521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6CC57E2F-C2E9-44D8-8E4E-C870ED204444}" dt="2021-12-15T01:55:21.185" v="1440" actId="20577"/>
        <pc:sldMkLst>
          <pc:docMk/>
          <pc:sldMk cId="435433529" sldId="521"/>
        </pc:sldMkLst>
        <pc:spChg chg="mod">
          <ac:chgData name="Jackson, Timothy" userId="S::timothy.jackson@suny.edu::9ce01cec-8b46-438e-9d10-af58cd21d299" providerId="AD" clId="Web-{6CC57E2F-C2E9-44D8-8E4E-C870ED204444}" dt="2021-12-15T01:47:00.723" v="1096" actId="20577"/>
          <ac:spMkLst>
            <pc:docMk/>
            <pc:sldMk cId="435433529" sldId="521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6CC57E2F-C2E9-44D8-8E4E-C870ED204444}" dt="2021-12-15T01:55:21.185" v="1440" actId="20577"/>
          <ac:spMkLst>
            <pc:docMk/>
            <pc:sldMk cId="435433529" sldId="521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A0E36443-F9AB-4BBC-890F-F77A4CBBAF6D}"/>
    <pc:docChg chg="modSld">
      <pc:chgData name="Eichelberger, Michelle" userId="S::michelle.eichelberger@suny.edu::1bd4442c-2af1-40d1-9d43-8e1df5db51d4" providerId="AD" clId="Web-{A0E36443-F9AB-4BBC-890F-F77A4CBBAF6D}" dt="2021-12-16T13:15:57.574" v="376" actId="20577"/>
      <pc:docMkLst>
        <pc:docMk/>
      </pc:docMkLst>
      <pc:sldChg chg="modSp">
        <pc:chgData name="Eichelberger, Michelle" userId="S::michelle.eichelberger@suny.edu::1bd4442c-2af1-40d1-9d43-8e1df5db51d4" providerId="AD" clId="Web-{A0E36443-F9AB-4BBC-890F-F77A4CBBAF6D}" dt="2021-12-16T13:06:59.608" v="181" actId="20577"/>
        <pc:sldMkLst>
          <pc:docMk/>
          <pc:sldMk cId="2832931786" sldId="480"/>
        </pc:sldMkLst>
        <pc:spChg chg="mod">
          <ac:chgData name="Eichelberger, Michelle" userId="S::michelle.eichelberger@suny.edu::1bd4442c-2af1-40d1-9d43-8e1df5db51d4" providerId="AD" clId="Web-{A0E36443-F9AB-4BBC-890F-F77A4CBBAF6D}" dt="2021-12-16T13:06:59.608" v="181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A0E36443-F9AB-4BBC-890F-F77A4CBBAF6D}" dt="2021-12-16T13:15:57.574" v="376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A0E36443-F9AB-4BBC-890F-F77A4CBBAF6D}" dt="2021-12-16T13:15:57.574" v="376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Shannon Pritting" userId="b6acce8b-3193-4a7b-b3b8-1dc43a9f8da4" providerId="ADAL" clId="{B7B785BB-5E46-48A2-B221-BAA42D9B2DF8}"/>
    <pc:docChg chg="undo custSel addSld delSld modSld">
      <pc:chgData name="Shannon Pritting" userId="b6acce8b-3193-4a7b-b3b8-1dc43a9f8da4" providerId="ADAL" clId="{B7B785BB-5E46-48A2-B221-BAA42D9B2DF8}" dt="2021-12-16T21:24:59.164" v="605" actId="1076"/>
      <pc:docMkLst>
        <pc:docMk/>
      </pc:docMkLst>
      <pc:sldChg chg="add del">
        <pc:chgData name="Shannon Pritting" userId="b6acce8b-3193-4a7b-b3b8-1dc43a9f8da4" providerId="ADAL" clId="{B7B785BB-5E46-48A2-B221-BAA42D9B2DF8}" dt="2021-12-16T21:15:46.171" v="17" actId="2696"/>
        <pc:sldMkLst>
          <pc:docMk/>
          <pc:sldMk cId="2919431528" sldId="258"/>
        </pc:sldMkLst>
      </pc:sldChg>
      <pc:sldChg chg="modSp add del">
        <pc:chgData name="Shannon Pritting" userId="b6acce8b-3193-4a7b-b3b8-1dc43a9f8da4" providerId="ADAL" clId="{B7B785BB-5E46-48A2-B221-BAA42D9B2DF8}" dt="2021-12-16T21:16:11.480" v="22" actId="27636"/>
        <pc:sldMkLst>
          <pc:docMk/>
          <pc:sldMk cId="936993092" sldId="451"/>
        </pc:sldMkLst>
        <pc:spChg chg="mod">
          <ac:chgData name="Shannon Pritting" userId="b6acce8b-3193-4a7b-b3b8-1dc43a9f8da4" providerId="ADAL" clId="{B7B785BB-5E46-48A2-B221-BAA42D9B2DF8}" dt="2021-12-16T21:16:11.480" v="22" actId="27636"/>
          <ac:spMkLst>
            <pc:docMk/>
            <pc:sldMk cId="936993092" sldId="451"/>
            <ac:spMk id="3" creationId="{7307718E-8D26-454B-804F-6AC1A4FD2369}"/>
          </ac:spMkLst>
        </pc:spChg>
      </pc:sldChg>
      <pc:sldChg chg="addSp modSp">
        <pc:chgData name="Shannon Pritting" userId="b6acce8b-3193-4a7b-b3b8-1dc43a9f8da4" providerId="ADAL" clId="{B7B785BB-5E46-48A2-B221-BAA42D9B2DF8}" dt="2021-12-16T21:22:05.842" v="332" actId="14100"/>
        <pc:sldMkLst>
          <pc:docMk/>
          <pc:sldMk cId="2262626969" sldId="461"/>
        </pc:sldMkLst>
        <pc:spChg chg="mod">
          <ac:chgData name="Shannon Pritting" userId="b6acce8b-3193-4a7b-b3b8-1dc43a9f8da4" providerId="ADAL" clId="{B7B785BB-5E46-48A2-B221-BAA42D9B2DF8}" dt="2021-12-16T21:22:05.842" v="332" actId="14100"/>
          <ac:spMkLst>
            <pc:docMk/>
            <pc:sldMk cId="2262626969" sldId="461"/>
            <ac:spMk id="3" creationId="{7307718E-8D26-454B-804F-6AC1A4FD2369}"/>
          </ac:spMkLst>
        </pc:spChg>
        <pc:picChg chg="add mod">
          <ac:chgData name="Shannon Pritting" userId="b6acce8b-3193-4a7b-b3b8-1dc43a9f8da4" providerId="ADAL" clId="{B7B785BB-5E46-48A2-B221-BAA42D9B2DF8}" dt="2021-12-16T21:22:01.139" v="330" actId="1076"/>
          <ac:picMkLst>
            <pc:docMk/>
            <pc:sldMk cId="2262626969" sldId="461"/>
            <ac:picMk id="1026" creationId="{E689F555-1B22-47AC-8419-9D46C0DC4990}"/>
          </ac:picMkLst>
        </pc:picChg>
      </pc:sldChg>
      <pc:sldChg chg="modSp">
        <pc:chgData name="Shannon Pritting" userId="b6acce8b-3193-4a7b-b3b8-1dc43a9f8da4" providerId="ADAL" clId="{B7B785BB-5E46-48A2-B221-BAA42D9B2DF8}" dt="2021-12-16T21:15:53.608" v="19" actId="27636"/>
        <pc:sldMkLst>
          <pc:docMk/>
          <pc:sldMk cId="1078004765" sldId="471"/>
        </pc:sldMkLst>
        <pc:spChg chg="mod">
          <ac:chgData name="Shannon Pritting" userId="b6acce8b-3193-4a7b-b3b8-1dc43a9f8da4" providerId="ADAL" clId="{B7B785BB-5E46-48A2-B221-BAA42D9B2DF8}" dt="2021-12-16T21:15:53.608" v="19" actId="27636"/>
          <ac:spMkLst>
            <pc:docMk/>
            <pc:sldMk cId="1078004765" sldId="471"/>
            <ac:spMk id="3" creationId="{7307718E-8D26-454B-804F-6AC1A4FD2369}"/>
          </ac:spMkLst>
        </pc:spChg>
      </pc:sldChg>
      <pc:sldChg chg="add del">
        <pc:chgData name="Shannon Pritting" userId="b6acce8b-3193-4a7b-b3b8-1dc43a9f8da4" providerId="ADAL" clId="{B7B785BB-5E46-48A2-B221-BAA42D9B2DF8}" dt="2021-12-16T21:15:46.155" v="12" actId="2696"/>
        <pc:sldMkLst>
          <pc:docMk/>
          <pc:sldMk cId="2648298008" sldId="473"/>
        </pc:sldMkLst>
      </pc:sldChg>
      <pc:sldChg chg="add del">
        <pc:chgData name="Shannon Pritting" userId="b6acce8b-3193-4a7b-b3b8-1dc43a9f8da4" providerId="ADAL" clId="{B7B785BB-5E46-48A2-B221-BAA42D9B2DF8}" dt="2021-12-16T21:15:46.157" v="13" actId="2696"/>
        <pc:sldMkLst>
          <pc:docMk/>
          <pc:sldMk cId="2618450388" sldId="478"/>
        </pc:sldMkLst>
      </pc:sldChg>
      <pc:sldChg chg="add del">
        <pc:chgData name="Shannon Pritting" userId="b6acce8b-3193-4a7b-b3b8-1dc43a9f8da4" providerId="ADAL" clId="{B7B785BB-5E46-48A2-B221-BAA42D9B2DF8}" dt="2021-12-16T21:15:46.169" v="16" actId="2696"/>
        <pc:sldMkLst>
          <pc:docMk/>
          <pc:sldMk cId="3282321815" sldId="519"/>
        </pc:sldMkLst>
      </pc:sldChg>
      <pc:sldChg chg="add del">
        <pc:chgData name="Shannon Pritting" userId="b6acce8b-3193-4a7b-b3b8-1dc43a9f8da4" providerId="ADAL" clId="{B7B785BB-5E46-48A2-B221-BAA42D9B2DF8}" dt="2021-12-16T21:15:46.167" v="15" actId="2696"/>
        <pc:sldMkLst>
          <pc:docMk/>
          <pc:sldMk cId="1533645088" sldId="525"/>
        </pc:sldMkLst>
      </pc:sldChg>
      <pc:sldChg chg="add del">
        <pc:chgData name="Shannon Pritting" userId="b6acce8b-3193-4a7b-b3b8-1dc43a9f8da4" providerId="ADAL" clId="{B7B785BB-5E46-48A2-B221-BAA42D9B2DF8}" dt="2021-12-16T21:15:37.662" v="9"/>
        <pc:sldMkLst>
          <pc:docMk/>
          <pc:sldMk cId="353281929" sldId="526"/>
        </pc:sldMkLst>
      </pc:sldChg>
      <pc:sldChg chg="add del">
        <pc:chgData name="Shannon Pritting" userId="b6acce8b-3193-4a7b-b3b8-1dc43a9f8da4" providerId="ADAL" clId="{B7B785BB-5E46-48A2-B221-BAA42D9B2DF8}" dt="2021-12-16T21:15:56.674" v="20" actId="2696"/>
        <pc:sldMkLst>
          <pc:docMk/>
          <pc:sldMk cId="1455663833" sldId="526"/>
        </pc:sldMkLst>
      </pc:sldChg>
      <pc:sldChg chg="addSp delSp modSp add">
        <pc:chgData name="Shannon Pritting" userId="b6acce8b-3193-4a7b-b3b8-1dc43a9f8da4" providerId="ADAL" clId="{B7B785BB-5E46-48A2-B221-BAA42D9B2DF8}" dt="2021-12-16T21:16:52.917" v="65" actId="1076"/>
        <pc:sldMkLst>
          <pc:docMk/>
          <pc:sldMk cId="1883492538" sldId="526"/>
        </pc:sldMkLst>
        <pc:spChg chg="mod">
          <ac:chgData name="Shannon Pritting" userId="b6acce8b-3193-4a7b-b3b8-1dc43a9f8da4" providerId="ADAL" clId="{B7B785BB-5E46-48A2-B221-BAA42D9B2DF8}" dt="2021-12-16T21:16:46.061" v="61" actId="20577"/>
          <ac:spMkLst>
            <pc:docMk/>
            <pc:sldMk cId="1883492538" sldId="526"/>
            <ac:spMk id="2" creationId="{810586C5-F35B-4583-8A4D-B32F06389E94}"/>
          </ac:spMkLst>
        </pc:spChg>
        <pc:spChg chg="mod">
          <ac:chgData name="Shannon Pritting" userId="b6acce8b-3193-4a7b-b3b8-1dc43a9f8da4" providerId="ADAL" clId="{B7B785BB-5E46-48A2-B221-BAA42D9B2DF8}" dt="2021-12-16T21:16:51.360" v="64" actId="27636"/>
          <ac:spMkLst>
            <pc:docMk/>
            <pc:sldMk cId="1883492538" sldId="526"/>
            <ac:spMk id="3" creationId="{0FC8A1FC-0FAD-460F-8EE2-731DD684BBD5}"/>
          </ac:spMkLst>
        </pc:spChg>
        <pc:spChg chg="del">
          <ac:chgData name="Shannon Pritting" userId="b6acce8b-3193-4a7b-b3b8-1dc43a9f8da4" providerId="ADAL" clId="{B7B785BB-5E46-48A2-B221-BAA42D9B2DF8}" dt="2021-12-16T21:16:32.273" v="25" actId="478"/>
          <ac:spMkLst>
            <pc:docMk/>
            <pc:sldMk cId="1883492538" sldId="526"/>
            <ac:spMk id="4" creationId="{EDE098C6-728F-468B-9CC0-5C5E726DA8AD}"/>
          </ac:spMkLst>
        </pc:spChg>
        <pc:picChg chg="add mod">
          <ac:chgData name="Shannon Pritting" userId="b6acce8b-3193-4a7b-b3b8-1dc43a9f8da4" providerId="ADAL" clId="{B7B785BB-5E46-48A2-B221-BAA42D9B2DF8}" dt="2021-12-16T21:16:52.917" v="65" actId="1076"/>
          <ac:picMkLst>
            <pc:docMk/>
            <pc:sldMk cId="1883492538" sldId="526"/>
            <ac:picMk id="5" creationId="{18F245D1-083C-4550-B054-08004C7DEDF8}"/>
          </ac:picMkLst>
        </pc:picChg>
      </pc:sldChg>
      <pc:sldChg chg="addSp delSp modSp add">
        <pc:chgData name="Shannon Pritting" userId="b6acce8b-3193-4a7b-b3b8-1dc43a9f8da4" providerId="ADAL" clId="{B7B785BB-5E46-48A2-B221-BAA42D9B2DF8}" dt="2021-12-16T21:21:20.954" v="327" actId="27636"/>
        <pc:sldMkLst>
          <pc:docMk/>
          <pc:sldMk cId="31001416" sldId="527"/>
        </pc:sldMkLst>
        <pc:spChg chg="mod">
          <ac:chgData name="Shannon Pritting" userId="b6acce8b-3193-4a7b-b3b8-1dc43a9f8da4" providerId="ADAL" clId="{B7B785BB-5E46-48A2-B221-BAA42D9B2DF8}" dt="2021-12-16T21:21:16.958" v="325" actId="20577"/>
          <ac:spMkLst>
            <pc:docMk/>
            <pc:sldMk cId="31001416" sldId="527"/>
            <ac:spMk id="2" creationId="{3F5D150F-6495-497D-887B-D9F9F2227EAC}"/>
          </ac:spMkLst>
        </pc:spChg>
        <pc:spChg chg="del mod">
          <ac:chgData name="Shannon Pritting" userId="b6acce8b-3193-4a7b-b3b8-1dc43a9f8da4" providerId="ADAL" clId="{B7B785BB-5E46-48A2-B221-BAA42D9B2DF8}" dt="2021-12-16T21:19:40.175" v="204" actId="478"/>
          <ac:spMkLst>
            <pc:docMk/>
            <pc:sldMk cId="31001416" sldId="527"/>
            <ac:spMk id="3" creationId="{D415A972-9A60-49AF-8FB1-34F15E39493B}"/>
          </ac:spMkLst>
        </pc:spChg>
        <pc:spChg chg="mod">
          <ac:chgData name="Shannon Pritting" userId="b6acce8b-3193-4a7b-b3b8-1dc43a9f8da4" providerId="ADAL" clId="{B7B785BB-5E46-48A2-B221-BAA42D9B2DF8}" dt="2021-12-16T21:21:20.954" v="327" actId="27636"/>
          <ac:spMkLst>
            <pc:docMk/>
            <pc:sldMk cId="31001416" sldId="527"/>
            <ac:spMk id="4" creationId="{1AD350F1-4FF5-46F6-BCAA-A109695FDD67}"/>
          </ac:spMkLst>
        </pc:spChg>
        <pc:spChg chg="add del mod">
          <ac:chgData name="Shannon Pritting" userId="b6acce8b-3193-4a7b-b3b8-1dc43a9f8da4" providerId="ADAL" clId="{B7B785BB-5E46-48A2-B221-BAA42D9B2DF8}" dt="2021-12-16T21:19:45.531" v="205" actId="478"/>
          <ac:spMkLst>
            <pc:docMk/>
            <pc:sldMk cId="31001416" sldId="527"/>
            <ac:spMk id="6" creationId="{3B1E4AE0-F119-4C5F-9C01-17E6D6109723}"/>
          </ac:spMkLst>
        </pc:spChg>
      </pc:sldChg>
      <pc:sldChg chg="addSp delSp modSp add">
        <pc:chgData name="Shannon Pritting" userId="b6acce8b-3193-4a7b-b3b8-1dc43a9f8da4" providerId="ADAL" clId="{B7B785BB-5E46-48A2-B221-BAA42D9B2DF8}" dt="2021-12-16T21:24:59.164" v="605" actId="1076"/>
        <pc:sldMkLst>
          <pc:docMk/>
          <pc:sldMk cId="520725800" sldId="528"/>
        </pc:sldMkLst>
        <pc:spChg chg="mod">
          <ac:chgData name="Shannon Pritting" userId="b6acce8b-3193-4a7b-b3b8-1dc43a9f8da4" providerId="ADAL" clId="{B7B785BB-5E46-48A2-B221-BAA42D9B2DF8}" dt="2021-12-16T21:23:22.229" v="359" actId="20577"/>
          <ac:spMkLst>
            <pc:docMk/>
            <pc:sldMk cId="520725800" sldId="528"/>
            <ac:spMk id="2" creationId="{F4159984-360A-40C9-B9BF-FB698DB13B00}"/>
          </ac:spMkLst>
        </pc:spChg>
        <pc:spChg chg="mod">
          <ac:chgData name="Shannon Pritting" userId="b6acce8b-3193-4a7b-b3b8-1dc43a9f8da4" providerId="ADAL" clId="{B7B785BB-5E46-48A2-B221-BAA42D9B2DF8}" dt="2021-12-16T21:24:14.080" v="595" actId="14100"/>
          <ac:spMkLst>
            <pc:docMk/>
            <pc:sldMk cId="520725800" sldId="528"/>
            <ac:spMk id="3" creationId="{05B16894-CAEA-434F-8377-BF2531AB0AB1}"/>
          </ac:spMkLst>
        </pc:spChg>
        <pc:spChg chg="del">
          <ac:chgData name="Shannon Pritting" userId="b6acce8b-3193-4a7b-b3b8-1dc43a9f8da4" providerId="ADAL" clId="{B7B785BB-5E46-48A2-B221-BAA42D9B2DF8}" dt="2021-12-16T21:23:16.031" v="334" actId="478"/>
          <ac:spMkLst>
            <pc:docMk/>
            <pc:sldMk cId="520725800" sldId="528"/>
            <ac:spMk id="4" creationId="{043F968E-316F-4473-ADB4-10CB4DCBE83A}"/>
          </ac:spMkLst>
        </pc:spChg>
        <pc:spChg chg="add del mod">
          <ac:chgData name="Shannon Pritting" userId="b6acce8b-3193-4a7b-b3b8-1dc43a9f8da4" providerId="ADAL" clId="{B7B785BB-5E46-48A2-B221-BAA42D9B2DF8}" dt="2021-12-16T21:24:45.987" v="599"/>
          <ac:spMkLst>
            <pc:docMk/>
            <pc:sldMk cId="520725800" sldId="528"/>
            <ac:spMk id="5" creationId="{5B99245A-BCC5-42F6-9E7A-82B43F657B8D}"/>
          </ac:spMkLst>
        </pc:spChg>
        <pc:picChg chg="add mod">
          <ac:chgData name="Shannon Pritting" userId="b6acce8b-3193-4a7b-b3b8-1dc43a9f8da4" providerId="ADAL" clId="{B7B785BB-5E46-48A2-B221-BAA42D9B2DF8}" dt="2021-12-16T21:24:59.164" v="605" actId="1076"/>
          <ac:picMkLst>
            <pc:docMk/>
            <pc:sldMk cId="520725800" sldId="528"/>
            <ac:picMk id="3074" creationId="{7FB56233-6829-4DE3-B7AD-72F34F29FAEC}"/>
          </ac:picMkLst>
        </pc:picChg>
      </pc:sldChg>
    </pc:docChg>
  </pc:docChgLst>
  <pc:docChgLst>
    <pc:chgData name="Jackson, Timothy" userId="S::timothy.jackson@suny.edu::9ce01cec-8b46-438e-9d10-af58cd21d299" providerId="AD" clId="Web-{12DFB63B-C857-416A-8D58-3D44683974C9}"/>
    <pc:docChg chg="modSld">
      <pc:chgData name="Jackson, Timothy" userId="S::timothy.jackson@suny.edu::9ce01cec-8b46-438e-9d10-af58cd21d299" providerId="AD" clId="Web-{12DFB63B-C857-416A-8D58-3D44683974C9}" dt="2021-12-17T14:52:20.252" v="7" actId="20577"/>
      <pc:docMkLst>
        <pc:docMk/>
      </pc:docMkLst>
      <pc:sldChg chg="modSp">
        <pc:chgData name="Jackson, Timothy" userId="S::timothy.jackson@suny.edu::9ce01cec-8b46-438e-9d10-af58cd21d299" providerId="AD" clId="Web-{12DFB63B-C857-416A-8D58-3D44683974C9}" dt="2021-12-17T14:52:20.252" v="7" actId="20577"/>
        <pc:sldMkLst>
          <pc:docMk/>
          <pc:sldMk cId="435433529" sldId="521"/>
        </pc:sldMkLst>
        <pc:spChg chg="mod">
          <ac:chgData name="Jackson, Timothy" userId="S::timothy.jackson@suny.edu::9ce01cec-8b46-438e-9d10-af58cd21d299" providerId="AD" clId="Web-{12DFB63B-C857-416A-8D58-3D44683974C9}" dt="2021-12-17T14:52:20.252" v="7" actId="20577"/>
          <ac:spMkLst>
            <pc:docMk/>
            <pc:sldMk cId="435433529" sldId="521"/>
            <ac:spMk id="3" creationId="{7307718E-8D26-454B-804F-6AC1A4FD23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Release_Notes/002Primo_VE/2021/010Primo_VE_2021_Release_Notes" TargetMode="External"/><Relationship Id="rId2" Type="http://schemas.openxmlformats.org/officeDocument/2006/relationships/hyperlink" Target="https://us02web.zoom.us/rec/share/hWnXD1KTy6Je1fZoxM1E4PWbU5fBRbe-j2dN_b0YtrfYeaCI10_XugJ59LRJVhj0.aEfdOrkOwwkhi_lf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Content_Corner/Knowledge_Articles/Transition_to_EBSCOhost_New_Target_Parser_-_December_2021" TargetMode="External"/><Relationship Id="rId2" Type="http://schemas.openxmlformats.org/officeDocument/2006/relationships/hyperlink" Target="https://knowledge.exlibrisgroup.com/Alma/Content_Corner/Knowledge_Articles/ProQuest_Ebook_Central_Daily_Creation_of_New_Book_Title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nowledge.exlibrisgroup.com/Alma/Release_Notes/2021/Alma_2021_Release_Not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slcny.libguides.com/sunyconnect_task_forc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y.edu/business/contractsearch/details.cfm?it_con_id=165#result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2" Type="http://schemas.openxmlformats.org/officeDocument/2006/relationships/hyperlink" Target="https://slcny.libguides.com/sls/bl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web.org/approved-subjects/2111b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slcny.libcal.com/calendar?cid=15880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answers.com/faq/359664" TargetMode="External"/><Relationship Id="rId2" Type="http://schemas.openxmlformats.org/officeDocument/2006/relationships/hyperlink" Target="https://public.3.basecamp.com/p/7Xbx2z2jmC3PxX4fwzSAd5V9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slcny.libanswers.co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answers.com/faq/266453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RLhttps:/slcny.libguides.com/improvements-working-group" TargetMode="External"/><Relationship Id="rId2" Type="http://schemas.openxmlformats.org/officeDocument/2006/relationships/hyperlink" Target="https://ideas.exlibrisgroup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0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 December 17th,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Discovery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December Release</a:t>
            </a:r>
            <a:r>
              <a:rPr lang="en-US">
                <a:ea typeface="+mn-lt"/>
                <a:cs typeface="+mn-lt"/>
              </a:rPr>
              <a:t>:</a:t>
            </a:r>
            <a:endParaRPr lang="en-US">
              <a:cs typeface="Calibri"/>
            </a:endParaRPr>
          </a:p>
          <a:p>
            <a:pPr lvl="1"/>
            <a:r>
              <a:rPr lang="en-US" err="1">
                <a:ea typeface="+mn-lt"/>
                <a:cs typeface="+mn-lt"/>
              </a:rPr>
              <a:t>Quicklinks</a:t>
            </a:r>
            <a:r>
              <a:rPr lang="en-US">
                <a:ea typeface="+mn-lt"/>
                <a:cs typeface="+mn-lt"/>
              </a:rPr>
              <a:t> option is live, see </a:t>
            </a:r>
            <a:r>
              <a:rPr lang="en-US">
                <a:ea typeface="+mn-lt"/>
                <a:cs typeface="+mn-lt"/>
                <a:hlinkClick r:id="rId2"/>
              </a:rPr>
              <a:t>Maria Ziemer's LibKey presentation recording</a:t>
            </a:r>
            <a:r>
              <a:rPr lang="en-US">
                <a:ea typeface="+mn-lt"/>
                <a:cs typeface="+mn-lt"/>
              </a:rPr>
              <a:t> for a comparison of </a:t>
            </a:r>
            <a:r>
              <a:rPr lang="en-US" err="1">
                <a:ea typeface="+mn-lt"/>
                <a:cs typeface="+mn-lt"/>
              </a:rPr>
              <a:t>QuickLinks</a:t>
            </a:r>
            <a:r>
              <a:rPr lang="en-US">
                <a:ea typeface="+mn-lt"/>
                <a:cs typeface="+mn-lt"/>
              </a:rPr>
              <a:t> and LibKey. Passcode: q?&amp;3b6?j</a:t>
            </a:r>
          </a:p>
          <a:p>
            <a:pPr lvl="1"/>
            <a:r>
              <a:rPr lang="en-US">
                <a:ea typeface="+mn-lt"/>
                <a:cs typeface="+mn-lt"/>
              </a:rPr>
              <a:t>Custom order of locations in Get It: overrides alphabetic or best location sort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My Library Card: can make expiration date more prominent and add addition email, roles, etc.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Direct linking did not work for NZ records that have electronic services. This has been fixed</a:t>
            </a:r>
            <a:endParaRPr lang="en-US"/>
          </a:p>
          <a:p>
            <a:r>
              <a:rPr lang="en-US">
                <a:ea typeface="+mn-lt"/>
                <a:cs typeface="+mn-lt"/>
                <a:hlinkClick r:id="rId3"/>
              </a:rPr>
              <a:t>https://knowledge.exlibrisgroup.com/Primo/Release_Notes/002Primo_VE/2021/010Primo_VE_2021_Release_Notes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29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E-Resources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Content:</a:t>
            </a:r>
          </a:p>
          <a:p>
            <a:pPr lvl="1"/>
            <a:r>
              <a:rPr lang="en-US" u="sng" dirty="0">
                <a:ea typeface="+mn-lt"/>
                <a:cs typeface="+mn-lt"/>
                <a:hlinkClick r:id="rId2"/>
              </a:rPr>
              <a:t>EBC Business-Day Creation of New Book Titles</a:t>
            </a:r>
            <a:r>
              <a:rPr lang="en-US" dirty="0">
                <a:ea typeface="+mn-lt"/>
                <a:cs typeface="+mn-lt"/>
              </a:rPr>
              <a:t>: New </a:t>
            </a:r>
            <a:r>
              <a:rPr lang="en-US" dirty="0" err="1">
                <a:ea typeface="+mn-lt"/>
                <a:cs typeface="+mn-lt"/>
              </a:rPr>
              <a:t>Proquest</a:t>
            </a:r>
            <a:r>
              <a:rPr lang="en-US" dirty="0">
                <a:ea typeface="+mn-lt"/>
                <a:cs typeface="+mn-lt"/>
              </a:rPr>
              <a:t> eBook Central titles will now be added daily to the </a:t>
            </a:r>
            <a:r>
              <a:rPr lang="en-US" dirty="0" err="1">
                <a:ea typeface="+mn-lt"/>
                <a:cs typeface="+mn-lt"/>
              </a:rPr>
              <a:t>Ebook</a:t>
            </a:r>
            <a:r>
              <a:rPr lang="en-US" dirty="0">
                <a:ea typeface="+mn-lt"/>
                <a:cs typeface="+mn-lt"/>
              </a:rPr>
              <a:t> Central Perpetual, DDA and Subscription Titles CZ Collection</a:t>
            </a:r>
          </a:p>
          <a:p>
            <a:pPr lvl="1"/>
            <a:r>
              <a:rPr lang="en-US" dirty="0">
                <a:ea typeface="+mn-lt"/>
                <a:cs typeface="+mn-lt"/>
              </a:rPr>
              <a:t>EBSCO: </a:t>
            </a:r>
            <a:r>
              <a:rPr lang="en-US" dirty="0">
                <a:ea typeface="+mn-lt"/>
                <a:cs typeface="+mn-lt"/>
                <a:hlinkClick r:id="rId3"/>
              </a:rPr>
              <a:t>rolling out new parser</a:t>
            </a:r>
            <a:r>
              <a:rPr lang="en-US" dirty="0">
                <a:ea typeface="+mn-lt"/>
                <a:cs typeface="+mn-lt"/>
              </a:rPr>
              <a:t> to reflect changes to EBSCO </a:t>
            </a:r>
            <a:r>
              <a:rPr lang="en-US" dirty="0" err="1">
                <a:ea typeface="+mn-lt"/>
                <a:cs typeface="+mn-lt"/>
              </a:rPr>
              <a:t>OpenURL</a:t>
            </a:r>
            <a:r>
              <a:rPr lang="en-US" dirty="0">
                <a:ea typeface="+mn-lt"/>
                <a:cs typeface="+mn-lt"/>
              </a:rPr>
              <a:t> Connection. Will need to update linking for collections, SLS will manage.</a:t>
            </a:r>
          </a:p>
          <a:p>
            <a:r>
              <a:rPr lang="en-US" dirty="0">
                <a:ea typeface="+mn-lt"/>
                <a:cs typeface="+mn-lt"/>
              </a:rPr>
              <a:t>January release: Portfolio loader will support using KBART format files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https://knowledge.exlibrisgroup.com/Alma/Release_Notes/2021/Alma_2021_Release_Notes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93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Task Force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9051525" cy="39505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The </a:t>
            </a:r>
            <a:r>
              <a:rPr lang="en-US" dirty="0" err="1">
                <a:cs typeface="Calibri"/>
              </a:rPr>
              <a:t>SUNYConnect</a:t>
            </a:r>
            <a:r>
              <a:rPr lang="en-US" dirty="0">
                <a:cs typeface="Calibri"/>
              </a:rPr>
              <a:t> EBSCO databases are up for renewal June 30, 2022. A task force was formed to </a:t>
            </a:r>
            <a:r>
              <a:rPr lang="en-US" dirty="0">
                <a:ea typeface="+mn-lt"/>
                <a:cs typeface="+mn-lt"/>
              </a:rPr>
              <a:t>review strategies and recommend a course of action to the SUNY Shared Collections Committee and the SLC Board.</a:t>
            </a:r>
            <a:endParaRPr lang="en-US" dirty="0"/>
          </a:p>
          <a:p>
            <a:r>
              <a:rPr lang="en-US" dirty="0">
                <a:cs typeface="Calibri"/>
              </a:rPr>
              <a:t>Reviewing vendor proposals at 12/22 meeting</a:t>
            </a:r>
          </a:p>
          <a:p>
            <a:r>
              <a:rPr lang="en-US" dirty="0">
                <a:cs typeface="Calibri"/>
              </a:rPr>
              <a:t>More information, including recordings and slides of past updates: </a:t>
            </a:r>
            <a:r>
              <a:rPr lang="en-US" dirty="0">
                <a:ea typeface="+mn-lt"/>
                <a:cs typeface="+mn-lt"/>
                <a:hlinkClick r:id="rId2"/>
              </a:rPr>
              <a:t>https://slcny.libguides.com/sunyconnect_task_force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</p:txBody>
      </p:sp>
      <p:pic>
        <p:nvPicPr>
          <p:cNvPr id="1026" name="Picture 2" descr="SUNYConnect">
            <a:extLst>
              <a:ext uri="{FF2B5EF4-FFF2-40B4-BE49-F238E27FC236}">
                <a16:creationId xmlns:a16="http://schemas.microsoft.com/office/drawing/2014/main" id="{E689F555-1B22-47AC-8419-9D46C0DC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42" y="2324100"/>
            <a:ext cx="1905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SUNY ScienceDirect Journal Renewal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231823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SUNY ScienceDirect journal package contract runs through December 31, 2022. </a:t>
            </a:r>
          </a:p>
          <a:p>
            <a:r>
              <a:rPr lang="en-US">
                <a:cs typeface="Calibri"/>
              </a:rPr>
              <a:t>SLS &amp; SSCC rep met with UC stakeholders, who recommended moving forward with extending the current contract</a:t>
            </a:r>
          </a:p>
          <a:p>
            <a:r>
              <a:rPr lang="en-US">
                <a:cs typeface="Calibri"/>
              </a:rPr>
              <a:t>SSCC created task force focused on renewing the current package</a:t>
            </a:r>
          </a:p>
          <a:p>
            <a:r>
              <a:rPr lang="en-US">
                <a:cs typeface="Calibri"/>
              </a:rPr>
              <a:t>Task force work begins in January; more information forthcoming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31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Artstor</a:t>
            </a:r>
            <a:r>
              <a:rPr lang="en-US">
                <a:ea typeface="+mn-lt"/>
                <a:cs typeface="+mn-lt"/>
              </a:rPr>
              <a:t> 1 year contract approved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https://www.suny.edu/business/contractsearch/details.cfm?it_con_id=165#results</a:t>
            </a:r>
          </a:p>
          <a:p>
            <a:pPr lvl="1"/>
            <a:r>
              <a:rPr lang="en-US">
                <a:ea typeface="+mn-lt"/>
                <a:cs typeface="+mn-lt"/>
              </a:rPr>
              <a:t>SLS working on multi-year contract for next </a:t>
            </a:r>
            <a:r>
              <a:rPr lang="en-US" err="1">
                <a:ea typeface="+mn-lt"/>
                <a:cs typeface="+mn-lt"/>
              </a:rPr>
              <a:t>Artstor</a:t>
            </a:r>
            <a:r>
              <a:rPr lang="en-US">
                <a:ea typeface="+mn-lt"/>
                <a:cs typeface="+mn-lt"/>
              </a:rPr>
              <a:t> renewal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Datasync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91283"/>
            <a:ext cx="11465548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OCLC completed moving SUNY to the new process on December 8, 2021</a:t>
            </a:r>
            <a:endParaRPr lang="en-US"/>
          </a:p>
          <a:p>
            <a:pPr marL="914400" lvl="1"/>
            <a:r>
              <a:rPr lang="en-US">
                <a:ea typeface="+mn-lt"/>
                <a:cs typeface="+mn-lt"/>
              </a:rPr>
              <a:t>OCLC began moving SUNY libraries  to the new process on November 15, 20201</a:t>
            </a:r>
          </a:p>
          <a:p>
            <a:pPr marL="914400" lvl="1"/>
            <a:r>
              <a:rPr lang="en-US">
                <a:cs typeface="Calibri"/>
              </a:rPr>
              <a:t>Moved to the new process once the ability for records to match on the OCLC number (</a:t>
            </a:r>
            <a:r>
              <a:rPr lang="en-US" err="1">
                <a:cs typeface="Calibri"/>
              </a:rPr>
              <a:t>ocn</a:t>
            </a:r>
            <a:r>
              <a:rPr lang="en-US">
                <a:cs typeface="Calibri"/>
              </a:rPr>
              <a:t>) only was possible</a:t>
            </a:r>
          </a:p>
          <a:p>
            <a:pPr marL="914400" lvl="1"/>
            <a:r>
              <a:rPr lang="en-US">
                <a:ea typeface="+mn-lt"/>
                <a:cs typeface="+mn-lt"/>
              </a:rPr>
              <a:t>Only impacts the publishing of physical bib records holdings from Alma to OCLC</a:t>
            </a:r>
          </a:p>
          <a:p>
            <a:pPr marL="457200" indent="-457200"/>
            <a:r>
              <a:rPr lang="en-US">
                <a:cs typeface="Calibri"/>
              </a:rPr>
              <a:t>New process working as expected</a:t>
            </a:r>
          </a:p>
          <a:p>
            <a:pPr marL="914400" lvl="1"/>
            <a:r>
              <a:rPr lang="en-US">
                <a:cs typeface="Calibri"/>
              </a:rPr>
              <a:t>Holdings are successfully being added and removed in OCLC from files being published from Alma to OCLC </a:t>
            </a:r>
            <a:r>
              <a:rPr lang="en-US" err="1">
                <a:cs typeface="Calibri"/>
              </a:rPr>
              <a:t>WorldShare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datasync</a:t>
            </a:r>
            <a:r>
              <a:rPr lang="en-US">
                <a:cs typeface="Calibri"/>
              </a:rPr>
              <a:t> collections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B91000-5AC6-43B4-8F1E-EBAC5A0F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93" y="122639"/>
            <a:ext cx="26289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8512799" cy="5002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Defect has still not been resolved with the December 2021 release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Project on hold until indexing issues impacting Institution Zone (IZ) records linked to the Network Zone (NZ) are resolved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Salesforce Case #009936/05321456 was expected to be resolved with the December 2021 release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OCLC is updating their encoding level (LDR 17) to adhere to MARC21 standards</a:t>
            </a:r>
            <a:endParaRPr lang="en-US">
              <a:cs typeface="Calibri"/>
            </a:endParaRP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January 2021 OCLC began converting encoding level K to level 7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MSP-42</a:t>
            </a:r>
            <a:r>
              <a:rPr lang="en-US">
                <a:cs typeface="Calibri"/>
              </a:rPr>
              <a:t> Brief level rules in Alma:</a:t>
            </a:r>
            <a:br>
              <a:rPr lang="en-US">
                <a:cs typeface="Calibri"/>
              </a:rPr>
            </a:br>
            <a:r>
              <a:rPr lang="en-US">
                <a:ea typeface="+mn-lt"/>
                <a:cs typeface="+mn-lt"/>
                <a:hlinkClick r:id="rId2"/>
              </a:rPr>
              <a:t>https://slcny.libguides.com/ld.php?content_id=50351537</a:t>
            </a:r>
            <a:endParaRPr lang="en-US">
              <a:cs typeface="Calibri"/>
              <a:hlinkClick r:id="rId2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 sz="2400">
              <a:cs typeface="Calibri"/>
              <a:hlinkClick r:id="rId2"/>
            </a:endParaRPr>
          </a:p>
          <a:p>
            <a:pPr marL="457200" indent="-457200"/>
            <a:endParaRPr lang="en-US" sz="2400">
              <a:cs typeface="Calibri"/>
              <a:hlinkClick r:id="rId2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  <a:hlinkClick r:id="rId2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B6AF28-F0AB-4CDD-9718-1B9627A8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89" y="372004"/>
            <a:ext cx="1918758" cy="1711325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F79E81-A029-492E-B1C6-66DE247E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967" y="2312458"/>
            <a:ext cx="2321984" cy="3354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Workplace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96" y="1642370"/>
            <a:ext cx="6450399" cy="380466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ea typeface="+mn-lt"/>
                <a:cs typeface="+mn-lt"/>
              </a:rPr>
              <a:t>SLS Updates of Important Information at: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  <a:hlinkClick r:id="rId2"/>
              </a:rPr>
              <a:t>https://slcny.libguides.com/sls/blog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Email subscription and ability to post comments/searchable, etc.</a:t>
            </a:r>
          </a:p>
          <a:p>
            <a:pPr lvl="1"/>
            <a:r>
              <a:rPr lang="en-US" dirty="0">
                <a:ea typeface="+mn-lt"/>
                <a:cs typeface="+mn-lt"/>
              </a:rPr>
              <a:t>No need to monitor other channels for high level SLS Communication.</a:t>
            </a:r>
          </a:p>
          <a:p>
            <a:r>
              <a:rPr lang="en-US" dirty="0">
                <a:ea typeface="+mn-lt"/>
                <a:cs typeface="+mn-lt"/>
              </a:rPr>
              <a:t>SCLD moved to Listserv</a:t>
            </a:r>
          </a:p>
          <a:p>
            <a:r>
              <a:rPr lang="en-US" dirty="0">
                <a:ea typeface="+mn-lt"/>
                <a:cs typeface="+mn-lt"/>
              </a:rPr>
              <a:t>New Collections HQ Created</a:t>
            </a:r>
          </a:p>
          <a:p>
            <a:r>
              <a:rPr lang="en-US" dirty="0">
                <a:ea typeface="+mn-lt"/>
                <a:cs typeface="+mn-lt"/>
              </a:rPr>
              <a:t>LSP/Discovery HQ migrated back to Basecamp</a:t>
            </a:r>
          </a:p>
          <a:p>
            <a:r>
              <a:rPr lang="en-US" dirty="0">
                <a:ea typeface="+mn-lt"/>
                <a:cs typeface="+mn-lt"/>
              </a:rPr>
              <a:t>SUNY Library Accessibility Group moved to Basecamp</a:t>
            </a:r>
          </a:p>
          <a:p>
            <a:r>
              <a:rPr lang="en-US" dirty="0">
                <a:ea typeface="+mn-lt"/>
                <a:cs typeface="+mn-lt"/>
              </a:rPr>
              <a:t>Send us a request to </a:t>
            </a:r>
            <a:r>
              <a:rPr lang="en-US" dirty="0">
                <a:ea typeface="+mn-lt"/>
                <a:cs typeface="+mn-lt"/>
                <a:hlinkClick r:id="rId3"/>
              </a:rPr>
              <a:t>info@slcny.libanswers.com</a:t>
            </a:r>
            <a:r>
              <a:rPr lang="en-US" dirty="0">
                <a:ea typeface="+mn-lt"/>
                <a:cs typeface="+mn-lt"/>
              </a:rPr>
              <a:t> if you need access to any of the new channels or have questions.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672ED-9924-4CF8-A881-415D697C2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15" y="2152904"/>
            <a:ext cx="3886200" cy="2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Graphic Novel/Comics Local Resource Type Initiative on Hold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0999882" cy="5002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SLS has paused implementing the Graphic Novel/Comics Local Resource Type Initiative to gather more input from SUNY stakeholders:</a:t>
            </a:r>
          </a:p>
          <a:p>
            <a:pPr marL="914400" lvl="1" indent="-342900"/>
            <a:r>
              <a:rPr lang="en-US">
                <a:cs typeface="Calibri"/>
              </a:rPr>
              <a:t>SUNY Metadata Standards and Policy Working Group</a:t>
            </a:r>
          </a:p>
          <a:p>
            <a:pPr marL="1371600" lvl="2"/>
            <a:r>
              <a:rPr lang="en-US">
                <a:cs typeface="Calibri"/>
              </a:rPr>
              <a:t>Reviewed fall 2021</a:t>
            </a:r>
            <a:endParaRPr lang="en-US"/>
          </a:p>
          <a:p>
            <a:pPr marL="914400" lvl="1" indent="-342900"/>
            <a:r>
              <a:rPr lang="en-US">
                <a:cs typeface="Calibri"/>
              </a:rPr>
              <a:t>Discovery Working Group</a:t>
            </a:r>
          </a:p>
          <a:p>
            <a:pPr marL="1371600" lvl="2"/>
            <a:r>
              <a:rPr lang="en-US">
                <a:cs typeface="Calibri"/>
              </a:rPr>
              <a:t>Discussing on December 17, 2021</a:t>
            </a:r>
            <a:endParaRPr lang="en-US"/>
          </a:p>
          <a:p>
            <a:pPr marL="914400" lvl="1" indent="-342900"/>
            <a:r>
              <a:rPr lang="en-US">
                <a:cs typeface="Calibri"/>
              </a:rPr>
              <a:t>Local Resource Type task force </a:t>
            </a:r>
          </a:p>
          <a:p>
            <a:pPr marL="1371600" lvl="2"/>
            <a:r>
              <a:rPr lang="en-US">
                <a:cs typeface="Calibri"/>
              </a:rPr>
              <a:t>ETA on the formation of the task force in early 2022</a:t>
            </a:r>
          </a:p>
          <a:p>
            <a:pPr marL="457200" indent="-3429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23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Enabled Physical Usage Information in the Network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126382" cy="50023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Physical usage information enabled in the Network on Monday, December 13, 2021</a:t>
            </a:r>
          </a:p>
          <a:p>
            <a:pPr marL="914400" lvl="1" indent="-342900"/>
            <a:r>
              <a:rPr lang="en-US">
                <a:cs typeface="Calibri"/>
              </a:rPr>
              <a:t>Approved by the Access Services and Resource Sharing Working Group on 12/7/2021</a:t>
            </a:r>
          </a:p>
          <a:p>
            <a:pPr marL="914400" lvl="1" indent="-342900"/>
            <a:r>
              <a:rPr lang="en-US">
                <a:cs typeface="Calibri"/>
              </a:rPr>
              <a:t>Approved by the Library Services Platform (LSP) on 12/13/2021</a:t>
            </a:r>
          </a:p>
          <a:p>
            <a:pPr marL="457200" indent="-457200"/>
            <a:r>
              <a:rPr lang="en-US">
                <a:cs typeface="Calibri"/>
              </a:rPr>
              <a:t>Enabling this functionality in the Network allows SUNY users to see the following information for other holding libraries from the Network Zone:</a:t>
            </a:r>
          </a:p>
          <a:p>
            <a:pPr marL="914400" lvl="1" indent="-457200"/>
            <a:r>
              <a:rPr lang="en-US">
                <a:cs typeface="Calibri"/>
              </a:rPr>
              <a:t>Number of loans</a:t>
            </a:r>
          </a:p>
          <a:p>
            <a:pPr marL="914400" lvl="1" indent="-457200"/>
            <a:r>
              <a:rPr lang="en-US">
                <a:cs typeface="Calibri"/>
              </a:rPr>
              <a:t>Last loan date</a:t>
            </a:r>
          </a:p>
          <a:p>
            <a:pPr marL="914400" lvl="1" indent="-457200"/>
            <a:r>
              <a:rPr lang="en-US">
                <a:cs typeface="Calibri"/>
              </a:rPr>
              <a:t>Number of requests</a:t>
            </a: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6F3D4A-3E8D-4598-9C7F-B397ABE2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567" y="1287513"/>
            <a:ext cx="3939116" cy="2325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83FECEF-849B-46CB-A6A5-AFB85A6F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566" y="4171041"/>
            <a:ext cx="3949700" cy="1077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99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Change the Subject Project Update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0999882" cy="50023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Library of Congress (LOC) approved changing aliens and illegal aliens with the following new subject headings of “Noncitizens” and “Illegal immigration" at their annual meeting on of </a:t>
            </a:r>
            <a:r>
              <a:rPr lang="en-US">
                <a:ea typeface="+mn-lt"/>
                <a:cs typeface="+mn-lt"/>
              </a:rPr>
              <a:t>November 12, 2021</a:t>
            </a:r>
            <a:endParaRPr lang="en-US">
              <a:cs typeface="Calibri"/>
            </a:endParaRPr>
          </a:p>
          <a:p>
            <a:pPr marL="914400" lvl="1"/>
            <a:r>
              <a:rPr lang="en-US">
                <a:ea typeface="+mn-lt"/>
                <a:cs typeface="+mn-lt"/>
              </a:rPr>
              <a:t>LIBRARY OF CONGRESS SUBJECT HEADINGS APPROVED MONTHLY LIST 11b: </a:t>
            </a:r>
            <a:r>
              <a:rPr lang="en-US">
                <a:ea typeface="+mn-lt"/>
                <a:cs typeface="+mn-lt"/>
                <a:hlinkClick r:id="rId2"/>
              </a:rPr>
              <a:t>https://classweb.org/approved-subjects/2111b.html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OCLC updated approximately 41,000 </a:t>
            </a:r>
            <a:r>
              <a:rPr lang="en-US" err="1">
                <a:cs typeface="Calibri"/>
              </a:rPr>
              <a:t>Worldcat</a:t>
            </a:r>
            <a:r>
              <a:rPr lang="en-US">
                <a:cs typeface="Calibri"/>
              </a:rPr>
              <a:t> records with the approved LOC changes since the announcement</a:t>
            </a:r>
          </a:p>
          <a:p>
            <a:pPr marL="457200" indent="-457200"/>
            <a:r>
              <a:rPr lang="en-US">
                <a:cs typeface="Calibri"/>
              </a:rPr>
              <a:t>SUNY Network Zone bibliographic records reflect the changes made by OCLC to these subject headings</a:t>
            </a:r>
          </a:p>
          <a:p>
            <a:pPr marL="457200" indent="-457200"/>
            <a:r>
              <a:rPr lang="en-US">
                <a:cs typeface="Calibri"/>
              </a:rPr>
              <a:t>SUNY Metadata Standards and Policy Working Group will be reviewing the impact of the changes on current automated processes and determine next steps</a:t>
            </a:r>
          </a:p>
          <a:p>
            <a:pPr marL="457200" indent="-457200"/>
            <a:endParaRPr lang="en-US">
              <a:cs typeface="Calibri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417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Reminder Analytics Office Hours Starting in January 2022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814299" cy="5012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SLS program managers will be providing two one-hour time slots from Wednesday, January 12, 2022, through Friday, June 10, 2022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Analytics Office Hours are designed</a:t>
            </a:r>
            <a:r>
              <a:rPr lang="en-US">
                <a:ea typeface="+mn-lt"/>
                <a:cs typeface="+mn-lt"/>
              </a:rPr>
              <a:t> to assist SUNY libraries with specific reporting needs 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Prior to registering to a session:</a:t>
            </a:r>
          </a:p>
          <a:p>
            <a:pPr marL="914400" lvl="1"/>
            <a:r>
              <a:rPr lang="en-US">
                <a:cs typeface="Calibri"/>
              </a:rPr>
              <a:t>Define the analytics need</a:t>
            </a:r>
          </a:p>
          <a:p>
            <a:pPr marL="914400" lvl="1"/>
            <a:r>
              <a:rPr lang="en-US">
                <a:cs typeface="Calibri"/>
              </a:rPr>
              <a:t>Determine the SLS program manager that will best support the need</a:t>
            </a:r>
          </a:p>
          <a:p>
            <a:pPr marL="457200" indent="-457200"/>
            <a:r>
              <a:rPr lang="en-US">
                <a:cs typeface="Calibri"/>
              </a:rPr>
              <a:t>Register for the sessions at: </a:t>
            </a:r>
            <a:r>
              <a:rPr lang="en-US" sz="2400">
                <a:ea typeface="+mn-lt"/>
                <a:cs typeface="+mn-lt"/>
                <a:hlinkClick r:id="rId2"/>
              </a:rPr>
              <a:t>https://slcny.libcal.com/calendar?cid=15880</a:t>
            </a:r>
            <a:endParaRPr lang="en-US" sz="2400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03FD6BAF-7224-4BD8-88A7-72D7679BD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734" y="1881717"/>
            <a:ext cx="3240616" cy="24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Billing for Lost Alma Resource Sharing Items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 dirty="0">
                <a:cs typeface="Calibri"/>
              </a:rPr>
              <a:t>Billing for overdue resource sharing items due before March 1, 2020 started on </a:t>
            </a:r>
            <a:r>
              <a:rPr lang="en-US" b="1" dirty="0">
                <a:cs typeface="Calibri" panose="020F0502020204030204"/>
              </a:rPr>
              <a:t>December 13, 2021</a:t>
            </a:r>
            <a:r>
              <a:rPr lang="en-US" dirty="0">
                <a:cs typeface="Calibri" panose="020F0502020204030204"/>
              </a:rPr>
              <a:t> (approximately 50 items)</a:t>
            </a:r>
            <a:endParaRPr lang="en-US" dirty="0"/>
          </a:p>
          <a:p>
            <a:pPr marL="457200" indent="-457200"/>
            <a:r>
              <a:rPr lang="en-US" dirty="0">
                <a:cs typeface="Calibri" panose="020F0502020204030204"/>
              </a:rPr>
              <a:t>Billing for overdue resource sharing items due after March 1, 2020 and resource sharing items in transit more than 45 days starts on </a:t>
            </a:r>
            <a:r>
              <a:rPr lang="en-US" b="1" dirty="0">
                <a:cs typeface="Calibri" panose="020F0502020204030204"/>
              </a:rPr>
              <a:t>February 1, 2022</a:t>
            </a:r>
            <a:r>
              <a:rPr lang="en-US" dirty="0">
                <a:cs typeface="Calibri" panose="020F0502020204030204"/>
              </a:rPr>
              <a:t> (approximately 450 items)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Billing Webinar was held on December 10:</a:t>
            </a:r>
          </a:p>
          <a:p>
            <a:pPr marL="914400" lvl="1" indent="-457200"/>
            <a:r>
              <a:rPr lang="en-US" dirty="0">
                <a:cs typeface="Calibri" panose="020F0502020204030204"/>
              </a:rPr>
              <a:t>Recording: </a:t>
            </a:r>
            <a:r>
              <a:rPr lang="en-US" dirty="0">
                <a:ea typeface="+mn-lt"/>
                <a:cs typeface="+mn-lt"/>
                <a:hlinkClick r:id="rId2"/>
              </a:rPr>
              <a:t>https</a:t>
            </a:r>
            <a:r>
              <a:rPr lang="en-US" dirty="0">
                <a:cs typeface="Calibri" panose="020F0502020204030204"/>
                <a:hlinkClick r:id="rId2"/>
              </a:rPr>
              <a:t>://public.3.basecamp.com/p/7Xbx2z2jmC3PxX4fwzSAd5V9</a:t>
            </a:r>
            <a:endParaRPr lang="en-US" dirty="0">
              <a:cs typeface="Calibri" panose="020F0502020204030204"/>
            </a:endParaRPr>
          </a:p>
          <a:p>
            <a:pPr marL="914400" lvl="1" indent="-457200"/>
            <a:r>
              <a:rPr lang="en-US" dirty="0">
                <a:cs typeface="Calibri" panose="020F0502020204030204"/>
              </a:rPr>
              <a:t>FAQ: </a:t>
            </a:r>
            <a:r>
              <a:rPr lang="en-US" dirty="0">
                <a:ea typeface="+mn-lt"/>
                <a:cs typeface="+mn-lt"/>
                <a:hlinkClick r:id="rId3"/>
              </a:rPr>
              <a:t>https://slcny.libanswers.com/faq/359664</a:t>
            </a:r>
            <a:endParaRPr lang="en-US" dirty="0">
              <a:cs typeface="Calibri" panose="020F0502020204030204"/>
            </a:endParaRPr>
          </a:p>
          <a:p>
            <a:pPr marL="457200" indent="-457200"/>
            <a:r>
              <a:rPr lang="en-US" dirty="0">
                <a:ea typeface="+mn-lt"/>
                <a:cs typeface="+mn-lt"/>
              </a:rPr>
              <a:t>Lists of in transit items needing shelf checks sent to campus resource sharing contacts</a:t>
            </a:r>
            <a:endParaRPr lang="en-US" dirty="0">
              <a:cs typeface="Calibri" panose="020F0502020204030204"/>
            </a:endParaRPr>
          </a:p>
          <a:p>
            <a:pPr marL="457200" indent="-457200"/>
            <a:r>
              <a:rPr lang="en-US" dirty="0">
                <a:cs typeface="Calibri" panose="020F0502020204030204"/>
              </a:rPr>
              <a:t>Will send results of billing survey once more campuses have replied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Email </a:t>
            </a:r>
            <a:r>
              <a:rPr lang="en-US" dirty="0">
                <a:cs typeface="Calibri" panose="020F0502020204030204"/>
                <a:hlinkClick r:id="rId4"/>
              </a:rPr>
              <a:t>info@slcny.libanswers.com</a:t>
            </a:r>
            <a:r>
              <a:rPr lang="en-US" dirty="0">
                <a:cs typeface="Calibri" panose="020F0502020204030204"/>
              </a:rPr>
              <a:t> if you have any Alma RS billing related questions</a:t>
            </a:r>
          </a:p>
          <a:p>
            <a:pPr marL="457200" indent="-457200"/>
            <a:endParaRPr lang="en-US">
              <a:cs typeface="Calibri" panose="020F0502020204030204"/>
            </a:endParaRPr>
          </a:p>
          <a:p>
            <a:pPr marL="457200" indent="-457200"/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36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Alma Resource Sharing During Winter Break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Please remember to turn off Alma RS lending if you will not be able to fill requests</a:t>
            </a:r>
            <a:endParaRPr lang="en-US"/>
          </a:p>
          <a:p>
            <a:pPr marL="457200" indent="-457200"/>
            <a:r>
              <a:rPr lang="en-US">
                <a:cs typeface="Calibri"/>
              </a:rPr>
              <a:t>You may also turn off Alma RS borrowing if you wish</a:t>
            </a:r>
          </a:p>
          <a:p>
            <a:pPr marL="914400" lvl="1"/>
            <a:r>
              <a:rPr lang="en-US">
                <a:cs typeface="Calibri"/>
              </a:rPr>
              <a:t>Reach out to me if you borrow articles via Alma and want to turn off just your book borrowing</a:t>
            </a:r>
          </a:p>
          <a:p>
            <a:pPr marL="457200" indent="-457200"/>
            <a:r>
              <a:rPr lang="en-US">
                <a:cs typeface="Calibri"/>
              </a:rPr>
              <a:t>FAQ: </a:t>
            </a:r>
            <a:r>
              <a:rPr lang="en-US">
                <a:ea typeface="+mn-lt"/>
                <a:cs typeface="+mn-lt"/>
                <a:hlinkClick r:id="rId2"/>
              </a:rPr>
              <a:t>https://slcny.libanswers.com/faq/266453</a:t>
            </a:r>
            <a:endParaRPr lang="en-US">
              <a:ea typeface="+mn-lt"/>
              <a:cs typeface="+mn-lt"/>
            </a:endParaRPr>
          </a:p>
          <a:p>
            <a:pPr marL="914400" lvl="1" indent="-457200"/>
            <a:r>
              <a:rPr lang="en-US">
                <a:cs typeface="Calibri"/>
              </a:rPr>
              <a:t>Need </a:t>
            </a:r>
            <a:r>
              <a:rPr lang="en-US">
                <a:ea typeface="+mn-lt"/>
                <a:cs typeface="+mn-lt"/>
              </a:rPr>
              <a:t>General System Administrator role at this time</a:t>
            </a:r>
          </a:p>
          <a:p>
            <a:pPr marL="914400" lvl="1" indent="-457200"/>
            <a:r>
              <a:rPr lang="en-US">
                <a:cs typeface="Calibri"/>
              </a:rPr>
              <a:t>Have open case about whether Fulfillment Administrators should be able to turn resource sharing on and off</a:t>
            </a:r>
          </a:p>
        </p:txBody>
      </p:sp>
    </p:spTree>
    <p:extLst>
      <p:ext uri="{BB962C8B-B14F-4D97-AF65-F5344CB8AC3E}">
        <p14:creationId xmlns:p14="http://schemas.microsoft.com/office/powerpoint/2010/main" val="43543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Returns from Other SUNYs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Return anywhere feature is being used, but enabling the return anywhere feature at all circulation desks has resulted in a good number of erroneous transit requests and some accidental loans</a:t>
            </a:r>
          </a:p>
          <a:p>
            <a:pPr marL="914400" lvl="1" indent="-457200"/>
            <a:r>
              <a:rPr lang="en-US">
                <a:cs typeface="Calibri"/>
              </a:rPr>
              <a:t>Problems are being corrected by SLS on a daily basis</a:t>
            </a:r>
          </a:p>
          <a:p>
            <a:pPr marL="457200" indent="-457200"/>
            <a:r>
              <a:rPr lang="en-US">
                <a:cs typeface="Calibri"/>
              </a:rPr>
              <a:t>Isolating return anywhere feature at a circulation desk dedicated solely to returns from other SUNYs at the university centers had greatly reduced the number of return anywhere problems</a:t>
            </a:r>
          </a:p>
          <a:p>
            <a:pPr marL="457200" indent="-457200"/>
            <a:r>
              <a:rPr lang="en-US">
                <a:cs typeface="Calibri"/>
              </a:rPr>
              <a:t>Will make this same change at all SUNY campuses</a:t>
            </a:r>
          </a:p>
          <a:p>
            <a:pPr marL="914400" lvl="1" indent="-457200"/>
            <a:r>
              <a:rPr lang="en-US">
                <a:cs typeface="Calibri"/>
              </a:rPr>
              <a:t>Decision made with input from ASRS working group</a:t>
            </a:r>
          </a:p>
          <a:p>
            <a:pPr marL="914400" lvl="1" indent="-457200"/>
            <a:r>
              <a:rPr lang="en-US">
                <a:cs typeface="Calibri"/>
              </a:rPr>
              <a:t>Plan to finish by end of January</a:t>
            </a:r>
          </a:p>
          <a:p>
            <a:pPr marL="914400" lvl="1" indent="-457200"/>
            <a:r>
              <a:rPr lang="en-US">
                <a:cs typeface="Calibri"/>
              </a:rPr>
              <a:t>SLS will reach out to your resource sharing contact once we're ready to make this change at your library</a:t>
            </a:r>
          </a:p>
        </p:txBody>
      </p:sp>
    </p:spTree>
    <p:extLst>
      <p:ext uri="{BB962C8B-B14F-4D97-AF65-F5344CB8AC3E}">
        <p14:creationId xmlns:p14="http://schemas.microsoft.com/office/powerpoint/2010/main" val="2289886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Empire Library Delivery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 dirty="0">
                <a:cs typeface="Calibri"/>
              </a:rPr>
              <a:t>Many SUNY libraries have reported issues with ELD courier since service resumed in August 2020</a:t>
            </a:r>
          </a:p>
          <a:p>
            <a:pPr marL="457200" indent="-457200"/>
            <a:r>
              <a:rPr lang="en-US" dirty="0">
                <a:cs typeface="Calibri"/>
              </a:rPr>
              <a:t>ASRS working group met with Maria </a:t>
            </a:r>
            <a:r>
              <a:rPr lang="en-US" dirty="0" err="1">
                <a:cs typeface="Calibri"/>
              </a:rPr>
              <a:t>DeGaetano</a:t>
            </a:r>
            <a:r>
              <a:rPr lang="en-US" dirty="0">
                <a:cs typeface="Calibri"/>
              </a:rPr>
              <a:t> from ELSN on December 15 to discuss our concerns about ELD</a:t>
            </a:r>
          </a:p>
          <a:p>
            <a:pPr marL="457200" indent="-457200"/>
            <a:r>
              <a:rPr lang="en-US" dirty="0">
                <a:cs typeface="Calibri"/>
              </a:rPr>
              <a:t>Recent efforts to improve service:</a:t>
            </a:r>
          </a:p>
          <a:p>
            <a:pPr marL="914400" lvl="1"/>
            <a:r>
              <a:rPr lang="en-US" dirty="0">
                <a:cs typeface="Calibri"/>
              </a:rPr>
              <a:t>Changes made to routes in the Albany &amp; Hudson Valley areas</a:t>
            </a:r>
          </a:p>
          <a:p>
            <a:pPr marL="914400" lvl="1"/>
            <a:r>
              <a:rPr lang="en-US" dirty="0">
                <a:cs typeface="Calibri"/>
              </a:rPr>
              <a:t>Streamlined workflow for moving items from hub to hub</a:t>
            </a:r>
          </a:p>
          <a:p>
            <a:pPr marL="457200" indent="-457200"/>
            <a:r>
              <a:rPr lang="en-US" dirty="0">
                <a:cs typeface="Calibri"/>
              </a:rPr>
              <a:t>No timetable for implementation of tracking system</a:t>
            </a:r>
          </a:p>
          <a:p>
            <a:pPr marL="457200" indent="-457200"/>
            <a:r>
              <a:rPr lang="en-US" dirty="0">
                <a:cs typeface="Calibri"/>
              </a:rPr>
              <a:t>ASRS will continue to meet with Maria on quarterly basis</a:t>
            </a:r>
          </a:p>
          <a:p>
            <a:pPr marL="914400" lvl="1"/>
            <a:r>
              <a:rPr lang="en-US" dirty="0">
                <a:cs typeface="Calibri"/>
              </a:rPr>
              <a:t>Will solicit questions/comments from all campuses prior to each meeting</a:t>
            </a:r>
          </a:p>
          <a:p>
            <a:pPr marL="457200" indent="-457200"/>
            <a:r>
              <a:rPr lang="en-US" dirty="0">
                <a:cs typeface="Calibri"/>
              </a:rPr>
              <a:t>SLS will share Alma resource sharing data that measures courier performance with Maria</a:t>
            </a:r>
          </a:p>
          <a:p>
            <a:pPr marL="457200" indent="-457200"/>
            <a:r>
              <a:rPr lang="en-US" dirty="0">
                <a:cs typeface="Calibri"/>
              </a:rPr>
              <a:t>Please continue reaching out to Maria about ELD issues at your campus</a:t>
            </a:r>
            <a:endParaRPr lang="en-US" dirty="0"/>
          </a:p>
          <a:p>
            <a:pPr marL="914400"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09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IEC Working Group &amp; Idea Exchange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Ex Libris Idea Exchange: Crowd-Funded Up-Voting for Everyone</a:t>
            </a:r>
          </a:p>
          <a:p>
            <a:pPr lvl="1"/>
            <a:r>
              <a:rPr lang="en-US">
                <a:ea typeface="+mn-lt"/>
                <a:cs typeface="+mn-lt"/>
              </a:rPr>
              <a:t>URL: </a:t>
            </a:r>
            <a:r>
              <a:rPr lang="en-US">
                <a:ea typeface="+mn-lt"/>
                <a:cs typeface="+mn-lt"/>
                <a:hlinkClick r:id="rId2"/>
              </a:rPr>
              <a:t>https://ideas.exlibrisgroup.com/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Everyone gets 25 votes, and anyone can submit a new idea 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Ex Libris is not contractually obligated to implement any of these ideas, but they do implement some of them </a:t>
            </a:r>
          </a:p>
          <a:p>
            <a:pPr lvl="1"/>
            <a:r>
              <a:rPr lang="en-US">
                <a:cs typeface="Calibri"/>
              </a:rPr>
              <a:t>Voting for an idea increases the likelihood it will be implemented</a:t>
            </a:r>
          </a:p>
          <a:p>
            <a:pPr lvl="1"/>
            <a:r>
              <a:rPr lang="en-US">
                <a:ea typeface="+mn-lt"/>
                <a:cs typeface="+mn-lt"/>
              </a:rPr>
              <a:t>SUNY has enough votes to push an idea to the top of the list of most popular ideas</a:t>
            </a:r>
          </a:p>
          <a:p>
            <a:r>
              <a:rPr lang="en-US">
                <a:ea typeface="+mn-lt"/>
                <a:cs typeface="+mn-lt"/>
              </a:rPr>
              <a:t>The IE WG will keep a running list of suggested Ideas for SUNY to upvote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More Information on IEC LibGuide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https://slcny.libguides.com/improvements-working-group</a:t>
            </a:r>
            <a:br>
              <a:rPr lang="en-US"/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481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21" y="365126"/>
            <a:ext cx="10914179" cy="1231887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Workplace Transition: Channels Not Migrated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96" y="1642370"/>
            <a:ext cx="6450399" cy="3804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SLC Workplace Channel will migrate to SLC Listserv soon.</a:t>
            </a:r>
          </a:p>
          <a:p>
            <a:r>
              <a:rPr lang="en-US" dirty="0">
                <a:ea typeface="+mn-lt"/>
                <a:cs typeface="+mn-lt"/>
              </a:rPr>
              <a:t>SUNYLA Workplace channel archived</a:t>
            </a:r>
          </a:p>
          <a:p>
            <a:r>
              <a:rPr lang="en-US" dirty="0">
                <a:ea typeface="+mn-lt"/>
                <a:cs typeface="+mn-lt"/>
              </a:rPr>
              <a:t>Institutional Leads channel archived</a:t>
            </a:r>
          </a:p>
          <a:p>
            <a:r>
              <a:rPr lang="en-US" dirty="0">
                <a:ea typeface="+mn-lt"/>
                <a:cs typeface="+mn-lt"/>
              </a:rPr>
              <a:t>SUNY Libraries Workplace staying in Workplace and will migrate to Yammer, according to admin (not SLC or SLS related channel)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672ED-9924-4CF8-A881-415D697C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2152904"/>
            <a:ext cx="3886200" cy="2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5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5" y="1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09" y="1134371"/>
            <a:ext cx="7722626" cy="483428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Springer-Nature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SUNY and Springer Nature have agreed on Terms; waiting for signatures/notary and will send to Attorney General soon.</a:t>
            </a:r>
          </a:p>
          <a:p>
            <a:r>
              <a:rPr lang="en-US" dirty="0">
                <a:cs typeface="Calibri"/>
              </a:rPr>
              <a:t>IFB</a:t>
            </a:r>
          </a:p>
          <a:p>
            <a:pPr lvl="1"/>
            <a:r>
              <a:rPr lang="en-US" dirty="0">
                <a:cs typeface="Calibri"/>
              </a:rPr>
              <a:t>6 Contracts: EBSCO, ProQuest, JSTOR, West, Chronicle of Higher Ed, NY Times</a:t>
            </a:r>
          </a:p>
          <a:p>
            <a:pPr lvl="1"/>
            <a:r>
              <a:rPr lang="en-US" dirty="0">
                <a:cs typeface="Calibri"/>
              </a:rPr>
              <a:t>Should have AG Review finished today.</a:t>
            </a:r>
          </a:p>
          <a:p>
            <a:pPr lvl="1"/>
            <a:r>
              <a:rPr lang="en-US" dirty="0">
                <a:cs typeface="Calibri"/>
              </a:rPr>
              <a:t>SUNY working with PQ and Chronicle for partial payments.</a:t>
            </a:r>
          </a:p>
          <a:p>
            <a:r>
              <a:rPr lang="en-US" dirty="0" err="1">
                <a:cs typeface="Calibri"/>
              </a:rPr>
              <a:t>Artstor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Will be developing another long-term contract.</a:t>
            </a:r>
          </a:p>
          <a:p>
            <a:r>
              <a:rPr lang="en-US" dirty="0">
                <a:cs typeface="Calibri"/>
              </a:rPr>
              <a:t>OGS Contract</a:t>
            </a:r>
          </a:p>
          <a:p>
            <a:pPr lvl="1"/>
            <a:r>
              <a:rPr lang="en-US" dirty="0">
                <a:cs typeface="Calibri"/>
              </a:rPr>
              <a:t>Intent to Extend  to June 2022 shared</a:t>
            </a:r>
          </a:p>
          <a:p>
            <a:pPr lvl="1"/>
            <a:r>
              <a:rPr lang="en-US" dirty="0">
                <a:cs typeface="Calibri"/>
              </a:rPr>
              <a:t>SUNY continuing to work with OGS to express areas for improvement and system/campus needs.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815467-603B-46B5-9E6E-89E68ED0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89" y="1718042"/>
            <a:ext cx="3969482" cy="280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30" y="42741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Whole Ebook 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650" y="1349294"/>
            <a:ext cx="9680536" cy="43038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First Campus will go live as borrower today.</a:t>
            </a:r>
          </a:p>
          <a:p>
            <a:r>
              <a:rPr lang="en-US" dirty="0">
                <a:cs typeface="Calibri"/>
              </a:rPr>
              <a:t>SLS will begin implementing whole </a:t>
            </a:r>
            <a:r>
              <a:rPr lang="en-US" dirty="0" err="1">
                <a:cs typeface="Calibri"/>
              </a:rPr>
              <a:t>ebook</a:t>
            </a:r>
            <a:r>
              <a:rPr lang="en-US" dirty="0">
                <a:cs typeface="Calibri"/>
              </a:rPr>
              <a:t> ILL in the next 3-4 weeks.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SLS will fill majority/all of requests with </a:t>
            </a:r>
            <a:r>
              <a:rPr lang="en-US" dirty="0" err="1">
                <a:cs typeface="Calibri"/>
              </a:rPr>
              <a:t>ebook</a:t>
            </a:r>
            <a:r>
              <a:rPr lang="en-US" dirty="0">
                <a:cs typeface="Calibri"/>
              </a:rPr>
              <a:t> ILL links (unless things change regarding workflow).</a:t>
            </a:r>
          </a:p>
          <a:p>
            <a:r>
              <a:rPr lang="en-US" dirty="0">
                <a:cs typeface="Calibri"/>
              </a:rPr>
              <a:t>SLS will work with campuses to facilitate discovery of </a:t>
            </a:r>
            <a:r>
              <a:rPr lang="en-US" dirty="0" err="1">
                <a:cs typeface="Calibri"/>
              </a:rPr>
              <a:t>ebook</a:t>
            </a:r>
            <a:r>
              <a:rPr lang="en-US" dirty="0">
                <a:cs typeface="Calibri"/>
              </a:rPr>
              <a:t> ILL eligible titles.</a:t>
            </a:r>
          </a:p>
          <a:p>
            <a:r>
              <a:rPr lang="en-US" dirty="0">
                <a:cs typeface="Calibri"/>
              </a:rPr>
              <a:t>Workflow will require user to submit their email and then SLS will send them 2-week loan link.</a:t>
            </a:r>
          </a:p>
          <a:p>
            <a:r>
              <a:rPr lang="en-US" dirty="0">
                <a:cs typeface="Calibri"/>
              </a:rPr>
              <a:t>SLS will be setting up meetings/webinars soon with campuses who are pilot participants.</a:t>
            </a:r>
          </a:p>
          <a:p>
            <a:r>
              <a:rPr lang="en-US" dirty="0">
                <a:cs typeface="Calibri"/>
              </a:rPr>
              <a:t>SLS continues to work with Ex Libris to integrate workflows into Alma/Primo VE.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F9373E-02A6-4B9A-BD7D-6D83276B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82" y="2274315"/>
            <a:ext cx="2049683" cy="20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Onboarding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69869"/>
            <a:ext cx="8638479" cy="37056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Please let SLS know if you've hired a new staff and would like some assistance in onboarding them.</a:t>
            </a:r>
          </a:p>
          <a:p>
            <a:pPr lvl="1"/>
            <a:r>
              <a:rPr lang="en-US">
                <a:cs typeface="Calibri"/>
              </a:rPr>
              <a:t>Focus will be on Alma/Primo, but can also provide background on SUNY processes if the person works in acquisitions or library procurement.</a:t>
            </a:r>
          </a:p>
          <a:p>
            <a:pPr lvl="1"/>
            <a:r>
              <a:rPr lang="en-US">
                <a:cs typeface="Calibri"/>
              </a:rPr>
              <a:t>Are reviewing and refining methods, and will tailor to individual needs.</a:t>
            </a:r>
          </a:p>
          <a:p>
            <a:pPr lvl="1"/>
            <a:r>
              <a:rPr lang="en-US">
                <a:cs typeface="Calibri"/>
              </a:rPr>
              <a:t>Part of baseline services.</a:t>
            </a:r>
          </a:p>
          <a:p>
            <a:pPr lvl="2"/>
            <a:r>
              <a:rPr lang="en-US">
                <a:cs typeface="Calibri"/>
              </a:rPr>
              <a:t>If needs/demands of campus are beyond what we can offer, we'll suggest an extended support agreement for training.  But, this hasn't happened yet.</a:t>
            </a:r>
          </a:p>
          <a:p>
            <a:pPr lvl="1"/>
            <a:r>
              <a:rPr lang="en-US">
                <a:cs typeface="Calibri"/>
              </a:rPr>
              <a:t>Email  us at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to arrange onboarding.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BBDAA6-B80F-4C52-88AB-1B11F84F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24" y="243791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86C5-F35B-4583-8A4D-B32F0638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8A1FC-0FAD-460F-8EE2-731DD684B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45172" cy="391822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Planning for DEI Reflective Practice Group for Librarians and Library Staff.</a:t>
            </a:r>
          </a:p>
          <a:p>
            <a:r>
              <a:rPr lang="en-US" dirty="0">
                <a:cs typeface="Calibri"/>
              </a:rPr>
              <a:t>Reviewing how to deliver area-specific prof. dev. that can be connected together like badge programs.</a:t>
            </a:r>
          </a:p>
          <a:p>
            <a:r>
              <a:rPr lang="en-US" dirty="0">
                <a:cs typeface="Calibri"/>
              </a:rPr>
              <a:t>Discussing Library Specific Leadership Program with CPD.</a:t>
            </a:r>
          </a:p>
          <a:p>
            <a:r>
              <a:rPr lang="en-US" dirty="0">
                <a:cs typeface="Calibri"/>
              </a:rPr>
              <a:t>Working  with DEI working group to create a community of practice related to DEI and libraries.</a:t>
            </a:r>
          </a:p>
          <a:p>
            <a:r>
              <a:rPr lang="en-US" dirty="0">
                <a:cs typeface="Calibri"/>
              </a:rPr>
              <a:t>Partnering with SUNY Library Accessibility Group  to provide sessions on accessibility.</a:t>
            </a:r>
          </a:p>
          <a:p>
            <a:endParaRPr lang="en-US" dirty="0"/>
          </a:p>
        </p:txBody>
      </p:sp>
      <p:pic>
        <p:nvPicPr>
          <p:cNvPr id="5" name="Picture 4" descr="SUNY RTI">
            <a:extLst>
              <a:ext uri="{FF2B5EF4-FFF2-40B4-BE49-F238E27FC236}">
                <a16:creationId xmlns:a16="http://schemas.microsoft.com/office/drawing/2014/main" id="{18F245D1-083C-4550-B054-08004C7D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72" y="3208475"/>
            <a:ext cx="39719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9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150F-6495-497D-887B-D9F9F222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SUNY EIT Accessibility Task Force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350F1-4FF5-46F6-BCAA-A109695FD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847" y="1825625"/>
            <a:ext cx="10616953" cy="38915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Charge:</a:t>
            </a:r>
          </a:p>
          <a:p>
            <a:pPr lvl="1"/>
            <a:r>
              <a:rPr lang="en-US" dirty="0"/>
              <a:t>The EIT Accessibility Advisory Group will be dedicated to supporting SUNY in sustaining a robust digital accessibility program. The Group will advise the System Provost-in-Charge and Chief Information Officer on ways to support implementation of campus and System EIT Accessibility Plans, including the potential of system-wide shared services.  They will research and make recommendations regarding evolving industry standards, and any issues and challenges related to achieving the goals of the SUNY EIT Accessibility Policy. </a:t>
            </a:r>
          </a:p>
          <a:p>
            <a:r>
              <a:rPr lang="en-US" dirty="0"/>
              <a:t>Librarian Representatives:</a:t>
            </a:r>
          </a:p>
          <a:p>
            <a:pPr lvl="1"/>
            <a:r>
              <a:rPr lang="en-US" dirty="0"/>
              <a:t>Pauline Lynch </a:t>
            </a:r>
            <a:r>
              <a:rPr lang="en-US" dirty="0" err="1"/>
              <a:t>Shostack</a:t>
            </a:r>
            <a:r>
              <a:rPr lang="en-US" dirty="0"/>
              <a:t>, Onondaga CC</a:t>
            </a:r>
          </a:p>
          <a:p>
            <a:pPr lvl="1"/>
            <a:r>
              <a:rPr lang="en-US" dirty="0"/>
              <a:t>Claire Payne, Stony Brook</a:t>
            </a:r>
          </a:p>
        </p:txBody>
      </p:sp>
    </p:spTree>
    <p:extLst>
      <p:ext uri="{BB962C8B-B14F-4D97-AF65-F5344CB8AC3E}">
        <p14:creationId xmlns:p14="http://schemas.microsoft.com/office/powerpoint/2010/main" val="3100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9984-360A-40C9-B9BF-FB698DB1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 Libris Renewal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6894-CAEA-434F-8377-BF2531AB0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30771" cy="3767307"/>
          </a:xfrm>
        </p:spPr>
        <p:txBody>
          <a:bodyPr/>
          <a:lstStyle/>
          <a:p>
            <a:r>
              <a:rPr lang="en-US" dirty="0"/>
              <a:t>Initial meetings about renewal.</a:t>
            </a:r>
          </a:p>
          <a:p>
            <a:r>
              <a:rPr lang="en-US" dirty="0"/>
              <a:t>Term ends in 11/22.</a:t>
            </a:r>
          </a:p>
          <a:p>
            <a:r>
              <a:rPr lang="en-US" dirty="0"/>
              <a:t>Will be asking for bib, Primo Document, and named user audit.</a:t>
            </a:r>
          </a:p>
          <a:p>
            <a:r>
              <a:rPr lang="en-US" dirty="0"/>
              <a:t>If needed, will form a task force to guide SLS through renewal.</a:t>
            </a:r>
          </a:p>
        </p:txBody>
      </p:sp>
      <p:pic>
        <p:nvPicPr>
          <p:cNvPr id="3074" name="Picture 2" descr="https://exlibrisgroup.com/wp-content/uploads/EXL_logo_HP_header_smaller.png">
            <a:extLst>
              <a:ext uri="{FF2B5EF4-FFF2-40B4-BE49-F238E27FC236}">
                <a16:creationId xmlns:a16="http://schemas.microsoft.com/office/drawing/2014/main" id="{7FB56233-6829-4DE3-B7AD-72F34F29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31" y="2822620"/>
            <a:ext cx="2193847" cy="11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2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04f601-80f3-4988-a5f5-d6c3dd7e14a6">
      <UserInfo>
        <DisplayName>Perry, Susan</DisplayName>
        <AccountId>18</AccountId>
        <AccountType/>
      </UserInfo>
      <UserInfo>
        <DisplayName>Pritting, Shannon</DisplayName>
        <AccountId>13</AccountId>
        <AccountType/>
      </UserInfo>
      <UserInfo>
        <DisplayName>Jackson, Timothy</DisplayName>
        <AccountId>22</AccountId>
        <AccountType/>
      </UserInfo>
      <UserInfo>
        <DisplayName>McGee, Margaret</DisplayName>
        <AccountId>21</AccountId>
        <AccountType/>
      </UserInfo>
      <UserInfo>
        <DisplayName>Eichelberger, Michelle</DisplayName>
        <AccountId>23</AccountId>
        <AccountType/>
      </UserInfo>
      <UserInfo>
        <DisplayName>Tovstiadi, Esta</DisplayName>
        <AccountId>20</AccountId>
        <AccountType/>
      </UserInfo>
      <UserInfo>
        <DisplayName>Kester, Yvonne</DisplayName>
        <AccountId>26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790760-A1AF-429F-9CC1-65E3D31C8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ce4d65-48b5-4510-a74e-67217dcdfadf"/>
    <ds:schemaRef ds:uri="4404f601-80f3-4988-a5f5-d6c3dd7e1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D83235-88EE-4E2B-9FD9-F696DD588AFF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61ce4d65-48b5-4510-a74e-67217dcdfadf"/>
    <ds:schemaRef ds:uri="http://schemas.microsoft.com/office/infopath/2007/PartnerControls"/>
    <ds:schemaRef ds:uri="http://schemas.openxmlformats.org/package/2006/metadata/core-properties"/>
    <ds:schemaRef ds:uri="4404f601-80f3-4988-a5f5-d6c3dd7e14a6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2289</Words>
  <Application>Microsoft Office PowerPoint</Application>
  <PresentationFormat>Widescreen</PresentationFormat>
  <Paragraphs>204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Workplace Transition</vt:lpstr>
      <vt:lpstr>Workplace Transition: Channels Not Migrated</vt:lpstr>
      <vt:lpstr>Procurement Update</vt:lpstr>
      <vt:lpstr>Whole Ebook ILL</vt:lpstr>
      <vt:lpstr>Onboarding</vt:lpstr>
      <vt:lpstr>Professional Development Planning</vt:lpstr>
      <vt:lpstr>SUNY EIT Accessibility Task Force </vt:lpstr>
      <vt:lpstr>Ex Libris Renewal Planning</vt:lpstr>
      <vt:lpstr>PowerPoint Presentation</vt:lpstr>
      <vt:lpstr>Discovery </vt:lpstr>
      <vt:lpstr>E-Resources</vt:lpstr>
      <vt:lpstr>PowerPoint Presentation</vt:lpstr>
      <vt:lpstr>SUNYConnect Task Force</vt:lpstr>
      <vt:lpstr>SUNY ScienceDirect Journal Renewal</vt:lpstr>
      <vt:lpstr>Other updates</vt:lpstr>
      <vt:lpstr>PowerPoint Presentation</vt:lpstr>
      <vt:lpstr>Datasync Collections</vt:lpstr>
      <vt:lpstr>Brief Level Rules Initiative</vt:lpstr>
      <vt:lpstr>Graphic Novel/Comics Local Resource Type Initiative on Hold</vt:lpstr>
      <vt:lpstr>Enabled Physical Usage Information in the Network</vt:lpstr>
      <vt:lpstr>Change the Subject Project Update</vt:lpstr>
      <vt:lpstr>Reminder Analytics Office Hours Starting in January 2022</vt:lpstr>
      <vt:lpstr>PowerPoint Presentation</vt:lpstr>
      <vt:lpstr>Billing for Lost Alma Resource Sharing Items</vt:lpstr>
      <vt:lpstr>Alma Resource Sharing During Winter Break</vt:lpstr>
      <vt:lpstr>Returns from Other SUNYs</vt:lpstr>
      <vt:lpstr>Empire Library Delivery</vt:lpstr>
      <vt:lpstr>IEC Working Group &amp; Idea Exchange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Shannon Pritting</cp:lastModifiedBy>
  <cp:revision>61</cp:revision>
  <dcterms:created xsi:type="dcterms:W3CDTF">2019-08-22T15:05:39Z</dcterms:created>
  <dcterms:modified xsi:type="dcterms:W3CDTF">2021-12-17T16:47:01Z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