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78" r:id="rId7"/>
    <p:sldId id="289" r:id="rId8"/>
    <p:sldId id="290" r:id="rId9"/>
    <p:sldId id="28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139" d="100"/>
          <a:sy n="139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186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ebc0981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ebc0981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7085360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7085360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7085360b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7085360b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cdbafac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cdbafac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7085360b1_7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7085360b1_7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028d18d2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028d18d21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028d18d2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028d18d21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063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028d18d2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028d18d21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30084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3575050" y="400049"/>
            <a:ext cx="51117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457200" y="1076326"/>
            <a:ext cx="30084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 rot="5400000">
            <a:off x="2971800" y="-1314449"/>
            <a:ext cx="3200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 rot="5400000">
            <a:off x="5657850" y="1371601"/>
            <a:ext cx="4000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 rot="5400000">
            <a:off x="1466850" y="-609599"/>
            <a:ext cx="4000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685800" y="1212056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371600" y="2528888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89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9144000" cy="1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4972050"/>
            <a:ext cx="9144000" cy="170879"/>
          </a:xfrm>
          <a:custGeom>
            <a:avLst/>
            <a:gdLst/>
            <a:ahLst/>
            <a:cxnLst/>
            <a:rect l="l" t="t" r="r" b="b"/>
            <a:pathLst>
              <a:path w="9144000" h="990600" extrusionOk="0">
                <a:moveTo>
                  <a:pt x="0" y="0"/>
                </a:moveTo>
                <a:lnTo>
                  <a:pt x="4607626" y="215735"/>
                </a:lnTo>
                <a:lnTo>
                  <a:pt x="9144000" y="0"/>
                </a:lnTo>
                <a:lnTo>
                  <a:pt x="9144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003F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 descr="NewGraphicStandar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" y="4572000"/>
            <a:ext cx="1771650" cy="30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73990" y="4686300"/>
            <a:ext cx="803668" cy="1012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247scouting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emo.247scouting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ynn.hamilton5@comcast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ctrTitle"/>
          </p:nvPr>
        </p:nvSpPr>
        <p:spPr>
          <a:xfrm>
            <a:off x="346725" y="256032"/>
            <a:ext cx="8538900" cy="121321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GSC704 Getting Listed (on the Calendar)</a:t>
            </a:r>
            <a:endParaRPr b="1" dirty="0"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1"/>
          </p:nvPr>
        </p:nvSpPr>
        <p:spPr>
          <a:xfrm>
            <a:off x="-6075" y="1469249"/>
            <a:ext cx="9144000" cy="110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100" dirty="0" err="1"/>
              <a:t>BlackPug</a:t>
            </a:r>
            <a:r>
              <a:rPr lang="en-US" sz="3100" dirty="0"/>
              <a:t> Basics for your District (or Council Committee / Program)</a:t>
            </a:r>
            <a:endParaRPr sz="3100" dirty="0"/>
          </a:p>
        </p:txBody>
      </p:sp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163" y="3002750"/>
            <a:ext cx="1109523" cy="11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title" idx="4294967295"/>
          </p:nvPr>
        </p:nvSpPr>
        <p:spPr>
          <a:xfrm>
            <a:off x="2285850" y="4273750"/>
            <a:ext cx="4572300" cy="3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National Capital Area Council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#ScoutingAtHome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Lynn?</a:t>
            </a:r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457200" y="1231275"/>
            <a:ext cx="6380700" cy="196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Seneca District, Webmaster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Seneca District, Assistant Cub Scout Roundtable Commissioner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Scouting family with two Eagle Scouts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Registered Scouting leader since 1994</a:t>
            </a:r>
            <a:endParaRPr sz="1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br>
              <a:rPr lang="en" sz="1800" dirty="0"/>
            </a:br>
            <a:r>
              <a:rPr lang="en" sz="1800" b="1" dirty="0"/>
              <a:t>Lynn Hamilton</a:t>
            </a:r>
            <a:endParaRPr sz="1800" b="1" dirty="0"/>
          </a:p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" sz="1800" b="1" dirty="0"/>
              <a:t>Ping </a:t>
            </a:r>
            <a:r>
              <a:rPr lang="en" sz="1800" dirty="0"/>
              <a:t>in Basecamp or Email: lynn.hamilton5@comcast.net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Cell: 301-758-1085</a:t>
            </a:r>
            <a:endParaRPr sz="1800" dirty="0"/>
          </a:p>
        </p:txBody>
      </p:sp>
      <p:sp>
        <p:nvSpPr>
          <p:cNvPr id="123" name="Google Shape;123;p28"/>
          <p:cNvSpPr txBox="1"/>
          <p:nvPr/>
        </p:nvSpPr>
        <p:spPr>
          <a:xfrm>
            <a:off x="3143675" y="4178600"/>
            <a:ext cx="1713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764" y="1339050"/>
            <a:ext cx="1849037" cy="2465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</a:t>
            </a:r>
            <a:r>
              <a:rPr lang="en-US" dirty="0"/>
              <a:t>day’s</a:t>
            </a:r>
            <a:r>
              <a:rPr lang="en" dirty="0"/>
              <a:t> Agenda </a:t>
            </a:r>
            <a:endParaRPr dirty="0"/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112800" cy="32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" dirty="0"/>
              <a:t>What is </a:t>
            </a:r>
            <a:r>
              <a:rPr lang="en" dirty="0" err="1"/>
              <a:t>BlackPug</a:t>
            </a:r>
            <a:r>
              <a:rPr lang="en" dirty="0"/>
              <a:t>?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dirty="0"/>
              <a:t>Why are we using it? 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dirty="0"/>
              <a:t>Getting Started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dirty="0"/>
              <a:t>Open Q&amp;A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dirty="0"/>
              <a:t>Reporting Favorites for reference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</a:t>
            </a:r>
            <a:r>
              <a:rPr lang="en" dirty="0" err="1"/>
              <a:t>BlackPug</a:t>
            </a:r>
            <a:r>
              <a:rPr lang="en" dirty="0"/>
              <a:t>?</a:t>
            </a:r>
            <a:endParaRPr dirty="0"/>
          </a:p>
        </p:txBody>
      </p:sp>
      <p:sp>
        <p:nvSpPr>
          <p:cNvPr id="137" name="Google Shape;137;p30"/>
          <p:cNvSpPr txBox="1"/>
          <p:nvPr/>
        </p:nvSpPr>
        <p:spPr>
          <a:xfrm>
            <a:off x="793625" y="1255725"/>
            <a:ext cx="28833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0"/>
          <p:cNvSpPr txBox="1"/>
          <p:nvPr/>
        </p:nvSpPr>
        <p:spPr>
          <a:xfrm>
            <a:off x="457200" y="1386550"/>
            <a:ext cx="841635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https://247scouting.com/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Anything that collects money at district or NCAC level must use </a:t>
            </a:r>
            <a:r>
              <a:rPr lang="en" sz="1800" dirty="0" err="1">
                <a:latin typeface="Calibri"/>
                <a:ea typeface="Calibri"/>
                <a:cs typeface="Calibri"/>
                <a:sym typeface="Calibri"/>
              </a:rPr>
              <a:t>BlackPug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If you want to play without touching real world?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  <a:hlinkClick r:id="rId4"/>
              </a:rPr>
              <a:t>https://demo.247scouting.com/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are we using it?</a:t>
            </a:r>
            <a:endParaRPr dirty="0"/>
          </a:p>
        </p:txBody>
      </p:sp>
      <p:sp>
        <p:nvSpPr>
          <p:cNvPr id="265" name="Google Shape;265;p4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 dirty="0"/>
              <a:t>What goes in </a:t>
            </a:r>
            <a:r>
              <a:rPr lang="en" sz="2500" b="1" dirty="0" err="1"/>
              <a:t>BlackPug</a:t>
            </a:r>
            <a:r>
              <a:rPr lang="en" sz="2500" b="1" dirty="0"/>
              <a:t>?</a:t>
            </a:r>
            <a:endParaRPr sz="2500" b="1" dirty="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Money collecting events</a:t>
            </a:r>
            <a:endParaRPr sz="2300" i="1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Calendar items (select between basecamp or BP)</a:t>
            </a:r>
            <a:endParaRPr sz="2300" dirty="0"/>
          </a:p>
          <a:p>
            <a:pPr lvl="1" indent="-374650">
              <a:spcBef>
                <a:spcPts val="0"/>
              </a:spcBef>
              <a:buSzPts val="2300"/>
              <a:buChar char="•"/>
            </a:pPr>
            <a:r>
              <a:rPr lang="en" sz="1900" dirty="0"/>
              <a:t>Schedule of your “not-all-the-world-is-invited” meetings</a:t>
            </a:r>
            <a:endParaRPr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Getting Started</a:t>
            </a:r>
            <a:endParaRPr dirty="0"/>
          </a:p>
        </p:txBody>
      </p:sp>
      <p:sp>
        <p:nvSpPr>
          <p:cNvPr id="258" name="Google Shape;258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115566" cy="33239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 b="1" dirty="0"/>
              <a:t>Contact to get </a:t>
            </a:r>
            <a:r>
              <a:rPr lang="en-US" sz="2500" b="1" dirty="0" err="1"/>
              <a:t>BlackPug</a:t>
            </a:r>
            <a:r>
              <a:rPr lang="en-US" sz="2500" b="1" dirty="0"/>
              <a:t> access</a:t>
            </a:r>
            <a:endParaRPr sz="2500" b="1" dirty="0"/>
          </a:p>
          <a:p>
            <a:pPr indent="-387350">
              <a:buSzPts val="2500"/>
            </a:pPr>
            <a:r>
              <a:rPr lang="en-US" sz="2500" dirty="0"/>
              <a:t>Cynthia Griffiths – Chief Communications Officer </a:t>
            </a:r>
          </a:p>
          <a:p>
            <a:pPr lvl="1" indent="-387350">
              <a:buSzPts val="2500"/>
              <a:buFont typeface="Arial"/>
              <a:buChar char="•"/>
            </a:pPr>
            <a:r>
              <a:rPr lang="en-US" sz="2100" dirty="0" err="1"/>
              <a:t>Cynthia.Griffiths@Scouting.org</a:t>
            </a:r>
            <a:endParaRPr lang="en-US" sz="2100" dirty="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Lynn Hamilton – </a:t>
            </a:r>
            <a:r>
              <a:rPr lang="en-US" sz="2500" dirty="0" err="1"/>
              <a:t>BlackPug</a:t>
            </a:r>
            <a:r>
              <a:rPr lang="en-US" sz="2500" dirty="0"/>
              <a:t> instructor/Seneca Webmaster</a:t>
            </a:r>
          </a:p>
          <a:p>
            <a:pPr lvl="1" indent="-387350">
              <a:buSzPts val="2500"/>
              <a:buChar char="•"/>
            </a:pPr>
            <a:r>
              <a:rPr lang="en-US" sz="2100" dirty="0">
                <a:hlinkClick r:id="rId3"/>
              </a:rPr>
              <a:t>Lynn.hamilton5@comcast.net</a:t>
            </a:r>
            <a:endParaRPr lang="en-US" sz="2100" dirty="0"/>
          </a:p>
          <a:p>
            <a:pPr indent="-387350">
              <a:buSzPts val="2500"/>
            </a:pPr>
            <a:r>
              <a:rPr lang="en-US" sz="2500" dirty="0"/>
              <a:t>Diana Medina</a:t>
            </a:r>
          </a:p>
          <a:p>
            <a:pPr lvl="1" indent="-387350">
              <a:buSzPts val="2500"/>
              <a:buFont typeface="Arial"/>
              <a:buChar char="•"/>
            </a:pPr>
            <a:r>
              <a:rPr lang="en-US" sz="2100" dirty="0" err="1"/>
              <a:t>Diana.Medina@scouting.org</a:t>
            </a:r>
            <a:endParaRPr lang="en-US" sz="2100" dirty="0"/>
          </a:p>
          <a:p>
            <a:pPr lvl="1" indent="-387350">
              <a:buSzPts val="2500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2479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66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Reporting Favorites</a:t>
            </a:r>
            <a:endParaRPr dirty="0"/>
          </a:p>
        </p:txBody>
      </p:sp>
      <p:sp>
        <p:nvSpPr>
          <p:cNvPr id="258" name="Google Shape;258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115566" cy="33239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 dirty="0"/>
              <a:t>These are my personal favorites</a:t>
            </a:r>
            <a:endParaRPr sz="2500" dirty="0"/>
          </a:p>
        </p:txBody>
      </p:sp>
      <p:pic>
        <p:nvPicPr>
          <p:cNvPr id="3" name="Picture 2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A31170B4-5E01-0CD0-B27F-6033C12D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34" y="1708106"/>
            <a:ext cx="7772400" cy="2235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5C9D56-2D9D-396D-1108-9649AA14D3D2}"/>
              </a:ext>
            </a:extLst>
          </p:cNvPr>
          <p:cNvSpPr txBox="1"/>
          <p:nvPr/>
        </p:nvSpPr>
        <p:spPr>
          <a:xfrm>
            <a:off x="7086600" y="96012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4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5"/>
          <p:cNvSpPr txBox="1">
            <a:spLocks noGrp="1"/>
          </p:cNvSpPr>
          <p:nvPr>
            <p:ph type="title"/>
          </p:nvPr>
        </p:nvSpPr>
        <p:spPr>
          <a:xfrm>
            <a:off x="2" y="644550"/>
            <a:ext cx="9144000" cy="102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</a:t>
            </a:r>
            <a:endParaRPr/>
          </a:p>
        </p:txBody>
      </p:sp>
      <p:pic>
        <p:nvPicPr>
          <p:cNvPr id="319" name="Google Shape;31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238" y="1827600"/>
            <a:ext cx="1109523" cy="11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5"/>
          <p:cNvSpPr txBox="1">
            <a:spLocks noGrp="1"/>
          </p:cNvSpPr>
          <p:nvPr>
            <p:ph type="title"/>
          </p:nvPr>
        </p:nvSpPr>
        <p:spPr>
          <a:xfrm>
            <a:off x="0" y="2930100"/>
            <a:ext cx="9144000" cy="38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National Capital Area Council 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C00000"/>
                </a:solidFill>
              </a:rPr>
              <a:t>#ScoutingAtHome</a:t>
            </a:r>
            <a:endParaRPr sz="26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226</Words>
  <Application>Microsoft Macintosh PowerPoint</Application>
  <PresentationFormat>On-screen Show (16:9)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Simple Light</vt:lpstr>
      <vt:lpstr>Office Theme</vt:lpstr>
      <vt:lpstr>GSC704 Getting Listed (on the Calendar)</vt:lpstr>
      <vt:lpstr>Who is Lynn?</vt:lpstr>
      <vt:lpstr>Today’s Agenda </vt:lpstr>
      <vt:lpstr>What is BlackPug?</vt:lpstr>
      <vt:lpstr>Why are we using it?</vt:lpstr>
      <vt:lpstr>Getting Started</vt:lpstr>
      <vt:lpstr>Reporting Favorites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Basecamp 101</dc:title>
  <cp:lastModifiedBy>Lynn Hamilton</cp:lastModifiedBy>
  <cp:revision>16</cp:revision>
  <dcterms:modified xsi:type="dcterms:W3CDTF">2024-12-09T01:55:04Z</dcterms:modified>
</cp:coreProperties>
</file>