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3" r:id="rId2"/>
  </p:sldMasterIdLst>
  <p:notesMasterIdLst>
    <p:notesMasterId r:id="rId38"/>
  </p:notesMasterIdLst>
  <p:handoutMasterIdLst>
    <p:handoutMasterId r:id="rId39"/>
  </p:handoutMasterIdLst>
  <p:sldIdLst>
    <p:sldId id="648" r:id="rId3"/>
    <p:sldId id="521" r:id="rId4"/>
    <p:sldId id="615" r:id="rId5"/>
    <p:sldId id="461" r:id="rId6"/>
    <p:sldId id="585" r:id="rId7"/>
    <p:sldId id="542" r:id="rId8"/>
    <p:sldId id="617" r:id="rId9"/>
    <p:sldId id="618" r:id="rId10"/>
    <p:sldId id="619" r:id="rId11"/>
    <p:sldId id="620" r:id="rId12"/>
    <p:sldId id="623" r:id="rId13"/>
    <p:sldId id="624" r:id="rId14"/>
    <p:sldId id="649" r:id="rId15"/>
    <p:sldId id="629" r:id="rId16"/>
    <p:sldId id="621" r:id="rId17"/>
    <p:sldId id="625" r:id="rId18"/>
    <p:sldId id="626" r:id="rId19"/>
    <p:sldId id="627" r:id="rId20"/>
    <p:sldId id="630" r:id="rId21"/>
    <p:sldId id="642" r:id="rId22"/>
    <p:sldId id="643" r:id="rId23"/>
    <p:sldId id="634" r:id="rId24"/>
    <p:sldId id="650" r:id="rId25"/>
    <p:sldId id="635" r:id="rId26"/>
    <p:sldId id="651" r:id="rId27"/>
    <p:sldId id="652" r:id="rId28"/>
    <p:sldId id="636" r:id="rId29"/>
    <p:sldId id="637" r:id="rId30"/>
    <p:sldId id="639" r:id="rId31"/>
    <p:sldId id="645" r:id="rId32"/>
    <p:sldId id="647" r:id="rId33"/>
    <p:sldId id="640" r:id="rId34"/>
    <p:sldId id="641" r:id="rId35"/>
    <p:sldId id="644" r:id="rId36"/>
    <p:sldId id="289" r:id="rId37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u="sng" kern="1200">
        <a:solidFill>
          <a:srgbClr val="000078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u="sng" kern="1200">
        <a:solidFill>
          <a:srgbClr val="000078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u="sng" kern="1200">
        <a:solidFill>
          <a:srgbClr val="000078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u="sng" kern="1200">
        <a:solidFill>
          <a:srgbClr val="000078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u="sng" kern="1200">
        <a:solidFill>
          <a:srgbClr val="000078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u="sng" kern="1200">
        <a:solidFill>
          <a:srgbClr val="000078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u="sng" kern="1200">
        <a:solidFill>
          <a:srgbClr val="000078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u="sng" kern="1200">
        <a:solidFill>
          <a:srgbClr val="000078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u="sng" kern="1200">
        <a:solidFill>
          <a:srgbClr val="000078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5">
          <p15:clr>
            <a:srgbClr val="A4A3A4"/>
          </p15:clr>
        </p15:guide>
        <p15:guide id="2" orient="horz" pos="491">
          <p15:clr>
            <a:srgbClr val="A4A3A4"/>
          </p15:clr>
        </p15:guide>
        <p15:guide id="3" orient="horz" pos="2709">
          <p15:clr>
            <a:srgbClr val="A4A3A4"/>
          </p15:clr>
        </p15:guide>
        <p15:guide id="4" orient="horz" pos="2051">
          <p15:clr>
            <a:srgbClr val="A4A3A4"/>
          </p15:clr>
        </p15:guide>
        <p15:guide id="5" orient="horz" pos="806">
          <p15:clr>
            <a:srgbClr val="A4A3A4"/>
          </p15:clr>
        </p15:guide>
        <p15:guide id="6" orient="horz" pos="4126">
          <p15:clr>
            <a:srgbClr val="A4A3A4"/>
          </p15:clr>
        </p15:guide>
        <p15:guide id="7" orient="horz" pos="351">
          <p15:clr>
            <a:srgbClr val="A4A3A4"/>
          </p15:clr>
        </p15:guide>
        <p15:guide id="8" pos="604">
          <p15:clr>
            <a:srgbClr val="A4A3A4"/>
          </p15:clr>
        </p15:guide>
        <p15:guide id="9" pos="2873">
          <p15:clr>
            <a:srgbClr val="A4A3A4"/>
          </p15:clr>
        </p15:guide>
        <p15:guide id="10" pos="838">
          <p15:clr>
            <a:srgbClr val="A4A3A4"/>
          </p15:clr>
        </p15:guide>
        <p15:guide id="11" pos="5395">
          <p15:clr>
            <a:srgbClr val="A4A3A4"/>
          </p15:clr>
        </p15:guide>
        <p15:guide id="12" pos="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FFE5FF"/>
    <a:srgbClr val="0000FF"/>
    <a:srgbClr val="660033"/>
    <a:srgbClr val="FFFFCC"/>
    <a:srgbClr val="993300"/>
    <a:srgbClr val="000066"/>
    <a:srgbClr val="FFCC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6233" autoAdjust="0"/>
  </p:normalViewPr>
  <p:slideViewPr>
    <p:cSldViewPr snapToGrid="0">
      <p:cViewPr varScale="1">
        <p:scale>
          <a:sx n="86" d="100"/>
          <a:sy n="86" d="100"/>
        </p:scale>
        <p:origin x="1788" y="90"/>
      </p:cViewPr>
      <p:guideLst>
        <p:guide orient="horz" pos="1155"/>
        <p:guide orient="horz" pos="491"/>
        <p:guide orient="horz" pos="2709"/>
        <p:guide orient="horz" pos="2051"/>
        <p:guide orient="horz" pos="806"/>
        <p:guide orient="horz" pos="4126"/>
        <p:guide orient="horz" pos="351"/>
        <p:guide pos="604"/>
        <p:guide pos="2873"/>
        <p:guide pos="838"/>
        <p:guide pos="5395"/>
        <p:guide pos="3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452"/>
    </p:cViewPr>
  </p:sorterViewPr>
  <p:notesViewPr>
    <p:cSldViewPr snapToGrid="0">
      <p:cViewPr varScale="1">
        <p:scale>
          <a:sx n="69" d="100"/>
          <a:sy n="69" d="100"/>
        </p:scale>
        <p:origin x="2668" y="52"/>
      </p:cViewPr>
      <p:guideLst>
        <p:guide orient="horz" pos="2948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ham, James (CyD) (FBI)" userId="adbd377d-fa7b-4889-8096-6f8cd0ffc291" providerId="ADAL" clId="{552C9362-400A-41AE-91EB-D5CAB452D992}"/>
    <pc:docChg chg="undo custSel modSld modMainMaster">
      <pc:chgData name="Dunham, James (CyD) (FBI)" userId="adbd377d-fa7b-4889-8096-6f8cd0ffc291" providerId="ADAL" clId="{552C9362-400A-41AE-91EB-D5CAB452D992}" dt="2025-02-11T11:39:00.227" v="699" actId="1076"/>
      <pc:docMkLst>
        <pc:docMk/>
      </pc:docMkLst>
      <pc:sldChg chg="addSp delSp modSp mod">
        <pc:chgData name="Dunham, James (CyD) (FBI)" userId="adbd377d-fa7b-4889-8096-6f8cd0ffc291" providerId="ADAL" clId="{552C9362-400A-41AE-91EB-D5CAB452D992}" dt="2025-02-11T11:37:39.410" v="693" actId="1076"/>
        <pc:sldMkLst>
          <pc:docMk/>
          <pc:sldMk cId="0" sldId="521"/>
        </pc:sldMkLst>
        <pc:spChg chg="mod">
          <ac:chgData name="Dunham, James (CyD) (FBI)" userId="adbd377d-fa7b-4889-8096-6f8cd0ffc291" providerId="ADAL" clId="{552C9362-400A-41AE-91EB-D5CAB452D992}" dt="2025-01-16T11:31:50.703" v="129" actId="20577"/>
          <ac:spMkLst>
            <pc:docMk/>
            <pc:sldMk cId="0" sldId="521"/>
            <ac:spMk id="10" creationId="{00000000-0000-0000-0000-000000000000}"/>
          </ac:spMkLst>
        </pc:spChg>
        <pc:picChg chg="add mod">
          <ac:chgData name="Dunham, James (CyD) (FBI)" userId="adbd377d-fa7b-4889-8096-6f8cd0ffc291" providerId="ADAL" clId="{552C9362-400A-41AE-91EB-D5CAB452D992}" dt="2025-02-11T11:37:39.410" v="693" actId="1076"/>
          <ac:picMkLst>
            <pc:docMk/>
            <pc:sldMk cId="0" sldId="521"/>
            <ac:picMk id="4" creationId="{B29028D5-10CC-7CD3-A20C-528B52CD7D45}"/>
          </ac:picMkLst>
        </pc:picChg>
        <pc:picChg chg="del mod">
          <ac:chgData name="Dunham, James (CyD) (FBI)" userId="adbd377d-fa7b-4889-8096-6f8cd0ffc291" providerId="ADAL" clId="{552C9362-400A-41AE-91EB-D5CAB452D992}" dt="2025-01-16T11:08:37.572" v="3" actId="478"/>
          <ac:picMkLst>
            <pc:docMk/>
            <pc:sldMk cId="0" sldId="521"/>
            <ac:picMk id="8" creationId="{00000000-0000-0000-0000-000000000000}"/>
          </ac:picMkLst>
        </pc:picChg>
        <pc:picChg chg="del">
          <ac:chgData name="Dunham, James (CyD) (FBI)" userId="adbd377d-fa7b-4889-8096-6f8cd0ffc291" providerId="ADAL" clId="{552C9362-400A-41AE-91EB-D5CAB452D992}" dt="2025-02-11T11:37:17.466" v="690" actId="478"/>
          <ac:picMkLst>
            <pc:docMk/>
            <pc:sldMk cId="0" sldId="521"/>
            <ac:picMk id="1026" creationId="{00000000-0000-0000-0000-000000000000}"/>
          </ac:picMkLst>
        </pc:picChg>
      </pc:sldChg>
      <pc:sldChg chg="modSp mod">
        <pc:chgData name="Dunham, James (CyD) (FBI)" userId="adbd377d-fa7b-4889-8096-6f8cd0ffc291" providerId="ADAL" clId="{552C9362-400A-41AE-91EB-D5CAB452D992}" dt="2025-01-29T14:02:45.984" v="384" actId="20577"/>
        <pc:sldMkLst>
          <pc:docMk/>
          <pc:sldMk cId="1506175827" sldId="619"/>
        </pc:sldMkLst>
        <pc:spChg chg="mod">
          <ac:chgData name="Dunham, James (CyD) (FBI)" userId="adbd377d-fa7b-4889-8096-6f8cd0ffc291" providerId="ADAL" clId="{552C9362-400A-41AE-91EB-D5CAB452D992}" dt="2025-01-29T13:57:29.119" v="367" actId="20577"/>
          <ac:spMkLst>
            <pc:docMk/>
            <pc:sldMk cId="1506175827" sldId="619"/>
            <ac:spMk id="2" creationId="{00000000-0000-0000-0000-000000000000}"/>
          </ac:spMkLst>
        </pc:spChg>
        <pc:spChg chg="mod">
          <ac:chgData name="Dunham, James (CyD) (FBI)" userId="adbd377d-fa7b-4889-8096-6f8cd0ffc291" providerId="ADAL" clId="{552C9362-400A-41AE-91EB-D5CAB452D992}" dt="2025-01-29T14:02:45.984" v="384" actId="20577"/>
          <ac:spMkLst>
            <pc:docMk/>
            <pc:sldMk cId="1506175827" sldId="619"/>
            <ac:spMk id="13314" creationId="{00000000-0000-0000-0000-000000000000}"/>
          </ac:spMkLst>
        </pc:spChg>
      </pc:sldChg>
      <pc:sldChg chg="modSp mod">
        <pc:chgData name="Dunham, James (CyD) (FBI)" userId="adbd377d-fa7b-4889-8096-6f8cd0ffc291" providerId="ADAL" clId="{552C9362-400A-41AE-91EB-D5CAB452D992}" dt="2025-01-29T15:04:56.138" v="668" actId="20577"/>
        <pc:sldMkLst>
          <pc:docMk/>
          <pc:sldMk cId="1034910093" sldId="621"/>
        </pc:sldMkLst>
        <pc:spChg chg="mod">
          <ac:chgData name="Dunham, James (CyD) (FBI)" userId="adbd377d-fa7b-4889-8096-6f8cd0ffc291" providerId="ADAL" clId="{552C9362-400A-41AE-91EB-D5CAB452D992}" dt="2025-01-29T14:17:24.044" v="485" actId="255"/>
          <ac:spMkLst>
            <pc:docMk/>
            <pc:sldMk cId="1034910093" sldId="621"/>
            <ac:spMk id="2" creationId="{00000000-0000-0000-0000-000000000000}"/>
          </ac:spMkLst>
        </pc:spChg>
        <pc:spChg chg="mod">
          <ac:chgData name="Dunham, James (CyD) (FBI)" userId="adbd377d-fa7b-4889-8096-6f8cd0ffc291" providerId="ADAL" clId="{552C9362-400A-41AE-91EB-D5CAB452D992}" dt="2025-01-29T15:04:56.138" v="668" actId="20577"/>
          <ac:spMkLst>
            <pc:docMk/>
            <pc:sldMk cId="1034910093" sldId="621"/>
            <ac:spMk id="13314" creationId="{00000000-0000-0000-0000-000000000000}"/>
          </ac:spMkLst>
        </pc:spChg>
      </pc:sldChg>
      <pc:sldChg chg="addSp delSp modSp mod delAnim modAnim">
        <pc:chgData name="Dunham, James (CyD) (FBI)" userId="adbd377d-fa7b-4889-8096-6f8cd0ffc291" providerId="ADAL" clId="{552C9362-400A-41AE-91EB-D5CAB452D992}" dt="2025-01-16T11:43:04.180" v="170"/>
        <pc:sldMkLst>
          <pc:docMk/>
          <pc:sldMk cId="1400933331" sldId="623"/>
        </pc:sldMkLst>
        <pc:spChg chg="add del mod">
          <ac:chgData name="Dunham, James (CyD) (FBI)" userId="adbd377d-fa7b-4889-8096-6f8cd0ffc291" providerId="ADAL" clId="{552C9362-400A-41AE-91EB-D5CAB452D992}" dt="2025-01-16T11:39:44.267" v="141" actId="478"/>
          <ac:spMkLst>
            <pc:docMk/>
            <pc:sldMk cId="1400933331" sldId="623"/>
            <ac:spMk id="3" creationId="{F72A146C-23DC-D3E1-0CC7-57A32AD45571}"/>
          </ac:spMkLst>
        </pc:spChg>
        <pc:spChg chg="add mod">
          <ac:chgData name="Dunham, James (CyD) (FBI)" userId="adbd377d-fa7b-4889-8096-6f8cd0ffc291" providerId="ADAL" clId="{552C9362-400A-41AE-91EB-D5CAB452D992}" dt="2025-01-16T11:40:49.770" v="151" actId="208"/>
          <ac:spMkLst>
            <pc:docMk/>
            <pc:sldMk cId="1400933331" sldId="623"/>
            <ac:spMk id="7" creationId="{55B1A85F-5967-D572-2F81-39D77D884844}"/>
          </ac:spMkLst>
        </pc:spChg>
      </pc:sldChg>
      <pc:sldChg chg="addSp delSp modSp mod">
        <pc:chgData name="Dunham, James (CyD) (FBI)" userId="adbd377d-fa7b-4889-8096-6f8cd0ffc291" providerId="ADAL" clId="{552C9362-400A-41AE-91EB-D5CAB452D992}" dt="2025-01-16T13:25:40.702" v="359" actId="1076"/>
        <pc:sldMkLst>
          <pc:docMk/>
          <pc:sldMk cId="3931004189" sldId="624"/>
        </pc:sldMkLst>
        <pc:picChg chg="add mod">
          <ac:chgData name="Dunham, James (CyD) (FBI)" userId="adbd377d-fa7b-4889-8096-6f8cd0ffc291" providerId="ADAL" clId="{552C9362-400A-41AE-91EB-D5CAB452D992}" dt="2025-01-16T13:25:33.176" v="358" actId="692"/>
          <ac:picMkLst>
            <pc:docMk/>
            <pc:sldMk cId="3931004189" sldId="624"/>
            <ac:picMk id="4" creationId="{DB19EA9E-C433-70B8-CE0C-74E9B34D409A}"/>
          </ac:picMkLst>
        </pc:picChg>
        <pc:picChg chg="del">
          <ac:chgData name="Dunham, James (CyD) (FBI)" userId="adbd377d-fa7b-4889-8096-6f8cd0ffc291" providerId="ADAL" clId="{552C9362-400A-41AE-91EB-D5CAB452D992}" dt="2025-01-16T13:22:51.018" v="301" actId="478"/>
          <ac:picMkLst>
            <pc:docMk/>
            <pc:sldMk cId="3931004189" sldId="624"/>
            <ac:picMk id="5" creationId="{D91BAEEB-DB0D-012D-CD6D-777555CC9D79}"/>
          </ac:picMkLst>
        </pc:picChg>
        <pc:picChg chg="del">
          <ac:chgData name="Dunham, James (CyD) (FBI)" userId="adbd377d-fa7b-4889-8096-6f8cd0ffc291" providerId="ADAL" clId="{552C9362-400A-41AE-91EB-D5CAB452D992}" dt="2025-01-16T13:19:14.875" v="180" actId="478"/>
          <ac:picMkLst>
            <pc:docMk/>
            <pc:sldMk cId="3931004189" sldId="624"/>
            <ac:picMk id="7" creationId="{203EFFD1-3C5B-C7B5-A0FD-81ED1C32CBD9}"/>
          </ac:picMkLst>
        </pc:picChg>
        <pc:picChg chg="add del mod">
          <ac:chgData name="Dunham, James (CyD) (FBI)" userId="adbd377d-fa7b-4889-8096-6f8cd0ffc291" providerId="ADAL" clId="{552C9362-400A-41AE-91EB-D5CAB452D992}" dt="2025-01-16T13:24:25.251" v="343" actId="478"/>
          <ac:picMkLst>
            <pc:docMk/>
            <pc:sldMk cId="3931004189" sldId="624"/>
            <ac:picMk id="12" creationId="{BECC278A-3847-69D2-3A0D-0F706CC7CC08}"/>
          </ac:picMkLst>
        </pc:picChg>
        <pc:picChg chg="add mod">
          <ac:chgData name="Dunham, James (CyD) (FBI)" userId="adbd377d-fa7b-4889-8096-6f8cd0ffc291" providerId="ADAL" clId="{552C9362-400A-41AE-91EB-D5CAB452D992}" dt="2025-01-16T13:25:40.702" v="359" actId="1076"/>
          <ac:picMkLst>
            <pc:docMk/>
            <pc:sldMk cId="3931004189" sldId="624"/>
            <ac:picMk id="14" creationId="{2E61B88D-AC1E-A594-B1F5-207C72B94969}"/>
          </ac:picMkLst>
        </pc:picChg>
      </pc:sldChg>
      <pc:sldChg chg="modSp mod">
        <pc:chgData name="Dunham, James (CyD) (FBI)" userId="adbd377d-fa7b-4889-8096-6f8cd0ffc291" providerId="ADAL" clId="{552C9362-400A-41AE-91EB-D5CAB452D992}" dt="2025-01-29T14:18:10.165" v="489" actId="207"/>
        <pc:sldMkLst>
          <pc:docMk/>
          <pc:sldMk cId="209770566" sldId="625"/>
        </pc:sldMkLst>
        <pc:spChg chg="mod">
          <ac:chgData name="Dunham, James (CyD) (FBI)" userId="adbd377d-fa7b-4889-8096-6f8cd0ffc291" providerId="ADAL" clId="{552C9362-400A-41AE-91EB-D5CAB452D992}" dt="2025-01-29T14:18:10.165" v="489" actId="207"/>
          <ac:spMkLst>
            <pc:docMk/>
            <pc:sldMk cId="209770566" sldId="625"/>
            <ac:spMk id="2" creationId="{00000000-0000-0000-0000-000000000000}"/>
          </ac:spMkLst>
        </pc:spChg>
      </pc:sldChg>
      <pc:sldChg chg="modSp mod">
        <pc:chgData name="Dunham, James (CyD) (FBI)" userId="adbd377d-fa7b-4889-8096-6f8cd0ffc291" providerId="ADAL" clId="{552C9362-400A-41AE-91EB-D5CAB452D992}" dt="2025-01-29T14:21:27.806" v="512" actId="20577"/>
        <pc:sldMkLst>
          <pc:docMk/>
          <pc:sldMk cId="1315503877" sldId="626"/>
        </pc:sldMkLst>
        <pc:spChg chg="mod">
          <ac:chgData name="Dunham, James (CyD) (FBI)" userId="adbd377d-fa7b-4889-8096-6f8cd0ffc291" providerId="ADAL" clId="{552C9362-400A-41AE-91EB-D5CAB452D992}" dt="2025-01-29T14:18:33.244" v="491" actId="255"/>
          <ac:spMkLst>
            <pc:docMk/>
            <pc:sldMk cId="1315503877" sldId="626"/>
            <ac:spMk id="2" creationId="{00000000-0000-0000-0000-000000000000}"/>
          </ac:spMkLst>
        </pc:spChg>
        <pc:spChg chg="mod">
          <ac:chgData name="Dunham, James (CyD) (FBI)" userId="adbd377d-fa7b-4889-8096-6f8cd0ffc291" providerId="ADAL" clId="{552C9362-400A-41AE-91EB-D5CAB452D992}" dt="2025-01-29T14:21:27.806" v="512" actId="20577"/>
          <ac:spMkLst>
            <pc:docMk/>
            <pc:sldMk cId="1315503877" sldId="626"/>
            <ac:spMk id="8" creationId="{00000000-0000-0000-0000-000000000000}"/>
          </ac:spMkLst>
        </pc:spChg>
      </pc:sldChg>
      <pc:sldChg chg="modSp mod">
        <pc:chgData name="Dunham, James (CyD) (FBI)" userId="adbd377d-fa7b-4889-8096-6f8cd0ffc291" providerId="ADAL" clId="{552C9362-400A-41AE-91EB-D5CAB452D992}" dt="2025-01-29T14:18:52.383" v="493" actId="255"/>
        <pc:sldMkLst>
          <pc:docMk/>
          <pc:sldMk cId="3871142933" sldId="627"/>
        </pc:sldMkLst>
        <pc:spChg chg="mod">
          <ac:chgData name="Dunham, James (CyD) (FBI)" userId="adbd377d-fa7b-4889-8096-6f8cd0ffc291" providerId="ADAL" clId="{552C9362-400A-41AE-91EB-D5CAB452D992}" dt="2025-01-29T14:18:52.383" v="493" actId="255"/>
          <ac:spMkLst>
            <pc:docMk/>
            <pc:sldMk cId="3871142933" sldId="627"/>
            <ac:spMk id="2" creationId="{00000000-0000-0000-0000-000000000000}"/>
          </ac:spMkLst>
        </pc:spChg>
      </pc:sldChg>
      <pc:sldChg chg="addSp delSp modSp mod">
        <pc:chgData name="Dunham, James (CyD) (FBI)" userId="adbd377d-fa7b-4889-8096-6f8cd0ffc291" providerId="ADAL" clId="{552C9362-400A-41AE-91EB-D5CAB452D992}" dt="2025-01-29T14:13:45.297" v="475" actId="1076"/>
        <pc:sldMkLst>
          <pc:docMk/>
          <pc:sldMk cId="1694491009" sldId="629"/>
        </pc:sldMkLst>
        <pc:spChg chg="mod">
          <ac:chgData name="Dunham, James (CyD) (FBI)" userId="adbd377d-fa7b-4889-8096-6f8cd0ffc291" providerId="ADAL" clId="{552C9362-400A-41AE-91EB-D5CAB452D992}" dt="2025-01-29T14:10:39.255" v="423" actId="255"/>
          <ac:spMkLst>
            <pc:docMk/>
            <pc:sldMk cId="1694491009" sldId="629"/>
            <ac:spMk id="2" creationId="{00000000-0000-0000-0000-000000000000}"/>
          </ac:spMkLst>
        </pc:spChg>
        <pc:spChg chg="mod">
          <ac:chgData name="Dunham, James (CyD) (FBI)" userId="adbd377d-fa7b-4889-8096-6f8cd0ffc291" providerId="ADAL" clId="{552C9362-400A-41AE-91EB-D5CAB452D992}" dt="2025-01-29T14:08:21.258" v="410" actId="1035"/>
          <ac:spMkLst>
            <pc:docMk/>
            <pc:sldMk cId="1694491009" sldId="629"/>
            <ac:spMk id="3" creationId="{72821D94-62B9-4C58-3EF7-B2BDF2EABFA2}"/>
          </ac:spMkLst>
        </pc:spChg>
        <pc:spChg chg="mod">
          <ac:chgData name="Dunham, James (CyD) (FBI)" userId="adbd377d-fa7b-4889-8096-6f8cd0ffc291" providerId="ADAL" clId="{552C9362-400A-41AE-91EB-D5CAB452D992}" dt="2025-01-29T14:08:21.258" v="410" actId="1035"/>
          <ac:spMkLst>
            <pc:docMk/>
            <pc:sldMk cId="1694491009" sldId="629"/>
            <ac:spMk id="5" creationId="{CCFA9DC4-6A3B-0D3C-2409-0DB6D6963F05}"/>
          </ac:spMkLst>
        </pc:spChg>
        <pc:spChg chg="add del mod">
          <ac:chgData name="Dunham, James (CyD) (FBI)" userId="adbd377d-fa7b-4889-8096-6f8cd0ffc291" providerId="ADAL" clId="{552C9362-400A-41AE-91EB-D5CAB452D992}" dt="2025-01-29T14:10:04.115" v="421"/>
          <ac:spMkLst>
            <pc:docMk/>
            <pc:sldMk cId="1694491009" sldId="629"/>
            <ac:spMk id="6" creationId="{6DD13C39-4695-6AC8-A322-23210FAFC35E}"/>
          </ac:spMkLst>
        </pc:spChg>
        <pc:spChg chg="add mod">
          <ac:chgData name="Dunham, James (CyD) (FBI)" userId="adbd377d-fa7b-4889-8096-6f8cd0ffc291" providerId="ADAL" clId="{552C9362-400A-41AE-91EB-D5CAB452D992}" dt="2025-01-29T14:13:45.297" v="475" actId="1076"/>
          <ac:spMkLst>
            <pc:docMk/>
            <pc:sldMk cId="1694491009" sldId="629"/>
            <ac:spMk id="8" creationId="{128231E2-4BE1-7C28-F4A2-EC56AFF5D9BB}"/>
          </ac:spMkLst>
        </pc:spChg>
        <pc:picChg chg="mod">
          <ac:chgData name="Dunham, James (CyD) (FBI)" userId="adbd377d-fa7b-4889-8096-6f8cd0ffc291" providerId="ADAL" clId="{552C9362-400A-41AE-91EB-D5CAB452D992}" dt="2025-01-29T14:08:21.258" v="410" actId="1035"/>
          <ac:picMkLst>
            <pc:docMk/>
            <pc:sldMk cId="1694491009" sldId="629"/>
            <ac:picMk id="4" creationId="{115E02E9-1F4D-200C-55A1-C02B79D0BC7B}"/>
          </ac:picMkLst>
        </pc:picChg>
        <pc:picChg chg="mod">
          <ac:chgData name="Dunham, James (CyD) (FBI)" userId="adbd377d-fa7b-4889-8096-6f8cd0ffc291" providerId="ADAL" clId="{552C9362-400A-41AE-91EB-D5CAB452D992}" dt="2025-01-29T14:08:21.258" v="410" actId="1035"/>
          <ac:picMkLst>
            <pc:docMk/>
            <pc:sldMk cId="1694491009" sldId="629"/>
            <ac:picMk id="7" creationId="{D3D3751F-0275-7285-E7C0-98B109F70A91}"/>
          </ac:picMkLst>
        </pc:picChg>
        <pc:picChg chg="mod">
          <ac:chgData name="Dunham, James (CyD) (FBI)" userId="adbd377d-fa7b-4889-8096-6f8cd0ffc291" providerId="ADAL" clId="{552C9362-400A-41AE-91EB-D5CAB452D992}" dt="2025-01-29T14:08:21.258" v="410" actId="1035"/>
          <ac:picMkLst>
            <pc:docMk/>
            <pc:sldMk cId="1694491009" sldId="629"/>
            <ac:picMk id="9" creationId="{3A28CB5F-2C34-C345-A668-B8D932583812}"/>
          </ac:picMkLst>
        </pc:picChg>
      </pc:sldChg>
      <pc:sldChg chg="modSp mod">
        <pc:chgData name="Dunham, James (CyD) (FBI)" userId="adbd377d-fa7b-4889-8096-6f8cd0ffc291" providerId="ADAL" clId="{552C9362-400A-41AE-91EB-D5CAB452D992}" dt="2025-01-29T14:28:37.542" v="542" actId="20577"/>
        <pc:sldMkLst>
          <pc:docMk/>
          <pc:sldMk cId="1494467657" sldId="637"/>
        </pc:sldMkLst>
        <pc:spChg chg="mod">
          <ac:chgData name="Dunham, James (CyD) (FBI)" userId="adbd377d-fa7b-4889-8096-6f8cd0ffc291" providerId="ADAL" clId="{552C9362-400A-41AE-91EB-D5CAB452D992}" dt="2025-01-29T14:28:37.542" v="542" actId="20577"/>
          <ac:spMkLst>
            <pc:docMk/>
            <pc:sldMk cId="1494467657" sldId="637"/>
            <ac:spMk id="13314" creationId="{00000000-0000-0000-0000-000000000000}"/>
          </ac:spMkLst>
        </pc:spChg>
      </pc:sldChg>
      <pc:sldChg chg="addSp delSp modSp mod">
        <pc:chgData name="Dunham, James (CyD) (FBI)" userId="adbd377d-fa7b-4889-8096-6f8cd0ffc291" providerId="ADAL" clId="{552C9362-400A-41AE-91EB-D5CAB452D992}" dt="2025-01-29T14:59:53.518" v="643" actId="207"/>
        <pc:sldMkLst>
          <pc:docMk/>
          <pc:sldMk cId="407091412" sldId="640"/>
        </pc:sldMkLst>
        <pc:spChg chg="mod">
          <ac:chgData name="Dunham, James (CyD) (FBI)" userId="adbd377d-fa7b-4889-8096-6f8cd0ffc291" providerId="ADAL" clId="{552C9362-400A-41AE-91EB-D5CAB452D992}" dt="2025-01-29T14:59:53.518" v="643" actId="207"/>
          <ac:spMkLst>
            <pc:docMk/>
            <pc:sldMk cId="407091412" sldId="640"/>
            <ac:spMk id="13314" creationId="{00000000-0000-0000-0000-000000000000}"/>
          </ac:spMkLst>
        </pc:spChg>
        <pc:picChg chg="add mod">
          <ac:chgData name="Dunham, James (CyD) (FBI)" userId="adbd377d-fa7b-4889-8096-6f8cd0ffc291" providerId="ADAL" clId="{552C9362-400A-41AE-91EB-D5CAB452D992}" dt="2025-01-29T14:49:25.001" v="557" actId="1076"/>
          <ac:picMkLst>
            <pc:docMk/>
            <pc:sldMk cId="407091412" sldId="640"/>
            <ac:picMk id="4" creationId="{52DCE95A-628D-5851-3738-267C20233A63}"/>
          </ac:picMkLst>
        </pc:picChg>
        <pc:picChg chg="del">
          <ac:chgData name="Dunham, James (CyD) (FBI)" userId="adbd377d-fa7b-4889-8096-6f8cd0ffc291" providerId="ADAL" clId="{552C9362-400A-41AE-91EB-D5CAB452D992}" dt="2025-01-29T14:48:58.363" v="550" actId="478"/>
          <ac:picMkLst>
            <pc:docMk/>
            <pc:sldMk cId="407091412" sldId="640"/>
            <ac:picMk id="6" creationId="{00000000-0000-0000-0000-000000000000}"/>
          </ac:picMkLst>
        </pc:picChg>
      </pc:sldChg>
      <pc:sldChg chg="modSp mod">
        <pc:chgData name="Dunham, James (CyD) (FBI)" userId="adbd377d-fa7b-4889-8096-6f8cd0ffc291" providerId="ADAL" clId="{552C9362-400A-41AE-91EB-D5CAB452D992}" dt="2025-01-29T15:01:12.527" v="644" actId="207"/>
        <pc:sldMkLst>
          <pc:docMk/>
          <pc:sldMk cId="1717474896" sldId="641"/>
        </pc:sldMkLst>
        <pc:spChg chg="mod">
          <ac:chgData name="Dunham, James (CyD) (FBI)" userId="adbd377d-fa7b-4889-8096-6f8cd0ffc291" providerId="ADAL" clId="{552C9362-400A-41AE-91EB-D5CAB452D992}" dt="2025-01-29T15:01:12.527" v="644" actId="207"/>
          <ac:spMkLst>
            <pc:docMk/>
            <pc:sldMk cId="1717474896" sldId="641"/>
            <ac:spMk id="13314" creationId="{00000000-0000-0000-0000-000000000000}"/>
          </ac:spMkLst>
        </pc:spChg>
      </pc:sldChg>
      <pc:sldChg chg="modSp mod">
        <pc:chgData name="Dunham, James (CyD) (FBI)" userId="adbd377d-fa7b-4889-8096-6f8cd0ffc291" providerId="ADAL" clId="{552C9362-400A-41AE-91EB-D5CAB452D992}" dt="2025-01-16T11:19:17.841" v="32" actId="14100"/>
        <pc:sldMkLst>
          <pc:docMk/>
          <pc:sldMk cId="3091902632" sldId="647"/>
        </pc:sldMkLst>
        <pc:spChg chg="mod">
          <ac:chgData name="Dunham, James (CyD) (FBI)" userId="adbd377d-fa7b-4889-8096-6f8cd0ffc291" providerId="ADAL" clId="{552C9362-400A-41AE-91EB-D5CAB452D992}" dt="2025-01-16T11:19:17.841" v="32" actId="14100"/>
          <ac:spMkLst>
            <pc:docMk/>
            <pc:sldMk cId="3091902632" sldId="647"/>
            <ac:spMk id="5" creationId="{00000000-0000-0000-0000-000000000000}"/>
          </ac:spMkLst>
        </pc:spChg>
        <pc:spChg chg="mod">
          <ac:chgData name="Dunham, James (CyD) (FBI)" userId="adbd377d-fa7b-4889-8096-6f8cd0ffc291" providerId="ADAL" clId="{552C9362-400A-41AE-91EB-D5CAB452D992}" dt="2025-01-16T11:19:15.368" v="31" actId="14100"/>
          <ac:spMkLst>
            <pc:docMk/>
            <pc:sldMk cId="3091902632" sldId="647"/>
            <ac:spMk id="13314" creationId="{00000000-0000-0000-0000-000000000000}"/>
          </ac:spMkLst>
        </pc:spChg>
      </pc:sldChg>
      <pc:sldChg chg="delSp modSp mod">
        <pc:chgData name="Dunham, James (CyD) (FBI)" userId="adbd377d-fa7b-4889-8096-6f8cd0ffc291" providerId="ADAL" clId="{552C9362-400A-41AE-91EB-D5CAB452D992}" dt="2025-02-11T11:39:00.227" v="699" actId="1076"/>
        <pc:sldMkLst>
          <pc:docMk/>
          <pc:sldMk cId="3682489550" sldId="648"/>
        </pc:sldMkLst>
        <pc:spChg chg="mod">
          <ac:chgData name="Dunham, James (CyD) (FBI)" userId="adbd377d-fa7b-4889-8096-6f8cd0ffc291" providerId="ADAL" clId="{552C9362-400A-41AE-91EB-D5CAB452D992}" dt="2025-02-11T11:38:39.918" v="695" actId="1076"/>
          <ac:spMkLst>
            <pc:docMk/>
            <pc:sldMk cId="3682489550" sldId="648"/>
            <ac:spMk id="6" creationId="{00000000-0000-0000-0000-000000000000}"/>
          </ac:spMkLst>
        </pc:spChg>
        <pc:spChg chg="mod">
          <ac:chgData name="Dunham, James (CyD) (FBI)" userId="adbd377d-fa7b-4889-8096-6f8cd0ffc291" providerId="ADAL" clId="{552C9362-400A-41AE-91EB-D5CAB452D992}" dt="2025-02-11T11:39:00.227" v="699" actId="1076"/>
          <ac:spMkLst>
            <pc:docMk/>
            <pc:sldMk cId="3682489550" sldId="648"/>
            <ac:spMk id="8" creationId="{00000000-0000-0000-0000-000000000000}"/>
          </ac:spMkLst>
        </pc:spChg>
        <pc:picChg chg="del">
          <ac:chgData name="Dunham, James (CyD) (FBI)" userId="adbd377d-fa7b-4889-8096-6f8cd0ffc291" providerId="ADAL" clId="{552C9362-400A-41AE-91EB-D5CAB452D992}" dt="2025-02-11T11:19:30.248" v="669" actId="478"/>
          <ac:picMkLst>
            <pc:docMk/>
            <pc:sldMk cId="3682489550" sldId="648"/>
            <ac:picMk id="7" creationId="{00000000-0000-0000-0000-000000000000}"/>
          </ac:picMkLst>
        </pc:picChg>
      </pc:sldChg>
      <pc:sldChg chg="modSp mod">
        <pc:chgData name="Dunham, James (CyD) (FBI)" userId="adbd377d-fa7b-4889-8096-6f8cd0ffc291" providerId="ADAL" clId="{552C9362-400A-41AE-91EB-D5CAB452D992}" dt="2025-01-29T14:26:34.464" v="513" actId="6549"/>
        <pc:sldMkLst>
          <pc:docMk/>
          <pc:sldMk cId="1001070975" sldId="650"/>
        </pc:sldMkLst>
        <pc:spChg chg="mod">
          <ac:chgData name="Dunham, James (CyD) (FBI)" userId="adbd377d-fa7b-4889-8096-6f8cd0ffc291" providerId="ADAL" clId="{552C9362-400A-41AE-91EB-D5CAB452D992}" dt="2025-01-29T14:26:34.464" v="513" actId="6549"/>
          <ac:spMkLst>
            <pc:docMk/>
            <pc:sldMk cId="1001070975" sldId="650"/>
            <ac:spMk id="13314" creationId="{00000000-0000-0000-0000-000000000000}"/>
          </ac:spMkLst>
        </pc:spChg>
      </pc:sldChg>
      <pc:sldChg chg="modSp mod">
        <pc:chgData name="Dunham, James (CyD) (FBI)" userId="adbd377d-fa7b-4889-8096-6f8cd0ffc291" providerId="ADAL" clId="{552C9362-400A-41AE-91EB-D5CAB452D992}" dt="2025-01-29T14:27:04.673" v="514" actId="20577"/>
        <pc:sldMkLst>
          <pc:docMk/>
          <pc:sldMk cId="3769510996" sldId="652"/>
        </pc:sldMkLst>
        <pc:spChg chg="mod">
          <ac:chgData name="Dunham, James (CyD) (FBI)" userId="adbd377d-fa7b-4889-8096-6f8cd0ffc291" providerId="ADAL" clId="{552C9362-400A-41AE-91EB-D5CAB452D992}" dt="2025-01-29T14:27:04.673" v="514" actId="20577"/>
          <ac:spMkLst>
            <pc:docMk/>
            <pc:sldMk cId="3769510996" sldId="652"/>
            <ac:spMk id="12" creationId="{16440F02-4882-CA3B-9F07-7D215803BF14}"/>
          </ac:spMkLst>
        </pc:spChg>
      </pc:sldChg>
      <pc:sldMasterChg chg="addSp delSp modSp mod modSldLayout">
        <pc:chgData name="Dunham, James (CyD) (FBI)" userId="adbd377d-fa7b-4889-8096-6f8cd0ffc291" providerId="ADAL" clId="{552C9362-400A-41AE-91EB-D5CAB452D992}" dt="2025-02-11T11:36:59.172" v="689" actId="1076"/>
        <pc:sldMasterMkLst>
          <pc:docMk/>
          <pc:sldMasterMk cId="0" sldId="2147483648"/>
        </pc:sldMasterMkLst>
        <pc:spChg chg="add mod">
          <ac:chgData name="Dunham, James (CyD) (FBI)" userId="adbd377d-fa7b-4889-8096-6f8cd0ffc291" providerId="ADAL" clId="{552C9362-400A-41AE-91EB-D5CAB452D992}" dt="2025-02-11T11:36:12.790" v="682"/>
          <ac:spMkLst>
            <pc:docMk/>
            <pc:sldMasterMk cId="0" sldId="2147483648"/>
            <ac:spMk id="2" creationId="{57BDE405-3826-674C-3C03-AD023C831B1B}"/>
          </ac:spMkLst>
        </pc:spChg>
        <pc:grpChg chg="del">
          <ac:chgData name="Dunham, James (CyD) (FBI)" userId="adbd377d-fa7b-4889-8096-6f8cd0ffc291" providerId="ADAL" clId="{552C9362-400A-41AE-91EB-D5CAB452D992}" dt="2025-02-11T11:29:03.584" v="676" actId="478"/>
          <ac:grpSpMkLst>
            <pc:docMk/>
            <pc:sldMasterMk cId="0" sldId="2147483648"/>
            <ac:grpSpMk id="12" creationId="{B7990157-09F4-4BA7-9932-40C9F7A12287}"/>
          </ac:grpSpMkLst>
        </pc:grpChg>
        <pc:picChg chg="add mod">
          <ac:chgData name="Dunham, James (CyD) (FBI)" userId="adbd377d-fa7b-4889-8096-6f8cd0ffc291" providerId="ADAL" clId="{552C9362-400A-41AE-91EB-D5CAB452D992}" dt="2025-01-16T11:12:58.075" v="17" actId="1076"/>
          <ac:picMkLst>
            <pc:docMk/>
            <pc:sldMasterMk cId="0" sldId="2147483648"/>
            <ac:picMk id="3" creationId="{8C177610-0DE1-C333-379E-355E582F9274}"/>
          </ac:picMkLst>
        </pc:picChg>
        <pc:picChg chg="mod">
          <ac:chgData name="Dunham, James (CyD) (FBI)" userId="adbd377d-fa7b-4889-8096-6f8cd0ffc291" providerId="ADAL" clId="{552C9362-400A-41AE-91EB-D5CAB452D992}" dt="2025-01-16T11:12:30.570" v="11" actId="1076"/>
          <ac:picMkLst>
            <pc:docMk/>
            <pc:sldMasterMk cId="0" sldId="2147483648"/>
            <ac:picMk id="11" creationId="{E4C5A9D4-08E3-49B4-9CBB-B1DEBE9FE59B}"/>
          </ac:picMkLst>
        </pc:picChg>
        <pc:picChg chg="del">
          <ac:chgData name="Dunham, James (CyD) (FBI)" userId="adbd377d-fa7b-4889-8096-6f8cd0ffc291" providerId="ADAL" clId="{552C9362-400A-41AE-91EB-D5CAB452D992}" dt="2025-01-16T11:12:24.242" v="10" actId="478"/>
          <ac:picMkLst>
            <pc:docMk/>
            <pc:sldMasterMk cId="0" sldId="2147483648"/>
            <ac:picMk id="16" creationId="{E960900F-114A-4353-B63F-C560F47B42E8}"/>
          </ac:picMkLst>
        </pc:picChg>
        <pc:sldLayoutChg chg="delSp">
          <pc:chgData name="Dunham, James (CyD) (FBI)" userId="adbd377d-fa7b-4889-8096-6f8cd0ffc291" providerId="ADAL" clId="{552C9362-400A-41AE-91EB-D5CAB452D992}" dt="2025-02-11T11:28:27.323" v="670" actId="478"/>
          <pc:sldLayoutMkLst>
            <pc:docMk/>
            <pc:sldMasterMk cId="0" sldId="2147483648"/>
            <pc:sldLayoutMk cId="0" sldId="2147483656"/>
          </pc:sldLayoutMkLst>
          <pc:grpChg chg="del">
            <ac:chgData name="Dunham, James (CyD) (FBI)" userId="adbd377d-fa7b-4889-8096-6f8cd0ffc291" providerId="ADAL" clId="{552C9362-400A-41AE-91EB-D5CAB452D992}" dt="2025-02-11T11:28:27.323" v="670" actId="478"/>
            <ac:grpSpMkLst>
              <pc:docMk/>
              <pc:sldMasterMk cId="0" sldId="2147483648"/>
              <pc:sldLayoutMk cId="0" sldId="2147483656"/>
              <ac:grpSpMk id="6" creationId="{00000000-0000-0000-0000-000000000000}"/>
            </ac:grpSpMkLst>
          </pc:grpChg>
        </pc:sldLayoutChg>
        <pc:sldLayoutChg chg="addSp delSp modSp mod">
          <pc:chgData name="Dunham, James (CyD) (FBI)" userId="adbd377d-fa7b-4889-8096-6f8cd0ffc291" providerId="ADAL" clId="{552C9362-400A-41AE-91EB-D5CAB452D992}" dt="2025-02-11T11:36:59.172" v="689" actId="1076"/>
          <pc:sldLayoutMkLst>
            <pc:docMk/>
            <pc:sldMasterMk cId="0" sldId="2147483648"/>
            <pc:sldLayoutMk cId="0" sldId="2147483657"/>
          </pc:sldLayoutMkLst>
          <pc:spChg chg="add mod">
            <ac:chgData name="Dunham, James (CyD) (FBI)" userId="adbd377d-fa7b-4889-8096-6f8cd0ffc291" providerId="ADAL" clId="{552C9362-400A-41AE-91EB-D5CAB452D992}" dt="2025-02-11T11:35:55.266" v="681" actId="207"/>
            <ac:spMkLst>
              <pc:docMk/>
              <pc:sldMasterMk cId="0" sldId="2147483648"/>
              <pc:sldLayoutMk cId="0" sldId="2147483657"/>
              <ac:spMk id="4" creationId="{31BACFA3-3650-F6A5-72CB-F49F7E803ADB}"/>
            </ac:spMkLst>
          </pc:spChg>
          <pc:spChg chg="mod">
            <ac:chgData name="Dunham, James (CyD) (FBI)" userId="adbd377d-fa7b-4889-8096-6f8cd0ffc291" providerId="ADAL" clId="{552C9362-400A-41AE-91EB-D5CAB452D992}" dt="2025-02-11T11:36:59.172" v="689" actId="1076"/>
            <ac:spMkLst>
              <pc:docMk/>
              <pc:sldMasterMk cId="0" sldId="2147483648"/>
              <pc:sldLayoutMk cId="0" sldId="2147483657"/>
              <ac:spMk id="8" creationId="{00000000-0000-0000-0000-000000000000}"/>
            </ac:spMkLst>
          </pc:spChg>
          <pc:picChg chg="del">
            <ac:chgData name="Dunham, James (CyD) (FBI)" userId="adbd377d-fa7b-4889-8096-6f8cd0ffc291" providerId="ADAL" clId="{552C9362-400A-41AE-91EB-D5CAB452D992}" dt="2025-02-11T11:28:42.642" v="673" actId="478"/>
            <ac:picMkLst>
              <pc:docMk/>
              <pc:sldMasterMk cId="0" sldId="2147483648"/>
              <pc:sldLayoutMk cId="0" sldId="2147483657"/>
              <ac:picMk id="7" creationId="{00000000-0000-0000-0000-000000000000}"/>
            </ac:picMkLst>
          </pc:picChg>
          <pc:picChg chg="del mod">
            <ac:chgData name="Dunham, James (CyD) (FBI)" userId="adbd377d-fa7b-4889-8096-6f8cd0ffc291" providerId="ADAL" clId="{552C9362-400A-41AE-91EB-D5CAB452D992}" dt="2025-02-11T11:28:36.353" v="672" actId="478"/>
            <ac:picMkLst>
              <pc:docMk/>
              <pc:sldMasterMk cId="0" sldId="2147483648"/>
              <pc:sldLayoutMk cId="0" sldId="2147483657"/>
              <ac:picMk id="9" creationId="{00000000-0000-0000-0000-000000000000}"/>
            </ac:picMkLst>
          </pc:picChg>
        </pc:sldLayoutChg>
        <pc:sldLayoutChg chg="delSp modSp mod">
          <pc:chgData name="Dunham, James (CyD) (FBI)" userId="adbd377d-fa7b-4889-8096-6f8cd0ffc291" providerId="ADAL" clId="{552C9362-400A-41AE-91EB-D5CAB452D992}" dt="2025-02-11T11:36:38.053" v="687" actId="1076"/>
          <pc:sldLayoutMkLst>
            <pc:docMk/>
            <pc:sldMasterMk cId="0" sldId="2147483648"/>
            <pc:sldLayoutMk cId="0" sldId="2147483658"/>
          </pc:sldLayoutMkLst>
          <pc:spChg chg="mod">
            <ac:chgData name="Dunham, James (CyD) (FBI)" userId="adbd377d-fa7b-4889-8096-6f8cd0ffc291" providerId="ADAL" clId="{552C9362-400A-41AE-91EB-D5CAB452D992}" dt="2025-02-11T11:36:38.053" v="687" actId="1076"/>
            <ac:spMkLst>
              <pc:docMk/>
              <pc:sldMasterMk cId="0" sldId="2147483648"/>
              <pc:sldLayoutMk cId="0" sldId="2147483658"/>
              <ac:spMk id="9" creationId="{9E89241A-5CD8-4A3B-B861-26682B03A004}"/>
            </ac:spMkLst>
          </pc:spChg>
          <pc:picChg chg="del">
            <ac:chgData name="Dunham, James (CyD) (FBI)" userId="adbd377d-fa7b-4889-8096-6f8cd0ffc291" providerId="ADAL" clId="{552C9362-400A-41AE-91EB-D5CAB452D992}" dt="2025-02-11T11:28:53.023" v="675" actId="478"/>
            <ac:picMkLst>
              <pc:docMk/>
              <pc:sldMasterMk cId="0" sldId="2147483648"/>
              <pc:sldLayoutMk cId="0" sldId="2147483658"/>
              <ac:picMk id="5" creationId="{00000000-0000-0000-0000-000000000000}"/>
            </ac:picMkLst>
          </pc:picChg>
          <pc:picChg chg="del">
            <ac:chgData name="Dunham, James (CyD) (FBI)" userId="adbd377d-fa7b-4889-8096-6f8cd0ffc291" providerId="ADAL" clId="{552C9362-400A-41AE-91EB-D5CAB452D992}" dt="2025-02-11T11:28:51.310" v="674" actId="478"/>
            <ac:picMkLst>
              <pc:docMk/>
              <pc:sldMasterMk cId="0" sldId="2147483648"/>
              <pc:sldLayoutMk cId="0" sldId="2147483658"/>
              <ac:picMk id="8" creationId="{76EB2590-DBE5-4021-9557-9F3AB9ADC642}"/>
            </ac:picMkLst>
          </pc:picChg>
        </pc:sldLayoutChg>
      </pc:sldMasterChg>
    </pc:docChg>
  </pc:docChgLst>
  <pc:docChgLst>
    <pc:chgData name="Dunham, James (CyD) (FBI)" userId="adbd377d-fa7b-4889-8096-6f8cd0ffc291" providerId="ADAL" clId="{7E19DB1C-CE78-44C7-A160-543009093DBB}"/>
    <pc:docChg chg="undo custSel addSld modSld sldOrd modMainMaster">
      <pc:chgData name="Dunham, James (CyD) (FBI)" userId="adbd377d-fa7b-4889-8096-6f8cd0ffc291" providerId="ADAL" clId="{7E19DB1C-CE78-44C7-A160-543009093DBB}" dt="2024-11-13T17:40:56.430" v="1112" actId="6549"/>
      <pc:docMkLst>
        <pc:docMk/>
      </pc:docMkLst>
      <pc:sldChg chg="modSp mod">
        <pc:chgData name="Dunham, James (CyD) (FBI)" userId="adbd377d-fa7b-4889-8096-6f8cd0ffc291" providerId="ADAL" clId="{7E19DB1C-CE78-44C7-A160-543009093DBB}" dt="2024-11-12T12:43:34.334" v="84" actId="20577"/>
        <pc:sldMkLst>
          <pc:docMk/>
          <pc:sldMk cId="0" sldId="521"/>
        </pc:sldMkLst>
        <pc:spChg chg="mod">
          <ac:chgData name="Dunham, James (CyD) (FBI)" userId="adbd377d-fa7b-4889-8096-6f8cd0ffc291" providerId="ADAL" clId="{7E19DB1C-CE78-44C7-A160-543009093DBB}" dt="2024-11-12T12:43:24.770" v="80" actId="6549"/>
          <ac:spMkLst>
            <pc:docMk/>
            <pc:sldMk cId="0" sldId="521"/>
            <ac:spMk id="10" creationId="{00000000-0000-0000-0000-000000000000}"/>
          </ac:spMkLst>
        </pc:spChg>
        <pc:spChg chg="mod">
          <ac:chgData name="Dunham, James (CyD) (FBI)" userId="adbd377d-fa7b-4889-8096-6f8cd0ffc291" providerId="ADAL" clId="{7E19DB1C-CE78-44C7-A160-543009093DBB}" dt="2024-11-12T12:43:34.334" v="84" actId="20577"/>
          <ac:spMkLst>
            <pc:docMk/>
            <pc:sldMk cId="0" sldId="521"/>
            <ac:spMk id="11" creationId="{00000000-0000-0000-0000-000000000000}"/>
          </ac:spMkLst>
        </pc:spChg>
      </pc:sldChg>
      <pc:sldChg chg="addSp delSp modSp mod chgLayout">
        <pc:chgData name="Dunham, James (CyD) (FBI)" userId="adbd377d-fa7b-4889-8096-6f8cd0ffc291" providerId="ADAL" clId="{7E19DB1C-CE78-44C7-A160-543009093DBB}" dt="2024-11-12T13:22:50.968" v="181" actId="478"/>
        <pc:sldMkLst>
          <pc:docMk/>
          <pc:sldMk cId="3904961518" sldId="615"/>
        </pc:sldMkLst>
        <pc:spChg chg="mod ord">
          <ac:chgData name="Dunham, James (CyD) (FBI)" userId="adbd377d-fa7b-4889-8096-6f8cd0ffc291" providerId="ADAL" clId="{7E19DB1C-CE78-44C7-A160-543009093DBB}" dt="2024-11-12T12:44:27.120" v="85" actId="700"/>
          <ac:spMkLst>
            <pc:docMk/>
            <pc:sldMk cId="3904961518" sldId="615"/>
            <ac:spMk id="2" creationId="{00000000-0000-0000-0000-000000000000}"/>
          </ac:spMkLst>
        </pc:spChg>
        <pc:spChg chg="add del mod ord">
          <ac:chgData name="Dunham, James (CyD) (FBI)" userId="adbd377d-fa7b-4889-8096-6f8cd0ffc291" providerId="ADAL" clId="{7E19DB1C-CE78-44C7-A160-543009093DBB}" dt="2024-11-12T13:22:50.968" v="181" actId="478"/>
          <ac:spMkLst>
            <pc:docMk/>
            <pc:sldMk cId="3904961518" sldId="615"/>
            <ac:spMk id="3" creationId="{DF1E9ECD-5735-3D2A-0549-C56AD11BDB0F}"/>
          </ac:spMkLst>
        </pc:spChg>
      </pc:sldChg>
      <pc:sldChg chg="addSp delSp modSp mod">
        <pc:chgData name="Dunham, James (CyD) (FBI)" userId="adbd377d-fa7b-4889-8096-6f8cd0ffc291" providerId="ADAL" clId="{7E19DB1C-CE78-44C7-A160-543009093DBB}" dt="2024-11-12T14:29:40.709" v="360" actId="14100"/>
        <pc:sldMkLst>
          <pc:docMk/>
          <pc:sldMk cId="1694491009" sldId="629"/>
        </pc:sldMkLst>
        <pc:spChg chg="mod">
          <ac:chgData name="Dunham, James (CyD) (FBI)" userId="adbd377d-fa7b-4889-8096-6f8cd0ffc291" providerId="ADAL" clId="{7E19DB1C-CE78-44C7-A160-543009093DBB}" dt="2024-11-12T14:28:42.741" v="354" actId="255"/>
          <ac:spMkLst>
            <pc:docMk/>
            <pc:sldMk cId="1694491009" sldId="629"/>
            <ac:spMk id="2" creationId="{00000000-0000-0000-0000-000000000000}"/>
          </ac:spMkLst>
        </pc:spChg>
        <pc:spChg chg="add mod">
          <ac:chgData name="Dunham, James (CyD) (FBI)" userId="adbd377d-fa7b-4889-8096-6f8cd0ffc291" providerId="ADAL" clId="{7E19DB1C-CE78-44C7-A160-543009093DBB}" dt="2024-11-12T14:29:02.755" v="355" actId="2711"/>
          <ac:spMkLst>
            <pc:docMk/>
            <pc:sldMk cId="1694491009" sldId="629"/>
            <ac:spMk id="3" creationId="{72821D94-62B9-4C58-3EF7-B2BDF2EABFA2}"/>
          </ac:spMkLst>
        </pc:spChg>
        <pc:spChg chg="add mod">
          <ac:chgData name="Dunham, James (CyD) (FBI)" userId="adbd377d-fa7b-4889-8096-6f8cd0ffc291" providerId="ADAL" clId="{7E19DB1C-CE78-44C7-A160-543009093DBB}" dt="2024-11-12T14:29:21.330" v="358" actId="1076"/>
          <ac:spMkLst>
            <pc:docMk/>
            <pc:sldMk cId="1694491009" sldId="629"/>
            <ac:spMk id="5" creationId="{CCFA9DC4-6A3B-0D3C-2409-0DB6D6963F05}"/>
          </ac:spMkLst>
        </pc:spChg>
        <pc:picChg chg="add mod">
          <ac:chgData name="Dunham, James (CyD) (FBI)" userId="adbd377d-fa7b-4889-8096-6f8cd0ffc291" providerId="ADAL" clId="{7E19DB1C-CE78-44C7-A160-543009093DBB}" dt="2024-11-12T14:29:35.634" v="359" actId="14100"/>
          <ac:picMkLst>
            <pc:docMk/>
            <pc:sldMk cId="1694491009" sldId="629"/>
            <ac:picMk id="4" creationId="{115E02E9-1F4D-200C-55A1-C02B79D0BC7B}"/>
          </ac:picMkLst>
        </pc:picChg>
        <pc:picChg chg="del">
          <ac:chgData name="Dunham, James (CyD) (FBI)" userId="adbd377d-fa7b-4889-8096-6f8cd0ffc291" providerId="ADAL" clId="{7E19DB1C-CE78-44C7-A160-543009093DBB}" dt="2024-11-12T12:57:51.268" v="90" actId="478"/>
          <ac:picMkLst>
            <pc:docMk/>
            <pc:sldMk cId="1694491009" sldId="629"/>
            <ac:picMk id="6" creationId="{00000000-0000-0000-0000-000000000000}"/>
          </ac:picMkLst>
        </pc:picChg>
        <pc:picChg chg="add mod">
          <ac:chgData name="Dunham, James (CyD) (FBI)" userId="adbd377d-fa7b-4889-8096-6f8cd0ffc291" providerId="ADAL" clId="{7E19DB1C-CE78-44C7-A160-543009093DBB}" dt="2024-11-12T14:29:35.634" v="359" actId="14100"/>
          <ac:picMkLst>
            <pc:docMk/>
            <pc:sldMk cId="1694491009" sldId="629"/>
            <ac:picMk id="7" creationId="{D3D3751F-0275-7285-E7C0-98B109F70A91}"/>
          </ac:picMkLst>
        </pc:picChg>
        <pc:picChg chg="add mod">
          <ac:chgData name="Dunham, James (CyD) (FBI)" userId="adbd377d-fa7b-4889-8096-6f8cd0ffc291" providerId="ADAL" clId="{7E19DB1C-CE78-44C7-A160-543009093DBB}" dt="2024-11-12T14:29:40.709" v="360" actId="14100"/>
          <ac:picMkLst>
            <pc:docMk/>
            <pc:sldMk cId="1694491009" sldId="629"/>
            <ac:picMk id="9" creationId="{3A28CB5F-2C34-C345-A668-B8D932583812}"/>
          </ac:picMkLst>
        </pc:picChg>
      </pc:sldChg>
      <pc:sldChg chg="modSp mod">
        <pc:chgData name="Dunham, James (CyD) (FBI)" userId="adbd377d-fa7b-4889-8096-6f8cd0ffc291" providerId="ADAL" clId="{7E19DB1C-CE78-44C7-A160-543009093DBB}" dt="2024-11-13T17:40:56.430" v="1112" actId="6549"/>
        <pc:sldMkLst>
          <pc:docMk/>
          <pc:sldMk cId="2677017482" sldId="630"/>
        </pc:sldMkLst>
        <pc:spChg chg="mod">
          <ac:chgData name="Dunham, James (CyD) (FBI)" userId="adbd377d-fa7b-4889-8096-6f8cd0ffc291" providerId="ADAL" clId="{7E19DB1C-CE78-44C7-A160-543009093DBB}" dt="2024-11-13T17:40:56.430" v="1112" actId="6549"/>
          <ac:spMkLst>
            <pc:docMk/>
            <pc:sldMk cId="2677017482" sldId="630"/>
            <ac:spMk id="13314" creationId="{00000000-0000-0000-0000-000000000000}"/>
          </ac:spMkLst>
        </pc:spChg>
      </pc:sldChg>
      <pc:sldChg chg="addSp delSp modSp mod setBg">
        <pc:chgData name="Dunham, James (CyD) (FBI)" userId="adbd377d-fa7b-4889-8096-6f8cd0ffc291" providerId="ADAL" clId="{7E19DB1C-CE78-44C7-A160-543009093DBB}" dt="2024-11-12T13:09:52.227" v="151" actId="26606"/>
        <pc:sldMkLst>
          <pc:docMk/>
          <pc:sldMk cId="2733887520" sldId="634"/>
        </pc:sldMkLst>
        <pc:spChg chg="mod">
          <ac:chgData name="Dunham, James (CyD) (FBI)" userId="adbd377d-fa7b-4889-8096-6f8cd0ffc291" providerId="ADAL" clId="{7E19DB1C-CE78-44C7-A160-543009093DBB}" dt="2024-11-12T13:09:52.227" v="151" actId="26606"/>
          <ac:spMkLst>
            <pc:docMk/>
            <pc:sldMk cId="2733887520" sldId="634"/>
            <ac:spMk id="2" creationId="{00000000-0000-0000-0000-000000000000}"/>
          </ac:spMkLst>
        </pc:spChg>
        <pc:spChg chg="add del">
          <ac:chgData name="Dunham, James (CyD) (FBI)" userId="adbd377d-fa7b-4889-8096-6f8cd0ffc291" providerId="ADAL" clId="{7E19DB1C-CE78-44C7-A160-543009093DBB}" dt="2024-11-12T13:09:49.152" v="149" actId="26606"/>
          <ac:spMkLst>
            <pc:docMk/>
            <pc:sldMk cId="2733887520" sldId="634"/>
            <ac:spMk id="10" creationId="{D4771268-CB57-404A-9271-370EB28F6090}"/>
          </ac:spMkLst>
        </pc:spChg>
        <pc:spChg chg="add del">
          <ac:chgData name="Dunham, James (CyD) (FBI)" userId="adbd377d-fa7b-4889-8096-6f8cd0ffc291" providerId="ADAL" clId="{7E19DB1C-CE78-44C7-A160-543009093DBB}" dt="2024-11-12T13:09:52.227" v="151" actId="26606"/>
          <ac:spMkLst>
            <pc:docMk/>
            <pc:sldMk cId="2733887520" sldId="634"/>
            <ac:spMk id="12" creationId="{A4AC5506-6312-4701-8D3C-40187889A947}"/>
          </ac:spMkLst>
        </pc:spChg>
        <pc:picChg chg="mod ord">
          <ac:chgData name="Dunham, James (CyD) (FBI)" userId="adbd377d-fa7b-4889-8096-6f8cd0ffc291" providerId="ADAL" clId="{7E19DB1C-CE78-44C7-A160-543009093DBB}" dt="2024-11-12T13:09:52.227" v="151" actId="26606"/>
          <ac:picMkLst>
            <pc:docMk/>
            <pc:sldMk cId="2733887520" sldId="634"/>
            <ac:picMk id="5" creationId="{01B805D7-8E60-A7B0-1622-D38D4B65F285}"/>
          </ac:picMkLst>
        </pc:picChg>
      </pc:sldChg>
      <pc:sldChg chg="modSp mod">
        <pc:chgData name="Dunham, James (CyD) (FBI)" userId="adbd377d-fa7b-4889-8096-6f8cd0ffc291" providerId="ADAL" clId="{7E19DB1C-CE78-44C7-A160-543009093DBB}" dt="2024-11-12T13:20:04.486" v="167" actId="688"/>
        <pc:sldMkLst>
          <pc:docMk/>
          <pc:sldMk cId="1494467657" sldId="637"/>
        </pc:sldMkLst>
        <pc:spChg chg="mod">
          <ac:chgData name="Dunham, James (CyD) (FBI)" userId="adbd377d-fa7b-4889-8096-6f8cd0ffc291" providerId="ADAL" clId="{7E19DB1C-CE78-44C7-A160-543009093DBB}" dt="2024-11-12T13:20:04.486" v="167" actId="688"/>
          <ac:spMkLst>
            <pc:docMk/>
            <pc:sldMk cId="1494467657" sldId="637"/>
            <ac:spMk id="13314" creationId="{00000000-0000-0000-0000-000000000000}"/>
          </ac:spMkLst>
        </pc:spChg>
      </pc:sldChg>
      <pc:sldChg chg="addSp delSp modSp mod">
        <pc:chgData name="Dunham, James (CyD) (FBI)" userId="adbd377d-fa7b-4889-8096-6f8cd0ffc291" providerId="ADAL" clId="{7E19DB1C-CE78-44C7-A160-543009093DBB}" dt="2024-11-12T14:55:18.067" v="388" actId="478"/>
        <pc:sldMkLst>
          <pc:docMk/>
          <pc:sldMk cId="1717474896" sldId="641"/>
        </pc:sldMkLst>
        <pc:spChg chg="mod">
          <ac:chgData name="Dunham, James (CyD) (FBI)" userId="adbd377d-fa7b-4889-8096-6f8cd0ffc291" providerId="ADAL" clId="{7E19DB1C-CE78-44C7-A160-543009093DBB}" dt="2024-11-12T14:36:21.133" v="363" actId="313"/>
          <ac:spMkLst>
            <pc:docMk/>
            <pc:sldMk cId="1717474896" sldId="641"/>
            <ac:spMk id="8" creationId="{00000000-0000-0000-0000-000000000000}"/>
          </ac:spMkLst>
        </pc:spChg>
        <pc:picChg chg="add mod">
          <ac:chgData name="Dunham, James (CyD) (FBI)" userId="adbd377d-fa7b-4889-8096-6f8cd0ffc291" providerId="ADAL" clId="{7E19DB1C-CE78-44C7-A160-543009093DBB}" dt="2024-11-12T14:54:37.910" v="382"/>
          <ac:picMkLst>
            <pc:docMk/>
            <pc:sldMk cId="1717474896" sldId="641"/>
            <ac:picMk id="4" creationId="{BED287CA-4324-8B48-7163-94FBAD268E8A}"/>
          </ac:picMkLst>
        </pc:picChg>
        <pc:picChg chg="add del mod">
          <ac:chgData name="Dunham, James (CyD) (FBI)" userId="adbd377d-fa7b-4889-8096-6f8cd0ffc291" providerId="ADAL" clId="{7E19DB1C-CE78-44C7-A160-543009093DBB}" dt="2024-11-12T14:55:18.067" v="388" actId="478"/>
          <ac:picMkLst>
            <pc:docMk/>
            <pc:sldMk cId="1717474896" sldId="641"/>
            <ac:picMk id="6" creationId="{783487BD-83FB-DEB7-B87A-001685AAA915}"/>
          </ac:picMkLst>
        </pc:picChg>
        <pc:picChg chg="add del">
          <ac:chgData name="Dunham, James (CyD) (FBI)" userId="adbd377d-fa7b-4889-8096-6f8cd0ffc291" providerId="ADAL" clId="{7E19DB1C-CE78-44C7-A160-543009093DBB}" dt="2024-11-12T14:54:38.736" v="383" actId="478"/>
          <ac:picMkLst>
            <pc:docMk/>
            <pc:sldMk cId="1717474896" sldId="641"/>
            <ac:picMk id="7" creationId="{00000000-0000-0000-0000-000000000000}"/>
          </ac:picMkLst>
        </pc:picChg>
      </pc:sldChg>
      <pc:sldChg chg="addSp modSp mod">
        <pc:chgData name="Dunham, James (CyD) (FBI)" userId="adbd377d-fa7b-4889-8096-6f8cd0ffc291" providerId="ADAL" clId="{7E19DB1C-CE78-44C7-A160-543009093DBB}" dt="2024-11-12T13:22:32.254" v="179" actId="20577"/>
        <pc:sldMkLst>
          <pc:docMk/>
          <pc:sldMk cId="3682489550" sldId="648"/>
        </pc:sldMkLst>
        <pc:spChg chg="add mod">
          <ac:chgData name="Dunham, James (CyD) (FBI)" userId="adbd377d-fa7b-4889-8096-6f8cd0ffc291" providerId="ADAL" clId="{7E19DB1C-CE78-44C7-A160-543009093DBB}" dt="2024-11-12T13:19:56.841" v="165" actId="571"/>
          <ac:spMkLst>
            <pc:docMk/>
            <pc:sldMk cId="3682489550" sldId="648"/>
            <ac:spMk id="2" creationId="{295848E1-B757-EE68-FE6E-24EA3EBEE610}"/>
          </ac:spMkLst>
        </pc:spChg>
        <pc:spChg chg="add mod">
          <ac:chgData name="Dunham, James (CyD) (FBI)" userId="adbd377d-fa7b-4889-8096-6f8cd0ffc291" providerId="ADAL" clId="{7E19DB1C-CE78-44C7-A160-543009093DBB}" dt="2024-11-12T13:19:56.333" v="164" actId="571"/>
          <ac:spMkLst>
            <pc:docMk/>
            <pc:sldMk cId="3682489550" sldId="648"/>
            <ac:spMk id="3" creationId="{AF4E0BF4-4628-F4FF-70C9-F941DFD6F0FC}"/>
          </ac:spMkLst>
        </pc:spChg>
        <pc:spChg chg="add mod">
          <ac:chgData name="Dunham, James (CyD) (FBI)" userId="adbd377d-fa7b-4889-8096-6f8cd0ffc291" providerId="ADAL" clId="{7E19DB1C-CE78-44C7-A160-543009093DBB}" dt="2024-11-12T13:19:55.837" v="163" actId="571"/>
          <ac:spMkLst>
            <pc:docMk/>
            <pc:sldMk cId="3682489550" sldId="648"/>
            <ac:spMk id="4" creationId="{D220D6C6-A69B-D0C8-F2C6-A495D23B5108}"/>
          </ac:spMkLst>
        </pc:spChg>
        <pc:spChg chg="add mod">
          <ac:chgData name="Dunham, James (CyD) (FBI)" userId="adbd377d-fa7b-4889-8096-6f8cd0ffc291" providerId="ADAL" clId="{7E19DB1C-CE78-44C7-A160-543009093DBB}" dt="2024-11-12T13:19:55.248" v="162" actId="571"/>
          <ac:spMkLst>
            <pc:docMk/>
            <pc:sldMk cId="3682489550" sldId="648"/>
            <ac:spMk id="5" creationId="{249E0AFD-E77F-0A59-D841-91ECD33F198C}"/>
          </ac:spMkLst>
        </pc:spChg>
        <pc:spChg chg="mod">
          <ac:chgData name="Dunham, James (CyD) (FBI)" userId="adbd377d-fa7b-4889-8096-6f8cd0ffc291" providerId="ADAL" clId="{7E19DB1C-CE78-44C7-A160-543009093DBB}" dt="2024-11-12T13:22:32.254" v="179" actId="20577"/>
          <ac:spMkLst>
            <pc:docMk/>
            <pc:sldMk cId="3682489550" sldId="648"/>
            <ac:spMk id="9" creationId="{00000000-0000-0000-0000-000000000000}"/>
          </ac:spMkLst>
        </pc:spChg>
        <pc:spChg chg="add mod">
          <ac:chgData name="Dunham, James (CyD) (FBI)" userId="adbd377d-fa7b-4889-8096-6f8cd0ffc291" providerId="ADAL" clId="{7E19DB1C-CE78-44C7-A160-543009093DBB}" dt="2024-11-12T13:19:55.248" v="162" actId="571"/>
          <ac:spMkLst>
            <pc:docMk/>
            <pc:sldMk cId="3682489550" sldId="648"/>
            <ac:spMk id="10" creationId="{C8E9A6F9-CC7D-925D-38E2-007ACB2DA03F}"/>
          </ac:spMkLst>
        </pc:spChg>
        <pc:spChg chg="add mod">
          <ac:chgData name="Dunham, James (CyD) (FBI)" userId="adbd377d-fa7b-4889-8096-6f8cd0ffc291" providerId="ADAL" clId="{7E19DB1C-CE78-44C7-A160-543009093DBB}" dt="2024-11-12T13:19:54.709" v="161" actId="571"/>
          <ac:spMkLst>
            <pc:docMk/>
            <pc:sldMk cId="3682489550" sldId="648"/>
            <ac:spMk id="11" creationId="{C0BA7CC2-B70E-4C11-08A1-4B4B5246301B}"/>
          </ac:spMkLst>
        </pc:spChg>
        <pc:spChg chg="add mod">
          <ac:chgData name="Dunham, James (CyD) (FBI)" userId="adbd377d-fa7b-4889-8096-6f8cd0ffc291" providerId="ADAL" clId="{7E19DB1C-CE78-44C7-A160-543009093DBB}" dt="2024-11-12T13:19:54.709" v="161" actId="571"/>
          <ac:spMkLst>
            <pc:docMk/>
            <pc:sldMk cId="3682489550" sldId="648"/>
            <ac:spMk id="12" creationId="{5A9035BD-3E9A-254C-66E0-EDE346F6927B}"/>
          </ac:spMkLst>
        </pc:spChg>
        <pc:spChg chg="add mod">
          <ac:chgData name="Dunham, James (CyD) (FBI)" userId="adbd377d-fa7b-4889-8096-6f8cd0ffc291" providerId="ADAL" clId="{7E19DB1C-CE78-44C7-A160-543009093DBB}" dt="2024-11-12T13:19:54.709" v="161" actId="571"/>
          <ac:spMkLst>
            <pc:docMk/>
            <pc:sldMk cId="3682489550" sldId="648"/>
            <ac:spMk id="13" creationId="{FA3439F8-5AC5-7714-195A-3B6A20036B3C}"/>
          </ac:spMkLst>
        </pc:spChg>
        <pc:spChg chg="add mod">
          <ac:chgData name="Dunham, James (CyD) (FBI)" userId="adbd377d-fa7b-4889-8096-6f8cd0ffc291" providerId="ADAL" clId="{7E19DB1C-CE78-44C7-A160-543009093DBB}" dt="2024-11-12T13:19:54.151" v="160" actId="571"/>
          <ac:spMkLst>
            <pc:docMk/>
            <pc:sldMk cId="3682489550" sldId="648"/>
            <ac:spMk id="14" creationId="{5D82C6AD-7BE3-F6D8-0DC9-BCC9ED18390A}"/>
          </ac:spMkLst>
        </pc:spChg>
        <pc:spChg chg="add mod">
          <ac:chgData name="Dunham, James (CyD) (FBI)" userId="adbd377d-fa7b-4889-8096-6f8cd0ffc291" providerId="ADAL" clId="{7E19DB1C-CE78-44C7-A160-543009093DBB}" dt="2024-11-12T13:19:54.151" v="160" actId="571"/>
          <ac:spMkLst>
            <pc:docMk/>
            <pc:sldMk cId="3682489550" sldId="648"/>
            <ac:spMk id="15" creationId="{6AE2BEA9-52DF-9523-DBB1-50D1DB66E1D1}"/>
          </ac:spMkLst>
        </pc:spChg>
        <pc:spChg chg="add mod">
          <ac:chgData name="Dunham, James (CyD) (FBI)" userId="adbd377d-fa7b-4889-8096-6f8cd0ffc291" providerId="ADAL" clId="{7E19DB1C-CE78-44C7-A160-543009093DBB}" dt="2024-11-12T13:19:54.151" v="160" actId="571"/>
          <ac:spMkLst>
            <pc:docMk/>
            <pc:sldMk cId="3682489550" sldId="648"/>
            <ac:spMk id="16" creationId="{F3D1DD7A-B39D-9BE6-B202-7E3E81E9083D}"/>
          </ac:spMkLst>
        </pc:spChg>
        <pc:spChg chg="add mod">
          <ac:chgData name="Dunham, James (CyD) (FBI)" userId="adbd377d-fa7b-4889-8096-6f8cd0ffc291" providerId="ADAL" clId="{7E19DB1C-CE78-44C7-A160-543009093DBB}" dt="2024-11-12T13:19:54.151" v="160" actId="571"/>
          <ac:spMkLst>
            <pc:docMk/>
            <pc:sldMk cId="3682489550" sldId="648"/>
            <ac:spMk id="17" creationId="{EAF6C15B-6896-9845-2B0B-8126565D6052}"/>
          </ac:spMkLst>
        </pc:spChg>
      </pc:sldChg>
      <pc:sldChg chg="addSp delSp modSp new mod">
        <pc:chgData name="Dunham, James (CyD) (FBI)" userId="adbd377d-fa7b-4889-8096-6f8cd0ffc291" providerId="ADAL" clId="{7E19DB1C-CE78-44C7-A160-543009093DBB}" dt="2024-11-13T13:32:42.784" v="508" actId="1440"/>
        <pc:sldMkLst>
          <pc:docMk/>
          <pc:sldMk cId="2081056658" sldId="651"/>
        </pc:sldMkLst>
        <pc:spChg chg="mod">
          <ac:chgData name="Dunham, James (CyD) (FBI)" userId="adbd377d-fa7b-4889-8096-6f8cd0ffc291" providerId="ADAL" clId="{7E19DB1C-CE78-44C7-A160-543009093DBB}" dt="2024-11-13T13:30:56.872" v="507" actId="207"/>
          <ac:spMkLst>
            <pc:docMk/>
            <pc:sldMk cId="2081056658" sldId="651"/>
            <ac:spMk id="2" creationId="{3BAA7B7B-325D-900C-67D4-42621DB6EED7}"/>
          </ac:spMkLst>
        </pc:spChg>
        <pc:spChg chg="del">
          <ac:chgData name="Dunham, James (CyD) (FBI)" userId="adbd377d-fa7b-4889-8096-6f8cd0ffc291" providerId="ADAL" clId="{7E19DB1C-CE78-44C7-A160-543009093DBB}" dt="2024-11-13T13:11:35.486" v="390" actId="478"/>
          <ac:spMkLst>
            <pc:docMk/>
            <pc:sldMk cId="2081056658" sldId="651"/>
            <ac:spMk id="3" creationId="{DE369FA5-D846-586A-CCE5-A02CC059E26C}"/>
          </ac:spMkLst>
        </pc:spChg>
        <pc:spChg chg="add mod">
          <ac:chgData name="Dunham, James (CyD) (FBI)" userId="adbd377d-fa7b-4889-8096-6f8cd0ffc291" providerId="ADAL" clId="{7E19DB1C-CE78-44C7-A160-543009093DBB}" dt="2024-11-13T13:25:37.699" v="428" actId="1076"/>
          <ac:spMkLst>
            <pc:docMk/>
            <pc:sldMk cId="2081056658" sldId="651"/>
            <ac:spMk id="10" creationId="{71842F4F-6D45-EC3F-63A4-5DC98D548107}"/>
          </ac:spMkLst>
        </pc:spChg>
        <pc:picChg chg="add mod">
          <ac:chgData name="Dunham, James (CyD) (FBI)" userId="adbd377d-fa7b-4889-8096-6f8cd0ffc291" providerId="ADAL" clId="{7E19DB1C-CE78-44C7-A160-543009093DBB}" dt="2024-11-13T13:32:42.784" v="508" actId="1440"/>
          <ac:picMkLst>
            <pc:docMk/>
            <pc:sldMk cId="2081056658" sldId="651"/>
            <ac:picMk id="5" creationId="{FD3F6CA8-A49C-A03C-B559-70B5972D0B5F}"/>
          </ac:picMkLst>
        </pc:picChg>
        <pc:picChg chg="add mod">
          <ac:chgData name="Dunham, James (CyD) (FBI)" userId="adbd377d-fa7b-4889-8096-6f8cd0ffc291" providerId="ADAL" clId="{7E19DB1C-CE78-44C7-A160-543009093DBB}" dt="2024-11-13T13:22:08.186" v="418" actId="1440"/>
          <ac:picMkLst>
            <pc:docMk/>
            <pc:sldMk cId="2081056658" sldId="651"/>
            <ac:picMk id="7" creationId="{684596ED-42A1-1BB4-E519-8694FBA7651A}"/>
          </ac:picMkLst>
        </pc:picChg>
        <pc:picChg chg="add mod">
          <ac:chgData name="Dunham, James (CyD) (FBI)" userId="adbd377d-fa7b-4889-8096-6f8cd0ffc291" providerId="ADAL" clId="{7E19DB1C-CE78-44C7-A160-543009093DBB}" dt="2024-11-13T13:22:15.295" v="419" actId="1076"/>
          <ac:picMkLst>
            <pc:docMk/>
            <pc:sldMk cId="2081056658" sldId="651"/>
            <ac:picMk id="9" creationId="{6C7F4011-A40F-0B11-50CF-1B4633D65485}"/>
          </ac:picMkLst>
        </pc:picChg>
      </pc:sldChg>
      <pc:sldChg chg="addSp delSp modSp new mod ord">
        <pc:chgData name="Dunham, James (CyD) (FBI)" userId="adbd377d-fa7b-4889-8096-6f8cd0ffc291" providerId="ADAL" clId="{7E19DB1C-CE78-44C7-A160-543009093DBB}" dt="2024-11-13T16:26:08.793" v="1111" actId="207"/>
        <pc:sldMkLst>
          <pc:docMk/>
          <pc:sldMk cId="3769510996" sldId="652"/>
        </pc:sldMkLst>
        <pc:spChg chg="mod">
          <ac:chgData name="Dunham, James (CyD) (FBI)" userId="adbd377d-fa7b-4889-8096-6f8cd0ffc291" providerId="ADAL" clId="{7E19DB1C-CE78-44C7-A160-543009093DBB}" dt="2024-11-13T16:26:08.793" v="1111" actId="207"/>
          <ac:spMkLst>
            <pc:docMk/>
            <pc:sldMk cId="3769510996" sldId="652"/>
            <ac:spMk id="2" creationId="{4CE2D8DA-899B-649B-93B9-A3DD87885AAE}"/>
          </ac:spMkLst>
        </pc:spChg>
        <pc:spChg chg="del">
          <ac:chgData name="Dunham, James (CyD) (FBI)" userId="adbd377d-fa7b-4889-8096-6f8cd0ffc291" providerId="ADAL" clId="{7E19DB1C-CE78-44C7-A160-543009093DBB}" dt="2024-11-13T13:40:12.767" v="510" actId="478"/>
          <ac:spMkLst>
            <pc:docMk/>
            <pc:sldMk cId="3769510996" sldId="652"/>
            <ac:spMk id="3" creationId="{F7196D06-ED25-2DCF-BAAA-0CA9A5FB765D}"/>
          </ac:spMkLst>
        </pc:spChg>
        <pc:spChg chg="add mod">
          <ac:chgData name="Dunham, James (CyD) (FBI)" userId="adbd377d-fa7b-4889-8096-6f8cd0ffc291" providerId="ADAL" clId="{7E19DB1C-CE78-44C7-A160-543009093DBB}" dt="2024-11-13T14:05:08.840" v="1089" actId="207"/>
          <ac:spMkLst>
            <pc:docMk/>
            <pc:sldMk cId="3769510996" sldId="652"/>
            <ac:spMk id="9" creationId="{56DB6952-062C-7F70-0A1E-167A60AEB139}"/>
          </ac:spMkLst>
        </pc:spChg>
        <pc:spChg chg="add mod">
          <ac:chgData name="Dunham, James (CyD) (FBI)" userId="adbd377d-fa7b-4889-8096-6f8cd0ffc291" providerId="ADAL" clId="{7E19DB1C-CE78-44C7-A160-543009093DBB}" dt="2024-11-13T16:22:47.691" v="1110" actId="1076"/>
          <ac:spMkLst>
            <pc:docMk/>
            <pc:sldMk cId="3769510996" sldId="652"/>
            <ac:spMk id="11" creationId="{47334346-3A49-C834-9CEE-93F245966976}"/>
          </ac:spMkLst>
        </pc:spChg>
        <pc:spChg chg="add mod">
          <ac:chgData name="Dunham, James (CyD) (FBI)" userId="adbd377d-fa7b-4889-8096-6f8cd0ffc291" providerId="ADAL" clId="{7E19DB1C-CE78-44C7-A160-543009093DBB}" dt="2024-11-13T16:22:40.430" v="1109" actId="1076"/>
          <ac:spMkLst>
            <pc:docMk/>
            <pc:sldMk cId="3769510996" sldId="652"/>
            <ac:spMk id="12" creationId="{16440F02-4882-CA3B-9F07-7D215803BF14}"/>
          </ac:spMkLst>
        </pc:spChg>
        <pc:spChg chg="add mod">
          <ac:chgData name="Dunham, James (CyD) (FBI)" userId="adbd377d-fa7b-4889-8096-6f8cd0ffc291" providerId="ADAL" clId="{7E19DB1C-CE78-44C7-A160-543009093DBB}" dt="2024-11-13T16:22:35.996" v="1108" actId="1076"/>
          <ac:spMkLst>
            <pc:docMk/>
            <pc:sldMk cId="3769510996" sldId="652"/>
            <ac:spMk id="13" creationId="{5D225201-10A8-EC62-B09E-F5F85851FCFE}"/>
          </ac:spMkLst>
        </pc:spChg>
        <pc:picChg chg="add mod">
          <ac:chgData name="Dunham, James (CyD) (FBI)" userId="adbd377d-fa7b-4889-8096-6f8cd0ffc291" providerId="ADAL" clId="{7E19DB1C-CE78-44C7-A160-543009093DBB}" dt="2024-11-13T13:41:50.227" v="523" actId="1076"/>
          <ac:picMkLst>
            <pc:docMk/>
            <pc:sldMk cId="3769510996" sldId="652"/>
            <ac:picMk id="5" creationId="{4941B763-2B2B-7AE5-21E8-D944310F57C8}"/>
          </ac:picMkLst>
        </pc:picChg>
        <pc:picChg chg="add mod">
          <ac:chgData name="Dunham, James (CyD) (FBI)" userId="adbd377d-fa7b-4889-8096-6f8cd0ffc291" providerId="ADAL" clId="{7E19DB1C-CE78-44C7-A160-543009093DBB}" dt="2024-11-13T13:42:48.923" v="559" actId="1076"/>
          <ac:picMkLst>
            <pc:docMk/>
            <pc:sldMk cId="3769510996" sldId="652"/>
            <ac:picMk id="7" creationId="{3C288D63-22E6-11E5-70BC-3C969F60EF66}"/>
          </ac:picMkLst>
        </pc:picChg>
      </pc:sldChg>
      <pc:sldMasterChg chg="modSldLayout">
        <pc:chgData name="Dunham, James (CyD) (FBI)" userId="adbd377d-fa7b-4889-8096-6f8cd0ffc291" providerId="ADAL" clId="{7E19DB1C-CE78-44C7-A160-543009093DBB}" dt="2024-11-12T12:44:58.568" v="89" actId="20577"/>
        <pc:sldMasterMkLst>
          <pc:docMk/>
          <pc:sldMasterMk cId="0" sldId="2147483648"/>
        </pc:sldMasterMkLst>
        <pc:sldLayoutChg chg="modSp mod">
          <pc:chgData name="Dunham, James (CyD) (FBI)" userId="adbd377d-fa7b-4889-8096-6f8cd0ffc291" providerId="ADAL" clId="{7E19DB1C-CE78-44C7-A160-543009093DBB}" dt="2024-11-12T12:44:58.568" v="89" actId="20577"/>
          <pc:sldLayoutMkLst>
            <pc:docMk/>
            <pc:sldMasterMk cId="0" sldId="2147483648"/>
            <pc:sldLayoutMk cId="0" sldId="2147483657"/>
          </pc:sldLayoutMkLst>
          <pc:spChg chg="mod">
            <ac:chgData name="Dunham, James (CyD) (FBI)" userId="adbd377d-fa7b-4889-8096-6f8cd0ffc291" providerId="ADAL" clId="{7E19DB1C-CE78-44C7-A160-543009093DBB}" dt="2024-11-12T12:44:58.568" v="89" actId="20577"/>
            <ac:spMkLst>
              <pc:docMk/>
              <pc:sldMasterMk cId="0" sldId="2147483648"/>
              <pc:sldLayoutMk cId="0" sldId="2147483657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374" cy="4684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38" tIns="47919" rIns="95838" bIns="47919" numCol="1" anchor="t" anchorCtr="0" compatLnSpc="1">
            <a:prstTxWarp prst="textNoShape">
              <a:avLst/>
            </a:prstTxWarp>
          </a:bodyPr>
          <a:lstStyle>
            <a:lvl1pPr defTabSz="957650">
              <a:defRPr sz="1200" u="none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050" dirty="0"/>
              <a:t>University of Scouting - 2016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702" y="0"/>
            <a:ext cx="3067374" cy="4684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38" tIns="47919" rIns="95838" bIns="47919" numCol="1" anchor="t" anchorCtr="0" compatLnSpc="1">
            <a:prstTxWarp prst="textNoShape">
              <a:avLst/>
            </a:prstTxWarp>
          </a:bodyPr>
          <a:lstStyle>
            <a:lvl1pPr algn="r" defTabSz="957650">
              <a:defRPr sz="1200" u="none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100" dirty="0"/>
              <a:t>Printed: </a:t>
            </a:r>
            <a:fld id="{BB101AC0-66E9-424C-A137-02FA3D1C5686}" type="datetimeFigureOut">
              <a:rPr lang="en-US" sz="1100" smtClean="0"/>
              <a:pPr>
                <a:defRPr/>
              </a:pPr>
              <a:t>2/19/2025</a:t>
            </a:fld>
            <a:endParaRPr lang="en-US" sz="1100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79345"/>
            <a:ext cx="3538538" cy="283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38" tIns="47919" rIns="95838" bIns="47919" numCol="1" anchor="b" anchorCtr="0" compatLnSpc="1">
            <a:prstTxWarp prst="textNoShape">
              <a:avLst/>
            </a:prstTxWarp>
          </a:bodyPr>
          <a:lstStyle>
            <a:lvl1pPr defTabSz="957650">
              <a:defRPr sz="1200" u="none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050" dirty="0"/>
              <a:t>NCAC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702" y="8894602"/>
            <a:ext cx="3067374" cy="4684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38" tIns="47919" rIns="95838" bIns="47919" numCol="1" anchor="b" anchorCtr="0" compatLnSpc="1">
            <a:prstTxWarp prst="textNoShape">
              <a:avLst/>
            </a:prstTxWarp>
          </a:bodyPr>
          <a:lstStyle>
            <a:lvl1pPr algn="r" defTabSz="957650">
              <a:defRPr sz="1200" u="none">
                <a:cs typeface="+mn-cs"/>
              </a:defRPr>
            </a:lvl1pPr>
          </a:lstStyle>
          <a:p>
            <a:pPr>
              <a:defRPr/>
            </a:pPr>
            <a:fld id="{56F0F817-FB34-4B1B-BC75-B90CF5129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9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374" cy="4684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38" tIns="47919" rIns="95838" bIns="47919" numCol="1" anchor="t" anchorCtr="0" compatLnSpc="1">
            <a:prstTxWarp prst="textNoShape">
              <a:avLst/>
            </a:prstTxWarp>
          </a:bodyPr>
          <a:lstStyle>
            <a:lvl1pPr defTabSz="957650">
              <a:defRPr sz="1200" b="1" u="none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702" y="0"/>
            <a:ext cx="3067374" cy="4684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38" tIns="47919" rIns="95838" bIns="47919" numCol="1" anchor="t" anchorCtr="0" compatLnSpc="1">
            <a:prstTxWarp prst="textNoShape">
              <a:avLst/>
            </a:prstTxWarp>
          </a:bodyPr>
          <a:lstStyle>
            <a:lvl1pPr algn="r" defTabSz="957650">
              <a:defRPr sz="1200" b="1" u="none">
                <a:cs typeface="Arial" pitchFamily="34" charset="0"/>
              </a:defRPr>
            </a:lvl1pPr>
          </a:lstStyle>
          <a:p>
            <a:pPr>
              <a:defRPr/>
            </a:pPr>
            <a:fld id="{D103CB13-904F-4B77-A2C6-B03E18AF6471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1675"/>
            <a:ext cx="4681537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932" y="4446502"/>
            <a:ext cx="5189214" cy="421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38" tIns="47919" rIns="95838" bIns="47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602"/>
            <a:ext cx="3067374" cy="4684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38" tIns="47919" rIns="95838" bIns="47919" numCol="1" anchor="b" anchorCtr="0" compatLnSpc="1">
            <a:prstTxWarp prst="textNoShape">
              <a:avLst/>
            </a:prstTxWarp>
          </a:bodyPr>
          <a:lstStyle>
            <a:lvl1pPr defTabSz="957650">
              <a:defRPr sz="1200" b="1" u="none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702" y="8894602"/>
            <a:ext cx="3067374" cy="4684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838" tIns="47919" rIns="95838" bIns="47919" numCol="1" anchor="b" anchorCtr="0" compatLnSpc="1">
            <a:prstTxWarp prst="textNoShape">
              <a:avLst/>
            </a:prstTxWarp>
          </a:bodyPr>
          <a:lstStyle>
            <a:lvl1pPr algn="r" defTabSz="957650">
              <a:defRPr sz="1200" b="1" u="none">
                <a:cs typeface="+mn-cs"/>
              </a:defRPr>
            </a:lvl1pPr>
          </a:lstStyle>
          <a:p>
            <a:pPr>
              <a:defRPr/>
            </a:pPr>
            <a:fld id="{0608C473-DFD0-4D02-A043-D69D74EB5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48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0B9CC-DCBE-461D-AC63-759EE5726E1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4009702" y="8894602"/>
            <a:ext cx="3067374" cy="46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38" tIns="47919" rIns="95838" bIns="47919" anchor="b"/>
          <a:lstStyle/>
          <a:p>
            <a:pPr algn="r" defTabSz="957015"/>
            <a:fld id="{12FA595B-8B34-4DBD-ACB0-2345F9036112}" type="slidenum">
              <a:rPr lang="en-US" altLang="en-US" sz="1200" b="1" u="none"/>
              <a:pPr algn="r" defTabSz="957015"/>
              <a:t>1</a:t>
            </a:fld>
            <a:endParaRPr lang="en-US" altLang="en-US" sz="1200" b="1" u="none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6438"/>
            <a:ext cx="4667250" cy="3500437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932" y="4444903"/>
            <a:ext cx="5189214" cy="4216262"/>
          </a:xfrm>
          <a:noFill/>
        </p:spPr>
        <p:txBody>
          <a:bodyPr lIns="96503" tIns="48253" rIns="96503" bIns="4825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97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70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19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8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2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90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64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36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2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4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9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30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44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34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99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4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61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01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47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90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6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92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8C473-DFD0-4D02-A043-D69D74EB56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1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9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1D894-3D57-4944-BBBE-C58FCF6B2B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5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1C4A9-0359-4ACB-99F4-357C216B98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0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46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Folio.png" descr="/Users/jaypointer/Desktop/Folio.png">
            <a:extLst>
              <a:ext uri="{FF2B5EF4-FFF2-40B4-BE49-F238E27FC236}">
                <a16:creationId xmlns:a16="http://schemas.microsoft.com/office/drawing/2014/main" id="{858115F0-AF73-4E98-9601-A0D2057761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820233"/>
            <a:ext cx="9167813" cy="1060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370" y="500336"/>
            <a:ext cx="6011261" cy="646331"/>
          </a:xfr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lang="en-US" sz="3600" u="none" kern="1200" dirty="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098972" y="328390"/>
            <a:ext cx="877163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u="none" dirty="0" err="1">
                <a:solidFill>
                  <a:srgbClr val="000066"/>
                </a:solidFill>
              </a:rPr>
              <a:t>UoS</a:t>
            </a:r>
            <a:r>
              <a:rPr lang="en-US" sz="1000" b="1" u="none" dirty="0">
                <a:solidFill>
                  <a:srgbClr val="000066"/>
                </a:solidFill>
              </a:rPr>
              <a:t> 2025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914400" y="116736"/>
            <a:ext cx="7315200" cy="33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dirty="0">
                <a:solidFill>
                  <a:srgbClr val="000066"/>
                </a:solidFill>
                <a:latin typeface="Arial" charset="0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78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78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78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78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u="none" dirty="0">
                <a:latin typeface="Arial" charset="0"/>
                <a:cs typeface="Arial" charset="0"/>
              </a:rPr>
              <a:t>BSA 403:  Troop Record Keeping</a:t>
            </a:r>
            <a:endParaRPr lang="en-US" sz="1800" u="none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BACFA3-3650-F6A5-72CB-F49F7E803ADB}"/>
              </a:ext>
            </a:extLst>
          </p:cNvPr>
          <p:cNvSpPr/>
          <p:nvPr userDrawn="1"/>
        </p:nvSpPr>
        <p:spPr bwMode="auto">
          <a:xfrm>
            <a:off x="6919546" y="5934808"/>
            <a:ext cx="1090246" cy="1582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E89241A-5CD8-4A3B-B861-26682B03A0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56131" y="491166"/>
            <a:ext cx="877163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u="none" dirty="0" err="1">
                <a:solidFill>
                  <a:srgbClr val="000066"/>
                </a:solidFill>
              </a:rPr>
              <a:t>UoS</a:t>
            </a:r>
            <a:r>
              <a:rPr lang="en-US" sz="1000" b="1" u="none" dirty="0">
                <a:solidFill>
                  <a:srgbClr val="000066"/>
                </a:solidFill>
              </a:rPr>
              <a:t> 2025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30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5068"/>
            <a:ext cx="7315200" cy="10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1" name="Folio.png" descr="/Users/jaypointer/Desktop/Folio.png">
            <a:extLst>
              <a:ext uri="{FF2B5EF4-FFF2-40B4-BE49-F238E27FC236}">
                <a16:creationId xmlns:a16="http://schemas.microsoft.com/office/drawing/2014/main" id="{E4C5A9D4-08E3-49B4-9CBB-B1DEBE9FE5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3813" y="5797550"/>
            <a:ext cx="9167813" cy="1060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.pdf">
            <a:extLst>
              <a:ext uri="{FF2B5EF4-FFF2-40B4-BE49-F238E27FC236}">
                <a16:creationId xmlns:a16="http://schemas.microsoft.com/office/drawing/2014/main" id="{F51CBD0A-860F-466A-B576-A443D68D63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34200" y="5947906"/>
            <a:ext cx="1058863" cy="133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6">
            <a:extLst>
              <a:ext uri="{FF2B5EF4-FFF2-40B4-BE49-F238E27FC236}">
                <a16:creationId xmlns:a16="http://schemas.microsoft.com/office/drawing/2014/main" id="{C943D15C-257F-4765-9E1D-4D0D4EC9EA4D}"/>
              </a:ext>
            </a:extLst>
          </p:cNvPr>
          <p:cNvSpPr txBox="1">
            <a:spLocks/>
          </p:cNvSpPr>
          <p:nvPr userDrawn="1"/>
        </p:nvSpPr>
        <p:spPr>
          <a:xfrm>
            <a:off x="7892076" y="6506710"/>
            <a:ext cx="490426" cy="24622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u="sng" kern="1200">
                <a:solidFill>
                  <a:srgbClr val="95B3D7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u="sng" kern="1200">
                <a:solidFill>
                  <a:srgbClr val="000078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u="sng" kern="1200">
                <a:solidFill>
                  <a:srgbClr val="000078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u="sng" kern="1200">
                <a:solidFill>
                  <a:srgbClr val="000078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u="sng" kern="1200">
                <a:solidFill>
                  <a:srgbClr val="000078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u="sng" kern="1200">
                <a:solidFill>
                  <a:srgbClr val="000078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u="sng" kern="1200">
                <a:solidFill>
                  <a:srgbClr val="000078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u="sng" kern="1200">
                <a:solidFill>
                  <a:srgbClr val="000078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u="sng" kern="1200">
                <a:solidFill>
                  <a:srgbClr val="000078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fld id="{86CB4B4D-7CA3-9044-876B-883B54F8677D}" type="slidenum">
              <a:rPr lang="en-US" u="none" smtClean="0">
                <a:solidFill>
                  <a:schemeClr val="accent6"/>
                </a:solidFill>
              </a:rPr>
              <a:pPr algn="ctr"/>
              <a:t>‹#›</a:t>
            </a:fld>
            <a:endParaRPr lang="en-US" u="none">
              <a:solidFill>
                <a:schemeClr val="accent6"/>
              </a:solidFill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177610-0DE1-C333-379E-355E582F92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" y="6457329"/>
            <a:ext cx="2602973" cy="4006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BDE405-3826-674C-3C03-AD023C831B1B}"/>
              </a:ext>
            </a:extLst>
          </p:cNvPr>
          <p:cNvSpPr/>
          <p:nvPr userDrawn="1"/>
        </p:nvSpPr>
        <p:spPr bwMode="auto">
          <a:xfrm>
            <a:off x="6919546" y="5934808"/>
            <a:ext cx="1090246" cy="1582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78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78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78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78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6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66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66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0066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33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33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33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33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42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78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78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78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78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6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66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66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0066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33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33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33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33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sapublicintakeportal.secure.force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tore.scouting.org/filestore/boyscouts/pdf/510-275-BudgetPlanning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filestore.scouting.org/filestore/boyscouts/pdf/510-275-BudgetPlanning.pdf?_gl=1*16wecgu*_gcl_au*NDM2MDQ1MjEzLjE3MzU4MjA0NDU.*_ga*MTAzODU3Mjk4OC4xNzEwODQ3NDIx*_ga_20G0JHESG4*MTczODE1OTQzMi44MS4xLjE3MzgxNjI2OTYuNjAuMC4w*_ga_61ZEHCVHHS*MTczODE1OTQzMi42Ni4xLjE3MzgxNjE4OTQuNjAuMC4w&amp;_ga=2.210390293.1047735146.1738149773-1038572988.171084742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tore.scouting.org/filestore/boyscouts/pdf/510-277_WB.pdf?_gl=1*9hdut2*_gcl_au*NDM2MDQ1MjEzLjE3MzU4MjA0NDU.*_ga*MTAzODU3Mjk4OC4xNzEwODQ3NDIx*_ga_20G0JHESG4*MTczODE1OTQzMi44MS4xLjE3MzgxNjI2OTYuNjAuMC4w*_ga_61ZEHCVHHS*MTczODE1OTQzMi42Ni4xLjE3MzgxNjE4OTQuNjAuMC4w&amp;_ga=2.181553319.1047735146.1738149773-1038572988.171084742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9177" y="529058"/>
            <a:ext cx="6105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r>
              <a:rPr lang="en-US" sz="28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National Capital Area Council</a:t>
            </a:r>
            <a:endParaRPr lang="en-US" sz="28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Scouting – College of Scouts BSA</a:t>
            </a:r>
            <a:endParaRPr lang="en-US" sz="2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4529" y="2536448"/>
            <a:ext cx="32949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BSA 403</a:t>
            </a:r>
            <a:endParaRPr lang="en-US" sz="3000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Troop Record Keeping </a:t>
            </a:r>
            <a:endParaRPr lang="en-US" sz="2200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5528" y="5549518"/>
            <a:ext cx="3618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u="none" dirty="0">
                <a:solidFill>
                  <a:schemeClr val="tx1"/>
                </a:solidFill>
              </a:rPr>
              <a:t>James Dunham</a:t>
            </a:r>
          </a:p>
          <a:p>
            <a:pPr algn="r"/>
            <a:r>
              <a:rPr lang="en-US" sz="2000" dirty="0">
                <a:solidFill>
                  <a:srgbClr val="0000FF"/>
                </a:solidFill>
              </a:rPr>
              <a:t>mma90wbu95@gmail.com</a:t>
            </a:r>
          </a:p>
          <a:p>
            <a:pPr algn="r"/>
            <a:r>
              <a:rPr lang="en-US" sz="2000" u="none" dirty="0">
                <a:solidFill>
                  <a:schemeClr val="tx1"/>
                </a:solidFill>
              </a:rPr>
              <a:t>Aquia District</a:t>
            </a:r>
          </a:p>
        </p:txBody>
      </p:sp>
    </p:spTree>
    <p:extLst>
      <p:ext uri="{BB962C8B-B14F-4D97-AF65-F5344CB8AC3E}">
        <p14:creationId xmlns:p14="http://schemas.microsoft.com/office/powerpoint/2010/main" val="368248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852E45-BF90-1CCC-E0A6-619D1095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126364"/>
            <a:ext cx="7896795" cy="4019347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066" y="469556"/>
            <a:ext cx="3621889" cy="646331"/>
          </a:xfrm>
        </p:spPr>
        <p:txBody>
          <a:bodyPr/>
          <a:lstStyle/>
          <a:p>
            <a:r>
              <a:rPr lang="en-US" altLang="en-US" dirty="0"/>
              <a:t> NCAC’s Website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15F968-C1D9-72D1-8DD9-5F0D2D7C6E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23" y="1749286"/>
            <a:ext cx="5174974" cy="483704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80A60E-6FFD-4807-95C2-7288D10CD925}"/>
              </a:ext>
            </a:extLst>
          </p:cNvPr>
          <p:cNvSpPr txBox="1"/>
          <p:nvPr/>
        </p:nvSpPr>
        <p:spPr>
          <a:xfrm>
            <a:off x="3127671" y="6275870"/>
            <a:ext cx="4495621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https://www.ncacbsa.org/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69692" y="5439075"/>
            <a:ext cx="1060799" cy="306467"/>
          </a:xfrm>
          <a:prstGeom prst="wedgeRoundRectCallout">
            <a:avLst>
              <a:gd name="adj1" fmla="val -20185"/>
              <a:gd name="adj2" fmla="val 262160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none" dirty="0"/>
              <a:t>&lt;Search&gt;</a:t>
            </a:r>
          </a:p>
        </p:txBody>
      </p:sp>
    </p:spTree>
    <p:extLst>
      <p:ext uri="{BB962C8B-B14F-4D97-AF65-F5344CB8AC3E}">
        <p14:creationId xmlns:p14="http://schemas.microsoft.com/office/powerpoint/2010/main" val="403097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AF439-E84E-4EF2-B520-986A42431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80"/>
          <a:stretch/>
        </p:blipFill>
        <p:spPr>
          <a:xfrm>
            <a:off x="510235" y="1430934"/>
            <a:ext cx="8123530" cy="459941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45" y="469556"/>
            <a:ext cx="6383543" cy="646331"/>
          </a:xfrm>
        </p:spPr>
        <p:txBody>
          <a:bodyPr/>
          <a:lstStyle/>
          <a:p>
            <a:r>
              <a:rPr lang="en-US" altLang="en-US" dirty="0"/>
              <a:t> National’s Info Center Website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9BCDE-BABD-4CFF-A582-1EFDC1E48F52}"/>
              </a:ext>
            </a:extLst>
          </p:cNvPr>
          <p:cNvSpPr txBox="1"/>
          <p:nvPr/>
        </p:nvSpPr>
        <p:spPr>
          <a:xfrm>
            <a:off x="781878" y="6066890"/>
            <a:ext cx="7580244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none" dirty="0">
                <a:solidFill>
                  <a:srgbClr val="0000FF"/>
                </a:solidFill>
              </a:rPr>
              <a:t>https://www.scouting.org/resources/forms/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90AB8C-BCC9-9714-965F-CDDF514E155B}"/>
              </a:ext>
            </a:extLst>
          </p:cNvPr>
          <p:cNvGrpSpPr/>
          <p:nvPr/>
        </p:nvGrpSpPr>
        <p:grpSpPr>
          <a:xfrm>
            <a:off x="478071" y="1430934"/>
            <a:ext cx="8187858" cy="4647696"/>
            <a:chOff x="478071" y="1430934"/>
            <a:chExt cx="8187858" cy="46476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A8DC8A-C1F7-7967-1822-C29A80EF6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071" y="1430934"/>
              <a:ext cx="8187858" cy="4647696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037E465A-3726-4E72-9853-DF2371442B30}"/>
                </a:ext>
              </a:extLst>
            </p:cNvPr>
            <p:cNvSpPr/>
            <p:nvPr/>
          </p:nvSpPr>
          <p:spPr bwMode="auto">
            <a:xfrm>
              <a:off x="5453269" y="2961861"/>
              <a:ext cx="2908853" cy="2445026"/>
            </a:xfrm>
            <a:prstGeom prst="wedgeRoundRectCallout">
              <a:avLst>
                <a:gd name="adj1" fmla="val -47853"/>
                <a:gd name="adj2" fmla="val 6846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78"/>
                  </a:solidFill>
                  <a:effectLst/>
                </a:rPr>
                <a:t>And further down the page …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u="none" dirty="0"/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78"/>
                  </a:solidFill>
                  <a:effectLst/>
                </a:rPr>
                <a:t>Unit Resources</a:t>
              </a:r>
              <a:endParaRPr lang="en-US" sz="2000" b="1" u="none" dirty="0"/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u="none" dirty="0"/>
                <a:t>&amp;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u="none" dirty="0"/>
                <a:t>Awards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78"/>
                </a:solidFill>
                <a:effectLst/>
              </a:endParaRPr>
            </a:p>
          </p:txBody>
        </p:sp>
      </p:grp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55B1A85F-5967-D572-2F81-39D77D884844}"/>
              </a:ext>
            </a:extLst>
          </p:cNvPr>
          <p:cNvSpPr/>
          <p:nvPr/>
        </p:nvSpPr>
        <p:spPr bwMode="auto">
          <a:xfrm>
            <a:off x="2489704" y="5309352"/>
            <a:ext cx="280656" cy="642309"/>
          </a:xfrm>
          <a:prstGeom prst="lightningBolt">
            <a:avLst/>
          </a:prstGeom>
          <a:solidFill>
            <a:srgbClr val="FFFF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noFill/>
              </a:ln>
              <a:solidFill>
                <a:srgbClr val="00007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505" y="469556"/>
            <a:ext cx="5977021" cy="646331"/>
          </a:xfrm>
        </p:spPr>
        <p:txBody>
          <a:bodyPr/>
          <a:lstStyle/>
          <a:p>
            <a:r>
              <a:rPr lang="en-US" altLang="en-US" dirty="0"/>
              <a:t> National’s Advancement Site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7FC6C-9A24-47B2-AA77-F242DC991381}"/>
              </a:ext>
            </a:extLst>
          </p:cNvPr>
          <p:cNvSpPr txBox="1"/>
          <p:nvPr/>
        </p:nvSpPr>
        <p:spPr>
          <a:xfrm>
            <a:off x="1119809" y="5812395"/>
            <a:ext cx="6904382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none" dirty="0">
                <a:solidFill>
                  <a:srgbClr val="0000FF"/>
                </a:solidFill>
              </a:rPr>
              <a:t>https://www.scouting.org/programs/scouts-bsa/ Advancement-and-Awards/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511F3-9FF9-4170-B3C1-E45C23EACC94}"/>
              </a:ext>
            </a:extLst>
          </p:cNvPr>
          <p:cNvSpPr txBox="1"/>
          <p:nvPr/>
        </p:nvSpPr>
        <p:spPr>
          <a:xfrm rot="5400000">
            <a:off x="839275" y="2835539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none" dirty="0"/>
              <a:t>. .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06663-85B5-4C6C-A630-C2FA2F776C2A}"/>
              </a:ext>
            </a:extLst>
          </p:cNvPr>
          <p:cNvSpPr txBox="1"/>
          <p:nvPr/>
        </p:nvSpPr>
        <p:spPr>
          <a:xfrm rot="5400000">
            <a:off x="7777832" y="2835539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none" dirty="0"/>
              <a:t>. .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D18CBD-F2C7-408C-A6A2-72DF66F73330}"/>
              </a:ext>
            </a:extLst>
          </p:cNvPr>
          <p:cNvSpPr txBox="1"/>
          <p:nvPr/>
        </p:nvSpPr>
        <p:spPr>
          <a:xfrm>
            <a:off x="1401549" y="2817242"/>
            <a:ext cx="6340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none" dirty="0">
                <a:highlight>
                  <a:srgbClr val="FFFFCC"/>
                </a:highlight>
              </a:rPr>
              <a:t> … and then toward the bottom of the page … </a:t>
            </a:r>
            <a:r>
              <a:rPr lang="en-US" sz="2000" u="none" dirty="0">
                <a:solidFill>
                  <a:srgbClr val="FFFFCC"/>
                </a:solidFill>
                <a:highlight>
                  <a:srgbClr val="FFFFCC"/>
                </a:highlight>
              </a:rPr>
              <a:t>.</a:t>
            </a:r>
            <a:r>
              <a:rPr lang="en-US" sz="2000" u="none" dirty="0">
                <a:highlight>
                  <a:srgbClr val="FFFFCC"/>
                </a:highlight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9EA9E-C433-70B8-CE0C-74E9B34D4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60" y="3294936"/>
            <a:ext cx="7243458" cy="2397981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softEdge rad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61B88D-AC1E-A594-B1F5-207C72B94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200" y="1204589"/>
            <a:ext cx="6805991" cy="1523951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3100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505" y="469556"/>
            <a:ext cx="5977021" cy="646331"/>
          </a:xfrm>
        </p:spPr>
        <p:txBody>
          <a:bodyPr/>
          <a:lstStyle/>
          <a:p>
            <a:r>
              <a:rPr lang="en-US" altLang="en-US" dirty="0"/>
              <a:t> National’s Advancement Site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2B894F-F29B-8C14-49CB-8CA886B7B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7" y="1378226"/>
            <a:ext cx="1908388" cy="410154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D2473F-FDA5-CC1F-5E47-7581C36DF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35" y="1165307"/>
            <a:ext cx="4936435" cy="491676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951E2F3-0F33-4E5B-1023-AA5ED3C3B259}"/>
              </a:ext>
            </a:extLst>
          </p:cNvPr>
          <p:cNvSpPr/>
          <p:nvPr/>
        </p:nvSpPr>
        <p:spPr bwMode="auto">
          <a:xfrm>
            <a:off x="6268278" y="2067336"/>
            <a:ext cx="2719916" cy="2405271"/>
          </a:xfrm>
          <a:prstGeom prst="wedgeRoundRectCallout">
            <a:avLst>
              <a:gd name="adj1" fmla="val -38567"/>
              <a:gd name="adj2" fmla="val 9500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78"/>
                </a:solidFill>
                <a:effectLst/>
              </a:rPr>
              <a:t>And further down the page …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u="none" dirty="0"/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78"/>
                </a:solidFill>
                <a:effectLst/>
              </a:rPr>
              <a:t>Rank Advancement Forms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u="none" dirty="0"/>
              <a:t>Merit Badges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u="none" dirty="0"/>
          </a:p>
        </p:txBody>
      </p:sp>
    </p:spTree>
    <p:extLst>
      <p:ext uri="{BB962C8B-B14F-4D97-AF65-F5344CB8AC3E}">
        <p14:creationId xmlns:p14="http://schemas.microsoft.com/office/powerpoint/2010/main" val="328989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317" y="515722"/>
            <a:ext cx="6971396" cy="553998"/>
          </a:xfrm>
        </p:spPr>
        <p:txBody>
          <a:bodyPr/>
          <a:lstStyle/>
          <a:p>
            <a:r>
              <a:rPr lang="en-US" altLang="en-US" sz="3000" dirty="0"/>
              <a:t>Scouting Membership Application Forms</a:t>
            </a:r>
            <a:endParaRPr lang="en-US" sz="3000" dirty="0"/>
          </a:p>
        </p:txBody>
      </p:sp>
      <p:pic>
        <p:nvPicPr>
          <p:cNvPr id="4" name="Picture 3" descr="Graphical user interface, text, application, Word">
            <a:extLst>
              <a:ext uri="{FF2B5EF4-FFF2-40B4-BE49-F238E27FC236}">
                <a16:creationId xmlns:a16="http://schemas.microsoft.com/office/drawing/2014/main" id="{115E02E9-1F4D-200C-55A1-C02B79D0B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6" y="1515601"/>
            <a:ext cx="2671564" cy="344287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D3751F-0275-7285-E7C0-98B109F70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7" y="2604662"/>
            <a:ext cx="3446446" cy="2671563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28CB5F-2C34-C345-A668-B8D932583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9" y="1588925"/>
            <a:ext cx="3126311" cy="3004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821D94-62B9-4C58-3EF7-B2BDF2EABFA2}"/>
              </a:ext>
            </a:extLst>
          </p:cNvPr>
          <p:cNvSpPr txBox="1"/>
          <p:nvPr/>
        </p:nvSpPr>
        <p:spPr>
          <a:xfrm>
            <a:off x="770986" y="1026628"/>
            <a:ext cx="1895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A9DC4-6A3B-0D3C-2409-0DB6D6963F05}"/>
              </a:ext>
            </a:extLst>
          </p:cNvPr>
          <p:cNvSpPr txBox="1"/>
          <p:nvPr/>
        </p:nvSpPr>
        <p:spPr>
          <a:xfrm>
            <a:off x="5566113" y="1124640"/>
            <a:ext cx="2671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231E2-4BE1-7C28-F4A2-EC56AFF5D9BB}"/>
              </a:ext>
            </a:extLst>
          </p:cNvPr>
          <p:cNvSpPr txBox="1"/>
          <p:nvPr/>
        </p:nvSpPr>
        <p:spPr>
          <a:xfrm>
            <a:off x="1768989" y="5431262"/>
            <a:ext cx="5606022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u="none" dirty="0">
                <a:solidFill>
                  <a:srgbClr val="FF0000"/>
                </a:solidFill>
              </a:rPr>
              <a:t>Online Applications Superior to Paper</a:t>
            </a:r>
          </a:p>
        </p:txBody>
      </p:sp>
    </p:spTree>
    <p:extLst>
      <p:ext uri="{BB962C8B-B14F-4D97-AF65-F5344CB8AC3E}">
        <p14:creationId xmlns:p14="http://schemas.microsoft.com/office/powerpoint/2010/main" val="169449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65532" y="1265558"/>
            <a:ext cx="8352208" cy="474789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Establishes identity in the Scouts BSA database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Troop … District … Council … National</a:t>
            </a:r>
            <a:endParaRPr lang="en-US" altLang="en-US" sz="2400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Information will follow you throughout your involvement in Scouting</a:t>
            </a:r>
            <a:endParaRPr lang="en-US" altLang="en-US" sz="1800" dirty="0"/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Name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Personal ID (a.k.a. Scouting ID#)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Training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+mn-ea"/>
              </a:rPr>
              <a:t>Unit (+) databases will be updated using the initial information provided on the applications.  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endParaRPr lang="en-US" altLang="en-US" sz="24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316" y="515722"/>
            <a:ext cx="6971396" cy="553998"/>
          </a:xfrm>
        </p:spPr>
        <p:txBody>
          <a:bodyPr/>
          <a:lstStyle/>
          <a:p>
            <a:r>
              <a:rPr lang="en-US" altLang="en-US" sz="3000" dirty="0"/>
              <a:t>Scouting Membership Application Forms</a:t>
            </a:r>
            <a:endParaRPr lang="en-US" sz="3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67217F-5BD2-0342-0C36-21E7AF269324}"/>
              </a:ext>
            </a:extLst>
          </p:cNvPr>
          <p:cNvCxnSpPr/>
          <p:nvPr/>
        </p:nvCxnSpPr>
        <p:spPr bwMode="auto">
          <a:xfrm flipV="1">
            <a:off x="4837043" y="1769165"/>
            <a:ext cx="1179444" cy="318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491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65532" y="1196285"/>
            <a:ext cx="8352208" cy="474789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Using different information, such as nicknames, etc. makes it difficult to locate your Scouts or Scouters in Council or National databases.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400" dirty="0">
                <a:solidFill>
                  <a:schemeClr val="accent6"/>
                </a:solidFill>
              </a:rPr>
              <a:t>Internet Advancement  &amp;  ScoutBook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400" dirty="0">
                <a:solidFill>
                  <a:schemeClr val="accent6"/>
                </a:solidFill>
              </a:rPr>
              <a:t>Internet Rechartering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400" dirty="0">
                <a:solidFill>
                  <a:schemeClr val="accent6"/>
                </a:solidFill>
              </a:rPr>
              <a:t>My.Scouting.org Training Database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400" dirty="0"/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ea typeface="+mn-ea"/>
              </a:rPr>
              <a:t>Only use abbreviations or acronyms if you are sure they are understood by all who view the form, or are already </a:t>
            </a:r>
            <a:r>
              <a:rPr lang="en-US" altLang="en-US" dirty="0">
                <a:solidFill>
                  <a:schemeClr val="tx1"/>
                </a:solidFill>
              </a:rPr>
              <a:t>defined </a:t>
            </a:r>
            <a:r>
              <a:rPr lang="en-US" altLang="en-US" dirty="0">
                <a:solidFill>
                  <a:schemeClr val="tx1"/>
                </a:solidFill>
                <a:ea typeface="+mn-ea"/>
              </a:rPr>
              <a:t>on the form 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en-US" altLang="en-US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313" y="515722"/>
            <a:ext cx="6971396" cy="553998"/>
          </a:xfrm>
        </p:spPr>
        <p:txBody>
          <a:bodyPr/>
          <a:lstStyle/>
          <a:p>
            <a:r>
              <a:rPr lang="en-US" altLang="en-US" sz="3000" dirty="0"/>
              <a:t>Scouting Membership Application Forms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9770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65532" y="1308927"/>
            <a:ext cx="8352208" cy="140253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When in doubt, spell it out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312" y="515722"/>
            <a:ext cx="6971396" cy="553998"/>
          </a:xfrm>
        </p:spPr>
        <p:txBody>
          <a:bodyPr/>
          <a:lstStyle/>
          <a:p>
            <a:r>
              <a:rPr lang="en-US" altLang="en-US" sz="3000" dirty="0"/>
              <a:t>Scouting Membership Application Forms</a:t>
            </a:r>
            <a:endParaRPr lang="en-US" sz="3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8261" y="1754418"/>
            <a:ext cx="405830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31775" indent="-231775" eaLnBrk="1" hangingPunct="1">
              <a:spcBef>
                <a:spcPct val="0"/>
              </a:spcBef>
            </a:pPr>
            <a:r>
              <a:rPr lang="en-US" altLang="en-US" sz="2000" b="1" u="none" dirty="0">
                <a:solidFill>
                  <a:schemeClr val="accent6"/>
                </a:solidFill>
              </a:rPr>
              <a:t>CC = Committee chairman</a:t>
            </a:r>
          </a:p>
          <a:p>
            <a:pPr marL="231775" indent="-231775" eaLnBrk="1" hangingPunct="1">
              <a:spcBef>
                <a:spcPct val="0"/>
              </a:spcBef>
            </a:pPr>
            <a:r>
              <a:rPr lang="en-US" altLang="en-US" sz="2000" b="1" u="none" dirty="0">
                <a:solidFill>
                  <a:schemeClr val="accent6"/>
                </a:solidFill>
              </a:rPr>
              <a:t>MC = Committee member</a:t>
            </a:r>
          </a:p>
          <a:p>
            <a:pPr marL="231775" indent="-231775" eaLnBrk="1" hangingPunct="1">
              <a:spcBef>
                <a:spcPct val="0"/>
              </a:spcBef>
            </a:pPr>
            <a:r>
              <a:rPr lang="en-US" altLang="en-US" sz="2000" b="1" u="none" dirty="0">
                <a:solidFill>
                  <a:schemeClr val="accent6"/>
                </a:solidFill>
              </a:rPr>
              <a:t>SM = Scoutmaster</a:t>
            </a:r>
          </a:p>
          <a:p>
            <a:pPr marL="231775" indent="-231775" eaLnBrk="1" hangingPunct="1">
              <a:spcBef>
                <a:spcPct val="0"/>
              </a:spcBef>
            </a:pPr>
            <a:r>
              <a:rPr lang="en-US" altLang="en-US" sz="2000" b="1" u="none" dirty="0">
                <a:solidFill>
                  <a:schemeClr val="accent6"/>
                </a:solidFill>
              </a:rPr>
              <a:t>SA = Assistant Scoutmaster</a:t>
            </a:r>
          </a:p>
          <a:p>
            <a:pPr marL="231775" indent="-231775" eaLnBrk="1" hangingPunct="1">
              <a:spcBef>
                <a:spcPct val="0"/>
              </a:spcBef>
            </a:pPr>
            <a:r>
              <a:rPr lang="en-US" altLang="en-US" sz="2000" b="1" u="none" dirty="0">
                <a:solidFill>
                  <a:schemeClr val="accent6"/>
                </a:solidFill>
              </a:rPr>
              <a:t>NL = Crew Advisor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13417" y="1754418"/>
            <a:ext cx="405830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31775" indent="-231775">
              <a:spcBef>
                <a:spcPct val="0"/>
              </a:spcBef>
            </a:pPr>
            <a:r>
              <a:rPr lang="en-US" altLang="en-US" sz="2000" b="1" u="none" dirty="0">
                <a:solidFill>
                  <a:schemeClr val="accent6"/>
                </a:solidFill>
              </a:rPr>
              <a:t>NA = Crew Associate Advisor</a:t>
            </a:r>
          </a:p>
          <a:p>
            <a:pPr marL="231775" indent="-231775" eaLnBrk="1" hangingPunct="1">
              <a:spcBef>
                <a:spcPct val="0"/>
              </a:spcBef>
            </a:pPr>
            <a:r>
              <a:rPr lang="en-US" altLang="en-US" sz="2000" b="1" u="none" dirty="0">
                <a:solidFill>
                  <a:schemeClr val="accent6"/>
                </a:solidFill>
              </a:rPr>
              <a:t>SK = Skipper</a:t>
            </a:r>
          </a:p>
          <a:p>
            <a:pPr marL="231775" indent="-231775" eaLnBrk="1" hangingPunct="1">
              <a:spcBef>
                <a:spcPct val="0"/>
              </a:spcBef>
            </a:pPr>
            <a:r>
              <a:rPr lang="en-US" altLang="en-US" sz="2000" b="1" u="none" dirty="0">
                <a:solidFill>
                  <a:schemeClr val="accent6"/>
                </a:solidFill>
              </a:rPr>
              <a:t>MT = Mate</a:t>
            </a:r>
          </a:p>
          <a:p>
            <a:pPr marL="231775" indent="-231775" eaLnBrk="1" hangingPunct="1">
              <a:spcBef>
                <a:spcPct val="0"/>
              </a:spcBef>
            </a:pPr>
            <a:r>
              <a:rPr lang="en-US" altLang="en-US" sz="2000" b="1" u="none" dirty="0">
                <a:solidFill>
                  <a:schemeClr val="accent6"/>
                </a:solidFill>
              </a:rPr>
              <a:t>42 = Merit badge counselor</a:t>
            </a:r>
          </a:p>
          <a:p>
            <a:pPr marL="231775" indent="-231775" eaLnBrk="1" hangingPunct="1">
              <a:spcBef>
                <a:spcPct val="0"/>
              </a:spcBef>
            </a:pPr>
            <a:r>
              <a:rPr lang="en-US" altLang="en-US" sz="2000" b="1" u="none" dirty="0">
                <a:solidFill>
                  <a:srgbClr val="C00000"/>
                </a:solidFill>
              </a:rPr>
              <a:t>UP = Unit Participant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532" y="3968628"/>
            <a:ext cx="8352208" cy="20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u="none" kern="0" dirty="0"/>
              <a:t>Read the form.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u="none" dirty="0">
                <a:solidFill>
                  <a:schemeClr val="accent6"/>
                </a:solidFill>
              </a:rPr>
              <a:t>Don’t assume someone else will complete the missing information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u="none" dirty="0">
                <a:solidFill>
                  <a:schemeClr val="accent6"/>
                </a:solidFill>
              </a:rPr>
              <a:t>Fill in references; always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u="none" dirty="0">
                <a:solidFill>
                  <a:schemeClr val="accent6"/>
                </a:solidFill>
              </a:rPr>
              <a:t>Double-check Dates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u="none" kern="0" dirty="0">
              <a:solidFill>
                <a:schemeClr val="accent6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000" u="none" kern="0" dirty="0"/>
          </a:p>
        </p:txBody>
      </p:sp>
    </p:spTree>
    <p:extLst>
      <p:ext uri="{BB962C8B-B14F-4D97-AF65-F5344CB8AC3E}">
        <p14:creationId xmlns:p14="http://schemas.microsoft.com/office/powerpoint/2010/main" val="131550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65532" y="1161650"/>
            <a:ext cx="8352208" cy="474789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Social Security Number is required on all first-time adult registration forms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Date of Birth is required on all registration forms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Use suffixes (Sr, Jr, II, III, </a:t>
            </a:r>
            <a:r>
              <a:rPr lang="en-US" altLang="en-US" sz="2400" dirty="0" err="1">
                <a:solidFill>
                  <a:schemeClr val="tx1"/>
                </a:solidFill>
              </a:rPr>
              <a:t>etc</a:t>
            </a:r>
            <a:r>
              <a:rPr lang="en-US" altLang="en-US" sz="2400" dirty="0">
                <a:solidFill>
                  <a:schemeClr val="tx1"/>
                </a:solidFill>
              </a:rPr>
              <a:t>) as appropriate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Don’t use nicknames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Scouting professionals have many responsibilities.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Data entry is not one of their favorites. 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When they can’t read the scribbles, they will guess rather than trying to verify the information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Print all the information on the form … </a:t>
            </a:r>
            <a:r>
              <a:rPr lang="en-US" altLang="en-US" sz="2400" u="sng" dirty="0">
                <a:solidFill>
                  <a:srgbClr val="FF0000"/>
                </a:solidFill>
              </a:rPr>
              <a:t>clearly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If you can’t read it, chances are council can’t either.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312" y="515722"/>
            <a:ext cx="6971396" cy="553998"/>
          </a:xfrm>
        </p:spPr>
        <p:txBody>
          <a:bodyPr/>
          <a:lstStyle/>
          <a:p>
            <a:r>
              <a:rPr lang="en-US" altLang="en-US" sz="3000" dirty="0"/>
              <a:t>Scouting Membership Application Forms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71142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65532" y="1196285"/>
            <a:ext cx="5128806" cy="474789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Who </a:t>
            </a:r>
            <a:r>
              <a:rPr lang="en-US" altLang="en-US" sz="2800" dirty="0">
                <a:solidFill>
                  <a:schemeClr val="tx1"/>
                </a:solidFill>
              </a:rPr>
              <a:t>keeps them?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Paper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400">
                <a:solidFill>
                  <a:schemeClr val="accent6"/>
                </a:solidFill>
              </a:rPr>
              <a:t>Troop </a:t>
            </a:r>
            <a:r>
              <a:rPr lang="en-US" altLang="en-US" sz="2400" dirty="0">
                <a:solidFill>
                  <a:schemeClr val="accent6"/>
                </a:solidFill>
              </a:rPr>
              <a:t>Record book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400" dirty="0">
                <a:solidFill>
                  <a:schemeClr val="accent6"/>
                </a:solidFill>
              </a:rPr>
              <a:t>Individual Scout Record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400" dirty="0">
                <a:solidFill>
                  <a:schemeClr val="accent6"/>
                </a:solidFill>
              </a:rPr>
              <a:t>Internet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6"/>
                </a:solidFill>
              </a:rPr>
              <a:t>Scout Handbook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6"/>
                </a:solidFill>
              </a:rPr>
              <a:t>Merit Badge Blue cards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accent6"/>
                </a:solidFill>
              </a:rPr>
              <a:t>Rank Pocket Certificate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400" dirty="0">
                <a:solidFill>
                  <a:schemeClr val="accent6"/>
                </a:solidFill>
              </a:rPr>
              <a:t>Coordination between		 in-contact leaders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How are the records kept?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996" y="469556"/>
            <a:ext cx="5186036" cy="646331"/>
          </a:xfrm>
        </p:spPr>
        <p:txBody>
          <a:bodyPr/>
          <a:lstStyle/>
          <a:p>
            <a:r>
              <a:rPr lang="en-US" altLang="en-US" dirty="0"/>
              <a:t>Individual Record Forms</a:t>
            </a:r>
            <a:endParaRPr lang="en-US" dirty="0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355725"/>
            <a:ext cx="22669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814638"/>
            <a:ext cx="23145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2468563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4389438"/>
            <a:ext cx="942975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4389438"/>
            <a:ext cx="962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01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3"/>
          <p:cNvSpPr>
            <a:spLocks noGrp="1"/>
          </p:cNvSpPr>
          <p:nvPr>
            <p:ph type="subTitle" idx="1"/>
          </p:nvPr>
        </p:nvSpPr>
        <p:spPr>
          <a:xfrm>
            <a:off x="410817" y="3541412"/>
            <a:ext cx="8322366" cy="241937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National Capital Area Council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University of Scouting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James Dunham</a:t>
            </a:r>
          </a:p>
          <a:p>
            <a:r>
              <a:rPr lang="en-US" sz="2000" dirty="0">
                <a:solidFill>
                  <a:srgbClr val="993300"/>
                </a:solidFill>
                <a:latin typeface="Times New Roman" pitchFamily="18" charset="0"/>
              </a:rPr>
              <a:t>NCAC Advancements Committee </a:t>
            </a:r>
          </a:p>
          <a:p>
            <a:r>
              <a:rPr lang="en-US" sz="2000" dirty="0">
                <a:solidFill>
                  <a:srgbClr val="993300"/>
                </a:solidFill>
                <a:latin typeface="Times New Roman" pitchFamily="18" charset="0"/>
              </a:rPr>
              <a:t>Aquia District Membership Committee</a:t>
            </a:r>
          </a:p>
          <a:p>
            <a:endParaRPr lang="en-US" sz="2000" dirty="0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905156" y="6397419"/>
            <a:ext cx="101341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none" dirty="0" err="1"/>
              <a:t>UoS</a:t>
            </a:r>
            <a:r>
              <a:rPr lang="en-US" sz="1200" b="1" u="none" dirty="0"/>
              <a:t>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712"/>
            <a:ext cx="7772400" cy="1104451"/>
          </a:xfrm>
        </p:spPr>
        <p:txBody>
          <a:bodyPr/>
          <a:lstStyle/>
          <a:p>
            <a:r>
              <a:rPr lang="en-US" altLang="en-US" sz="4800" dirty="0"/>
              <a:t>Troop Record Keeping</a:t>
            </a:r>
            <a:endParaRPr lang="en-US" sz="4800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028D5-10CC-7CD3-A20C-528B52CD7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50" y="580118"/>
            <a:ext cx="4969899" cy="7683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47508" y="1454700"/>
            <a:ext cx="8470230" cy="4747890"/>
          </a:xfrm>
          <a:noFill/>
        </p:spPr>
        <p:txBody>
          <a:bodyPr/>
          <a:lstStyle/>
          <a:p>
            <a:pPr marL="457200" lvl="1" indent="0" eaLnBrk="1" hangingPunct="1">
              <a:spcBef>
                <a:spcPts val="2400"/>
              </a:spcBef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Desktop Options Abound</a:t>
            </a:r>
          </a:p>
          <a:p>
            <a:pPr lvl="1" eaLnBrk="1" hangingPunct="1">
              <a:spcBef>
                <a:spcPts val="2400"/>
              </a:spcBef>
            </a:pPr>
            <a:r>
              <a:rPr lang="en-US" altLang="en-US" dirty="0"/>
              <a:t>ScoutBook    </a:t>
            </a:r>
            <a:r>
              <a:rPr lang="en-US" altLang="en-US" sz="2000" dirty="0"/>
              <a:t>(Owned by BSA … and free)</a:t>
            </a:r>
            <a:endParaRPr lang="en-US" altLang="en-US" sz="1800" dirty="0"/>
          </a:p>
          <a:p>
            <a:pPr lvl="2" eaLnBrk="1" hangingPunct="1"/>
            <a:r>
              <a:rPr lang="en-US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ScoutNet/</a:t>
            </a:r>
            <a:r>
              <a:rPr lang="en-US" altLang="en-US" dirty="0">
                <a:solidFill>
                  <a:schemeClr val="accent6"/>
                </a:solidFill>
              </a:rPr>
              <a:t>Akela certified</a:t>
            </a:r>
          </a:p>
          <a:p>
            <a:pPr lvl="1" eaLnBrk="1" hangingPunct="1">
              <a:spcBef>
                <a:spcPts val="2400"/>
              </a:spcBef>
            </a:pPr>
            <a:r>
              <a:rPr lang="en-US" altLang="en-US" dirty="0" err="1"/>
              <a:t>Troopmaster</a:t>
            </a:r>
            <a:r>
              <a:rPr lang="en-US" altLang="en-US" dirty="0"/>
              <a:t> 20xx 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Troopmaster</a:t>
            </a:r>
            <a:r>
              <a:rPr lang="en-US" altLang="en-US" sz="2000" dirty="0"/>
              <a:t> Software, Inc)</a:t>
            </a:r>
            <a:endParaRPr lang="en-US" altLang="en-US" sz="1400" dirty="0"/>
          </a:p>
          <a:p>
            <a:pPr lvl="2" eaLnBrk="1" hangingPunct="1"/>
            <a:r>
              <a:rPr lang="en-US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ScoutNet/</a:t>
            </a:r>
            <a:r>
              <a:rPr lang="en-US" altLang="en-US" dirty="0">
                <a:solidFill>
                  <a:schemeClr val="accent6"/>
                </a:solidFill>
              </a:rPr>
              <a:t>Akela certified</a:t>
            </a:r>
          </a:p>
          <a:p>
            <a:pPr lvl="2" eaLnBrk="1" hangingPunct="1"/>
            <a:r>
              <a:rPr lang="en-US" altLang="en-US" dirty="0">
                <a:solidFill>
                  <a:schemeClr val="accent6"/>
                </a:solidFill>
              </a:rPr>
              <a:t>Troop and Venture Crew entries</a:t>
            </a:r>
          </a:p>
          <a:p>
            <a:pPr lvl="1" eaLnBrk="1" hangingPunct="1">
              <a:spcBef>
                <a:spcPts val="2400"/>
              </a:spcBef>
            </a:pPr>
            <a:r>
              <a:rPr lang="en-US" altLang="en-US" dirty="0"/>
              <a:t>Web Search </a:t>
            </a:r>
            <a:r>
              <a:rPr lang="en-US" altLang="en-US" u="sng" dirty="0"/>
              <a:t>will</a:t>
            </a:r>
            <a:r>
              <a:rPr lang="en-US" altLang="en-US" dirty="0"/>
              <a:t> reveal others   (simply look for “Akela” (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 perhaps “ScoutNet” ?</a:t>
            </a:r>
            <a:r>
              <a:rPr lang="en-US" altLang="en-US" dirty="0"/>
              <a:t>)</a:t>
            </a:r>
            <a:endParaRPr lang="en-US" alt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726" y="469556"/>
            <a:ext cx="6994608" cy="646331"/>
          </a:xfrm>
        </p:spPr>
        <p:txBody>
          <a:bodyPr/>
          <a:lstStyle/>
          <a:p>
            <a:r>
              <a:rPr lang="en-US" altLang="en-US" dirty="0"/>
              <a:t>Automated Troop Record Keeping</a:t>
            </a:r>
            <a:endParaRPr lang="en-US" dirty="0"/>
          </a:p>
        </p:txBody>
      </p:sp>
      <p:pic>
        <p:nvPicPr>
          <p:cNvPr id="7" name="Picture 4" descr="scoutnet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79" y="2281729"/>
            <a:ext cx="6302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coutnet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78" y="3429000"/>
            <a:ext cx="6302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366D67B6-35A2-6F92-48E2-8CF669A33041}"/>
              </a:ext>
            </a:extLst>
          </p:cNvPr>
          <p:cNvSpPr/>
          <p:nvPr/>
        </p:nvSpPr>
        <p:spPr bwMode="auto">
          <a:xfrm>
            <a:off x="7756955" y="1972381"/>
            <a:ext cx="1055742" cy="1055742"/>
          </a:xfrm>
          <a:prstGeom prst="noSmoking">
            <a:avLst>
              <a:gd name="adj" fmla="val 11846"/>
            </a:avLst>
          </a:prstGeom>
          <a:pattFill prst="ltUpDiag">
            <a:fgClr>
              <a:srgbClr val="FF0000"/>
            </a:fgClr>
            <a:bgClr>
              <a:schemeClr val="bg1"/>
            </a:bgClr>
          </a:pattFill>
          <a:ln w="9525" cap="flat" cmpd="sng" algn="ctr">
            <a:solidFill>
              <a:srgbClr val="FFE5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noFill/>
              </a:ln>
              <a:solidFill>
                <a:srgbClr val="000078"/>
              </a:solidFill>
              <a:effectLst/>
              <a:latin typeface="Verdana" pitchFamily="34" charset="0"/>
            </a:endParaRPr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97967AA3-0473-F8A7-309F-2F743B78C27A}"/>
              </a:ext>
            </a:extLst>
          </p:cNvPr>
          <p:cNvSpPr/>
          <p:nvPr/>
        </p:nvSpPr>
        <p:spPr bwMode="auto">
          <a:xfrm>
            <a:off x="7756955" y="3091905"/>
            <a:ext cx="1055742" cy="1055742"/>
          </a:xfrm>
          <a:prstGeom prst="noSmoking">
            <a:avLst>
              <a:gd name="adj" fmla="val 11846"/>
            </a:avLst>
          </a:prstGeom>
          <a:pattFill prst="ltUpDiag">
            <a:fgClr>
              <a:srgbClr val="FF0000"/>
            </a:fgClr>
            <a:bgClr>
              <a:schemeClr val="bg1"/>
            </a:bgClr>
          </a:pattFill>
          <a:ln w="9525" cap="flat" cmpd="sng" algn="ctr">
            <a:solidFill>
              <a:srgbClr val="FFE5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noFill/>
              </a:ln>
              <a:solidFill>
                <a:srgbClr val="00007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8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A188354D-FCBB-E69D-67F5-3BAAD23238A7}"/>
              </a:ext>
            </a:extLst>
          </p:cNvPr>
          <p:cNvSpPr/>
          <p:nvPr/>
        </p:nvSpPr>
        <p:spPr bwMode="auto">
          <a:xfrm>
            <a:off x="536714" y="1192696"/>
            <a:ext cx="7706138" cy="131196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noFill/>
              </a:ln>
              <a:solidFill>
                <a:srgbClr val="000078"/>
              </a:solidFill>
              <a:effectLst/>
              <a:latin typeface="Verdana" pitchFamily="34" charset="0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27FD2583-E90A-78F4-50D6-7454B3E9AE53}"/>
              </a:ext>
            </a:extLst>
          </p:cNvPr>
          <p:cNvSpPr/>
          <p:nvPr/>
        </p:nvSpPr>
        <p:spPr bwMode="auto">
          <a:xfrm rot="10800000">
            <a:off x="4709178" y="2132080"/>
            <a:ext cx="496956" cy="1406247"/>
          </a:xfrm>
          <a:prstGeom prst="downArrow">
            <a:avLst/>
          </a:prstGeom>
          <a:pattFill prst="openDmnd">
            <a:fgClr>
              <a:srgbClr val="660033"/>
            </a:fgClr>
            <a:bgClr>
              <a:srgbClr val="FFFF99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noFill/>
              </a:ln>
              <a:solidFill>
                <a:srgbClr val="000078"/>
              </a:solidFill>
              <a:effectLst/>
              <a:latin typeface="Verdana" pitchFamily="34" charset="0"/>
            </a:endParaRPr>
          </a:p>
        </p:txBody>
      </p:sp>
      <p:sp>
        <p:nvSpPr>
          <p:cNvPr id="13312" name="Arrow: Down 13311">
            <a:extLst>
              <a:ext uri="{FF2B5EF4-FFF2-40B4-BE49-F238E27FC236}">
                <a16:creationId xmlns:a16="http://schemas.microsoft.com/office/drawing/2014/main" id="{BE89D7AD-F4E9-621F-7FD1-EC21E6AC7275}"/>
              </a:ext>
            </a:extLst>
          </p:cNvPr>
          <p:cNvSpPr/>
          <p:nvPr/>
        </p:nvSpPr>
        <p:spPr bwMode="auto">
          <a:xfrm rot="10800000">
            <a:off x="3357773" y="2132080"/>
            <a:ext cx="496956" cy="1406247"/>
          </a:xfrm>
          <a:prstGeom prst="downArrow">
            <a:avLst/>
          </a:prstGeom>
          <a:pattFill prst="openDmnd">
            <a:fgClr>
              <a:srgbClr val="660033"/>
            </a:fgClr>
            <a:bgClr>
              <a:srgbClr val="FFFF99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noFill/>
              </a:ln>
              <a:solidFill>
                <a:srgbClr val="000078"/>
              </a:solidFill>
              <a:effectLst/>
              <a:latin typeface="Verdana" pitchFamily="34" charset="0"/>
            </a:endParaRPr>
          </a:p>
        </p:txBody>
      </p:sp>
      <p:sp>
        <p:nvSpPr>
          <p:cNvPr id="13313" name="Arrow: Down 13312">
            <a:extLst>
              <a:ext uri="{FF2B5EF4-FFF2-40B4-BE49-F238E27FC236}">
                <a16:creationId xmlns:a16="http://schemas.microsoft.com/office/drawing/2014/main" id="{725EF1E2-0B24-EF5F-D2C8-7CF2AA74CD05}"/>
              </a:ext>
            </a:extLst>
          </p:cNvPr>
          <p:cNvSpPr/>
          <p:nvPr/>
        </p:nvSpPr>
        <p:spPr bwMode="auto">
          <a:xfrm rot="10800000">
            <a:off x="6044019" y="2132080"/>
            <a:ext cx="496956" cy="1406247"/>
          </a:xfrm>
          <a:prstGeom prst="downArrow">
            <a:avLst/>
          </a:prstGeom>
          <a:pattFill prst="openDmnd">
            <a:fgClr>
              <a:srgbClr val="660033"/>
            </a:fgClr>
            <a:bgClr>
              <a:srgbClr val="FFFF99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noFill/>
              </a:ln>
              <a:solidFill>
                <a:srgbClr val="000078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927" y="469556"/>
            <a:ext cx="4750211" cy="646331"/>
          </a:xfrm>
        </p:spPr>
        <p:txBody>
          <a:bodyPr/>
          <a:lstStyle/>
          <a:p>
            <a:r>
              <a:rPr lang="en-US" altLang="en-US" dirty="0"/>
              <a:t>BSA Record Standards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D0C001-DF48-4112-4051-0F850D466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831" y="1333916"/>
            <a:ext cx="2423901" cy="8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800" u="none" kern="0" dirty="0"/>
              <a:t>Akela </a:t>
            </a:r>
          </a:p>
          <a:p>
            <a:pPr marL="0" indent="0" algn="ctr" eaLnBrk="1" hangingPunct="1">
              <a:buNone/>
            </a:pPr>
            <a:r>
              <a:rPr lang="en-US" altLang="en-US" sz="2000" u="none" kern="0" dirty="0"/>
              <a:t>(nee ‘ScoutNet’)</a:t>
            </a:r>
          </a:p>
          <a:p>
            <a:pPr lvl="1" algn="ctr" eaLnBrk="1" hangingPunct="1"/>
            <a:endParaRPr lang="en-US" altLang="en-US" u="none" kern="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135809F-6373-5823-D29F-B1983A4F5400}"/>
              </a:ext>
            </a:extLst>
          </p:cNvPr>
          <p:cNvSpPr/>
          <p:nvPr/>
        </p:nvSpPr>
        <p:spPr bwMode="auto">
          <a:xfrm>
            <a:off x="1749286" y="3263626"/>
            <a:ext cx="6291467" cy="84453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noFill/>
              </a:ln>
              <a:solidFill>
                <a:srgbClr val="000078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2E0C606-7041-A35E-6DD7-24B871A6B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923" y="3404855"/>
            <a:ext cx="4472610" cy="4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400" u="none" kern="0" dirty="0"/>
              <a:t>Internet Advancement</a:t>
            </a:r>
            <a:endParaRPr lang="en-US" altLang="en-US" sz="1800" u="none" kern="0" dirty="0"/>
          </a:p>
          <a:p>
            <a:pPr lvl="1" algn="ctr" eaLnBrk="1" hangingPunct="1"/>
            <a:endParaRPr lang="en-US" altLang="en-US" sz="2400" u="none" kern="0" dirty="0"/>
          </a:p>
        </p:txBody>
      </p:sp>
      <p:pic>
        <p:nvPicPr>
          <p:cNvPr id="1026" name="Picture 2" descr="Desktop Computer Icon Vector Isolated Stock Illustration - Download Image  Now - Computer, Clip Art, Computer Keyboard - iStock">
            <a:extLst>
              <a:ext uri="{FF2B5EF4-FFF2-40B4-BE49-F238E27FC236}">
                <a16:creationId xmlns:a16="http://schemas.microsoft.com/office/drawing/2014/main" id="{207BCC60-8D91-C25C-C636-4C6D745A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9" y="4733091"/>
            <a:ext cx="1265584" cy="126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esktop Computer Icon Vector Isolated Stock Illustration - Download Image  Now - Computer, Clip Art, Computer Keyboard - iStock">
            <a:extLst>
              <a:ext uri="{FF2B5EF4-FFF2-40B4-BE49-F238E27FC236}">
                <a16:creationId xmlns:a16="http://schemas.microsoft.com/office/drawing/2014/main" id="{4F480230-6636-53F8-F3D1-F28BE2C7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733091"/>
            <a:ext cx="1265584" cy="126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esktop Computer Icon Vector Isolated Stock Illustration - Download Image  Now - Computer, Clip Art, Computer Keyboard - iStock">
            <a:extLst>
              <a:ext uri="{FF2B5EF4-FFF2-40B4-BE49-F238E27FC236}">
                <a16:creationId xmlns:a16="http://schemas.microsoft.com/office/drawing/2014/main" id="{261B61F5-E387-C3E4-DC22-9757EC87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49" y="4733091"/>
            <a:ext cx="1265584" cy="126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esktop Computer Icon Vector Isolated Stock Illustration - Download Image  Now - Computer, Clip Art, Computer Keyboard - iStock">
            <a:extLst>
              <a:ext uri="{FF2B5EF4-FFF2-40B4-BE49-F238E27FC236}">
                <a16:creationId xmlns:a16="http://schemas.microsoft.com/office/drawing/2014/main" id="{2D291CF5-22C3-67B3-DFBE-2EA8F85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54" y="4733091"/>
            <a:ext cx="1265584" cy="126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742251C6-CDB6-5141-F8B0-C2B3471A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0521" y="4893153"/>
            <a:ext cx="1663150" cy="7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u="none" kern="0" dirty="0"/>
              <a:t>Desktop SW Programs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5C9B47C2-06FE-D43C-BBED-6C4DCE74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140" y="5057769"/>
            <a:ext cx="556590" cy="3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u="none" kern="0" dirty="0">
                <a:solidFill>
                  <a:srgbClr val="0000FF"/>
                </a:solidFill>
              </a:rPr>
              <a:t>SB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CBC88E81-AC89-887F-7E26-595F2C46B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298" y="5057769"/>
            <a:ext cx="556590" cy="3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u="none" kern="0" dirty="0">
                <a:solidFill>
                  <a:srgbClr val="0000FF"/>
                </a:solidFill>
              </a:rPr>
              <a:t>TM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A9ACE872-674C-DBB4-974A-4F4987742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361" y="5057769"/>
            <a:ext cx="556590" cy="3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u="none" kern="0" dirty="0">
                <a:solidFill>
                  <a:srgbClr val="0000FF"/>
                </a:solidFill>
              </a:rPr>
              <a:t>TT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AA7A7A6-B416-3CF0-639F-3D5F525DD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051" y="5066465"/>
            <a:ext cx="556590" cy="3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u="none" kern="0" dirty="0" err="1">
                <a:solidFill>
                  <a:srgbClr val="0000FF"/>
                </a:solidFill>
              </a:rPr>
              <a:t>etc</a:t>
            </a:r>
            <a:endParaRPr lang="en-US" altLang="en-US" sz="1800" u="none" kern="0" dirty="0">
              <a:solidFill>
                <a:srgbClr val="0000FF"/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B3D6B68B-E6D6-C659-02C2-7A3555A9B5C6}"/>
              </a:ext>
            </a:extLst>
          </p:cNvPr>
          <p:cNvSpPr/>
          <p:nvPr/>
        </p:nvSpPr>
        <p:spPr bwMode="auto">
          <a:xfrm rot="10800000">
            <a:off x="4709178" y="4114797"/>
            <a:ext cx="496956" cy="808372"/>
          </a:xfrm>
          <a:prstGeom prst="downArrow">
            <a:avLst/>
          </a:prstGeom>
          <a:pattFill prst="openDmnd">
            <a:fgClr>
              <a:srgbClr val="660033"/>
            </a:fgClr>
            <a:bgClr>
              <a:srgbClr val="FFFF99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noFill/>
              </a:ln>
              <a:solidFill>
                <a:srgbClr val="000078"/>
              </a:solidFill>
              <a:effectLst/>
              <a:latin typeface="Verdana" pitchFamily="34" charset="0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212D17A0-2552-F795-CE2B-DBBE4FA99F50}"/>
              </a:ext>
            </a:extLst>
          </p:cNvPr>
          <p:cNvSpPr/>
          <p:nvPr/>
        </p:nvSpPr>
        <p:spPr bwMode="auto">
          <a:xfrm rot="10800000">
            <a:off x="3357773" y="4114797"/>
            <a:ext cx="496956" cy="808372"/>
          </a:xfrm>
          <a:prstGeom prst="downArrow">
            <a:avLst/>
          </a:prstGeom>
          <a:pattFill prst="openDmnd">
            <a:fgClr>
              <a:srgbClr val="660033"/>
            </a:fgClr>
            <a:bgClr>
              <a:srgbClr val="FFFF99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noFill/>
              </a:ln>
              <a:solidFill>
                <a:srgbClr val="000078"/>
              </a:solidFill>
              <a:effectLst/>
              <a:latin typeface="Verdana" pitchFamily="34" charset="0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838EC3D3-9070-549D-1130-3C0404B00CE8}"/>
              </a:ext>
            </a:extLst>
          </p:cNvPr>
          <p:cNvSpPr/>
          <p:nvPr/>
        </p:nvSpPr>
        <p:spPr bwMode="auto">
          <a:xfrm rot="10800000">
            <a:off x="874643" y="2232991"/>
            <a:ext cx="496956" cy="2690178"/>
          </a:xfrm>
          <a:prstGeom prst="downArrow">
            <a:avLst/>
          </a:prstGeom>
          <a:pattFill prst="openDmnd">
            <a:fgClr>
              <a:srgbClr val="660033"/>
            </a:fgClr>
            <a:bgClr>
              <a:srgbClr val="FFFF99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noFill/>
              </a:ln>
              <a:solidFill>
                <a:srgbClr val="000078"/>
              </a:solidFill>
              <a:effectLst/>
              <a:latin typeface="Verdana" pitchFamily="34" charset="0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DF6DD0C1-1357-2BC2-14FE-2B8DC50009CA}"/>
              </a:ext>
            </a:extLst>
          </p:cNvPr>
          <p:cNvSpPr/>
          <p:nvPr/>
        </p:nvSpPr>
        <p:spPr bwMode="auto">
          <a:xfrm rot="10800000">
            <a:off x="6044019" y="4114797"/>
            <a:ext cx="496956" cy="808372"/>
          </a:xfrm>
          <a:prstGeom prst="downArrow">
            <a:avLst/>
          </a:prstGeom>
          <a:pattFill prst="openDmnd">
            <a:fgClr>
              <a:srgbClr val="660033"/>
            </a:fgClr>
            <a:bgClr>
              <a:srgbClr val="FFFF99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>
              <a:ln>
                <a:noFill/>
              </a:ln>
              <a:solidFill>
                <a:srgbClr val="000078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6156D-6E98-DB70-15E1-C286C614EA71}"/>
              </a:ext>
            </a:extLst>
          </p:cNvPr>
          <p:cNvSpPr txBox="1"/>
          <p:nvPr/>
        </p:nvSpPr>
        <p:spPr>
          <a:xfrm>
            <a:off x="1424610" y="2504661"/>
            <a:ext cx="7395678" cy="5847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1" algn="ctr" eaLnBrk="1" hangingPunct="1"/>
            <a:r>
              <a:rPr lang="en-US" altLang="en-US" sz="1600" u="none" kern="0" dirty="0">
                <a:solidFill>
                  <a:schemeClr val="tx1"/>
                </a:solidFill>
              </a:rPr>
              <a:t>BSA's computerized record keeping system makes it possible for all councils to keep their records in a standard information format </a:t>
            </a:r>
          </a:p>
        </p:txBody>
      </p:sp>
    </p:spTree>
    <p:extLst>
      <p:ext uri="{BB962C8B-B14F-4D97-AF65-F5344CB8AC3E}">
        <p14:creationId xmlns:p14="http://schemas.microsoft.com/office/powerpoint/2010/main" val="2115369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B805D7-8E60-A7B0-1622-D38D4B65F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3" y="1263379"/>
            <a:ext cx="8309114" cy="459628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78" y="469556"/>
            <a:ext cx="7032695" cy="646331"/>
          </a:xfrm>
        </p:spPr>
        <p:txBody>
          <a:bodyPr/>
          <a:lstStyle/>
          <a:p>
            <a:r>
              <a:rPr lang="en-US" altLang="en-US"/>
              <a:t>Annual Health &amp; Medical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87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0A5AEC-C3D8-42E2-821E-F372EB3CC4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934" y="1497721"/>
            <a:ext cx="3562288" cy="464174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65532" y="1196285"/>
            <a:ext cx="4515851" cy="474789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How are the records kept?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0000FF"/>
                </a:solidFill>
              </a:rPr>
              <a:t>https://www.scouting.org/Health-and-Safety/ahmr/ 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Parts A &amp; B </a:t>
            </a:r>
            <a:r>
              <a:rPr lang="en-US" altLang="en-US" sz="2400" dirty="0">
                <a:solidFill>
                  <a:schemeClr val="tx1"/>
                </a:solidFill>
              </a:rPr>
              <a:t>are to be completed annually by all unit members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Informed Consent/Release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Food allergies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Medicines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747" y="469556"/>
            <a:ext cx="6314550" cy="646331"/>
          </a:xfrm>
        </p:spPr>
        <p:txBody>
          <a:bodyPr/>
          <a:lstStyle/>
          <a:p>
            <a:r>
              <a:rPr lang="en-US" altLang="en-US" dirty="0"/>
              <a:t>Medical Forms – 2019 Printing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17957" y="1505964"/>
            <a:ext cx="3497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b="1" u="none"/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E07325-0D54-4C6D-832E-3A299088AA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727" y="1903316"/>
            <a:ext cx="3562288" cy="460811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070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089CE2-7905-423F-8A30-17C060CC8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2542" y="1550458"/>
            <a:ext cx="3729658" cy="483389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47508" y="1196285"/>
            <a:ext cx="4633876" cy="474789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680-001 </a:t>
            </a:r>
            <a:r>
              <a:rPr lang="en-US" altLang="en-US" sz="2000" dirty="0">
                <a:solidFill>
                  <a:srgbClr val="FF0000"/>
                </a:solidFill>
              </a:rPr>
              <a:t>Part C </a:t>
            </a:r>
            <a:r>
              <a:rPr lang="en-US" altLang="en-US" sz="2000" dirty="0">
                <a:solidFill>
                  <a:schemeClr val="tx1"/>
                </a:solidFill>
              </a:rPr>
              <a:t>is </a:t>
            </a:r>
            <a:r>
              <a:rPr lang="en-US" altLang="en-US" sz="2000" dirty="0">
                <a:solidFill>
                  <a:srgbClr val="FF0000"/>
                </a:solidFill>
              </a:rPr>
              <a:t>required</a:t>
            </a:r>
            <a:r>
              <a:rPr lang="en-US" altLang="en-US" sz="2000" dirty="0">
                <a:solidFill>
                  <a:schemeClr val="tx1"/>
                </a:solidFill>
              </a:rPr>
              <a:t> with parts A and B for any event that exceeds </a:t>
            </a:r>
            <a:r>
              <a:rPr lang="en-US" altLang="en-US" sz="2000" dirty="0">
                <a:solidFill>
                  <a:srgbClr val="FF0000"/>
                </a:solidFill>
              </a:rPr>
              <a:t>72 consecutive hours </a:t>
            </a:r>
            <a:r>
              <a:rPr lang="en-US" altLang="en-US" sz="2000" dirty="0">
                <a:solidFill>
                  <a:schemeClr val="tx1"/>
                </a:solidFill>
              </a:rPr>
              <a:t>or a resident camp setting.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Must be completed annually for these types of events, by certified and licensed physicians (MD, DO), nurse practitioners, or physician assistants for everyone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chemeClr val="tx1"/>
                </a:solidFill>
              </a:rPr>
              <a:t>High adventure camps carry unique medical qualification forms available at: </a:t>
            </a:r>
          </a:p>
          <a:p>
            <a:pPr marL="400050" lvl="1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http://www.scouting.org/Health-and-Safety/ahmr/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419" y="469556"/>
            <a:ext cx="4955203" cy="646331"/>
          </a:xfrm>
        </p:spPr>
        <p:txBody>
          <a:bodyPr/>
          <a:lstStyle/>
          <a:p>
            <a:r>
              <a:rPr lang="en-US" altLang="en-US" dirty="0"/>
              <a:t>Medical Forms – Part 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8178" y="1561524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b="1" u="none"/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7001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7B7B-325D-900C-67D4-42621DB6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237" y="561892"/>
            <a:ext cx="6633547" cy="52322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Guide to Safe Scouting/Health and Safety </a:t>
            </a:r>
          </a:p>
        </p:txBody>
      </p:sp>
      <p:pic>
        <p:nvPicPr>
          <p:cNvPr id="5" name="Picture 4" descr="Graphical user interface, table">
            <a:extLst>
              <a:ext uri="{FF2B5EF4-FFF2-40B4-BE49-F238E27FC236}">
                <a16:creationId xmlns:a16="http://schemas.microsoft.com/office/drawing/2014/main" id="{FD3F6CA8-A49C-A03C-B559-70B5972D0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1959674"/>
            <a:ext cx="3820562" cy="318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4596ED-42A1-1BB4-E519-8694FBA76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08" y="1837087"/>
            <a:ext cx="260902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Text">
            <a:extLst>
              <a:ext uri="{FF2B5EF4-FFF2-40B4-BE49-F238E27FC236}">
                <a16:creationId xmlns:a16="http://schemas.microsoft.com/office/drawing/2014/main" id="{6C7F4011-A40F-0B11-50CF-1B4633D65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73" y="2348243"/>
            <a:ext cx="262035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842F4F-6D45-EC3F-63A4-5DC98D548107}"/>
              </a:ext>
            </a:extLst>
          </p:cNvPr>
          <p:cNvSpPr txBox="1"/>
          <p:nvPr/>
        </p:nvSpPr>
        <p:spPr>
          <a:xfrm>
            <a:off x="1864573" y="1351085"/>
            <a:ext cx="5828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https://www.scouting.org/health-and-safety/resources-forms/</a:t>
            </a:r>
          </a:p>
        </p:txBody>
      </p:sp>
    </p:spTree>
    <p:extLst>
      <p:ext uri="{BB962C8B-B14F-4D97-AF65-F5344CB8AC3E}">
        <p14:creationId xmlns:p14="http://schemas.microsoft.com/office/powerpoint/2010/main" val="2081056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D8DA-899B-649B-93B9-A3DD8788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28" y="429439"/>
            <a:ext cx="7024359" cy="83099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Accident and Near Miss Reporting</a:t>
            </a:r>
            <a:br>
              <a:rPr lang="en-US" dirty="0"/>
            </a:br>
            <a:r>
              <a:rPr lang="en-US" sz="1200" dirty="0">
                <a:solidFill>
                  <a:schemeClr val="tx1"/>
                </a:solidFill>
              </a:rPr>
              <a:t>https://www.ncacbsa.org/wp-content/uploads/2020/03/Incident-Report-680-016_fillable.pdf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41B763-2B2B-7AE5-21E8-D944310F5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3" y="1339913"/>
            <a:ext cx="3333659" cy="4304923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C288D63-22E6-11E5-70BC-3C969F60E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16" y="1687068"/>
            <a:ext cx="3340984" cy="4304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DB6952-062C-7F70-0A1E-167A60AEB139}"/>
              </a:ext>
            </a:extLst>
          </p:cNvPr>
          <p:cNvSpPr txBox="1"/>
          <p:nvPr/>
        </p:nvSpPr>
        <p:spPr>
          <a:xfrm>
            <a:off x="4653481" y="1339913"/>
            <a:ext cx="425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Incident Reporting:</a:t>
            </a:r>
            <a:r>
              <a:rPr lang="en-US" sz="1600" b="0" i="0" u="non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0" i="0" u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Timely, clear, concise, and complete incident reports allow for an appropriate response and an opportunity for analysis while promoting continuous improvements of our programs.</a:t>
            </a:r>
            <a:endParaRPr lang="en-US" sz="16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34346-3A49-C834-9CEE-93F245966976}"/>
              </a:ext>
            </a:extLst>
          </p:cNvPr>
          <p:cNvSpPr txBox="1"/>
          <p:nvPr/>
        </p:nvSpPr>
        <p:spPr>
          <a:xfrm>
            <a:off x="4653481" y="2786462"/>
            <a:ext cx="41645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to filled out:</a:t>
            </a:r>
            <a:r>
              <a:rPr lang="en-US" sz="1600" b="0" i="0" u="non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0" i="0" u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Situation dictates. As soon as safe to for major incidents. Scout rendered First Aid with in 24 to 48 hours. Near miss within 30 days.</a:t>
            </a:r>
            <a:endParaRPr lang="en-US" sz="16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440F02-4882-CA3B-9F07-7D215803BF14}"/>
              </a:ext>
            </a:extLst>
          </p:cNvPr>
          <p:cNvSpPr txBox="1"/>
          <p:nvPr/>
        </p:nvSpPr>
        <p:spPr>
          <a:xfrm>
            <a:off x="4653481" y="3986791"/>
            <a:ext cx="41645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should it be filled out:</a:t>
            </a:r>
            <a:r>
              <a:rPr lang="en-US" sz="1600" b="0" i="0" u="non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0" i="0" u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formally documents the accident or near miss, and shows what actions lead up to the incident and what actions were taken.</a:t>
            </a:r>
            <a:endParaRPr lang="en-US" sz="16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225201-10A8-EC62-B09E-F5F85851FCFE}"/>
              </a:ext>
            </a:extLst>
          </p:cNvPr>
          <p:cNvSpPr txBox="1"/>
          <p:nvPr/>
        </p:nvSpPr>
        <p:spPr>
          <a:xfrm>
            <a:off x="4734963" y="5244726"/>
            <a:ext cx="4255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IN DOUBT FILL IT OUT!</a:t>
            </a:r>
            <a:endParaRPr lang="en-US" sz="2000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10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81883" y="1196285"/>
            <a:ext cx="8435857" cy="440011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/>
              <a:t>1.  Internet update using unit software. </a:t>
            </a:r>
          </a:p>
          <a:p>
            <a:pPr lvl="1" eaLnBrk="1" hangingPunct="1"/>
            <a:r>
              <a:rPr lang="en-US" altLang="en-US" sz="2400" dirty="0"/>
              <a:t>Update unit records from wherever you have Internet access and update council records directly from your unit management software. </a:t>
            </a:r>
          </a:p>
          <a:p>
            <a:pPr lvl="1" eaLnBrk="1" hangingPunct="1"/>
            <a:r>
              <a:rPr lang="en-US" altLang="en-US" sz="2400" i="1" dirty="0"/>
              <a:t>If your unit records are up-to-date, this is the fastest and easiest way to renew your unit charter.</a:t>
            </a:r>
            <a:r>
              <a:rPr lang="en-US" altLang="en-US" sz="2400" dirty="0"/>
              <a:t> </a:t>
            </a:r>
          </a:p>
          <a:p>
            <a:pPr eaLnBrk="1" hangingPunct="1">
              <a:buNone/>
            </a:pPr>
            <a:r>
              <a:rPr lang="en-US" altLang="en-US" sz="2800" dirty="0"/>
              <a:t>2.</a:t>
            </a:r>
            <a:r>
              <a:rPr lang="en-US" altLang="en-US" dirty="0"/>
              <a:t>  </a:t>
            </a:r>
            <a:r>
              <a:rPr lang="en-US" altLang="en-US" sz="2800" dirty="0"/>
              <a:t>Internet update without unit software. </a:t>
            </a:r>
          </a:p>
          <a:p>
            <a:pPr lvl="1" eaLnBrk="1" hangingPunct="1"/>
            <a:r>
              <a:rPr lang="en-US" altLang="en-US" sz="2400" dirty="0"/>
              <a:t>Do you have computer and Internet access?</a:t>
            </a:r>
          </a:p>
          <a:p>
            <a:pPr lvl="1" eaLnBrk="1" hangingPunct="1"/>
            <a:r>
              <a:rPr lang="en-US" altLang="en-US" sz="2400" dirty="0"/>
              <a:t>You update your unit records by entering the data online.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632" y="469556"/>
            <a:ext cx="2800767" cy="646331"/>
          </a:xfrm>
        </p:spPr>
        <p:txBody>
          <a:bodyPr/>
          <a:lstStyle/>
          <a:p>
            <a:r>
              <a:rPr lang="en-US" altLang="en-US" dirty="0"/>
              <a:t>Rechartering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2871" y="5601346"/>
            <a:ext cx="4638258" cy="715089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800" b="1" u="none" dirty="0">
                <a:solidFill>
                  <a:schemeClr val="tx1"/>
                </a:solidFill>
              </a:rPr>
              <a:t>Seek out your Unit Commissioner and start/complete </a:t>
            </a:r>
            <a:r>
              <a:rPr lang="en-US" altLang="en-US" sz="1800" b="1" i="1" u="none" dirty="0">
                <a:solidFill>
                  <a:schemeClr val="tx1"/>
                </a:solidFill>
              </a:rPr>
              <a:t>early</a:t>
            </a:r>
          </a:p>
        </p:txBody>
      </p:sp>
    </p:spTree>
    <p:extLst>
      <p:ext uri="{BB962C8B-B14F-4D97-AF65-F5344CB8AC3E}">
        <p14:creationId xmlns:p14="http://schemas.microsoft.com/office/powerpoint/2010/main" val="1213601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81883" y="1196285"/>
            <a:ext cx="8435857" cy="5162412"/>
          </a:xfrm>
          <a:noFill/>
        </p:spPr>
        <p:txBody>
          <a:bodyPr/>
          <a:lstStyle/>
          <a:p>
            <a:pPr marL="609600" indent="-609600" eaLnBrk="1" hangingPunct="1">
              <a:spcBef>
                <a:spcPts val="120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Common mistakes to avoid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You must have five paid youth members</a:t>
            </a:r>
            <a:r>
              <a:rPr lang="en-US" altLang="en-US" sz="2800" dirty="0">
                <a:solidFill>
                  <a:srgbClr val="FF0000"/>
                </a:solidFill>
              </a:rPr>
              <a:t>*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Changes/deletions to the field sheets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Adding members and leaders</a:t>
            </a:r>
          </a:p>
          <a:p>
            <a:pPr marL="914400" lvl="1" indent="0" eaLnBrk="1" hangingPunct="1">
              <a:buNone/>
            </a:pPr>
            <a:r>
              <a:rPr lang="en-US" altLang="en-US" sz="2400" dirty="0">
                <a:solidFill>
                  <a:schemeClr val="accent6"/>
                </a:solidFill>
              </a:rPr>
              <a:t>New members can only be added by using a paper Scouting America application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Must have the signature of the Executive Officer of Charter Organization, or the COR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All monies must be paid in full … best to pay by check, not Credit Card!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12" y="469556"/>
            <a:ext cx="4419800" cy="646331"/>
          </a:xfrm>
        </p:spPr>
        <p:txBody>
          <a:bodyPr/>
          <a:lstStyle/>
          <a:p>
            <a:r>
              <a:rPr lang="en-US" altLang="en-US" dirty="0"/>
              <a:t>Rechartering  </a:t>
            </a:r>
            <a:r>
              <a:rPr lang="en-US" altLang="en-US" sz="3200" dirty="0"/>
              <a:t>(cont’d)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00720" y="5923344"/>
            <a:ext cx="6902984" cy="414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9pPr>
          </a:lstStyle>
          <a:p>
            <a:pPr marL="609600" indent="-609600" algn="ctr" eaLnBrk="1" hangingPunct="1">
              <a:spcBef>
                <a:spcPts val="1200"/>
              </a:spcBef>
              <a:buFontTx/>
              <a:buNone/>
            </a:pPr>
            <a:r>
              <a:rPr lang="en-US" altLang="en-US" sz="2000" u="none" kern="0" dirty="0">
                <a:solidFill>
                  <a:srgbClr val="FF0000"/>
                </a:solidFill>
              </a:rPr>
              <a:t>* </a:t>
            </a:r>
            <a:r>
              <a:rPr lang="en-US" altLang="en-US" sz="2000" u="none" kern="0" dirty="0">
                <a:solidFill>
                  <a:schemeClr val="tx1"/>
                </a:solidFill>
              </a:rPr>
              <a:t>3 dual-registered OK as long as 2 primary-registered</a:t>
            </a:r>
          </a:p>
        </p:txBody>
      </p:sp>
    </p:spTree>
    <p:extLst>
      <p:ext uri="{BB962C8B-B14F-4D97-AF65-F5344CB8AC3E}">
        <p14:creationId xmlns:p14="http://schemas.microsoft.com/office/powerpoint/2010/main" val="1494467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8" y="469556"/>
            <a:ext cx="5254644" cy="646331"/>
          </a:xfrm>
        </p:spPr>
        <p:txBody>
          <a:bodyPr/>
          <a:lstStyle/>
          <a:p>
            <a:r>
              <a:rPr lang="en-US" altLang="en-US" dirty="0"/>
              <a:t>Annual Program Records</a:t>
            </a:r>
            <a:endParaRPr lang="en-US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249931" y="5498129"/>
            <a:ext cx="6644138" cy="369332"/>
          </a:xfr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1800" u="sng" kern="1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TroopLeader.org/Annual-Planning-Conference/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CB3C05-0454-47D0-A87D-12E782E8F20D}"/>
              </a:ext>
            </a:extLst>
          </p:cNvPr>
          <p:cNvGrpSpPr/>
          <p:nvPr/>
        </p:nvGrpSpPr>
        <p:grpSpPr>
          <a:xfrm>
            <a:off x="1106615" y="1162269"/>
            <a:ext cx="6930770" cy="4288145"/>
            <a:chOff x="1106615" y="1162269"/>
            <a:chExt cx="6930770" cy="42881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0C6948-62D7-4403-8F71-8DF439491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373" r="1606" b="65178"/>
            <a:stretch/>
          </p:blipFill>
          <p:spPr>
            <a:xfrm>
              <a:off x="1106615" y="1162269"/>
              <a:ext cx="6930770" cy="12934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4A5052-D632-4C16-8CDA-14BC4AB95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726" r="1606"/>
            <a:stretch/>
          </p:blipFill>
          <p:spPr>
            <a:xfrm>
              <a:off x="1106615" y="1689290"/>
              <a:ext cx="6930770" cy="3761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947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8144" y="1457540"/>
            <a:ext cx="7975214" cy="46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en-US" sz="2800" u="none" dirty="0">
                <a:solidFill>
                  <a:schemeClr val="tx2"/>
                </a:solidFill>
              </a:rPr>
              <a:t>This session discusses the need for keeping timely and accurate records of a unit’s finances, as well as the attendance and advancement of each Scout.  The different forms of records – paper/computer – will be reviewed.  Council requirements for advancement reports and re-chartering will also be addressed.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Catalog</a:t>
            </a:r>
          </a:p>
        </p:txBody>
      </p:sp>
    </p:spTree>
    <p:extLst>
      <p:ext uri="{BB962C8B-B14F-4D97-AF65-F5344CB8AC3E}">
        <p14:creationId xmlns:p14="http://schemas.microsoft.com/office/powerpoint/2010/main" val="3904961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65532" y="1326911"/>
            <a:ext cx="8027697" cy="4415243"/>
          </a:xfrm>
          <a:noFill/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Research Results …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0" dirty="0">
                <a:solidFill>
                  <a:schemeClr val="accent6"/>
                </a:solidFill>
              </a:rPr>
              <a:t>A common element of strong troops is they all have a </a:t>
            </a:r>
            <a:r>
              <a:rPr lang="en-US" sz="2400" dirty="0">
                <a:solidFill>
                  <a:schemeClr val="accent6"/>
                </a:solidFill>
              </a:rPr>
              <a:t>good annual program planned a year in advance </a:t>
            </a:r>
            <a:r>
              <a:rPr lang="en-US" sz="2400" b="0" dirty="0">
                <a:solidFill>
                  <a:schemeClr val="accent6"/>
                </a:solidFill>
              </a:rPr>
              <a:t>… shared with all families via a calendar.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0" dirty="0">
                <a:solidFill>
                  <a:schemeClr val="accent6"/>
                </a:solidFill>
              </a:rPr>
              <a:t>A shared annual program calendar will attract more families and Scouts will stay involved longer</a:t>
            </a:r>
            <a:endParaRPr lang="en-US" altLang="en-US" sz="2400" b="0" dirty="0">
              <a:solidFill>
                <a:schemeClr val="accent6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A key element of all successful troops; their annual program plan &amp; planning conference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26" y="469556"/>
            <a:ext cx="6934592" cy="646331"/>
          </a:xfrm>
        </p:spPr>
        <p:txBody>
          <a:bodyPr/>
          <a:lstStyle/>
          <a:p>
            <a:r>
              <a:rPr lang="en-US" altLang="en-US" dirty="0"/>
              <a:t>Annual Program Records </a:t>
            </a:r>
            <a:r>
              <a:rPr lang="en-US" altLang="en-US" sz="3200" dirty="0"/>
              <a:t>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07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65532" y="1326911"/>
            <a:ext cx="3945210" cy="4415243"/>
          </a:xfr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u="sng" dirty="0">
                <a:solidFill>
                  <a:schemeClr val="tx1"/>
                </a:solidFill>
              </a:rPr>
              <a:t>Preparations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Gather key info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Discuss with SPL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SPL shares with PLC+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Conference Invites to</a:t>
            </a:r>
          </a:p>
          <a:p>
            <a:pPr marL="1203325" lvl="2" indent="-3460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Youth Leaders</a:t>
            </a:r>
          </a:p>
          <a:p>
            <a:pPr marL="1203325" lvl="2" indent="-3460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Committee</a:t>
            </a:r>
          </a:p>
          <a:p>
            <a:pPr marL="1203325" lvl="2" indent="-3460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ASMs</a:t>
            </a:r>
          </a:p>
          <a:p>
            <a:pPr marL="1203325" lvl="2" indent="-3460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Unit Commissioner  (opt)</a:t>
            </a:r>
          </a:p>
          <a:p>
            <a:pPr marL="1203325" lvl="2" indent="-3460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Others?</a:t>
            </a:r>
          </a:p>
          <a:p>
            <a:pPr marL="457200" lvl="1" indent="0" eaLnBrk="1" hangingPunct="1">
              <a:spcBef>
                <a:spcPts val="600"/>
              </a:spcBef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914400" lvl="1" indent="-457200" eaLnBrk="1" hangingPunct="1">
              <a:spcBef>
                <a:spcPts val="1200"/>
              </a:spcBef>
              <a:buFont typeface="+mj-lt"/>
              <a:buAutoNum type="arabicPeriod"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382" y="469556"/>
            <a:ext cx="6195287" cy="646331"/>
          </a:xfrm>
        </p:spPr>
        <p:txBody>
          <a:bodyPr/>
          <a:lstStyle/>
          <a:p>
            <a:r>
              <a:rPr lang="en-US" altLang="en-US" dirty="0"/>
              <a:t>Program Planning Conference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0" y="1326911"/>
            <a:ext cx="3994484" cy="4415243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sz="2800" u="sng" kern="0" dirty="0">
                <a:solidFill>
                  <a:schemeClr val="tx1"/>
                </a:solidFill>
              </a:rPr>
              <a:t>The Conference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u="none" kern="0" dirty="0">
                <a:solidFill>
                  <a:schemeClr val="accent6"/>
                </a:solidFill>
              </a:rPr>
              <a:t>Unit goals discussion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u="none" kern="0" dirty="0">
                <a:solidFill>
                  <a:schemeClr val="accent6"/>
                </a:solidFill>
              </a:rPr>
              <a:t>Share draft calendar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u="none" kern="0" dirty="0">
                <a:solidFill>
                  <a:schemeClr val="accent6"/>
                </a:solidFill>
              </a:rPr>
              <a:t>Discuss dates &amp; events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u="none" kern="0" dirty="0">
                <a:solidFill>
                  <a:schemeClr val="accent6"/>
                </a:solidFill>
              </a:rPr>
              <a:t>SPL shares ideas/ desires of youth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u="none" kern="0" dirty="0">
                <a:solidFill>
                  <a:schemeClr val="accent6"/>
                </a:solidFill>
              </a:rPr>
              <a:t>Other important dates</a:t>
            </a:r>
          </a:p>
          <a:p>
            <a:pPr marL="1203325" lvl="2" indent="-3460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u="none" kern="0" dirty="0">
                <a:solidFill>
                  <a:schemeClr val="tx1"/>
                </a:solidFill>
              </a:rPr>
              <a:t>Open House, W2S </a:t>
            </a:r>
            <a:r>
              <a:rPr lang="en-US" altLang="en-US" sz="1600" u="none" kern="0" dirty="0" err="1">
                <a:solidFill>
                  <a:schemeClr val="tx1"/>
                </a:solidFill>
              </a:rPr>
              <a:t>Xtn</a:t>
            </a:r>
            <a:r>
              <a:rPr lang="en-US" altLang="en-US" sz="1600" u="none" kern="0" dirty="0">
                <a:solidFill>
                  <a:schemeClr val="tx1"/>
                </a:solidFill>
              </a:rPr>
              <a:t>,</a:t>
            </a:r>
          </a:p>
          <a:p>
            <a:pPr marL="1203325" lvl="2" indent="-34607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u="none" kern="0" dirty="0">
                <a:solidFill>
                  <a:schemeClr val="tx1"/>
                </a:solidFill>
              </a:rPr>
              <a:t>BORs, COHs, Service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u="none" kern="0" dirty="0">
                <a:solidFill>
                  <a:schemeClr val="accent6"/>
                </a:solidFill>
              </a:rPr>
              <a:t>Final discussion &amp; vote</a:t>
            </a:r>
          </a:p>
          <a:p>
            <a:pPr marL="91440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u="none" kern="0" dirty="0">
                <a:solidFill>
                  <a:schemeClr val="accent6"/>
                </a:solidFill>
              </a:rPr>
              <a:t>Share it!</a:t>
            </a:r>
          </a:p>
          <a:p>
            <a:pPr marL="457200" lvl="1" indent="0" eaLnBrk="1" hangingPunct="1">
              <a:spcBef>
                <a:spcPts val="600"/>
              </a:spcBef>
              <a:buFontTx/>
              <a:buNone/>
            </a:pPr>
            <a:endParaRPr lang="en-US" altLang="en-US" sz="2000" u="none" kern="0" dirty="0">
              <a:solidFill>
                <a:schemeClr val="accent6"/>
              </a:solidFill>
            </a:endParaRPr>
          </a:p>
          <a:p>
            <a:pPr marL="914400" lvl="1" indent="-457200" eaLnBrk="1" hangingPunct="1">
              <a:spcBef>
                <a:spcPts val="1200"/>
              </a:spcBef>
              <a:buFont typeface="+mj-lt"/>
              <a:buAutoNum type="arabicPeriod"/>
            </a:pPr>
            <a:endParaRPr lang="en-US" altLang="en-US" sz="2400" u="none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02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47508" y="1196285"/>
            <a:ext cx="8470230" cy="4747890"/>
          </a:xfrm>
          <a:noFill/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 sz="2800" dirty="0">
                <a:solidFill>
                  <a:schemeClr val="accent6"/>
                </a:solidFill>
              </a:rPr>
              <a:t>Coordinate unit fundraising – Guide to Safe Scouting </a:t>
            </a:r>
          </a:p>
          <a:p>
            <a:pPr marL="914400" lvl="1" indent="-625475" eaLnBrk="1" hangingPunct="1">
              <a:spcBef>
                <a:spcPts val="60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“… all unit fund raisers must obtain written approval from the local council not less than 14 days before the fundraising activity.” – Unit Money-Earning Application, BSA 34427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800" dirty="0">
                <a:solidFill>
                  <a:schemeClr val="accent6"/>
                </a:solidFill>
              </a:rPr>
              <a:t>Unit budget records</a:t>
            </a:r>
          </a:p>
          <a:p>
            <a:pPr marL="569913" lvl="1" indent="0" eaLnBrk="1" hangingPunct="1"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BSA  510-275, Budget Guide</a:t>
            </a:r>
          </a:p>
          <a:p>
            <a:pPr marL="569913" lvl="1" indent="0" eaLnBrk="1" hangingPunct="1">
              <a:spcBef>
                <a:spcPts val="600"/>
              </a:spcBef>
              <a:buNone/>
            </a:pPr>
            <a:r>
              <a:rPr lang="en-US" altLang="en-US" sz="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https://filestore.scouting.org/filestore/boyscouts/pdf/510-275-BudgetPlanning.pdf</a:t>
            </a:r>
            <a:endParaRPr lang="en-US" altLang="en-US" sz="800" dirty="0">
              <a:solidFill>
                <a:schemeClr val="accent2"/>
              </a:solidFill>
            </a:endParaRPr>
          </a:p>
          <a:p>
            <a:pPr marL="569913" lvl="1" indent="0" eaLnBrk="1" hangingPunct="1">
              <a:spcBef>
                <a:spcPts val="60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Annual Program Planning </a:t>
            </a:r>
          </a:p>
          <a:p>
            <a:pPr marL="569913" lvl="1" indent="0" eaLnBrk="1" hangingPunct="1">
              <a:spcBef>
                <a:spcPts val="60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Conference Guide </a:t>
            </a:r>
            <a:r>
              <a:rPr lang="en-US" altLang="en-US" sz="1800" dirty="0">
                <a:solidFill>
                  <a:schemeClr val="tx1"/>
                </a:solidFill>
              </a:rPr>
              <a:t>(interactive PPTX)</a:t>
            </a:r>
          </a:p>
          <a:p>
            <a:pPr marL="569913" lvl="1" indent="0" eaLnBrk="1" hangingPunct="1">
              <a:spcBef>
                <a:spcPts val="600"/>
              </a:spcBef>
              <a:buNone/>
            </a:pPr>
            <a:r>
              <a:rPr lang="en-US" altLang="en-US" sz="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https://filestore.scouting.org/filestore/boyscouts/pdf/510-275-BudgetPlanning.pdf</a:t>
            </a:r>
            <a:endParaRPr lang="en-US" altLang="en-US" sz="8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71" y="469556"/>
            <a:ext cx="5066515" cy="646331"/>
          </a:xfrm>
        </p:spPr>
        <p:txBody>
          <a:bodyPr/>
          <a:lstStyle/>
          <a:p>
            <a:r>
              <a:rPr lang="en-US" altLang="en-US" dirty="0"/>
              <a:t>Troop Financial Records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CE95A-628D-5851-3738-267C20233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986" y="3230244"/>
            <a:ext cx="3149443" cy="24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1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47508" y="1196285"/>
            <a:ext cx="8470230" cy="742518"/>
          </a:xfrm>
          <a:noFill/>
        </p:spPr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BSA  </a:t>
            </a:r>
            <a:r>
              <a:rPr lang="en-US" altLang="en-US" sz="2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510-277</a:t>
            </a:r>
            <a:r>
              <a:rPr lang="en-US" altLang="en-US" sz="2400" dirty="0"/>
              <a:t>, Troop Operating Budget Worksheet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71" y="469556"/>
            <a:ext cx="5066515" cy="646331"/>
          </a:xfrm>
        </p:spPr>
        <p:txBody>
          <a:bodyPr/>
          <a:lstStyle/>
          <a:p>
            <a:r>
              <a:rPr lang="en-US" altLang="en-US" dirty="0"/>
              <a:t>Troop Financial Records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b="37619"/>
          <a:stretch>
            <a:fillRect/>
          </a:stretch>
        </p:blipFill>
        <p:spPr bwMode="auto">
          <a:xfrm>
            <a:off x="936600" y="1739423"/>
            <a:ext cx="4522891" cy="450580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6301409" y="4851400"/>
            <a:ext cx="2691338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none" dirty="0">
                <a:solidFill>
                  <a:schemeClr val="accent6"/>
                </a:solidFill>
              </a:rPr>
              <a:t>IF THESE DON’T MATCH, THE COMMITTEE AND UNIT LEADER MAY HAVE WORK TO DO!</a:t>
            </a:r>
          </a:p>
        </p:txBody>
      </p:sp>
      <p:cxnSp>
        <p:nvCxnSpPr>
          <p:cNvPr id="9" name="Straight Arrow Connector 8"/>
          <p:cNvCxnSpPr>
            <a:cxnSpLocks noChangeShapeType="1"/>
            <a:stCxn id="11" idx="1"/>
          </p:cNvCxnSpPr>
          <p:nvPr/>
        </p:nvCxnSpPr>
        <p:spPr bwMode="auto">
          <a:xfrm flipH="1">
            <a:off x="5459491" y="3818732"/>
            <a:ext cx="1458834" cy="217643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  <a:stCxn id="12" idx="1"/>
          </p:cNvCxnSpPr>
          <p:nvPr/>
        </p:nvCxnSpPr>
        <p:spPr bwMode="auto">
          <a:xfrm flipH="1">
            <a:off x="5431991" y="2536825"/>
            <a:ext cx="1598534" cy="277769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6918325" y="3633788"/>
            <a:ext cx="1108075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none">
                <a:solidFill>
                  <a:schemeClr val="accent6"/>
                </a:solidFill>
              </a:rPr>
              <a:t>INCOME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030525" y="2352675"/>
            <a:ext cx="1428750" cy="368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none">
                <a:solidFill>
                  <a:schemeClr val="accent6"/>
                </a:solidFill>
              </a:rPr>
              <a:t>EXPENSES</a:t>
            </a:r>
          </a:p>
        </p:txBody>
      </p:sp>
    </p:spTree>
    <p:extLst>
      <p:ext uri="{BB962C8B-B14F-4D97-AF65-F5344CB8AC3E}">
        <p14:creationId xmlns:p14="http://schemas.microsoft.com/office/powerpoint/2010/main" val="1717474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47508" y="1196285"/>
            <a:ext cx="8470230" cy="474789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Youth protection</a:t>
            </a:r>
          </a:p>
          <a:p>
            <a:pPr lvl="1" eaLnBrk="1" hangingPunct="1">
              <a:lnSpc>
                <a:spcPct val="90000"/>
              </a:lnSpc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Registration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Adult protection</a:t>
            </a:r>
          </a:p>
          <a:p>
            <a:pPr lvl="1" eaLnBrk="1" hangingPunct="1">
              <a:lnSpc>
                <a:spcPct val="90000"/>
              </a:lnSpc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Training and tour permits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Risk management and preparedness</a:t>
            </a:r>
          </a:p>
          <a:p>
            <a:pPr lvl="1" eaLnBrk="1" hangingPunct="1">
              <a:lnSpc>
                <a:spcPct val="90000"/>
              </a:lnSpc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Guide to Safe Scouting:  				</a:t>
            </a:r>
            <a:r>
              <a:rPr lang="en-US" altLang="en-US" sz="1400" dirty="0">
                <a:solidFill>
                  <a:schemeClr val="accent6"/>
                </a:solidFill>
              </a:rPr>
              <a:t>www.scouting.org/scoutsource/HealthandSafety/GSS/toc.aspx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lvl="1" eaLnBrk="1" hangingPunct="1">
              <a:lnSpc>
                <a:spcPct val="90000"/>
              </a:lnSpc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Tour permits and medical forms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Conduct of scouting methods</a:t>
            </a:r>
          </a:p>
          <a:p>
            <a:pPr lvl="1" eaLnBrk="1" hangingPunct="1">
              <a:lnSpc>
                <a:spcPct val="90000"/>
              </a:lnSpc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Unit management and advancement records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Affirmation and renewal of scouting aims</a:t>
            </a:r>
          </a:p>
          <a:p>
            <a:pPr lvl="1" eaLnBrk="1" hangingPunct="1">
              <a:lnSpc>
                <a:spcPct val="90000"/>
              </a:lnSpc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Rechartering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141" y="469556"/>
            <a:ext cx="5549789" cy="646331"/>
          </a:xfrm>
        </p:spPr>
        <p:txBody>
          <a:bodyPr/>
          <a:lstStyle/>
          <a:p>
            <a:r>
              <a:rPr lang="en-US" altLang="en-US" dirty="0"/>
              <a:t>BSA Forms Recap – Why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657" y="323504"/>
            <a:ext cx="3904687" cy="598046"/>
          </a:xfrm>
        </p:spPr>
        <p:txBody>
          <a:bodyPr/>
          <a:lstStyle/>
          <a:p>
            <a:r>
              <a:rPr lang="en-US" altLang="en-US" sz="3600" dirty="0">
                <a:latin typeface="Arial" charset="0"/>
                <a:cs typeface="Arial" charset="0"/>
              </a:rPr>
              <a:t>Any Questions?</a:t>
            </a:r>
          </a:p>
        </p:txBody>
      </p:sp>
      <p:pic>
        <p:nvPicPr>
          <p:cNvPr id="1026" name="Picture 2" descr="Image result for monty python and the holy gr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9" y="1410554"/>
            <a:ext cx="7577502" cy="41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1823" y="5769247"/>
            <a:ext cx="7320355" cy="598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3366FF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3366FF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3366FF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3366FF"/>
                </a:solidFill>
                <a:latin typeface="+mn-lt"/>
              </a:defRPr>
            </a:lvl9pPr>
          </a:lstStyle>
          <a:p>
            <a:pPr algn="ctr"/>
            <a:r>
              <a:rPr lang="en-US" altLang="en-US" sz="3600" u="none" kern="0" dirty="0">
                <a:latin typeface="Arial" charset="0"/>
                <a:cs typeface="Arial" charset="0"/>
              </a:rPr>
              <a:t>Thank you for YOUR Service!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3207" y="1448396"/>
            <a:ext cx="783590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3366FF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Tx/>
              <a:buChar char="•"/>
            </a:pPr>
            <a:r>
              <a:rPr lang="en-US" altLang="en-US" u="none" kern="0" dirty="0">
                <a:solidFill>
                  <a:schemeClr val="tx1"/>
                </a:solidFill>
              </a:rPr>
              <a:t>The Why, Who &amp; How of record keeping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Tx/>
              <a:buChar char="•"/>
            </a:pPr>
            <a:r>
              <a:rPr lang="en-US" altLang="en-US" u="none" kern="0" dirty="0">
                <a:solidFill>
                  <a:schemeClr val="tx1"/>
                </a:solidFill>
              </a:rPr>
              <a:t>Forms, in general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Tx/>
              <a:buChar char="•"/>
            </a:pPr>
            <a:r>
              <a:rPr lang="en-US" altLang="en-US" u="none" kern="0" dirty="0">
                <a:solidFill>
                  <a:schemeClr val="tx1"/>
                </a:solidFill>
              </a:rPr>
              <a:t>Registration Form – </a:t>
            </a:r>
            <a:r>
              <a:rPr lang="en-US" altLang="en-US" sz="2600" u="none" kern="0" dirty="0">
                <a:solidFill>
                  <a:schemeClr val="tx1"/>
                </a:solidFill>
              </a:rPr>
              <a:t>“where it all begins”</a:t>
            </a:r>
            <a:endParaRPr lang="en-US" altLang="en-US" u="none" kern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Tx/>
              <a:buChar char="•"/>
            </a:pPr>
            <a:r>
              <a:rPr lang="en-US" altLang="en-US" u="none" kern="0" dirty="0">
                <a:solidFill>
                  <a:schemeClr val="tx1"/>
                </a:solidFill>
              </a:rPr>
              <a:t>Advancement </a:t>
            </a:r>
            <a:r>
              <a:rPr lang="en-US" altLang="en-US" sz="2600" u="none" kern="0" dirty="0">
                <a:solidFill>
                  <a:schemeClr val="tx1"/>
                </a:solidFill>
              </a:rPr>
              <a:t>(&amp; Automated Record Keeping)</a:t>
            </a:r>
            <a:endParaRPr lang="en-US" altLang="en-US" u="none" kern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Tx/>
              <a:buChar char="•"/>
            </a:pPr>
            <a:r>
              <a:rPr lang="en-US" altLang="en-US" u="none" kern="0" dirty="0">
                <a:solidFill>
                  <a:schemeClr val="tx1"/>
                </a:solidFill>
              </a:rPr>
              <a:t>Medical Forms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Tx/>
              <a:buChar char="•"/>
            </a:pPr>
            <a:r>
              <a:rPr lang="en-US" altLang="en-US" u="none" kern="0" dirty="0">
                <a:solidFill>
                  <a:schemeClr val="tx1"/>
                </a:solidFill>
              </a:rPr>
              <a:t>Rechartering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Tx/>
              <a:buChar char="•"/>
            </a:pPr>
            <a:r>
              <a:rPr lang="en-US" altLang="en-US" u="none" kern="0" dirty="0">
                <a:solidFill>
                  <a:schemeClr val="tx1"/>
                </a:solidFill>
              </a:rPr>
              <a:t>Financial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052" y="449536"/>
            <a:ext cx="1697901" cy="64633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529389" y="1340660"/>
            <a:ext cx="8161422" cy="4747890"/>
          </a:xfrm>
          <a:noFill/>
        </p:spPr>
        <p:txBody>
          <a:bodyPr/>
          <a:lstStyle/>
          <a:p>
            <a:pPr marL="515938" indent="-51593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Youth protection</a:t>
            </a:r>
            <a:endParaRPr lang="en-US" altLang="en-US" dirty="0"/>
          </a:p>
          <a:p>
            <a:pPr marL="515938" indent="-51593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Adult protection</a:t>
            </a:r>
          </a:p>
          <a:p>
            <a:pPr marL="515938" indent="-51593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Risk management and preparedness</a:t>
            </a:r>
          </a:p>
          <a:p>
            <a:pPr marL="515938" indent="-51593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Conduct of scouting methods</a:t>
            </a:r>
          </a:p>
          <a:p>
            <a:pPr marL="515938" indent="-51593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Affirmation and renewal of scouting aims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475" y="469556"/>
            <a:ext cx="4237057" cy="646331"/>
          </a:xfrm>
        </p:spPr>
        <p:txBody>
          <a:bodyPr/>
          <a:lstStyle/>
          <a:p>
            <a:r>
              <a:rPr lang="en-US" altLang="en-US" u="sng" dirty="0"/>
              <a:t>Why</a:t>
            </a:r>
            <a:r>
              <a:rPr lang="en-US" altLang="en-US" dirty="0"/>
              <a:t> Keep Records?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9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Youth and Adult members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Scoutmaster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Committee Chair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Merit Badge Counselor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Activity Coordinator &amp; delegates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Advancement Chair/Coordinator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Treasurer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Chartered Organization Rep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63706" y="469556"/>
            <a:ext cx="4416595" cy="646331"/>
          </a:xfrm>
        </p:spPr>
        <p:txBody>
          <a:bodyPr/>
          <a:lstStyle/>
          <a:p>
            <a:r>
              <a:rPr lang="en-US" altLang="en-US" u="sng" dirty="0"/>
              <a:t>Who</a:t>
            </a:r>
            <a:r>
              <a:rPr lang="en-US" altLang="en-US" dirty="0"/>
              <a:t> Keeps Records?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13657" y="1285660"/>
            <a:ext cx="8277154" cy="4747890"/>
          </a:xfrm>
          <a:noFill/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Scouts BSA – National level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Standard formats which convey information outside the unit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Authentication, preparation &amp; documentation -- tied to “why”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Automated Troop Record Software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Convey information from one purpose to another, easily 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Supports many troop functions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Relieves </a:t>
            </a:r>
            <a:r>
              <a:rPr lang="en-US" altLang="en-US" sz="2000" u="sng" dirty="0">
                <a:solidFill>
                  <a:schemeClr val="accent6"/>
                </a:solidFill>
              </a:rPr>
              <a:t>volunteers</a:t>
            </a:r>
            <a:r>
              <a:rPr lang="en-US" altLang="en-US" sz="2000" dirty="0">
                <a:solidFill>
                  <a:schemeClr val="accent6"/>
                </a:solidFill>
              </a:rPr>
              <a:t> of administrative workload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Hardcopy Troop Records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OK for smaller units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84" y="469556"/>
            <a:ext cx="5404044" cy="646331"/>
          </a:xfrm>
        </p:spPr>
        <p:txBody>
          <a:bodyPr/>
          <a:lstStyle/>
          <a:p>
            <a:r>
              <a:rPr lang="en-US" altLang="en-US" dirty="0"/>
              <a:t> Record Keeping … </a:t>
            </a:r>
            <a:r>
              <a:rPr lang="en-US" altLang="en-US" u="sng" dirty="0"/>
              <a:t>How</a:t>
            </a:r>
            <a:r>
              <a:rPr lang="en-US" altLang="en-US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8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13657" y="1271910"/>
            <a:ext cx="8277154" cy="4747890"/>
          </a:xfrm>
          <a:noFill/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No job is finished until the paperwork is complete</a:t>
            </a:r>
            <a:endParaRPr lang="en-US" altLang="en-US" sz="2000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All Forms Must be …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US" altLang="en-US" sz="2400" dirty="0">
                <a:solidFill>
                  <a:schemeClr val="accent6"/>
                </a:solidFill>
              </a:rPr>
              <a:t>Accurate (don’t estimate)</a:t>
            </a:r>
          </a:p>
          <a:p>
            <a:pPr lvl="2" eaLnBrk="1" hangingPunct="1">
              <a:lnSpc>
                <a:spcPct val="90000"/>
              </a:lnSpc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Don’t use “Approximately 15 Scouts and 4 Adults”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US" altLang="en-US" sz="2400" dirty="0">
                <a:solidFill>
                  <a:schemeClr val="accent6"/>
                </a:solidFill>
              </a:rPr>
              <a:t>Legible (typed or printed is best)</a:t>
            </a:r>
          </a:p>
          <a:p>
            <a:pPr lvl="2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If your intended audience can’t read it …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US" altLang="en-US" sz="2400" dirty="0">
                <a:solidFill>
                  <a:schemeClr val="accent6"/>
                </a:solidFill>
              </a:rPr>
              <a:t>Complete (don’t submit a partial form)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marL="342900" lvl="1" indent="-342900" eaLnBrk="1" hangingPunct="1"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ea typeface="+mn-ea"/>
              </a:rPr>
              <a:t>So, where do we </a:t>
            </a:r>
            <a:r>
              <a:rPr lang="en-US" altLang="en-US" u="sng" dirty="0">
                <a:solidFill>
                  <a:schemeClr val="tx1"/>
                </a:solidFill>
                <a:ea typeface="+mn-ea"/>
              </a:rPr>
              <a:t>get</a:t>
            </a:r>
            <a:r>
              <a:rPr lang="en-US" altLang="en-US" dirty="0">
                <a:solidFill>
                  <a:schemeClr val="tx1"/>
                </a:solidFill>
                <a:ea typeface="+mn-ea"/>
              </a:rPr>
              <a:t> the forms ?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944" y="469556"/>
            <a:ext cx="2570126" cy="646331"/>
          </a:xfrm>
        </p:spPr>
        <p:txBody>
          <a:bodyPr/>
          <a:lstStyle/>
          <a:p>
            <a:r>
              <a:rPr lang="en-US" altLang="en-US" dirty="0"/>
              <a:t> BSA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6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65532" y="1196285"/>
            <a:ext cx="8352208" cy="474789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Ask yourself – or someone else – who owns it?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National ? … Council ? … District ? … Unit ?</a:t>
            </a:r>
            <a:endParaRPr lang="en-US" altLang="en-US" sz="2400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District Executive or District Chair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Council Office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Marriott Scout Service Center</a:t>
            </a:r>
            <a:br>
              <a:rPr lang="en-US" altLang="en-US" sz="2000" dirty="0">
                <a:solidFill>
                  <a:schemeClr val="accent6"/>
                </a:solidFill>
              </a:rPr>
            </a:br>
            <a:r>
              <a:rPr lang="en-US" altLang="en-US" sz="2000" dirty="0">
                <a:solidFill>
                  <a:schemeClr val="accent6"/>
                </a:solidFill>
              </a:rPr>
              <a:t>9190 Rockville Pike Bethesda, MD 20814-3897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Council Website</a:t>
            </a:r>
            <a:endParaRPr lang="en-US" altLang="en-US" sz="1800" dirty="0"/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ncacbsa.org … search for ‘forms’ or ‘resources’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Or, determine the ‘owning’ committee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Scouting America  National Website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scouting.org/resources/info-center/forms/</a:t>
            </a:r>
            <a:endParaRPr lang="en-US" altLang="en-US" sz="1600" dirty="0">
              <a:solidFill>
                <a:schemeClr val="accent6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en-US" sz="2000" dirty="0">
                <a:solidFill>
                  <a:schemeClr val="accent6"/>
                </a:solidFill>
              </a:rPr>
              <a:t>Alternatively … ask yourself which committee/program would likely ‘own’ it?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99" y="469556"/>
            <a:ext cx="5070620" cy="646331"/>
          </a:xfrm>
        </p:spPr>
        <p:txBody>
          <a:bodyPr/>
          <a:lstStyle/>
          <a:p>
            <a:r>
              <a:rPr lang="en-US" altLang="en-US" dirty="0"/>
              <a:t> Finding Scouting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758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sng" strike="noStrike" cap="none" normalizeH="0" baseline="0" smtClean="0">
            <a:ln>
              <a:noFill/>
            </a:ln>
            <a:solidFill>
              <a:srgbClr val="000078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sng" strike="noStrike" cap="none" normalizeH="0" baseline="0" smtClean="0">
            <a:ln>
              <a:noFill/>
            </a:ln>
            <a:solidFill>
              <a:srgbClr val="000078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sng" strike="noStrike" cap="none" normalizeH="0" baseline="0" smtClean="0">
            <a:ln>
              <a:noFill/>
            </a:ln>
            <a:solidFill>
              <a:srgbClr val="000078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sng" strike="noStrike" cap="none" normalizeH="0" baseline="0" smtClean="0">
            <a:ln>
              <a:noFill/>
            </a:ln>
            <a:solidFill>
              <a:srgbClr val="000078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18940</TotalTime>
  <Words>1750</Words>
  <Application>Microsoft Office PowerPoint</Application>
  <PresentationFormat>On-screen Show (4:3)</PresentationFormat>
  <Paragraphs>293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Nova</vt:lpstr>
      <vt:lpstr>Times New Roman</vt:lpstr>
      <vt:lpstr>Verdana</vt:lpstr>
      <vt:lpstr>Wingdings</vt:lpstr>
      <vt:lpstr>Default Design</vt:lpstr>
      <vt:lpstr>1_Default Design</vt:lpstr>
      <vt:lpstr>PowerPoint Presentation</vt:lpstr>
      <vt:lpstr>Troop Record Keeping</vt:lpstr>
      <vt:lpstr>Course Catalog</vt:lpstr>
      <vt:lpstr>Agenda</vt:lpstr>
      <vt:lpstr>Why Keep Records?</vt:lpstr>
      <vt:lpstr>Who Keeps Records?</vt:lpstr>
      <vt:lpstr> Record Keeping … How?</vt:lpstr>
      <vt:lpstr> BSA Forms</vt:lpstr>
      <vt:lpstr> Finding Scouting Forms</vt:lpstr>
      <vt:lpstr> NCAC’s Website</vt:lpstr>
      <vt:lpstr> National’s Info Center Website</vt:lpstr>
      <vt:lpstr> National’s Advancement Site</vt:lpstr>
      <vt:lpstr> National’s Advancement Site</vt:lpstr>
      <vt:lpstr>Scouting Membership Application Forms</vt:lpstr>
      <vt:lpstr>Scouting Membership Application Forms</vt:lpstr>
      <vt:lpstr>Scouting Membership Application Forms</vt:lpstr>
      <vt:lpstr>Scouting Membership Application Forms</vt:lpstr>
      <vt:lpstr>Scouting Membership Application Forms</vt:lpstr>
      <vt:lpstr>Individual Record Forms</vt:lpstr>
      <vt:lpstr>Automated Troop Record Keeping</vt:lpstr>
      <vt:lpstr>BSA Record Standards</vt:lpstr>
      <vt:lpstr>Annual Health &amp; Medical Records</vt:lpstr>
      <vt:lpstr>Medical Forms – 2019 Printing</vt:lpstr>
      <vt:lpstr>Medical Forms – Part C</vt:lpstr>
      <vt:lpstr>Guide to Safe Scouting/Health and Safety </vt:lpstr>
      <vt:lpstr>Accident and Near Miss Reporting https://www.ncacbsa.org/wp-content/uploads/2020/03/Incident-Report-680-016_fillable.pdf</vt:lpstr>
      <vt:lpstr>Rechartering</vt:lpstr>
      <vt:lpstr>Rechartering  (cont’d)</vt:lpstr>
      <vt:lpstr>Annual Program Records</vt:lpstr>
      <vt:lpstr>Annual Program Records (cont’d)</vt:lpstr>
      <vt:lpstr>Program Planning Conference</vt:lpstr>
      <vt:lpstr>Troop Financial Records</vt:lpstr>
      <vt:lpstr>Troop Financial Records</vt:lpstr>
      <vt:lpstr>BSA Forms Recap – Why ?</vt:lpstr>
      <vt:lpstr>PowerPoint Presentation</vt:lpstr>
    </vt:vector>
  </TitlesOfParts>
  <Company>NCAC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BSA403-RecordKeeping-2025</dc:title>
  <dc:creator>Rick Kessel</dc:creator>
  <cp:keywords>NCAC, UoS</cp:keywords>
  <dc:description>Final</dc:description>
  <cp:lastModifiedBy>Melanie</cp:lastModifiedBy>
  <cp:revision>1469</cp:revision>
  <cp:lastPrinted>2016-01-06T04:42:02Z</cp:lastPrinted>
  <dcterms:created xsi:type="dcterms:W3CDTF">2000-06-13T23:05:30Z</dcterms:created>
  <dcterms:modified xsi:type="dcterms:W3CDTF">2025-02-20T03:02:07Z</dcterms:modified>
</cp:coreProperties>
</file>