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8"/>
  </p:notesMasterIdLst>
  <p:handoutMasterIdLst>
    <p:handoutMasterId r:id="rId19"/>
  </p:handoutMasterIdLst>
  <p:sldIdLst>
    <p:sldId id="318" r:id="rId2"/>
    <p:sldId id="319" r:id="rId3"/>
    <p:sldId id="280" r:id="rId4"/>
    <p:sldId id="258" r:id="rId5"/>
    <p:sldId id="259" r:id="rId6"/>
    <p:sldId id="260" r:id="rId7"/>
    <p:sldId id="281" r:id="rId8"/>
    <p:sldId id="261" r:id="rId9"/>
    <p:sldId id="282" r:id="rId10"/>
    <p:sldId id="262" r:id="rId11"/>
    <p:sldId id="321" r:id="rId12"/>
    <p:sldId id="320" r:id="rId13"/>
    <p:sldId id="278" r:id="rId14"/>
    <p:sldId id="264" r:id="rId15"/>
    <p:sldId id="263" r:id="rId16"/>
    <p:sldId id="271" r:id="rId17"/>
  </p:sldIdLst>
  <p:sldSz cx="9144000" cy="6858000" type="screen4x3"/>
  <p:notesSz cx="6858000" cy="9239250"/>
  <p:custDataLst>
    <p:tags r:id="rId20"/>
  </p:custDataLst>
  <p:kinsoku lang="ja-JP" invalStChars="、。，．・：；？！゛゜ヽヾゝゞ々ー’”）〕］｝〉》」』】°‰′″℃￠％ぁぃぅぇぉっゃゅょゎァィゥェォッャュョヮヵヶ!%),.:;?]}｡｣､･ｧｨｩｪｫｬｭｮｯｰﾞﾟ" invalEndChars="‘“（〔［｛〈《「『【￥＄$([\{｢￡"/>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0" userDrawn="1">
          <p15:clr>
            <a:srgbClr val="A4A3A4"/>
          </p15:clr>
        </p15:guide>
        <p15:guide id="2" pos="432" userDrawn="1">
          <p15:clr>
            <a:srgbClr val="A4A3A4"/>
          </p15:clr>
        </p15:guide>
      </p15:sldGuideLst>
    </p:ext>
    <p:ext uri="{2D200454-40CA-4A62-9FC3-DE9A4176ACB9}">
      <p15:notesGuideLst xmlns:p15="http://schemas.microsoft.com/office/powerpoint/2012/main">
        <p15:guide id="1" orient="horz" pos="2911"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6600FF"/>
    <a:srgbClr val="CCE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1BCBE0-D475-4B04-A6BD-A48CAB5E65A8}" v="351" dt="2025-02-17T04:40:00.0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58" autoAdjust="0"/>
    <p:restoredTop sz="95706" autoAdjust="0"/>
  </p:normalViewPr>
  <p:slideViewPr>
    <p:cSldViewPr>
      <p:cViewPr varScale="1">
        <p:scale>
          <a:sx n="84" d="100"/>
          <a:sy n="84" d="100"/>
        </p:scale>
        <p:origin x="634" y="288"/>
      </p:cViewPr>
      <p:guideLst>
        <p:guide orient="horz" pos="960"/>
        <p:guide pos="432"/>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0"/>
    </p:cViewPr>
  </p:sorterViewPr>
  <p:notesViewPr>
    <p:cSldViewPr>
      <p:cViewPr>
        <p:scale>
          <a:sx n="66" d="100"/>
          <a:sy n="66" d="100"/>
        </p:scale>
        <p:origin x="-3144" y="-78"/>
      </p:cViewPr>
      <p:guideLst>
        <p:guide orient="horz" pos="2911"/>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 Barber" userId="e13b10dab593da55" providerId="LiveId" clId="{3D1BCBE0-D475-4B04-A6BD-A48CAB5E65A8}"/>
    <pc:docChg chg="undo custSel addSld delSld modSld sldOrd modMainMaster">
      <pc:chgData name="G Barber" userId="e13b10dab593da55" providerId="LiveId" clId="{3D1BCBE0-D475-4B04-A6BD-A48CAB5E65A8}" dt="2025-02-17T04:44:05.914" v="4326" actId="1037"/>
      <pc:docMkLst>
        <pc:docMk/>
      </pc:docMkLst>
      <pc:sldChg chg="modSp mod">
        <pc:chgData name="G Barber" userId="e13b10dab593da55" providerId="LiveId" clId="{3D1BCBE0-D475-4B04-A6BD-A48CAB5E65A8}" dt="2025-02-16T18:01:10.485" v="227" actId="1035"/>
        <pc:sldMkLst>
          <pc:docMk/>
          <pc:sldMk cId="0" sldId="258"/>
        </pc:sldMkLst>
        <pc:spChg chg="mod">
          <ac:chgData name="G Barber" userId="e13b10dab593da55" providerId="LiveId" clId="{3D1BCBE0-D475-4B04-A6BD-A48CAB5E65A8}" dt="2025-02-16T18:00:43.014" v="220" actId="113"/>
          <ac:spMkLst>
            <pc:docMk/>
            <pc:sldMk cId="0" sldId="258"/>
            <ac:spMk id="5125" creationId="{00000000-0000-0000-0000-000000000000}"/>
          </ac:spMkLst>
        </pc:spChg>
        <pc:spChg chg="mod">
          <ac:chgData name="G Barber" userId="e13b10dab593da55" providerId="LiveId" clId="{3D1BCBE0-D475-4B04-A6BD-A48CAB5E65A8}" dt="2025-02-16T18:01:10.485" v="227" actId="1035"/>
          <ac:spMkLst>
            <pc:docMk/>
            <pc:sldMk cId="0" sldId="258"/>
            <ac:spMk id="5134" creationId="{00000000-0000-0000-0000-000000000000}"/>
          </ac:spMkLst>
        </pc:spChg>
      </pc:sldChg>
      <pc:sldChg chg="modSp mod">
        <pc:chgData name="G Barber" userId="e13b10dab593da55" providerId="LiveId" clId="{3D1BCBE0-D475-4B04-A6BD-A48CAB5E65A8}" dt="2025-02-16T18:29:00.574" v="354" actId="2711"/>
        <pc:sldMkLst>
          <pc:docMk/>
          <pc:sldMk cId="0" sldId="259"/>
        </pc:sldMkLst>
        <pc:spChg chg="mod">
          <ac:chgData name="G Barber" userId="e13b10dab593da55" providerId="LiveId" clId="{3D1BCBE0-D475-4B04-A6BD-A48CAB5E65A8}" dt="2025-02-16T17:51:32.405" v="99" actId="207"/>
          <ac:spMkLst>
            <pc:docMk/>
            <pc:sldMk cId="0" sldId="259"/>
            <ac:spMk id="3" creationId="{857E9FDB-0D19-84A2-DE0D-4FC957F1EAE3}"/>
          </ac:spMkLst>
        </pc:spChg>
        <pc:graphicFrameChg chg="modGraphic">
          <ac:chgData name="G Barber" userId="e13b10dab593da55" providerId="LiveId" clId="{3D1BCBE0-D475-4B04-A6BD-A48CAB5E65A8}" dt="2025-02-16T18:29:00.574" v="354" actId="2711"/>
          <ac:graphicFrameMkLst>
            <pc:docMk/>
            <pc:sldMk cId="0" sldId="259"/>
            <ac:graphicFrameMk id="6" creationId="{EE11FC2E-B08D-47BF-19E0-5F5DA2BC3F10}"/>
          </ac:graphicFrameMkLst>
        </pc:graphicFrameChg>
      </pc:sldChg>
      <pc:sldChg chg="addSp delSp modSp mod modClrScheme chgLayout">
        <pc:chgData name="G Barber" userId="e13b10dab593da55" providerId="LiveId" clId="{3D1BCBE0-D475-4B04-A6BD-A48CAB5E65A8}" dt="2025-02-17T03:33:17.986" v="3678" actId="1035"/>
        <pc:sldMkLst>
          <pc:docMk/>
          <pc:sldMk cId="0" sldId="260"/>
        </pc:sldMkLst>
        <pc:spChg chg="del mod">
          <ac:chgData name="G Barber" userId="e13b10dab593da55" providerId="LiveId" clId="{3D1BCBE0-D475-4B04-A6BD-A48CAB5E65A8}" dt="2025-02-16T17:51:51.661" v="103" actId="478"/>
          <ac:spMkLst>
            <pc:docMk/>
            <pc:sldMk cId="0" sldId="260"/>
            <ac:spMk id="3" creationId="{7D6B4D0F-8F1D-4C23-1BE5-AC1C7688C86E}"/>
          </ac:spMkLst>
        </pc:spChg>
        <pc:spChg chg="add mod">
          <ac:chgData name="G Barber" userId="e13b10dab593da55" providerId="LiveId" clId="{3D1BCBE0-D475-4B04-A6BD-A48CAB5E65A8}" dt="2025-02-16T18:18:14.886" v="309" actId="1076"/>
          <ac:spMkLst>
            <pc:docMk/>
            <pc:sldMk cId="0" sldId="260"/>
            <ac:spMk id="4" creationId="{ACD592DE-1460-62BC-6858-C7584F0F6E36}"/>
          </ac:spMkLst>
        </pc:spChg>
        <pc:spChg chg="add mod">
          <ac:chgData name="G Barber" userId="e13b10dab593da55" providerId="LiveId" clId="{3D1BCBE0-D475-4B04-A6BD-A48CAB5E65A8}" dt="2025-02-16T18:18:14.886" v="309" actId="1076"/>
          <ac:spMkLst>
            <pc:docMk/>
            <pc:sldMk cId="0" sldId="260"/>
            <ac:spMk id="5" creationId="{2BF12197-3DEE-49B2-B2F1-225DF81FEA94}"/>
          </ac:spMkLst>
        </pc:spChg>
        <pc:spChg chg="add del mod">
          <ac:chgData name="G Barber" userId="e13b10dab593da55" providerId="LiveId" clId="{3D1BCBE0-D475-4B04-A6BD-A48CAB5E65A8}" dt="2025-02-16T17:53:42.233" v="123" actId="6264"/>
          <ac:spMkLst>
            <pc:docMk/>
            <pc:sldMk cId="0" sldId="260"/>
            <ac:spMk id="6" creationId="{633C3F59-6AAA-D0A0-A2AE-4B316DE8CFE5}"/>
          </ac:spMkLst>
        </pc:spChg>
        <pc:spChg chg="add del mod">
          <ac:chgData name="G Barber" userId="e13b10dab593da55" providerId="LiveId" clId="{3D1BCBE0-D475-4B04-A6BD-A48CAB5E65A8}" dt="2025-02-16T17:53:42.233" v="123" actId="6264"/>
          <ac:spMkLst>
            <pc:docMk/>
            <pc:sldMk cId="0" sldId="260"/>
            <ac:spMk id="7" creationId="{D5512537-D270-4C0B-0BE7-B5F8C5CBF201}"/>
          </ac:spMkLst>
        </pc:spChg>
        <pc:spChg chg="add del mod">
          <ac:chgData name="G Barber" userId="e13b10dab593da55" providerId="LiveId" clId="{3D1BCBE0-D475-4B04-A6BD-A48CAB5E65A8}" dt="2025-02-16T17:53:51.895" v="124" actId="6264"/>
          <ac:spMkLst>
            <pc:docMk/>
            <pc:sldMk cId="0" sldId="260"/>
            <ac:spMk id="8" creationId="{75970F8F-E55B-53F4-EE97-AC10EEF9D955}"/>
          </ac:spMkLst>
        </pc:spChg>
        <pc:spChg chg="add del mod">
          <ac:chgData name="G Barber" userId="e13b10dab593da55" providerId="LiveId" clId="{3D1BCBE0-D475-4B04-A6BD-A48CAB5E65A8}" dt="2025-02-16T17:53:51.895" v="124" actId="6264"/>
          <ac:spMkLst>
            <pc:docMk/>
            <pc:sldMk cId="0" sldId="260"/>
            <ac:spMk id="9" creationId="{9B32D10A-AB08-B77F-DC96-61F1CADAE6DC}"/>
          </ac:spMkLst>
        </pc:spChg>
        <pc:spChg chg="mod">
          <ac:chgData name="G Barber" userId="e13b10dab593da55" providerId="LiveId" clId="{3D1BCBE0-D475-4B04-A6BD-A48CAB5E65A8}" dt="2025-02-16T17:59:59.944" v="212" actId="1038"/>
          <ac:spMkLst>
            <pc:docMk/>
            <pc:sldMk cId="0" sldId="260"/>
            <ac:spMk id="7170" creationId="{00000000-0000-0000-0000-000000000000}"/>
          </ac:spMkLst>
        </pc:spChg>
        <pc:spChg chg="mod ord">
          <ac:chgData name="G Barber" userId="e13b10dab593da55" providerId="LiveId" clId="{3D1BCBE0-D475-4B04-A6BD-A48CAB5E65A8}" dt="2025-02-16T17:59:54.136" v="211" actId="113"/>
          <ac:spMkLst>
            <pc:docMk/>
            <pc:sldMk cId="0" sldId="260"/>
            <ac:spMk id="7171" creationId="{00000000-0000-0000-0000-000000000000}"/>
          </ac:spMkLst>
        </pc:spChg>
        <pc:spChg chg="mod ord">
          <ac:chgData name="G Barber" userId="e13b10dab593da55" providerId="LiveId" clId="{3D1BCBE0-D475-4B04-A6BD-A48CAB5E65A8}" dt="2025-02-16T18:17:34.625" v="298" actId="20577"/>
          <ac:spMkLst>
            <pc:docMk/>
            <pc:sldMk cId="0" sldId="260"/>
            <ac:spMk id="7172" creationId="{00000000-0000-0000-0000-000000000000}"/>
          </ac:spMkLst>
        </pc:spChg>
        <pc:spChg chg="del mod">
          <ac:chgData name="G Barber" userId="e13b10dab593da55" providerId="LiveId" clId="{3D1BCBE0-D475-4B04-A6BD-A48CAB5E65A8}" dt="2025-02-16T17:51:50.393" v="102" actId="478"/>
          <ac:spMkLst>
            <pc:docMk/>
            <pc:sldMk cId="0" sldId="260"/>
            <ac:spMk id="7173" creationId="{00000000-0000-0000-0000-000000000000}"/>
          </ac:spMkLst>
        </pc:spChg>
        <pc:picChg chg="add del mod">
          <ac:chgData name="G Barber" userId="e13b10dab593da55" providerId="LiveId" clId="{3D1BCBE0-D475-4B04-A6BD-A48CAB5E65A8}" dt="2025-02-16T18:16:48.597" v="292" actId="478"/>
          <ac:picMkLst>
            <pc:docMk/>
            <pc:sldMk cId="0" sldId="260"/>
            <ac:picMk id="10" creationId="{B5CDAD29-F243-92E3-4AC1-579445862C37}"/>
          </ac:picMkLst>
        </pc:picChg>
        <pc:picChg chg="del mod">
          <ac:chgData name="G Barber" userId="e13b10dab593da55" providerId="LiveId" clId="{3D1BCBE0-D475-4B04-A6BD-A48CAB5E65A8}" dt="2025-02-16T18:14:09.159" v="287" actId="478"/>
          <ac:picMkLst>
            <pc:docMk/>
            <pc:sldMk cId="0" sldId="260"/>
            <ac:picMk id="3074" creationId="{A0E137DF-8525-84BF-976D-91EE3934B0C7}"/>
          </ac:picMkLst>
        </pc:picChg>
        <pc:picChg chg="add mod">
          <ac:chgData name="G Barber" userId="e13b10dab593da55" providerId="LiveId" clId="{3D1BCBE0-D475-4B04-A6BD-A48CAB5E65A8}" dt="2025-02-17T03:33:17.986" v="3678" actId="1035"/>
          <ac:picMkLst>
            <pc:docMk/>
            <pc:sldMk cId="0" sldId="260"/>
            <ac:picMk id="3076" creationId="{B2147E81-EF93-0E6D-0750-8C045C94F8E1}"/>
          </ac:picMkLst>
        </pc:picChg>
        <pc:cxnChg chg="del">
          <ac:chgData name="G Barber" userId="e13b10dab593da55" providerId="LiveId" clId="{3D1BCBE0-D475-4B04-A6BD-A48CAB5E65A8}" dt="2025-02-16T17:50:34.974" v="93" actId="478"/>
          <ac:cxnSpMkLst>
            <pc:docMk/>
            <pc:sldMk cId="0" sldId="260"/>
            <ac:cxnSpMk id="2" creationId="{21F5F641-7749-EC41-86D6-4FE70DFC79F2}"/>
          </ac:cxnSpMkLst>
        </pc:cxnChg>
      </pc:sldChg>
      <pc:sldChg chg="addSp delSp modSp mod ord chgLayout">
        <pc:chgData name="G Barber" userId="e13b10dab593da55" providerId="LiveId" clId="{3D1BCBE0-D475-4B04-A6BD-A48CAB5E65A8}" dt="2025-02-17T03:11:11.799" v="3272" actId="1035"/>
        <pc:sldMkLst>
          <pc:docMk/>
          <pc:sldMk cId="0" sldId="261"/>
        </pc:sldMkLst>
        <pc:spChg chg="add del mod">
          <ac:chgData name="G Barber" userId="e13b10dab593da55" providerId="LiveId" clId="{3D1BCBE0-D475-4B04-A6BD-A48CAB5E65A8}" dt="2025-02-16T18:38:02.299" v="511" actId="6264"/>
          <ac:spMkLst>
            <pc:docMk/>
            <pc:sldMk cId="0" sldId="261"/>
            <ac:spMk id="2" creationId="{EED5553A-D82B-5884-3B85-20F8FDE1129B}"/>
          </ac:spMkLst>
        </pc:spChg>
        <pc:spChg chg="add del mod">
          <ac:chgData name="G Barber" userId="e13b10dab593da55" providerId="LiveId" clId="{3D1BCBE0-D475-4B04-A6BD-A48CAB5E65A8}" dt="2025-02-16T18:38:02.299" v="511" actId="6264"/>
          <ac:spMkLst>
            <pc:docMk/>
            <pc:sldMk cId="0" sldId="261"/>
            <ac:spMk id="4" creationId="{91105BF7-B0B9-1145-2358-356FBBC78C26}"/>
          </ac:spMkLst>
        </pc:spChg>
        <pc:spChg chg="mod ord">
          <ac:chgData name="G Barber" userId="e13b10dab593da55" providerId="LiveId" clId="{3D1BCBE0-D475-4B04-A6BD-A48CAB5E65A8}" dt="2025-02-17T01:57:51.387" v="2235" actId="700"/>
          <ac:spMkLst>
            <pc:docMk/>
            <pc:sldMk cId="0" sldId="261"/>
            <ac:spMk id="8194" creationId="{00000000-0000-0000-0000-000000000000}"/>
          </ac:spMkLst>
        </pc:spChg>
        <pc:spChg chg="mod ord">
          <ac:chgData name="G Barber" userId="e13b10dab593da55" providerId="LiveId" clId="{3D1BCBE0-D475-4B04-A6BD-A48CAB5E65A8}" dt="2025-02-17T03:11:11.799" v="3272" actId="1035"/>
          <ac:spMkLst>
            <pc:docMk/>
            <pc:sldMk cId="0" sldId="261"/>
            <ac:spMk id="8195" creationId="{00000000-0000-0000-0000-000000000000}"/>
          </ac:spMkLst>
        </pc:spChg>
        <pc:spChg chg="del">
          <ac:chgData name="G Barber" userId="e13b10dab593da55" providerId="LiveId" clId="{3D1BCBE0-D475-4B04-A6BD-A48CAB5E65A8}" dt="2025-02-16T18:37:59.691" v="510" actId="478"/>
          <ac:spMkLst>
            <pc:docMk/>
            <pc:sldMk cId="0" sldId="261"/>
            <ac:spMk id="8196" creationId="{00000000-0000-0000-0000-000000000000}"/>
          </ac:spMkLst>
        </pc:spChg>
        <pc:picChg chg="del mod">
          <ac:chgData name="G Barber" userId="e13b10dab593da55" providerId="LiveId" clId="{3D1BCBE0-D475-4B04-A6BD-A48CAB5E65A8}" dt="2025-02-17T02:02:18.211" v="2261" actId="478"/>
          <ac:picMkLst>
            <pc:docMk/>
            <pc:sldMk cId="0" sldId="261"/>
            <ac:picMk id="3" creationId="{71D01D7C-55D5-D229-CE8B-AD1210AD2AAC}"/>
          </ac:picMkLst>
        </pc:picChg>
        <pc:picChg chg="add mod">
          <ac:chgData name="G Barber" userId="e13b10dab593da55" providerId="LiveId" clId="{3D1BCBE0-D475-4B04-A6BD-A48CAB5E65A8}" dt="2025-02-17T02:03:04.830" v="2267" actId="166"/>
          <ac:picMkLst>
            <pc:docMk/>
            <pc:sldMk cId="0" sldId="261"/>
            <ac:picMk id="2050" creationId="{8ED7ECE2-F199-E6D5-C086-50E817D19D7E}"/>
          </ac:picMkLst>
        </pc:picChg>
        <pc:picChg chg="add mod">
          <ac:chgData name="G Barber" userId="e13b10dab593da55" providerId="LiveId" clId="{3D1BCBE0-D475-4B04-A6BD-A48CAB5E65A8}" dt="2025-02-17T02:07:48.237" v="2274" actId="1038"/>
          <ac:picMkLst>
            <pc:docMk/>
            <pc:sldMk cId="0" sldId="261"/>
            <ac:picMk id="2052" creationId="{DF9810EF-0F99-2ECD-3B12-D824739EF0EA}"/>
          </ac:picMkLst>
        </pc:picChg>
      </pc:sldChg>
      <pc:sldChg chg="addSp delSp modSp mod ord chgLayout">
        <pc:chgData name="G Barber" userId="e13b10dab593da55" providerId="LiveId" clId="{3D1BCBE0-D475-4B04-A6BD-A48CAB5E65A8}" dt="2025-02-17T00:16:06.860" v="2228"/>
        <pc:sldMkLst>
          <pc:docMk/>
          <pc:sldMk cId="0" sldId="262"/>
        </pc:sldMkLst>
        <pc:spChg chg="add del mod">
          <ac:chgData name="G Barber" userId="e13b10dab593da55" providerId="LiveId" clId="{3D1BCBE0-D475-4B04-A6BD-A48CAB5E65A8}" dt="2025-02-16T18:28:26.693" v="351" actId="6264"/>
          <ac:spMkLst>
            <pc:docMk/>
            <pc:sldMk cId="0" sldId="262"/>
            <ac:spMk id="3" creationId="{1BCE8ABF-876B-06DA-24A1-9143364A4E43}"/>
          </ac:spMkLst>
        </pc:spChg>
        <pc:spChg chg="add del mod">
          <ac:chgData name="G Barber" userId="e13b10dab593da55" providerId="LiveId" clId="{3D1BCBE0-D475-4B04-A6BD-A48CAB5E65A8}" dt="2025-02-16T18:28:26.693" v="351" actId="6264"/>
          <ac:spMkLst>
            <pc:docMk/>
            <pc:sldMk cId="0" sldId="262"/>
            <ac:spMk id="4" creationId="{B0E95078-60EA-1802-4588-84ED030077D8}"/>
          </ac:spMkLst>
        </pc:spChg>
        <pc:spChg chg="mod ord">
          <ac:chgData name="G Barber" userId="e13b10dab593da55" providerId="LiveId" clId="{3D1BCBE0-D475-4B04-A6BD-A48CAB5E65A8}" dt="2025-02-16T18:28:26.693" v="351" actId="6264"/>
          <ac:spMkLst>
            <pc:docMk/>
            <pc:sldMk cId="0" sldId="262"/>
            <ac:spMk id="12290" creationId="{00000000-0000-0000-0000-000000000000}"/>
          </ac:spMkLst>
        </pc:spChg>
        <pc:spChg chg="mod ord">
          <ac:chgData name="G Barber" userId="e13b10dab593da55" providerId="LiveId" clId="{3D1BCBE0-D475-4B04-A6BD-A48CAB5E65A8}" dt="2025-02-16T18:32:41.422" v="469" actId="20577"/>
          <ac:spMkLst>
            <pc:docMk/>
            <pc:sldMk cId="0" sldId="262"/>
            <ac:spMk id="12291" creationId="{00000000-0000-0000-0000-000000000000}"/>
          </ac:spMkLst>
        </pc:spChg>
        <pc:picChg chg="mod">
          <ac:chgData name="G Barber" userId="e13b10dab593da55" providerId="LiveId" clId="{3D1BCBE0-D475-4B04-A6BD-A48CAB5E65A8}" dt="2025-02-16T18:33:55.267" v="505" actId="1036"/>
          <ac:picMkLst>
            <pc:docMk/>
            <pc:sldMk cId="0" sldId="262"/>
            <ac:picMk id="2050" creationId="{1DC33BB0-FA60-A3DC-FD10-B856C19A5133}"/>
          </ac:picMkLst>
        </pc:picChg>
        <pc:picChg chg="add mod">
          <ac:chgData name="G Barber" userId="e13b10dab593da55" providerId="LiveId" clId="{3D1BCBE0-D475-4B04-A6BD-A48CAB5E65A8}" dt="2025-02-16T18:33:55.267" v="505" actId="1036"/>
          <ac:picMkLst>
            <pc:docMk/>
            <pc:sldMk cId="0" sldId="262"/>
            <ac:picMk id="5122" creationId="{28A546C5-4A6A-4A23-272B-B60F384C0341}"/>
          </ac:picMkLst>
        </pc:picChg>
      </pc:sldChg>
      <pc:sldChg chg="addSp delSp modSp mod ord modClrScheme chgLayout">
        <pc:chgData name="G Barber" userId="e13b10dab593da55" providerId="LiveId" clId="{3D1BCBE0-D475-4B04-A6BD-A48CAB5E65A8}" dt="2025-02-17T04:31:47.845" v="4156" actId="478"/>
        <pc:sldMkLst>
          <pc:docMk/>
          <pc:sldMk cId="0" sldId="263"/>
        </pc:sldMkLst>
        <pc:spChg chg="mod">
          <ac:chgData name="G Barber" userId="e13b10dab593da55" providerId="LiveId" clId="{3D1BCBE0-D475-4B04-A6BD-A48CAB5E65A8}" dt="2025-02-17T04:31:10.544" v="4148" actId="164"/>
          <ac:spMkLst>
            <pc:docMk/>
            <pc:sldMk cId="0" sldId="263"/>
            <ac:spMk id="2" creationId="{555BD395-0F4E-9E64-B5BA-1F1212887C23}"/>
          </ac:spMkLst>
        </pc:spChg>
        <pc:spChg chg="add mod ord">
          <ac:chgData name="G Barber" userId="e13b10dab593da55" providerId="LiveId" clId="{3D1BCBE0-D475-4B04-A6BD-A48CAB5E65A8}" dt="2025-02-17T04:28:11.281" v="4120" actId="1037"/>
          <ac:spMkLst>
            <pc:docMk/>
            <pc:sldMk cId="0" sldId="263"/>
            <ac:spMk id="4" creationId="{1133FD26-8437-10EE-CA96-9E08BFE70AE6}"/>
          </ac:spMkLst>
        </pc:spChg>
        <pc:spChg chg="add">
          <ac:chgData name="G Barber" userId="e13b10dab593da55" providerId="LiveId" clId="{3D1BCBE0-D475-4B04-A6BD-A48CAB5E65A8}" dt="2025-02-16T18:23:01.076" v="324"/>
          <ac:spMkLst>
            <pc:docMk/>
            <pc:sldMk cId="0" sldId="263"/>
            <ac:spMk id="4" creationId="{EE4D8335-D038-B1DD-AB0A-3A528A1FAD6A}"/>
          </ac:spMkLst>
        </pc:spChg>
        <pc:spChg chg="add del mod ord">
          <ac:chgData name="G Barber" userId="e13b10dab593da55" providerId="LiveId" clId="{3D1BCBE0-D475-4B04-A6BD-A48CAB5E65A8}" dt="2025-02-17T04:27:15.275" v="4089" actId="478"/>
          <ac:spMkLst>
            <pc:docMk/>
            <pc:sldMk cId="0" sldId="263"/>
            <ac:spMk id="5" creationId="{CB3C4A6F-7893-211C-1255-337694361ECE}"/>
          </ac:spMkLst>
        </pc:spChg>
        <pc:spChg chg="add del mod ord">
          <ac:chgData name="G Barber" userId="e13b10dab593da55" providerId="LiveId" clId="{3D1BCBE0-D475-4B04-A6BD-A48CAB5E65A8}" dt="2025-02-17T04:27:17.121" v="4090" actId="478"/>
          <ac:spMkLst>
            <pc:docMk/>
            <pc:sldMk cId="0" sldId="263"/>
            <ac:spMk id="6" creationId="{D93C0FA2-DCFD-4259-FDE6-80B661AF5ACB}"/>
          </ac:spMkLst>
        </pc:spChg>
        <pc:spChg chg="add mod ord">
          <ac:chgData name="G Barber" userId="e13b10dab593da55" providerId="LiveId" clId="{3D1BCBE0-D475-4B04-A6BD-A48CAB5E65A8}" dt="2025-02-17T04:28:21.551" v="4127" actId="1038"/>
          <ac:spMkLst>
            <pc:docMk/>
            <pc:sldMk cId="0" sldId="263"/>
            <ac:spMk id="7" creationId="{A63BAAE3-5504-B8EC-A082-60913306672D}"/>
          </ac:spMkLst>
        </pc:spChg>
        <pc:spChg chg="add mod ord">
          <ac:chgData name="G Barber" userId="e13b10dab593da55" providerId="LiveId" clId="{3D1BCBE0-D475-4B04-A6BD-A48CAB5E65A8}" dt="2025-02-17T04:31:10.544" v="4148" actId="164"/>
          <ac:spMkLst>
            <pc:docMk/>
            <pc:sldMk cId="0" sldId="263"/>
            <ac:spMk id="8" creationId="{F693082D-B06A-DEFC-1BF6-FC5A3D8140EF}"/>
          </ac:spMkLst>
        </pc:spChg>
        <pc:spChg chg="add del mod">
          <ac:chgData name="G Barber" userId="e13b10dab593da55" providerId="LiveId" clId="{3D1BCBE0-D475-4B04-A6BD-A48CAB5E65A8}" dt="2025-02-17T04:25:57.466" v="4082" actId="478"/>
          <ac:spMkLst>
            <pc:docMk/>
            <pc:sldMk cId="0" sldId="263"/>
            <ac:spMk id="10" creationId="{019F99E9-EC19-210D-3057-B2952E2B0AF7}"/>
          </ac:spMkLst>
        </pc:spChg>
        <pc:spChg chg="mod ord">
          <ac:chgData name="G Barber" userId="e13b10dab593da55" providerId="LiveId" clId="{3D1BCBE0-D475-4B04-A6BD-A48CAB5E65A8}" dt="2025-02-17T04:27:09.366" v="4088" actId="700"/>
          <ac:spMkLst>
            <pc:docMk/>
            <pc:sldMk cId="0" sldId="263"/>
            <ac:spMk id="13315" creationId="{00000000-0000-0000-0000-000000000000}"/>
          </ac:spMkLst>
        </pc:spChg>
        <pc:spChg chg="del mod ord">
          <ac:chgData name="G Barber" userId="e13b10dab593da55" providerId="LiveId" clId="{3D1BCBE0-D475-4B04-A6BD-A48CAB5E65A8}" dt="2025-02-17T04:22:54.546" v="3975" actId="478"/>
          <ac:spMkLst>
            <pc:docMk/>
            <pc:sldMk cId="0" sldId="263"/>
            <ac:spMk id="13316" creationId="{00000000-0000-0000-0000-000000000000}"/>
          </ac:spMkLst>
        </pc:spChg>
        <pc:spChg chg="del">
          <ac:chgData name="G Barber" userId="e13b10dab593da55" providerId="LiveId" clId="{3D1BCBE0-D475-4B04-A6BD-A48CAB5E65A8}" dt="2025-02-17T04:31:47.845" v="4156" actId="478"/>
          <ac:spMkLst>
            <pc:docMk/>
            <pc:sldMk cId="0" sldId="263"/>
            <ac:spMk id="13319" creationId="{00000000-0000-0000-0000-000000000000}"/>
          </ac:spMkLst>
        </pc:spChg>
        <pc:grpChg chg="add mod">
          <ac:chgData name="G Barber" userId="e13b10dab593da55" providerId="LiveId" clId="{3D1BCBE0-D475-4B04-A6BD-A48CAB5E65A8}" dt="2025-02-17T04:31:39.607" v="4154" actId="1076"/>
          <ac:grpSpMkLst>
            <pc:docMk/>
            <pc:sldMk cId="0" sldId="263"/>
            <ac:grpSpMk id="9" creationId="{18F677B9-F5ED-FE6D-6F45-67B56D33D3CF}"/>
          </ac:grpSpMkLst>
        </pc:grpChg>
        <pc:cxnChg chg="del">
          <ac:chgData name="G Barber" userId="e13b10dab593da55" providerId="LiveId" clId="{3D1BCBE0-D475-4B04-A6BD-A48CAB5E65A8}" dt="2025-02-17T04:31:44.666" v="4155" actId="478"/>
          <ac:cxnSpMkLst>
            <pc:docMk/>
            <pc:sldMk cId="0" sldId="263"/>
            <ac:cxnSpMk id="3" creationId="{15699B14-1E5A-DA59-FC38-48A1756D8287}"/>
          </ac:cxnSpMkLst>
        </pc:cxnChg>
      </pc:sldChg>
      <pc:sldChg chg="addSp delSp modSp mod chgLayout">
        <pc:chgData name="G Barber" userId="e13b10dab593da55" providerId="LiveId" clId="{3D1BCBE0-D475-4B04-A6BD-A48CAB5E65A8}" dt="2025-02-17T04:21:53.654" v="3955" actId="14100"/>
        <pc:sldMkLst>
          <pc:docMk/>
          <pc:sldMk cId="0" sldId="264"/>
        </pc:sldMkLst>
        <pc:spChg chg="add del mod">
          <ac:chgData name="G Barber" userId="e13b10dab593da55" providerId="LiveId" clId="{3D1BCBE0-D475-4B04-A6BD-A48CAB5E65A8}" dt="2025-02-17T04:11:01.102" v="3846" actId="6264"/>
          <ac:spMkLst>
            <pc:docMk/>
            <pc:sldMk cId="0" sldId="264"/>
            <ac:spMk id="3" creationId="{FA9808F3-82A5-6992-F59E-DD3BA347BB13}"/>
          </ac:spMkLst>
        </pc:spChg>
        <pc:spChg chg="add del mod">
          <ac:chgData name="G Barber" userId="e13b10dab593da55" providerId="LiveId" clId="{3D1BCBE0-D475-4B04-A6BD-A48CAB5E65A8}" dt="2025-02-17T04:11:01.102" v="3846" actId="6264"/>
          <ac:spMkLst>
            <pc:docMk/>
            <pc:sldMk cId="0" sldId="264"/>
            <ac:spMk id="4" creationId="{EAE47032-D0B1-4A16-AC5F-105367514E16}"/>
          </ac:spMkLst>
        </pc:spChg>
        <pc:spChg chg="mod ord">
          <ac:chgData name="G Barber" userId="e13b10dab593da55" providerId="LiveId" clId="{3D1BCBE0-D475-4B04-A6BD-A48CAB5E65A8}" dt="2025-02-17T04:11:01.102" v="3846" actId="6264"/>
          <ac:spMkLst>
            <pc:docMk/>
            <pc:sldMk cId="0" sldId="264"/>
            <ac:spMk id="19458" creationId="{00000000-0000-0000-0000-000000000000}"/>
          </ac:spMkLst>
        </pc:spChg>
        <pc:spChg chg="mod ord">
          <ac:chgData name="G Barber" userId="e13b10dab593da55" providerId="LiveId" clId="{3D1BCBE0-D475-4B04-A6BD-A48CAB5E65A8}" dt="2025-02-17T04:20:02.903" v="3948" actId="404"/>
          <ac:spMkLst>
            <pc:docMk/>
            <pc:sldMk cId="0" sldId="264"/>
            <ac:spMk id="19459" creationId="{00000000-0000-0000-0000-000000000000}"/>
          </ac:spMkLst>
        </pc:spChg>
        <pc:picChg chg="add mod">
          <ac:chgData name="G Barber" userId="e13b10dab593da55" providerId="LiveId" clId="{3D1BCBE0-D475-4B04-A6BD-A48CAB5E65A8}" dt="2025-02-17T04:18:47.423" v="3928" actId="1036"/>
          <ac:picMkLst>
            <pc:docMk/>
            <pc:sldMk cId="0" sldId="264"/>
            <ac:picMk id="6146" creationId="{A1506912-29E6-C3A5-B150-1284D594B72C}"/>
          </ac:picMkLst>
        </pc:picChg>
        <pc:picChg chg="add mod">
          <ac:chgData name="G Barber" userId="e13b10dab593da55" providerId="LiveId" clId="{3D1BCBE0-D475-4B04-A6BD-A48CAB5E65A8}" dt="2025-02-17T04:21:53.654" v="3955" actId="14100"/>
          <ac:picMkLst>
            <pc:docMk/>
            <pc:sldMk cId="0" sldId="264"/>
            <ac:picMk id="6148" creationId="{69BB13F7-F5DC-0F75-11A4-54834E369BB5}"/>
          </ac:picMkLst>
        </pc:picChg>
        <pc:cxnChg chg="del">
          <ac:chgData name="G Barber" userId="e13b10dab593da55" providerId="LiveId" clId="{3D1BCBE0-D475-4B04-A6BD-A48CAB5E65A8}" dt="2025-02-17T04:18:04.351" v="3916" actId="478"/>
          <ac:cxnSpMkLst>
            <pc:docMk/>
            <pc:sldMk cId="0" sldId="264"/>
            <ac:cxnSpMk id="2" creationId="{9354EEF6-B5FF-EAE8-7BC5-A1F8BA5E1BB6}"/>
          </ac:cxnSpMkLst>
        </pc:cxnChg>
      </pc:sldChg>
      <pc:sldChg chg="delSp del">
        <pc:chgData name="G Barber" userId="e13b10dab593da55" providerId="LiveId" clId="{3D1BCBE0-D475-4B04-A6BD-A48CAB5E65A8}" dt="2025-02-17T03:46:34.079" v="3720" actId="47"/>
        <pc:sldMkLst>
          <pc:docMk/>
          <pc:sldMk cId="0" sldId="268"/>
        </pc:sldMkLst>
        <pc:picChg chg="del">
          <ac:chgData name="G Barber" userId="e13b10dab593da55" providerId="LiveId" clId="{3D1BCBE0-D475-4B04-A6BD-A48CAB5E65A8}" dt="2025-02-17T03:38:42.256" v="3690" actId="21"/>
          <ac:picMkLst>
            <pc:docMk/>
            <pc:sldMk cId="0" sldId="268"/>
            <ac:picMk id="4098" creationId="{C8E26AD3-6D02-C63D-15F1-6740AC8BDE3C}"/>
          </ac:picMkLst>
        </pc:picChg>
        <pc:picChg chg="del">
          <ac:chgData name="G Barber" userId="e13b10dab593da55" providerId="LiveId" clId="{3D1BCBE0-D475-4B04-A6BD-A48CAB5E65A8}" dt="2025-02-17T03:38:42.256" v="3690" actId="21"/>
          <ac:picMkLst>
            <pc:docMk/>
            <pc:sldMk cId="0" sldId="268"/>
            <ac:picMk id="4100" creationId="{F10CE350-8306-CB44-2B91-379D4C494E51}"/>
          </ac:picMkLst>
        </pc:picChg>
      </pc:sldChg>
      <pc:sldChg chg="del">
        <pc:chgData name="G Barber" userId="e13b10dab593da55" providerId="LiveId" clId="{3D1BCBE0-D475-4B04-A6BD-A48CAB5E65A8}" dt="2025-02-17T03:50:51.854" v="3798" actId="47"/>
        <pc:sldMkLst>
          <pc:docMk/>
          <pc:sldMk cId="0" sldId="269"/>
        </pc:sldMkLst>
      </pc:sldChg>
      <pc:sldChg chg="del">
        <pc:chgData name="G Barber" userId="e13b10dab593da55" providerId="LiveId" clId="{3D1BCBE0-D475-4B04-A6BD-A48CAB5E65A8}" dt="2025-02-17T03:46:45.028" v="3721" actId="47"/>
        <pc:sldMkLst>
          <pc:docMk/>
          <pc:sldMk cId="0" sldId="270"/>
        </pc:sldMkLst>
      </pc:sldChg>
      <pc:sldChg chg="modSp mod">
        <pc:chgData name="G Barber" userId="e13b10dab593da55" providerId="LiveId" clId="{3D1BCBE0-D475-4B04-A6BD-A48CAB5E65A8}" dt="2025-02-17T04:33:19.553" v="4182" actId="20577"/>
        <pc:sldMkLst>
          <pc:docMk/>
          <pc:sldMk cId="0" sldId="271"/>
        </pc:sldMkLst>
        <pc:spChg chg="mod">
          <ac:chgData name="G Barber" userId="e13b10dab593da55" providerId="LiveId" clId="{3D1BCBE0-D475-4B04-A6BD-A48CAB5E65A8}" dt="2025-02-17T04:33:19.553" v="4182" actId="20577"/>
          <ac:spMkLst>
            <pc:docMk/>
            <pc:sldMk cId="0" sldId="271"/>
            <ac:spMk id="16386" creationId="{00000000-0000-0000-0000-000000000000}"/>
          </ac:spMkLst>
        </pc:spChg>
      </pc:sldChg>
      <pc:sldChg chg="del">
        <pc:chgData name="G Barber" userId="e13b10dab593da55" providerId="LiveId" clId="{3D1BCBE0-D475-4B04-A6BD-A48CAB5E65A8}" dt="2025-02-17T03:50:54.677" v="3799" actId="47"/>
        <pc:sldMkLst>
          <pc:docMk/>
          <pc:sldMk cId="0" sldId="272"/>
        </pc:sldMkLst>
      </pc:sldChg>
      <pc:sldChg chg="del">
        <pc:chgData name="G Barber" userId="e13b10dab593da55" providerId="LiveId" clId="{3D1BCBE0-D475-4B04-A6BD-A48CAB5E65A8}" dt="2025-02-17T03:46:50.530" v="3722" actId="47"/>
        <pc:sldMkLst>
          <pc:docMk/>
          <pc:sldMk cId="0" sldId="274"/>
        </pc:sldMkLst>
      </pc:sldChg>
      <pc:sldChg chg="modSp del mod modClrScheme chgLayout">
        <pc:chgData name="G Barber" userId="e13b10dab593da55" providerId="LiveId" clId="{3D1BCBE0-D475-4B04-A6BD-A48CAB5E65A8}" dt="2025-02-17T03:50:17.329" v="3793" actId="47"/>
        <pc:sldMkLst>
          <pc:docMk/>
          <pc:sldMk cId="0" sldId="277"/>
        </pc:sldMkLst>
        <pc:spChg chg="mod ord">
          <ac:chgData name="G Barber" userId="e13b10dab593da55" providerId="LiveId" clId="{3D1BCBE0-D475-4B04-A6BD-A48CAB5E65A8}" dt="2025-02-17T03:48:10.105" v="3736" actId="700"/>
          <ac:spMkLst>
            <pc:docMk/>
            <pc:sldMk cId="0" sldId="277"/>
            <ac:spMk id="18434" creationId="{00000000-0000-0000-0000-000000000000}"/>
          </ac:spMkLst>
        </pc:spChg>
        <pc:spChg chg="mod ord">
          <ac:chgData name="G Barber" userId="e13b10dab593da55" providerId="LiveId" clId="{3D1BCBE0-D475-4B04-A6BD-A48CAB5E65A8}" dt="2025-02-17T03:48:29.070" v="3751" actId="1035"/>
          <ac:spMkLst>
            <pc:docMk/>
            <pc:sldMk cId="0" sldId="277"/>
            <ac:spMk id="18435" creationId="{00000000-0000-0000-0000-000000000000}"/>
          </ac:spMkLst>
        </pc:spChg>
      </pc:sldChg>
      <pc:sldChg chg="delSp modSp mod chgLayout">
        <pc:chgData name="G Barber" userId="e13b10dab593da55" providerId="LiveId" clId="{3D1BCBE0-D475-4B04-A6BD-A48CAB5E65A8}" dt="2025-02-17T04:44:05.914" v="4326" actId="1037"/>
        <pc:sldMkLst>
          <pc:docMk/>
          <pc:sldMk cId="0" sldId="278"/>
        </pc:sldMkLst>
        <pc:spChg chg="mod">
          <ac:chgData name="G Barber" userId="e13b10dab593da55" providerId="LiveId" clId="{3D1BCBE0-D475-4B04-A6BD-A48CAB5E65A8}" dt="2025-02-17T04:43:22.706" v="4320" actId="113"/>
          <ac:spMkLst>
            <pc:docMk/>
            <pc:sldMk cId="0" sldId="278"/>
            <ac:spMk id="8" creationId="{00000000-0000-0000-0000-000000000000}"/>
          </ac:spMkLst>
        </pc:spChg>
        <pc:spChg chg="mod">
          <ac:chgData name="G Barber" userId="e13b10dab593da55" providerId="LiveId" clId="{3D1BCBE0-D475-4B04-A6BD-A48CAB5E65A8}" dt="2025-02-17T04:43:47.592" v="4323" actId="108"/>
          <ac:spMkLst>
            <pc:docMk/>
            <pc:sldMk cId="0" sldId="278"/>
            <ac:spMk id="9" creationId="{00000000-0000-0000-0000-000000000000}"/>
          </ac:spMkLst>
        </pc:spChg>
        <pc:spChg chg="mod ord">
          <ac:chgData name="G Barber" userId="e13b10dab593da55" providerId="LiveId" clId="{3D1BCBE0-D475-4B04-A6BD-A48CAB5E65A8}" dt="2025-02-17T04:44:05.914" v="4326" actId="1037"/>
          <ac:spMkLst>
            <pc:docMk/>
            <pc:sldMk cId="0" sldId="278"/>
            <ac:spMk id="21506" creationId="{00000000-0000-0000-0000-000000000000}"/>
          </ac:spMkLst>
        </pc:spChg>
        <pc:spChg chg="mod">
          <ac:chgData name="G Barber" userId="e13b10dab593da55" providerId="LiveId" clId="{3D1BCBE0-D475-4B04-A6BD-A48CAB5E65A8}" dt="2025-02-17T04:43:42.624" v="4322" actId="108"/>
          <ac:spMkLst>
            <pc:docMk/>
            <pc:sldMk cId="0" sldId="278"/>
            <ac:spMk id="21509" creationId="{00000000-0000-0000-0000-000000000000}"/>
          </ac:spMkLst>
        </pc:spChg>
        <pc:cxnChg chg="del">
          <ac:chgData name="G Barber" userId="e13b10dab593da55" providerId="LiveId" clId="{3D1BCBE0-D475-4B04-A6BD-A48CAB5E65A8}" dt="2025-02-17T03:46:22.453" v="3719" actId="478"/>
          <ac:cxnSpMkLst>
            <pc:docMk/>
            <pc:sldMk cId="0" sldId="278"/>
            <ac:cxnSpMk id="2" creationId="{65C268A8-4CD2-5150-8803-0D065383D8F3}"/>
          </ac:cxnSpMkLst>
        </pc:cxnChg>
      </pc:sldChg>
      <pc:sldChg chg="del">
        <pc:chgData name="G Barber" userId="e13b10dab593da55" providerId="LiveId" clId="{3D1BCBE0-D475-4B04-A6BD-A48CAB5E65A8}" dt="2025-02-17T03:51:00.040" v="3802" actId="47"/>
        <pc:sldMkLst>
          <pc:docMk/>
          <pc:sldMk cId="0" sldId="279"/>
        </pc:sldMkLst>
      </pc:sldChg>
      <pc:sldChg chg="addSp delSp modSp mod chgLayout">
        <pc:chgData name="G Barber" userId="e13b10dab593da55" providerId="LiveId" clId="{3D1BCBE0-D475-4B04-A6BD-A48CAB5E65A8}" dt="2025-02-17T01:57:21.504" v="2234" actId="20577"/>
        <pc:sldMkLst>
          <pc:docMk/>
          <pc:sldMk cId="0" sldId="281"/>
        </pc:sldMkLst>
        <pc:spChg chg="add del mod">
          <ac:chgData name="G Barber" userId="e13b10dab593da55" providerId="LiveId" clId="{3D1BCBE0-D475-4B04-A6BD-A48CAB5E65A8}" dt="2025-02-16T18:01:54.511" v="228" actId="6264"/>
          <ac:spMkLst>
            <pc:docMk/>
            <pc:sldMk cId="0" sldId="281"/>
            <ac:spMk id="3" creationId="{F894E131-0A2F-B03D-C3EB-3D7980F89EB2}"/>
          </ac:spMkLst>
        </pc:spChg>
        <pc:spChg chg="add del mod">
          <ac:chgData name="G Barber" userId="e13b10dab593da55" providerId="LiveId" clId="{3D1BCBE0-D475-4B04-A6BD-A48CAB5E65A8}" dt="2025-02-16T18:01:54.511" v="228" actId="6264"/>
          <ac:spMkLst>
            <pc:docMk/>
            <pc:sldMk cId="0" sldId="281"/>
            <ac:spMk id="4" creationId="{FA929CE0-D3F8-29EC-7E40-04413C3C5F29}"/>
          </ac:spMkLst>
        </pc:spChg>
        <pc:spChg chg="mod ord">
          <ac:chgData name="G Barber" userId="e13b10dab593da55" providerId="LiveId" clId="{3D1BCBE0-D475-4B04-A6BD-A48CAB5E65A8}" dt="2025-02-17T01:57:21.504" v="2234" actId="20577"/>
          <ac:spMkLst>
            <pc:docMk/>
            <pc:sldMk cId="0" sldId="281"/>
            <ac:spMk id="11266" creationId="{00000000-0000-0000-0000-000000000000}"/>
          </ac:spMkLst>
        </pc:spChg>
        <pc:spChg chg="mod ord">
          <ac:chgData name="G Barber" userId="e13b10dab593da55" providerId="LiveId" clId="{3D1BCBE0-D475-4B04-A6BD-A48CAB5E65A8}" dt="2025-02-16T18:25:43.770" v="339" actId="20577"/>
          <ac:spMkLst>
            <pc:docMk/>
            <pc:sldMk cId="0" sldId="281"/>
            <ac:spMk id="11267" creationId="{00000000-0000-0000-0000-000000000000}"/>
          </ac:spMkLst>
        </pc:spChg>
        <pc:spChg chg="del">
          <ac:chgData name="G Barber" userId="e13b10dab593da55" providerId="LiveId" clId="{3D1BCBE0-D475-4B04-A6BD-A48CAB5E65A8}" dt="2025-02-17T01:57:15.283" v="2229" actId="478"/>
          <ac:spMkLst>
            <pc:docMk/>
            <pc:sldMk cId="0" sldId="281"/>
            <ac:spMk id="11268" creationId="{00000000-0000-0000-0000-000000000000}"/>
          </ac:spMkLst>
        </pc:spChg>
        <pc:spChg chg="mod">
          <ac:chgData name="G Barber" userId="e13b10dab593da55" providerId="LiveId" clId="{3D1BCBE0-D475-4B04-A6BD-A48CAB5E65A8}" dt="2025-02-16T18:25:53.094" v="340" actId="14100"/>
          <ac:spMkLst>
            <pc:docMk/>
            <pc:sldMk cId="0" sldId="281"/>
            <ac:spMk id="11269" creationId="{00000000-0000-0000-0000-000000000000}"/>
          </ac:spMkLst>
        </pc:spChg>
        <pc:spChg chg="mod">
          <ac:chgData name="G Barber" userId="e13b10dab593da55" providerId="LiveId" clId="{3D1BCBE0-D475-4B04-A6BD-A48CAB5E65A8}" dt="2025-02-16T18:24:31.652" v="330" actId="14100"/>
          <ac:spMkLst>
            <pc:docMk/>
            <pc:sldMk cId="0" sldId="281"/>
            <ac:spMk id="11271" creationId="{00000000-0000-0000-0000-000000000000}"/>
          </ac:spMkLst>
        </pc:spChg>
        <pc:spChg chg="mod">
          <ac:chgData name="G Barber" userId="e13b10dab593da55" providerId="LiveId" clId="{3D1BCBE0-D475-4B04-A6BD-A48CAB5E65A8}" dt="2025-02-16T18:24:24.825" v="329" actId="14100"/>
          <ac:spMkLst>
            <pc:docMk/>
            <pc:sldMk cId="0" sldId="281"/>
            <ac:spMk id="11272" creationId="{00000000-0000-0000-0000-000000000000}"/>
          </ac:spMkLst>
        </pc:spChg>
        <pc:picChg chg="add del mod">
          <ac:chgData name="G Barber" userId="e13b10dab593da55" providerId="LiveId" clId="{3D1BCBE0-D475-4B04-A6BD-A48CAB5E65A8}" dt="2025-02-16T18:26:00.784" v="341" actId="1076"/>
          <ac:picMkLst>
            <pc:docMk/>
            <pc:sldMk cId="0" sldId="281"/>
            <ac:picMk id="5" creationId="{30B33E83-97EE-F427-64EF-1208F47379DF}"/>
          </ac:picMkLst>
        </pc:picChg>
        <pc:picChg chg="add mod">
          <ac:chgData name="G Barber" userId="e13b10dab593da55" providerId="LiveId" clId="{3D1BCBE0-D475-4B04-A6BD-A48CAB5E65A8}" dt="2025-02-16T18:24:10.050" v="328" actId="1076"/>
          <ac:picMkLst>
            <pc:docMk/>
            <pc:sldMk cId="0" sldId="281"/>
            <ac:picMk id="1026" creationId="{894821AF-F153-834F-D4EE-B8B10ED1FB22}"/>
          </ac:picMkLst>
        </pc:picChg>
        <pc:picChg chg="del mod">
          <ac:chgData name="G Barber" userId="e13b10dab593da55" providerId="LiveId" clId="{3D1BCBE0-D475-4B04-A6BD-A48CAB5E65A8}" dt="2025-02-16T18:10:12.321" v="279" actId="478"/>
          <ac:picMkLst>
            <pc:docMk/>
            <pc:sldMk cId="0" sldId="281"/>
            <ac:picMk id="1028" creationId="{71390C5A-2DA7-1073-96E3-B249CC0F48B8}"/>
          </ac:picMkLst>
        </pc:picChg>
        <pc:picChg chg="add del">
          <ac:chgData name="G Barber" userId="e13b10dab593da55" providerId="LiveId" clId="{3D1BCBE0-D475-4B04-A6BD-A48CAB5E65A8}" dt="2025-02-16T18:20:50.266" v="319" actId="478"/>
          <ac:picMkLst>
            <pc:docMk/>
            <pc:sldMk cId="0" sldId="281"/>
            <ac:picMk id="1030" creationId="{C0216CB0-1323-038D-CA41-A443C2E15180}"/>
          </ac:picMkLst>
        </pc:picChg>
        <pc:picChg chg="add del">
          <ac:chgData name="G Barber" userId="e13b10dab593da55" providerId="LiveId" clId="{3D1BCBE0-D475-4B04-A6BD-A48CAB5E65A8}" dt="2025-02-16T18:23:56.332" v="326" actId="478"/>
          <ac:picMkLst>
            <pc:docMk/>
            <pc:sldMk cId="0" sldId="281"/>
            <ac:picMk id="1032" creationId="{DDF8AE10-24A7-C814-44F6-79F2A1DB7E9F}"/>
          </ac:picMkLst>
        </pc:picChg>
      </pc:sldChg>
      <pc:sldChg chg="addSp delSp modSp mod ord delAnim chgLayout">
        <pc:chgData name="G Barber" userId="e13b10dab593da55" providerId="LiveId" clId="{3D1BCBE0-D475-4B04-A6BD-A48CAB5E65A8}" dt="2025-02-17T03:52:53.103" v="3845" actId="1035"/>
        <pc:sldMkLst>
          <pc:docMk/>
          <pc:sldMk cId="0" sldId="282"/>
        </pc:sldMkLst>
        <pc:spChg chg="add mod">
          <ac:chgData name="G Barber" userId="e13b10dab593da55" providerId="LiveId" clId="{3D1BCBE0-D475-4B04-A6BD-A48CAB5E65A8}" dt="2025-02-17T03:27:50.648" v="3607" actId="1038"/>
          <ac:spMkLst>
            <pc:docMk/>
            <pc:sldMk cId="0" sldId="282"/>
            <ac:spMk id="2" creationId="{ED9F5834-D671-2D1B-979C-3E35E8B39168}"/>
          </ac:spMkLst>
        </pc:spChg>
        <pc:spChg chg="add mod">
          <ac:chgData name="G Barber" userId="e13b10dab593da55" providerId="LiveId" clId="{3D1BCBE0-D475-4B04-A6BD-A48CAB5E65A8}" dt="2025-02-17T03:32:21.091" v="3669" actId="404"/>
          <ac:spMkLst>
            <pc:docMk/>
            <pc:sldMk cId="0" sldId="282"/>
            <ac:spMk id="3" creationId="{8BF00FBD-5249-9169-2A9A-C4E642106808}"/>
          </ac:spMkLst>
        </pc:spChg>
        <pc:spChg chg="mod">
          <ac:chgData name="G Barber" userId="e13b10dab593da55" providerId="LiveId" clId="{3D1BCBE0-D475-4B04-A6BD-A48CAB5E65A8}" dt="2025-02-17T02:28:43.715" v="2642" actId="1076"/>
          <ac:spMkLst>
            <pc:docMk/>
            <pc:sldMk cId="0" sldId="282"/>
            <ac:spMk id="5" creationId="{00000000-0000-0000-0000-000000000000}"/>
          </ac:spMkLst>
        </pc:spChg>
        <pc:spChg chg="add del mod">
          <ac:chgData name="G Barber" userId="e13b10dab593da55" providerId="LiveId" clId="{3D1BCBE0-D475-4B04-A6BD-A48CAB5E65A8}" dt="2025-02-17T03:28:10.911" v="3611" actId="478"/>
          <ac:spMkLst>
            <pc:docMk/>
            <pc:sldMk cId="0" sldId="282"/>
            <ac:spMk id="6" creationId="{3A4C82C3-DA53-0619-3FD9-1CCC2C95E3CF}"/>
          </ac:spMkLst>
        </pc:spChg>
        <pc:spChg chg="del mod">
          <ac:chgData name="G Barber" userId="e13b10dab593da55" providerId="LiveId" clId="{3D1BCBE0-D475-4B04-A6BD-A48CAB5E65A8}" dt="2025-02-17T03:29:45.973" v="3624" actId="478"/>
          <ac:spMkLst>
            <pc:docMk/>
            <pc:sldMk cId="0" sldId="282"/>
            <ac:spMk id="9" creationId="{00000000-0000-0000-0000-000000000000}"/>
          </ac:spMkLst>
        </pc:spChg>
        <pc:spChg chg="add mod">
          <ac:chgData name="G Barber" userId="e13b10dab593da55" providerId="LiveId" clId="{3D1BCBE0-D475-4B04-A6BD-A48CAB5E65A8}" dt="2025-02-17T03:52:53.103" v="3845" actId="1035"/>
          <ac:spMkLst>
            <pc:docMk/>
            <pc:sldMk cId="0" sldId="282"/>
            <ac:spMk id="11" creationId="{AF73DA68-4123-F636-87CB-4917FF800BB4}"/>
          </ac:spMkLst>
        </pc:spChg>
        <pc:spChg chg="mod ord">
          <ac:chgData name="G Barber" userId="e13b10dab593da55" providerId="LiveId" clId="{3D1BCBE0-D475-4B04-A6BD-A48CAB5E65A8}" dt="2025-02-17T02:24:09.019" v="2500" actId="700"/>
          <ac:spMkLst>
            <pc:docMk/>
            <pc:sldMk cId="0" sldId="282"/>
            <ac:spMk id="9218" creationId="{00000000-0000-0000-0000-000000000000}"/>
          </ac:spMkLst>
        </pc:spChg>
        <pc:spChg chg="del mod ord">
          <ac:chgData name="G Barber" userId="e13b10dab593da55" providerId="LiveId" clId="{3D1BCBE0-D475-4B04-A6BD-A48CAB5E65A8}" dt="2025-02-17T03:27:13.502" v="3567" actId="478"/>
          <ac:spMkLst>
            <pc:docMk/>
            <pc:sldMk cId="0" sldId="282"/>
            <ac:spMk id="9219" creationId="{00000000-0000-0000-0000-000000000000}"/>
          </ac:spMkLst>
        </pc:spChg>
        <pc:spChg chg="del">
          <ac:chgData name="G Barber" userId="e13b10dab593da55" providerId="LiveId" clId="{3D1BCBE0-D475-4B04-A6BD-A48CAB5E65A8}" dt="2025-02-17T02:24:03.917" v="2499" actId="478"/>
          <ac:spMkLst>
            <pc:docMk/>
            <pc:sldMk cId="0" sldId="282"/>
            <ac:spMk id="9220" creationId="{00000000-0000-0000-0000-000000000000}"/>
          </ac:spMkLst>
        </pc:spChg>
        <pc:cxnChg chg="del">
          <ac:chgData name="G Barber" userId="e13b10dab593da55" providerId="LiveId" clId="{3D1BCBE0-D475-4B04-A6BD-A48CAB5E65A8}" dt="2025-02-17T02:28:29.138" v="2641" actId="478"/>
          <ac:cxnSpMkLst>
            <pc:docMk/>
            <pc:sldMk cId="0" sldId="282"/>
            <ac:cxnSpMk id="7" creationId="{00000000-0000-0000-0000-000000000000}"/>
          </ac:cxnSpMkLst>
        </pc:cxnChg>
        <pc:cxnChg chg="del">
          <ac:chgData name="G Barber" userId="e13b10dab593da55" providerId="LiveId" clId="{3D1BCBE0-D475-4B04-A6BD-A48CAB5E65A8}" dt="2025-02-17T02:28:29.138" v="2641" actId="478"/>
          <ac:cxnSpMkLst>
            <pc:docMk/>
            <pc:sldMk cId="0" sldId="282"/>
            <ac:cxnSpMk id="8" creationId="{00000000-0000-0000-0000-000000000000}"/>
          </ac:cxnSpMkLst>
        </pc:cxnChg>
        <pc:cxnChg chg="del">
          <ac:chgData name="G Barber" userId="e13b10dab593da55" providerId="LiveId" clId="{3D1BCBE0-D475-4B04-A6BD-A48CAB5E65A8}" dt="2025-02-17T02:28:29.138" v="2641" actId="478"/>
          <ac:cxnSpMkLst>
            <pc:docMk/>
            <pc:sldMk cId="0" sldId="282"/>
            <ac:cxnSpMk id="10" creationId="{00000000-0000-0000-0000-000000000000}"/>
          </ac:cxnSpMkLst>
        </pc:cxnChg>
      </pc:sldChg>
      <pc:sldChg chg="del">
        <pc:chgData name="G Barber" userId="e13b10dab593da55" providerId="LiveId" clId="{3D1BCBE0-D475-4B04-A6BD-A48CAB5E65A8}" dt="2025-02-17T03:51:33.032" v="3803" actId="47"/>
        <pc:sldMkLst>
          <pc:docMk/>
          <pc:sldMk cId="0" sldId="286"/>
        </pc:sldMkLst>
      </pc:sldChg>
      <pc:sldChg chg="del">
        <pc:chgData name="G Barber" userId="e13b10dab593da55" providerId="LiveId" clId="{3D1BCBE0-D475-4B04-A6BD-A48CAB5E65A8}" dt="2025-02-17T03:50:58.056" v="3801" actId="47"/>
        <pc:sldMkLst>
          <pc:docMk/>
          <pc:sldMk cId="0" sldId="288"/>
        </pc:sldMkLst>
      </pc:sldChg>
      <pc:sldChg chg="del">
        <pc:chgData name="G Barber" userId="e13b10dab593da55" providerId="LiveId" clId="{3D1BCBE0-D475-4B04-A6BD-A48CAB5E65A8}" dt="2025-02-17T03:50:56.202" v="3800" actId="47"/>
        <pc:sldMkLst>
          <pc:docMk/>
          <pc:sldMk cId="0" sldId="317"/>
        </pc:sldMkLst>
      </pc:sldChg>
      <pc:sldChg chg="addSp delSp modSp mod delDesignElem chgLayout">
        <pc:chgData name="G Barber" userId="e13b10dab593da55" providerId="LiveId" clId="{3D1BCBE0-D475-4B04-A6BD-A48CAB5E65A8}" dt="2025-02-16T16:48:43.781" v="30" actId="20577"/>
        <pc:sldMkLst>
          <pc:docMk/>
          <pc:sldMk cId="0" sldId="318"/>
        </pc:sldMkLst>
        <pc:spChg chg="mod ord">
          <ac:chgData name="G Barber" userId="e13b10dab593da55" providerId="LiveId" clId="{3D1BCBE0-D475-4B04-A6BD-A48CAB5E65A8}" dt="2025-02-16T16:48:20.621" v="24" actId="14100"/>
          <ac:spMkLst>
            <pc:docMk/>
            <pc:sldMk cId="0" sldId="318"/>
            <ac:spMk id="2" creationId="{F7A151E5-C17C-2CA0-FE7E-EDBEC3639588}"/>
          </ac:spMkLst>
        </pc:spChg>
        <pc:spChg chg="mod ord">
          <ac:chgData name="G Barber" userId="e13b10dab593da55" providerId="LiveId" clId="{3D1BCBE0-D475-4B04-A6BD-A48CAB5E65A8}" dt="2025-02-16T16:48:43.781" v="30" actId="20577"/>
          <ac:spMkLst>
            <pc:docMk/>
            <pc:sldMk cId="0" sldId="318"/>
            <ac:spMk id="3" creationId="{9CBE3F60-DBD5-60BA-441E-1E4D6D7C0022}"/>
          </ac:spMkLst>
        </pc:spChg>
        <pc:spChg chg="add del mod">
          <ac:chgData name="G Barber" userId="e13b10dab593da55" providerId="LiveId" clId="{3D1BCBE0-D475-4B04-A6BD-A48CAB5E65A8}" dt="2025-02-16T16:48:12.993" v="21" actId="6264"/>
          <ac:spMkLst>
            <pc:docMk/>
            <pc:sldMk cId="0" sldId="318"/>
            <ac:spMk id="4" creationId="{ACE7306E-3960-8BE6-F10D-9C05908E2815}"/>
          </ac:spMkLst>
        </pc:spChg>
        <pc:spChg chg="add del mod">
          <ac:chgData name="G Barber" userId="e13b10dab593da55" providerId="LiveId" clId="{3D1BCBE0-D475-4B04-A6BD-A48CAB5E65A8}" dt="2025-02-16T16:48:12.993" v="21" actId="6264"/>
          <ac:spMkLst>
            <pc:docMk/>
            <pc:sldMk cId="0" sldId="318"/>
            <ac:spMk id="5" creationId="{889D8A3F-9D15-B4FB-8C8E-9B81FFED49C4}"/>
          </ac:spMkLst>
        </pc:spChg>
        <pc:spChg chg="del">
          <ac:chgData name="G Barber" userId="e13b10dab593da55" providerId="LiveId" clId="{3D1BCBE0-D475-4B04-A6BD-A48CAB5E65A8}" dt="2025-02-16T16:48:12.993" v="21" actId="6264"/>
          <ac:spMkLst>
            <pc:docMk/>
            <pc:sldMk cId="0" sldId="318"/>
            <ac:spMk id="1037" creationId="{66D61E08-70C3-48D8-BEA0-787111DC30DA}"/>
          </ac:spMkLst>
        </pc:spChg>
        <pc:spChg chg="del">
          <ac:chgData name="G Barber" userId="e13b10dab593da55" providerId="LiveId" clId="{3D1BCBE0-D475-4B04-A6BD-A48CAB5E65A8}" dt="2025-02-16T16:48:12.993" v="21" actId="6264"/>
          <ac:spMkLst>
            <pc:docMk/>
            <pc:sldMk cId="0" sldId="318"/>
            <ac:spMk id="1039" creationId="{FC55298F-0AE5-478E-AD2B-03C2614C5833}"/>
          </ac:spMkLst>
        </pc:spChg>
        <pc:spChg chg="del">
          <ac:chgData name="G Barber" userId="e13b10dab593da55" providerId="LiveId" clId="{3D1BCBE0-D475-4B04-A6BD-A48CAB5E65A8}" dt="2025-02-16T16:48:12.993" v="21" actId="6264"/>
          <ac:spMkLst>
            <pc:docMk/>
            <pc:sldMk cId="0" sldId="318"/>
            <ac:spMk id="1043" creationId="{CEE01D9D-3DE8-4EED-B0D3-8F3C79CC7673}"/>
          </ac:spMkLst>
        </pc:spChg>
        <pc:spChg chg="del">
          <ac:chgData name="G Barber" userId="e13b10dab593da55" providerId="LiveId" clId="{3D1BCBE0-D475-4B04-A6BD-A48CAB5E65A8}" dt="2025-02-16T16:48:12.993" v="21" actId="6264"/>
          <ac:spMkLst>
            <pc:docMk/>
            <pc:sldMk cId="0" sldId="318"/>
            <ac:spMk id="1045" creationId="{89AF5CE9-607F-43F4-8983-DCD6DA4051FD}"/>
          </ac:spMkLst>
        </pc:spChg>
        <pc:spChg chg="del">
          <ac:chgData name="G Barber" userId="e13b10dab593da55" providerId="LiveId" clId="{3D1BCBE0-D475-4B04-A6BD-A48CAB5E65A8}" dt="2025-02-16T16:48:12.993" v="21" actId="6264"/>
          <ac:spMkLst>
            <pc:docMk/>
            <pc:sldMk cId="0" sldId="318"/>
            <ac:spMk id="1047" creationId="{6EEA2DBD-9E1E-4521-8C01-F32AD18A89E3}"/>
          </ac:spMkLst>
        </pc:spChg>
        <pc:spChg chg="del">
          <ac:chgData name="G Barber" userId="e13b10dab593da55" providerId="LiveId" clId="{3D1BCBE0-D475-4B04-A6BD-A48CAB5E65A8}" dt="2025-02-16T16:48:12.993" v="21" actId="6264"/>
          <ac:spMkLst>
            <pc:docMk/>
            <pc:sldMk cId="0" sldId="318"/>
            <ac:spMk id="1049" creationId="{15BBD2C1-BA9B-46A9-A27A-33498B169272}"/>
          </ac:spMkLst>
        </pc:spChg>
      </pc:sldChg>
      <pc:sldChg chg="addSp delSp modSp mod">
        <pc:chgData name="G Barber" userId="e13b10dab593da55" providerId="LiveId" clId="{3D1BCBE0-D475-4B04-A6BD-A48CAB5E65A8}" dt="2025-02-17T04:40:55.979" v="4258" actId="1037"/>
        <pc:sldMkLst>
          <pc:docMk/>
          <pc:sldMk cId="2212865521" sldId="319"/>
        </pc:sldMkLst>
        <pc:spChg chg="mod">
          <ac:chgData name="G Barber" userId="e13b10dab593da55" providerId="LiveId" clId="{3D1BCBE0-D475-4B04-A6BD-A48CAB5E65A8}" dt="2025-02-17T04:38:03.764" v="4213" actId="20577"/>
          <ac:spMkLst>
            <pc:docMk/>
            <pc:sldMk cId="2212865521" sldId="319"/>
            <ac:spMk id="2" creationId="{1BDCEC21-7C84-188D-F7F9-C5F9987F8136}"/>
          </ac:spMkLst>
        </pc:spChg>
        <pc:spChg chg="add del mod">
          <ac:chgData name="G Barber" userId="e13b10dab593da55" providerId="LiveId" clId="{3D1BCBE0-D475-4B04-A6BD-A48CAB5E65A8}" dt="2025-02-16T18:22:51.100" v="323" actId="478"/>
          <ac:spMkLst>
            <pc:docMk/>
            <pc:sldMk cId="2212865521" sldId="319"/>
            <ac:spMk id="25" creationId="{CC8E6467-9B76-161F-D16F-1B654FF4022D}"/>
          </ac:spMkLst>
        </pc:spChg>
        <pc:spChg chg="add del">
          <ac:chgData name="G Barber" userId="e13b10dab593da55" providerId="LiveId" clId="{3D1BCBE0-D475-4B04-A6BD-A48CAB5E65A8}" dt="2025-02-16T18:22:51.100" v="323" actId="478"/>
          <ac:spMkLst>
            <pc:docMk/>
            <pc:sldMk cId="2212865521" sldId="319"/>
            <ac:spMk id="26" creationId="{42FEB2F6-D222-7594-E954-410288CF49D8}"/>
          </ac:spMkLst>
        </pc:spChg>
        <pc:picChg chg="add del mod modCrop">
          <ac:chgData name="G Barber" userId="e13b10dab593da55" providerId="LiveId" clId="{3D1BCBE0-D475-4B04-A6BD-A48CAB5E65A8}" dt="2025-02-17T04:37:17.216" v="4203" actId="478"/>
          <ac:picMkLst>
            <pc:docMk/>
            <pc:sldMk cId="2212865521" sldId="319"/>
            <ac:picMk id="4" creationId="{BA43161E-1349-3F4F-5A48-C345C5F32793}"/>
          </ac:picMkLst>
        </pc:picChg>
        <pc:picChg chg="add mod">
          <ac:chgData name="G Barber" userId="e13b10dab593da55" providerId="LiveId" clId="{3D1BCBE0-D475-4B04-A6BD-A48CAB5E65A8}" dt="2025-02-17T04:39:19.706" v="4230" actId="692"/>
          <ac:picMkLst>
            <pc:docMk/>
            <pc:sldMk cId="2212865521" sldId="319"/>
            <ac:picMk id="6" creationId="{06997702-DACC-E622-E2D6-0E2D7964999D}"/>
          </ac:picMkLst>
        </pc:picChg>
        <pc:picChg chg="add del mod">
          <ac:chgData name="G Barber" userId="e13b10dab593da55" providerId="LiveId" clId="{3D1BCBE0-D475-4B04-A6BD-A48CAB5E65A8}" dt="2025-02-17T04:37:21.991" v="4204" actId="478"/>
          <ac:picMkLst>
            <pc:docMk/>
            <pc:sldMk cId="2212865521" sldId="319"/>
            <ac:picMk id="8" creationId="{72AB25F2-1BC7-5AE1-F1C0-82AD3B3E661B}"/>
          </ac:picMkLst>
        </pc:picChg>
        <pc:picChg chg="add mod">
          <ac:chgData name="G Barber" userId="e13b10dab593da55" providerId="LiveId" clId="{3D1BCBE0-D475-4B04-A6BD-A48CAB5E65A8}" dt="2025-02-17T04:40:40.090" v="4250" actId="1035"/>
          <ac:picMkLst>
            <pc:docMk/>
            <pc:sldMk cId="2212865521" sldId="319"/>
            <ac:picMk id="10" creationId="{7C3B1573-5CB3-1ADB-E028-515B177569D6}"/>
          </ac:picMkLst>
        </pc:picChg>
        <pc:picChg chg="add del mod">
          <ac:chgData name="G Barber" userId="e13b10dab593da55" providerId="LiveId" clId="{3D1BCBE0-D475-4B04-A6BD-A48CAB5E65A8}" dt="2025-02-17T04:34:11.855" v="4185" actId="478"/>
          <ac:picMkLst>
            <pc:docMk/>
            <pc:sldMk cId="2212865521" sldId="319"/>
            <ac:picMk id="12" creationId="{269B2298-0AC7-E8DA-1D9E-2454AC7D7103}"/>
          </ac:picMkLst>
        </pc:picChg>
        <pc:picChg chg="add del mod">
          <ac:chgData name="G Barber" userId="e13b10dab593da55" providerId="LiveId" clId="{3D1BCBE0-D475-4B04-A6BD-A48CAB5E65A8}" dt="2025-02-17T04:34:35.174" v="4188" actId="21"/>
          <ac:picMkLst>
            <pc:docMk/>
            <pc:sldMk cId="2212865521" sldId="319"/>
            <ac:picMk id="14" creationId="{12A47F6D-174B-DE03-81C5-410D54B609D9}"/>
          </ac:picMkLst>
        </pc:picChg>
        <pc:picChg chg="add mod ord">
          <ac:chgData name="G Barber" userId="e13b10dab593da55" providerId="LiveId" clId="{3D1BCBE0-D475-4B04-A6BD-A48CAB5E65A8}" dt="2025-02-17T04:40:55.979" v="4258" actId="1037"/>
          <ac:picMkLst>
            <pc:docMk/>
            <pc:sldMk cId="2212865521" sldId="319"/>
            <ac:picMk id="16" creationId="{E7DE6989-060F-C7B2-7314-8785417AC1A5}"/>
          </ac:picMkLst>
        </pc:picChg>
        <pc:picChg chg="add del mod">
          <ac:chgData name="G Barber" userId="e13b10dab593da55" providerId="LiveId" clId="{3D1BCBE0-D475-4B04-A6BD-A48CAB5E65A8}" dt="2025-02-17T04:34:18.813" v="4186" actId="478"/>
          <ac:picMkLst>
            <pc:docMk/>
            <pc:sldMk cId="2212865521" sldId="319"/>
            <ac:picMk id="18" creationId="{DDBA1226-1C7A-A615-FD52-537384A68579}"/>
          </ac:picMkLst>
        </pc:picChg>
        <pc:picChg chg="add del mod">
          <ac:chgData name="G Barber" userId="e13b10dab593da55" providerId="LiveId" clId="{3D1BCBE0-D475-4B04-A6BD-A48CAB5E65A8}" dt="2025-02-17T04:37:29.538" v="4206" actId="478"/>
          <ac:picMkLst>
            <pc:docMk/>
            <pc:sldMk cId="2212865521" sldId="319"/>
            <ac:picMk id="20" creationId="{583306E2-1639-4858-7926-52B297AEB99E}"/>
          </ac:picMkLst>
        </pc:picChg>
        <pc:picChg chg="add mod ord">
          <ac:chgData name="G Barber" userId="e13b10dab593da55" providerId="LiveId" clId="{3D1BCBE0-D475-4B04-A6BD-A48CAB5E65A8}" dt="2025-02-17T04:40:24.726" v="4245" actId="166"/>
          <ac:picMkLst>
            <pc:docMk/>
            <pc:sldMk cId="2212865521" sldId="319"/>
            <ac:picMk id="22" creationId="{CEE406C1-56A7-F5C5-4F8F-866DCB984C2A}"/>
          </ac:picMkLst>
        </pc:picChg>
        <pc:picChg chg="add mod">
          <ac:chgData name="G Barber" userId="e13b10dab593da55" providerId="LiveId" clId="{3D1BCBE0-D475-4B04-A6BD-A48CAB5E65A8}" dt="2025-02-17T04:40:47.718" v="4255" actId="1038"/>
          <ac:picMkLst>
            <pc:docMk/>
            <pc:sldMk cId="2212865521" sldId="319"/>
            <ac:picMk id="24" creationId="{E258EC13-F7FD-7192-1293-EBBFD53E6988}"/>
          </ac:picMkLst>
        </pc:picChg>
        <pc:picChg chg="add mod">
          <ac:chgData name="G Barber" userId="e13b10dab593da55" providerId="LiveId" clId="{3D1BCBE0-D475-4B04-A6BD-A48CAB5E65A8}" dt="2025-02-17T04:39:43.258" v="4235" actId="1035"/>
          <ac:picMkLst>
            <pc:docMk/>
            <pc:sldMk cId="2212865521" sldId="319"/>
            <ac:picMk id="2050" creationId="{11CE12A9-6992-1726-60C6-EFC16E52CAF6}"/>
          </ac:picMkLst>
        </pc:picChg>
        <pc:picChg chg="add mod">
          <ac:chgData name="G Barber" userId="e13b10dab593da55" providerId="LiveId" clId="{3D1BCBE0-D475-4B04-A6BD-A48CAB5E65A8}" dt="2025-02-17T04:40:00.009" v="4237" actId="1076"/>
          <ac:picMkLst>
            <pc:docMk/>
            <pc:sldMk cId="2212865521" sldId="319"/>
            <ac:picMk id="2052" creationId="{2B4A445E-F3C9-B04F-2BAD-F0711F72C0B5}"/>
          </ac:picMkLst>
        </pc:picChg>
      </pc:sldChg>
      <pc:sldChg chg="addSp delSp modSp new mod ord modClrScheme chgLayout">
        <pc:chgData name="G Barber" userId="e13b10dab593da55" providerId="LiveId" clId="{3D1BCBE0-D475-4B04-A6BD-A48CAB5E65A8}" dt="2025-02-17T03:50:03.718" v="3792" actId="14100"/>
        <pc:sldMkLst>
          <pc:docMk/>
          <pc:sldMk cId="1548745564" sldId="320"/>
        </pc:sldMkLst>
        <pc:spChg chg="mod ord">
          <ac:chgData name="G Barber" userId="e13b10dab593da55" providerId="LiveId" clId="{3D1BCBE0-D475-4B04-A6BD-A48CAB5E65A8}" dt="2025-02-16T23:43:22.790" v="1537" actId="700"/>
          <ac:spMkLst>
            <pc:docMk/>
            <pc:sldMk cId="1548745564" sldId="320"/>
            <ac:spMk id="2" creationId="{008AE35A-45B6-DD25-5333-A3A4AA3C0E89}"/>
          </ac:spMkLst>
        </pc:spChg>
        <pc:spChg chg="add del mod ord">
          <ac:chgData name="G Barber" userId="e13b10dab593da55" providerId="LiveId" clId="{3D1BCBE0-D475-4B04-A6BD-A48CAB5E65A8}" dt="2025-02-16T23:43:16.159" v="1536" actId="478"/>
          <ac:spMkLst>
            <pc:docMk/>
            <pc:sldMk cId="1548745564" sldId="320"/>
            <ac:spMk id="3" creationId="{7EF1827B-6B1A-F673-4AC7-B40059C1A8F6}"/>
          </ac:spMkLst>
        </pc:spChg>
        <pc:spChg chg="add del mod">
          <ac:chgData name="G Barber" userId="e13b10dab593da55" providerId="LiveId" clId="{3D1BCBE0-D475-4B04-A6BD-A48CAB5E65A8}" dt="2025-02-16T23:43:22.790" v="1537" actId="700"/>
          <ac:spMkLst>
            <pc:docMk/>
            <pc:sldMk cId="1548745564" sldId="320"/>
            <ac:spMk id="5" creationId="{01534160-511D-1FC3-D95E-3A098EC00164}"/>
          </ac:spMkLst>
        </pc:spChg>
        <pc:spChg chg="del mod">
          <ac:chgData name="G Barber" userId="e13b10dab593da55" providerId="LiveId" clId="{3D1BCBE0-D475-4B04-A6BD-A48CAB5E65A8}" dt="2025-02-16T23:45:18.718" v="1654" actId="478"/>
          <ac:spMkLst>
            <pc:docMk/>
            <pc:sldMk cId="1548745564" sldId="320"/>
            <ac:spMk id="7" creationId="{09A7C90A-FBC3-5F6C-35B6-B79C850895B1}"/>
          </ac:spMkLst>
        </pc:spChg>
        <pc:spChg chg="del mod">
          <ac:chgData name="G Barber" userId="e13b10dab593da55" providerId="LiveId" clId="{3D1BCBE0-D475-4B04-A6BD-A48CAB5E65A8}" dt="2025-02-16T23:45:24.539" v="1655" actId="478"/>
          <ac:spMkLst>
            <pc:docMk/>
            <pc:sldMk cId="1548745564" sldId="320"/>
            <ac:spMk id="8" creationId="{1A7FE800-12E1-B4CF-9F5F-4C2FEB69E68F}"/>
          </ac:spMkLst>
        </pc:spChg>
        <pc:spChg chg="del">
          <ac:chgData name="G Barber" userId="e13b10dab593da55" providerId="LiveId" clId="{3D1BCBE0-D475-4B04-A6BD-A48CAB5E65A8}" dt="2025-02-16T23:45:39.524" v="1657" actId="478"/>
          <ac:spMkLst>
            <pc:docMk/>
            <pc:sldMk cId="1548745564" sldId="320"/>
            <ac:spMk id="9" creationId="{F39807FB-6096-A59A-2175-2EC4A38F446A}"/>
          </ac:spMkLst>
        </pc:spChg>
        <pc:spChg chg="del mod topLvl">
          <ac:chgData name="G Barber" userId="e13b10dab593da55" providerId="LiveId" clId="{3D1BCBE0-D475-4B04-A6BD-A48CAB5E65A8}" dt="2025-02-17T03:38:27.846" v="3688" actId="21"/>
          <ac:spMkLst>
            <pc:docMk/>
            <pc:sldMk cId="1548745564" sldId="320"/>
            <ac:spMk id="10" creationId="{019F99E9-EC19-210D-3057-B2952E2B0AF7}"/>
          </ac:spMkLst>
        </pc:spChg>
        <pc:spChg chg="del mod topLvl">
          <ac:chgData name="G Barber" userId="e13b10dab593da55" providerId="LiveId" clId="{3D1BCBE0-D475-4B04-A6BD-A48CAB5E65A8}" dt="2025-02-16T23:56:45.894" v="2033" actId="478"/>
          <ac:spMkLst>
            <pc:docMk/>
            <pc:sldMk cId="1548745564" sldId="320"/>
            <ac:spMk id="11" creationId="{9F1ADA4E-189C-47EE-731D-64EC6AD0316B}"/>
          </ac:spMkLst>
        </pc:spChg>
        <pc:spChg chg="del mod topLvl">
          <ac:chgData name="G Barber" userId="e13b10dab593da55" providerId="LiveId" clId="{3D1BCBE0-D475-4B04-A6BD-A48CAB5E65A8}" dt="2025-02-16T23:56:27.704" v="2030" actId="478"/>
          <ac:spMkLst>
            <pc:docMk/>
            <pc:sldMk cId="1548745564" sldId="320"/>
            <ac:spMk id="13" creationId="{830C959B-05A6-B75A-39BE-7F05BC4A5649}"/>
          </ac:spMkLst>
        </pc:spChg>
        <pc:spChg chg="mod topLvl">
          <ac:chgData name="G Barber" userId="e13b10dab593da55" providerId="LiveId" clId="{3D1BCBE0-D475-4B04-A6BD-A48CAB5E65A8}" dt="2025-02-17T03:37:43.779" v="3684" actId="1037"/>
          <ac:spMkLst>
            <pc:docMk/>
            <pc:sldMk cId="1548745564" sldId="320"/>
            <ac:spMk id="14" creationId="{9ADBF871-F649-091A-4425-DF2E2FE7589A}"/>
          </ac:spMkLst>
        </pc:spChg>
        <pc:spChg chg="del">
          <ac:chgData name="G Barber" userId="e13b10dab593da55" providerId="LiveId" clId="{3D1BCBE0-D475-4B04-A6BD-A48CAB5E65A8}" dt="2025-02-16T23:46:52" v="1699" actId="478"/>
          <ac:spMkLst>
            <pc:docMk/>
            <pc:sldMk cId="1548745564" sldId="320"/>
            <ac:spMk id="15" creationId="{5478A335-A3F3-E5FE-103D-125C2175E04B}"/>
          </ac:spMkLst>
        </pc:spChg>
        <pc:spChg chg="del mod">
          <ac:chgData name="G Barber" userId="e13b10dab593da55" providerId="LiveId" clId="{3D1BCBE0-D475-4B04-A6BD-A48CAB5E65A8}" dt="2025-02-16T23:46:49.364" v="1698" actId="478"/>
          <ac:spMkLst>
            <pc:docMk/>
            <pc:sldMk cId="1548745564" sldId="320"/>
            <ac:spMk id="16" creationId="{689BA2CB-431F-CF95-7C0C-DC21FD86CB6C}"/>
          </ac:spMkLst>
        </pc:spChg>
        <pc:spChg chg="del">
          <ac:chgData name="G Barber" userId="e13b10dab593da55" providerId="LiveId" clId="{3D1BCBE0-D475-4B04-A6BD-A48CAB5E65A8}" dt="2025-02-16T23:46:46.035" v="1697" actId="478"/>
          <ac:spMkLst>
            <pc:docMk/>
            <pc:sldMk cId="1548745564" sldId="320"/>
            <ac:spMk id="17" creationId="{F1A6FEEF-765F-30EE-2DB7-06DDAEBFCFC7}"/>
          </ac:spMkLst>
        </pc:spChg>
        <pc:spChg chg="del">
          <ac:chgData name="G Barber" userId="e13b10dab593da55" providerId="LiveId" clId="{3D1BCBE0-D475-4B04-A6BD-A48CAB5E65A8}" dt="2025-02-16T23:46:42.806" v="1696" actId="478"/>
          <ac:spMkLst>
            <pc:docMk/>
            <pc:sldMk cId="1548745564" sldId="320"/>
            <ac:spMk id="18" creationId="{FCBEFBA3-67A2-975D-E7D5-0284CAEB06BE}"/>
          </ac:spMkLst>
        </pc:spChg>
        <pc:spChg chg="del mod topLvl">
          <ac:chgData name="G Barber" userId="e13b10dab593da55" providerId="LiveId" clId="{3D1BCBE0-D475-4B04-A6BD-A48CAB5E65A8}" dt="2025-02-16T23:55:02.504" v="2014" actId="478"/>
          <ac:spMkLst>
            <pc:docMk/>
            <pc:sldMk cId="1548745564" sldId="320"/>
            <ac:spMk id="20" creationId="{3B4A9E6D-2F4C-8C6A-1A0F-74393F85262D}"/>
          </ac:spMkLst>
        </pc:spChg>
        <pc:spChg chg="del mod">
          <ac:chgData name="G Barber" userId="e13b10dab593da55" providerId="LiveId" clId="{3D1BCBE0-D475-4B04-A6BD-A48CAB5E65A8}" dt="2025-02-16T23:52:16.868" v="1897" actId="478"/>
          <ac:spMkLst>
            <pc:docMk/>
            <pc:sldMk cId="1548745564" sldId="320"/>
            <ac:spMk id="21" creationId="{B627770B-D741-49DC-95D4-42E2CE22F1B7}"/>
          </ac:spMkLst>
        </pc:spChg>
        <pc:spChg chg="mod topLvl">
          <ac:chgData name="G Barber" userId="e13b10dab593da55" providerId="LiveId" clId="{3D1BCBE0-D475-4B04-A6BD-A48CAB5E65A8}" dt="2025-02-17T03:38:11.322" v="3686" actId="1076"/>
          <ac:spMkLst>
            <pc:docMk/>
            <pc:sldMk cId="1548745564" sldId="320"/>
            <ac:spMk id="22" creationId="{9B9B7B1A-8EF7-3100-250F-D8CFB7863298}"/>
          </ac:spMkLst>
        </pc:spChg>
        <pc:spChg chg="del mod">
          <ac:chgData name="G Barber" userId="e13b10dab593da55" providerId="LiveId" clId="{3D1BCBE0-D475-4B04-A6BD-A48CAB5E65A8}" dt="2025-02-16T23:52:14.509" v="1896" actId="478"/>
          <ac:spMkLst>
            <pc:docMk/>
            <pc:sldMk cId="1548745564" sldId="320"/>
            <ac:spMk id="23" creationId="{F748F3C4-511D-5746-0466-F9905B27CE8C}"/>
          </ac:spMkLst>
        </pc:spChg>
        <pc:spChg chg="del">
          <ac:chgData name="G Barber" userId="e13b10dab593da55" providerId="LiveId" clId="{3D1BCBE0-D475-4B04-A6BD-A48CAB5E65A8}" dt="2025-02-16T23:52:10.053" v="1894" actId="478"/>
          <ac:spMkLst>
            <pc:docMk/>
            <pc:sldMk cId="1548745564" sldId="320"/>
            <ac:spMk id="24" creationId="{1DDE41D8-A1D4-07F8-95CC-2004B6E70CE7}"/>
          </ac:spMkLst>
        </pc:spChg>
        <pc:spChg chg="del">
          <ac:chgData name="G Barber" userId="e13b10dab593da55" providerId="LiveId" clId="{3D1BCBE0-D475-4B04-A6BD-A48CAB5E65A8}" dt="2025-02-16T23:52:12.077" v="1895" actId="478"/>
          <ac:spMkLst>
            <pc:docMk/>
            <pc:sldMk cId="1548745564" sldId="320"/>
            <ac:spMk id="25" creationId="{81C0C1D3-6501-1CA0-AAF9-3A028497DE38}"/>
          </ac:spMkLst>
        </pc:spChg>
        <pc:spChg chg="del">
          <ac:chgData name="G Barber" userId="e13b10dab593da55" providerId="LiveId" clId="{3D1BCBE0-D475-4B04-A6BD-A48CAB5E65A8}" dt="2025-02-16T23:52:07.687" v="1893" actId="478"/>
          <ac:spMkLst>
            <pc:docMk/>
            <pc:sldMk cId="1548745564" sldId="320"/>
            <ac:spMk id="26" creationId="{75B07FCD-50B3-79B5-B4B3-8B3BFE4E74EF}"/>
          </ac:spMkLst>
        </pc:spChg>
        <pc:spChg chg="del mod topLvl">
          <ac:chgData name="G Barber" userId="e13b10dab593da55" providerId="LiveId" clId="{3D1BCBE0-D475-4B04-A6BD-A48CAB5E65A8}" dt="2025-02-16T23:57:52.588" v="2059" actId="478"/>
          <ac:spMkLst>
            <pc:docMk/>
            <pc:sldMk cId="1548745564" sldId="320"/>
            <ac:spMk id="28" creationId="{BF481E1A-1216-CF56-96C3-9A9FFD7E493A}"/>
          </ac:spMkLst>
        </pc:spChg>
        <pc:spChg chg="del mod">
          <ac:chgData name="G Barber" userId="e13b10dab593da55" providerId="LiveId" clId="{3D1BCBE0-D475-4B04-A6BD-A48CAB5E65A8}" dt="2025-02-16T23:57:25.362" v="2048" actId="478"/>
          <ac:spMkLst>
            <pc:docMk/>
            <pc:sldMk cId="1548745564" sldId="320"/>
            <ac:spMk id="29" creationId="{B2B47E5F-39FC-8833-C977-2CC51EC19444}"/>
          </ac:spMkLst>
        </pc:spChg>
        <pc:spChg chg="del mod">
          <ac:chgData name="G Barber" userId="e13b10dab593da55" providerId="LiveId" clId="{3D1BCBE0-D475-4B04-A6BD-A48CAB5E65A8}" dt="2025-02-16T23:57:37.053" v="2052" actId="478"/>
          <ac:spMkLst>
            <pc:docMk/>
            <pc:sldMk cId="1548745564" sldId="320"/>
            <ac:spMk id="30" creationId="{F7CAE105-5C6F-FB8D-0908-8BB363DF54FE}"/>
          </ac:spMkLst>
        </pc:spChg>
        <pc:spChg chg="mod topLvl">
          <ac:chgData name="G Barber" userId="e13b10dab593da55" providerId="LiveId" clId="{3D1BCBE0-D475-4B04-A6BD-A48CAB5E65A8}" dt="2025-02-17T03:50:03.718" v="3792" actId="14100"/>
          <ac:spMkLst>
            <pc:docMk/>
            <pc:sldMk cId="1548745564" sldId="320"/>
            <ac:spMk id="31" creationId="{D58BC524-F647-BFF8-DD47-307EA4750EA2}"/>
          </ac:spMkLst>
        </pc:spChg>
        <pc:spChg chg="del mod">
          <ac:chgData name="G Barber" userId="e13b10dab593da55" providerId="LiveId" clId="{3D1BCBE0-D475-4B04-A6BD-A48CAB5E65A8}" dt="2025-02-16T23:57:34.255" v="2051" actId="478"/>
          <ac:spMkLst>
            <pc:docMk/>
            <pc:sldMk cId="1548745564" sldId="320"/>
            <ac:spMk id="32" creationId="{41E1060B-CF72-1236-A063-08452FF328B2}"/>
          </ac:spMkLst>
        </pc:spChg>
        <pc:spChg chg="del mod">
          <ac:chgData name="G Barber" userId="e13b10dab593da55" providerId="LiveId" clId="{3D1BCBE0-D475-4B04-A6BD-A48CAB5E65A8}" dt="2025-02-16T23:57:29.213" v="2049" actId="478"/>
          <ac:spMkLst>
            <pc:docMk/>
            <pc:sldMk cId="1548745564" sldId="320"/>
            <ac:spMk id="33" creationId="{267A7BA4-B703-D39E-0490-75AA3CA72563}"/>
          </ac:spMkLst>
        </pc:spChg>
        <pc:spChg chg="del">
          <ac:chgData name="G Barber" userId="e13b10dab593da55" providerId="LiveId" clId="{3D1BCBE0-D475-4B04-A6BD-A48CAB5E65A8}" dt="2025-02-16T23:57:31.484" v="2050" actId="478"/>
          <ac:spMkLst>
            <pc:docMk/>
            <pc:sldMk cId="1548745564" sldId="320"/>
            <ac:spMk id="34" creationId="{390E6739-D0CC-3518-5B85-9C7D9CDF300E}"/>
          </ac:spMkLst>
        </pc:spChg>
        <pc:spChg chg="del mod">
          <ac:chgData name="G Barber" userId="e13b10dab593da55" providerId="LiveId" clId="{3D1BCBE0-D475-4B04-A6BD-A48CAB5E65A8}" dt="2025-02-16T23:57:22.138" v="2047" actId="478"/>
          <ac:spMkLst>
            <pc:docMk/>
            <pc:sldMk cId="1548745564" sldId="320"/>
            <ac:spMk id="35" creationId="{C488C35E-C6F3-FEFE-05FE-A7FB32B17B63}"/>
          </ac:spMkLst>
        </pc:spChg>
        <pc:grpChg chg="del mod">
          <ac:chgData name="G Barber" userId="e13b10dab593da55" providerId="LiveId" clId="{3D1BCBE0-D475-4B04-A6BD-A48CAB5E65A8}" dt="2025-02-16T23:56:45.894" v="2033" actId="478"/>
          <ac:grpSpMkLst>
            <pc:docMk/>
            <pc:sldMk cId="1548745564" sldId="320"/>
            <ac:grpSpMk id="6" creationId="{73EA1DDC-E339-1AE9-CAB1-5C1D9CE83C1D}"/>
          </ac:grpSpMkLst>
        </pc:grpChg>
        <pc:grpChg chg="del">
          <ac:chgData name="G Barber" userId="e13b10dab593da55" providerId="LiveId" clId="{3D1BCBE0-D475-4B04-A6BD-A48CAB5E65A8}" dt="2025-02-16T23:56:27.704" v="2030" actId="478"/>
          <ac:grpSpMkLst>
            <pc:docMk/>
            <pc:sldMk cId="1548745564" sldId="320"/>
            <ac:grpSpMk id="12" creationId="{998B6B30-C648-16FF-E230-C36E18C89618}"/>
          </ac:grpSpMkLst>
        </pc:grpChg>
        <pc:grpChg chg="del mod">
          <ac:chgData name="G Barber" userId="e13b10dab593da55" providerId="LiveId" clId="{3D1BCBE0-D475-4B04-A6BD-A48CAB5E65A8}" dt="2025-02-16T23:55:02.504" v="2014" actId="478"/>
          <ac:grpSpMkLst>
            <pc:docMk/>
            <pc:sldMk cId="1548745564" sldId="320"/>
            <ac:grpSpMk id="19" creationId="{8C13AA9D-8F78-D6A9-0567-74EBF0903C65}"/>
          </ac:grpSpMkLst>
        </pc:grpChg>
        <pc:grpChg chg="del">
          <ac:chgData name="G Barber" userId="e13b10dab593da55" providerId="LiveId" clId="{3D1BCBE0-D475-4B04-A6BD-A48CAB5E65A8}" dt="2025-02-16T23:57:52.588" v="2059" actId="478"/>
          <ac:grpSpMkLst>
            <pc:docMk/>
            <pc:sldMk cId="1548745564" sldId="320"/>
            <ac:grpSpMk id="27" creationId="{A38F8168-6ADF-66DE-AAC8-AB7B9C7B12E0}"/>
          </ac:grpSpMkLst>
        </pc:grpChg>
        <pc:picChg chg="add del mod">
          <ac:chgData name="G Barber" userId="e13b10dab593da55" providerId="LiveId" clId="{3D1BCBE0-D475-4B04-A6BD-A48CAB5E65A8}" dt="2025-02-17T03:41:10.018" v="3701" actId="478"/>
          <ac:picMkLst>
            <pc:docMk/>
            <pc:sldMk cId="1548745564" sldId="320"/>
            <ac:picMk id="36" creationId="{11BA619E-2C94-9B37-6C29-54B404DC5647}"/>
          </ac:picMkLst>
        </pc:picChg>
        <pc:picChg chg="add mod">
          <ac:chgData name="G Barber" userId="e13b10dab593da55" providerId="LiveId" clId="{3D1BCBE0-D475-4B04-A6BD-A48CAB5E65A8}" dt="2025-02-17T03:46:05.388" v="3718" actId="1035"/>
          <ac:picMkLst>
            <pc:docMk/>
            <pc:sldMk cId="1548745564" sldId="320"/>
            <ac:picMk id="37" creationId="{91D89143-DC3B-B044-29E6-EA86503086E6}"/>
          </ac:picMkLst>
        </pc:picChg>
        <pc:picChg chg="add mod">
          <ac:chgData name="G Barber" userId="e13b10dab593da55" providerId="LiveId" clId="{3D1BCBE0-D475-4B04-A6BD-A48CAB5E65A8}" dt="2025-02-17T03:46:05.388" v="3718" actId="1035"/>
          <ac:picMkLst>
            <pc:docMk/>
            <pc:sldMk cId="1548745564" sldId="320"/>
            <ac:picMk id="4098" creationId="{C8E26AD3-6D02-C63D-15F1-6740AC8BDE3C}"/>
          </ac:picMkLst>
        </pc:picChg>
        <pc:picChg chg="add mod">
          <ac:chgData name="G Barber" userId="e13b10dab593da55" providerId="LiveId" clId="{3D1BCBE0-D475-4B04-A6BD-A48CAB5E65A8}" dt="2025-02-17T03:46:05.388" v="3718" actId="1035"/>
          <ac:picMkLst>
            <pc:docMk/>
            <pc:sldMk cId="1548745564" sldId="320"/>
            <ac:picMk id="4100" creationId="{F10CE350-8306-CB44-2B91-379D4C494E51}"/>
          </ac:picMkLst>
        </pc:picChg>
      </pc:sldChg>
      <pc:sldChg chg="addSp modSp new mod ord modClrScheme chgLayout">
        <pc:chgData name="G Barber" userId="e13b10dab593da55" providerId="LiveId" clId="{3D1BCBE0-D475-4B04-A6BD-A48CAB5E65A8}" dt="2025-02-17T00:15:46.868" v="2222"/>
        <pc:sldMkLst>
          <pc:docMk/>
          <pc:sldMk cId="1800659378" sldId="321"/>
        </pc:sldMkLst>
        <pc:spChg chg="mod ord">
          <ac:chgData name="G Barber" userId="e13b10dab593da55" providerId="LiveId" clId="{3D1BCBE0-D475-4B04-A6BD-A48CAB5E65A8}" dt="2025-02-16T23:03:02.658" v="606" actId="700"/>
          <ac:spMkLst>
            <pc:docMk/>
            <pc:sldMk cId="1800659378" sldId="321"/>
            <ac:spMk id="2" creationId="{5ED8F423-3CDC-BE87-5FE1-40FA34B3618B}"/>
          </ac:spMkLst>
        </pc:spChg>
        <pc:spChg chg="add mod ord">
          <ac:chgData name="G Barber" userId="e13b10dab593da55" providerId="LiveId" clId="{3D1BCBE0-D475-4B04-A6BD-A48CAB5E65A8}" dt="2025-02-16T23:39:24.005" v="1516" actId="1036"/>
          <ac:spMkLst>
            <pc:docMk/>
            <pc:sldMk cId="1800659378" sldId="321"/>
            <ac:spMk id="3" creationId="{DC205940-0D6F-62D2-9526-B2CE618E4E76}"/>
          </ac:spMkLst>
        </pc:spChg>
        <pc:spChg chg="add mod">
          <ac:chgData name="G Barber" userId="e13b10dab593da55" providerId="LiveId" clId="{3D1BCBE0-D475-4B04-A6BD-A48CAB5E65A8}" dt="2025-02-16T23:20:12.947" v="1208"/>
          <ac:spMkLst>
            <pc:docMk/>
            <pc:sldMk cId="1800659378" sldId="321"/>
            <ac:spMk id="7" creationId="{E64D2BE0-6051-041E-F844-4B3F33EE7B30}"/>
          </ac:spMkLst>
        </pc:spChg>
        <pc:spChg chg="add mod">
          <ac:chgData name="G Barber" userId="e13b10dab593da55" providerId="LiveId" clId="{3D1BCBE0-D475-4B04-A6BD-A48CAB5E65A8}" dt="2025-02-16T23:20:12.947" v="1208"/>
          <ac:spMkLst>
            <pc:docMk/>
            <pc:sldMk cId="1800659378" sldId="321"/>
            <ac:spMk id="8" creationId="{D8697D0D-C940-23EC-A200-FC838A61D37E}"/>
          </ac:spMkLst>
        </pc:spChg>
        <pc:spChg chg="add mod">
          <ac:chgData name="G Barber" userId="e13b10dab593da55" providerId="LiveId" clId="{3D1BCBE0-D475-4B04-A6BD-A48CAB5E65A8}" dt="2025-02-16T23:20:12.947" v="1208"/>
          <ac:spMkLst>
            <pc:docMk/>
            <pc:sldMk cId="1800659378" sldId="321"/>
            <ac:spMk id="9" creationId="{1E396D37-2538-866B-2D21-D42BD60FAD94}"/>
          </ac:spMkLst>
        </pc:spChg>
        <pc:spChg chg="add mod">
          <ac:chgData name="G Barber" userId="e13b10dab593da55" providerId="LiveId" clId="{3D1BCBE0-D475-4B04-A6BD-A48CAB5E65A8}" dt="2025-02-16T23:20:12.947" v="1208"/>
          <ac:spMkLst>
            <pc:docMk/>
            <pc:sldMk cId="1800659378" sldId="321"/>
            <ac:spMk id="10" creationId="{035336AA-4F49-511C-CDA0-B5F1B1B387E5}"/>
          </ac:spMkLst>
        </pc:spChg>
        <pc:spChg chg="add mod">
          <ac:chgData name="G Barber" userId="e13b10dab593da55" providerId="LiveId" clId="{3D1BCBE0-D475-4B04-A6BD-A48CAB5E65A8}" dt="2025-02-16T23:20:12.947" v="1208"/>
          <ac:spMkLst>
            <pc:docMk/>
            <pc:sldMk cId="1800659378" sldId="321"/>
            <ac:spMk id="11" creationId="{F68D7871-4D2A-ACFE-384E-957EE5FB5509}"/>
          </ac:spMkLst>
        </pc:spChg>
        <pc:spChg chg="add mod">
          <ac:chgData name="G Barber" userId="e13b10dab593da55" providerId="LiveId" clId="{3D1BCBE0-D475-4B04-A6BD-A48CAB5E65A8}" dt="2025-02-16T23:20:12.947" v="1208"/>
          <ac:spMkLst>
            <pc:docMk/>
            <pc:sldMk cId="1800659378" sldId="321"/>
            <ac:spMk id="13" creationId="{9D91FD16-4894-68C5-CD34-ADE15E942526}"/>
          </ac:spMkLst>
        </pc:spChg>
        <pc:spChg chg="add mod">
          <ac:chgData name="G Barber" userId="e13b10dab593da55" providerId="LiveId" clId="{3D1BCBE0-D475-4B04-A6BD-A48CAB5E65A8}" dt="2025-02-16T23:20:12.947" v="1208"/>
          <ac:spMkLst>
            <pc:docMk/>
            <pc:sldMk cId="1800659378" sldId="321"/>
            <ac:spMk id="15" creationId="{59CF2105-CB5E-D45B-3F32-EE7F5D63AFB6}"/>
          </ac:spMkLst>
        </pc:spChg>
        <pc:spChg chg="add mod">
          <ac:chgData name="G Barber" userId="e13b10dab593da55" providerId="LiveId" clId="{3D1BCBE0-D475-4B04-A6BD-A48CAB5E65A8}" dt="2025-02-16T23:20:12.947" v="1208"/>
          <ac:spMkLst>
            <pc:docMk/>
            <pc:sldMk cId="1800659378" sldId="321"/>
            <ac:spMk id="16" creationId="{DC331248-8254-895E-6782-4EFE96A70D09}"/>
          </ac:spMkLst>
        </pc:spChg>
        <pc:spChg chg="add mod">
          <ac:chgData name="G Barber" userId="e13b10dab593da55" providerId="LiveId" clId="{3D1BCBE0-D475-4B04-A6BD-A48CAB5E65A8}" dt="2025-02-16T23:20:12.947" v="1208"/>
          <ac:spMkLst>
            <pc:docMk/>
            <pc:sldMk cId="1800659378" sldId="321"/>
            <ac:spMk id="17" creationId="{6A7A8AE6-2641-94AE-3CBF-693846C2D7B5}"/>
          </ac:spMkLst>
        </pc:spChg>
        <pc:spChg chg="add mod">
          <ac:chgData name="G Barber" userId="e13b10dab593da55" providerId="LiveId" clId="{3D1BCBE0-D475-4B04-A6BD-A48CAB5E65A8}" dt="2025-02-16T23:20:12.947" v="1208"/>
          <ac:spMkLst>
            <pc:docMk/>
            <pc:sldMk cId="1800659378" sldId="321"/>
            <ac:spMk id="18" creationId="{6E5094F6-54B6-165E-2BA4-90B81ADC0A4E}"/>
          </ac:spMkLst>
        </pc:spChg>
        <pc:spChg chg="add mod">
          <ac:chgData name="G Barber" userId="e13b10dab593da55" providerId="LiveId" clId="{3D1BCBE0-D475-4B04-A6BD-A48CAB5E65A8}" dt="2025-02-16T23:20:23.047" v="1209"/>
          <ac:spMkLst>
            <pc:docMk/>
            <pc:sldMk cId="1800659378" sldId="321"/>
            <ac:spMk id="20" creationId="{E11A1828-533B-D41D-A336-16F15F74B1FF}"/>
          </ac:spMkLst>
        </pc:spChg>
        <pc:spChg chg="add mod">
          <ac:chgData name="G Barber" userId="e13b10dab593da55" providerId="LiveId" clId="{3D1BCBE0-D475-4B04-A6BD-A48CAB5E65A8}" dt="2025-02-16T23:20:23.047" v="1209"/>
          <ac:spMkLst>
            <pc:docMk/>
            <pc:sldMk cId="1800659378" sldId="321"/>
            <ac:spMk id="21" creationId="{29784D10-FB04-0821-6B0A-6C1C3CFE8086}"/>
          </ac:spMkLst>
        </pc:spChg>
        <pc:spChg chg="add mod">
          <ac:chgData name="G Barber" userId="e13b10dab593da55" providerId="LiveId" clId="{3D1BCBE0-D475-4B04-A6BD-A48CAB5E65A8}" dt="2025-02-16T23:20:23.047" v="1209"/>
          <ac:spMkLst>
            <pc:docMk/>
            <pc:sldMk cId="1800659378" sldId="321"/>
            <ac:spMk id="24" creationId="{8EECAA8B-EA8C-936D-DE31-456DBFF990D0}"/>
          </ac:spMkLst>
        </pc:spChg>
        <pc:spChg chg="add mod">
          <ac:chgData name="G Barber" userId="e13b10dab593da55" providerId="LiveId" clId="{3D1BCBE0-D475-4B04-A6BD-A48CAB5E65A8}" dt="2025-02-16T23:20:23.047" v="1209"/>
          <ac:spMkLst>
            <pc:docMk/>
            <pc:sldMk cId="1800659378" sldId="321"/>
            <ac:spMk id="25" creationId="{94E1C6CA-7829-C91F-5EF0-2242EA155E05}"/>
          </ac:spMkLst>
        </pc:spChg>
        <pc:spChg chg="add mod">
          <ac:chgData name="G Barber" userId="e13b10dab593da55" providerId="LiveId" clId="{3D1BCBE0-D475-4B04-A6BD-A48CAB5E65A8}" dt="2025-02-16T23:20:23.047" v="1209"/>
          <ac:spMkLst>
            <pc:docMk/>
            <pc:sldMk cId="1800659378" sldId="321"/>
            <ac:spMk id="27" creationId="{2B0946A8-45CF-8C6A-483F-51EF47C5BC05}"/>
          </ac:spMkLst>
        </pc:spChg>
        <pc:spChg chg="add mod">
          <ac:chgData name="G Barber" userId="e13b10dab593da55" providerId="LiveId" clId="{3D1BCBE0-D475-4B04-A6BD-A48CAB5E65A8}" dt="2025-02-16T23:20:23.047" v="1209"/>
          <ac:spMkLst>
            <pc:docMk/>
            <pc:sldMk cId="1800659378" sldId="321"/>
            <ac:spMk id="28" creationId="{90D62BFA-49DF-9828-8C5E-1CA84C4DC64C}"/>
          </ac:spMkLst>
        </pc:spChg>
        <pc:spChg chg="add mod">
          <ac:chgData name="G Barber" userId="e13b10dab593da55" providerId="LiveId" clId="{3D1BCBE0-D475-4B04-A6BD-A48CAB5E65A8}" dt="2025-02-16T23:20:23.047" v="1209"/>
          <ac:spMkLst>
            <pc:docMk/>
            <pc:sldMk cId="1800659378" sldId="321"/>
            <ac:spMk id="29" creationId="{A10CA305-5BD2-2A9B-35C2-4F7E4A268042}"/>
          </ac:spMkLst>
        </pc:spChg>
        <pc:spChg chg="add mod">
          <ac:chgData name="G Barber" userId="e13b10dab593da55" providerId="LiveId" clId="{3D1BCBE0-D475-4B04-A6BD-A48CAB5E65A8}" dt="2025-02-16T23:20:23.047" v="1209"/>
          <ac:spMkLst>
            <pc:docMk/>
            <pc:sldMk cId="1800659378" sldId="321"/>
            <ac:spMk id="30" creationId="{0C76EF34-5D53-9900-E2AA-18E1E62046DE}"/>
          </ac:spMkLst>
        </pc:spChg>
        <pc:spChg chg="add mod">
          <ac:chgData name="G Barber" userId="e13b10dab593da55" providerId="LiveId" clId="{3D1BCBE0-D475-4B04-A6BD-A48CAB5E65A8}" dt="2025-02-16T23:20:23.047" v="1209"/>
          <ac:spMkLst>
            <pc:docMk/>
            <pc:sldMk cId="1800659378" sldId="321"/>
            <ac:spMk id="31" creationId="{DC29A201-663F-247E-C79E-561EE89031F3}"/>
          </ac:spMkLst>
        </pc:spChg>
        <pc:spChg chg="add mod">
          <ac:chgData name="G Barber" userId="e13b10dab593da55" providerId="LiveId" clId="{3D1BCBE0-D475-4B04-A6BD-A48CAB5E65A8}" dt="2025-02-16T23:20:23.047" v="1209"/>
          <ac:spMkLst>
            <pc:docMk/>
            <pc:sldMk cId="1800659378" sldId="321"/>
            <ac:spMk id="32" creationId="{545980D8-BAD2-1173-644E-FE679C7C6941}"/>
          </ac:spMkLst>
        </pc:spChg>
        <pc:spChg chg="mod">
          <ac:chgData name="G Barber" userId="e13b10dab593da55" providerId="LiveId" clId="{3D1BCBE0-D475-4B04-A6BD-A48CAB5E65A8}" dt="2025-02-16T23:38:41.267" v="1503" actId="1037"/>
          <ac:spMkLst>
            <pc:docMk/>
            <pc:sldMk cId="1800659378" sldId="321"/>
            <ac:spMk id="34" creationId="{C4035C3C-8538-AF67-F4EF-F3636841F77E}"/>
          </ac:spMkLst>
        </pc:spChg>
        <pc:spChg chg="mod">
          <ac:chgData name="G Barber" userId="e13b10dab593da55" providerId="LiveId" clId="{3D1BCBE0-D475-4B04-A6BD-A48CAB5E65A8}" dt="2025-02-16T23:38:41.267" v="1503" actId="1037"/>
          <ac:spMkLst>
            <pc:docMk/>
            <pc:sldMk cId="1800659378" sldId="321"/>
            <ac:spMk id="35" creationId="{528C9B79-A18C-0D18-60B4-EBC1D787990E}"/>
          </ac:spMkLst>
        </pc:spChg>
        <pc:spChg chg="mod">
          <ac:chgData name="G Barber" userId="e13b10dab593da55" providerId="LiveId" clId="{3D1BCBE0-D475-4B04-A6BD-A48CAB5E65A8}" dt="2025-02-16T23:38:41.267" v="1503" actId="1037"/>
          <ac:spMkLst>
            <pc:docMk/>
            <pc:sldMk cId="1800659378" sldId="321"/>
            <ac:spMk id="36" creationId="{82F70D56-BE63-75C3-21EF-5005A74E8FC8}"/>
          </ac:spMkLst>
        </pc:spChg>
        <pc:spChg chg="mod">
          <ac:chgData name="G Barber" userId="e13b10dab593da55" providerId="LiveId" clId="{3D1BCBE0-D475-4B04-A6BD-A48CAB5E65A8}" dt="2025-02-16T23:38:41.267" v="1503" actId="1037"/>
          <ac:spMkLst>
            <pc:docMk/>
            <pc:sldMk cId="1800659378" sldId="321"/>
            <ac:spMk id="37" creationId="{6D92A80D-6B00-A557-2415-E3D2EBA0D67F}"/>
          </ac:spMkLst>
        </pc:spChg>
        <pc:spChg chg="mod">
          <ac:chgData name="G Barber" userId="e13b10dab593da55" providerId="LiveId" clId="{3D1BCBE0-D475-4B04-A6BD-A48CAB5E65A8}" dt="2025-02-16T23:38:41.267" v="1503" actId="1037"/>
          <ac:spMkLst>
            <pc:docMk/>
            <pc:sldMk cId="1800659378" sldId="321"/>
            <ac:spMk id="38" creationId="{399D6638-775B-8FC2-7952-4EB05E57EE6F}"/>
          </ac:spMkLst>
        </pc:spChg>
        <pc:spChg chg="mod">
          <ac:chgData name="G Barber" userId="e13b10dab593da55" providerId="LiveId" clId="{3D1BCBE0-D475-4B04-A6BD-A48CAB5E65A8}" dt="2025-02-16T23:38:41.267" v="1503" actId="1037"/>
          <ac:spMkLst>
            <pc:docMk/>
            <pc:sldMk cId="1800659378" sldId="321"/>
            <ac:spMk id="39" creationId="{6844D821-80F9-CC1E-DABA-2ADDC8ECF287}"/>
          </ac:spMkLst>
        </pc:spChg>
        <pc:spChg chg="mod">
          <ac:chgData name="G Barber" userId="e13b10dab593da55" providerId="LiveId" clId="{3D1BCBE0-D475-4B04-A6BD-A48CAB5E65A8}" dt="2025-02-16T23:38:41.267" v="1503" actId="1037"/>
          <ac:spMkLst>
            <pc:docMk/>
            <pc:sldMk cId="1800659378" sldId="321"/>
            <ac:spMk id="40" creationId="{62DBF52A-CD8D-4E7A-8B86-2B911F3B24C5}"/>
          </ac:spMkLst>
        </pc:spChg>
        <pc:spChg chg="mod">
          <ac:chgData name="G Barber" userId="e13b10dab593da55" providerId="LiveId" clId="{3D1BCBE0-D475-4B04-A6BD-A48CAB5E65A8}" dt="2025-02-16T23:38:41.267" v="1503" actId="1037"/>
          <ac:spMkLst>
            <pc:docMk/>
            <pc:sldMk cId="1800659378" sldId="321"/>
            <ac:spMk id="41" creationId="{226AF412-3E9D-9A4A-0CFD-B6900BD892D4}"/>
          </ac:spMkLst>
        </pc:spChg>
        <pc:spChg chg="mod">
          <ac:chgData name="G Barber" userId="e13b10dab593da55" providerId="LiveId" clId="{3D1BCBE0-D475-4B04-A6BD-A48CAB5E65A8}" dt="2025-02-16T23:38:41.267" v="1503" actId="1037"/>
          <ac:spMkLst>
            <pc:docMk/>
            <pc:sldMk cId="1800659378" sldId="321"/>
            <ac:spMk id="43" creationId="{5938F464-9E92-0323-0CE1-1DAD7A025D2C}"/>
          </ac:spMkLst>
        </pc:spChg>
        <pc:spChg chg="mod">
          <ac:chgData name="G Barber" userId="e13b10dab593da55" providerId="LiveId" clId="{3D1BCBE0-D475-4B04-A6BD-A48CAB5E65A8}" dt="2025-02-16T23:38:41.267" v="1503" actId="1037"/>
          <ac:spMkLst>
            <pc:docMk/>
            <pc:sldMk cId="1800659378" sldId="321"/>
            <ac:spMk id="44" creationId="{FA0ABED6-1FBC-F3C9-B49D-46B88EB74DCB}"/>
          </ac:spMkLst>
        </pc:spChg>
        <pc:picChg chg="add mod">
          <ac:chgData name="G Barber" userId="e13b10dab593da55" providerId="LiveId" clId="{3D1BCBE0-D475-4B04-A6BD-A48CAB5E65A8}" dt="2025-02-16T23:19:23.579" v="1173" actId="1038"/>
          <ac:picMkLst>
            <pc:docMk/>
            <pc:sldMk cId="1800659378" sldId="321"/>
            <ac:picMk id="4" creationId="{79D9D7E6-F35A-5BF7-EB25-2CE6D2403FCA}"/>
          </ac:picMkLst>
        </pc:picChg>
      </pc:sldChg>
      <pc:sldChg chg="addSp delSp modSp new del mod modClrScheme chgLayout">
        <pc:chgData name="G Barber" userId="e13b10dab593da55" providerId="LiveId" clId="{3D1BCBE0-D475-4B04-A6BD-A48CAB5E65A8}" dt="2025-02-16T23:39:32.682" v="1517" actId="47"/>
        <pc:sldMkLst>
          <pc:docMk/>
          <pc:sldMk cId="1053469118" sldId="322"/>
        </pc:sldMkLst>
        <pc:spChg chg="del">
          <ac:chgData name="G Barber" userId="e13b10dab593da55" providerId="LiveId" clId="{3D1BCBE0-D475-4B04-A6BD-A48CAB5E65A8}" dt="2025-02-16T23:20:37.968" v="1211" actId="700"/>
          <ac:spMkLst>
            <pc:docMk/>
            <pc:sldMk cId="1053469118" sldId="322"/>
            <ac:spMk id="2" creationId="{E613C65F-CD0F-A5A3-9E87-EC8789103C6D}"/>
          </ac:spMkLst>
        </pc:spChg>
        <pc:spChg chg="del">
          <ac:chgData name="G Barber" userId="e13b10dab593da55" providerId="LiveId" clId="{3D1BCBE0-D475-4B04-A6BD-A48CAB5E65A8}" dt="2025-02-16T23:20:37.968" v="1211" actId="700"/>
          <ac:spMkLst>
            <pc:docMk/>
            <pc:sldMk cId="1053469118" sldId="322"/>
            <ac:spMk id="3" creationId="{D61EC5F1-6DB4-6AB0-D70B-25987C5ED8CC}"/>
          </ac:spMkLst>
        </pc:spChg>
        <pc:spChg chg="add mod">
          <ac:chgData name="G Barber" userId="e13b10dab593da55" providerId="LiveId" clId="{3D1BCBE0-D475-4B04-A6BD-A48CAB5E65A8}" dt="2025-02-16T23:36:54.583" v="1481" actId="164"/>
          <ac:spMkLst>
            <pc:docMk/>
            <pc:sldMk cId="1053469118" sldId="322"/>
            <ac:spMk id="4" creationId="{08977136-9B12-814A-93B6-1879E00B0B73}"/>
          </ac:spMkLst>
        </pc:spChg>
        <pc:spChg chg="add mod">
          <ac:chgData name="G Barber" userId="e13b10dab593da55" providerId="LiveId" clId="{3D1BCBE0-D475-4B04-A6BD-A48CAB5E65A8}" dt="2025-02-16T23:36:54.583" v="1481" actId="164"/>
          <ac:spMkLst>
            <pc:docMk/>
            <pc:sldMk cId="1053469118" sldId="322"/>
            <ac:spMk id="5" creationId="{F29E9682-88DE-02F4-B3D2-BDFCF411F19F}"/>
          </ac:spMkLst>
        </pc:spChg>
        <pc:spChg chg="add mod">
          <ac:chgData name="G Barber" userId="e13b10dab593da55" providerId="LiveId" clId="{3D1BCBE0-D475-4B04-A6BD-A48CAB5E65A8}" dt="2025-02-16T23:36:54.583" v="1481" actId="164"/>
          <ac:spMkLst>
            <pc:docMk/>
            <pc:sldMk cId="1053469118" sldId="322"/>
            <ac:spMk id="6" creationId="{647404BD-D46F-399B-F316-621605303A1F}"/>
          </ac:spMkLst>
        </pc:spChg>
        <pc:spChg chg="add mod ord">
          <ac:chgData name="G Barber" userId="e13b10dab593da55" providerId="LiveId" clId="{3D1BCBE0-D475-4B04-A6BD-A48CAB5E65A8}" dt="2025-02-16T23:36:54.583" v="1481" actId="164"/>
          <ac:spMkLst>
            <pc:docMk/>
            <pc:sldMk cId="1053469118" sldId="322"/>
            <ac:spMk id="7" creationId="{78816430-C95E-BAFB-3761-CBC4E235AE27}"/>
          </ac:spMkLst>
        </pc:spChg>
        <pc:spChg chg="mod">
          <ac:chgData name="G Barber" userId="e13b10dab593da55" providerId="LiveId" clId="{3D1BCBE0-D475-4B04-A6BD-A48CAB5E65A8}" dt="2025-02-16T23:36:54.583" v="1481" actId="164"/>
          <ac:spMkLst>
            <pc:docMk/>
            <pc:sldMk cId="1053469118" sldId="322"/>
            <ac:spMk id="8" creationId="{4592ADBE-94C5-6F2C-1AB1-23755BB50CA3}"/>
          </ac:spMkLst>
        </pc:spChg>
        <pc:spChg chg="add mod">
          <ac:chgData name="G Barber" userId="e13b10dab593da55" providerId="LiveId" clId="{3D1BCBE0-D475-4B04-A6BD-A48CAB5E65A8}" dt="2025-02-16T23:36:54.583" v="1481" actId="164"/>
          <ac:spMkLst>
            <pc:docMk/>
            <pc:sldMk cId="1053469118" sldId="322"/>
            <ac:spMk id="9" creationId="{74DA04D5-0080-368F-DA6F-48DB8C4CC76C}"/>
          </ac:spMkLst>
        </pc:spChg>
        <pc:spChg chg="mod">
          <ac:chgData name="G Barber" userId="e13b10dab593da55" providerId="LiveId" clId="{3D1BCBE0-D475-4B04-A6BD-A48CAB5E65A8}" dt="2025-02-16T23:36:54.583" v="1481" actId="164"/>
          <ac:spMkLst>
            <pc:docMk/>
            <pc:sldMk cId="1053469118" sldId="322"/>
            <ac:spMk id="10" creationId="{A1FECB24-0F5D-9108-8275-AE66026E693C}"/>
          </ac:spMkLst>
        </pc:spChg>
        <pc:spChg chg="add mod ord">
          <ac:chgData name="G Barber" userId="e13b10dab593da55" providerId="LiveId" clId="{3D1BCBE0-D475-4B04-A6BD-A48CAB5E65A8}" dt="2025-02-16T23:36:54.583" v="1481" actId="164"/>
          <ac:spMkLst>
            <pc:docMk/>
            <pc:sldMk cId="1053469118" sldId="322"/>
            <ac:spMk id="12" creationId="{0C841DEC-1084-AAAF-F352-CA1F2217AC37}"/>
          </ac:spMkLst>
        </pc:spChg>
        <pc:spChg chg="add mod">
          <ac:chgData name="G Barber" userId="e13b10dab593da55" providerId="LiveId" clId="{3D1BCBE0-D475-4B04-A6BD-A48CAB5E65A8}" dt="2025-02-16T23:36:54.583" v="1481" actId="164"/>
          <ac:spMkLst>
            <pc:docMk/>
            <pc:sldMk cId="1053469118" sldId="322"/>
            <ac:spMk id="13" creationId="{1ADD418D-3157-B3E8-4B58-FD6594EE9615}"/>
          </ac:spMkLst>
        </pc:spChg>
        <pc:spChg chg="add del mod topLvl">
          <ac:chgData name="G Barber" userId="e13b10dab593da55" providerId="LiveId" clId="{3D1BCBE0-D475-4B04-A6BD-A48CAB5E65A8}" dt="2025-02-16T23:34:00.185" v="1458" actId="478"/>
          <ac:spMkLst>
            <pc:docMk/>
            <pc:sldMk cId="1053469118" sldId="322"/>
            <ac:spMk id="14" creationId="{9E335768-546F-E124-047A-DF0812B6FE35}"/>
          </ac:spMkLst>
        </pc:spChg>
        <pc:spChg chg="add mod topLvl">
          <ac:chgData name="G Barber" userId="e13b10dab593da55" providerId="LiveId" clId="{3D1BCBE0-D475-4B04-A6BD-A48CAB5E65A8}" dt="2025-02-16T23:36:54.583" v="1481" actId="164"/>
          <ac:spMkLst>
            <pc:docMk/>
            <pc:sldMk cId="1053469118" sldId="322"/>
            <ac:spMk id="15" creationId="{EEE91B0D-884F-EFB3-9C4A-2159A6FE2DFA}"/>
          </ac:spMkLst>
        </pc:spChg>
        <pc:spChg chg="del">
          <ac:chgData name="G Barber" userId="e13b10dab593da55" providerId="LiveId" clId="{3D1BCBE0-D475-4B04-A6BD-A48CAB5E65A8}" dt="2025-02-16T23:23:20.173" v="1249" actId="478"/>
          <ac:spMkLst>
            <pc:docMk/>
            <pc:sldMk cId="1053469118" sldId="322"/>
            <ac:spMk id="16" creationId="{7DB87F4E-0C5F-0C3C-117C-736C7947F978}"/>
          </ac:spMkLst>
        </pc:spChg>
        <pc:spChg chg="add del mod">
          <ac:chgData name="G Barber" userId="e13b10dab593da55" providerId="LiveId" clId="{3D1BCBE0-D475-4B04-A6BD-A48CAB5E65A8}" dt="2025-02-16T23:23:24.946" v="1250" actId="478"/>
          <ac:spMkLst>
            <pc:docMk/>
            <pc:sldMk cId="1053469118" sldId="322"/>
            <ac:spMk id="17" creationId="{28EFC295-599C-74C1-CE33-EB7A68C753DC}"/>
          </ac:spMkLst>
        </pc:spChg>
        <pc:spChg chg="add del mod">
          <ac:chgData name="G Barber" userId="e13b10dab593da55" providerId="LiveId" clId="{3D1BCBE0-D475-4B04-A6BD-A48CAB5E65A8}" dt="2025-02-16T23:27:08.172" v="1301" actId="478"/>
          <ac:spMkLst>
            <pc:docMk/>
            <pc:sldMk cId="1053469118" sldId="322"/>
            <ac:spMk id="19" creationId="{8A0D7529-7A3A-E634-F9B8-21E145C73EB6}"/>
          </ac:spMkLst>
        </pc:spChg>
        <pc:grpChg chg="add del mod">
          <ac:chgData name="G Barber" userId="e13b10dab593da55" providerId="LiveId" clId="{3D1BCBE0-D475-4B04-A6BD-A48CAB5E65A8}" dt="2025-02-16T23:33:45.058" v="1455" actId="165"/>
          <ac:grpSpMkLst>
            <pc:docMk/>
            <pc:sldMk cId="1053469118" sldId="322"/>
            <ac:grpSpMk id="18" creationId="{85A01D37-B750-0185-8CEC-E2DAD4603C86}"/>
          </ac:grpSpMkLst>
        </pc:grpChg>
        <pc:picChg chg="del">
          <ac:chgData name="G Barber" userId="e13b10dab593da55" providerId="LiveId" clId="{3D1BCBE0-D475-4B04-A6BD-A48CAB5E65A8}" dt="2025-02-16T23:26:33.319" v="1298" actId="478"/>
          <ac:picMkLst>
            <pc:docMk/>
            <pc:sldMk cId="1053469118" sldId="322"/>
            <ac:picMk id="11" creationId="{0B0760AE-8E68-61B9-540C-B941CC36AFFA}"/>
          </ac:picMkLst>
        </pc:picChg>
        <pc:picChg chg="add mod">
          <ac:chgData name="G Barber" userId="e13b10dab593da55" providerId="LiveId" clId="{3D1BCBE0-D475-4B04-A6BD-A48CAB5E65A8}" dt="2025-02-16T23:33:14.949" v="1452" actId="1035"/>
          <ac:picMkLst>
            <pc:docMk/>
            <pc:sldMk cId="1053469118" sldId="322"/>
            <ac:picMk id="1026" creationId="{3ABE6EF7-F59D-8472-FEFE-8C8FAA8E2C60}"/>
          </ac:picMkLst>
        </pc:picChg>
      </pc:sldChg>
      <pc:sldChg chg="addSp modSp new del mod">
        <pc:chgData name="G Barber" userId="e13b10dab593da55" providerId="LiveId" clId="{3D1BCBE0-D475-4B04-A6BD-A48CAB5E65A8}" dt="2025-02-17T04:41:25.265" v="4259" actId="47"/>
        <pc:sldMkLst>
          <pc:docMk/>
          <pc:sldMk cId="1568462587" sldId="322"/>
        </pc:sldMkLst>
        <pc:spChg chg="mod">
          <ac:chgData name="G Barber" userId="e13b10dab593da55" providerId="LiveId" clId="{3D1BCBE0-D475-4B04-A6BD-A48CAB5E65A8}" dt="2025-02-17T04:36:45.364" v="4200" actId="20577"/>
          <ac:spMkLst>
            <pc:docMk/>
            <pc:sldMk cId="1568462587" sldId="322"/>
            <ac:spMk id="2" creationId="{0D2CB27A-BBF8-F7AD-76DE-81656DC9D7C6}"/>
          </ac:spMkLst>
        </pc:spChg>
        <pc:picChg chg="add mod">
          <ac:chgData name="G Barber" userId="e13b10dab593da55" providerId="LiveId" clId="{3D1BCBE0-D475-4B04-A6BD-A48CAB5E65A8}" dt="2025-02-17T04:36:51.410" v="4201"/>
          <ac:picMkLst>
            <pc:docMk/>
            <pc:sldMk cId="1568462587" sldId="322"/>
            <ac:picMk id="14" creationId="{12A47F6D-174B-DE03-81C5-410D54B609D9}"/>
          </ac:picMkLst>
        </pc:picChg>
      </pc:sldChg>
      <pc:sldMasterChg chg="delSp modSp mod">
        <pc:chgData name="G Barber" userId="e13b10dab593da55" providerId="LiveId" clId="{3D1BCBE0-D475-4B04-A6BD-A48CAB5E65A8}" dt="2025-02-16T16:47:49.725" v="20" actId="207"/>
        <pc:sldMasterMkLst>
          <pc:docMk/>
          <pc:sldMasterMk cId="670116680" sldId="2147483660"/>
        </pc:sldMasterMkLst>
        <pc:spChg chg="mod">
          <ac:chgData name="G Barber" userId="e13b10dab593da55" providerId="LiveId" clId="{3D1BCBE0-D475-4B04-A6BD-A48CAB5E65A8}" dt="2025-02-16T16:41:01.979" v="0" actId="207"/>
          <ac:spMkLst>
            <pc:docMk/>
            <pc:sldMasterMk cId="670116680" sldId="2147483660"/>
            <ac:spMk id="2" creationId="{00000000-0000-0000-0000-000000000000}"/>
          </ac:spMkLst>
        </pc:spChg>
        <pc:spChg chg="mod">
          <ac:chgData name="G Barber" userId="e13b10dab593da55" providerId="LiveId" clId="{3D1BCBE0-D475-4B04-A6BD-A48CAB5E65A8}" dt="2025-02-16T16:46:10.563" v="11" actId="12"/>
          <ac:spMkLst>
            <pc:docMk/>
            <pc:sldMasterMk cId="670116680" sldId="2147483660"/>
            <ac:spMk id="3" creationId="{00000000-0000-0000-0000-000000000000}"/>
          </ac:spMkLst>
        </pc:spChg>
        <pc:spChg chg="del">
          <ac:chgData name="G Barber" userId="e13b10dab593da55" providerId="LiveId" clId="{3D1BCBE0-D475-4B04-A6BD-A48CAB5E65A8}" dt="2025-02-16T16:47:30.884" v="12" actId="478"/>
          <ac:spMkLst>
            <pc:docMk/>
            <pc:sldMasterMk cId="670116680" sldId="2147483660"/>
            <ac:spMk id="4" creationId="{00000000-0000-0000-0000-000000000000}"/>
          </ac:spMkLst>
        </pc:spChg>
        <pc:spChg chg="mod">
          <ac:chgData name="G Barber" userId="e13b10dab593da55" providerId="LiveId" clId="{3D1BCBE0-D475-4B04-A6BD-A48CAB5E65A8}" dt="2025-02-16T16:47:49.725" v="20" actId="207"/>
          <ac:spMkLst>
            <pc:docMk/>
            <pc:sldMasterMk cId="670116680" sldId="2147483660"/>
            <ac:spMk id="6"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3583" y="4388411"/>
            <a:ext cx="5030835" cy="4157193"/>
          </a:xfrm>
          <a:prstGeom prst="rect">
            <a:avLst/>
          </a:prstGeom>
          <a:noFill/>
          <a:ln w="12700">
            <a:noFill/>
            <a:miter lim="800000"/>
            <a:headEnd/>
            <a:tailEnd/>
          </a:ln>
        </p:spPr>
        <p:txBody>
          <a:bodyPr vert="horz" wrap="square" lIns="91130" tIns="44765" rIns="91130" bIns="4476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1" name="Rectangle 3"/>
          <p:cNvSpPr>
            <a:spLocks noGrp="1" noRot="1" noChangeAspect="1" noChangeArrowheads="1" noTextEdit="1"/>
          </p:cNvSpPr>
          <p:nvPr>
            <p:ph type="sldImg" idx="2"/>
          </p:nvPr>
        </p:nvSpPr>
        <p:spPr bwMode="auto">
          <a:xfrm>
            <a:off x="1123950" y="695325"/>
            <a:ext cx="4610100" cy="3459163"/>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noFill/>
          <a:ln w="9525"/>
        </p:spPr>
        <p:txBody>
          <a:bodyPr/>
          <a:lstStyle/>
          <a:p>
            <a:r>
              <a:rPr lang="en-US" dirty="0"/>
              <a:t>Introduction</a:t>
            </a:r>
          </a:p>
          <a:p>
            <a:r>
              <a:rPr lang="en-US" dirty="0"/>
              <a:t>Objectives:</a:t>
            </a:r>
          </a:p>
          <a:p>
            <a:pPr marL="171450" indent="-171450">
              <a:buFontTx/>
              <a:buChar char="-"/>
            </a:pPr>
            <a:r>
              <a:rPr lang="en-US" dirty="0"/>
              <a:t>Adult roles in meal planning, prep and safety</a:t>
            </a:r>
          </a:p>
          <a:p>
            <a:pPr marL="171450" indent="-171450">
              <a:buFontTx/>
              <a:buChar char="-"/>
            </a:pPr>
            <a:r>
              <a:rPr lang="en-US" dirty="0"/>
              <a:t>Focus on the trail where weight and gear, safety challenges, are factors</a:t>
            </a:r>
          </a:p>
        </p:txBody>
      </p:sp>
      <p:sp>
        <p:nvSpPr>
          <p:cNvPr id="23555"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22363" y="693738"/>
            <a:ext cx="4616450" cy="3463925"/>
          </a:xfrm>
          <a:ln/>
        </p:spPr>
      </p:sp>
      <p:sp>
        <p:nvSpPr>
          <p:cNvPr id="43011" name="Rectangle 3"/>
          <p:cNvSpPr>
            <a:spLocks noGrp="1" noChangeArrowheads="1"/>
          </p:cNvSpPr>
          <p:nvPr>
            <p:ph type="body" idx="1"/>
          </p:nvPr>
        </p:nvSpPr>
        <p:spPr>
          <a:xfrm>
            <a:off x="849203" y="4702426"/>
            <a:ext cx="5030835" cy="4157194"/>
          </a:xfrm>
          <a:noFill/>
          <a:ln/>
        </p:spPr>
        <p:txBody>
          <a:bodyPr lIns="91979" tIns="45988" rIns="91979" bIns="45988"/>
          <a:lstStyle/>
          <a:p>
            <a:pPr marL="171450" indent="-171450">
              <a:buFont typeface="Arial" panose="020B0604020202020204" pitchFamily="34" charset="0"/>
              <a:buChar char="•"/>
            </a:pPr>
            <a:r>
              <a:rPr lang="en-US" dirty="0">
                <a:latin typeface="Times New Roman" pitchFamily="18" charset="0"/>
              </a:rPr>
              <a:t>Train Scouts on food safety through all 5 steps of the process</a:t>
            </a:r>
          </a:p>
          <a:p>
            <a:pPr marL="628650" lvl="1" indent="-171450">
              <a:buFont typeface="Arial" panose="020B0604020202020204" pitchFamily="34" charset="0"/>
              <a:buChar char="•"/>
            </a:pPr>
            <a:r>
              <a:rPr lang="en-US" dirty="0">
                <a:latin typeface="Times New Roman" pitchFamily="18" charset="0"/>
              </a:rPr>
              <a:t>Acquisition mostly occurs at home in controllable environment – food selection from a safe source, but consider resupply actions and water sources as well</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rPr>
              <a:t>Storage needs caution in re-packaging and handling – but menu planning should eliminate concerns on storage temperature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rPr>
              <a:t>Food repackaging and prep before departure requires cleanliness and may involve use of tools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rPr>
              <a:t>Cooking on the trail may involve stoves but likely minimal food handling and utensils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rPr>
              <a:t>Discipline in thoroughly cleaning gear after the meal reduces risk of illness and ensures readiness for the next meal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rPr>
              <a:t>Think of culprits and how they can enter into the trail cooking process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rPr>
              <a:t>Possible risks from source of water</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rPr>
              <a:t>Other activities expose hands to soil, water and surfaces with possible contaminants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rPr>
              <a:t>Cross contamination in preparation at home and possibly on trail if multiple meals are in work</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rPr>
              <a:t>Improper cleaning creates breeding ground for contaminants (as does storage of waste – especially anything left wet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rPr>
              <a:t>Reiterate the 3-C’s often in training – Cleanliness, Cross Contamination, and Clean-up</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ln/>
        </p:spPr>
        <p:txBody>
          <a:bodyPr/>
          <a:lstStyle/>
          <a:p>
            <a:pPr marL="171450" indent="-171450">
              <a:buFont typeface="Arial" panose="020B0604020202020204" pitchFamily="34" charset="0"/>
              <a:buChar char="•"/>
            </a:pPr>
            <a:r>
              <a:rPr lang="en-US" sz="1000" dirty="0">
                <a:latin typeface="Times New Roman" pitchFamily="18" charset="0"/>
              </a:rPr>
              <a:t>Be sure to have hot water ready right after the meal so food doesn’t dry on the gear/utensils</a:t>
            </a:r>
          </a:p>
          <a:p>
            <a:pPr marL="171450" indent="-171450">
              <a:buFont typeface="Arial" panose="020B0604020202020204" pitchFamily="34" charset="0"/>
              <a:buChar char="•"/>
            </a:pPr>
            <a:r>
              <a:rPr lang="en-US" sz="1000" dirty="0">
                <a:latin typeface="Times New Roman" pitchFamily="18" charset="0"/>
              </a:rPr>
              <a:t>Habit of putting water to boil while crew eats so it’ll be ready when you need it</a:t>
            </a:r>
          </a:p>
          <a:p>
            <a:pPr marL="171450" indent="-171450">
              <a:buFont typeface="Arial" panose="020B0604020202020204" pitchFamily="34" charset="0"/>
              <a:buChar char="•"/>
            </a:pPr>
            <a:r>
              <a:rPr lang="en-US" sz="1000" dirty="0">
                <a:latin typeface="Times New Roman" pitchFamily="18" charset="0"/>
              </a:rPr>
              <a:t>The 3-pot method </a:t>
            </a:r>
          </a:p>
          <a:p>
            <a:pPr marL="628650" lvl="1" indent="-171450">
              <a:buFont typeface="Arial" panose="020B0604020202020204" pitchFamily="34" charset="0"/>
              <a:buChar char="•"/>
            </a:pPr>
            <a:r>
              <a:rPr lang="en-US" sz="1000" dirty="0">
                <a:latin typeface="Times New Roman" pitchFamily="18" charset="0"/>
              </a:rPr>
              <a:t>Extra 1/2 gal containers (ice cream containers work well and free you to use the cook pots for cooking)</a:t>
            </a:r>
          </a:p>
          <a:p>
            <a:pPr marL="628650" lvl="1" indent="-171450">
              <a:buFont typeface="Arial" panose="020B0604020202020204" pitchFamily="34" charset="0"/>
              <a:buChar char="•"/>
            </a:pPr>
            <a:r>
              <a:rPr lang="en-US" sz="1000" dirty="0">
                <a:latin typeface="Times New Roman" pitchFamily="18" charset="0"/>
              </a:rPr>
              <a:t>1qt of hot water in the  warm wash container, add enough cool potable water to allow you to put your hands in it.  Add a few drops of biodegradable soap.</a:t>
            </a:r>
          </a:p>
          <a:p>
            <a:pPr marL="628650" lvl="1" indent="-171450">
              <a:buFont typeface="Arial" panose="020B0604020202020204" pitchFamily="34" charset="0"/>
              <a:buChar char="•"/>
            </a:pPr>
            <a:r>
              <a:rPr lang="en-US" sz="1000" dirty="0">
                <a:latin typeface="Times New Roman" pitchFamily="18" charset="0"/>
              </a:rPr>
              <a:t>Add 1 qt of hot water to the second container</a:t>
            </a:r>
          </a:p>
          <a:p>
            <a:pPr marL="628650" lvl="1" indent="-171450">
              <a:buFont typeface="Arial" panose="020B0604020202020204" pitchFamily="34" charset="0"/>
              <a:buChar char="•"/>
            </a:pPr>
            <a:r>
              <a:rPr lang="en-US" sz="1000" dirty="0">
                <a:latin typeface="Times New Roman" pitchFamily="18" charset="0"/>
              </a:rPr>
              <a:t>2 </a:t>
            </a:r>
            <a:r>
              <a:rPr lang="en-US" sz="1000" dirty="0" err="1">
                <a:latin typeface="Times New Roman" pitchFamily="18" charset="0"/>
              </a:rPr>
              <a:t>qts</a:t>
            </a:r>
            <a:r>
              <a:rPr lang="en-US" sz="1000" dirty="0">
                <a:latin typeface="Times New Roman" pitchFamily="18" charset="0"/>
              </a:rPr>
              <a:t> to the third </a:t>
            </a:r>
            <a:r>
              <a:rPr lang="en-US" sz="1000">
                <a:latin typeface="Times New Roman" pitchFamily="18" charset="0"/>
              </a:rPr>
              <a:t>with sanitizer </a:t>
            </a:r>
            <a:r>
              <a:rPr lang="en-US" sz="1000" dirty="0">
                <a:latin typeface="Times New Roman" pitchFamily="18" charset="0"/>
              </a:rPr>
              <a:t>if that is used</a:t>
            </a:r>
          </a:p>
          <a:p>
            <a:pPr marL="628650" lvl="1" indent="-171450">
              <a:buFont typeface="Arial" panose="020B0604020202020204" pitchFamily="34" charset="0"/>
              <a:buChar char="•"/>
            </a:pPr>
            <a:r>
              <a:rPr lang="en-US" sz="1000" dirty="0">
                <a:latin typeface="Times New Roman" pitchFamily="18" charset="0"/>
              </a:rPr>
              <a:t>Most items air dry quick enough, otherwise secure to pack until dry</a:t>
            </a:r>
          </a:p>
          <a:p>
            <a:pPr marL="171450" indent="-171450">
              <a:buFont typeface="Arial" panose="020B0604020202020204" pitchFamily="34" charset="0"/>
              <a:buChar char="•"/>
            </a:pPr>
            <a:r>
              <a:rPr lang="en-US" sz="1000" b="1" dirty="0">
                <a:latin typeface="Times New Roman" pitchFamily="18" charset="0"/>
              </a:rPr>
              <a:t>Key to success</a:t>
            </a:r>
          </a:p>
          <a:p>
            <a:pPr marL="628650" lvl="1" indent="-171450">
              <a:buFont typeface="Arial" panose="020B0604020202020204" pitchFamily="34" charset="0"/>
              <a:buChar char="•"/>
            </a:pPr>
            <a:r>
              <a:rPr lang="en-US" sz="1000" b="0" dirty="0">
                <a:latin typeface="Times New Roman" pitchFamily="18" charset="0"/>
              </a:rPr>
              <a:t>Limit use of gear by single pot recipes / meal planning</a:t>
            </a:r>
          </a:p>
          <a:p>
            <a:pPr marL="628650" lvl="1" indent="-171450">
              <a:buFont typeface="Arial" panose="020B0604020202020204" pitchFamily="34" charset="0"/>
              <a:buChar char="•"/>
            </a:pPr>
            <a:r>
              <a:rPr lang="en-US" sz="1000" b="0" dirty="0">
                <a:latin typeface="Times New Roman" pitchFamily="18" charset="0"/>
              </a:rPr>
              <a:t>Get crew and personal gear a clean as possible before washing – gut sump means eat everything (practice and attention to portion control helps)</a:t>
            </a:r>
          </a:p>
          <a:p>
            <a:pPr marL="628650" lvl="1" indent="-171450">
              <a:buFont typeface="Arial" panose="020B0604020202020204" pitchFamily="34" charset="0"/>
              <a:buChar char="•"/>
            </a:pPr>
            <a:r>
              <a:rPr lang="en-US" sz="1000" b="0" dirty="0">
                <a:latin typeface="Times New Roman" pitchFamily="18" charset="0"/>
              </a:rPr>
              <a:t>Gut sump means add some liquid to container to gather remaining food and drink -- </a:t>
            </a:r>
            <a:r>
              <a:rPr lang="en-US" sz="1000" dirty="0">
                <a:latin typeface="Times New Roman" pitchFamily="18" charset="0"/>
              </a:rPr>
              <a:t>not as bad as it sounds once you have done it a few times</a:t>
            </a:r>
          </a:p>
          <a:p>
            <a:pPr marL="628650" lvl="1" indent="-171450">
              <a:buFont typeface="Arial" panose="020B0604020202020204" pitchFamily="34" charset="0"/>
              <a:buChar char="•"/>
            </a:pPr>
            <a:r>
              <a:rPr lang="en-US" sz="1000" dirty="0">
                <a:latin typeface="Times New Roman" pitchFamily="18" charset="0"/>
              </a:rPr>
              <a:t>Greatly limits food waste in cleaning water and in storage after screening – the intent is to eliminate discard of food into wild environment</a:t>
            </a:r>
          </a:p>
          <a:p>
            <a:pPr marL="628650" lvl="1" indent="-171450">
              <a:buFont typeface="Arial" panose="020B0604020202020204" pitchFamily="34" charset="0"/>
              <a:buChar char="•"/>
            </a:pPr>
            <a:r>
              <a:rPr lang="en-US" sz="1000" dirty="0">
                <a:latin typeface="Times New Roman" pitchFamily="18" charset="0"/>
              </a:rPr>
              <a:t>In the end, only relatively clean water should remain to be broadcast into the environment – sufficient distance from natural water sources 200’</a:t>
            </a:r>
          </a:p>
          <a:p>
            <a:pPr marL="171450" indent="-171450">
              <a:buFont typeface="Arial" panose="020B0604020202020204" pitchFamily="34" charset="0"/>
              <a:buChar char="•"/>
            </a:pPr>
            <a:r>
              <a:rPr lang="en-US" sz="1000" dirty="0">
                <a:latin typeface="Times New Roman" pitchFamily="18" charset="0"/>
              </a:rPr>
              <a:t>Other hints</a:t>
            </a:r>
          </a:p>
          <a:p>
            <a:pPr marL="628650" lvl="1" indent="-171450">
              <a:buFont typeface="Arial" panose="020B0604020202020204" pitchFamily="34" charset="0"/>
              <a:buChar char="•"/>
            </a:pPr>
            <a:r>
              <a:rPr lang="en-US" sz="1000" dirty="0">
                <a:latin typeface="Times New Roman" pitchFamily="18" charset="0"/>
              </a:rPr>
              <a:t>Individual gear should be done first, then cooking pots going from cleanest to dirtiest; they shouldn’t be very dirty at all at this point</a:t>
            </a:r>
          </a:p>
          <a:p>
            <a:pPr marL="628650" lvl="1" indent="-171450">
              <a:buFont typeface="Arial" panose="020B0604020202020204" pitchFamily="34" charset="0"/>
              <a:buChar char="•"/>
            </a:pPr>
            <a:r>
              <a:rPr lang="en-US" sz="1000" dirty="0">
                <a:latin typeface="Times New Roman" pitchFamily="18" charset="0"/>
              </a:rPr>
              <a:t>Wash water can be poured into the pot to be cleaned, then poured back into the plastic container</a:t>
            </a:r>
          </a:p>
          <a:p>
            <a:pPr marL="628650" lvl="1" indent="-171450">
              <a:buFont typeface="Arial" panose="020B0604020202020204" pitchFamily="34" charset="0"/>
              <a:buChar char="•"/>
            </a:pPr>
            <a:r>
              <a:rPr lang="en-US" sz="1000" dirty="0">
                <a:latin typeface="Times New Roman" pitchFamily="18" charset="0"/>
              </a:rPr>
              <a:t>Manage your time and the water – ensure water isn’t allowed to cool before it’s used to clean gear</a:t>
            </a:r>
          </a:p>
          <a:p>
            <a:pPr marL="628650" lvl="1" indent="-171450">
              <a:buFont typeface="Arial" panose="020B0604020202020204" pitchFamily="34" charset="0"/>
              <a:buChar char="•"/>
            </a:pPr>
            <a:r>
              <a:rPr lang="en-US" sz="1000" dirty="0">
                <a:latin typeface="Times New Roman" pitchFamily="18" charset="0"/>
              </a:rPr>
              <a:t>Nylon screen and storage bags gather final waste, which gets transported out of the back country and stored appropriately to prevent access by wildlife</a:t>
            </a:r>
          </a:p>
          <a:p>
            <a:pPr marL="628650" lvl="1" indent="-171450">
              <a:buFont typeface="Arial" panose="020B0604020202020204" pitchFamily="34" charset="0"/>
              <a:buChar char="•"/>
            </a:pPr>
            <a:r>
              <a:rPr lang="en-US" sz="1000" dirty="0">
                <a:latin typeface="Times New Roman" pitchFamily="18" charset="0"/>
              </a:rPr>
              <a:t>Some crews reverse water from 3-pots – 1) filter and broadcast pot 1, 2) pot 2 into pot 1 swirl filter broadcast, and 3) repeat from pot 3-2-1</a:t>
            </a:r>
          </a:p>
          <a:p>
            <a:endParaRPr lang="en-US" sz="1000" dirty="0">
              <a:latin typeface="Times New Roman" pitchFamily="18" charset="0"/>
            </a:endParaRPr>
          </a:p>
          <a:p>
            <a:endParaRPr lang="en-US" sz="1000" dirty="0">
              <a:latin typeface="Times New Roman" pitchFamily="18" charset="0"/>
            </a:endParaRPr>
          </a:p>
        </p:txBody>
      </p:sp>
      <p:sp>
        <p:nvSpPr>
          <p:cNvPr id="40963" name="Rectangle 3"/>
          <p:cNvSpPr>
            <a:spLocks noGrp="1" noRot="1" noChangeAspect="1" noChangeArrowheads="1" noTextEdit="1"/>
          </p:cNvSpPr>
          <p:nvPr>
            <p:ph type="sldImg"/>
          </p:nvPr>
        </p:nvSpPr>
        <p:spPr>
          <a:ln cap="fla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ln/>
        </p:spPr>
        <p:txBody>
          <a:bodyPr/>
          <a:lstStyle/>
          <a:p>
            <a:pPr marL="171450" indent="-171450">
              <a:buFont typeface="Arial" panose="020B0604020202020204" pitchFamily="34" charset="0"/>
              <a:buChar char="•"/>
            </a:pPr>
            <a:r>
              <a:rPr lang="en-US" dirty="0">
                <a:latin typeface="Times New Roman" pitchFamily="18" charset="0"/>
              </a:rPr>
              <a:t>Practice in advance</a:t>
            </a:r>
          </a:p>
          <a:p>
            <a:pPr marL="628650" lvl="1" indent="-171450">
              <a:buFont typeface="Arial" panose="020B0604020202020204" pitchFamily="34" charset="0"/>
              <a:buChar char="•"/>
            </a:pPr>
            <a:r>
              <a:rPr lang="en-US" dirty="0">
                <a:latin typeface="Times New Roman" pitchFamily="18" charset="0"/>
              </a:rPr>
              <a:t>Teach how to use equipment at home base and on shorter events</a:t>
            </a:r>
          </a:p>
          <a:p>
            <a:pPr marL="628650" lvl="1" indent="-171450">
              <a:buFont typeface="Arial" panose="020B0604020202020204" pitchFamily="34" charset="0"/>
              <a:buChar char="•"/>
            </a:pPr>
            <a:r>
              <a:rPr lang="en-US" dirty="0">
                <a:latin typeface="Times New Roman" pitchFamily="18" charset="0"/>
              </a:rPr>
              <a:t>Cook simple meals first, then increase complexity</a:t>
            </a:r>
          </a:p>
          <a:p>
            <a:pPr marL="628650" lvl="1" indent="-171450">
              <a:buFont typeface="Arial" panose="020B0604020202020204" pitchFamily="34" charset="0"/>
              <a:buChar char="•"/>
            </a:pPr>
            <a:r>
              <a:rPr lang="en-US" dirty="0">
                <a:latin typeface="Times New Roman" pitchFamily="18" charset="0"/>
              </a:rPr>
              <a:t>Simple well-liked foods, then expanding tastes (ensuring everyone gets fed)</a:t>
            </a:r>
          </a:p>
          <a:p>
            <a:pPr marL="628650" lvl="1" indent="-171450">
              <a:buFont typeface="Arial" panose="020B0604020202020204" pitchFamily="34" charset="0"/>
              <a:buChar char="•"/>
            </a:pPr>
            <a:r>
              <a:rPr lang="en-US" dirty="0">
                <a:latin typeface="Times New Roman" pitchFamily="18" charset="0"/>
              </a:rPr>
              <a:t>Experiment and find what works (portion sizes, taste, dietary/religious limitations)</a:t>
            </a:r>
          </a:p>
          <a:p>
            <a:pPr marL="628650" lvl="1" indent="-171450">
              <a:buFont typeface="Arial" panose="020B0604020202020204" pitchFamily="34" charset="0"/>
              <a:buChar char="•"/>
            </a:pPr>
            <a:r>
              <a:rPr lang="en-US" dirty="0">
                <a:latin typeface="Times New Roman" pitchFamily="18" charset="0"/>
              </a:rPr>
              <a:t>Introduce Leave no Trace concepts – food, cooking methods, and clean-up, all have LNT considerations</a:t>
            </a:r>
          </a:p>
          <a:p>
            <a:pPr marL="628650" lvl="1" indent="-171450">
              <a:buFont typeface="Arial" panose="020B0604020202020204" pitchFamily="34" charset="0"/>
              <a:buChar char="•"/>
            </a:pPr>
            <a:r>
              <a:rPr lang="en-US" dirty="0">
                <a:latin typeface="Times New Roman" pitchFamily="18" charset="0"/>
              </a:rPr>
              <a:t>Encourage Scouts to capture learning in a notebook – express interest, discuss what worked and what could be better</a:t>
            </a:r>
          </a:p>
          <a:p>
            <a:pPr marL="628650" lvl="1" indent="-171450">
              <a:buFont typeface="Arial" panose="020B0604020202020204" pitchFamily="34" charset="0"/>
              <a:buChar char="•"/>
            </a:pPr>
            <a:r>
              <a:rPr lang="en-US" dirty="0">
                <a:latin typeface="Times New Roman" pitchFamily="18" charset="0"/>
              </a:rPr>
              <a:t>Build a Unit cookbook and pass it on</a:t>
            </a:r>
          </a:p>
          <a:p>
            <a:pPr marL="628650" lvl="1" indent="-171450">
              <a:buFont typeface="Arial" panose="020B0604020202020204" pitchFamily="34" charset="0"/>
              <a:buChar char="•"/>
            </a:pPr>
            <a:endParaRPr lang="en-US" dirty="0">
              <a:latin typeface="Times New Roman" pitchFamily="18" charset="0"/>
            </a:endParaRPr>
          </a:p>
          <a:p>
            <a:pPr marL="171450" lvl="0" indent="-171450">
              <a:buFont typeface="Arial" panose="020B0604020202020204" pitchFamily="34" charset="0"/>
              <a:buChar char="•"/>
            </a:pPr>
            <a:r>
              <a:rPr lang="en-US" dirty="0">
                <a:latin typeface="Times New Roman" pitchFamily="18" charset="0"/>
              </a:rPr>
              <a:t>Weave into discussions and reflections, what skills need more work, how the group can be more efficient, what could make it more fun next time</a:t>
            </a:r>
          </a:p>
          <a:p>
            <a:pPr marL="171450" lvl="0" indent="-171450">
              <a:buFont typeface="Arial" panose="020B0604020202020204" pitchFamily="34" charset="0"/>
              <a:buChar char="•"/>
            </a:pPr>
            <a:r>
              <a:rPr lang="en-US" dirty="0">
                <a:latin typeface="Times New Roman" pitchFamily="18" charset="0"/>
              </a:rPr>
              <a:t>Encourage follow-through to achieve these improvements – through Scout leadership</a:t>
            </a:r>
          </a:p>
          <a:p>
            <a:endParaRPr lang="en-US" dirty="0">
              <a:latin typeface="Times New Roman" pitchFamily="18" charset="0"/>
            </a:endParaRPr>
          </a:p>
        </p:txBody>
      </p:sp>
      <p:sp>
        <p:nvSpPr>
          <p:cNvPr id="34819" name="Rectangle 3"/>
          <p:cNvSpPr>
            <a:spLocks noGrp="1" noRot="1" noChangeAspect="1" noChangeArrowheads="1" noTextEdit="1"/>
          </p:cNvSpPr>
          <p:nvPr>
            <p:ph type="sldImg"/>
          </p:nvPr>
        </p:nvSpPr>
        <p:spPr>
          <a:ln cap="fla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noFill/>
          <a:ln w="9525"/>
        </p:spPr>
        <p:txBody>
          <a:bodyPr/>
          <a:lstStyle/>
          <a:p>
            <a:pPr marL="171450" indent="-171450">
              <a:buFont typeface="Arial" panose="020B0604020202020204" pitchFamily="34" charset="0"/>
              <a:buChar char="•"/>
            </a:pPr>
            <a:r>
              <a:rPr lang="en-US" dirty="0"/>
              <a:t>Planning, training and trial runs are important, but …</a:t>
            </a:r>
          </a:p>
          <a:p>
            <a:pPr marL="171450" indent="-171450">
              <a:buFont typeface="Arial" panose="020B0604020202020204" pitchFamily="34" charset="0"/>
              <a:buChar char="•"/>
            </a:pPr>
            <a:r>
              <a:rPr lang="en-US" dirty="0"/>
              <a:t>Not a substitute for considering the environment and the situation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Look for leadership opportunities and keep it focused on Scout’s doing for themselves</a:t>
            </a:r>
          </a:p>
          <a:p>
            <a:pPr marL="171450" indent="-171450">
              <a:buFont typeface="Arial" panose="020B0604020202020204" pitchFamily="34" charset="0"/>
              <a:buChar char="•"/>
            </a:pPr>
            <a:r>
              <a:rPr lang="en-US" dirty="0"/>
              <a:t>Keep an eyes out for safety and emergency response</a:t>
            </a:r>
          </a:p>
        </p:txBody>
      </p:sp>
      <p:sp>
        <p:nvSpPr>
          <p:cNvPr id="37891" name="Rectangle 3"/>
          <p:cNvSpPr>
            <a:spLocks noGrp="1" noRot="1" noChangeAspect="1" noChangeArrowheads="1" noTextEdit="1"/>
          </p:cNvSpPr>
          <p:nvPr>
            <p:ph type="sldImg"/>
          </p:nvPr>
        </p:nvSpPr>
        <p:spPr>
          <a:ln cap="fla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1082675" y="660400"/>
            <a:ext cx="4692650" cy="3519488"/>
          </a:xfrm>
          <a:solidFill>
            <a:srgbClr val="FFFFFF"/>
          </a:solidFill>
          <a:ln/>
        </p:spPr>
      </p:sp>
      <p:sp>
        <p:nvSpPr>
          <p:cNvPr id="24579" name="Rectangle 3"/>
          <p:cNvSpPr>
            <a:spLocks noGrp="1" noChangeArrowheads="1"/>
          </p:cNvSpPr>
          <p:nvPr>
            <p:ph type="body" idx="1"/>
          </p:nvPr>
        </p:nvSpPr>
        <p:spPr>
          <a:xfrm>
            <a:off x="928912" y="4399346"/>
            <a:ext cx="5000178" cy="4180628"/>
          </a:xfrm>
          <a:solidFill>
            <a:srgbClr val="FFFFFF"/>
          </a:solidFill>
          <a:ln>
            <a:solidFill>
              <a:srgbClr val="000000"/>
            </a:solidFill>
          </a:ln>
        </p:spPr>
        <p:txBody>
          <a:bodyPr lIns="91951" tIns="45976" rIns="91951" bIns="45976"/>
          <a:lstStyle/>
          <a:p>
            <a:r>
              <a:rPr lang="en-US" dirty="0">
                <a:latin typeface="Times New Roman" pitchFamily="18" charset="0"/>
              </a:rPr>
              <a:t>Ask for biggest concerns (student input 3-4)</a:t>
            </a:r>
          </a:p>
          <a:p>
            <a:r>
              <a:rPr lang="en-US" dirty="0">
                <a:latin typeface="Times New Roman" pitchFamily="18" charset="0"/>
              </a:rPr>
              <a:t>Focus on adult roles: </a:t>
            </a:r>
          </a:p>
          <a:p>
            <a:pPr marL="171450" indent="-171450">
              <a:buFontTx/>
              <a:buChar char="-"/>
            </a:pPr>
            <a:r>
              <a:rPr lang="en-US" dirty="0">
                <a:latin typeface="Times New Roman" pitchFamily="18" charset="0"/>
              </a:rPr>
              <a:t>Scout Leadership (Guide/Advise):  Team Building/Team Dynamics</a:t>
            </a:r>
          </a:p>
          <a:p>
            <a:pPr marL="171450" indent="-171450">
              <a:buFontTx/>
              <a:buChar char="-"/>
            </a:pPr>
            <a:r>
              <a:rPr lang="en-US" dirty="0">
                <a:latin typeface="Times New Roman" pitchFamily="18" charset="0"/>
              </a:rPr>
              <a:t>Monitor/Prioritize Safety:  Fitness/Conditioning, Food Handling, Equipment Use &amp; Repair</a:t>
            </a:r>
          </a:p>
          <a:p>
            <a:pPr marL="171450" indent="-171450">
              <a:buFontTx/>
              <a:buChar char="-"/>
            </a:pPr>
            <a:r>
              <a:rPr lang="en-US" dirty="0">
                <a:latin typeface="Times New Roman" pitchFamily="18" charset="0"/>
              </a:rPr>
              <a:t>Review Planning:  Menus, Time, Quantity</a:t>
            </a:r>
          </a:p>
          <a:p>
            <a:pPr marL="171450" indent="-171450">
              <a:buFontTx/>
              <a:buChar char="-"/>
            </a:pPr>
            <a:r>
              <a:rPr lang="en-US" dirty="0">
                <a:latin typeface="Times New Roman" pitchFamily="18" charset="0"/>
              </a:rPr>
              <a:t>Develop Discipline:  Shakedowns, Skills</a:t>
            </a:r>
          </a:p>
          <a:p>
            <a:pPr marL="171450" indent="-171450">
              <a:buFontTx/>
              <a:buChar char="-"/>
            </a:pPr>
            <a:endParaRPr lang="en-US" dirty="0">
              <a:latin typeface="Times New Roman" pitchFamily="18" charset="0"/>
            </a:endParaRPr>
          </a:p>
          <a:p>
            <a:r>
              <a:rPr lang="en-US" dirty="0">
                <a:latin typeface="Times New Roman" pitchFamily="18" charset="0"/>
              </a:rPr>
              <a:t>Consider Cooking Merit Badge requirements:</a:t>
            </a:r>
          </a:p>
          <a:p>
            <a:pPr marL="171450" indent="-171450">
              <a:buFont typeface="Arial" panose="020B0604020202020204" pitchFamily="34" charset="0"/>
              <a:buChar char="•"/>
            </a:pPr>
            <a:r>
              <a:rPr lang="en-US" dirty="0">
                <a:latin typeface="Times New Roman" pitchFamily="18" charset="0"/>
              </a:rPr>
              <a:t>Plan a meal for trail hiking or backpacking that includes one breakfast, one lunch, one dinner, and one snack</a:t>
            </a:r>
          </a:p>
          <a:p>
            <a:pPr marL="171450" indent="-171450">
              <a:buFont typeface="Arial" panose="020B0604020202020204" pitchFamily="34" charset="0"/>
              <a:buChar char="•"/>
            </a:pPr>
            <a:r>
              <a:rPr lang="en-US" dirty="0">
                <a:latin typeface="Times New Roman" pitchFamily="18" charset="0"/>
              </a:rPr>
              <a:t>Must consider weight, not require refrigeration and feed 3-5 people</a:t>
            </a:r>
          </a:p>
          <a:p>
            <a:pPr marL="171450" indent="-171450">
              <a:buFont typeface="Arial" panose="020B0604020202020204" pitchFamily="34" charset="0"/>
              <a:buChar char="•"/>
            </a:pPr>
            <a:r>
              <a:rPr lang="en-US" dirty="0">
                <a:latin typeface="Times New Roman" pitchFamily="18" charset="0"/>
              </a:rPr>
              <a:t>List the equipment and utensils needed</a:t>
            </a:r>
          </a:p>
          <a:p>
            <a:pPr marL="171450" indent="-171450">
              <a:buFont typeface="Arial" panose="020B0604020202020204" pitchFamily="34" charset="0"/>
              <a:buChar char="•"/>
            </a:pPr>
            <a:r>
              <a:rPr lang="en-US" dirty="0">
                <a:latin typeface="Times New Roman" pitchFamily="18" charset="0"/>
              </a:rPr>
              <a:t>Create a shopping list with amount of food for each meal, and the cost</a:t>
            </a:r>
          </a:p>
          <a:p>
            <a:pPr marL="171450" indent="-171450">
              <a:buFont typeface="Arial" panose="020B0604020202020204" pitchFamily="34" charset="0"/>
              <a:buChar char="•"/>
            </a:pPr>
            <a:r>
              <a:rPr lang="en-US" dirty="0">
                <a:latin typeface="Times New Roman" pitchFamily="18" charset="0"/>
              </a:rPr>
              <a:t>Share and discuss your meal plan and shopping list with your counselor</a:t>
            </a:r>
          </a:p>
          <a:p>
            <a:pPr marL="171450" indent="-171450">
              <a:buFont typeface="Arial" panose="020B0604020202020204" pitchFamily="34" charset="0"/>
              <a:buChar char="•"/>
            </a:pPr>
            <a:r>
              <a:rPr lang="en-US" dirty="0">
                <a:latin typeface="Times New Roman" pitchFamily="18" charset="0"/>
              </a:rPr>
              <a:t>Include how to repackage foods to limit bulk, weight, and garbage</a:t>
            </a:r>
          </a:p>
          <a:p>
            <a:pPr marL="171450" indent="-171450">
              <a:buFont typeface="Arial" panose="020B0604020202020204" pitchFamily="34" charset="0"/>
              <a:buChar char="•"/>
            </a:pPr>
            <a:r>
              <a:rPr lang="en-US" dirty="0">
                <a:latin typeface="Times New Roman" pitchFamily="18" charset="0"/>
              </a:rPr>
              <a:t>While on hike, prepare and serve 2 meals and a snack from the plan – 1 over a fire or a trail stove</a:t>
            </a:r>
          </a:p>
          <a:p>
            <a:pPr marL="171450" indent="-171450">
              <a:buFontTx/>
              <a:buChar char="-"/>
            </a:pPr>
            <a:endParaRPr lang="en-US" dirty="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ln/>
        </p:spPr>
        <p:txBody>
          <a:bodyPr/>
          <a:lstStyle/>
          <a:p>
            <a:r>
              <a:rPr lang="en-US" dirty="0">
                <a:latin typeface="Times New Roman" pitchFamily="18" charset="0"/>
              </a:rPr>
              <a:t>Importance:</a:t>
            </a:r>
          </a:p>
          <a:p>
            <a:pPr marL="171450" indent="-171450">
              <a:buFont typeface="Arial" panose="020B0604020202020204" pitchFamily="34" charset="0"/>
              <a:buChar char="•"/>
            </a:pPr>
            <a:r>
              <a:rPr lang="en-US" dirty="0">
                <a:latin typeface="Times New Roman" pitchFamily="18" charset="0"/>
              </a:rPr>
              <a:t>Fuel for activity</a:t>
            </a:r>
          </a:p>
          <a:p>
            <a:pPr marL="171450" indent="-171450">
              <a:buFont typeface="Arial" panose="020B0604020202020204" pitchFamily="34" charset="0"/>
              <a:buChar char="•"/>
            </a:pPr>
            <a:r>
              <a:rPr lang="en-US" dirty="0">
                <a:latin typeface="Times New Roman" pitchFamily="18" charset="0"/>
              </a:rPr>
              <a:t>Time factor in overall event planning (quick or main event)</a:t>
            </a:r>
          </a:p>
          <a:p>
            <a:pPr marL="171450" indent="-171450">
              <a:buFont typeface="Arial" panose="020B0604020202020204" pitchFamily="34" charset="0"/>
              <a:buChar char="•"/>
            </a:pPr>
            <a:r>
              <a:rPr lang="en-US" dirty="0">
                <a:latin typeface="Times New Roman" pitchFamily="18" charset="0"/>
              </a:rPr>
              <a:t>Safety, especially in prep and clean-up</a:t>
            </a:r>
          </a:p>
          <a:p>
            <a:pPr marL="171450" indent="-171450">
              <a:buFont typeface="Arial" panose="020B0604020202020204" pitchFamily="34" charset="0"/>
              <a:buChar char="•"/>
            </a:pPr>
            <a:r>
              <a:rPr lang="en-US" dirty="0">
                <a:latin typeface="Times New Roman" pitchFamily="18" charset="0"/>
              </a:rPr>
              <a:t>Factor in group morale (positive and negative): coming together after a long day versus food not liked / prepared well</a:t>
            </a:r>
          </a:p>
          <a:p>
            <a:pPr marL="628650" lvl="1" indent="-171450">
              <a:buFont typeface="Arial" panose="020B0604020202020204" pitchFamily="34" charset="0"/>
              <a:buChar char="•"/>
            </a:pPr>
            <a:r>
              <a:rPr lang="en-US" dirty="0">
                <a:latin typeface="Times New Roman" pitchFamily="18" charset="0"/>
              </a:rPr>
              <a:t>Honoring dietary / religious limitations</a:t>
            </a:r>
          </a:p>
          <a:p>
            <a:pPr marL="628650" lvl="1" indent="-171450">
              <a:buFont typeface="Arial" panose="020B0604020202020204" pitchFamily="34" charset="0"/>
              <a:buChar char="•"/>
            </a:pPr>
            <a:r>
              <a:rPr lang="en-US" dirty="0">
                <a:latin typeface="Times New Roman" pitchFamily="18" charset="0"/>
              </a:rPr>
              <a:t>Well distributed / quick work – versus a chore</a:t>
            </a:r>
          </a:p>
          <a:p>
            <a:pPr marL="171450" indent="-171450">
              <a:buFont typeface="Arial" panose="020B0604020202020204" pitchFamily="34" charset="0"/>
              <a:buChar char="•"/>
            </a:pPr>
            <a:r>
              <a:rPr lang="en-US" dirty="0">
                <a:latin typeface="Times New Roman" pitchFamily="18" charset="0"/>
              </a:rPr>
              <a:t>Skills development &amp; Leadership</a:t>
            </a:r>
          </a:p>
        </p:txBody>
      </p:sp>
      <p:sp>
        <p:nvSpPr>
          <p:cNvPr id="26627" name="Rectangle 3"/>
          <p:cNvSpPr>
            <a:spLocks noGrp="1" noRot="1" noChangeAspect="1" noChangeArrowheads="1" noTextEdit="1"/>
          </p:cNvSpPr>
          <p:nvPr>
            <p:ph type="sldImg"/>
          </p:nvPr>
        </p:nvSpPr>
        <p:spPr>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ln/>
        </p:spPr>
        <p:txBody>
          <a:bodyPr/>
          <a:lstStyle/>
          <a:p>
            <a:r>
              <a:rPr lang="en-US" dirty="0">
                <a:latin typeface="Times New Roman" pitchFamily="18" charset="0"/>
              </a:rPr>
              <a:t>Trek type</a:t>
            </a:r>
          </a:p>
          <a:p>
            <a:pPr marL="171450" indent="-171450">
              <a:buFont typeface="Arial" panose="020B0604020202020204" pitchFamily="34" charset="0"/>
              <a:buChar char="•"/>
            </a:pPr>
            <a:r>
              <a:rPr lang="en-US" dirty="0">
                <a:latin typeface="Times New Roman" pitchFamily="18" charset="0"/>
              </a:rPr>
              <a:t>Differing means of moving from one place to the other impact what’s sensible</a:t>
            </a:r>
          </a:p>
          <a:p>
            <a:pPr marL="171450" indent="-171450">
              <a:buFont typeface="Arial" panose="020B0604020202020204" pitchFamily="34" charset="0"/>
              <a:buChar char="•"/>
            </a:pPr>
            <a:r>
              <a:rPr lang="en-US" dirty="0">
                <a:latin typeface="Times New Roman" pitchFamily="18" charset="0"/>
              </a:rPr>
              <a:t>For backpacking the emphasis is on light weight and minimum bulk.  </a:t>
            </a:r>
          </a:p>
          <a:p>
            <a:pPr marL="171450" indent="-171450">
              <a:buFont typeface="Arial" panose="020B0604020202020204" pitchFamily="34" charset="0"/>
              <a:buChar char="•"/>
            </a:pPr>
            <a:r>
              <a:rPr lang="en-US" dirty="0">
                <a:latin typeface="Times New Roman" pitchFamily="18" charset="0"/>
              </a:rPr>
              <a:t>Canoeing, you have a bit more latitude and can use slightly heavier and bulkier food and equipment, although you can’t get too carried away.</a:t>
            </a:r>
          </a:p>
          <a:p>
            <a:pPr marL="171450" indent="-171450">
              <a:buFont typeface="Arial" panose="020B0604020202020204" pitchFamily="34" charset="0"/>
              <a:buChar char="•"/>
            </a:pPr>
            <a:r>
              <a:rPr lang="en-US" dirty="0">
                <a:latin typeface="Times New Roman" pitchFamily="18" charset="0"/>
              </a:rPr>
              <a:t>What about sailing or dog-sledding?</a:t>
            </a:r>
          </a:p>
          <a:p>
            <a:pPr marL="0" indent="0">
              <a:buFont typeface="Arial" panose="020B0604020202020204" pitchFamily="34" charset="0"/>
              <a:buNone/>
            </a:pPr>
            <a:endParaRPr lang="en-US" dirty="0">
              <a:latin typeface="Times New Roman" pitchFamily="18" charset="0"/>
            </a:endParaRPr>
          </a:p>
          <a:p>
            <a:r>
              <a:rPr lang="en-US" dirty="0">
                <a:latin typeface="Times New Roman" pitchFamily="18" charset="0"/>
              </a:rPr>
              <a:t>Length - As the length of the trek increases planning becomes more crucial.</a:t>
            </a:r>
          </a:p>
          <a:p>
            <a:endParaRPr lang="en-US" dirty="0">
              <a:latin typeface="Times New Roman" pitchFamily="18" charset="0"/>
            </a:endParaRPr>
          </a:p>
          <a:p>
            <a:r>
              <a:rPr lang="en-US" dirty="0">
                <a:latin typeface="Times New Roman" pitchFamily="18" charset="0"/>
              </a:rPr>
              <a:t>Crew Experience</a:t>
            </a:r>
          </a:p>
          <a:p>
            <a:pPr marL="171450" indent="-171450">
              <a:buFont typeface="Arial" panose="020B0604020202020204" pitchFamily="34" charset="0"/>
              <a:buChar char="•"/>
            </a:pPr>
            <a:r>
              <a:rPr lang="en-US" dirty="0">
                <a:latin typeface="Times New Roman" pitchFamily="18" charset="0"/>
              </a:rPr>
              <a:t>Less experienced crews success is more likely if more prepackaged meals like those from the outdoor stores are used more often.</a:t>
            </a:r>
          </a:p>
          <a:p>
            <a:pPr marL="171450" indent="-171450">
              <a:buFont typeface="Arial" panose="020B0604020202020204" pitchFamily="34" charset="0"/>
              <a:buChar char="•"/>
            </a:pPr>
            <a:r>
              <a:rPr lang="en-US" dirty="0">
                <a:latin typeface="Times New Roman" pitchFamily="18" charset="0"/>
              </a:rPr>
              <a:t>As the crew gains experience more complex approaches can be used leaning toward meals totally planned by the crew and bought from the supermarket or ethnic stores.  Adult input on complexity.</a:t>
            </a:r>
          </a:p>
          <a:p>
            <a:endParaRPr lang="en-US" dirty="0">
              <a:latin typeface="Times New Roman" pitchFamily="18" charset="0"/>
            </a:endParaRPr>
          </a:p>
          <a:p>
            <a:r>
              <a:rPr lang="en-US" dirty="0">
                <a:latin typeface="Times New Roman" pitchFamily="18" charset="0"/>
              </a:rPr>
              <a:t>Weather</a:t>
            </a:r>
          </a:p>
          <a:p>
            <a:pPr marL="171450" indent="-171450">
              <a:buFont typeface="Arial" panose="020B0604020202020204" pitchFamily="34" charset="0"/>
              <a:buChar char="•"/>
            </a:pPr>
            <a:r>
              <a:rPr lang="en-US" dirty="0">
                <a:latin typeface="Times New Roman" pitchFamily="18" charset="0"/>
              </a:rPr>
              <a:t>For cold, wet situations use a lot of hot soups and high energy foods to keep the crew well fueled.</a:t>
            </a:r>
          </a:p>
          <a:p>
            <a:pPr marL="171450" indent="-171450">
              <a:buFont typeface="Arial" panose="020B0604020202020204" pitchFamily="34" charset="0"/>
              <a:buChar char="•"/>
            </a:pPr>
            <a:r>
              <a:rPr lang="en-US" dirty="0">
                <a:latin typeface="Times New Roman" pitchFamily="18" charset="0"/>
              </a:rPr>
              <a:t>In hot weather appetites may be depressed so food needs to be lighter and tasty to ensure that everyone eats enough to maintain their strength.</a:t>
            </a:r>
          </a:p>
          <a:p>
            <a:pPr marL="0" indent="0">
              <a:buFont typeface="Arial" panose="020B0604020202020204" pitchFamily="34" charset="0"/>
              <a:buNone/>
            </a:pPr>
            <a:endParaRPr lang="en-US" dirty="0">
              <a:latin typeface="Times New Roman" pitchFamily="18" charset="0"/>
            </a:endParaRPr>
          </a:p>
          <a:p>
            <a:r>
              <a:rPr lang="en-US" dirty="0">
                <a:latin typeface="Times New Roman" pitchFamily="18" charset="0"/>
              </a:rPr>
              <a:t>Weight - Figure on about 1 1/2 to 2 </a:t>
            </a:r>
            <a:r>
              <a:rPr lang="en-US" dirty="0" err="1">
                <a:latin typeface="Times New Roman" pitchFamily="18" charset="0"/>
              </a:rPr>
              <a:t>lb</a:t>
            </a:r>
            <a:r>
              <a:rPr lang="en-US" dirty="0">
                <a:latin typeface="Times New Roman" pitchFamily="18" charset="0"/>
              </a:rPr>
              <a:t> per person per day.</a:t>
            </a:r>
          </a:p>
          <a:p>
            <a:r>
              <a:rPr lang="en-US" dirty="0">
                <a:latin typeface="Times New Roman" pitchFamily="18" charset="0"/>
              </a:rPr>
              <a:t> </a:t>
            </a:r>
          </a:p>
          <a:p>
            <a:r>
              <a:rPr lang="en-US" dirty="0">
                <a:latin typeface="Times New Roman" pitchFamily="18" charset="0"/>
              </a:rPr>
              <a:t>Religious and Health</a:t>
            </a:r>
          </a:p>
          <a:p>
            <a:pPr marL="171450" indent="-171450">
              <a:buFont typeface="Arial" panose="020B0604020202020204" pitchFamily="34" charset="0"/>
              <a:buChar char="•"/>
            </a:pPr>
            <a:r>
              <a:rPr lang="en-US" dirty="0">
                <a:latin typeface="Times New Roman" pitchFamily="18" charset="0"/>
              </a:rPr>
              <a:t>Be sure to meet the religious and health needs of everyone.</a:t>
            </a:r>
          </a:p>
          <a:p>
            <a:pPr marL="171450" indent="-171450">
              <a:buFont typeface="Arial" panose="020B0604020202020204" pitchFamily="34" charset="0"/>
              <a:buChar char="•"/>
            </a:pPr>
            <a:r>
              <a:rPr lang="en-US" dirty="0">
                <a:latin typeface="Times New Roman" pitchFamily="18" charset="0"/>
              </a:rPr>
              <a:t>Food allergies like lactose intolerance are not all that uncommon.</a:t>
            </a:r>
          </a:p>
          <a:p>
            <a:pPr marL="171450" indent="-171450">
              <a:buFont typeface="Arial" panose="020B0604020202020204" pitchFamily="34" charset="0"/>
              <a:buChar char="•"/>
            </a:pPr>
            <a:r>
              <a:rPr lang="en-US" dirty="0">
                <a:latin typeface="Times New Roman" pitchFamily="18" charset="0"/>
              </a:rPr>
              <a:t>Make sure no one is made to feel uncomfortable if they have special needs.</a:t>
            </a:r>
          </a:p>
          <a:p>
            <a:pPr marL="171450" indent="-171450">
              <a:buFont typeface="Arial" panose="020B0604020202020204" pitchFamily="34" charset="0"/>
              <a:buChar char="•"/>
            </a:pPr>
            <a:r>
              <a:rPr lang="en-US" dirty="0">
                <a:latin typeface="Times New Roman" pitchFamily="18" charset="0"/>
              </a:rPr>
              <a:t>The best way to find out is to ASK.  The time to find out someone has a special need is not on the second day of a ten day trek.</a:t>
            </a:r>
          </a:p>
          <a:p>
            <a:endParaRPr lang="en-US" dirty="0">
              <a:latin typeface="Times New Roman" pitchFamily="18" charset="0"/>
            </a:endParaRPr>
          </a:p>
          <a:p>
            <a:r>
              <a:rPr lang="en-US" dirty="0">
                <a:latin typeface="Times New Roman" pitchFamily="18" charset="0"/>
              </a:rPr>
              <a:t>The longer the trek, the more important sound menu planning is.   </a:t>
            </a:r>
          </a:p>
        </p:txBody>
      </p:sp>
      <p:sp>
        <p:nvSpPr>
          <p:cNvPr id="27651" name="Rectangle 3"/>
          <p:cNvSpPr>
            <a:spLocks noGrp="1" noRot="1" noChangeAspect="1" noChangeArrowheads="1" noTextEdit="1"/>
          </p:cNvSpPr>
          <p:nvPr>
            <p:ph type="sldImg"/>
          </p:nvPr>
        </p:nvSpPr>
        <p:spPr>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ln/>
        </p:spPr>
        <p:txBody>
          <a:bodyPr/>
          <a:lstStyle/>
          <a:p>
            <a:pPr marL="171450" indent="-171450">
              <a:buFont typeface="Arial" panose="020B0604020202020204" pitchFamily="34" charset="0"/>
              <a:buChar char="•"/>
            </a:pPr>
            <a:r>
              <a:rPr lang="en-US" dirty="0">
                <a:latin typeface="Times New Roman" pitchFamily="18" charset="0"/>
              </a:rPr>
              <a:t>Mix of fuel types is important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rPr>
              <a:t>Approximate % based on calorie content and how the body uses them</a:t>
            </a:r>
          </a:p>
          <a:p>
            <a:pPr marL="171450" indent="-171450">
              <a:buFont typeface="Arial" panose="020B0604020202020204" pitchFamily="34" charset="0"/>
              <a:buChar char="•"/>
            </a:pPr>
            <a:r>
              <a:rPr lang="en-US" dirty="0">
                <a:latin typeface="Times New Roman" pitchFamily="18" charset="0"/>
              </a:rPr>
              <a:t>Scout activities are often strenuous and last of extended periods of time</a:t>
            </a:r>
          </a:p>
          <a:p>
            <a:pPr marL="171450" indent="-171450">
              <a:buFont typeface="Arial" panose="020B0604020202020204" pitchFamily="34" charset="0"/>
              <a:buChar char="•"/>
            </a:pPr>
            <a:r>
              <a:rPr lang="en-US" dirty="0">
                <a:latin typeface="Times New Roman" pitchFamily="18" charset="0"/>
              </a:rPr>
              <a:t>Often located away from ready food sources – plan for meals and snacks integrated with the activity plan</a:t>
            </a:r>
          </a:p>
          <a:p>
            <a:pPr marL="171450" indent="-171450">
              <a:buFont typeface="Arial" panose="020B0604020202020204" pitchFamily="34" charset="0"/>
              <a:buChar char="•"/>
            </a:pPr>
            <a:r>
              <a:rPr lang="en-US" dirty="0">
                <a:latin typeface="Times New Roman" pitchFamily="18" charset="0"/>
              </a:rPr>
              <a:t>Need to handle and store food correctly – limits grazing habits of some Scouts – eat when its time to eat</a:t>
            </a:r>
          </a:p>
          <a:p>
            <a:pPr marL="171450" indent="-171450">
              <a:buFont typeface="Arial" panose="020B0604020202020204" pitchFamily="34" charset="0"/>
              <a:buChar char="•"/>
            </a:pPr>
            <a:r>
              <a:rPr lang="en-US" dirty="0">
                <a:latin typeface="Times New Roman" pitchFamily="18" charset="0"/>
              </a:rPr>
              <a:t>Figure about 3000 – 5000 calories per day – General rule about twice normal activity</a:t>
            </a:r>
          </a:p>
          <a:p>
            <a:pPr marL="171450" indent="-171450">
              <a:buFont typeface="Arial" panose="020B0604020202020204" pitchFamily="34" charset="0"/>
              <a:buChar char="•"/>
            </a:pPr>
            <a:r>
              <a:rPr lang="en-US" dirty="0">
                <a:latin typeface="Times New Roman" pitchFamily="18" charset="0"/>
              </a:rPr>
              <a:t>Level of activity – easy, moderate, strenuous – as well as weather conditions will affect calorie requirements</a:t>
            </a:r>
          </a:p>
          <a:p>
            <a:pPr marL="171450" indent="-171450">
              <a:buFont typeface="Arial" panose="020B0604020202020204" pitchFamily="34" charset="0"/>
              <a:buChar char="•"/>
            </a:pPr>
            <a:r>
              <a:rPr lang="en-US" dirty="0">
                <a:latin typeface="Times New Roman" pitchFamily="18" charset="0"/>
              </a:rPr>
              <a:t>Observe eating habits, likes and dislikes, to ensure appropriate eating to last the entire trek</a:t>
            </a:r>
          </a:p>
          <a:p>
            <a:pPr marL="171450" indent="-171450">
              <a:buFont typeface="Arial" panose="020B0604020202020204" pitchFamily="34" charset="0"/>
              <a:buChar char="•"/>
            </a:pPr>
            <a:r>
              <a:rPr lang="en-US" dirty="0">
                <a:latin typeface="Times New Roman" pitchFamily="18" charset="0"/>
              </a:rPr>
              <a:t>You must be sure to provide the fuel to meet the physical demands of the trek.</a:t>
            </a:r>
          </a:p>
          <a:p>
            <a:pPr marL="171450" indent="-171450">
              <a:buFont typeface="Arial" panose="020B0604020202020204" pitchFamily="34" charset="0"/>
              <a:buChar char="•"/>
            </a:pPr>
            <a:r>
              <a:rPr lang="en-US" dirty="0">
                <a:latin typeface="Times New Roman" pitchFamily="18" charset="0"/>
              </a:rPr>
              <a:t>Shakedowns vital to home in on correct calories for longer treks</a:t>
            </a:r>
          </a:p>
          <a:p>
            <a:pPr marL="171450" indent="-171450">
              <a:buFont typeface="Arial" panose="020B0604020202020204" pitchFamily="34" charset="0"/>
              <a:buChar char="•"/>
            </a:pPr>
            <a:r>
              <a:rPr lang="en-US" dirty="0">
                <a:latin typeface="Times New Roman" pitchFamily="18" charset="0"/>
              </a:rPr>
              <a:t>NEED I MENTION THE IMPORTANCE OF HYDRATION?</a:t>
            </a:r>
          </a:p>
          <a:p>
            <a:endParaRPr lang="en-US" dirty="0">
              <a:latin typeface="Times New Roman" pitchFamily="18" charset="0"/>
            </a:endParaRPr>
          </a:p>
          <a:p>
            <a:r>
              <a:rPr lang="en-US" dirty="0">
                <a:latin typeface="Times New Roman" pitchFamily="18" charset="0"/>
              </a:rPr>
              <a:t>Carbohydrates include candy, fruit, honey, cereals, pasta, and other starches.</a:t>
            </a:r>
          </a:p>
          <a:p>
            <a:r>
              <a:rPr lang="en-US" dirty="0">
                <a:latin typeface="Times New Roman" pitchFamily="18" charset="0"/>
              </a:rPr>
              <a:t>Protein includes meats, cheese, peanut butter, and oat and wheat cereals with powdered milk.</a:t>
            </a:r>
          </a:p>
          <a:p>
            <a:r>
              <a:rPr lang="en-US" dirty="0">
                <a:latin typeface="Times New Roman" pitchFamily="18" charset="0"/>
              </a:rPr>
              <a:t>Fats include bacon, margarine, butter, nuts and salami.  </a:t>
            </a:r>
          </a:p>
          <a:p>
            <a:r>
              <a:rPr lang="en-US" dirty="0">
                <a:latin typeface="Times New Roman" pitchFamily="18" charset="0"/>
              </a:rPr>
              <a:t>Obviously some foods like meat or peanut butter can contain more than one of the three food types.</a:t>
            </a:r>
          </a:p>
        </p:txBody>
      </p:sp>
      <p:sp>
        <p:nvSpPr>
          <p:cNvPr id="28675" name="Rectangle 3"/>
          <p:cNvSpPr>
            <a:spLocks noGrp="1" noRot="1" noChangeAspect="1" noChangeArrowheads="1" noTextEdit="1"/>
          </p:cNvSpPr>
          <p:nvPr>
            <p:ph type="sldImg"/>
          </p:nvPr>
        </p:nvSpPr>
        <p:spPr>
          <a:ln cap="fla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dirty="0">
                <a:latin typeface="Times New Roman" pitchFamily="18" charset="0"/>
              </a:rPr>
              <a:t>Trail versus Camp</a:t>
            </a:r>
          </a:p>
          <a:p>
            <a:pPr marL="171450" indent="-171450">
              <a:buFont typeface="Arial" panose="020B0604020202020204" pitchFamily="34" charset="0"/>
              <a:buChar char="•"/>
            </a:pPr>
            <a:r>
              <a:rPr lang="en-US" dirty="0">
                <a:latin typeface="Times New Roman" pitchFamily="18" charset="0"/>
              </a:rPr>
              <a:t>Prepackaged versus Store bought</a:t>
            </a:r>
          </a:p>
          <a:p>
            <a:pPr marL="171450" indent="-171450">
              <a:buFont typeface="Arial" panose="020B0604020202020204" pitchFamily="34" charset="0"/>
              <a:buChar char="•"/>
            </a:pPr>
            <a:r>
              <a:rPr lang="en-US" dirty="0">
                <a:latin typeface="Times New Roman" pitchFamily="18" charset="0"/>
              </a:rPr>
              <a:t>It is possible to get your trek meals from grocery stores or bulk food online – without resorting to all pre-packaged meals</a:t>
            </a:r>
          </a:p>
          <a:p>
            <a:pPr marL="171450" indent="-171450">
              <a:buFont typeface="Arial" panose="020B0604020202020204" pitchFamily="34" charset="0"/>
              <a:buChar char="•"/>
            </a:pPr>
            <a:r>
              <a:rPr lang="en-US" dirty="0">
                <a:latin typeface="Times New Roman" pitchFamily="18" charset="0"/>
              </a:rPr>
              <a:t>Requires more planning but has definite advantages</a:t>
            </a:r>
          </a:p>
          <a:p>
            <a:pPr marL="628650" lvl="1" indent="-171450">
              <a:buFont typeface="Arial" panose="020B0604020202020204" pitchFamily="34" charset="0"/>
              <a:buChar char="•"/>
            </a:pPr>
            <a:r>
              <a:rPr lang="en-US" dirty="0">
                <a:latin typeface="Times New Roman" pitchFamily="18" charset="0"/>
              </a:rPr>
              <a:t>Less costly – roughly $3-$4 per meal versus $10-$12 per meal (or more)</a:t>
            </a:r>
          </a:p>
          <a:p>
            <a:pPr marL="628650" lvl="1" indent="-171450">
              <a:buFont typeface="Arial" panose="020B0604020202020204" pitchFamily="34" charset="0"/>
              <a:buChar char="•"/>
            </a:pPr>
            <a:r>
              <a:rPr lang="en-US" dirty="0">
                <a:latin typeface="Times New Roman" pitchFamily="18" charset="0"/>
              </a:rPr>
              <a:t>May find pre-packaged meals are not enough – 2 servings totally 400-500 calories</a:t>
            </a:r>
          </a:p>
          <a:p>
            <a:pPr marL="628650" lvl="1" indent="-171450">
              <a:buFont typeface="Arial" panose="020B0604020202020204" pitchFamily="34" charset="0"/>
              <a:buChar char="•"/>
            </a:pPr>
            <a:r>
              <a:rPr lang="en-US" dirty="0">
                <a:latin typeface="Times New Roman" pitchFamily="18" charset="0"/>
              </a:rPr>
              <a:t>Store bought approach can scale to specific crew size – prepackaged meals come in the unit size sold</a:t>
            </a:r>
          </a:p>
          <a:p>
            <a:pPr marL="628650" lvl="1" indent="-171450">
              <a:buFont typeface="Arial" panose="020B0604020202020204" pitchFamily="34" charset="0"/>
              <a:buChar char="•"/>
            </a:pPr>
            <a:r>
              <a:rPr lang="en-US" dirty="0">
                <a:latin typeface="Times New Roman" pitchFamily="18" charset="0"/>
              </a:rPr>
              <a:t>Weight and Cube usually the same or less</a:t>
            </a:r>
          </a:p>
          <a:p>
            <a:pPr marL="628650" lvl="1" indent="-171450">
              <a:buFont typeface="Arial" panose="020B0604020202020204" pitchFamily="34" charset="0"/>
              <a:buChar char="•"/>
            </a:pPr>
            <a:r>
              <a:rPr lang="en-US" dirty="0">
                <a:latin typeface="Times New Roman" pitchFamily="18" charset="0"/>
              </a:rPr>
              <a:t>Generally, store bought can have more variation in recipes (many substitutions possible)</a:t>
            </a:r>
          </a:p>
          <a:p>
            <a:pPr marL="628650" lvl="1" indent="-171450">
              <a:buFont typeface="Arial" panose="020B0604020202020204" pitchFamily="34" charset="0"/>
              <a:buChar char="•"/>
            </a:pPr>
            <a:r>
              <a:rPr lang="en-US" dirty="0">
                <a:latin typeface="Times New Roman" pitchFamily="18" charset="0"/>
              </a:rPr>
              <a:t>Prepackaged meals usually generate more trash, wet trash, which we will discuss later</a:t>
            </a:r>
          </a:p>
          <a:p>
            <a:pPr marL="628650" lvl="1" indent="-171450">
              <a:buFont typeface="Arial" panose="020B0604020202020204" pitchFamily="34" charset="0"/>
              <a:buChar char="•"/>
            </a:pPr>
            <a:r>
              <a:rPr lang="en-US" dirty="0">
                <a:latin typeface="Times New Roman" pitchFamily="18" charset="0"/>
              </a:rPr>
              <a:t>May be easier to address dietary and religious limitations</a:t>
            </a:r>
          </a:p>
          <a:p>
            <a:pPr marL="171450" lvl="0" indent="-171450">
              <a:buFont typeface="Arial" panose="020B0604020202020204" pitchFamily="34" charset="0"/>
              <a:buChar char="•"/>
            </a:pPr>
            <a:r>
              <a:rPr lang="en-US" dirty="0">
                <a:latin typeface="Times New Roman" pitchFamily="18" charset="0"/>
              </a:rPr>
              <a:t>Repackaging (EXAMPLE)</a:t>
            </a:r>
          </a:p>
          <a:p>
            <a:pPr marL="628650" lvl="1" indent="-171450">
              <a:buFont typeface="Arial" panose="020B0604020202020204" pitchFamily="34" charset="0"/>
              <a:buChar char="•"/>
            </a:pPr>
            <a:r>
              <a:rPr lang="en-US" dirty="0">
                <a:latin typeface="Times New Roman" pitchFamily="18" charset="0"/>
              </a:rPr>
              <a:t>Removing boxes and other unnecessary packaging materials saving saves weight and minimizes trash</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latin typeface="Times New Roman" pitchFamily="18" charset="0"/>
              </a:rPr>
              <a:t>Package the ingredients by meal with instructions included</a:t>
            </a:r>
          </a:p>
          <a:p>
            <a:pPr marL="628650" lvl="1" indent="-171450">
              <a:buFont typeface="Arial" panose="020B0604020202020204" pitchFamily="34" charset="0"/>
              <a:buChar char="•"/>
            </a:pPr>
            <a:r>
              <a:rPr lang="en-US" dirty="0">
                <a:latin typeface="Times New Roman" pitchFamily="18" charset="0"/>
              </a:rPr>
              <a:t>Take only as much as you need </a:t>
            </a:r>
          </a:p>
          <a:p>
            <a:pPr marL="628650" lvl="1" indent="-171450">
              <a:buFont typeface="Arial" panose="020B0604020202020204" pitchFamily="34" charset="0"/>
              <a:buChar char="•"/>
            </a:pPr>
            <a:r>
              <a:rPr lang="en-US" dirty="0">
                <a:latin typeface="Times New Roman" pitchFamily="18" charset="0"/>
              </a:rPr>
              <a:t>Include all of the ingredients in one package to the maximum extent practical</a:t>
            </a:r>
          </a:p>
          <a:p>
            <a:pPr marL="628650" lvl="1" indent="-171450">
              <a:buFont typeface="Arial" panose="020B0604020202020204" pitchFamily="34" charset="0"/>
              <a:buChar char="•"/>
            </a:pPr>
            <a:r>
              <a:rPr lang="en-US" dirty="0">
                <a:latin typeface="Times New Roman" pitchFamily="18" charset="0"/>
              </a:rPr>
              <a:t>Individuals can vary the spices and probably the protein</a:t>
            </a:r>
          </a:p>
          <a:p>
            <a:pPr marL="628650" lvl="1" indent="-171450">
              <a:buFont typeface="Arial" panose="020B0604020202020204" pitchFamily="34" charset="0"/>
              <a:buChar char="•"/>
            </a:pPr>
            <a:r>
              <a:rPr lang="en-US" dirty="0">
                <a:latin typeface="Times New Roman" pitchFamily="18" charset="0"/>
              </a:rPr>
              <a:t>Use the smallest containers possible</a:t>
            </a:r>
          </a:p>
          <a:p>
            <a:pPr marL="171450" indent="-171450">
              <a:buFont typeface="Arial" panose="020B0604020202020204" pitchFamily="34" charset="0"/>
              <a:buChar char="•"/>
            </a:pPr>
            <a:r>
              <a:rPr lang="en-US" dirty="0">
                <a:latin typeface="Times New Roman" pitchFamily="18" charset="0"/>
              </a:rPr>
              <a:t>Proper repackaging, and pre-measurement of ingredients are an effective way to optimize portions and minimize garbage/leftovers, an </a:t>
            </a:r>
            <a:r>
              <a:rPr lang="en-US" b="1" dirty="0">
                <a:latin typeface="Times New Roman" pitchFamily="18" charset="0"/>
              </a:rPr>
              <a:t>important Leave No Trace concept</a:t>
            </a:r>
            <a:r>
              <a:rPr lang="en-US" dirty="0">
                <a:latin typeface="Times New Roman" pitchFamily="18" charset="0"/>
              </a:rPr>
              <a:t>, as are little details such as refraining from using twist-ties and tearing off the tops of envelopes.</a:t>
            </a:r>
          </a:p>
          <a:p>
            <a:pPr marL="171450" indent="-171450">
              <a:buFont typeface="Arial" panose="020B0604020202020204" pitchFamily="34" charset="0"/>
              <a:buChar char="•"/>
            </a:pPr>
            <a:r>
              <a:rPr lang="en-US" dirty="0">
                <a:latin typeface="Times New Roman" pitchFamily="18" charset="0"/>
              </a:rPr>
              <a:t>Crew training important beforehand – improved skills and cooperation – leverage shakedown runs</a:t>
            </a:r>
          </a:p>
          <a:p>
            <a:endParaRPr lang="en-US" dirty="0">
              <a:latin typeface="Times New Roman" pitchFamily="18" charset="0"/>
            </a:endParaRPr>
          </a:p>
          <a:p>
            <a:endParaRPr lang="en-US" dirty="0">
              <a:latin typeface="Times New Roman" pitchFamily="18" charset="0"/>
            </a:endParaRPr>
          </a:p>
        </p:txBody>
      </p:sp>
      <p:sp>
        <p:nvSpPr>
          <p:cNvPr id="32771" name="Rectangle 3"/>
          <p:cNvSpPr>
            <a:spLocks noGrp="1" noRot="1" noChangeAspec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noFill/>
          <a:ln/>
        </p:spPr>
        <p:txBody>
          <a:bodyPr/>
          <a:lstStyle/>
          <a:p>
            <a:r>
              <a:rPr lang="en-US" dirty="0">
                <a:latin typeface="Times New Roman" pitchFamily="18" charset="0"/>
              </a:rPr>
              <a:t>Here are a couple of examples of freeze-dried food.  The first is where the whole meal is included in the packages and the second is where the main dish only is included.  You can see from the two examples that for a fairly typical crew size of 6-9, the cost, weight and volume for even one meal can be quite significant.</a:t>
            </a:r>
          </a:p>
          <a:p>
            <a:endParaRPr lang="en-US" dirty="0">
              <a:latin typeface="Times New Roman" pitchFamily="18" charset="0"/>
            </a:endParaRPr>
          </a:p>
        </p:txBody>
      </p:sp>
      <p:sp>
        <p:nvSpPr>
          <p:cNvPr id="29699" name="Rectangle 3"/>
          <p:cNvSpPr>
            <a:spLocks noGrp="1" noRot="1" noChangeAspect="1" noChangeArrowheads="1" noTextEdit="1"/>
          </p:cNvSpPr>
          <p:nvPr>
            <p:ph type="sldImg"/>
          </p:nvPr>
        </p:nvSpPr>
        <p:spPr>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noFill/>
          <a:ln/>
        </p:spPr>
        <p:txBody>
          <a:bodyPr/>
          <a:lstStyle/>
          <a:p>
            <a:r>
              <a:rPr lang="en-US">
                <a:latin typeface="Times New Roman" pitchFamily="18" charset="0"/>
              </a:rPr>
              <a:t>Here is one example of a main dish from supermarket trail foods.  Its big advantages are that you can vary the composition to suit the crew’s tastes, the amount to match crew size, and that it is relatively inexpensive and does not take up as much room as the prepackaged examples shown on the previous slide.</a:t>
            </a:r>
          </a:p>
        </p:txBody>
      </p:sp>
      <p:sp>
        <p:nvSpPr>
          <p:cNvPr id="30723" name="Rectangle 3"/>
          <p:cNvSpPr>
            <a:spLocks noGrp="1" noRot="1" noChangeAspect="1" noChangeArrowheads="1" noTextEdit="1"/>
          </p:cNvSpPr>
          <p:nvPr>
            <p:ph type="sldImg"/>
          </p:nvPr>
        </p:nvSpPr>
        <p:spPr>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ln/>
        </p:spPr>
        <p:txBody>
          <a:bodyPr/>
          <a:lstStyle/>
          <a:p>
            <a:pPr marL="171450" indent="-171450">
              <a:buFont typeface="Arial" panose="020B0604020202020204" pitchFamily="34" charset="0"/>
              <a:buChar char="•"/>
            </a:pPr>
            <a:r>
              <a:rPr lang="en-US" dirty="0">
                <a:latin typeface="Times New Roman" pitchFamily="18" charset="0"/>
              </a:rPr>
              <a:t>Scouts are usually interested in cooking – but it does take skill and poor success can be discouraging</a:t>
            </a:r>
          </a:p>
          <a:p>
            <a:pPr marL="171450" indent="-171450">
              <a:buFont typeface="Arial" panose="020B0604020202020204" pitchFamily="34" charset="0"/>
              <a:buChar char="•"/>
            </a:pPr>
            <a:r>
              <a:rPr lang="en-US" dirty="0">
                <a:latin typeface="Times New Roman" pitchFamily="18" charset="0"/>
              </a:rPr>
              <a:t>On the trail, it is important everyone participates and shares the workload – everyone needs cooking skills (provides leadership and teaching opportunities)</a:t>
            </a:r>
          </a:p>
          <a:p>
            <a:pPr marL="171450" indent="-171450">
              <a:buFont typeface="Arial" panose="020B0604020202020204" pitchFamily="34" charset="0"/>
              <a:buChar char="•"/>
            </a:pPr>
            <a:endParaRPr lang="en-US" dirty="0">
              <a:latin typeface="Times New Roman" pitchFamily="18" charset="0"/>
            </a:endParaRPr>
          </a:p>
          <a:p>
            <a:pPr marL="171450" indent="-171450">
              <a:buFont typeface="Arial" panose="020B0604020202020204" pitchFamily="34" charset="0"/>
              <a:buChar char="•"/>
            </a:pPr>
            <a:r>
              <a:rPr lang="en-US" dirty="0">
                <a:latin typeface="Times New Roman" pitchFamily="18" charset="0"/>
              </a:rPr>
              <a:t>Encourage crews to keep it fun, encourage participation, encourage improvement and experimentation.</a:t>
            </a:r>
          </a:p>
          <a:p>
            <a:pPr marL="171450" indent="-171450">
              <a:buFont typeface="Arial" panose="020B0604020202020204" pitchFamily="34" charset="0"/>
              <a:buChar char="•"/>
            </a:pPr>
            <a:r>
              <a:rPr lang="en-US" dirty="0">
                <a:latin typeface="Times New Roman" pitchFamily="18" charset="0"/>
              </a:rPr>
              <a:t>Ideas can come from books, talking to other Scouts, and family – might help to have a Troop recipe book for variety</a:t>
            </a:r>
          </a:p>
          <a:p>
            <a:pPr marL="171450" indent="-171450">
              <a:buFont typeface="Arial" panose="020B0604020202020204" pitchFamily="34" charset="0"/>
              <a:buChar char="•"/>
            </a:pPr>
            <a:r>
              <a:rPr lang="en-US" dirty="0">
                <a:latin typeface="Times New Roman" pitchFamily="18" charset="0"/>
              </a:rPr>
              <a:t>Spices make a difference, but probably not the first thing Scouts think about in the planning – often can be added personally and to taste</a:t>
            </a:r>
          </a:p>
          <a:p>
            <a:pPr marL="171450" indent="-171450">
              <a:buFont typeface="Arial" panose="020B0604020202020204" pitchFamily="34" charset="0"/>
              <a:buChar char="•"/>
            </a:pPr>
            <a:r>
              <a:rPr lang="en-US" dirty="0">
                <a:latin typeface="Times New Roman" pitchFamily="18" charset="0"/>
              </a:rPr>
              <a:t>Competitions (One Pot / Blind Ingredient) provide opportunities to try new dished, gauge acceptance, evaluate portions and cookability, before taking it on the trek.</a:t>
            </a:r>
          </a:p>
          <a:p>
            <a:r>
              <a:rPr lang="en-US" dirty="0">
                <a:latin typeface="Times New Roman" pitchFamily="18" charset="0"/>
              </a:rPr>
              <a:t> </a:t>
            </a:r>
          </a:p>
        </p:txBody>
      </p:sp>
      <p:sp>
        <p:nvSpPr>
          <p:cNvPr id="33795" name="Rectangle 3"/>
          <p:cNvSpPr>
            <a:spLocks noGrp="1" noRot="1" noChangeAspect="1" noChangeArrowheads="1" noTextEdit="1"/>
          </p:cNvSpPr>
          <p:nvPr>
            <p:ph type="sldImg"/>
          </p:nvPr>
        </p:nvSpPr>
        <p:spPr>
          <a:ln cap="fla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0528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899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1184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78139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94795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06915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70DDF080-5E8C-48AD-84E5-6C08B304C14E}"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2635459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397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70DDF080-5E8C-48AD-84E5-6C08B304C14E}" type="datetimeFigureOut">
              <a:rPr lang="en-US" dirty="0"/>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567533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33560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63802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75055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285009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68373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05258" y="6041363"/>
            <a:ext cx="684132" cy="365125"/>
          </a:xfrm>
          <a:prstGeom prst="rect">
            <a:avLst/>
          </a:prstGeom>
        </p:spPr>
        <p:txBody>
          <a:bodyPr/>
          <a:lstStyle/>
          <a:p>
            <a:fld id="{70DDF080-5E8C-48AD-84E5-6C08B304C14E}" type="datetimeFigureOut">
              <a:rPr lang="en-US" dirty="0"/>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2625873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405258" y="6041363"/>
            <a:ext cx="684132" cy="365125"/>
          </a:xfrm>
          <a:prstGeom prst="rect">
            <a:avLst/>
          </a:prstGeom>
        </p:spPr>
        <p:txBody>
          <a:bodyPr/>
          <a:lstStyle/>
          <a:p>
            <a:fld id="{B61BEF0D-F0BB-DE4B-95CE-6DB70DBA9567}" type="datetimeFigureOut">
              <a:rPr lang="en-US" dirty="0"/>
              <a:pPr/>
              <a:t>2/16/2025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2365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172200" y="6041363"/>
            <a:ext cx="785114" cy="365125"/>
          </a:xfrm>
          <a:prstGeom prst="rect">
            <a:avLst/>
          </a:prstGeom>
        </p:spPr>
        <p:txBody>
          <a:bodyPr vert="horz" lIns="91440" tIns="45720" rIns="91440" bIns="45720" rtlCol="0" anchor="ctr"/>
          <a:lstStyle>
            <a:lvl1pPr algn="r">
              <a:defRPr sz="900">
                <a:solidFill>
                  <a:schemeClr val="accent2">
                    <a:lumMod val="75000"/>
                  </a:schemeClr>
                </a:solidFill>
              </a:defRPr>
            </a:lvl1pPr>
          </a:lstStyle>
          <a:p>
            <a:r>
              <a:rPr lang="en-US"/>
              <a:t>Slide </a:t>
            </a:r>
            <a:fld id="{D57F1E4F-1CFF-5643-939E-217C01CDF565}" type="slidenum">
              <a:rPr lang="en-US" smtClean="0"/>
              <a:pPr/>
              <a:t>‹#›</a:t>
            </a:fld>
            <a:endParaRPr lang="en-US" dirty="0"/>
          </a:p>
        </p:txBody>
      </p:sp>
    </p:spTree>
    <p:extLst>
      <p:ext uri="{BB962C8B-B14F-4D97-AF65-F5344CB8AC3E}">
        <p14:creationId xmlns:p14="http://schemas.microsoft.com/office/powerpoint/2010/main" val="670116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30188" indent="-230188" algn="l" defTabSz="457200" rtl="0" eaLnBrk="1" latinLnBrk="0" hangingPunct="1">
        <a:spcBef>
          <a:spcPts val="1000"/>
        </a:spcBef>
        <a:spcAft>
          <a:spcPts val="0"/>
        </a:spcAft>
        <a:buClr>
          <a:schemeClr val="accent2">
            <a:lumMod val="75000"/>
          </a:schemeClr>
        </a:buClr>
        <a:buSzPct val="120000"/>
        <a:buFont typeface="Arial" panose="020B0604020202020204" pitchFamily="34" charset="0"/>
        <a:buChar char="•"/>
        <a:defRPr sz="1800" kern="1200">
          <a:solidFill>
            <a:schemeClr val="tx1">
              <a:lumMod val="75000"/>
              <a:lumOff val="25000"/>
            </a:schemeClr>
          </a:solidFill>
          <a:latin typeface="+mn-lt"/>
          <a:ea typeface="+mn-ea"/>
          <a:cs typeface="+mn-cs"/>
        </a:defRPr>
      </a:lvl1pPr>
      <a:lvl2pPr marL="461963" indent="-231775" algn="l" defTabSz="457200" rtl="0" eaLnBrk="1" latinLnBrk="0" hangingPunct="1">
        <a:spcBef>
          <a:spcPts val="1000"/>
        </a:spcBef>
        <a:spcAft>
          <a:spcPts val="0"/>
        </a:spcAft>
        <a:buClr>
          <a:schemeClr val="accent2">
            <a:lumMod val="75000"/>
          </a:schemeClr>
        </a:buClr>
        <a:buSzPct val="160000"/>
        <a:buFont typeface="Trebuchet MS" panose="020B0603020202020204" pitchFamily="34" charset="0"/>
        <a:buChar char="–"/>
        <a:defRPr sz="1400" kern="1200">
          <a:solidFill>
            <a:schemeClr val="tx1">
              <a:lumMod val="75000"/>
              <a:lumOff val="25000"/>
            </a:schemeClr>
          </a:solidFill>
          <a:latin typeface="+mn-lt"/>
          <a:ea typeface="+mn-ea"/>
          <a:cs typeface="+mn-cs"/>
        </a:defRPr>
      </a:lvl2pPr>
      <a:lvl3pPr marL="684213" indent="-222250" algn="l" defTabSz="457200" rtl="0" eaLnBrk="1" latinLnBrk="0" hangingPunct="1">
        <a:spcBef>
          <a:spcPts val="1000"/>
        </a:spcBef>
        <a:spcAft>
          <a:spcPts val="0"/>
        </a:spcAft>
        <a:buClr>
          <a:schemeClr val="accent2">
            <a:lumMod val="75000"/>
          </a:schemeClr>
        </a:buClr>
        <a:buSzPct val="100000"/>
        <a:buFont typeface="Courier New" panose="02070309020205020404" pitchFamily="49" charset="0"/>
        <a:buChar char="o"/>
        <a:defRPr sz="1400" kern="1200">
          <a:solidFill>
            <a:schemeClr val="tx1">
              <a:lumMod val="75000"/>
              <a:lumOff val="25000"/>
            </a:schemeClr>
          </a:solidFill>
          <a:latin typeface="+mn-lt"/>
          <a:ea typeface="+mn-ea"/>
          <a:cs typeface="+mn-cs"/>
        </a:defRPr>
      </a:lvl3pPr>
      <a:lvl4pPr marL="914400" indent="-230188" algn="l" defTabSz="457200" rtl="0" eaLnBrk="1" latinLnBrk="0" hangingPunct="1">
        <a:spcBef>
          <a:spcPts val="1000"/>
        </a:spcBef>
        <a:spcAft>
          <a:spcPts val="0"/>
        </a:spcAft>
        <a:buClr>
          <a:schemeClr val="accent2">
            <a:lumMod val="75000"/>
          </a:schemeClr>
        </a:buClr>
        <a:buSzPct val="100000"/>
        <a:buFont typeface="Courier New" panose="02070309020205020404" pitchFamily="49" charset="0"/>
        <a:buChar char="o"/>
        <a:defRPr sz="1400" kern="1200">
          <a:solidFill>
            <a:schemeClr val="tx1">
              <a:lumMod val="75000"/>
              <a:lumOff val="25000"/>
            </a:schemeClr>
          </a:solidFill>
          <a:latin typeface="+mn-lt"/>
          <a:ea typeface="+mn-ea"/>
          <a:cs typeface="+mn-cs"/>
        </a:defRPr>
      </a:lvl4pPr>
      <a:lvl5pPr marL="1144588" indent="-230188" algn="l" defTabSz="457200" rtl="0" eaLnBrk="1" latinLnBrk="0" hangingPunct="1">
        <a:spcBef>
          <a:spcPts val="1000"/>
        </a:spcBef>
        <a:spcAft>
          <a:spcPts val="0"/>
        </a:spcAft>
        <a:buClr>
          <a:schemeClr val="accent2">
            <a:lumMod val="75000"/>
          </a:schemeClr>
        </a:buClr>
        <a:buSzPct val="100000"/>
        <a:buFont typeface="Courier New" panose="02070309020205020404" pitchFamily="49" charset="0"/>
        <a:buChar char="o"/>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5 Essential Items To Pack For A Summer Backpacking Trip | Stylevore">
            <a:extLst>
              <a:ext uri="{FF2B5EF4-FFF2-40B4-BE49-F238E27FC236}">
                <a16:creationId xmlns:a16="http://schemas.microsoft.com/office/drawing/2014/main" id="{7D5DBAED-BA6C-727E-299F-98D5A994A5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3494" r="25474" b="6073"/>
          <a:stretch/>
        </p:blipFill>
        <p:spPr bwMode="auto">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A151E5-C17C-2CA0-FE7E-EDBEC3639588}"/>
              </a:ext>
            </a:extLst>
          </p:cNvPr>
          <p:cNvSpPr>
            <a:spLocks noGrp="1"/>
          </p:cNvSpPr>
          <p:nvPr>
            <p:ph type="ctrTitle"/>
          </p:nvPr>
        </p:nvSpPr>
        <p:spPr>
          <a:xfrm>
            <a:off x="1130301" y="2405063"/>
            <a:ext cx="2527300" cy="1646237"/>
          </a:xfrm>
        </p:spPr>
        <p:txBody>
          <a:bodyPr>
            <a:normAutofit fontScale="90000"/>
          </a:bodyPr>
          <a:lstStyle/>
          <a:p>
            <a:r>
              <a:rPr lang="en-US" dirty="0"/>
              <a:t>Trail Cooking Safety</a:t>
            </a:r>
          </a:p>
        </p:txBody>
      </p:sp>
      <p:sp>
        <p:nvSpPr>
          <p:cNvPr id="3" name="Subtitle 2">
            <a:extLst>
              <a:ext uri="{FF2B5EF4-FFF2-40B4-BE49-F238E27FC236}">
                <a16:creationId xmlns:a16="http://schemas.microsoft.com/office/drawing/2014/main" id="{9CBE3F60-DBD5-60BA-441E-1E4D6D7C0022}"/>
              </a:ext>
            </a:extLst>
          </p:cNvPr>
          <p:cNvSpPr>
            <a:spLocks noGrp="1"/>
          </p:cNvSpPr>
          <p:nvPr>
            <p:ph type="subTitle" idx="1"/>
          </p:nvPr>
        </p:nvSpPr>
        <p:spPr>
          <a:xfrm>
            <a:off x="1130300" y="4051300"/>
            <a:ext cx="2527301" cy="1096963"/>
          </a:xfrm>
        </p:spPr>
        <p:txBody>
          <a:bodyPr>
            <a:normAutofit lnSpcReduction="10000"/>
          </a:bodyPr>
          <a:lstStyle/>
          <a:p>
            <a:r>
              <a:rPr lang="en-US" dirty="0">
                <a:solidFill>
                  <a:schemeClr val="tx1"/>
                </a:solidFill>
              </a:rPr>
              <a:t>University of Scouting</a:t>
            </a:r>
          </a:p>
          <a:p>
            <a:r>
              <a:rPr lang="en-US" dirty="0">
                <a:solidFill>
                  <a:schemeClr val="tx1"/>
                </a:solidFill>
              </a:rPr>
              <a:t>NCAC</a:t>
            </a:r>
          </a:p>
          <a:p>
            <a:r>
              <a:rPr lang="en-US" dirty="0">
                <a:solidFill>
                  <a:schemeClr val="tx1"/>
                </a:solidFill>
              </a:rPr>
              <a:t>Feb 2025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Grp="1" noChangeArrowheads="1"/>
          </p:cNvSpPr>
          <p:nvPr>
            <p:ph type="title"/>
          </p:nvPr>
        </p:nvSpPr>
        <p:spPr>
          <a:xfrm>
            <a:off x="609599" y="609600"/>
            <a:ext cx="6347713" cy="1320800"/>
          </a:xfrm>
        </p:spPr>
        <p:txBody>
          <a:bodyPr vert="horz" lIns="91440" tIns="45720" rIns="91440" bIns="45720" rtlCol="0" anchor="t">
            <a:normAutofit/>
          </a:bodyPr>
          <a:lstStyle/>
          <a:p>
            <a:r>
              <a:rPr lang="en-US" dirty="0"/>
              <a:t>Keep It Fun</a:t>
            </a:r>
          </a:p>
        </p:txBody>
      </p:sp>
      <p:sp>
        <p:nvSpPr>
          <p:cNvPr id="12291" name="Rectangle 9"/>
          <p:cNvSpPr>
            <a:spLocks noGrp="1" noChangeArrowheads="1"/>
          </p:cNvSpPr>
          <p:nvPr>
            <p:ph idx="1"/>
          </p:nvPr>
        </p:nvSpPr>
        <p:spPr>
          <a:xfrm>
            <a:off x="609600" y="1676400"/>
            <a:ext cx="6348413" cy="3881437"/>
          </a:xfrm>
          <a:noFill/>
          <a:ln w="12700">
            <a:noFill/>
            <a:miter lim="800000"/>
            <a:headEnd/>
            <a:tailEnd/>
          </a:ln>
        </p:spPr>
        <p:txBody>
          <a:bodyPr vert="horz" wrap="square" lIns="90488" tIns="44450" rIns="90488" bIns="44450" numCol="1" anchor="t" anchorCtr="0" compatLnSpc="1">
            <a:prstTxWarp prst="textNoShape">
              <a:avLst/>
            </a:prstTxWarp>
            <a:noAutofit/>
          </a:bodyPr>
          <a:lstStyle/>
          <a:p>
            <a:r>
              <a:rPr lang="en-US" dirty="0"/>
              <a:t>Be creative, try new stuff</a:t>
            </a:r>
          </a:p>
          <a:p>
            <a:r>
              <a:rPr lang="en-US" dirty="0"/>
              <a:t>Use spices</a:t>
            </a:r>
          </a:p>
          <a:p>
            <a:pPr lvl="1"/>
            <a:r>
              <a:rPr lang="en-US" sz="1800" dirty="0"/>
              <a:t>Garlic (powder / cloves)</a:t>
            </a:r>
          </a:p>
          <a:p>
            <a:pPr lvl="1"/>
            <a:r>
              <a:rPr lang="en-US" sz="1800" dirty="0"/>
              <a:t>Curry powder</a:t>
            </a:r>
          </a:p>
          <a:p>
            <a:pPr lvl="1"/>
            <a:r>
              <a:rPr lang="en-US" sz="1800" dirty="0"/>
              <a:t>Cinnamon </a:t>
            </a:r>
          </a:p>
          <a:p>
            <a:pPr lvl="1"/>
            <a:r>
              <a:rPr lang="en-US" sz="1800" dirty="0"/>
              <a:t>Dried peppers</a:t>
            </a:r>
          </a:p>
          <a:p>
            <a:pPr lvl="1"/>
            <a:r>
              <a:rPr lang="en-US" sz="1800" dirty="0"/>
              <a:t>Hot Sauce</a:t>
            </a:r>
          </a:p>
          <a:p>
            <a:pPr lvl="1"/>
            <a:r>
              <a:rPr lang="en-US" sz="1800" dirty="0"/>
              <a:t>Others</a:t>
            </a:r>
          </a:p>
          <a:p>
            <a:r>
              <a:rPr lang="en-US" dirty="0"/>
              <a:t>Hold a one-pot recipe competition</a:t>
            </a:r>
          </a:p>
          <a:p>
            <a:r>
              <a:rPr lang="en-US" dirty="0"/>
              <a:t>Troop recipe book</a:t>
            </a:r>
          </a:p>
        </p:txBody>
      </p:sp>
      <p:sp>
        <p:nvSpPr>
          <p:cNvPr id="12292" name="Line 13"/>
          <p:cNvSpPr>
            <a:spLocks noChangeShapeType="1"/>
          </p:cNvSpPr>
          <p:nvPr/>
        </p:nvSpPr>
        <p:spPr bwMode="auto">
          <a:xfrm>
            <a:off x="914400" y="1219200"/>
            <a:ext cx="7772400" cy="0"/>
          </a:xfrm>
          <a:prstGeom prst="line">
            <a:avLst/>
          </a:prstGeom>
          <a:noFill/>
          <a:ln w="38100">
            <a:solidFill>
              <a:schemeClr val="tx1"/>
            </a:solidFill>
            <a:round/>
            <a:headEnd/>
            <a:tailEnd/>
          </a:ln>
        </p:spPr>
        <p:txBody>
          <a:bodyPr/>
          <a:lstStyle/>
          <a:p>
            <a:endParaRPr lang="en-US"/>
          </a:p>
        </p:txBody>
      </p:sp>
      <p:cxnSp>
        <p:nvCxnSpPr>
          <p:cNvPr id="2" name="Straight Connector 1">
            <a:extLst>
              <a:ext uri="{FF2B5EF4-FFF2-40B4-BE49-F238E27FC236}">
                <a16:creationId xmlns:a16="http://schemas.microsoft.com/office/drawing/2014/main" id="{E7918799-2091-3A65-9B26-D62EFB8FD9B7}"/>
              </a:ext>
            </a:extLst>
          </p:cNvPr>
          <p:cNvCxnSpPr/>
          <p:nvPr/>
        </p:nvCxnSpPr>
        <p:spPr bwMode="auto">
          <a:xfrm>
            <a:off x="0" y="1219200"/>
            <a:ext cx="9144000" cy="0"/>
          </a:xfrm>
          <a:prstGeom prst="line">
            <a:avLst/>
          </a:prstGeom>
          <a:solidFill>
            <a:schemeClr val="accent1"/>
          </a:solidFill>
          <a:ln w="41275" cap="flat" cmpd="sng" algn="ctr">
            <a:solidFill>
              <a:schemeClr val="bg1"/>
            </a:solidFill>
            <a:prstDash val="solid"/>
            <a:round/>
            <a:headEnd type="none" w="med" len="med"/>
            <a:tailEnd type="none" w="med" len="med"/>
          </a:ln>
          <a:effectLst/>
        </p:spPr>
      </p:cxnSp>
      <p:pic>
        <p:nvPicPr>
          <p:cNvPr id="5122" name="Picture 2" descr="The Thru-Hiker's Spice Kit: A Simple Guide for Improving Meals on the ...">
            <a:extLst>
              <a:ext uri="{FF2B5EF4-FFF2-40B4-BE49-F238E27FC236}">
                <a16:creationId xmlns:a16="http://schemas.microsoft.com/office/drawing/2014/main" id="{28A546C5-4A6A-4A23-272B-B60F384C0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007" y="1684591"/>
            <a:ext cx="4191000" cy="3170335"/>
          </a:xfrm>
          <a:prstGeom prst="rect">
            <a:avLst/>
          </a:prstGeom>
          <a:noFill/>
          <a:ln w="28575">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2050" name="Picture 2" descr="CGN9961 Coghlan's Multi-Spice Container">
            <a:extLst>
              <a:ext uri="{FF2B5EF4-FFF2-40B4-BE49-F238E27FC236}">
                <a16:creationId xmlns:a16="http://schemas.microsoft.com/office/drawing/2014/main" id="{1DC33BB0-FA60-A3DC-FD10-B856C19A51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189" y="4122991"/>
            <a:ext cx="1680411" cy="2277809"/>
          </a:xfrm>
          <a:prstGeom prst="rect">
            <a:avLst/>
          </a:prstGeom>
          <a:noFill/>
          <a:ln w="28575">
            <a:solidFill>
              <a:schemeClr val="accent2">
                <a:lumMod val="50000"/>
              </a:schemeClr>
            </a:solidFill>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F423-3CDC-BE87-5FE1-40FA34B3618B}"/>
              </a:ext>
            </a:extLst>
          </p:cNvPr>
          <p:cNvSpPr>
            <a:spLocks noGrp="1"/>
          </p:cNvSpPr>
          <p:nvPr>
            <p:ph type="title"/>
          </p:nvPr>
        </p:nvSpPr>
        <p:spPr/>
        <p:txBody>
          <a:bodyPr/>
          <a:lstStyle/>
          <a:p>
            <a:r>
              <a:rPr lang="en-US" dirty="0"/>
              <a:t>Leave No Trace</a:t>
            </a:r>
          </a:p>
        </p:txBody>
      </p:sp>
      <p:sp>
        <p:nvSpPr>
          <p:cNvPr id="3" name="Content Placeholder 2">
            <a:extLst>
              <a:ext uri="{FF2B5EF4-FFF2-40B4-BE49-F238E27FC236}">
                <a16:creationId xmlns:a16="http://schemas.microsoft.com/office/drawing/2014/main" id="{DC205940-0D6F-62D2-9526-B2CE618E4E76}"/>
              </a:ext>
            </a:extLst>
          </p:cNvPr>
          <p:cNvSpPr>
            <a:spLocks noGrp="1"/>
          </p:cNvSpPr>
          <p:nvPr>
            <p:ph idx="1"/>
          </p:nvPr>
        </p:nvSpPr>
        <p:spPr>
          <a:xfrm>
            <a:off x="609598" y="1834227"/>
            <a:ext cx="6629401" cy="3880773"/>
          </a:xfrm>
        </p:spPr>
        <p:txBody>
          <a:bodyPr>
            <a:normAutofit/>
          </a:bodyPr>
          <a:lstStyle/>
          <a:p>
            <a:r>
              <a:rPr lang="en-US" sz="2000" dirty="0"/>
              <a:t>Plan food prep, packaging and pack out</a:t>
            </a:r>
          </a:p>
          <a:p>
            <a:r>
              <a:rPr lang="en-US" sz="2000" dirty="0"/>
              <a:t>Use existing camps, durable surfaces or spread out</a:t>
            </a:r>
          </a:p>
          <a:p>
            <a:r>
              <a:rPr lang="en-US" sz="2000" dirty="0"/>
              <a:t>Pack out discipline</a:t>
            </a:r>
          </a:p>
          <a:p>
            <a:r>
              <a:rPr lang="en-US" sz="2000" dirty="0"/>
              <a:t>Camp stoves, not campfires for cooking</a:t>
            </a:r>
          </a:p>
          <a:p>
            <a:r>
              <a:rPr lang="en-US" sz="2000" dirty="0"/>
              <a:t>No need to gather firewood</a:t>
            </a:r>
          </a:p>
          <a:p>
            <a:r>
              <a:rPr lang="en-US" sz="2000" dirty="0"/>
              <a:t>Placement of sumps/</a:t>
            </a:r>
          </a:p>
          <a:p>
            <a:pPr marL="0" indent="0">
              <a:spcBef>
                <a:spcPts val="0"/>
              </a:spcBef>
              <a:buNone/>
              <a:tabLst>
                <a:tab pos="228600" algn="l"/>
              </a:tabLst>
            </a:pPr>
            <a:r>
              <a:rPr lang="en-US" sz="2000" dirty="0"/>
              <a:t>	latrines away from</a:t>
            </a:r>
          </a:p>
          <a:p>
            <a:pPr marL="0" indent="0">
              <a:spcBef>
                <a:spcPts val="0"/>
              </a:spcBef>
              <a:buNone/>
              <a:tabLst>
                <a:tab pos="228600" algn="l"/>
              </a:tabLst>
            </a:pPr>
            <a:r>
              <a:rPr lang="en-US" sz="2000" dirty="0"/>
              <a:t>	water (200’)</a:t>
            </a:r>
          </a:p>
        </p:txBody>
      </p:sp>
      <p:pic>
        <p:nvPicPr>
          <p:cNvPr id="4" name="Picture 2" descr="Training – BOY SCOUTS OF AMERICA">
            <a:extLst>
              <a:ext uri="{FF2B5EF4-FFF2-40B4-BE49-F238E27FC236}">
                <a16:creationId xmlns:a16="http://schemas.microsoft.com/office/drawing/2014/main" id="{79D9D7E6-F35A-5BF7-EB25-2CE6D2403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04800"/>
            <a:ext cx="2209800" cy="222369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814A21A1-09DB-7248-39F5-7FAB24080D48}"/>
              </a:ext>
            </a:extLst>
          </p:cNvPr>
          <p:cNvGrpSpPr/>
          <p:nvPr/>
        </p:nvGrpSpPr>
        <p:grpSpPr>
          <a:xfrm>
            <a:off x="3200400" y="4038600"/>
            <a:ext cx="5762577" cy="2500330"/>
            <a:chOff x="943023" y="2716190"/>
            <a:chExt cx="5762577" cy="2500330"/>
          </a:xfrm>
        </p:grpSpPr>
        <p:sp>
          <p:nvSpPr>
            <p:cNvPr id="34" name="Rectangle 33">
              <a:extLst>
                <a:ext uri="{FF2B5EF4-FFF2-40B4-BE49-F238E27FC236}">
                  <a16:creationId xmlns:a16="http://schemas.microsoft.com/office/drawing/2014/main" id="{C4035C3C-8538-AF67-F4EF-F3636841F77E}"/>
                </a:ext>
              </a:extLst>
            </p:cNvPr>
            <p:cNvSpPr>
              <a:spLocks noChangeArrowheads="1"/>
            </p:cNvSpPr>
            <p:nvPr/>
          </p:nvSpPr>
          <p:spPr bwMode="auto">
            <a:xfrm>
              <a:off x="2864818" y="2716190"/>
              <a:ext cx="1567803" cy="366767"/>
            </a:xfrm>
            <a:prstGeom prst="rect">
              <a:avLst/>
            </a:prstGeom>
            <a:noFill/>
            <a:ln w="25400">
              <a:solidFill>
                <a:srgbClr val="3333CC"/>
              </a:solidFill>
              <a:miter lim="800000"/>
              <a:headEnd/>
              <a:tailEnd/>
            </a:ln>
          </p:spPr>
          <p:txBody>
            <a:bodyPr wrap="none" lIns="90488" tIns="44450" rIns="90488" bIns="44450">
              <a:spAutoFit/>
            </a:bodyPr>
            <a:lstStyle/>
            <a:p>
              <a:pPr algn="ctr"/>
              <a:r>
                <a:rPr lang="en-US" dirty="0">
                  <a:solidFill>
                    <a:schemeClr val="tx2"/>
                  </a:solidFill>
                </a:rPr>
                <a:t>Cooking Area</a:t>
              </a:r>
            </a:p>
          </p:txBody>
        </p:sp>
        <p:sp>
          <p:nvSpPr>
            <p:cNvPr id="35" name="Rectangle 34">
              <a:extLst>
                <a:ext uri="{FF2B5EF4-FFF2-40B4-BE49-F238E27FC236}">
                  <a16:creationId xmlns:a16="http://schemas.microsoft.com/office/drawing/2014/main" id="{528C9B79-A18C-0D18-60B4-EBC1D787990E}"/>
                </a:ext>
              </a:extLst>
            </p:cNvPr>
            <p:cNvSpPr>
              <a:spLocks noChangeArrowheads="1"/>
            </p:cNvSpPr>
            <p:nvPr/>
          </p:nvSpPr>
          <p:spPr bwMode="auto">
            <a:xfrm>
              <a:off x="943023" y="3664901"/>
              <a:ext cx="1542090" cy="366767"/>
            </a:xfrm>
            <a:prstGeom prst="rect">
              <a:avLst/>
            </a:prstGeom>
            <a:noFill/>
            <a:ln w="25400">
              <a:solidFill>
                <a:srgbClr val="3333CC"/>
              </a:solidFill>
              <a:miter lim="800000"/>
              <a:headEnd/>
              <a:tailEnd/>
            </a:ln>
          </p:spPr>
          <p:txBody>
            <a:bodyPr wrap="none" lIns="90488" tIns="44450" rIns="90488" bIns="44450">
              <a:spAutoFit/>
            </a:bodyPr>
            <a:lstStyle/>
            <a:p>
              <a:pPr algn="ctr"/>
              <a:r>
                <a:rPr lang="en-US" dirty="0">
                  <a:solidFill>
                    <a:schemeClr val="tx2"/>
                  </a:solidFill>
                </a:rPr>
                <a:t>Bear canister</a:t>
              </a:r>
            </a:p>
          </p:txBody>
        </p:sp>
        <p:sp>
          <p:nvSpPr>
            <p:cNvPr id="36" name="Rectangle 35">
              <a:extLst>
                <a:ext uri="{FF2B5EF4-FFF2-40B4-BE49-F238E27FC236}">
                  <a16:creationId xmlns:a16="http://schemas.microsoft.com/office/drawing/2014/main" id="{82F70D56-BE63-75C3-21EF-5005A74E8FC8}"/>
                </a:ext>
              </a:extLst>
            </p:cNvPr>
            <p:cNvSpPr>
              <a:spLocks noChangeArrowheads="1"/>
            </p:cNvSpPr>
            <p:nvPr/>
          </p:nvSpPr>
          <p:spPr bwMode="auto">
            <a:xfrm>
              <a:off x="2280372" y="4849753"/>
              <a:ext cx="1644683" cy="366767"/>
            </a:xfrm>
            <a:prstGeom prst="rect">
              <a:avLst/>
            </a:prstGeom>
            <a:noFill/>
            <a:ln w="25400">
              <a:solidFill>
                <a:srgbClr val="3333CC"/>
              </a:solidFill>
              <a:miter lim="800000"/>
              <a:headEnd/>
              <a:tailEnd/>
            </a:ln>
          </p:spPr>
          <p:txBody>
            <a:bodyPr wrap="none" lIns="90488" tIns="44450" rIns="90488" bIns="44450">
              <a:spAutoFit/>
            </a:bodyPr>
            <a:lstStyle/>
            <a:p>
              <a:pPr algn="ctr"/>
              <a:r>
                <a:rPr lang="en-US">
                  <a:solidFill>
                    <a:schemeClr val="tx2"/>
                  </a:solidFill>
                </a:rPr>
                <a:t>Sump/latrines</a:t>
              </a:r>
            </a:p>
          </p:txBody>
        </p:sp>
        <p:sp>
          <p:nvSpPr>
            <p:cNvPr id="37" name="Line 7">
              <a:extLst>
                <a:ext uri="{FF2B5EF4-FFF2-40B4-BE49-F238E27FC236}">
                  <a16:creationId xmlns:a16="http://schemas.microsoft.com/office/drawing/2014/main" id="{6D92A80D-6B00-A557-2415-E3D2EBA0D67F}"/>
                </a:ext>
              </a:extLst>
            </p:cNvPr>
            <p:cNvSpPr>
              <a:spLocks noChangeShapeType="1"/>
            </p:cNvSpPr>
            <p:nvPr/>
          </p:nvSpPr>
          <p:spPr bwMode="auto">
            <a:xfrm flipH="1">
              <a:off x="2096513" y="3082957"/>
              <a:ext cx="1027686" cy="581944"/>
            </a:xfrm>
            <a:prstGeom prst="line">
              <a:avLst/>
            </a:prstGeom>
            <a:noFill/>
            <a:ln w="25400">
              <a:solidFill>
                <a:srgbClr val="3333CC"/>
              </a:solidFill>
              <a:round/>
              <a:headEnd/>
              <a:tailEnd/>
            </a:ln>
          </p:spPr>
          <p:txBody>
            <a:bodyPr wrap="none" anchor="ctr"/>
            <a:lstStyle/>
            <a:p>
              <a:endParaRPr lang="en-US"/>
            </a:p>
          </p:txBody>
        </p:sp>
        <p:sp>
          <p:nvSpPr>
            <p:cNvPr id="38" name="Line 8">
              <a:extLst>
                <a:ext uri="{FF2B5EF4-FFF2-40B4-BE49-F238E27FC236}">
                  <a16:creationId xmlns:a16="http://schemas.microsoft.com/office/drawing/2014/main" id="{399D6638-775B-8FC2-7952-4EB05E57EE6F}"/>
                </a:ext>
              </a:extLst>
            </p:cNvPr>
            <p:cNvSpPr>
              <a:spLocks noChangeShapeType="1"/>
            </p:cNvSpPr>
            <p:nvPr/>
          </p:nvSpPr>
          <p:spPr bwMode="auto">
            <a:xfrm>
              <a:off x="2096513" y="4031668"/>
              <a:ext cx="590185" cy="818085"/>
            </a:xfrm>
            <a:prstGeom prst="line">
              <a:avLst/>
            </a:prstGeom>
            <a:noFill/>
            <a:ln w="25400">
              <a:solidFill>
                <a:srgbClr val="3333CC"/>
              </a:solidFill>
              <a:round/>
              <a:headEnd/>
              <a:tailEnd/>
            </a:ln>
          </p:spPr>
          <p:txBody>
            <a:bodyPr wrap="none" anchor="ctr"/>
            <a:lstStyle/>
            <a:p>
              <a:endParaRPr lang="en-US"/>
            </a:p>
          </p:txBody>
        </p:sp>
        <p:sp>
          <p:nvSpPr>
            <p:cNvPr id="39" name="Line 9">
              <a:extLst>
                <a:ext uri="{FF2B5EF4-FFF2-40B4-BE49-F238E27FC236}">
                  <a16:creationId xmlns:a16="http://schemas.microsoft.com/office/drawing/2014/main" id="{6844D821-80F9-CC1E-DABA-2ADDC8ECF287}"/>
                </a:ext>
              </a:extLst>
            </p:cNvPr>
            <p:cNvSpPr>
              <a:spLocks noChangeShapeType="1"/>
            </p:cNvSpPr>
            <p:nvPr/>
          </p:nvSpPr>
          <p:spPr bwMode="auto">
            <a:xfrm flipV="1">
              <a:off x="3763079" y="3082957"/>
              <a:ext cx="463027" cy="1766796"/>
            </a:xfrm>
            <a:prstGeom prst="line">
              <a:avLst/>
            </a:prstGeom>
            <a:noFill/>
            <a:ln w="25400">
              <a:solidFill>
                <a:srgbClr val="3333CC"/>
              </a:solidFill>
              <a:round/>
              <a:headEnd/>
              <a:tailEnd/>
            </a:ln>
          </p:spPr>
          <p:txBody>
            <a:bodyPr wrap="none" anchor="ctr"/>
            <a:lstStyle/>
            <a:p>
              <a:endParaRPr lang="en-US"/>
            </a:p>
          </p:txBody>
        </p:sp>
        <p:sp>
          <p:nvSpPr>
            <p:cNvPr id="40" name="Line 14">
              <a:extLst>
                <a:ext uri="{FF2B5EF4-FFF2-40B4-BE49-F238E27FC236}">
                  <a16:creationId xmlns:a16="http://schemas.microsoft.com/office/drawing/2014/main" id="{62DBF52A-CD8D-4E7A-8B86-2B911F3B24C5}"/>
                </a:ext>
              </a:extLst>
            </p:cNvPr>
            <p:cNvSpPr>
              <a:spLocks noChangeShapeType="1"/>
            </p:cNvSpPr>
            <p:nvPr/>
          </p:nvSpPr>
          <p:spPr bwMode="auto">
            <a:xfrm>
              <a:off x="4226106" y="3082956"/>
              <a:ext cx="1412694" cy="948711"/>
            </a:xfrm>
            <a:prstGeom prst="line">
              <a:avLst/>
            </a:prstGeom>
            <a:noFill/>
            <a:ln w="25400">
              <a:solidFill>
                <a:srgbClr val="3333CC"/>
              </a:solidFill>
              <a:round/>
              <a:headEnd/>
              <a:tailEnd/>
            </a:ln>
          </p:spPr>
          <p:txBody>
            <a:bodyPr/>
            <a:lstStyle/>
            <a:p>
              <a:endParaRPr lang="en-US"/>
            </a:p>
          </p:txBody>
        </p:sp>
        <p:sp>
          <p:nvSpPr>
            <p:cNvPr id="41" name="Text Box 16">
              <a:extLst>
                <a:ext uri="{FF2B5EF4-FFF2-40B4-BE49-F238E27FC236}">
                  <a16:creationId xmlns:a16="http://schemas.microsoft.com/office/drawing/2014/main" id="{226AF412-3E9D-9A4A-0CFD-B6900BD892D4}"/>
                </a:ext>
              </a:extLst>
            </p:cNvPr>
            <p:cNvSpPr txBox="1">
              <a:spLocks noChangeArrowheads="1"/>
            </p:cNvSpPr>
            <p:nvPr/>
          </p:nvSpPr>
          <p:spPr bwMode="auto">
            <a:xfrm>
              <a:off x="4118361" y="4215050"/>
              <a:ext cx="1051891" cy="646331"/>
            </a:xfrm>
            <a:prstGeom prst="rect">
              <a:avLst/>
            </a:prstGeom>
            <a:noFill/>
            <a:ln w="12700">
              <a:noFill/>
              <a:miter lim="800000"/>
              <a:headEnd/>
              <a:tailEnd/>
            </a:ln>
          </p:spPr>
          <p:txBody>
            <a:bodyPr wrap="none">
              <a:spAutoFit/>
            </a:bodyPr>
            <a:lstStyle/>
            <a:p>
              <a:pPr algn="ctr"/>
              <a:r>
                <a:rPr lang="en-US" dirty="0">
                  <a:solidFill>
                    <a:schemeClr val="tx2"/>
                  </a:solidFill>
                </a:rPr>
                <a:t>Durable</a:t>
              </a:r>
            </a:p>
            <a:p>
              <a:pPr algn="ctr"/>
              <a:r>
                <a:rPr lang="en-US" dirty="0">
                  <a:solidFill>
                    <a:schemeClr val="tx2"/>
                  </a:solidFill>
                </a:rPr>
                <a:t>Surfaces</a:t>
              </a:r>
            </a:p>
          </p:txBody>
        </p:sp>
        <p:pic>
          <p:nvPicPr>
            <p:cNvPr id="42" name="Picture 2" descr="No Entry Sign on White Background Stock Vector - Illustration of ...">
              <a:extLst>
                <a:ext uri="{FF2B5EF4-FFF2-40B4-BE49-F238E27FC236}">
                  <a16:creationId xmlns:a16="http://schemas.microsoft.com/office/drawing/2014/main" id="{96862BBE-3A11-1352-94DA-E325718037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07" t="11111" r="10272" b="35556"/>
            <a:stretch/>
          </p:blipFill>
          <p:spPr bwMode="auto">
            <a:xfrm>
              <a:off x="2735394" y="3429000"/>
              <a:ext cx="1074606" cy="1074604"/>
            </a:xfrm>
            <a:prstGeom prst="rect">
              <a:avLst/>
            </a:prstGeom>
            <a:noFill/>
            <a:extLst>
              <a:ext uri="{909E8E84-426E-40DD-AFC4-6F175D3DCCD1}">
                <a14:hiddenFill xmlns:a14="http://schemas.microsoft.com/office/drawing/2010/main">
                  <a:solidFill>
                    <a:srgbClr val="FFFFFF"/>
                  </a:solidFill>
                </a14:hiddenFill>
              </a:ext>
            </a:extLst>
          </p:spPr>
        </p:pic>
        <p:sp>
          <p:nvSpPr>
            <p:cNvPr id="43" name="Freeform 13">
              <a:extLst>
                <a:ext uri="{FF2B5EF4-FFF2-40B4-BE49-F238E27FC236}">
                  <a16:creationId xmlns:a16="http://schemas.microsoft.com/office/drawing/2014/main" id="{5938F464-9E92-0323-0CE1-1DAD7A025D2C}"/>
                </a:ext>
              </a:extLst>
            </p:cNvPr>
            <p:cNvSpPr>
              <a:spLocks/>
            </p:cNvSpPr>
            <p:nvPr/>
          </p:nvSpPr>
          <p:spPr bwMode="auto">
            <a:xfrm>
              <a:off x="5313363" y="3717198"/>
              <a:ext cx="1392237" cy="1007202"/>
            </a:xfrm>
            <a:custGeom>
              <a:avLst/>
              <a:gdLst>
                <a:gd name="T0" fmla="*/ 2147483647 w 1261"/>
                <a:gd name="T1" fmla="*/ 2147483647 h 899"/>
                <a:gd name="T2" fmla="*/ 2147483647 w 1261"/>
                <a:gd name="T3" fmla="*/ 0 h 899"/>
                <a:gd name="T4" fmla="*/ 2147483647 w 1261"/>
                <a:gd name="T5" fmla="*/ 2147483647 h 899"/>
                <a:gd name="T6" fmla="*/ 2147483647 w 1261"/>
                <a:gd name="T7" fmla="*/ 2147483647 h 899"/>
                <a:gd name="T8" fmla="*/ 2147483647 w 1261"/>
                <a:gd name="T9" fmla="*/ 2147483647 h 899"/>
                <a:gd name="T10" fmla="*/ 2147483647 w 1261"/>
                <a:gd name="T11" fmla="*/ 2147483647 h 899"/>
                <a:gd name="T12" fmla="*/ 2147483647 w 1261"/>
                <a:gd name="T13" fmla="*/ 2147483647 h 899"/>
                <a:gd name="T14" fmla="*/ 2147483647 w 1261"/>
                <a:gd name="T15" fmla="*/ 2147483647 h 899"/>
                <a:gd name="T16" fmla="*/ 2147483647 w 1261"/>
                <a:gd name="T17" fmla="*/ 2147483647 h 899"/>
                <a:gd name="T18" fmla="*/ 2147483647 w 1261"/>
                <a:gd name="T19" fmla="*/ 2147483647 h 899"/>
                <a:gd name="T20" fmla="*/ 2147483647 w 1261"/>
                <a:gd name="T21" fmla="*/ 2147483647 h 899"/>
                <a:gd name="T22" fmla="*/ 2147483647 w 1261"/>
                <a:gd name="T23" fmla="*/ 2147483647 h 899"/>
                <a:gd name="T24" fmla="*/ 2147483647 w 1261"/>
                <a:gd name="T25" fmla="*/ 2147483647 h 899"/>
                <a:gd name="T26" fmla="*/ 2147483647 w 1261"/>
                <a:gd name="T27" fmla="*/ 2147483647 h 8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61"/>
                <a:gd name="T43" fmla="*/ 0 h 899"/>
                <a:gd name="T44" fmla="*/ 1261 w 1261"/>
                <a:gd name="T45" fmla="*/ 899 h 8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61" h="899">
                  <a:moveTo>
                    <a:pt x="61" y="204"/>
                  </a:moveTo>
                  <a:cubicBezTo>
                    <a:pt x="154" y="80"/>
                    <a:pt x="219" y="22"/>
                    <a:pt x="373" y="0"/>
                  </a:cubicBezTo>
                  <a:cubicBezTo>
                    <a:pt x="441" y="4"/>
                    <a:pt x="509" y="3"/>
                    <a:pt x="577" y="12"/>
                  </a:cubicBezTo>
                  <a:cubicBezTo>
                    <a:pt x="671" y="24"/>
                    <a:pt x="759" y="90"/>
                    <a:pt x="853" y="96"/>
                  </a:cubicBezTo>
                  <a:cubicBezTo>
                    <a:pt x="965" y="103"/>
                    <a:pt x="1077" y="104"/>
                    <a:pt x="1189" y="108"/>
                  </a:cubicBezTo>
                  <a:cubicBezTo>
                    <a:pt x="1205" y="132"/>
                    <a:pt x="1234" y="151"/>
                    <a:pt x="1237" y="180"/>
                  </a:cubicBezTo>
                  <a:cubicBezTo>
                    <a:pt x="1261" y="390"/>
                    <a:pt x="1213" y="493"/>
                    <a:pt x="1105" y="648"/>
                  </a:cubicBezTo>
                  <a:cubicBezTo>
                    <a:pt x="1050" y="727"/>
                    <a:pt x="994" y="789"/>
                    <a:pt x="901" y="828"/>
                  </a:cubicBezTo>
                  <a:cubicBezTo>
                    <a:pt x="805" y="868"/>
                    <a:pt x="738" y="867"/>
                    <a:pt x="637" y="876"/>
                  </a:cubicBezTo>
                  <a:cubicBezTo>
                    <a:pt x="517" y="871"/>
                    <a:pt x="388" y="899"/>
                    <a:pt x="277" y="852"/>
                  </a:cubicBezTo>
                  <a:cubicBezTo>
                    <a:pt x="188" y="814"/>
                    <a:pt x="71" y="655"/>
                    <a:pt x="25" y="564"/>
                  </a:cubicBezTo>
                  <a:cubicBezTo>
                    <a:pt x="15" y="513"/>
                    <a:pt x="0" y="474"/>
                    <a:pt x="25" y="420"/>
                  </a:cubicBezTo>
                  <a:cubicBezTo>
                    <a:pt x="49" y="368"/>
                    <a:pt x="95" y="328"/>
                    <a:pt x="121" y="276"/>
                  </a:cubicBezTo>
                  <a:cubicBezTo>
                    <a:pt x="112" y="239"/>
                    <a:pt x="109" y="204"/>
                    <a:pt x="61" y="204"/>
                  </a:cubicBezTo>
                  <a:close/>
                </a:path>
              </a:pathLst>
            </a:custGeom>
            <a:solidFill>
              <a:schemeClr val="bg1"/>
            </a:solidFill>
            <a:ln w="25400" cap="flat" cmpd="sng">
              <a:solidFill>
                <a:srgbClr val="3333CC"/>
              </a:solidFill>
              <a:prstDash val="solid"/>
              <a:round/>
              <a:headEnd/>
              <a:tailEnd/>
            </a:ln>
          </p:spPr>
          <p:txBody>
            <a:bodyPr/>
            <a:lstStyle/>
            <a:p>
              <a:endParaRPr lang="en-US"/>
            </a:p>
          </p:txBody>
        </p:sp>
        <p:sp>
          <p:nvSpPr>
            <p:cNvPr id="44" name="Rectangle 43">
              <a:extLst>
                <a:ext uri="{FF2B5EF4-FFF2-40B4-BE49-F238E27FC236}">
                  <a16:creationId xmlns:a16="http://schemas.microsoft.com/office/drawing/2014/main" id="{FA0ABED6-1FBC-F3C9-B49D-46B88EB74DCB}"/>
                </a:ext>
              </a:extLst>
            </p:cNvPr>
            <p:cNvSpPr>
              <a:spLocks noChangeArrowheads="1"/>
            </p:cNvSpPr>
            <p:nvPr/>
          </p:nvSpPr>
          <p:spPr bwMode="auto">
            <a:xfrm>
              <a:off x="5590360" y="4031667"/>
              <a:ext cx="734240" cy="366767"/>
            </a:xfrm>
            <a:prstGeom prst="rect">
              <a:avLst/>
            </a:prstGeom>
            <a:noFill/>
            <a:ln w="12700">
              <a:noFill/>
              <a:miter lim="800000"/>
              <a:headEnd/>
              <a:tailEnd/>
            </a:ln>
          </p:spPr>
          <p:txBody>
            <a:bodyPr wrap="none" lIns="90488" tIns="44450" rIns="90488" bIns="44450">
              <a:spAutoFit/>
            </a:bodyPr>
            <a:lstStyle/>
            <a:p>
              <a:pPr algn="ctr"/>
              <a:r>
                <a:rPr lang="en-US" dirty="0">
                  <a:solidFill>
                    <a:schemeClr val="tx2"/>
                  </a:solidFill>
                </a:rPr>
                <a:t>Tents</a:t>
              </a:r>
            </a:p>
          </p:txBody>
        </p:sp>
      </p:grpSp>
    </p:spTree>
    <p:extLst>
      <p:ext uri="{BB962C8B-B14F-4D97-AF65-F5344CB8AC3E}">
        <p14:creationId xmlns:p14="http://schemas.microsoft.com/office/powerpoint/2010/main" val="1800659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E35A-45B6-DD25-5333-A3A4AA3C0E89}"/>
              </a:ext>
            </a:extLst>
          </p:cNvPr>
          <p:cNvSpPr>
            <a:spLocks noGrp="1"/>
          </p:cNvSpPr>
          <p:nvPr>
            <p:ph type="title"/>
          </p:nvPr>
        </p:nvSpPr>
        <p:spPr/>
        <p:txBody>
          <a:bodyPr/>
          <a:lstStyle/>
          <a:p>
            <a:r>
              <a:rPr lang="en-US" dirty="0"/>
              <a:t>Risk Management</a:t>
            </a:r>
          </a:p>
        </p:txBody>
      </p:sp>
      <p:sp>
        <p:nvSpPr>
          <p:cNvPr id="14" name="TextBox 27">
            <a:extLst>
              <a:ext uri="{FF2B5EF4-FFF2-40B4-BE49-F238E27FC236}">
                <a16:creationId xmlns:a16="http://schemas.microsoft.com/office/drawing/2014/main" id="{9ADBF871-F649-091A-4425-DF2E2FE7589A}"/>
              </a:ext>
            </a:extLst>
          </p:cNvPr>
          <p:cNvSpPr txBox="1">
            <a:spLocks noChangeArrowheads="1"/>
          </p:cNvSpPr>
          <p:nvPr/>
        </p:nvSpPr>
        <p:spPr bwMode="auto">
          <a:xfrm>
            <a:off x="457200" y="1403253"/>
            <a:ext cx="3300985" cy="2585323"/>
          </a:xfrm>
          <a:prstGeom prst="rect">
            <a:avLst/>
          </a:prstGeom>
          <a:solidFill>
            <a:schemeClr val="bg1"/>
          </a:solidFill>
          <a:ln w="25400">
            <a:solidFill>
              <a:srgbClr val="3333CC"/>
            </a:solidFill>
            <a:miter lim="800000"/>
            <a:headEnd/>
            <a:tailEnd/>
          </a:ln>
        </p:spPr>
        <p:txBody>
          <a:bodyPr wrap="square">
            <a:spAutoFit/>
          </a:bodyPr>
          <a:lstStyle/>
          <a:p>
            <a:pPr eaLnBrk="0" hangingPunct="0"/>
            <a:r>
              <a:rPr lang="en-US" b="1" dirty="0">
                <a:solidFill>
                  <a:schemeClr val="accent4">
                    <a:lumMod val="10000"/>
                  </a:schemeClr>
                </a:solidFill>
              </a:rPr>
              <a:t>Stoves</a:t>
            </a:r>
          </a:p>
          <a:p>
            <a:pPr marL="285750" indent="-285750" eaLnBrk="0" hangingPunct="0">
              <a:buFont typeface="Arial" panose="020B0604020202020204" pitchFamily="34" charset="0"/>
              <a:buChar char="•"/>
            </a:pPr>
            <a:r>
              <a:rPr lang="en-US" b="0" dirty="0">
                <a:solidFill>
                  <a:schemeClr val="accent4">
                    <a:lumMod val="10000"/>
                  </a:schemeClr>
                </a:solidFill>
              </a:rPr>
              <a:t>One cook + one assistant</a:t>
            </a:r>
          </a:p>
          <a:p>
            <a:pPr marL="285750" indent="-285750" eaLnBrk="0" hangingPunct="0">
              <a:buFont typeface="Arial" panose="020B0604020202020204" pitchFamily="34" charset="0"/>
              <a:buChar char="•"/>
            </a:pPr>
            <a:r>
              <a:rPr lang="en-US" dirty="0">
                <a:solidFill>
                  <a:schemeClr val="accent4">
                    <a:lumMod val="10000"/>
                  </a:schemeClr>
                </a:solidFill>
              </a:rPr>
              <a:t>Do not leave unattended</a:t>
            </a:r>
          </a:p>
          <a:p>
            <a:pPr marL="285750" indent="-285750" eaLnBrk="0" hangingPunct="0">
              <a:buFont typeface="Arial" panose="020B0604020202020204" pitchFamily="34" charset="0"/>
              <a:buChar char="•"/>
            </a:pPr>
            <a:r>
              <a:rPr lang="en-US" b="0" dirty="0">
                <a:solidFill>
                  <a:schemeClr val="accent4">
                    <a:lumMod val="10000"/>
                  </a:schemeClr>
                </a:solidFill>
              </a:rPr>
              <a:t>Operating instructions</a:t>
            </a:r>
          </a:p>
          <a:p>
            <a:pPr marL="285750" indent="-285750" eaLnBrk="0" hangingPunct="0">
              <a:buFont typeface="Arial" panose="020B0604020202020204" pitchFamily="34" charset="0"/>
              <a:buChar char="•"/>
            </a:pPr>
            <a:r>
              <a:rPr lang="en-US" b="0" dirty="0">
                <a:solidFill>
                  <a:schemeClr val="accent4">
                    <a:lumMod val="10000"/>
                  </a:schemeClr>
                </a:solidFill>
              </a:rPr>
              <a:t>Clear zone (4’ above &amp; 1’ on sides)</a:t>
            </a:r>
          </a:p>
          <a:p>
            <a:pPr marL="285750" indent="-285750" eaLnBrk="0" hangingPunct="0">
              <a:buFont typeface="Arial" panose="020B0604020202020204" pitchFamily="34" charset="0"/>
              <a:buChar char="•"/>
            </a:pPr>
            <a:r>
              <a:rPr lang="en-US" dirty="0">
                <a:solidFill>
                  <a:schemeClr val="accent4">
                    <a:lumMod val="10000"/>
                  </a:schemeClr>
                </a:solidFill>
              </a:rPr>
              <a:t>Ventilation &amp; Wind</a:t>
            </a:r>
          </a:p>
          <a:p>
            <a:pPr marL="285750" indent="-285750" eaLnBrk="0" hangingPunct="0">
              <a:buFont typeface="Arial" panose="020B0604020202020204" pitchFamily="34" charset="0"/>
              <a:buChar char="•"/>
            </a:pPr>
            <a:r>
              <a:rPr lang="en-US" b="0" dirty="0">
                <a:solidFill>
                  <a:schemeClr val="accent4">
                    <a:lumMod val="10000"/>
                  </a:schemeClr>
                </a:solidFill>
              </a:rPr>
              <a:t>Stable surface</a:t>
            </a:r>
          </a:p>
          <a:p>
            <a:pPr marL="285750" indent="-285750" eaLnBrk="0" hangingPunct="0">
              <a:buFont typeface="Arial" panose="020B0604020202020204" pitchFamily="34" charset="0"/>
              <a:buChar char="•"/>
            </a:pPr>
            <a:r>
              <a:rPr lang="en-US" dirty="0">
                <a:solidFill>
                  <a:schemeClr val="accent4">
                    <a:lumMod val="10000"/>
                  </a:schemeClr>
                </a:solidFill>
              </a:rPr>
              <a:t>Overload weight</a:t>
            </a:r>
          </a:p>
        </p:txBody>
      </p:sp>
      <p:sp>
        <p:nvSpPr>
          <p:cNvPr id="22" name="TextBox 31">
            <a:extLst>
              <a:ext uri="{FF2B5EF4-FFF2-40B4-BE49-F238E27FC236}">
                <a16:creationId xmlns:a16="http://schemas.microsoft.com/office/drawing/2014/main" id="{9B9B7B1A-8EF7-3100-250F-D8CFB7863298}"/>
              </a:ext>
            </a:extLst>
          </p:cNvPr>
          <p:cNvSpPr txBox="1">
            <a:spLocks noChangeArrowheads="1"/>
          </p:cNvSpPr>
          <p:nvPr/>
        </p:nvSpPr>
        <p:spPr bwMode="auto">
          <a:xfrm>
            <a:off x="685800" y="4243504"/>
            <a:ext cx="3583972" cy="1477328"/>
          </a:xfrm>
          <a:prstGeom prst="rect">
            <a:avLst/>
          </a:prstGeom>
          <a:solidFill>
            <a:schemeClr val="bg1"/>
          </a:solidFill>
          <a:ln w="25400">
            <a:solidFill>
              <a:srgbClr val="3333CC"/>
            </a:solidFill>
            <a:miter lim="800000"/>
            <a:headEnd/>
            <a:tailEnd/>
          </a:ln>
        </p:spPr>
        <p:txBody>
          <a:bodyPr wrap="square">
            <a:spAutoFit/>
          </a:bodyPr>
          <a:lstStyle/>
          <a:p>
            <a:pPr eaLnBrk="0" hangingPunct="0"/>
            <a:r>
              <a:rPr lang="en-US" b="1" dirty="0">
                <a:solidFill>
                  <a:schemeClr val="accent4">
                    <a:lumMod val="10000"/>
                  </a:schemeClr>
                </a:solidFill>
              </a:rPr>
              <a:t>Fuel</a:t>
            </a:r>
          </a:p>
          <a:p>
            <a:pPr marL="285750" indent="-285750" eaLnBrk="0" hangingPunct="0">
              <a:buFont typeface="Arial" panose="020B0604020202020204" pitchFamily="34" charset="0"/>
              <a:buChar char="•"/>
            </a:pPr>
            <a:r>
              <a:rPr lang="en-US" dirty="0">
                <a:solidFill>
                  <a:schemeClr val="accent4">
                    <a:lumMod val="10000"/>
                  </a:schemeClr>
                </a:solidFill>
              </a:rPr>
              <a:t>Filter prevent clogs</a:t>
            </a:r>
          </a:p>
          <a:p>
            <a:pPr marL="285750" indent="-285750" eaLnBrk="0" hangingPunct="0">
              <a:buFont typeface="Arial" panose="020B0604020202020204" pitchFamily="34" charset="0"/>
              <a:buChar char="•"/>
            </a:pPr>
            <a:r>
              <a:rPr lang="en-US" b="0" dirty="0">
                <a:solidFill>
                  <a:schemeClr val="accent4">
                    <a:lumMod val="10000"/>
                  </a:schemeClr>
                </a:solidFill>
              </a:rPr>
              <a:t>Allow stove to cool 10 mins</a:t>
            </a:r>
          </a:p>
          <a:p>
            <a:pPr marL="285750" indent="-285750" eaLnBrk="0" hangingPunct="0">
              <a:buFont typeface="Arial" panose="020B0604020202020204" pitchFamily="34" charset="0"/>
              <a:buChar char="•"/>
            </a:pPr>
            <a:r>
              <a:rPr lang="en-US" dirty="0">
                <a:solidFill>
                  <a:schemeClr val="accent4">
                    <a:lumMod val="10000"/>
                  </a:schemeClr>
                </a:solidFill>
              </a:rPr>
              <a:t>Prevent spills (funnel)</a:t>
            </a:r>
          </a:p>
          <a:p>
            <a:pPr marL="285750" indent="-285750" eaLnBrk="0" hangingPunct="0">
              <a:buFont typeface="Arial" panose="020B0604020202020204" pitchFamily="34" charset="0"/>
              <a:buChar char="•"/>
            </a:pPr>
            <a:r>
              <a:rPr lang="en-US" b="0" dirty="0">
                <a:solidFill>
                  <a:schemeClr val="accent4">
                    <a:lumMod val="10000"/>
                  </a:schemeClr>
                </a:solidFill>
              </a:rPr>
              <a:t>Exposure in cold</a:t>
            </a:r>
          </a:p>
        </p:txBody>
      </p:sp>
      <p:sp>
        <p:nvSpPr>
          <p:cNvPr id="31" name="Text Box 23">
            <a:extLst>
              <a:ext uri="{FF2B5EF4-FFF2-40B4-BE49-F238E27FC236}">
                <a16:creationId xmlns:a16="http://schemas.microsoft.com/office/drawing/2014/main" id="{D58BC524-F647-BFF8-DD47-307EA4750EA2}"/>
              </a:ext>
            </a:extLst>
          </p:cNvPr>
          <p:cNvSpPr txBox="1">
            <a:spLocks noChangeArrowheads="1"/>
          </p:cNvSpPr>
          <p:nvPr/>
        </p:nvSpPr>
        <p:spPr bwMode="auto">
          <a:xfrm>
            <a:off x="5029200" y="4185366"/>
            <a:ext cx="3583972" cy="2308324"/>
          </a:xfrm>
          <a:prstGeom prst="rect">
            <a:avLst/>
          </a:prstGeom>
          <a:solidFill>
            <a:schemeClr val="bg1"/>
          </a:solidFill>
          <a:ln w="25400">
            <a:solidFill>
              <a:srgbClr val="3333CC"/>
            </a:solidFill>
            <a:miter lim="800000"/>
            <a:headEnd/>
            <a:tailEnd/>
          </a:ln>
        </p:spPr>
        <p:txBody>
          <a:bodyPr wrap="square">
            <a:spAutoFit/>
          </a:bodyPr>
          <a:lstStyle/>
          <a:p>
            <a:r>
              <a:rPr lang="en-US" b="1" dirty="0">
                <a:solidFill>
                  <a:schemeClr val="accent4">
                    <a:lumMod val="10000"/>
                  </a:schemeClr>
                </a:solidFill>
              </a:rPr>
              <a:t>Water</a:t>
            </a:r>
          </a:p>
          <a:p>
            <a:pPr marL="342900" indent="-342900">
              <a:buFont typeface="Arial" panose="020B0604020202020204" pitchFamily="34" charset="0"/>
              <a:buChar char="•"/>
            </a:pPr>
            <a:r>
              <a:rPr lang="en-US" b="0" dirty="0">
                <a:solidFill>
                  <a:schemeClr val="accent4">
                    <a:lumMod val="10000"/>
                  </a:schemeClr>
                </a:solidFill>
              </a:rPr>
              <a:t>Filter discipline (dirty / clean)</a:t>
            </a:r>
          </a:p>
          <a:p>
            <a:pPr marL="342900" indent="-342900">
              <a:buFont typeface="Arial" panose="020B0604020202020204" pitchFamily="34" charset="0"/>
              <a:buChar char="•"/>
            </a:pPr>
            <a:r>
              <a:rPr lang="en-US" dirty="0">
                <a:solidFill>
                  <a:schemeClr val="accent4">
                    <a:lumMod val="10000"/>
                  </a:schemeClr>
                </a:solidFill>
              </a:rPr>
              <a:t>Boiling works (boil cooking water)</a:t>
            </a:r>
          </a:p>
          <a:p>
            <a:pPr marL="342900" indent="-342900">
              <a:buFont typeface="Arial" panose="020B0604020202020204" pitchFamily="34" charset="0"/>
              <a:buChar char="•"/>
            </a:pPr>
            <a:r>
              <a:rPr lang="en-US" dirty="0">
                <a:solidFill>
                  <a:schemeClr val="accent4">
                    <a:lumMod val="10000"/>
                  </a:schemeClr>
                </a:solidFill>
              </a:rPr>
              <a:t>Chemicals (bleach, iodine)?</a:t>
            </a:r>
          </a:p>
          <a:p>
            <a:pPr marL="342900" indent="-342900">
              <a:buFont typeface="Arial" panose="020B0604020202020204" pitchFamily="34" charset="0"/>
              <a:buChar char="•"/>
            </a:pPr>
            <a:r>
              <a:rPr lang="en-US" b="0" dirty="0">
                <a:solidFill>
                  <a:schemeClr val="accent4">
                    <a:lumMod val="10000"/>
                  </a:schemeClr>
                </a:solidFill>
              </a:rPr>
              <a:t>Clearly mark purified and unpurified water</a:t>
            </a:r>
          </a:p>
        </p:txBody>
      </p:sp>
      <p:pic>
        <p:nvPicPr>
          <p:cNvPr id="4098" name="Picture 2" descr="MSR Whisperlite Backpacking Stoves | Backpack Outpost">
            <a:extLst>
              <a:ext uri="{FF2B5EF4-FFF2-40B4-BE49-F238E27FC236}">
                <a16:creationId xmlns:a16="http://schemas.microsoft.com/office/drawing/2014/main" id="{C8E26AD3-6D02-C63D-15F1-6740AC8BDE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88628" y="762000"/>
            <a:ext cx="1701989" cy="13395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leman Backpacking Stove MAX Single Dual Fuel Burner | Backpacking ...">
            <a:extLst>
              <a:ext uri="{FF2B5EF4-FFF2-40B4-BE49-F238E27FC236}">
                <a16:creationId xmlns:a16="http://schemas.microsoft.com/office/drawing/2014/main" id="{F10CE350-8306-CB44-2B91-379D4C494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083482"/>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Best Backpacking Water Filters of 2021 | Switchback Travel">
            <a:extLst>
              <a:ext uri="{FF2B5EF4-FFF2-40B4-BE49-F238E27FC236}">
                <a16:creationId xmlns:a16="http://schemas.microsoft.com/office/drawing/2014/main" id="{91D89143-DC3B-B044-29E6-EA8650308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972" y="2148684"/>
            <a:ext cx="2361056" cy="1964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745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609600"/>
            <a:ext cx="7162801" cy="1320800"/>
          </a:xfrm>
        </p:spPr>
        <p:txBody>
          <a:bodyPr vert="horz" lIns="91440" tIns="45720" rIns="91440" bIns="45720" rtlCol="0" anchor="t">
            <a:normAutofit/>
          </a:bodyPr>
          <a:lstStyle/>
          <a:p>
            <a:r>
              <a:rPr lang="en-US" b="1" dirty="0">
                <a:solidFill>
                  <a:schemeClr val="accent2">
                    <a:lumMod val="75000"/>
                  </a:schemeClr>
                </a:solidFill>
              </a:rPr>
              <a:t>Risk </a:t>
            </a:r>
            <a:r>
              <a:rPr lang="en-US" b="1" dirty="0" err="1">
                <a:solidFill>
                  <a:schemeClr val="accent2">
                    <a:lumMod val="75000"/>
                  </a:schemeClr>
                </a:solidFill>
              </a:rPr>
              <a:t>Mgmt</a:t>
            </a:r>
            <a:r>
              <a:rPr lang="en-US" b="1" dirty="0">
                <a:solidFill>
                  <a:schemeClr val="accent2">
                    <a:lumMod val="75000"/>
                  </a:schemeClr>
                </a:solidFill>
              </a:rPr>
              <a:t> - Safe Food Handling</a:t>
            </a:r>
          </a:p>
        </p:txBody>
      </p:sp>
      <p:sp>
        <p:nvSpPr>
          <p:cNvPr id="8" name="TextBox 7"/>
          <p:cNvSpPr txBox="1"/>
          <p:nvPr/>
        </p:nvSpPr>
        <p:spPr>
          <a:xfrm>
            <a:off x="457200" y="1502040"/>
            <a:ext cx="3886200" cy="1938992"/>
          </a:xfrm>
          <a:prstGeom prst="rect">
            <a:avLst/>
          </a:prstGeom>
          <a:solidFill>
            <a:schemeClr val="bg1"/>
          </a:solidFill>
          <a:ln w="25400">
            <a:solidFill>
              <a:schemeClr val="tx1"/>
            </a:solidFill>
          </a:ln>
        </p:spPr>
        <p:txBody>
          <a:bodyPr wrap="square">
            <a:spAutoFit/>
          </a:bodyPr>
          <a:lstStyle/>
          <a:p>
            <a:pPr eaLnBrk="0" hangingPunct="0">
              <a:defRPr/>
            </a:pPr>
            <a:r>
              <a:rPr lang="en-US" sz="2000" b="1" dirty="0">
                <a:solidFill>
                  <a:schemeClr val="accent4">
                    <a:lumMod val="10000"/>
                  </a:schemeClr>
                </a:solidFill>
                <a:latin typeface="+mn-lt"/>
                <a:cs typeface="+mn-cs"/>
              </a:rPr>
              <a:t>Five Critical Areas of Focus</a:t>
            </a:r>
          </a:p>
          <a:p>
            <a:pPr marL="342900" indent="-342900" eaLnBrk="0" hangingPunct="0">
              <a:buFont typeface="Arial" panose="020B0604020202020204" pitchFamily="34" charset="0"/>
              <a:buChar char="•"/>
              <a:defRPr/>
            </a:pPr>
            <a:r>
              <a:rPr lang="en-US" sz="2000" b="0" dirty="0">
                <a:solidFill>
                  <a:schemeClr val="accent4">
                    <a:lumMod val="10000"/>
                  </a:schemeClr>
                </a:solidFill>
                <a:latin typeface="+mn-lt"/>
                <a:cs typeface="+mn-cs"/>
              </a:rPr>
              <a:t>Acquisition</a:t>
            </a:r>
          </a:p>
          <a:p>
            <a:pPr marL="342900" indent="-342900" eaLnBrk="0" hangingPunct="0">
              <a:buFont typeface="Arial" panose="020B0604020202020204" pitchFamily="34" charset="0"/>
              <a:buChar char="•"/>
              <a:defRPr/>
            </a:pPr>
            <a:r>
              <a:rPr lang="en-US" sz="2000" b="0" dirty="0">
                <a:solidFill>
                  <a:schemeClr val="accent4">
                    <a:lumMod val="10000"/>
                  </a:schemeClr>
                </a:solidFill>
                <a:latin typeface="+mn-lt"/>
                <a:cs typeface="+mn-cs"/>
              </a:rPr>
              <a:t>Storage</a:t>
            </a:r>
          </a:p>
          <a:p>
            <a:pPr marL="342900" indent="-342900" eaLnBrk="0" hangingPunct="0">
              <a:buFont typeface="Arial" panose="020B0604020202020204" pitchFamily="34" charset="0"/>
              <a:buChar char="•"/>
              <a:defRPr/>
            </a:pPr>
            <a:r>
              <a:rPr lang="en-US" sz="2000" b="0" dirty="0">
                <a:solidFill>
                  <a:schemeClr val="accent4">
                    <a:lumMod val="10000"/>
                  </a:schemeClr>
                </a:solidFill>
                <a:latin typeface="+mn-lt"/>
                <a:cs typeface="+mn-cs"/>
              </a:rPr>
              <a:t>Preparation </a:t>
            </a:r>
          </a:p>
          <a:p>
            <a:pPr marL="342900" indent="-342900" eaLnBrk="0" hangingPunct="0">
              <a:buFont typeface="Arial" panose="020B0604020202020204" pitchFamily="34" charset="0"/>
              <a:buChar char="•"/>
              <a:defRPr/>
            </a:pPr>
            <a:r>
              <a:rPr lang="en-US" sz="2000" b="0" dirty="0">
                <a:solidFill>
                  <a:schemeClr val="accent4">
                    <a:lumMod val="10000"/>
                  </a:schemeClr>
                </a:solidFill>
                <a:latin typeface="+mn-lt"/>
                <a:cs typeface="+mn-cs"/>
              </a:rPr>
              <a:t>Cooking</a:t>
            </a:r>
          </a:p>
          <a:p>
            <a:pPr marL="342900" indent="-342900" eaLnBrk="0" hangingPunct="0">
              <a:buFont typeface="Arial" panose="020B0604020202020204" pitchFamily="34" charset="0"/>
              <a:buChar char="•"/>
              <a:defRPr/>
            </a:pPr>
            <a:r>
              <a:rPr lang="en-US" sz="2000" b="0" dirty="0">
                <a:solidFill>
                  <a:schemeClr val="accent4">
                    <a:lumMod val="10000"/>
                  </a:schemeClr>
                </a:solidFill>
                <a:latin typeface="+mn-lt"/>
                <a:cs typeface="+mn-cs"/>
              </a:rPr>
              <a:t>Clean-up</a:t>
            </a:r>
          </a:p>
        </p:txBody>
      </p:sp>
      <p:sp>
        <p:nvSpPr>
          <p:cNvPr id="9" name="TextBox 8"/>
          <p:cNvSpPr txBox="1"/>
          <p:nvPr/>
        </p:nvSpPr>
        <p:spPr>
          <a:xfrm>
            <a:off x="4838702" y="1502040"/>
            <a:ext cx="3886199" cy="1938992"/>
          </a:xfrm>
          <a:prstGeom prst="rect">
            <a:avLst/>
          </a:prstGeom>
          <a:solidFill>
            <a:schemeClr val="bg1"/>
          </a:solidFill>
          <a:ln w="25400">
            <a:solidFill>
              <a:schemeClr val="tx1"/>
            </a:solidFill>
          </a:ln>
        </p:spPr>
        <p:txBody>
          <a:bodyPr wrap="square">
            <a:spAutoFit/>
          </a:bodyPr>
          <a:lstStyle/>
          <a:p>
            <a:pPr eaLnBrk="0" hangingPunct="0">
              <a:defRPr/>
            </a:pPr>
            <a:r>
              <a:rPr lang="en-US" sz="2000" b="1" dirty="0">
                <a:solidFill>
                  <a:schemeClr val="accent4">
                    <a:lumMod val="10000"/>
                  </a:schemeClr>
                </a:solidFill>
                <a:latin typeface="+mn-lt"/>
                <a:cs typeface="+mn-cs"/>
              </a:rPr>
              <a:t>The Culprits</a:t>
            </a:r>
          </a:p>
          <a:p>
            <a:pPr marL="342900" lvl="1" indent="-342900" eaLnBrk="0" hangingPunct="0">
              <a:buFont typeface="Arial" panose="020B0604020202020204" pitchFamily="34" charset="0"/>
              <a:buChar char="•"/>
              <a:defRPr/>
            </a:pPr>
            <a:r>
              <a:rPr lang="en-US" sz="2000" dirty="0">
                <a:solidFill>
                  <a:schemeClr val="accent4">
                    <a:lumMod val="10000"/>
                  </a:schemeClr>
                </a:solidFill>
              </a:rPr>
              <a:t>Bacteria</a:t>
            </a:r>
          </a:p>
          <a:p>
            <a:pPr marL="342900" lvl="1" indent="-342900" eaLnBrk="0" hangingPunct="0">
              <a:buFont typeface="Arial" panose="020B0604020202020204" pitchFamily="34" charset="0"/>
              <a:buChar char="•"/>
              <a:defRPr/>
            </a:pPr>
            <a:r>
              <a:rPr lang="en-US" sz="2000" dirty="0">
                <a:solidFill>
                  <a:schemeClr val="accent4">
                    <a:lumMod val="10000"/>
                  </a:schemeClr>
                </a:solidFill>
              </a:rPr>
              <a:t>Viruses</a:t>
            </a:r>
          </a:p>
          <a:p>
            <a:pPr marL="342900" lvl="1" indent="-342900" eaLnBrk="0" hangingPunct="0">
              <a:buFont typeface="Arial" panose="020B0604020202020204" pitchFamily="34" charset="0"/>
              <a:buChar char="•"/>
              <a:defRPr/>
            </a:pPr>
            <a:r>
              <a:rPr lang="en-US" sz="2000" dirty="0">
                <a:solidFill>
                  <a:schemeClr val="accent4">
                    <a:lumMod val="10000"/>
                  </a:schemeClr>
                </a:solidFill>
              </a:rPr>
              <a:t>Parasites </a:t>
            </a:r>
          </a:p>
          <a:p>
            <a:pPr marL="342900" lvl="1" indent="-342900" eaLnBrk="0" hangingPunct="0">
              <a:buFont typeface="Arial" panose="020B0604020202020204" pitchFamily="34" charset="0"/>
              <a:buChar char="•"/>
              <a:defRPr/>
            </a:pPr>
            <a:r>
              <a:rPr lang="en-US" sz="2000" dirty="0">
                <a:solidFill>
                  <a:schemeClr val="accent4">
                    <a:lumMod val="10000"/>
                  </a:schemeClr>
                </a:solidFill>
              </a:rPr>
              <a:t>Fungi, Mold, Yeast</a:t>
            </a:r>
          </a:p>
          <a:p>
            <a:pPr marL="231775" indent="-231775" eaLnBrk="0" hangingPunct="0">
              <a:buFont typeface="Wingdings" pitchFamily="2" charset="2"/>
              <a:buChar char="§"/>
              <a:defRPr/>
            </a:pPr>
            <a:endParaRPr lang="en-US" sz="2000" b="0" dirty="0">
              <a:solidFill>
                <a:schemeClr val="accent4">
                  <a:lumMod val="10000"/>
                </a:schemeClr>
              </a:solidFill>
              <a:latin typeface="+mn-lt"/>
              <a:cs typeface="+mn-cs"/>
            </a:endParaRPr>
          </a:p>
        </p:txBody>
      </p:sp>
      <p:sp>
        <p:nvSpPr>
          <p:cNvPr id="21509" name="TextBox 9"/>
          <p:cNvSpPr txBox="1">
            <a:spLocks noChangeArrowheads="1"/>
          </p:cNvSpPr>
          <p:nvPr/>
        </p:nvSpPr>
        <p:spPr bwMode="auto">
          <a:xfrm>
            <a:off x="457201" y="3581400"/>
            <a:ext cx="8267700" cy="3170099"/>
          </a:xfrm>
          <a:prstGeom prst="rect">
            <a:avLst/>
          </a:prstGeom>
          <a:solidFill>
            <a:schemeClr val="bg1"/>
          </a:solidFill>
          <a:ln w="25400">
            <a:solidFill>
              <a:schemeClr val="tx1"/>
            </a:solidFill>
            <a:miter lim="800000"/>
            <a:headEnd/>
            <a:tailEnd/>
          </a:ln>
        </p:spPr>
        <p:txBody>
          <a:bodyPr wrap="square">
            <a:spAutoFit/>
          </a:bodyPr>
          <a:lstStyle/>
          <a:p>
            <a:pPr marL="465138" lvl="1" indent="-406400" defTabSz="1463675" eaLnBrk="0" hangingPunct="0"/>
            <a:r>
              <a:rPr lang="en-US" sz="2000" b="1" dirty="0">
                <a:solidFill>
                  <a:schemeClr val="accent4">
                    <a:lumMod val="10000"/>
                  </a:schemeClr>
                </a:solidFill>
                <a:latin typeface="+mn-lt"/>
              </a:rPr>
              <a:t>On the Trail</a:t>
            </a:r>
          </a:p>
          <a:p>
            <a:pPr marL="342900" lvl="1" indent="-342900" eaLnBrk="0" hangingPunct="0">
              <a:buFont typeface="Arial" panose="020B0604020202020204" pitchFamily="34" charset="0"/>
              <a:buChar char="•"/>
              <a:defRPr/>
            </a:pPr>
            <a:r>
              <a:rPr lang="en-US" sz="2000" dirty="0">
                <a:solidFill>
                  <a:schemeClr val="accent4">
                    <a:lumMod val="10000"/>
                  </a:schemeClr>
                </a:solidFill>
              </a:rPr>
              <a:t>Storage temperature is not an issue – typically food is dehydrated or freeze dried and packaging is air- and water-tight </a:t>
            </a:r>
          </a:p>
          <a:p>
            <a:pPr marL="342900" lvl="1" indent="-342900" eaLnBrk="0" hangingPunct="0">
              <a:buFont typeface="Arial" panose="020B0604020202020204" pitchFamily="34" charset="0"/>
              <a:buChar char="•"/>
              <a:defRPr/>
            </a:pPr>
            <a:r>
              <a:rPr lang="en-US" sz="2000" dirty="0">
                <a:solidFill>
                  <a:schemeClr val="accent4">
                    <a:lumMod val="10000"/>
                  </a:schemeClr>
                </a:solidFill>
              </a:rPr>
              <a:t>Usually no preparation required – add water, heat, serve</a:t>
            </a:r>
          </a:p>
          <a:p>
            <a:pPr marL="342900" lvl="1" indent="-342900" eaLnBrk="0" hangingPunct="0">
              <a:buFont typeface="Arial" panose="020B0604020202020204" pitchFamily="34" charset="0"/>
              <a:buChar char="•"/>
              <a:defRPr/>
            </a:pPr>
            <a:r>
              <a:rPr lang="en-US" sz="2000" dirty="0">
                <a:solidFill>
                  <a:schemeClr val="accent4">
                    <a:lumMod val="10000"/>
                  </a:schemeClr>
                </a:solidFill>
              </a:rPr>
              <a:t>Almost always a one-pot meal </a:t>
            </a:r>
          </a:p>
          <a:p>
            <a:pPr marL="342900" lvl="1" indent="-342900" eaLnBrk="0" hangingPunct="0">
              <a:buFont typeface="Arial" panose="020B0604020202020204" pitchFamily="34" charset="0"/>
              <a:buChar char="•"/>
              <a:defRPr/>
            </a:pPr>
            <a:r>
              <a:rPr lang="en-US" sz="2000" dirty="0">
                <a:solidFill>
                  <a:schemeClr val="accent4">
                    <a:lumMod val="10000"/>
                  </a:schemeClr>
                </a:solidFill>
              </a:rPr>
              <a:t>Usually only one cooking/serving spoon</a:t>
            </a:r>
          </a:p>
          <a:p>
            <a:pPr marL="342900" lvl="1" indent="-342900" eaLnBrk="0" hangingPunct="0">
              <a:buFont typeface="Arial" panose="020B0604020202020204" pitchFamily="34" charset="0"/>
              <a:buChar char="•"/>
              <a:defRPr/>
            </a:pPr>
            <a:r>
              <a:rPr lang="en-US" sz="2000" dirty="0">
                <a:solidFill>
                  <a:schemeClr val="accent4">
                    <a:lumMod val="10000"/>
                  </a:schemeClr>
                </a:solidFill>
              </a:rPr>
              <a:t>Hand washing discipline</a:t>
            </a:r>
          </a:p>
          <a:p>
            <a:pPr marL="342900" lvl="1" indent="-342900" eaLnBrk="0" hangingPunct="0">
              <a:buFont typeface="Arial" panose="020B0604020202020204" pitchFamily="34" charset="0"/>
              <a:buChar char="•"/>
              <a:defRPr/>
            </a:pPr>
            <a:r>
              <a:rPr lang="en-US" sz="2000" dirty="0">
                <a:solidFill>
                  <a:schemeClr val="accent4">
                    <a:lumMod val="10000"/>
                  </a:schemeClr>
                </a:solidFill>
              </a:rPr>
              <a:t>The 3C’s still apply -- cleanliness, cross contamination, &amp;  clean-up</a:t>
            </a:r>
          </a:p>
          <a:p>
            <a:pPr marL="342900" lvl="1" indent="-342900" eaLnBrk="0" hangingPunct="0">
              <a:buFont typeface="Arial" panose="020B0604020202020204" pitchFamily="34" charset="0"/>
              <a:buChar char="•"/>
              <a:defRPr/>
            </a:pPr>
            <a:r>
              <a:rPr lang="en-US" sz="2000" dirty="0">
                <a:solidFill>
                  <a:schemeClr val="accent4">
                    <a:lumMod val="10000"/>
                  </a:schemeClr>
                </a:solidFill>
              </a:rPr>
              <a:t>Consider impact of “wet” trash -- breeding ground for bad stuff, storage concerns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9599" y="609600"/>
            <a:ext cx="6347713" cy="1320800"/>
          </a:xfrm>
        </p:spPr>
        <p:txBody>
          <a:bodyPr vert="horz" lIns="91440" tIns="45720" rIns="91440" bIns="45720" rtlCol="0" anchor="t">
            <a:normAutofit/>
          </a:bodyPr>
          <a:lstStyle/>
          <a:p>
            <a:r>
              <a:rPr lang="en-US" dirty="0"/>
              <a:t> The 3-Pot Method</a:t>
            </a:r>
          </a:p>
        </p:txBody>
      </p:sp>
      <p:sp>
        <p:nvSpPr>
          <p:cNvPr id="19459" name="Rectangle 3"/>
          <p:cNvSpPr>
            <a:spLocks noGrp="1" noChangeArrowheads="1"/>
          </p:cNvSpPr>
          <p:nvPr>
            <p:ph idx="1"/>
          </p:nvPr>
        </p:nvSpPr>
        <p:spPr>
          <a:xfrm>
            <a:off x="609600" y="1524000"/>
            <a:ext cx="6348413" cy="3881437"/>
          </a:xfrm>
          <a:noFill/>
          <a:ln w="12700">
            <a:noFill/>
            <a:miter lim="800000"/>
            <a:headEnd/>
            <a:tailEnd/>
          </a:ln>
        </p:spPr>
        <p:txBody>
          <a:bodyPr vert="horz" wrap="square" lIns="90488" tIns="44450" rIns="90488" bIns="44450" numCol="1" anchor="t" anchorCtr="0" compatLnSpc="1">
            <a:prstTxWarp prst="textNoShape">
              <a:avLst/>
            </a:prstTxWarp>
            <a:noAutofit/>
          </a:bodyPr>
          <a:lstStyle/>
          <a:p>
            <a:r>
              <a:rPr lang="en-US" sz="2000" dirty="0"/>
              <a:t>Three ½-gal containers, 4 </a:t>
            </a:r>
            <a:r>
              <a:rPr lang="en-US" sz="2000" dirty="0" err="1"/>
              <a:t>qts</a:t>
            </a:r>
            <a:r>
              <a:rPr lang="en-US" sz="2000" dirty="0"/>
              <a:t> water</a:t>
            </a:r>
          </a:p>
          <a:p>
            <a:pPr lvl="1"/>
            <a:r>
              <a:rPr lang="en-US" sz="1800" dirty="0"/>
              <a:t>Hot wash w/ biodegradable soap</a:t>
            </a:r>
          </a:p>
          <a:p>
            <a:pPr lvl="1"/>
            <a:r>
              <a:rPr lang="en-US" sz="1800" dirty="0"/>
              <a:t>Hot rinse </a:t>
            </a:r>
          </a:p>
          <a:p>
            <a:pPr lvl="1"/>
            <a:r>
              <a:rPr lang="en-US" sz="1800" dirty="0"/>
              <a:t>Sanitize</a:t>
            </a:r>
          </a:p>
          <a:p>
            <a:r>
              <a:rPr lang="en-US" sz="2000" dirty="0"/>
              <a:t>“Gut sump”</a:t>
            </a:r>
          </a:p>
          <a:p>
            <a:r>
              <a:rPr lang="en-US" sz="2000" dirty="0"/>
              <a:t>“Spatulate” and wipe w/paper towel</a:t>
            </a:r>
          </a:p>
          <a:p>
            <a:r>
              <a:rPr lang="en-US" sz="2000" dirty="0"/>
              <a:t>Wash personal, then crew gear</a:t>
            </a:r>
          </a:p>
          <a:p>
            <a:r>
              <a:rPr lang="en-US" sz="2000" dirty="0"/>
              <a:t>Cleaning pots </a:t>
            </a:r>
            <a:r>
              <a:rPr lang="en-US" sz="2000" dirty="0">
                <a:sym typeface="Wingdings" pitchFamily="2" charset="2"/>
              </a:rPr>
              <a:t></a:t>
            </a:r>
            <a:r>
              <a:rPr lang="en-US" sz="2000" dirty="0"/>
              <a:t> cleanest thru dirtiest </a:t>
            </a:r>
          </a:p>
          <a:p>
            <a:r>
              <a:rPr lang="en-US" sz="2000" dirty="0"/>
              <a:t>Strain water thru screen</a:t>
            </a:r>
          </a:p>
          <a:p>
            <a:r>
              <a:rPr lang="en-US" sz="2000" dirty="0"/>
              <a:t>Scatter water 75’ from camp &amp;</a:t>
            </a:r>
          </a:p>
          <a:p>
            <a:pPr marL="0" indent="0">
              <a:spcBef>
                <a:spcPts val="0"/>
              </a:spcBef>
              <a:buNone/>
              <a:tabLst>
                <a:tab pos="228600" algn="l"/>
              </a:tabLst>
            </a:pPr>
            <a:r>
              <a:rPr lang="en-US" sz="2000" dirty="0"/>
              <a:t>	200’ from water sources</a:t>
            </a:r>
          </a:p>
          <a:p>
            <a:r>
              <a:rPr lang="en-US" sz="2000" dirty="0"/>
              <a:t>Scraps in “yum </a:t>
            </a:r>
            <a:r>
              <a:rPr lang="en-US" sz="2000" dirty="0" err="1"/>
              <a:t>yum</a:t>
            </a:r>
            <a:r>
              <a:rPr lang="en-US" sz="2000" dirty="0"/>
              <a:t>” bag</a:t>
            </a:r>
          </a:p>
        </p:txBody>
      </p:sp>
      <p:pic>
        <p:nvPicPr>
          <p:cNvPr id="6146" name="Picture 2" descr="How To Wash Dishes On A Campout - Campfire Guy">
            <a:extLst>
              <a:ext uri="{FF2B5EF4-FFF2-40B4-BE49-F238E27FC236}">
                <a16:creationId xmlns:a16="http://schemas.microsoft.com/office/drawing/2014/main" id="{A1506912-29E6-C3A5-B150-1284D594B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0635" y="3679826"/>
            <a:ext cx="3424765" cy="256857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 three-pot method: This is how to wash dishes at a campsite">
            <a:extLst>
              <a:ext uri="{FF2B5EF4-FFF2-40B4-BE49-F238E27FC236}">
                <a16:creationId xmlns:a16="http://schemas.microsoft.com/office/drawing/2014/main" id="{69BB13F7-F5DC-0F75-11A4-54834E369B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67" t="13769" r="46667" b="40005"/>
          <a:stretch/>
        </p:blipFill>
        <p:spPr bwMode="auto">
          <a:xfrm>
            <a:off x="5490504" y="1142999"/>
            <a:ext cx="3424896" cy="23909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vert="horz" lIns="91440" tIns="45720" rIns="91440" bIns="45720" rtlCol="0" anchor="t">
            <a:normAutofit/>
          </a:bodyPr>
          <a:lstStyle/>
          <a:p>
            <a:r>
              <a:rPr lang="en-US" b="1" dirty="0">
                <a:solidFill>
                  <a:schemeClr val="accent2">
                    <a:lumMod val="75000"/>
                  </a:schemeClr>
                </a:solidFill>
              </a:rPr>
              <a:t>Some Tips</a:t>
            </a:r>
          </a:p>
        </p:txBody>
      </p:sp>
      <p:sp>
        <p:nvSpPr>
          <p:cNvPr id="4" name="Content Placeholder 3">
            <a:extLst>
              <a:ext uri="{FF2B5EF4-FFF2-40B4-BE49-F238E27FC236}">
                <a16:creationId xmlns:a16="http://schemas.microsoft.com/office/drawing/2014/main" id="{1133FD26-8437-10EE-CA96-9E08BFE70AE6}"/>
              </a:ext>
            </a:extLst>
          </p:cNvPr>
          <p:cNvSpPr>
            <a:spLocks noGrp="1"/>
          </p:cNvSpPr>
          <p:nvPr>
            <p:ph sz="half" idx="2"/>
          </p:nvPr>
        </p:nvSpPr>
        <p:spPr>
          <a:xfrm>
            <a:off x="533400" y="1524000"/>
            <a:ext cx="3409441" cy="3304117"/>
          </a:xfrm>
        </p:spPr>
        <p:txBody>
          <a:bodyPr>
            <a:noAutofit/>
          </a:bodyPr>
          <a:lstStyle/>
          <a:p>
            <a:r>
              <a:rPr lang="en-US" sz="2000" dirty="0">
                <a:solidFill>
                  <a:srgbClr val="C00000"/>
                </a:solidFill>
              </a:rPr>
              <a:t>Manage Risk &amp; LNT</a:t>
            </a:r>
          </a:p>
          <a:p>
            <a:pPr lvl="1"/>
            <a:r>
              <a:rPr lang="en-US" sz="2000" dirty="0">
                <a:solidFill>
                  <a:srgbClr val="C00000"/>
                </a:solidFill>
              </a:rPr>
              <a:t>Adult supervision</a:t>
            </a:r>
          </a:p>
          <a:p>
            <a:pPr lvl="1"/>
            <a:r>
              <a:rPr lang="en-US" sz="2000" dirty="0">
                <a:solidFill>
                  <a:srgbClr val="C00000"/>
                </a:solidFill>
              </a:rPr>
              <a:t>Build leadership / crew</a:t>
            </a:r>
          </a:p>
          <a:p>
            <a:pPr lvl="1"/>
            <a:r>
              <a:rPr lang="en-US" sz="2000" dirty="0">
                <a:solidFill>
                  <a:srgbClr val="C00000"/>
                </a:solidFill>
              </a:rPr>
              <a:t>Training / Practice</a:t>
            </a:r>
          </a:p>
          <a:p>
            <a:pPr lvl="1"/>
            <a:r>
              <a:rPr lang="en-US" sz="2000" dirty="0">
                <a:solidFill>
                  <a:srgbClr val="C00000"/>
                </a:solidFill>
              </a:rPr>
              <a:t>Maintain Equipment</a:t>
            </a:r>
          </a:p>
          <a:p>
            <a:pPr lvl="1"/>
            <a:r>
              <a:rPr lang="en-US" sz="2000" dirty="0">
                <a:solidFill>
                  <a:srgbClr val="C00000"/>
                </a:solidFill>
              </a:rPr>
              <a:t>Test drive before you go</a:t>
            </a:r>
          </a:p>
          <a:p>
            <a:endParaRPr lang="en-US" sz="2000" dirty="0"/>
          </a:p>
        </p:txBody>
      </p:sp>
      <p:sp>
        <p:nvSpPr>
          <p:cNvPr id="7" name="Content Placeholder 6">
            <a:extLst>
              <a:ext uri="{FF2B5EF4-FFF2-40B4-BE49-F238E27FC236}">
                <a16:creationId xmlns:a16="http://schemas.microsoft.com/office/drawing/2014/main" id="{A63BAAE3-5504-B8EC-A082-60913306672D}"/>
              </a:ext>
            </a:extLst>
          </p:cNvPr>
          <p:cNvSpPr>
            <a:spLocks noGrp="1"/>
          </p:cNvSpPr>
          <p:nvPr>
            <p:ph sz="quarter" idx="4"/>
          </p:nvPr>
        </p:nvSpPr>
        <p:spPr>
          <a:xfrm>
            <a:off x="4286759" y="1524000"/>
            <a:ext cx="3409441" cy="3304117"/>
          </a:xfrm>
        </p:spPr>
        <p:txBody>
          <a:bodyPr>
            <a:normAutofit lnSpcReduction="10000"/>
          </a:bodyPr>
          <a:lstStyle/>
          <a:p>
            <a:r>
              <a:rPr lang="en-US" sz="2000" dirty="0"/>
              <a:t>Keep a notebook </a:t>
            </a:r>
          </a:p>
          <a:p>
            <a:pPr lvl="1"/>
            <a:r>
              <a:rPr lang="en-US" sz="2000" dirty="0"/>
              <a:t> Portions</a:t>
            </a:r>
          </a:p>
          <a:p>
            <a:pPr lvl="1"/>
            <a:r>
              <a:rPr lang="en-US" sz="2000" dirty="0"/>
              <a:t> Taste</a:t>
            </a:r>
          </a:p>
          <a:p>
            <a:pPr lvl="1"/>
            <a:r>
              <a:rPr lang="en-US" sz="2000" dirty="0"/>
              <a:t> Acceptance</a:t>
            </a:r>
          </a:p>
          <a:p>
            <a:pPr lvl="1"/>
            <a:r>
              <a:rPr lang="en-US" sz="2000" dirty="0"/>
              <a:t> Difficulty</a:t>
            </a:r>
          </a:p>
          <a:p>
            <a:pPr lvl="1"/>
            <a:r>
              <a:rPr lang="en-US" sz="2000" dirty="0"/>
              <a:t> Fuel use</a:t>
            </a:r>
          </a:p>
          <a:p>
            <a:r>
              <a:rPr lang="en-US" sz="2000" dirty="0"/>
              <a:t>Read, Study</a:t>
            </a:r>
          </a:p>
          <a:p>
            <a:r>
              <a:rPr lang="en-US" sz="2000" dirty="0"/>
              <a:t>Talk &amp; share ideas</a:t>
            </a:r>
          </a:p>
        </p:txBody>
      </p:sp>
      <p:grpSp>
        <p:nvGrpSpPr>
          <p:cNvPr id="9" name="Group 8">
            <a:extLst>
              <a:ext uri="{FF2B5EF4-FFF2-40B4-BE49-F238E27FC236}">
                <a16:creationId xmlns:a16="http://schemas.microsoft.com/office/drawing/2014/main" id="{18F677B9-F5ED-FE6D-6F45-67B56D33D3CF}"/>
              </a:ext>
            </a:extLst>
          </p:cNvPr>
          <p:cNvGrpSpPr/>
          <p:nvPr/>
        </p:nvGrpSpPr>
        <p:grpSpPr>
          <a:xfrm rot="815551">
            <a:off x="1016676" y="4272958"/>
            <a:ext cx="4180200" cy="2017019"/>
            <a:chOff x="685800" y="4572000"/>
            <a:chExt cx="4180200" cy="2017019"/>
          </a:xfrm>
        </p:grpSpPr>
        <p:sp>
          <p:nvSpPr>
            <p:cNvPr id="8" name="AutoShape 19">
              <a:extLst>
                <a:ext uri="{FF2B5EF4-FFF2-40B4-BE49-F238E27FC236}">
                  <a16:creationId xmlns:a16="http://schemas.microsoft.com/office/drawing/2014/main" id="{F693082D-B06A-DEFC-1BF6-FC5A3D8140EF}"/>
                </a:ext>
              </a:extLst>
            </p:cNvPr>
            <p:cNvSpPr>
              <a:spLocks noChangeArrowheads="1"/>
            </p:cNvSpPr>
            <p:nvPr/>
          </p:nvSpPr>
          <p:spPr bwMode="auto">
            <a:xfrm>
              <a:off x="685800" y="4572000"/>
              <a:ext cx="4180200" cy="2017019"/>
            </a:xfrm>
            <a:prstGeom prst="irregularSeal1">
              <a:avLst/>
            </a:prstGeom>
            <a:solidFill>
              <a:schemeClr val="accent3"/>
            </a:solidFill>
            <a:ln w="25400">
              <a:solidFill>
                <a:schemeClr val="bg1"/>
              </a:solidFill>
              <a:miter lim="800000"/>
              <a:headEnd/>
              <a:tailEnd/>
            </a:ln>
          </p:spPr>
          <p:txBody>
            <a:bodyPr wrap="none" anchor="ctr"/>
            <a:lstStyle/>
            <a:p>
              <a:endParaRPr lang="en-US" dirty="0">
                <a:latin typeface="+mn-lt"/>
              </a:endParaRPr>
            </a:p>
          </p:txBody>
        </p:sp>
        <p:sp>
          <p:nvSpPr>
            <p:cNvPr id="2" name="Rectangle 2">
              <a:extLst>
                <a:ext uri="{FF2B5EF4-FFF2-40B4-BE49-F238E27FC236}">
                  <a16:creationId xmlns:a16="http://schemas.microsoft.com/office/drawing/2014/main" id="{555BD395-0F4E-9E64-B5BA-1F1212887C23}"/>
                </a:ext>
              </a:extLst>
            </p:cNvPr>
            <p:cNvSpPr txBox="1">
              <a:spLocks noChangeArrowheads="1"/>
            </p:cNvSpPr>
            <p:nvPr/>
          </p:nvSpPr>
          <p:spPr bwMode="auto">
            <a:xfrm>
              <a:off x="1012451" y="4766420"/>
              <a:ext cx="3309098" cy="1518485"/>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r>
                <a:rPr lang="en-US" sz="3200" b="1" kern="0" dirty="0">
                  <a:solidFill>
                    <a:schemeClr val="tx1"/>
                  </a:solidFill>
                  <a:latin typeface="+mn-lt"/>
                </a:rPr>
                <a:t>Team Building</a:t>
              </a:r>
            </a:p>
            <a:p>
              <a:r>
                <a:rPr lang="en-US" sz="3200" b="1" kern="0" dirty="0">
                  <a:solidFill>
                    <a:schemeClr val="tx1"/>
                  </a:solidFill>
                  <a:latin typeface="+mn-lt"/>
                </a:rPr>
                <a:t>Team Dynamics</a:t>
              </a:r>
            </a:p>
            <a:p>
              <a:r>
                <a:rPr lang="en-US" sz="3200" b="1" kern="0" dirty="0">
                  <a:solidFill>
                    <a:schemeClr val="tx1"/>
                  </a:solidFill>
                  <a:latin typeface="+mn-lt"/>
                </a:rPr>
                <a:t>Leadership</a:t>
              </a:r>
            </a:p>
          </p:txBody>
        </p:sp>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693988"/>
            <a:ext cx="6553200" cy="1470025"/>
          </a:xfrm>
          <a:noFill/>
          <a:ln w="12700">
            <a:noFill/>
            <a:miter lim="800000"/>
            <a:headEnd/>
            <a:tailEnd/>
          </a:ln>
        </p:spPr>
        <p:txBody>
          <a:bodyPr vert="horz" wrap="square" lIns="90488" tIns="44450" rIns="90488" bIns="44450" numCol="1" anchor="ctr" anchorCtr="0" compatLnSpc="1">
            <a:prstTxWarp prst="textNoShape">
              <a:avLst/>
            </a:prstTxWarp>
          </a:bodyPr>
          <a:lstStyle/>
          <a:p>
            <a:pPr algn="l"/>
            <a:r>
              <a:rPr lang="en-US" sz="4400" b="1" dirty="0">
                <a:solidFill>
                  <a:schemeClr val="tx1"/>
                </a:solidFill>
                <a:latin typeface="Arial" panose="020B0604020202020204" pitchFamily="34" charset="0"/>
                <a:cs typeface="Arial" panose="020B0604020202020204" pitchFamily="34" charset="0"/>
              </a:rPr>
              <a:t>RULE #1</a:t>
            </a:r>
            <a:br>
              <a:rPr lang="en-US" b="1" dirty="0">
                <a:solidFill>
                  <a:schemeClr val="tx1"/>
                </a:solidFill>
                <a:latin typeface="Arial" panose="020B0604020202020204" pitchFamily="34" charset="0"/>
                <a:cs typeface="Arial" panose="020B0604020202020204" pitchFamily="34" charset="0"/>
              </a:rPr>
            </a:br>
            <a:br>
              <a:rPr lang="en-US" b="1" dirty="0">
                <a:solidFill>
                  <a:schemeClr val="tx1"/>
                </a:solidFill>
                <a:latin typeface="Arial" panose="020B0604020202020204" pitchFamily="34" charset="0"/>
                <a:cs typeface="Arial" panose="020B0604020202020204" pitchFamily="34" charset="0"/>
              </a:rPr>
            </a:br>
            <a:r>
              <a:rPr lang="en-US" sz="3600" b="1" i="1" dirty="0">
                <a:solidFill>
                  <a:schemeClr val="tx1"/>
                </a:solidFill>
              </a:rPr>
              <a:t>YOUR BRAIN IS THE BEST SAFETY DEVICE</a:t>
            </a:r>
            <a:br>
              <a:rPr lang="en-US" sz="3600" b="1" dirty="0">
                <a:solidFill>
                  <a:schemeClr val="tx1"/>
                </a:solidFill>
              </a:rPr>
            </a:br>
            <a:br>
              <a:rPr lang="en-US" sz="3600" b="1" dirty="0">
                <a:solidFill>
                  <a:schemeClr val="tx1"/>
                </a:solidFill>
              </a:rPr>
            </a:br>
            <a:r>
              <a:rPr lang="en-US" sz="3600" b="1" i="1" dirty="0">
                <a:solidFill>
                  <a:schemeClr val="tx1"/>
                </a:solidFill>
              </a:rPr>
              <a:t>BE SURE TO USE IT!</a:t>
            </a:r>
            <a:endParaRPr lang="en-US" sz="3600" b="1"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an with food on it next to a grill&#10;&#10;AI-generated content may be incorrect.">
            <a:extLst>
              <a:ext uri="{FF2B5EF4-FFF2-40B4-BE49-F238E27FC236}">
                <a16:creationId xmlns:a16="http://schemas.microsoft.com/office/drawing/2014/main" id="{E7DE6989-060F-C7B2-7314-8785417AC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1876425"/>
            <a:ext cx="3124200" cy="2343150"/>
          </a:xfrm>
          <a:prstGeom prst="rect">
            <a:avLst/>
          </a:prstGeom>
          <a:ln w="38100">
            <a:solidFill>
              <a:schemeClr val="bg1"/>
            </a:solidFill>
          </a:ln>
        </p:spPr>
      </p:pic>
      <p:sp>
        <p:nvSpPr>
          <p:cNvPr id="2" name="Title 1">
            <a:extLst>
              <a:ext uri="{FF2B5EF4-FFF2-40B4-BE49-F238E27FC236}">
                <a16:creationId xmlns:a16="http://schemas.microsoft.com/office/drawing/2014/main" id="{1BDCEC21-7C84-188D-F7F9-C5F9987F8136}"/>
              </a:ext>
            </a:extLst>
          </p:cNvPr>
          <p:cNvSpPr>
            <a:spLocks noGrp="1"/>
          </p:cNvSpPr>
          <p:nvPr>
            <p:ph type="title"/>
          </p:nvPr>
        </p:nvSpPr>
        <p:spPr/>
        <p:txBody>
          <a:bodyPr/>
          <a:lstStyle/>
          <a:p>
            <a:r>
              <a:rPr lang="en-US" dirty="0"/>
              <a:t>Cooking Outdoors is Essential to Scouting</a:t>
            </a:r>
          </a:p>
        </p:txBody>
      </p:sp>
      <p:pic>
        <p:nvPicPr>
          <p:cNvPr id="6" name="Picture 5" descr="Two people sitting in a tent&#10;&#10;AI-generated content may be incorrect.">
            <a:extLst>
              <a:ext uri="{FF2B5EF4-FFF2-40B4-BE49-F238E27FC236}">
                <a16:creationId xmlns:a16="http://schemas.microsoft.com/office/drawing/2014/main" id="{06997702-DACC-E622-E2D6-0E2D79649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15" y="2038477"/>
            <a:ext cx="2514600" cy="1885950"/>
          </a:xfrm>
          <a:prstGeom prst="rect">
            <a:avLst/>
          </a:prstGeom>
          <a:ln w="38100">
            <a:solidFill>
              <a:schemeClr val="bg1"/>
            </a:solidFill>
          </a:ln>
        </p:spPr>
      </p:pic>
      <p:pic>
        <p:nvPicPr>
          <p:cNvPr id="10" name="Picture 9" descr="A group of people outside in the snow&#10;&#10;AI-generated content may be incorrect.">
            <a:extLst>
              <a:ext uri="{FF2B5EF4-FFF2-40B4-BE49-F238E27FC236}">
                <a16:creationId xmlns:a16="http://schemas.microsoft.com/office/drawing/2014/main" id="{7C3B1573-5CB3-1ADB-E028-515B17756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850" y="3733800"/>
            <a:ext cx="1962150" cy="2616200"/>
          </a:xfrm>
          <a:prstGeom prst="rect">
            <a:avLst/>
          </a:prstGeom>
          <a:ln w="38100">
            <a:solidFill>
              <a:schemeClr val="bg1"/>
            </a:solidFill>
          </a:ln>
        </p:spPr>
      </p:pic>
      <p:pic>
        <p:nvPicPr>
          <p:cNvPr id="24" name="Picture 23" descr="A group of people cooking fish on a campfire&#10;&#10;AI-generated content may be incorrect.">
            <a:extLst>
              <a:ext uri="{FF2B5EF4-FFF2-40B4-BE49-F238E27FC236}">
                <a16:creationId xmlns:a16="http://schemas.microsoft.com/office/drawing/2014/main" id="{E258EC13-F7FD-7192-1293-EBBFD53E69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4916" y="4267200"/>
            <a:ext cx="2375684" cy="1781763"/>
          </a:xfrm>
          <a:prstGeom prst="rect">
            <a:avLst/>
          </a:prstGeom>
          <a:ln w="38100">
            <a:solidFill>
              <a:schemeClr val="bg1"/>
            </a:solidFill>
          </a:ln>
        </p:spPr>
      </p:pic>
      <p:pic>
        <p:nvPicPr>
          <p:cNvPr id="2050" name="Picture 2" descr="31 Boy Scouts Backpacking Meals">
            <a:extLst>
              <a:ext uri="{FF2B5EF4-FFF2-40B4-BE49-F238E27FC236}">
                <a16:creationId xmlns:a16="http://schemas.microsoft.com/office/drawing/2014/main" id="{11CE12A9-6992-1726-60C6-EFC16E52C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2794" y="1524000"/>
            <a:ext cx="3319272" cy="221284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descr="31 Boy Scouts Backpacking Meals">
            <a:extLst>
              <a:ext uri="{FF2B5EF4-FFF2-40B4-BE49-F238E27FC236}">
                <a16:creationId xmlns:a16="http://schemas.microsoft.com/office/drawing/2014/main" id="{2B4A445E-F3C9-B04F-2BAD-F0711F72C0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733" y="3847709"/>
            <a:ext cx="1803531" cy="270529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22" name="Picture 21" descr="A person with backpack giving a thumbs up&#10;&#10;AI-generated content may be incorrect.">
            <a:extLst>
              <a:ext uri="{FF2B5EF4-FFF2-40B4-BE49-F238E27FC236}">
                <a16:creationId xmlns:a16="http://schemas.microsoft.com/office/drawing/2014/main" id="{CEE406C1-56A7-F5C5-4F8F-866DCB984C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3164" y="3309522"/>
            <a:ext cx="1876914" cy="3333992"/>
          </a:xfrm>
          <a:prstGeom prst="rect">
            <a:avLst/>
          </a:prstGeom>
          <a:ln w="38100">
            <a:solidFill>
              <a:schemeClr val="bg1"/>
            </a:solidFill>
          </a:ln>
        </p:spPr>
      </p:pic>
    </p:spTree>
    <p:extLst>
      <p:ext uri="{BB962C8B-B14F-4D97-AF65-F5344CB8AC3E}">
        <p14:creationId xmlns:p14="http://schemas.microsoft.com/office/powerpoint/2010/main" val="2212865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7A50F2B-318E-1266-D4D5-2D487BDD9914}"/>
              </a:ext>
            </a:extLst>
          </p:cNvPr>
          <p:cNvGrpSpPr/>
          <p:nvPr/>
        </p:nvGrpSpPr>
        <p:grpSpPr>
          <a:xfrm>
            <a:off x="1295400" y="5118416"/>
            <a:ext cx="3581400" cy="1523445"/>
            <a:chOff x="457200" y="3581400"/>
            <a:chExt cx="3581400" cy="1523445"/>
          </a:xfrm>
        </p:grpSpPr>
        <p:sp>
          <p:nvSpPr>
            <p:cNvPr id="3078" name="Rectangle 4"/>
            <p:cNvSpPr>
              <a:spLocks noChangeArrowheads="1"/>
            </p:cNvSpPr>
            <p:nvPr/>
          </p:nvSpPr>
          <p:spPr bwMode="auto">
            <a:xfrm>
              <a:off x="457200" y="3581400"/>
              <a:ext cx="1524000" cy="685800"/>
            </a:xfrm>
            <a:prstGeom prst="rect">
              <a:avLst/>
            </a:prstGeom>
            <a:noFill/>
            <a:ln w="9525">
              <a:noFill/>
              <a:miter lim="800000"/>
              <a:headEnd/>
              <a:tailEnd/>
            </a:ln>
          </p:spPr>
          <p:txBody>
            <a:bodyPr/>
            <a:lstStyle/>
            <a:p>
              <a:pPr marL="342900" indent="-342900">
                <a:spcBef>
                  <a:spcPct val="20000"/>
                </a:spcBef>
                <a:buClr>
                  <a:schemeClr val="tx2"/>
                </a:buClr>
              </a:pPr>
              <a:r>
                <a:rPr lang="en-US" sz="2400" b="1" dirty="0">
                  <a:solidFill>
                    <a:schemeClr val="accent4">
                      <a:lumMod val="10000"/>
                    </a:schemeClr>
                  </a:solidFill>
                  <a:latin typeface="Arial" charset="0"/>
                </a:rPr>
                <a:t>Skills</a:t>
              </a:r>
              <a:endParaRPr lang="en-US" sz="2800" b="1" dirty="0">
                <a:solidFill>
                  <a:schemeClr val="accent4">
                    <a:lumMod val="10000"/>
                  </a:schemeClr>
                </a:solidFill>
                <a:latin typeface="Arial" charset="0"/>
              </a:endParaRPr>
            </a:p>
          </p:txBody>
        </p:sp>
        <p:sp>
          <p:nvSpPr>
            <p:cNvPr id="3086" name="Rectangle 13"/>
            <p:cNvSpPr>
              <a:spLocks noChangeArrowheads="1"/>
            </p:cNvSpPr>
            <p:nvPr/>
          </p:nvSpPr>
          <p:spPr bwMode="auto">
            <a:xfrm>
              <a:off x="457200" y="4735513"/>
              <a:ext cx="2450414" cy="369332"/>
            </a:xfrm>
            <a:prstGeom prst="rect">
              <a:avLst/>
            </a:prstGeom>
            <a:noFill/>
            <a:ln w="9525">
              <a:noFill/>
              <a:miter lim="800000"/>
              <a:headEnd/>
              <a:tailEnd/>
            </a:ln>
          </p:spPr>
          <p:txBody>
            <a:bodyPr wrap="none">
              <a:spAutoFit/>
            </a:bodyPr>
            <a:lstStyle/>
            <a:p>
              <a:r>
                <a:rPr lang="en-US" sz="1800" b="0">
                  <a:solidFill>
                    <a:schemeClr val="accent4">
                      <a:lumMod val="10000"/>
                    </a:schemeClr>
                  </a:solidFill>
                  <a:latin typeface="Arial" charset="0"/>
                </a:rPr>
                <a:t>Land Navigation Tools</a:t>
              </a:r>
            </a:p>
          </p:txBody>
        </p:sp>
        <p:sp>
          <p:nvSpPr>
            <p:cNvPr id="3088" name="Rectangle 15"/>
            <p:cNvSpPr>
              <a:spLocks noChangeArrowheads="1"/>
            </p:cNvSpPr>
            <p:nvPr/>
          </p:nvSpPr>
          <p:spPr bwMode="auto">
            <a:xfrm>
              <a:off x="457200" y="4038600"/>
              <a:ext cx="1851789" cy="369332"/>
            </a:xfrm>
            <a:prstGeom prst="rect">
              <a:avLst/>
            </a:prstGeom>
            <a:noFill/>
            <a:ln w="9525">
              <a:noFill/>
              <a:miter lim="800000"/>
              <a:headEnd/>
              <a:tailEnd/>
            </a:ln>
          </p:spPr>
          <p:txBody>
            <a:bodyPr wrap="none">
              <a:spAutoFit/>
            </a:bodyPr>
            <a:lstStyle/>
            <a:p>
              <a:r>
                <a:rPr lang="en-US" sz="1800" b="0" dirty="0">
                  <a:solidFill>
                    <a:schemeClr val="accent4">
                      <a:lumMod val="10000"/>
                    </a:schemeClr>
                  </a:solidFill>
                  <a:latin typeface="Arial" charset="0"/>
                </a:rPr>
                <a:t>Model Campsite</a:t>
              </a:r>
            </a:p>
          </p:txBody>
        </p:sp>
        <p:sp>
          <p:nvSpPr>
            <p:cNvPr id="3089" name="Rectangle 16"/>
            <p:cNvSpPr>
              <a:spLocks noChangeArrowheads="1"/>
            </p:cNvSpPr>
            <p:nvPr/>
          </p:nvSpPr>
          <p:spPr bwMode="auto">
            <a:xfrm>
              <a:off x="457200" y="4267200"/>
              <a:ext cx="3581400" cy="369888"/>
            </a:xfrm>
            <a:prstGeom prst="rect">
              <a:avLst/>
            </a:prstGeom>
            <a:noFill/>
            <a:ln w="9525">
              <a:noFill/>
              <a:miter lim="800000"/>
              <a:headEnd/>
              <a:tailEnd/>
            </a:ln>
          </p:spPr>
          <p:txBody>
            <a:bodyPr>
              <a:spAutoFit/>
            </a:bodyPr>
            <a:lstStyle/>
            <a:p>
              <a:r>
                <a:rPr lang="en-US" sz="1800" b="0" dirty="0">
                  <a:solidFill>
                    <a:schemeClr val="accent4">
                      <a:lumMod val="10000"/>
                    </a:schemeClr>
                  </a:solidFill>
                  <a:latin typeface="Arial" charset="0"/>
                </a:rPr>
                <a:t>Site Selection/Campsite Set-up</a:t>
              </a:r>
            </a:p>
          </p:txBody>
        </p:sp>
        <p:sp>
          <p:nvSpPr>
            <p:cNvPr id="3091" name="Rectangle 18"/>
            <p:cNvSpPr>
              <a:spLocks noChangeArrowheads="1"/>
            </p:cNvSpPr>
            <p:nvPr/>
          </p:nvSpPr>
          <p:spPr bwMode="auto">
            <a:xfrm>
              <a:off x="457200" y="4572000"/>
              <a:ext cx="2249334" cy="313932"/>
            </a:xfrm>
            <a:prstGeom prst="rect">
              <a:avLst/>
            </a:prstGeom>
            <a:noFill/>
            <a:ln w="9525">
              <a:noFill/>
              <a:miter lim="800000"/>
              <a:headEnd/>
              <a:tailEnd/>
            </a:ln>
          </p:spPr>
          <p:txBody>
            <a:bodyPr wrap="none">
              <a:spAutoFit/>
            </a:bodyPr>
            <a:lstStyle/>
            <a:p>
              <a:pPr>
                <a:lnSpc>
                  <a:spcPct val="80000"/>
                </a:lnSpc>
                <a:spcBef>
                  <a:spcPct val="20000"/>
                </a:spcBef>
                <a:buClr>
                  <a:schemeClr val="tx2"/>
                </a:buClr>
              </a:pPr>
              <a:r>
                <a:rPr lang="en-US" sz="1800" b="0">
                  <a:solidFill>
                    <a:schemeClr val="accent4">
                      <a:lumMod val="10000"/>
                    </a:schemeClr>
                  </a:solidFill>
                  <a:latin typeface="Arial" charset="0"/>
                </a:rPr>
                <a:t>Cooking &amp; Clean-up</a:t>
              </a:r>
            </a:p>
          </p:txBody>
        </p:sp>
      </p:grpSp>
      <p:sp>
        <p:nvSpPr>
          <p:cNvPr id="2" name="Title 1">
            <a:extLst>
              <a:ext uri="{FF2B5EF4-FFF2-40B4-BE49-F238E27FC236}">
                <a16:creationId xmlns:a16="http://schemas.microsoft.com/office/drawing/2014/main" id="{3F733787-B721-58B3-4C49-0A24BF3A3A81}"/>
              </a:ext>
            </a:extLst>
          </p:cNvPr>
          <p:cNvSpPr>
            <a:spLocks noGrp="1"/>
          </p:cNvSpPr>
          <p:nvPr>
            <p:ph type="title"/>
          </p:nvPr>
        </p:nvSpPr>
        <p:spPr/>
        <p:txBody>
          <a:bodyPr/>
          <a:lstStyle/>
          <a:p>
            <a:r>
              <a:rPr lang="en-US" b="1" dirty="0">
                <a:solidFill>
                  <a:schemeClr val="accent2">
                    <a:lumMod val="75000"/>
                  </a:schemeClr>
                </a:solidFill>
              </a:rPr>
              <a:t>Where Trail Cooking Fits In</a:t>
            </a:r>
          </a:p>
        </p:txBody>
      </p:sp>
      <p:grpSp>
        <p:nvGrpSpPr>
          <p:cNvPr id="8" name="Group 7">
            <a:extLst>
              <a:ext uri="{FF2B5EF4-FFF2-40B4-BE49-F238E27FC236}">
                <a16:creationId xmlns:a16="http://schemas.microsoft.com/office/drawing/2014/main" id="{0F0DC714-DCEF-7463-DCE2-B7C6880A4481}"/>
              </a:ext>
            </a:extLst>
          </p:cNvPr>
          <p:cNvGrpSpPr/>
          <p:nvPr/>
        </p:nvGrpSpPr>
        <p:grpSpPr>
          <a:xfrm>
            <a:off x="2554045" y="2471946"/>
            <a:ext cx="2495550" cy="1893332"/>
            <a:chOff x="3600450" y="1752600"/>
            <a:chExt cx="2495550" cy="1893332"/>
          </a:xfrm>
        </p:grpSpPr>
        <p:sp>
          <p:nvSpPr>
            <p:cNvPr id="3075" name="Rectangle 10"/>
            <p:cNvSpPr>
              <a:spLocks noChangeArrowheads="1"/>
            </p:cNvSpPr>
            <p:nvPr/>
          </p:nvSpPr>
          <p:spPr bwMode="auto">
            <a:xfrm>
              <a:off x="3611563" y="3276600"/>
              <a:ext cx="2223686" cy="369332"/>
            </a:xfrm>
            <a:prstGeom prst="rect">
              <a:avLst/>
            </a:prstGeom>
            <a:noFill/>
            <a:ln w="9525">
              <a:noFill/>
              <a:miter lim="800000"/>
              <a:headEnd/>
              <a:tailEnd/>
            </a:ln>
          </p:spPr>
          <p:txBody>
            <a:bodyPr wrap="none">
              <a:spAutoFit/>
            </a:bodyPr>
            <a:lstStyle/>
            <a:p>
              <a:r>
                <a:rPr lang="en-US" sz="1800" b="0">
                  <a:solidFill>
                    <a:schemeClr val="accent4">
                      <a:lumMod val="10000"/>
                    </a:schemeClr>
                  </a:solidFill>
                  <a:latin typeface="Arial" charset="0"/>
                </a:rPr>
                <a:t>Safe Food Handling</a:t>
              </a:r>
            </a:p>
          </p:txBody>
        </p:sp>
        <p:sp>
          <p:nvSpPr>
            <p:cNvPr id="3083" name="Rectangle 10"/>
            <p:cNvSpPr>
              <a:spLocks noChangeArrowheads="1"/>
            </p:cNvSpPr>
            <p:nvPr/>
          </p:nvSpPr>
          <p:spPr bwMode="auto">
            <a:xfrm>
              <a:off x="3600450" y="3048000"/>
              <a:ext cx="1877502" cy="369332"/>
            </a:xfrm>
            <a:prstGeom prst="rect">
              <a:avLst/>
            </a:prstGeom>
            <a:noFill/>
            <a:ln w="9525">
              <a:noFill/>
              <a:miter lim="800000"/>
              <a:headEnd/>
              <a:tailEnd/>
            </a:ln>
          </p:spPr>
          <p:txBody>
            <a:bodyPr wrap="none">
              <a:spAutoFit/>
            </a:bodyPr>
            <a:lstStyle/>
            <a:p>
              <a:r>
                <a:rPr lang="en-US" sz="1800" b="0" dirty="0">
                  <a:solidFill>
                    <a:schemeClr val="accent4">
                      <a:lumMod val="10000"/>
                    </a:schemeClr>
                  </a:solidFill>
                  <a:latin typeface="Arial" charset="0"/>
                </a:rPr>
                <a:t>Leave No Trace</a:t>
              </a:r>
            </a:p>
          </p:txBody>
        </p:sp>
        <p:sp>
          <p:nvSpPr>
            <p:cNvPr id="3084" name="Rectangle 11"/>
            <p:cNvSpPr>
              <a:spLocks noChangeArrowheads="1"/>
            </p:cNvSpPr>
            <p:nvPr/>
          </p:nvSpPr>
          <p:spPr bwMode="auto">
            <a:xfrm>
              <a:off x="3613150" y="2819400"/>
              <a:ext cx="1274708" cy="369332"/>
            </a:xfrm>
            <a:prstGeom prst="rect">
              <a:avLst/>
            </a:prstGeom>
            <a:noFill/>
            <a:ln w="9525">
              <a:noFill/>
              <a:miter lim="800000"/>
              <a:headEnd/>
              <a:tailEnd/>
            </a:ln>
          </p:spPr>
          <p:txBody>
            <a:bodyPr wrap="none">
              <a:spAutoFit/>
            </a:bodyPr>
            <a:lstStyle/>
            <a:p>
              <a:r>
                <a:rPr lang="en-US" sz="1800" b="0" dirty="0">
                  <a:solidFill>
                    <a:schemeClr val="accent4">
                      <a:lumMod val="10000"/>
                    </a:schemeClr>
                  </a:solidFill>
                  <a:latin typeface="Arial" charset="0"/>
                </a:rPr>
                <a:t>Risk </a:t>
              </a:r>
              <a:r>
                <a:rPr lang="en-US" sz="1800" b="0" dirty="0" err="1">
                  <a:solidFill>
                    <a:schemeClr val="accent4">
                      <a:lumMod val="10000"/>
                    </a:schemeClr>
                  </a:solidFill>
                  <a:latin typeface="Arial" charset="0"/>
                </a:rPr>
                <a:t>Mgmt</a:t>
              </a:r>
              <a:endParaRPr lang="en-US" sz="1800" b="0" dirty="0">
                <a:solidFill>
                  <a:schemeClr val="accent4">
                    <a:lumMod val="10000"/>
                  </a:schemeClr>
                </a:solidFill>
                <a:latin typeface="Arial" charset="0"/>
              </a:endParaRPr>
            </a:p>
          </p:txBody>
        </p:sp>
        <p:sp>
          <p:nvSpPr>
            <p:cNvPr id="3092" name="Rectangle 19"/>
            <p:cNvSpPr>
              <a:spLocks noChangeArrowheads="1"/>
            </p:cNvSpPr>
            <p:nvPr/>
          </p:nvSpPr>
          <p:spPr bwMode="auto">
            <a:xfrm>
              <a:off x="3613150" y="2254250"/>
              <a:ext cx="2223750" cy="646331"/>
            </a:xfrm>
            <a:prstGeom prst="rect">
              <a:avLst/>
            </a:prstGeom>
            <a:noFill/>
            <a:ln w="9525">
              <a:noFill/>
              <a:miter lim="800000"/>
              <a:headEnd/>
              <a:tailEnd/>
            </a:ln>
          </p:spPr>
          <p:txBody>
            <a:bodyPr wrap="none">
              <a:spAutoFit/>
            </a:bodyPr>
            <a:lstStyle/>
            <a:p>
              <a:r>
                <a:rPr lang="en-US" sz="1800" b="0" dirty="0">
                  <a:solidFill>
                    <a:schemeClr val="accent4">
                      <a:lumMod val="10000"/>
                    </a:schemeClr>
                  </a:solidFill>
                  <a:latin typeface="Arial" charset="0"/>
                </a:rPr>
                <a:t>Wilderness First Aid</a:t>
              </a:r>
            </a:p>
            <a:p>
              <a:r>
                <a:rPr lang="en-US" sz="1800" b="0" dirty="0">
                  <a:solidFill>
                    <a:schemeClr val="accent4">
                      <a:lumMod val="10000"/>
                    </a:schemeClr>
                  </a:solidFill>
                  <a:latin typeface="Arial" charset="0"/>
                </a:rPr>
                <a:t>Personal Hygiene</a:t>
              </a:r>
            </a:p>
          </p:txBody>
        </p:sp>
        <p:sp>
          <p:nvSpPr>
            <p:cNvPr id="3097" name="Rectangle 25"/>
            <p:cNvSpPr>
              <a:spLocks noChangeArrowheads="1"/>
            </p:cNvSpPr>
            <p:nvPr/>
          </p:nvSpPr>
          <p:spPr bwMode="auto">
            <a:xfrm>
              <a:off x="3613150" y="1752600"/>
              <a:ext cx="2482850" cy="685800"/>
            </a:xfrm>
            <a:prstGeom prst="rect">
              <a:avLst/>
            </a:prstGeom>
            <a:noFill/>
            <a:ln w="9525">
              <a:noFill/>
              <a:miter lim="800000"/>
              <a:headEnd/>
              <a:tailEnd/>
            </a:ln>
          </p:spPr>
          <p:txBody>
            <a:bodyPr/>
            <a:lstStyle/>
            <a:p>
              <a:pPr marL="342900" indent="-342900">
                <a:spcBef>
                  <a:spcPct val="20000"/>
                </a:spcBef>
                <a:buClr>
                  <a:schemeClr val="tx2"/>
                </a:buClr>
              </a:pPr>
              <a:r>
                <a:rPr lang="en-US" sz="2400" b="1" dirty="0">
                  <a:solidFill>
                    <a:schemeClr val="accent4">
                      <a:lumMod val="10000"/>
                    </a:schemeClr>
                  </a:solidFill>
                  <a:latin typeface="Arial" charset="0"/>
                </a:rPr>
                <a:t>Knowledge</a:t>
              </a:r>
            </a:p>
          </p:txBody>
        </p:sp>
      </p:grpSp>
      <p:grpSp>
        <p:nvGrpSpPr>
          <p:cNvPr id="5" name="Group 4">
            <a:extLst>
              <a:ext uri="{FF2B5EF4-FFF2-40B4-BE49-F238E27FC236}">
                <a16:creationId xmlns:a16="http://schemas.microsoft.com/office/drawing/2014/main" id="{AAF90221-0F45-3213-4729-4E5CEE3570C1}"/>
              </a:ext>
            </a:extLst>
          </p:cNvPr>
          <p:cNvGrpSpPr/>
          <p:nvPr/>
        </p:nvGrpSpPr>
        <p:grpSpPr>
          <a:xfrm>
            <a:off x="561474" y="1419433"/>
            <a:ext cx="3657600" cy="1741488"/>
            <a:chOff x="533400" y="1219200"/>
            <a:chExt cx="3657600" cy="1741488"/>
          </a:xfrm>
        </p:grpSpPr>
        <p:sp>
          <p:nvSpPr>
            <p:cNvPr id="3077" name="Rectangle 3"/>
            <p:cNvSpPr>
              <a:spLocks noChangeArrowheads="1"/>
            </p:cNvSpPr>
            <p:nvPr/>
          </p:nvSpPr>
          <p:spPr bwMode="auto">
            <a:xfrm>
              <a:off x="533400" y="1219200"/>
              <a:ext cx="3657600" cy="533400"/>
            </a:xfrm>
            <a:prstGeom prst="rect">
              <a:avLst/>
            </a:prstGeom>
            <a:noFill/>
            <a:ln w="9525">
              <a:noFill/>
              <a:miter lim="800000"/>
              <a:headEnd/>
              <a:tailEnd/>
            </a:ln>
          </p:spPr>
          <p:txBody>
            <a:bodyPr/>
            <a:lstStyle/>
            <a:p>
              <a:pPr marL="342900" indent="-342900">
                <a:spcBef>
                  <a:spcPct val="20000"/>
                </a:spcBef>
                <a:buClr>
                  <a:schemeClr val="tx2"/>
                </a:buClr>
              </a:pPr>
              <a:r>
                <a:rPr lang="en-US" sz="2400" b="1" dirty="0">
                  <a:solidFill>
                    <a:schemeClr val="accent4">
                      <a:lumMod val="10000"/>
                    </a:schemeClr>
                  </a:solidFill>
                  <a:latin typeface="Arial" charset="0"/>
                </a:rPr>
                <a:t>Physical Fitness</a:t>
              </a:r>
            </a:p>
          </p:txBody>
        </p:sp>
        <p:sp>
          <p:nvSpPr>
            <p:cNvPr id="3099" name="TextBox 27"/>
            <p:cNvSpPr txBox="1">
              <a:spLocks noChangeArrowheads="1"/>
            </p:cNvSpPr>
            <p:nvPr/>
          </p:nvSpPr>
          <p:spPr bwMode="auto">
            <a:xfrm>
              <a:off x="533400" y="1676400"/>
              <a:ext cx="2514600" cy="369888"/>
            </a:xfrm>
            <a:prstGeom prst="rect">
              <a:avLst/>
            </a:prstGeom>
            <a:noFill/>
            <a:ln w="9525">
              <a:noFill/>
              <a:miter lim="800000"/>
              <a:headEnd/>
              <a:tailEnd/>
            </a:ln>
          </p:spPr>
          <p:txBody>
            <a:bodyPr>
              <a:spAutoFit/>
            </a:bodyPr>
            <a:lstStyle/>
            <a:p>
              <a:pPr eaLnBrk="0" hangingPunct="0"/>
              <a:r>
                <a:rPr lang="en-US" sz="1800" b="0" dirty="0">
                  <a:solidFill>
                    <a:schemeClr val="accent4">
                      <a:lumMod val="10000"/>
                    </a:schemeClr>
                  </a:solidFill>
                  <a:latin typeface="Arial" charset="0"/>
                </a:rPr>
                <a:t>Daily Conditioning</a:t>
              </a:r>
            </a:p>
          </p:txBody>
        </p:sp>
        <p:sp>
          <p:nvSpPr>
            <p:cNvPr id="3100" name="TextBox 28"/>
            <p:cNvSpPr txBox="1">
              <a:spLocks noChangeArrowheads="1"/>
            </p:cNvSpPr>
            <p:nvPr/>
          </p:nvSpPr>
          <p:spPr bwMode="auto">
            <a:xfrm>
              <a:off x="533400" y="1905000"/>
              <a:ext cx="1752600" cy="369888"/>
            </a:xfrm>
            <a:prstGeom prst="rect">
              <a:avLst/>
            </a:prstGeom>
            <a:noFill/>
            <a:ln w="9525">
              <a:noFill/>
              <a:miter lim="800000"/>
              <a:headEnd/>
              <a:tailEnd/>
            </a:ln>
          </p:spPr>
          <p:txBody>
            <a:bodyPr>
              <a:spAutoFit/>
            </a:bodyPr>
            <a:lstStyle/>
            <a:p>
              <a:pPr eaLnBrk="0" hangingPunct="0"/>
              <a:r>
                <a:rPr lang="en-US" sz="1800" b="0">
                  <a:solidFill>
                    <a:schemeClr val="accent4">
                      <a:lumMod val="10000"/>
                    </a:schemeClr>
                  </a:solidFill>
                  <a:latin typeface="Arial" charset="0"/>
                </a:rPr>
                <a:t>Shake-Downs</a:t>
              </a:r>
            </a:p>
          </p:txBody>
        </p:sp>
        <p:sp>
          <p:nvSpPr>
            <p:cNvPr id="3101" name="TextBox 29"/>
            <p:cNvSpPr txBox="1">
              <a:spLocks noChangeArrowheads="1"/>
            </p:cNvSpPr>
            <p:nvPr/>
          </p:nvSpPr>
          <p:spPr bwMode="auto">
            <a:xfrm>
              <a:off x="533400" y="2133600"/>
              <a:ext cx="1828800" cy="369888"/>
            </a:xfrm>
            <a:prstGeom prst="rect">
              <a:avLst/>
            </a:prstGeom>
            <a:noFill/>
            <a:ln w="9525">
              <a:noFill/>
              <a:miter lim="800000"/>
              <a:headEnd/>
              <a:tailEnd/>
            </a:ln>
          </p:spPr>
          <p:txBody>
            <a:bodyPr>
              <a:spAutoFit/>
            </a:bodyPr>
            <a:lstStyle/>
            <a:p>
              <a:pPr eaLnBrk="0" hangingPunct="0"/>
              <a:r>
                <a:rPr lang="en-US" sz="1800" b="0" dirty="0">
                  <a:solidFill>
                    <a:schemeClr val="accent4">
                      <a:lumMod val="10000"/>
                    </a:schemeClr>
                  </a:solidFill>
                  <a:latin typeface="Arial" charset="0"/>
                </a:rPr>
                <a:t>Medical Exams</a:t>
              </a:r>
            </a:p>
          </p:txBody>
        </p:sp>
        <p:sp>
          <p:nvSpPr>
            <p:cNvPr id="3102" name="TextBox 30"/>
            <p:cNvSpPr txBox="1">
              <a:spLocks noChangeArrowheads="1"/>
            </p:cNvSpPr>
            <p:nvPr/>
          </p:nvSpPr>
          <p:spPr bwMode="auto">
            <a:xfrm>
              <a:off x="533400" y="2362200"/>
              <a:ext cx="1905000" cy="369888"/>
            </a:xfrm>
            <a:prstGeom prst="rect">
              <a:avLst/>
            </a:prstGeom>
            <a:noFill/>
            <a:ln w="9525">
              <a:noFill/>
              <a:miter lim="800000"/>
              <a:headEnd/>
              <a:tailEnd/>
            </a:ln>
          </p:spPr>
          <p:txBody>
            <a:bodyPr>
              <a:spAutoFit/>
            </a:bodyPr>
            <a:lstStyle/>
            <a:p>
              <a:pPr eaLnBrk="0" hangingPunct="0"/>
              <a:r>
                <a:rPr lang="en-US" sz="1800" b="0">
                  <a:solidFill>
                    <a:schemeClr val="accent4">
                      <a:lumMod val="10000"/>
                    </a:schemeClr>
                  </a:solidFill>
                  <a:latin typeface="Arial" charset="0"/>
                </a:rPr>
                <a:t>Medications</a:t>
              </a:r>
            </a:p>
          </p:txBody>
        </p:sp>
        <p:sp>
          <p:nvSpPr>
            <p:cNvPr id="3107" name="TextBox 35"/>
            <p:cNvSpPr txBox="1">
              <a:spLocks noChangeArrowheads="1"/>
            </p:cNvSpPr>
            <p:nvPr/>
          </p:nvSpPr>
          <p:spPr bwMode="auto">
            <a:xfrm>
              <a:off x="533400" y="2590800"/>
              <a:ext cx="2438400" cy="369888"/>
            </a:xfrm>
            <a:prstGeom prst="rect">
              <a:avLst/>
            </a:prstGeom>
            <a:noFill/>
            <a:ln w="9525">
              <a:noFill/>
              <a:miter lim="800000"/>
              <a:headEnd/>
              <a:tailEnd/>
            </a:ln>
          </p:spPr>
          <p:txBody>
            <a:bodyPr>
              <a:spAutoFit/>
            </a:bodyPr>
            <a:lstStyle/>
            <a:p>
              <a:pPr eaLnBrk="0" hangingPunct="0"/>
              <a:r>
                <a:rPr lang="en-US" sz="1800" b="0" dirty="0">
                  <a:solidFill>
                    <a:schemeClr val="accent4">
                      <a:lumMod val="10000"/>
                    </a:schemeClr>
                  </a:solidFill>
                  <a:latin typeface="Arial" charset="0"/>
                </a:rPr>
                <a:t>Balanced Menus</a:t>
              </a:r>
            </a:p>
          </p:txBody>
        </p:sp>
      </p:grpSp>
      <p:grpSp>
        <p:nvGrpSpPr>
          <p:cNvPr id="3" name="Group 2">
            <a:extLst>
              <a:ext uri="{FF2B5EF4-FFF2-40B4-BE49-F238E27FC236}">
                <a16:creationId xmlns:a16="http://schemas.microsoft.com/office/drawing/2014/main" id="{2250B29E-A81D-D601-68D7-4C7453AA0499}"/>
              </a:ext>
            </a:extLst>
          </p:cNvPr>
          <p:cNvGrpSpPr/>
          <p:nvPr/>
        </p:nvGrpSpPr>
        <p:grpSpPr>
          <a:xfrm>
            <a:off x="5257800" y="1611312"/>
            <a:ext cx="2514600" cy="1970088"/>
            <a:chOff x="6248400" y="1219200"/>
            <a:chExt cx="2514600" cy="1970088"/>
          </a:xfrm>
        </p:grpSpPr>
        <p:sp>
          <p:nvSpPr>
            <p:cNvPr id="3093" name="Rectangle 21"/>
            <p:cNvSpPr>
              <a:spLocks noChangeArrowheads="1"/>
            </p:cNvSpPr>
            <p:nvPr/>
          </p:nvSpPr>
          <p:spPr bwMode="auto">
            <a:xfrm>
              <a:off x="6248400" y="1219200"/>
              <a:ext cx="2133600" cy="685800"/>
            </a:xfrm>
            <a:prstGeom prst="rect">
              <a:avLst/>
            </a:prstGeom>
            <a:noFill/>
            <a:ln w="9525">
              <a:noFill/>
              <a:miter lim="800000"/>
              <a:headEnd/>
              <a:tailEnd/>
            </a:ln>
          </p:spPr>
          <p:txBody>
            <a:bodyPr/>
            <a:lstStyle/>
            <a:p>
              <a:pPr marL="342900" indent="-342900">
                <a:spcBef>
                  <a:spcPct val="20000"/>
                </a:spcBef>
                <a:buClr>
                  <a:schemeClr val="tx2"/>
                </a:buClr>
              </a:pPr>
              <a:r>
                <a:rPr lang="en-US" sz="2400" b="1" dirty="0">
                  <a:solidFill>
                    <a:schemeClr val="accent4">
                      <a:lumMod val="10000"/>
                    </a:schemeClr>
                  </a:solidFill>
                  <a:latin typeface="Arial" charset="0"/>
                </a:rPr>
                <a:t>Planning</a:t>
              </a:r>
            </a:p>
          </p:txBody>
        </p:sp>
        <p:sp>
          <p:nvSpPr>
            <p:cNvPr id="3098" name="TextBox 25"/>
            <p:cNvSpPr txBox="1">
              <a:spLocks noChangeArrowheads="1"/>
            </p:cNvSpPr>
            <p:nvPr/>
          </p:nvSpPr>
          <p:spPr bwMode="auto">
            <a:xfrm>
              <a:off x="6324600" y="1905000"/>
              <a:ext cx="1981200" cy="381000"/>
            </a:xfrm>
            <a:prstGeom prst="rect">
              <a:avLst/>
            </a:prstGeom>
            <a:noFill/>
            <a:ln w="9525">
              <a:noFill/>
              <a:miter lim="800000"/>
              <a:headEnd/>
              <a:tailEnd/>
            </a:ln>
          </p:spPr>
          <p:txBody>
            <a:bodyPr>
              <a:spAutoFit/>
            </a:bodyPr>
            <a:lstStyle/>
            <a:p>
              <a:pPr eaLnBrk="0" hangingPunct="0"/>
              <a:r>
                <a:rPr lang="en-US" sz="1800" b="0">
                  <a:solidFill>
                    <a:schemeClr val="accent4">
                      <a:lumMod val="10000"/>
                    </a:schemeClr>
                  </a:solidFill>
                  <a:latin typeface="Arial" charset="0"/>
                </a:rPr>
                <a:t>Terrain Profile</a:t>
              </a:r>
            </a:p>
          </p:txBody>
        </p:sp>
        <p:sp>
          <p:nvSpPr>
            <p:cNvPr id="3103" name="TextBox 31"/>
            <p:cNvSpPr txBox="1">
              <a:spLocks noChangeArrowheads="1"/>
            </p:cNvSpPr>
            <p:nvPr/>
          </p:nvSpPr>
          <p:spPr bwMode="auto">
            <a:xfrm>
              <a:off x="6324600" y="1676400"/>
              <a:ext cx="2362200" cy="369888"/>
            </a:xfrm>
            <a:prstGeom prst="rect">
              <a:avLst/>
            </a:prstGeom>
            <a:noFill/>
            <a:ln w="9525">
              <a:noFill/>
              <a:miter lim="800000"/>
              <a:headEnd/>
              <a:tailEnd/>
            </a:ln>
          </p:spPr>
          <p:txBody>
            <a:bodyPr>
              <a:spAutoFit/>
            </a:bodyPr>
            <a:lstStyle/>
            <a:p>
              <a:pPr eaLnBrk="0" hangingPunct="0"/>
              <a:r>
                <a:rPr lang="en-US" sz="1800" b="0" dirty="0">
                  <a:solidFill>
                    <a:schemeClr val="accent4">
                      <a:lumMod val="10000"/>
                    </a:schemeClr>
                  </a:solidFill>
                  <a:latin typeface="Arial" charset="0"/>
                </a:rPr>
                <a:t>Program vs. Event</a:t>
              </a:r>
            </a:p>
          </p:txBody>
        </p:sp>
        <p:sp>
          <p:nvSpPr>
            <p:cNvPr id="3104" name="TextBox 32"/>
            <p:cNvSpPr txBox="1">
              <a:spLocks noChangeArrowheads="1"/>
            </p:cNvSpPr>
            <p:nvPr/>
          </p:nvSpPr>
          <p:spPr bwMode="auto">
            <a:xfrm>
              <a:off x="6324600" y="2133600"/>
              <a:ext cx="2438400" cy="369888"/>
            </a:xfrm>
            <a:prstGeom prst="rect">
              <a:avLst/>
            </a:prstGeom>
            <a:noFill/>
            <a:ln w="9525">
              <a:noFill/>
              <a:miter lim="800000"/>
              <a:headEnd/>
              <a:tailEnd/>
            </a:ln>
          </p:spPr>
          <p:txBody>
            <a:bodyPr>
              <a:spAutoFit/>
            </a:bodyPr>
            <a:lstStyle/>
            <a:p>
              <a:pPr eaLnBrk="0" hangingPunct="0"/>
              <a:r>
                <a:rPr lang="en-US" sz="1800" b="0" dirty="0">
                  <a:solidFill>
                    <a:schemeClr val="accent4">
                      <a:lumMod val="10000"/>
                    </a:schemeClr>
                  </a:solidFill>
                  <a:latin typeface="Arial" charset="0"/>
                </a:rPr>
                <a:t>Time Control Plan</a:t>
              </a:r>
            </a:p>
          </p:txBody>
        </p:sp>
        <p:sp>
          <p:nvSpPr>
            <p:cNvPr id="3105" name="TextBox 33"/>
            <p:cNvSpPr txBox="1">
              <a:spLocks noChangeArrowheads="1"/>
            </p:cNvSpPr>
            <p:nvPr/>
          </p:nvSpPr>
          <p:spPr bwMode="auto">
            <a:xfrm>
              <a:off x="6324600" y="2590800"/>
              <a:ext cx="2286000" cy="369888"/>
            </a:xfrm>
            <a:prstGeom prst="rect">
              <a:avLst/>
            </a:prstGeom>
            <a:noFill/>
            <a:ln w="9525">
              <a:noFill/>
              <a:miter lim="800000"/>
              <a:headEnd/>
              <a:tailEnd/>
            </a:ln>
          </p:spPr>
          <p:txBody>
            <a:bodyPr>
              <a:spAutoFit/>
            </a:bodyPr>
            <a:lstStyle/>
            <a:p>
              <a:pPr eaLnBrk="0" hangingPunct="0"/>
              <a:r>
                <a:rPr lang="en-US" sz="1800" b="0">
                  <a:solidFill>
                    <a:schemeClr val="accent4">
                      <a:lumMod val="10000"/>
                    </a:schemeClr>
                  </a:solidFill>
                  <a:latin typeface="Arial" charset="0"/>
                </a:rPr>
                <a:t>Ball-out Plan</a:t>
              </a:r>
            </a:p>
          </p:txBody>
        </p:sp>
        <p:sp>
          <p:nvSpPr>
            <p:cNvPr id="3106" name="TextBox 34"/>
            <p:cNvSpPr txBox="1">
              <a:spLocks noChangeArrowheads="1"/>
            </p:cNvSpPr>
            <p:nvPr/>
          </p:nvSpPr>
          <p:spPr bwMode="auto">
            <a:xfrm>
              <a:off x="6324600" y="2362200"/>
              <a:ext cx="2362200" cy="369888"/>
            </a:xfrm>
            <a:prstGeom prst="rect">
              <a:avLst/>
            </a:prstGeom>
            <a:noFill/>
            <a:ln w="9525">
              <a:noFill/>
              <a:miter lim="800000"/>
              <a:headEnd/>
              <a:tailEnd/>
            </a:ln>
          </p:spPr>
          <p:txBody>
            <a:bodyPr>
              <a:spAutoFit/>
            </a:bodyPr>
            <a:lstStyle/>
            <a:p>
              <a:pPr eaLnBrk="0" hangingPunct="0"/>
              <a:r>
                <a:rPr lang="en-US" sz="1800" b="0" dirty="0">
                  <a:solidFill>
                    <a:schemeClr val="accent4">
                      <a:lumMod val="10000"/>
                    </a:schemeClr>
                  </a:solidFill>
                  <a:latin typeface="Arial" charset="0"/>
                </a:rPr>
                <a:t>Contingency Plan</a:t>
              </a:r>
            </a:p>
          </p:txBody>
        </p:sp>
        <p:sp>
          <p:nvSpPr>
            <p:cNvPr id="3108" name="TextBox 37"/>
            <p:cNvSpPr txBox="1">
              <a:spLocks noChangeArrowheads="1"/>
            </p:cNvSpPr>
            <p:nvPr/>
          </p:nvSpPr>
          <p:spPr bwMode="auto">
            <a:xfrm>
              <a:off x="6324600" y="2819400"/>
              <a:ext cx="1338263" cy="369888"/>
            </a:xfrm>
            <a:prstGeom prst="rect">
              <a:avLst/>
            </a:prstGeom>
            <a:noFill/>
            <a:ln w="9525">
              <a:noFill/>
              <a:miter lim="800000"/>
              <a:headEnd/>
              <a:tailEnd/>
            </a:ln>
          </p:spPr>
          <p:txBody>
            <a:bodyPr wrap="none">
              <a:spAutoFit/>
            </a:bodyPr>
            <a:lstStyle/>
            <a:p>
              <a:pPr eaLnBrk="0" hangingPunct="0"/>
              <a:r>
                <a:rPr lang="en-US" sz="1800" b="0">
                  <a:solidFill>
                    <a:schemeClr val="accent4">
                      <a:lumMod val="10000"/>
                    </a:schemeClr>
                  </a:solidFill>
                  <a:latin typeface="Arial" charset="0"/>
                </a:rPr>
                <a:t>Menu Plan</a:t>
              </a:r>
            </a:p>
          </p:txBody>
        </p:sp>
      </p:grpSp>
      <p:grpSp>
        <p:nvGrpSpPr>
          <p:cNvPr id="7" name="Group 6">
            <a:extLst>
              <a:ext uri="{FF2B5EF4-FFF2-40B4-BE49-F238E27FC236}">
                <a16:creationId xmlns:a16="http://schemas.microsoft.com/office/drawing/2014/main" id="{58D709CC-053C-5FEA-41A9-67D9D4260DDB}"/>
              </a:ext>
            </a:extLst>
          </p:cNvPr>
          <p:cNvGrpSpPr/>
          <p:nvPr/>
        </p:nvGrpSpPr>
        <p:grpSpPr>
          <a:xfrm>
            <a:off x="253179" y="3437364"/>
            <a:ext cx="2622550" cy="1679575"/>
            <a:chOff x="3397250" y="5014913"/>
            <a:chExt cx="2622550" cy="1679575"/>
          </a:xfrm>
        </p:grpSpPr>
        <p:sp>
          <p:nvSpPr>
            <p:cNvPr id="3080" name="Rectangle 6"/>
            <p:cNvSpPr>
              <a:spLocks noChangeArrowheads="1"/>
            </p:cNvSpPr>
            <p:nvPr/>
          </p:nvSpPr>
          <p:spPr bwMode="auto">
            <a:xfrm>
              <a:off x="3397250" y="5014913"/>
              <a:ext cx="2317750" cy="685800"/>
            </a:xfrm>
            <a:prstGeom prst="rect">
              <a:avLst/>
            </a:prstGeom>
            <a:noFill/>
            <a:ln w="9525">
              <a:noFill/>
              <a:miter lim="800000"/>
              <a:headEnd/>
              <a:tailEnd/>
            </a:ln>
          </p:spPr>
          <p:txBody>
            <a:bodyPr/>
            <a:lstStyle/>
            <a:p>
              <a:pPr marL="342900" indent="-342900">
                <a:spcBef>
                  <a:spcPct val="20000"/>
                </a:spcBef>
                <a:buClr>
                  <a:schemeClr val="tx2"/>
                </a:buClr>
              </a:pPr>
              <a:r>
                <a:rPr lang="en-US" sz="2400" b="1" dirty="0">
                  <a:solidFill>
                    <a:schemeClr val="accent4">
                      <a:lumMod val="10000"/>
                    </a:schemeClr>
                  </a:solidFill>
                  <a:latin typeface="Arial" charset="0"/>
                </a:rPr>
                <a:t>Equipment</a:t>
              </a:r>
              <a:endParaRPr lang="en-US" sz="2800" b="1" dirty="0">
                <a:solidFill>
                  <a:schemeClr val="accent4">
                    <a:lumMod val="10000"/>
                  </a:schemeClr>
                </a:solidFill>
                <a:latin typeface="Arial" charset="0"/>
              </a:endParaRPr>
            </a:p>
          </p:txBody>
        </p:sp>
        <p:sp>
          <p:nvSpPr>
            <p:cNvPr id="3081" name="Rectangle 8"/>
            <p:cNvSpPr>
              <a:spLocks noChangeArrowheads="1"/>
            </p:cNvSpPr>
            <p:nvPr/>
          </p:nvSpPr>
          <p:spPr bwMode="auto">
            <a:xfrm>
              <a:off x="3429000" y="5624513"/>
              <a:ext cx="1873250" cy="366712"/>
            </a:xfrm>
            <a:prstGeom prst="rect">
              <a:avLst/>
            </a:prstGeom>
            <a:noFill/>
            <a:ln w="9525">
              <a:noFill/>
              <a:miter lim="800000"/>
              <a:headEnd/>
              <a:tailEnd/>
            </a:ln>
          </p:spPr>
          <p:txBody>
            <a:bodyPr>
              <a:spAutoFit/>
            </a:bodyPr>
            <a:lstStyle/>
            <a:p>
              <a:r>
                <a:rPr lang="en-US" sz="1800" b="0">
                  <a:solidFill>
                    <a:schemeClr val="accent4">
                      <a:lumMod val="10000"/>
                    </a:schemeClr>
                  </a:solidFill>
                  <a:latin typeface="Arial" charset="0"/>
                </a:rPr>
                <a:t>Crew Gear</a:t>
              </a:r>
            </a:p>
          </p:txBody>
        </p:sp>
        <p:sp>
          <p:nvSpPr>
            <p:cNvPr id="3082" name="Rectangle 9"/>
            <p:cNvSpPr>
              <a:spLocks noChangeArrowheads="1"/>
            </p:cNvSpPr>
            <p:nvPr/>
          </p:nvSpPr>
          <p:spPr bwMode="auto">
            <a:xfrm>
              <a:off x="3429000" y="5410200"/>
              <a:ext cx="2101850" cy="366713"/>
            </a:xfrm>
            <a:prstGeom prst="rect">
              <a:avLst/>
            </a:prstGeom>
            <a:noFill/>
            <a:ln w="9525">
              <a:noFill/>
              <a:miter lim="800000"/>
              <a:headEnd/>
              <a:tailEnd/>
            </a:ln>
          </p:spPr>
          <p:txBody>
            <a:bodyPr>
              <a:spAutoFit/>
            </a:bodyPr>
            <a:lstStyle/>
            <a:p>
              <a:r>
                <a:rPr lang="en-US" sz="1800" b="0">
                  <a:solidFill>
                    <a:schemeClr val="accent4">
                      <a:lumMod val="10000"/>
                    </a:schemeClr>
                  </a:solidFill>
                  <a:latin typeface="Arial" charset="0"/>
                </a:rPr>
                <a:t>Personal Gear</a:t>
              </a:r>
            </a:p>
          </p:txBody>
        </p:sp>
        <p:sp>
          <p:nvSpPr>
            <p:cNvPr id="3085" name="Rectangle 12"/>
            <p:cNvSpPr>
              <a:spLocks noChangeArrowheads="1"/>
            </p:cNvSpPr>
            <p:nvPr/>
          </p:nvSpPr>
          <p:spPr bwMode="auto">
            <a:xfrm>
              <a:off x="3429000" y="5853113"/>
              <a:ext cx="1005403" cy="369332"/>
            </a:xfrm>
            <a:prstGeom prst="rect">
              <a:avLst/>
            </a:prstGeom>
            <a:noFill/>
            <a:ln w="9525">
              <a:noFill/>
              <a:miter lim="800000"/>
              <a:headEnd/>
              <a:tailEnd/>
            </a:ln>
          </p:spPr>
          <p:txBody>
            <a:bodyPr wrap="none">
              <a:spAutoFit/>
            </a:bodyPr>
            <a:lstStyle/>
            <a:p>
              <a:r>
                <a:rPr lang="en-US" sz="1800" b="0" dirty="0">
                  <a:solidFill>
                    <a:schemeClr val="accent4">
                      <a:lumMod val="10000"/>
                    </a:schemeClr>
                  </a:solidFill>
                  <a:latin typeface="Arial" charset="0"/>
                </a:rPr>
                <a:t>Packing</a:t>
              </a:r>
            </a:p>
          </p:txBody>
        </p:sp>
        <p:sp>
          <p:nvSpPr>
            <p:cNvPr id="3090" name="Rectangle 17"/>
            <p:cNvSpPr>
              <a:spLocks noChangeArrowheads="1"/>
            </p:cNvSpPr>
            <p:nvPr/>
          </p:nvSpPr>
          <p:spPr bwMode="auto">
            <a:xfrm>
              <a:off x="3429000" y="6157913"/>
              <a:ext cx="2069797" cy="313932"/>
            </a:xfrm>
            <a:prstGeom prst="rect">
              <a:avLst/>
            </a:prstGeom>
            <a:noFill/>
            <a:ln w="9525">
              <a:noFill/>
              <a:miter lim="800000"/>
              <a:headEnd/>
              <a:tailEnd/>
            </a:ln>
          </p:spPr>
          <p:txBody>
            <a:bodyPr wrap="none">
              <a:spAutoFit/>
            </a:bodyPr>
            <a:lstStyle/>
            <a:p>
              <a:pPr>
                <a:lnSpc>
                  <a:spcPct val="80000"/>
                </a:lnSpc>
                <a:spcBef>
                  <a:spcPct val="20000"/>
                </a:spcBef>
                <a:buClr>
                  <a:schemeClr val="tx2"/>
                </a:buClr>
              </a:pPr>
              <a:r>
                <a:rPr lang="en-US" sz="1800" b="0">
                  <a:solidFill>
                    <a:schemeClr val="accent4">
                      <a:lumMod val="10000"/>
                    </a:schemeClr>
                  </a:solidFill>
                  <a:latin typeface="Arial" charset="0"/>
                </a:rPr>
                <a:t>Field Maintenance</a:t>
              </a:r>
            </a:p>
          </p:txBody>
        </p:sp>
        <p:sp>
          <p:nvSpPr>
            <p:cNvPr id="3112" name="Rectangle 8"/>
            <p:cNvSpPr>
              <a:spLocks noChangeArrowheads="1"/>
            </p:cNvSpPr>
            <p:nvPr/>
          </p:nvSpPr>
          <p:spPr bwMode="auto">
            <a:xfrm>
              <a:off x="3429000" y="6324600"/>
              <a:ext cx="2590800" cy="369888"/>
            </a:xfrm>
            <a:prstGeom prst="rect">
              <a:avLst/>
            </a:prstGeom>
            <a:noFill/>
            <a:ln w="9525">
              <a:noFill/>
              <a:miter lim="800000"/>
              <a:headEnd/>
              <a:tailEnd/>
            </a:ln>
          </p:spPr>
          <p:txBody>
            <a:bodyPr>
              <a:spAutoFit/>
            </a:bodyPr>
            <a:lstStyle/>
            <a:p>
              <a:r>
                <a:rPr lang="en-US" sz="1800" b="0">
                  <a:solidFill>
                    <a:schemeClr val="accent4">
                      <a:lumMod val="10000"/>
                    </a:schemeClr>
                  </a:solidFill>
                  <a:latin typeface="Arial" charset="0"/>
                </a:rPr>
                <a:t>Stoves &amp; KP Gear</a:t>
              </a:r>
            </a:p>
          </p:txBody>
        </p:sp>
      </p:grpSp>
      <p:grpSp>
        <p:nvGrpSpPr>
          <p:cNvPr id="4" name="Group 3">
            <a:extLst>
              <a:ext uri="{FF2B5EF4-FFF2-40B4-BE49-F238E27FC236}">
                <a16:creationId xmlns:a16="http://schemas.microsoft.com/office/drawing/2014/main" id="{6E121815-9F1D-32FC-B27A-26BF0116038B}"/>
              </a:ext>
            </a:extLst>
          </p:cNvPr>
          <p:cNvGrpSpPr/>
          <p:nvPr/>
        </p:nvGrpSpPr>
        <p:grpSpPr>
          <a:xfrm>
            <a:off x="4800600" y="3886200"/>
            <a:ext cx="3505200" cy="2209245"/>
            <a:chOff x="6248400" y="3429000"/>
            <a:chExt cx="3505200" cy="2209245"/>
          </a:xfrm>
        </p:grpSpPr>
        <p:sp>
          <p:nvSpPr>
            <p:cNvPr id="3079" name="Rectangle 5"/>
            <p:cNvSpPr>
              <a:spLocks noChangeArrowheads="1"/>
            </p:cNvSpPr>
            <p:nvPr/>
          </p:nvSpPr>
          <p:spPr bwMode="auto">
            <a:xfrm>
              <a:off x="6248400" y="3429000"/>
              <a:ext cx="2362200" cy="685800"/>
            </a:xfrm>
            <a:prstGeom prst="rect">
              <a:avLst/>
            </a:prstGeom>
            <a:noFill/>
            <a:ln w="9525">
              <a:noFill/>
              <a:miter lim="800000"/>
              <a:headEnd/>
              <a:tailEnd/>
            </a:ln>
          </p:spPr>
          <p:txBody>
            <a:bodyPr/>
            <a:lstStyle/>
            <a:p>
              <a:pPr marL="342900" indent="-342900">
                <a:spcBef>
                  <a:spcPct val="20000"/>
                </a:spcBef>
                <a:buClr>
                  <a:schemeClr val="tx2"/>
                </a:buClr>
              </a:pPr>
              <a:r>
                <a:rPr lang="en-US" sz="2400" b="1" dirty="0">
                  <a:solidFill>
                    <a:schemeClr val="accent4">
                      <a:lumMod val="10000"/>
                    </a:schemeClr>
                  </a:solidFill>
                  <a:latin typeface="Arial" charset="0"/>
                </a:rPr>
                <a:t>Leadership</a:t>
              </a:r>
            </a:p>
          </p:txBody>
        </p:sp>
        <p:sp>
          <p:nvSpPr>
            <p:cNvPr id="3087" name="Rectangle 14"/>
            <p:cNvSpPr>
              <a:spLocks noChangeArrowheads="1"/>
            </p:cNvSpPr>
            <p:nvPr/>
          </p:nvSpPr>
          <p:spPr bwMode="auto">
            <a:xfrm>
              <a:off x="6324600" y="5043488"/>
              <a:ext cx="2362200" cy="366712"/>
            </a:xfrm>
            <a:prstGeom prst="rect">
              <a:avLst/>
            </a:prstGeom>
            <a:noFill/>
            <a:ln w="9525">
              <a:noFill/>
              <a:miter lim="800000"/>
              <a:headEnd/>
              <a:tailEnd/>
            </a:ln>
          </p:spPr>
          <p:txBody>
            <a:bodyPr>
              <a:spAutoFit/>
            </a:bodyPr>
            <a:lstStyle/>
            <a:p>
              <a:r>
                <a:rPr lang="en-US" sz="1800" b="0">
                  <a:solidFill>
                    <a:schemeClr val="accent4">
                      <a:lumMod val="10000"/>
                    </a:schemeClr>
                  </a:solidFill>
                  <a:latin typeface="Arial" charset="0"/>
                </a:rPr>
                <a:t>Initiative Games</a:t>
              </a:r>
            </a:p>
          </p:txBody>
        </p:sp>
        <p:sp>
          <p:nvSpPr>
            <p:cNvPr id="3094" name="Text Box 22"/>
            <p:cNvSpPr txBox="1">
              <a:spLocks noChangeArrowheads="1"/>
            </p:cNvSpPr>
            <p:nvPr/>
          </p:nvSpPr>
          <p:spPr bwMode="auto">
            <a:xfrm>
              <a:off x="6324600" y="4114800"/>
              <a:ext cx="2590800" cy="369888"/>
            </a:xfrm>
            <a:prstGeom prst="rect">
              <a:avLst/>
            </a:prstGeom>
            <a:noFill/>
            <a:ln w="9525">
              <a:noFill/>
              <a:miter lim="800000"/>
              <a:headEnd/>
              <a:tailEnd/>
            </a:ln>
          </p:spPr>
          <p:txBody>
            <a:bodyPr>
              <a:spAutoFit/>
            </a:bodyPr>
            <a:lstStyle/>
            <a:p>
              <a:r>
                <a:rPr lang="en-US" sz="1800" b="0">
                  <a:solidFill>
                    <a:schemeClr val="accent4">
                      <a:lumMod val="10000"/>
                    </a:schemeClr>
                  </a:solidFill>
                  <a:latin typeface="Arial" charset="0"/>
                </a:rPr>
                <a:t>Team Building</a:t>
              </a:r>
            </a:p>
          </p:txBody>
        </p:sp>
        <p:sp>
          <p:nvSpPr>
            <p:cNvPr id="3095" name="Text Box 23"/>
            <p:cNvSpPr txBox="1">
              <a:spLocks noChangeArrowheads="1"/>
            </p:cNvSpPr>
            <p:nvPr/>
          </p:nvSpPr>
          <p:spPr bwMode="auto">
            <a:xfrm>
              <a:off x="6324600" y="3886200"/>
              <a:ext cx="2362200" cy="369888"/>
            </a:xfrm>
            <a:prstGeom prst="rect">
              <a:avLst/>
            </a:prstGeom>
            <a:noFill/>
            <a:ln w="9525">
              <a:noFill/>
              <a:miter lim="800000"/>
              <a:headEnd/>
              <a:tailEnd/>
            </a:ln>
          </p:spPr>
          <p:txBody>
            <a:bodyPr>
              <a:spAutoFit/>
            </a:bodyPr>
            <a:lstStyle/>
            <a:p>
              <a:r>
                <a:rPr lang="en-US" sz="1800" b="0" dirty="0">
                  <a:solidFill>
                    <a:schemeClr val="accent4">
                      <a:lumMod val="10000"/>
                    </a:schemeClr>
                  </a:solidFill>
                  <a:latin typeface="Arial" charset="0"/>
                </a:rPr>
                <a:t>Interpersonal Skills</a:t>
              </a:r>
            </a:p>
          </p:txBody>
        </p:sp>
        <p:sp>
          <p:nvSpPr>
            <p:cNvPr id="3109" name="TextBox 39"/>
            <p:cNvSpPr txBox="1">
              <a:spLocks noChangeArrowheads="1"/>
            </p:cNvSpPr>
            <p:nvPr/>
          </p:nvSpPr>
          <p:spPr bwMode="auto">
            <a:xfrm>
              <a:off x="6324600" y="4343400"/>
              <a:ext cx="1826206" cy="369332"/>
            </a:xfrm>
            <a:prstGeom prst="rect">
              <a:avLst/>
            </a:prstGeom>
            <a:noFill/>
            <a:ln w="9525">
              <a:noFill/>
              <a:miter lim="800000"/>
              <a:headEnd/>
              <a:tailEnd/>
            </a:ln>
          </p:spPr>
          <p:txBody>
            <a:bodyPr wrap="none">
              <a:spAutoFit/>
            </a:bodyPr>
            <a:lstStyle/>
            <a:p>
              <a:pPr eaLnBrk="0" hangingPunct="0"/>
              <a:r>
                <a:rPr lang="en-US" sz="1800" b="0">
                  <a:solidFill>
                    <a:schemeClr val="accent4">
                      <a:lumMod val="10000"/>
                    </a:schemeClr>
                  </a:solidFill>
                  <a:latin typeface="Arial" charset="0"/>
                </a:rPr>
                <a:t>Team Dynamics</a:t>
              </a:r>
              <a:endParaRPr lang="en-US" sz="1800" b="0">
                <a:solidFill>
                  <a:schemeClr val="accent4">
                    <a:lumMod val="10000"/>
                  </a:schemeClr>
                </a:solidFill>
              </a:endParaRPr>
            </a:p>
          </p:txBody>
        </p:sp>
        <p:sp>
          <p:nvSpPr>
            <p:cNvPr id="3110" name="TextBox 40"/>
            <p:cNvSpPr txBox="1">
              <a:spLocks noChangeArrowheads="1"/>
            </p:cNvSpPr>
            <p:nvPr/>
          </p:nvSpPr>
          <p:spPr bwMode="auto">
            <a:xfrm>
              <a:off x="6324600" y="4811713"/>
              <a:ext cx="838200" cy="369887"/>
            </a:xfrm>
            <a:prstGeom prst="rect">
              <a:avLst/>
            </a:prstGeom>
            <a:noFill/>
            <a:ln w="9525">
              <a:noFill/>
              <a:miter lim="800000"/>
              <a:headEnd/>
              <a:tailEnd/>
            </a:ln>
          </p:spPr>
          <p:txBody>
            <a:bodyPr wrap="none">
              <a:spAutoFit/>
            </a:bodyPr>
            <a:lstStyle/>
            <a:p>
              <a:pPr eaLnBrk="0" hangingPunct="0"/>
              <a:r>
                <a:rPr lang="en-US" sz="1800" b="0">
                  <a:solidFill>
                    <a:schemeClr val="accent4">
                      <a:lumMod val="10000"/>
                    </a:schemeClr>
                  </a:solidFill>
                  <a:latin typeface="Arial" charset="0"/>
                </a:rPr>
                <a:t>EDGE</a:t>
              </a:r>
              <a:endParaRPr lang="en-US" sz="1800" b="0">
                <a:solidFill>
                  <a:schemeClr val="accent4">
                    <a:lumMod val="10000"/>
                  </a:schemeClr>
                </a:solidFill>
              </a:endParaRPr>
            </a:p>
          </p:txBody>
        </p:sp>
        <p:sp>
          <p:nvSpPr>
            <p:cNvPr id="3111" name="TextBox 41"/>
            <p:cNvSpPr txBox="1">
              <a:spLocks noChangeArrowheads="1"/>
            </p:cNvSpPr>
            <p:nvPr/>
          </p:nvSpPr>
          <p:spPr bwMode="auto">
            <a:xfrm>
              <a:off x="6324600" y="4572000"/>
              <a:ext cx="3429000" cy="369888"/>
            </a:xfrm>
            <a:prstGeom prst="rect">
              <a:avLst/>
            </a:prstGeom>
            <a:noFill/>
            <a:ln w="9525">
              <a:noFill/>
              <a:miter lim="800000"/>
              <a:headEnd/>
              <a:tailEnd/>
            </a:ln>
          </p:spPr>
          <p:txBody>
            <a:bodyPr>
              <a:spAutoFit/>
            </a:bodyPr>
            <a:lstStyle/>
            <a:p>
              <a:pPr eaLnBrk="0" hangingPunct="0"/>
              <a:r>
                <a:rPr lang="en-US" sz="1800" b="0">
                  <a:solidFill>
                    <a:schemeClr val="accent4">
                      <a:lumMod val="10000"/>
                    </a:schemeClr>
                  </a:solidFill>
                  <a:latin typeface="Arial" charset="0"/>
                </a:rPr>
                <a:t>Stages of Team Devel</a:t>
              </a:r>
              <a:endParaRPr lang="en-US" sz="1800" b="0">
                <a:solidFill>
                  <a:schemeClr val="accent4">
                    <a:lumMod val="10000"/>
                  </a:schemeClr>
                </a:solidFill>
              </a:endParaRPr>
            </a:p>
          </p:txBody>
        </p:sp>
        <p:sp>
          <p:nvSpPr>
            <p:cNvPr id="3113" name="TextBox 43"/>
            <p:cNvSpPr txBox="1">
              <a:spLocks noChangeArrowheads="1"/>
            </p:cNvSpPr>
            <p:nvPr/>
          </p:nvSpPr>
          <p:spPr bwMode="auto">
            <a:xfrm>
              <a:off x="6324600" y="5268913"/>
              <a:ext cx="889987" cy="369332"/>
            </a:xfrm>
            <a:prstGeom prst="rect">
              <a:avLst/>
            </a:prstGeom>
            <a:noFill/>
            <a:ln w="9525">
              <a:noFill/>
              <a:miter lim="800000"/>
              <a:headEnd/>
              <a:tailEnd/>
            </a:ln>
          </p:spPr>
          <p:txBody>
            <a:bodyPr wrap="none">
              <a:spAutoFit/>
            </a:bodyPr>
            <a:lstStyle/>
            <a:p>
              <a:pPr eaLnBrk="0" hangingPunct="0"/>
              <a:r>
                <a:rPr lang="en-US" sz="1800" b="0">
                  <a:solidFill>
                    <a:schemeClr val="accent4">
                      <a:lumMod val="10000"/>
                    </a:schemeClr>
                  </a:solidFill>
                  <a:latin typeface="Arial" charset="0"/>
                </a:rPr>
                <a:t>Morale</a:t>
              </a:r>
              <a:endParaRPr lang="en-US" sz="1800" b="0">
                <a:solidFill>
                  <a:schemeClr val="accent4">
                    <a:lumMod val="10000"/>
                  </a:schemeClr>
                </a:solidFill>
              </a:endParaRPr>
            </a:p>
          </p:txBody>
        </p:sp>
      </p:grpSp>
      <p:cxnSp>
        <p:nvCxnSpPr>
          <p:cNvPr id="10" name="Straight Connector 9">
            <a:extLst>
              <a:ext uri="{FF2B5EF4-FFF2-40B4-BE49-F238E27FC236}">
                <a16:creationId xmlns:a16="http://schemas.microsoft.com/office/drawing/2014/main" id="{A1E25BF1-D4DC-C0E9-965A-DD128440080E}"/>
              </a:ext>
            </a:extLst>
          </p:cNvPr>
          <p:cNvCxnSpPr/>
          <p:nvPr/>
        </p:nvCxnSpPr>
        <p:spPr bwMode="auto">
          <a:xfrm>
            <a:off x="0" y="1219200"/>
            <a:ext cx="9144000" cy="0"/>
          </a:xfrm>
          <a:prstGeom prst="line">
            <a:avLst/>
          </a:prstGeom>
          <a:solidFill>
            <a:schemeClr val="accent1"/>
          </a:solidFill>
          <a:ln w="41275" cap="flat" cmpd="sng" algn="ctr">
            <a:solidFill>
              <a:schemeClr val="bg1"/>
            </a:solidFill>
            <a:prstDash val="solid"/>
            <a:round/>
            <a:headEnd type="none" w="med" len="med"/>
            <a:tailEnd type="none" w="med" len="med"/>
          </a:ln>
          <a:effectLst/>
        </p:spPr>
      </p:cxn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ChangeArrowheads="1"/>
          </p:cNvSpPr>
          <p:nvPr/>
        </p:nvSpPr>
        <p:spPr bwMode="auto">
          <a:xfrm>
            <a:off x="685800" y="6019800"/>
            <a:ext cx="1912384" cy="582211"/>
          </a:xfrm>
          <a:prstGeom prst="rect">
            <a:avLst/>
          </a:prstGeom>
          <a:noFill/>
          <a:ln w="12700">
            <a:noFill/>
            <a:miter lim="800000"/>
            <a:headEnd/>
            <a:tailEnd/>
          </a:ln>
        </p:spPr>
        <p:txBody>
          <a:bodyPr wrap="none" lIns="90488" tIns="44450" rIns="90488" bIns="44450">
            <a:spAutoFit/>
          </a:bodyPr>
          <a:lstStyle/>
          <a:p>
            <a:pPr eaLnBrk="0" hangingPunct="0"/>
            <a:r>
              <a:rPr lang="en-US" sz="3200">
                <a:solidFill>
                  <a:schemeClr val="accent4">
                    <a:lumMod val="10000"/>
                  </a:schemeClr>
                </a:solidFill>
                <a:latin typeface="+mn-lt"/>
              </a:rPr>
              <a:t>Planning</a:t>
            </a:r>
          </a:p>
        </p:txBody>
      </p:sp>
      <p:sp>
        <p:nvSpPr>
          <p:cNvPr id="5124" name="Rectangle 5"/>
          <p:cNvSpPr>
            <a:spLocks noChangeArrowheads="1"/>
          </p:cNvSpPr>
          <p:nvPr/>
        </p:nvSpPr>
        <p:spPr bwMode="auto">
          <a:xfrm>
            <a:off x="2667000" y="4681538"/>
            <a:ext cx="1094853" cy="582211"/>
          </a:xfrm>
          <a:prstGeom prst="rect">
            <a:avLst/>
          </a:prstGeom>
          <a:noFill/>
          <a:ln w="12700">
            <a:noFill/>
            <a:miter lim="800000"/>
            <a:headEnd/>
            <a:tailEnd/>
          </a:ln>
        </p:spPr>
        <p:txBody>
          <a:bodyPr wrap="none" lIns="90488" tIns="44450" rIns="90488" bIns="44450">
            <a:spAutoFit/>
          </a:bodyPr>
          <a:lstStyle/>
          <a:p>
            <a:pPr eaLnBrk="0" hangingPunct="0"/>
            <a:r>
              <a:rPr lang="en-US" sz="3200">
                <a:solidFill>
                  <a:schemeClr val="accent4">
                    <a:lumMod val="10000"/>
                  </a:schemeClr>
                </a:solidFill>
                <a:latin typeface="+mn-lt"/>
              </a:rPr>
              <a:t>Prep</a:t>
            </a:r>
          </a:p>
        </p:txBody>
      </p:sp>
      <p:sp>
        <p:nvSpPr>
          <p:cNvPr id="5126" name="Rectangle 7"/>
          <p:cNvSpPr>
            <a:spLocks noChangeArrowheads="1"/>
          </p:cNvSpPr>
          <p:nvPr/>
        </p:nvSpPr>
        <p:spPr bwMode="auto">
          <a:xfrm>
            <a:off x="5724390" y="982747"/>
            <a:ext cx="1819410" cy="1074653"/>
          </a:xfrm>
          <a:prstGeom prst="rect">
            <a:avLst/>
          </a:prstGeom>
          <a:noFill/>
          <a:ln w="12700">
            <a:noFill/>
            <a:miter lim="800000"/>
            <a:headEnd/>
            <a:tailEnd/>
          </a:ln>
        </p:spPr>
        <p:txBody>
          <a:bodyPr wrap="none" lIns="90488" tIns="44450" rIns="90488" bIns="44450">
            <a:spAutoFit/>
          </a:bodyPr>
          <a:lstStyle/>
          <a:p>
            <a:pPr algn="ctr" eaLnBrk="0" hangingPunct="0"/>
            <a:r>
              <a:rPr lang="en-US" sz="3200" dirty="0">
                <a:solidFill>
                  <a:schemeClr val="accent4">
                    <a:lumMod val="10000"/>
                  </a:schemeClr>
                </a:solidFill>
                <a:latin typeface="+mn-lt"/>
              </a:rPr>
              <a:t>Proper </a:t>
            </a:r>
          </a:p>
          <a:p>
            <a:pPr algn="ctr" eaLnBrk="0" hangingPunct="0"/>
            <a:r>
              <a:rPr lang="en-US" sz="3200" dirty="0">
                <a:solidFill>
                  <a:schemeClr val="accent4">
                    <a:lumMod val="10000"/>
                  </a:schemeClr>
                </a:solidFill>
                <a:latin typeface="+mn-lt"/>
              </a:rPr>
              <a:t>Clean-up</a:t>
            </a:r>
          </a:p>
        </p:txBody>
      </p:sp>
      <p:sp>
        <p:nvSpPr>
          <p:cNvPr id="21512" name="Rectangle 9"/>
          <p:cNvSpPr>
            <a:spLocks noChangeArrowheads="1"/>
          </p:cNvSpPr>
          <p:nvPr/>
        </p:nvSpPr>
        <p:spPr bwMode="auto">
          <a:xfrm rot="-2361090">
            <a:off x="170614" y="2941432"/>
            <a:ext cx="4676791" cy="768350"/>
          </a:xfrm>
          <a:prstGeom prst="rect">
            <a:avLst/>
          </a:prstGeom>
          <a:noFill/>
          <a:ln w="12700">
            <a:noFill/>
            <a:miter lim="800000"/>
            <a:headEnd/>
            <a:tailEnd/>
          </a:ln>
        </p:spPr>
        <p:txBody>
          <a:bodyPr wrap="square" lIns="90488" tIns="44450" rIns="90488" bIns="44450">
            <a:spAutoFit/>
          </a:bodyPr>
          <a:lstStyle/>
          <a:p>
            <a:pPr algn="ctr" eaLnBrk="0" hangingPunct="0"/>
            <a:r>
              <a:rPr lang="en-US" sz="4400" b="1" dirty="0">
                <a:solidFill>
                  <a:schemeClr val="accent4">
                    <a:lumMod val="10000"/>
                  </a:schemeClr>
                </a:solidFill>
                <a:latin typeface="+mn-lt"/>
              </a:rPr>
              <a:t>Good Morale</a:t>
            </a:r>
          </a:p>
        </p:txBody>
      </p:sp>
      <p:sp>
        <p:nvSpPr>
          <p:cNvPr id="5129" name="AutoShape 11"/>
          <p:cNvSpPr>
            <a:spLocks noChangeArrowheads="1"/>
          </p:cNvSpPr>
          <p:nvPr/>
        </p:nvSpPr>
        <p:spPr bwMode="auto">
          <a:xfrm rot="-2400000">
            <a:off x="3383345" y="3900636"/>
            <a:ext cx="1212850" cy="603250"/>
          </a:xfrm>
          <a:prstGeom prst="rightArrow">
            <a:avLst>
              <a:gd name="adj1" fmla="val 50000"/>
              <a:gd name="adj2" fmla="val 100536"/>
            </a:avLst>
          </a:prstGeom>
          <a:solidFill>
            <a:schemeClr val="accent1"/>
          </a:solidFill>
          <a:ln w="12700">
            <a:solidFill>
              <a:schemeClr val="tx1"/>
            </a:solidFill>
            <a:miter lim="800000"/>
            <a:headEnd/>
            <a:tailEnd/>
          </a:ln>
        </p:spPr>
        <p:txBody>
          <a:bodyPr wrap="none" anchor="ctr"/>
          <a:lstStyle/>
          <a:p>
            <a:pPr eaLnBrk="0" hangingPunct="0"/>
            <a:endParaRPr lang="en-US">
              <a:latin typeface="+mn-lt"/>
            </a:endParaRPr>
          </a:p>
        </p:txBody>
      </p:sp>
      <p:sp>
        <p:nvSpPr>
          <p:cNvPr id="5131" name="AutoShape 16"/>
          <p:cNvSpPr>
            <a:spLocks noChangeArrowheads="1"/>
          </p:cNvSpPr>
          <p:nvPr/>
        </p:nvSpPr>
        <p:spPr bwMode="auto">
          <a:xfrm rot="-2400000">
            <a:off x="1752600" y="5340350"/>
            <a:ext cx="1212850" cy="603250"/>
          </a:xfrm>
          <a:prstGeom prst="rightArrow">
            <a:avLst>
              <a:gd name="adj1" fmla="val 50000"/>
              <a:gd name="adj2" fmla="val 100536"/>
            </a:avLst>
          </a:prstGeom>
          <a:solidFill>
            <a:schemeClr val="accent1"/>
          </a:solidFill>
          <a:ln w="12700">
            <a:solidFill>
              <a:schemeClr val="tx1"/>
            </a:solidFill>
            <a:miter lim="800000"/>
            <a:headEnd/>
            <a:tailEnd/>
          </a:ln>
        </p:spPr>
        <p:txBody>
          <a:bodyPr wrap="none" anchor="ctr"/>
          <a:lstStyle/>
          <a:p>
            <a:pPr eaLnBrk="0" hangingPunct="0"/>
            <a:endParaRPr lang="en-US">
              <a:latin typeface="+mn-lt"/>
            </a:endParaRPr>
          </a:p>
        </p:txBody>
      </p:sp>
      <p:sp>
        <p:nvSpPr>
          <p:cNvPr id="5132" name="AutoShape 17"/>
          <p:cNvSpPr>
            <a:spLocks noChangeArrowheads="1"/>
          </p:cNvSpPr>
          <p:nvPr/>
        </p:nvSpPr>
        <p:spPr bwMode="auto">
          <a:xfrm rot="-2400000">
            <a:off x="5486400" y="2139950"/>
            <a:ext cx="1212850" cy="603250"/>
          </a:xfrm>
          <a:prstGeom prst="rightArrow">
            <a:avLst>
              <a:gd name="adj1" fmla="val 50000"/>
              <a:gd name="adj2" fmla="val 100536"/>
            </a:avLst>
          </a:prstGeom>
          <a:solidFill>
            <a:schemeClr val="accent1"/>
          </a:solidFill>
          <a:ln w="12700">
            <a:solidFill>
              <a:schemeClr val="tx1"/>
            </a:solidFill>
            <a:miter lim="800000"/>
            <a:headEnd/>
            <a:tailEnd/>
          </a:ln>
        </p:spPr>
        <p:txBody>
          <a:bodyPr wrap="none" anchor="ctr"/>
          <a:lstStyle/>
          <a:p>
            <a:pPr eaLnBrk="0" hangingPunct="0"/>
            <a:endParaRPr lang="en-US">
              <a:latin typeface="+mn-lt"/>
            </a:endParaRPr>
          </a:p>
        </p:txBody>
      </p:sp>
      <p:sp>
        <p:nvSpPr>
          <p:cNvPr id="21518" name="Rectangle 20"/>
          <p:cNvSpPr>
            <a:spLocks noChangeArrowheads="1"/>
          </p:cNvSpPr>
          <p:nvPr/>
        </p:nvSpPr>
        <p:spPr bwMode="auto">
          <a:xfrm rot="-2424346">
            <a:off x="3250995" y="4682895"/>
            <a:ext cx="4858374" cy="768350"/>
          </a:xfrm>
          <a:prstGeom prst="rect">
            <a:avLst/>
          </a:prstGeom>
          <a:noFill/>
          <a:ln w="12700">
            <a:noFill/>
            <a:miter lim="800000"/>
            <a:headEnd/>
            <a:tailEnd/>
          </a:ln>
        </p:spPr>
        <p:txBody>
          <a:bodyPr wrap="square" lIns="90488" tIns="44450" rIns="90488" bIns="44450">
            <a:spAutoFit/>
          </a:bodyPr>
          <a:lstStyle/>
          <a:p>
            <a:pPr algn="ctr" eaLnBrk="0" hangingPunct="0"/>
            <a:r>
              <a:rPr lang="en-US" sz="4400" b="1" dirty="0">
                <a:solidFill>
                  <a:schemeClr val="accent4">
                    <a:lumMod val="10000"/>
                  </a:schemeClr>
                </a:solidFill>
                <a:latin typeface="+mn-lt"/>
              </a:rPr>
              <a:t>Health &amp; Safety</a:t>
            </a:r>
          </a:p>
        </p:txBody>
      </p:sp>
      <p:sp>
        <p:nvSpPr>
          <p:cNvPr id="5134" name="AutoShape 19"/>
          <p:cNvSpPr>
            <a:spLocks noChangeArrowheads="1"/>
          </p:cNvSpPr>
          <p:nvPr/>
        </p:nvSpPr>
        <p:spPr bwMode="auto">
          <a:xfrm>
            <a:off x="3276600" y="2667000"/>
            <a:ext cx="3582910" cy="1738731"/>
          </a:xfrm>
          <a:prstGeom prst="irregularSeal1">
            <a:avLst/>
          </a:prstGeom>
          <a:solidFill>
            <a:schemeClr val="accent3"/>
          </a:solidFill>
          <a:ln w="25400">
            <a:solidFill>
              <a:schemeClr val="bg1"/>
            </a:solidFill>
            <a:miter lim="800000"/>
            <a:headEnd/>
            <a:tailEnd/>
          </a:ln>
        </p:spPr>
        <p:txBody>
          <a:bodyPr wrap="none" anchor="ctr"/>
          <a:lstStyle/>
          <a:p>
            <a:endParaRPr lang="en-US" dirty="0">
              <a:latin typeface="+mn-lt"/>
            </a:endParaRPr>
          </a:p>
        </p:txBody>
      </p:sp>
      <p:sp>
        <p:nvSpPr>
          <p:cNvPr id="4" name="Title 3">
            <a:extLst>
              <a:ext uri="{FF2B5EF4-FFF2-40B4-BE49-F238E27FC236}">
                <a16:creationId xmlns:a16="http://schemas.microsoft.com/office/drawing/2014/main" id="{1D325F17-640A-2213-EEBE-3B6EF825E5A6}"/>
              </a:ext>
            </a:extLst>
          </p:cNvPr>
          <p:cNvSpPr>
            <a:spLocks noGrp="1"/>
          </p:cNvSpPr>
          <p:nvPr>
            <p:ph type="title"/>
          </p:nvPr>
        </p:nvSpPr>
        <p:spPr>
          <a:xfrm>
            <a:off x="587996" y="633011"/>
            <a:ext cx="6347714" cy="1320800"/>
          </a:xfrm>
        </p:spPr>
        <p:txBody>
          <a:bodyPr vert="horz" lIns="91440" tIns="45720" rIns="91440" bIns="45720" rtlCol="0" anchor="t">
            <a:normAutofit/>
          </a:bodyPr>
          <a:lstStyle/>
          <a:p>
            <a:r>
              <a:rPr lang="en-US" b="1" dirty="0">
                <a:solidFill>
                  <a:schemeClr val="accent2">
                    <a:lumMod val="75000"/>
                  </a:schemeClr>
                </a:solidFill>
              </a:rPr>
              <a:t>How It Fits Together</a:t>
            </a:r>
            <a:br>
              <a:rPr lang="en-US" b="1" dirty="0">
                <a:solidFill>
                  <a:schemeClr val="accent2">
                    <a:lumMod val="75000"/>
                  </a:schemeClr>
                </a:solidFill>
              </a:rPr>
            </a:br>
            <a:r>
              <a:rPr lang="en-US" sz="2800" b="1" i="1" dirty="0">
                <a:solidFill>
                  <a:schemeClr val="accent2">
                    <a:lumMod val="75000"/>
                  </a:schemeClr>
                </a:solidFill>
              </a:rPr>
              <a:t>Relax, Recreate &amp; Re-fuel</a:t>
            </a:r>
            <a:endParaRPr lang="en-US" b="1" i="1" dirty="0">
              <a:solidFill>
                <a:schemeClr val="accent2">
                  <a:lumMod val="75000"/>
                </a:schemeClr>
              </a:solidFill>
            </a:endParaRPr>
          </a:p>
        </p:txBody>
      </p:sp>
      <p:sp>
        <p:nvSpPr>
          <p:cNvPr id="5125" name="Rectangle 6"/>
          <p:cNvSpPr>
            <a:spLocks noChangeArrowheads="1"/>
          </p:cNvSpPr>
          <p:nvPr/>
        </p:nvSpPr>
        <p:spPr bwMode="auto">
          <a:xfrm>
            <a:off x="3915591" y="3165426"/>
            <a:ext cx="2208939" cy="582211"/>
          </a:xfrm>
          <a:prstGeom prst="rect">
            <a:avLst/>
          </a:prstGeom>
          <a:noFill/>
          <a:ln w="12700">
            <a:noFill/>
            <a:miter lim="800000"/>
            <a:headEnd/>
            <a:tailEnd/>
          </a:ln>
        </p:spPr>
        <p:txBody>
          <a:bodyPr wrap="none" lIns="90488" tIns="44450" rIns="90488" bIns="44450">
            <a:spAutoFit/>
          </a:bodyPr>
          <a:lstStyle/>
          <a:p>
            <a:pPr eaLnBrk="0" hangingPunct="0"/>
            <a:r>
              <a:rPr lang="en-US" sz="3200" b="1" dirty="0">
                <a:solidFill>
                  <a:schemeClr val="accent4">
                    <a:lumMod val="10000"/>
                  </a:schemeClr>
                </a:solidFill>
                <a:latin typeface="+mn-lt"/>
              </a:rPr>
              <a:t>Good Food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512">
                                            <p:txEl>
                                              <p:pRg st="0" end="0"/>
                                            </p:txEl>
                                          </p:spTgt>
                                        </p:tgtEl>
                                        <p:attrNameLst>
                                          <p:attrName>style.visibility</p:attrName>
                                        </p:attrNameLst>
                                      </p:cBhvr>
                                      <p:to>
                                        <p:strVal val="visible"/>
                                      </p:to>
                                    </p:set>
                                    <p:animEffect transition="in" filter="dissolve">
                                      <p:cBhvr>
                                        <p:cTn id="7" dur="500"/>
                                        <p:tgtEl>
                                          <p:spTgt spid="215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518">
                                            <p:txEl>
                                              <p:pRg st="0" end="0"/>
                                            </p:txEl>
                                          </p:spTgt>
                                        </p:tgtEl>
                                        <p:attrNameLst>
                                          <p:attrName>style.visibility</p:attrName>
                                        </p:attrNameLst>
                                      </p:cBhvr>
                                      <p:to>
                                        <p:strVal val="visible"/>
                                      </p:to>
                                    </p:set>
                                    <p:animEffect transition="in" filter="dissolve">
                                      <p:cBhvr>
                                        <p:cTn id="12" dur="500"/>
                                        <p:tgtEl>
                                          <p:spTgt spid="215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643127" y="4366006"/>
            <a:ext cx="8229600" cy="1882394"/>
          </a:xfrm>
        </p:spPr>
        <p:txBody>
          <a:bodyPr>
            <a:normAutofit/>
          </a:bodyPr>
          <a:lstStyle/>
          <a:p>
            <a:pPr>
              <a:lnSpc>
                <a:spcPct val="90000"/>
              </a:lnSpc>
              <a:spcBef>
                <a:spcPts val="600"/>
              </a:spcBef>
              <a:buSzPct val="150000"/>
              <a:buFont typeface="Arial" panose="020B0604020202020204" pitchFamily="34" charset="0"/>
              <a:buChar char="•"/>
            </a:pPr>
            <a:r>
              <a:rPr lang="en-US" sz="2000" dirty="0">
                <a:solidFill>
                  <a:schemeClr val="accent4">
                    <a:lumMod val="10000"/>
                  </a:schemeClr>
                </a:solidFill>
              </a:rPr>
              <a:t>Weight:  1½ - 2 lbs/person/day</a:t>
            </a:r>
          </a:p>
          <a:p>
            <a:pPr>
              <a:spcBef>
                <a:spcPts val="1200"/>
              </a:spcBef>
              <a:buSzPct val="150000"/>
              <a:buFont typeface="Arial" panose="020B0604020202020204" pitchFamily="34" charset="0"/>
              <a:buChar char="•"/>
            </a:pPr>
            <a:r>
              <a:rPr lang="en-US" sz="2000" dirty="0">
                <a:solidFill>
                  <a:schemeClr val="accent4">
                    <a:lumMod val="10000"/>
                  </a:schemeClr>
                </a:solidFill>
              </a:rPr>
              <a:t>Address religious, health &amp; personal taste -- </a:t>
            </a:r>
            <a:r>
              <a:rPr lang="en-US" sz="2000" b="1" i="1" u="sng" dirty="0">
                <a:solidFill>
                  <a:schemeClr val="accent4">
                    <a:lumMod val="10000"/>
                  </a:schemeClr>
                </a:solidFill>
              </a:rPr>
              <a:t>Ask</a:t>
            </a:r>
          </a:p>
          <a:p>
            <a:pPr>
              <a:spcBef>
                <a:spcPts val="1200"/>
              </a:spcBef>
              <a:buSzPct val="150000"/>
              <a:buFont typeface="Arial" panose="020B0604020202020204" pitchFamily="34" charset="0"/>
              <a:buChar char="•"/>
            </a:pPr>
            <a:r>
              <a:rPr lang="en-US" sz="2000" dirty="0">
                <a:solidFill>
                  <a:schemeClr val="accent4">
                    <a:lumMod val="10000"/>
                  </a:schemeClr>
                </a:solidFill>
              </a:rPr>
              <a:t>The longer the trek,</a:t>
            </a:r>
          </a:p>
          <a:p>
            <a:pPr marL="0" indent="0">
              <a:spcBef>
                <a:spcPts val="0"/>
              </a:spcBef>
              <a:buSzPct val="150000"/>
              <a:buNone/>
            </a:pPr>
            <a:r>
              <a:rPr lang="en-US" sz="2000" dirty="0">
                <a:solidFill>
                  <a:schemeClr val="accent4">
                    <a:lumMod val="10000"/>
                  </a:schemeClr>
                </a:solidFill>
              </a:rPr>
              <a:t> 	the more important menu planning is</a:t>
            </a:r>
          </a:p>
          <a:p>
            <a:pPr>
              <a:lnSpc>
                <a:spcPct val="90000"/>
              </a:lnSpc>
              <a:buFontTx/>
              <a:buNone/>
            </a:pPr>
            <a:endParaRPr lang="en-US" sz="2400" i="1" dirty="0">
              <a:solidFill>
                <a:schemeClr val="accent4">
                  <a:lumMod val="10000"/>
                </a:schemeClr>
              </a:solidFill>
            </a:endParaRPr>
          </a:p>
        </p:txBody>
      </p:sp>
      <p:sp>
        <p:nvSpPr>
          <p:cNvPr id="3" name="AutoShape 5">
            <a:extLst>
              <a:ext uri="{FF2B5EF4-FFF2-40B4-BE49-F238E27FC236}">
                <a16:creationId xmlns:a16="http://schemas.microsoft.com/office/drawing/2014/main" id="{857E9FDB-0D19-84A2-DE0D-4FC957F1EAE3}"/>
              </a:ext>
            </a:extLst>
          </p:cNvPr>
          <p:cNvSpPr>
            <a:spLocks noChangeArrowheads="1"/>
          </p:cNvSpPr>
          <p:nvPr/>
        </p:nvSpPr>
        <p:spPr bwMode="auto">
          <a:xfrm>
            <a:off x="271272" y="4724400"/>
            <a:ext cx="401827" cy="444500"/>
          </a:xfrm>
          <a:prstGeom prst="rightArrow">
            <a:avLst>
              <a:gd name="adj1" fmla="val 50000"/>
              <a:gd name="adj2" fmla="val 75721"/>
            </a:avLst>
          </a:prstGeom>
          <a:solidFill>
            <a:srgbClr val="3333CC"/>
          </a:solidFill>
          <a:ln w="12700">
            <a:solidFill>
              <a:schemeClr val="tx1"/>
            </a:solidFill>
            <a:miter lim="800000"/>
            <a:headEnd/>
            <a:tailEnd/>
          </a:ln>
        </p:spPr>
        <p:txBody>
          <a:bodyPr wrap="none" anchor="ctr"/>
          <a:lstStyle/>
          <a:p>
            <a:pPr eaLnBrk="0" hangingPunct="0"/>
            <a:endParaRPr lang="en-US"/>
          </a:p>
        </p:txBody>
      </p:sp>
      <p:sp>
        <p:nvSpPr>
          <p:cNvPr id="5" name="Title 4">
            <a:extLst>
              <a:ext uri="{FF2B5EF4-FFF2-40B4-BE49-F238E27FC236}">
                <a16:creationId xmlns:a16="http://schemas.microsoft.com/office/drawing/2014/main" id="{D8DF5145-2D7D-9C90-93A1-4D8E325B518E}"/>
              </a:ext>
            </a:extLst>
          </p:cNvPr>
          <p:cNvSpPr>
            <a:spLocks noGrp="1"/>
          </p:cNvSpPr>
          <p:nvPr>
            <p:ph type="title"/>
          </p:nvPr>
        </p:nvSpPr>
        <p:spPr/>
        <p:txBody>
          <a:bodyPr vert="horz" lIns="91440" tIns="45720" rIns="91440" bIns="45720" rtlCol="0" anchor="t">
            <a:normAutofit/>
          </a:bodyPr>
          <a:lstStyle/>
          <a:p>
            <a:r>
              <a:rPr lang="en-US" b="1" dirty="0">
                <a:solidFill>
                  <a:schemeClr val="accent2">
                    <a:lumMod val="75000"/>
                  </a:schemeClr>
                </a:solidFill>
              </a:rPr>
              <a:t>Menu Planning</a:t>
            </a:r>
          </a:p>
        </p:txBody>
      </p:sp>
      <p:graphicFrame>
        <p:nvGraphicFramePr>
          <p:cNvPr id="6" name="Table 5">
            <a:extLst>
              <a:ext uri="{FF2B5EF4-FFF2-40B4-BE49-F238E27FC236}">
                <a16:creationId xmlns:a16="http://schemas.microsoft.com/office/drawing/2014/main" id="{EE11FC2E-B08D-47BF-19E0-5F5DA2BC3F10}"/>
              </a:ext>
            </a:extLst>
          </p:cNvPr>
          <p:cNvGraphicFramePr>
            <a:graphicFrameLocks noGrp="1"/>
          </p:cNvGraphicFramePr>
          <p:nvPr>
            <p:extLst>
              <p:ext uri="{D42A27DB-BD31-4B8C-83A1-F6EECF244321}">
                <p14:modId xmlns:p14="http://schemas.microsoft.com/office/powerpoint/2010/main" val="3839152570"/>
              </p:ext>
            </p:extLst>
          </p:nvPr>
        </p:nvGraphicFramePr>
        <p:xfrm>
          <a:off x="609599" y="1524000"/>
          <a:ext cx="7696199" cy="2743200"/>
        </p:xfrm>
        <a:graphic>
          <a:graphicData uri="http://schemas.openxmlformats.org/drawingml/2006/table">
            <a:tbl>
              <a:tblPr firstRow="1" bandRow="1">
                <a:tableStyleId>{5C22544A-7EE6-4342-B048-85BDC9FD1C3A}</a:tableStyleId>
              </a:tblPr>
              <a:tblGrid>
                <a:gridCol w="1983334">
                  <a:extLst>
                    <a:ext uri="{9D8B030D-6E8A-4147-A177-3AD203B41FA5}">
                      <a16:colId xmlns:a16="http://schemas.microsoft.com/office/drawing/2014/main" val="3056657887"/>
                    </a:ext>
                  </a:extLst>
                </a:gridCol>
                <a:gridCol w="2242030">
                  <a:extLst>
                    <a:ext uri="{9D8B030D-6E8A-4147-A177-3AD203B41FA5}">
                      <a16:colId xmlns:a16="http://schemas.microsoft.com/office/drawing/2014/main" val="2550991551"/>
                    </a:ext>
                  </a:extLst>
                </a:gridCol>
                <a:gridCol w="3470835">
                  <a:extLst>
                    <a:ext uri="{9D8B030D-6E8A-4147-A177-3AD203B41FA5}">
                      <a16:colId xmlns:a16="http://schemas.microsoft.com/office/drawing/2014/main" val="2274205117"/>
                    </a:ext>
                  </a:extLst>
                </a:gridCol>
              </a:tblGrid>
              <a:tr h="769434">
                <a:tc>
                  <a:txBody>
                    <a:bodyPr/>
                    <a:lstStyle/>
                    <a:p>
                      <a:r>
                        <a:rPr lang="en-US" sz="2000" b="1" dirty="0">
                          <a:solidFill>
                            <a:schemeClr val="tx1">
                              <a:lumMod val="75000"/>
                              <a:lumOff val="25000"/>
                            </a:schemeClr>
                          </a:solidFill>
                          <a:latin typeface="+mn-lt"/>
                        </a:rPr>
                        <a:t>Trek Type</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c>
                  <a:txBody>
                    <a:bodyPr/>
                    <a:lstStyle/>
                    <a:p>
                      <a:r>
                        <a:rPr lang="en-US" sz="2000" b="1" dirty="0">
                          <a:solidFill>
                            <a:schemeClr val="tx1">
                              <a:lumMod val="75000"/>
                              <a:lumOff val="25000"/>
                            </a:schemeClr>
                          </a:solidFill>
                          <a:latin typeface="+mn-lt"/>
                        </a:rPr>
                        <a:t>Backpacking</a:t>
                      </a:r>
                    </a:p>
                    <a:p>
                      <a:r>
                        <a:rPr lang="en-US" sz="2000" b="1" dirty="0">
                          <a:solidFill>
                            <a:schemeClr val="tx1">
                              <a:lumMod val="75000"/>
                              <a:lumOff val="25000"/>
                            </a:schemeClr>
                          </a:solidFill>
                          <a:latin typeface="+mn-lt"/>
                        </a:rPr>
                        <a:t>Canoeing</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c>
                  <a:txBody>
                    <a:bodyPr/>
                    <a:lstStyle/>
                    <a:p>
                      <a:r>
                        <a:rPr lang="en-US" sz="2000" b="1" dirty="0">
                          <a:solidFill>
                            <a:schemeClr val="tx1">
                              <a:lumMod val="75000"/>
                              <a:lumOff val="25000"/>
                            </a:schemeClr>
                          </a:solidFill>
                          <a:latin typeface="+mn-lt"/>
                        </a:rPr>
                        <a:t>Lightweight, Min Bulk</a:t>
                      </a:r>
                    </a:p>
                    <a:p>
                      <a:r>
                        <a:rPr lang="en-US" sz="2000" b="1" dirty="0">
                          <a:solidFill>
                            <a:schemeClr val="tx1">
                              <a:lumMod val="75000"/>
                              <a:lumOff val="25000"/>
                            </a:schemeClr>
                          </a:solidFill>
                          <a:latin typeface="+mn-lt"/>
                        </a:rPr>
                        <a:t>Heavier, Bulkier</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30327082"/>
                  </a:ext>
                </a:extLst>
              </a:tr>
              <a:tr h="434898">
                <a:tc>
                  <a:txBody>
                    <a:bodyPr/>
                    <a:lstStyle/>
                    <a:p>
                      <a:r>
                        <a:rPr lang="en-US" sz="2000" b="1" dirty="0">
                          <a:solidFill>
                            <a:schemeClr val="tx1">
                              <a:lumMod val="75000"/>
                              <a:lumOff val="25000"/>
                            </a:schemeClr>
                          </a:solidFill>
                          <a:latin typeface="+mn-lt"/>
                        </a:rPr>
                        <a:t>Length</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c>
                  <a:txBody>
                    <a:bodyPr/>
                    <a:lstStyle/>
                    <a:p>
                      <a:r>
                        <a:rPr lang="en-US" sz="2000" b="1" dirty="0">
                          <a:solidFill>
                            <a:schemeClr val="tx1">
                              <a:lumMod val="75000"/>
                              <a:lumOff val="25000"/>
                            </a:schemeClr>
                          </a:solidFill>
                          <a:latin typeface="+mn-lt"/>
                        </a:rPr>
                        <a:t>Longer</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c>
                  <a:txBody>
                    <a:bodyPr/>
                    <a:lstStyle/>
                    <a:p>
                      <a:r>
                        <a:rPr lang="en-US" sz="2000" b="1" dirty="0">
                          <a:solidFill>
                            <a:schemeClr val="tx1">
                              <a:lumMod val="75000"/>
                              <a:lumOff val="25000"/>
                            </a:schemeClr>
                          </a:solidFill>
                          <a:latin typeface="+mn-lt"/>
                        </a:rPr>
                        <a:t>Planning Crucial</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69538950"/>
                  </a:ext>
                </a:extLst>
              </a:tr>
              <a:tr h="769434">
                <a:tc>
                  <a:txBody>
                    <a:bodyPr/>
                    <a:lstStyle/>
                    <a:p>
                      <a:r>
                        <a:rPr lang="en-US" sz="2000" b="1" dirty="0">
                          <a:solidFill>
                            <a:schemeClr val="tx1">
                              <a:lumMod val="75000"/>
                              <a:lumOff val="25000"/>
                            </a:schemeClr>
                          </a:solidFill>
                          <a:latin typeface="+mn-lt"/>
                        </a:rPr>
                        <a:t>Experience</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c>
                  <a:txBody>
                    <a:bodyPr/>
                    <a:lstStyle/>
                    <a:p>
                      <a:r>
                        <a:rPr lang="en-US" sz="2000" b="1" dirty="0">
                          <a:solidFill>
                            <a:schemeClr val="tx1">
                              <a:lumMod val="75000"/>
                              <a:lumOff val="25000"/>
                            </a:schemeClr>
                          </a:solidFill>
                          <a:latin typeface="+mn-lt"/>
                        </a:rPr>
                        <a:t>Low</a:t>
                      </a:r>
                    </a:p>
                    <a:p>
                      <a:r>
                        <a:rPr lang="en-US" sz="2000" b="1" dirty="0">
                          <a:solidFill>
                            <a:schemeClr val="tx1">
                              <a:lumMod val="75000"/>
                              <a:lumOff val="25000"/>
                            </a:schemeClr>
                          </a:solidFill>
                          <a:latin typeface="+mn-lt"/>
                        </a:rPr>
                        <a:t>High</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c>
                  <a:txBody>
                    <a:bodyPr/>
                    <a:lstStyle/>
                    <a:p>
                      <a:r>
                        <a:rPr lang="en-US" sz="2000" b="1" dirty="0">
                          <a:solidFill>
                            <a:schemeClr val="tx1">
                              <a:lumMod val="75000"/>
                              <a:lumOff val="25000"/>
                            </a:schemeClr>
                          </a:solidFill>
                          <a:latin typeface="+mn-lt"/>
                        </a:rPr>
                        <a:t>Prepackage</a:t>
                      </a:r>
                    </a:p>
                    <a:p>
                      <a:r>
                        <a:rPr lang="en-US" sz="2000" b="1" dirty="0">
                          <a:solidFill>
                            <a:schemeClr val="tx1">
                              <a:lumMod val="75000"/>
                              <a:lumOff val="25000"/>
                            </a:schemeClr>
                          </a:solidFill>
                          <a:latin typeface="+mn-lt"/>
                        </a:rPr>
                        <a:t>More Complex</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0870623"/>
                  </a:ext>
                </a:extLst>
              </a:tr>
              <a:tr h="769434">
                <a:tc>
                  <a:txBody>
                    <a:bodyPr/>
                    <a:lstStyle/>
                    <a:p>
                      <a:r>
                        <a:rPr lang="en-US" sz="2000" b="1" dirty="0">
                          <a:solidFill>
                            <a:schemeClr val="tx1">
                              <a:lumMod val="75000"/>
                              <a:lumOff val="25000"/>
                            </a:schemeClr>
                          </a:solidFill>
                          <a:latin typeface="+mn-lt"/>
                        </a:rPr>
                        <a:t>Weather</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c>
                  <a:txBody>
                    <a:bodyPr/>
                    <a:lstStyle/>
                    <a:p>
                      <a:r>
                        <a:rPr lang="en-US" sz="2000" b="1" dirty="0">
                          <a:solidFill>
                            <a:schemeClr val="tx1">
                              <a:lumMod val="75000"/>
                              <a:lumOff val="25000"/>
                            </a:schemeClr>
                          </a:solidFill>
                          <a:latin typeface="+mn-lt"/>
                        </a:rPr>
                        <a:t>Cold or Wet</a:t>
                      </a:r>
                    </a:p>
                    <a:p>
                      <a:r>
                        <a:rPr lang="en-US" sz="2000" b="1" dirty="0">
                          <a:solidFill>
                            <a:schemeClr val="tx1">
                              <a:lumMod val="75000"/>
                              <a:lumOff val="25000"/>
                            </a:schemeClr>
                          </a:solidFill>
                          <a:latin typeface="+mn-lt"/>
                        </a:rPr>
                        <a:t>Hot</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c>
                  <a:txBody>
                    <a:bodyPr/>
                    <a:lstStyle/>
                    <a:p>
                      <a:r>
                        <a:rPr lang="en-US" sz="2000" b="1" dirty="0">
                          <a:solidFill>
                            <a:schemeClr val="tx1">
                              <a:lumMod val="75000"/>
                              <a:lumOff val="25000"/>
                            </a:schemeClr>
                          </a:solidFill>
                          <a:latin typeface="+mn-lt"/>
                        </a:rPr>
                        <a:t>High Energy, Warm (Soups)</a:t>
                      </a:r>
                    </a:p>
                    <a:p>
                      <a:r>
                        <a:rPr lang="en-US" sz="2000" b="1" dirty="0">
                          <a:solidFill>
                            <a:schemeClr val="tx1">
                              <a:lumMod val="75000"/>
                              <a:lumOff val="25000"/>
                            </a:schemeClr>
                          </a:solidFill>
                          <a:latin typeface="+mn-lt"/>
                        </a:rPr>
                        <a:t>Light, Tasty, Liquid</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30603174"/>
                  </a:ext>
                </a:extLst>
              </a:tr>
            </a:tbl>
          </a:graphicData>
        </a:graphic>
      </p:graphicFrame>
      <p:sp>
        <p:nvSpPr>
          <p:cNvPr id="6148" name="AutoShape 6"/>
          <p:cNvSpPr>
            <a:spLocks noChangeArrowheads="1"/>
          </p:cNvSpPr>
          <p:nvPr/>
        </p:nvSpPr>
        <p:spPr bwMode="auto">
          <a:xfrm>
            <a:off x="4267200" y="3124200"/>
            <a:ext cx="444500" cy="215900"/>
          </a:xfrm>
          <a:prstGeom prst="rightArrow">
            <a:avLst>
              <a:gd name="adj1" fmla="val 50000"/>
              <a:gd name="adj2" fmla="val 102951"/>
            </a:avLst>
          </a:prstGeom>
          <a:solidFill>
            <a:schemeClr val="accent1"/>
          </a:solidFill>
          <a:ln w="12700">
            <a:solidFill>
              <a:schemeClr val="tx1"/>
            </a:solidFill>
            <a:miter lim="800000"/>
            <a:headEnd/>
            <a:tailEnd/>
          </a:ln>
        </p:spPr>
        <p:txBody>
          <a:bodyPr wrap="none" anchor="ctr"/>
          <a:lstStyle/>
          <a:p>
            <a:pPr eaLnBrk="0" hangingPunct="0"/>
            <a:endParaRPr lang="en-US"/>
          </a:p>
        </p:txBody>
      </p:sp>
      <p:sp>
        <p:nvSpPr>
          <p:cNvPr id="6149" name="AutoShape 7"/>
          <p:cNvSpPr>
            <a:spLocks noChangeArrowheads="1"/>
          </p:cNvSpPr>
          <p:nvPr/>
        </p:nvSpPr>
        <p:spPr bwMode="auto">
          <a:xfrm>
            <a:off x="4267200" y="3657600"/>
            <a:ext cx="444500" cy="215900"/>
          </a:xfrm>
          <a:prstGeom prst="rightArrow">
            <a:avLst>
              <a:gd name="adj1" fmla="val 50000"/>
              <a:gd name="adj2" fmla="val 102951"/>
            </a:avLst>
          </a:prstGeom>
          <a:solidFill>
            <a:schemeClr val="accent1"/>
          </a:solidFill>
          <a:ln w="12700">
            <a:solidFill>
              <a:schemeClr val="tx1"/>
            </a:solidFill>
            <a:miter lim="800000"/>
            <a:headEnd/>
            <a:tailEnd/>
          </a:ln>
        </p:spPr>
        <p:txBody>
          <a:bodyPr wrap="none" anchor="ctr"/>
          <a:lstStyle/>
          <a:p>
            <a:pPr eaLnBrk="0" hangingPunct="0"/>
            <a:endParaRPr lang="en-US"/>
          </a:p>
        </p:txBody>
      </p:sp>
      <p:sp>
        <p:nvSpPr>
          <p:cNvPr id="6150" name="AutoShape 8"/>
          <p:cNvSpPr>
            <a:spLocks noChangeArrowheads="1"/>
          </p:cNvSpPr>
          <p:nvPr/>
        </p:nvSpPr>
        <p:spPr bwMode="auto">
          <a:xfrm>
            <a:off x="4267200" y="3962400"/>
            <a:ext cx="444500" cy="215900"/>
          </a:xfrm>
          <a:prstGeom prst="rightArrow">
            <a:avLst>
              <a:gd name="adj1" fmla="val 50000"/>
              <a:gd name="adj2" fmla="val 102951"/>
            </a:avLst>
          </a:prstGeom>
          <a:solidFill>
            <a:schemeClr val="accent1"/>
          </a:solidFill>
          <a:ln w="12700">
            <a:solidFill>
              <a:schemeClr val="tx1"/>
            </a:solidFill>
            <a:miter lim="800000"/>
            <a:headEnd/>
            <a:tailEnd/>
          </a:ln>
        </p:spPr>
        <p:txBody>
          <a:bodyPr wrap="none" anchor="ctr"/>
          <a:lstStyle/>
          <a:p>
            <a:pPr eaLnBrk="0" hangingPunct="0"/>
            <a:endParaRPr lang="en-US"/>
          </a:p>
        </p:txBody>
      </p:sp>
      <p:sp>
        <p:nvSpPr>
          <p:cNvPr id="6151" name="AutoShape 10"/>
          <p:cNvSpPr>
            <a:spLocks noChangeArrowheads="1"/>
          </p:cNvSpPr>
          <p:nvPr/>
        </p:nvSpPr>
        <p:spPr bwMode="auto">
          <a:xfrm>
            <a:off x="4267200" y="2819400"/>
            <a:ext cx="444500" cy="215900"/>
          </a:xfrm>
          <a:prstGeom prst="rightArrow">
            <a:avLst>
              <a:gd name="adj1" fmla="val 50000"/>
              <a:gd name="adj2" fmla="val 102951"/>
            </a:avLst>
          </a:prstGeom>
          <a:solidFill>
            <a:schemeClr val="accent1"/>
          </a:solidFill>
          <a:ln w="12700">
            <a:solidFill>
              <a:schemeClr val="tx1"/>
            </a:solidFill>
            <a:miter lim="800000"/>
            <a:headEnd/>
            <a:tailEnd/>
          </a:ln>
        </p:spPr>
        <p:txBody>
          <a:bodyPr wrap="none" anchor="ctr"/>
          <a:lstStyle/>
          <a:p>
            <a:pPr eaLnBrk="0" hangingPunct="0"/>
            <a:endParaRPr lang="en-US"/>
          </a:p>
        </p:txBody>
      </p:sp>
      <p:sp>
        <p:nvSpPr>
          <p:cNvPr id="6153" name="AutoShape 14"/>
          <p:cNvSpPr>
            <a:spLocks noChangeArrowheads="1"/>
          </p:cNvSpPr>
          <p:nvPr/>
        </p:nvSpPr>
        <p:spPr bwMode="auto">
          <a:xfrm>
            <a:off x="4267200" y="1612900"/>
            <a:ext cx="444500" cy="215900"/>
          </a:xfrm>
          <a:prstGeom prst="rightArrow">
            <a:avLst>
              <a:gd name="adj1" fmla="val 50000"/>
              <a:gd name="adj2" fmla="val 102951"/>
            </a:avLst>
          </a:prstGeom>
          <a:solidFill>
            <a:schemeClr val="accent1"/>
          </a:solidFill>
          <a:ln w="12700">
            <a:solidFill>
              <a:schemeClr val="tx1"/>
            </a:solidFill>
            <a:miter lim="800000"/>
            <a:headEnd/>
            <a:tailEnd/>
          </a:ln>
        </p:spPr>
        <p:txBody>
          <a:bodyPr wrap="none" anchor="ctr"/>
          <a:lstStyle/>
          <a:p>
            <a:pPr eaLnBrk="0" hangingPunct="0"/>
            <a:endParaRPr lang="en-US"/>
          </a:p>
        </p:txBody>
      </p:sp>
      <p:sp>
        <p:nvSpPr>
          <p:cNvPr id="6154" name="AutoShape 15"/>
          <p:cNvSpPr>
            <a:spLocks noChangeArrowheads="1"/>
          </p:cNvSpPr>
          <p:nvPr/>
        </p:nvSpPr>
        <p:spPr bwMode="auto">
          <a:xfrm>
            <a:off x="4267200" y="2362200"/>
            <a:ext cx="444500" cy="215900"/>
          </a:xfrm>
          <a:prstGeom prst="rightArrow">
            <a:avLst>
              <a:gd name="adj1" fmla="val 50000"/>
              <a:gd name="adj2" fmla="val 102951"/>
            </a:avLst>
          </a:prstGeom>
          <a:solidFill>
            <a:schemeClr val="accent1"/>
          </a:solidFill>
          <a:ln w="12700">
            <a:solidFill>
              <a:schemeClr val="tx1"/>
            </a:solidFill>
            <a:miter lim="800000"/>
            <a:headEnd/>
            <a:tailEnd/>
          </a:ln>
        </p:spPr>
        <p:txBody>
          <a:bodyPr wrap="none" anchor="ctr"/>
          <a:lstStyle/>
          <a:p>
            <a:pPr eaLnBrk="0" hangingPunct="0"/>
            <a:endParaRPr lang="en-US"/>
          </a:p>
        </p:txBody>
      </p:sp>
      <p:sp>
        <p:nvSpPr>
          <p:cNvPr id="6155" name="AutoShape 16"/>
          <p:cNvSpPr>
            <a:spLocks noChangeArrowheads="1"/>
          </p:cNvSpPr>
          <p:nvPr/>
        </p:nvSpPr>
        <p:spPr bwMode="auto">
          <a:xfrm>
            <a:off x="4267200" y="1905000"/>
            <a:ext cx="444500" cy="215900"/>
          </a:xfrm>
          <a:prstGeom prst="rightArrow">
            <a:avLst>
              <a:gd name="adj1" fmla="val 50000"/>
              <a:gd name="adj2" fmla="val 102951"/>
            </a:avLst>
          </a:prstGeom>
          <a:solidFill>
            <a:schemeClr val="accent1"/>
          </a:solidFill>
          <a:ln w="12700">
            <a:solidFill>
              <a:schemeClr val="tx1"/>
            </a:solidFill>
            <a:miter lim="800000"/>
            <a:headEnd/>
            <a:tailEnd/>
          </a:ln>
        </p:spPr>
        <p:txBody>
          <a:bodyPr wrap="none" anchor="ctr"/>
          <a:lstStyle/>
          <a:p>
            <a:pPr eaLnBrk="0" hangingPunct="0"/>
            <a:endParaRPr 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ChangeArrowheads="1"/>
          </p:cNvSpPr>
          <p:nvPr/>
        </p:nvSpPr>
        <p:spPr bwMode="auto">
          <a:xfrm>
            <a:off x="3349498" y="469900"/>
            <a:ext cx="2822702" cy="977900"/>
          </a:xfrm>
          <a:prstGeom prst="star16">
            <a:avLst>
              <a:gd name="adj" fmla="val 37500"/>
            </a:avLst>
          </a:prstGeom>
          <a:solidFill>
            <a:schemeClr val="accent3"/>
          </a:solidFill>
          <a:ln w="12700">
            <a:solidFill>
              <a:schemeClr val="tx1"/>
            </a:solidFill>
            <a:miter lim="800000"/>
            <a:headEnd/>
            <a:tailEnd/>
          </a:ln>
        </p:spPr>
        <p:txBody>
          <a:bodyPr wrap="none" anchor="ctr"/>
          <a:lstStyle/>
          <a:p>
            <a:pPr eaLnBrk="0" hangingPunct="0"/>
            <a:endParaRPr lang="en-US">
              <a:solidFill>
                <a:schemeClr val="bg1"/>
              </a:solidFill>
            </a:endParaRPr>
          </a:p>
        </p:txBody>
      </p:sp>
      <p:sp>
        <p:nvSpPr>
          <p:cNvPr id="7171" name="Rectangle 3"/>
          <p:cNvSpPr>
            <a:spLocks noGrp="1" noChangeArrowheads="1"/>
          </p:cNvSpPr>
          <p:nvPr>
            <p:ph type="title"/>
          </p:nvPr>
        </p:nvSpPr>
        <p:spPr>
          <a:xfrm>
            <a:off x="609599" y="609600"/>
            <a:ext cx="6347713" cy="1320800"/>
          </a:xfrm>
        </p:spPr>
        <p:txBody>
          <a:bodyPr vert="horz" lIns="91440" tIns="45720" rIns="91440" bIns="45720" rtlCol="0" anchor="t">
            <a:normAutofit/>
          </a:bodyPr>
          <a:lstStyle/>
          <a:p>
            <a:r>
              <a:rPr lang="en-US" dirty="0"/>
              <a:t>Approximate    </a:t>
            </a:r>
            <a:r>
              <a:rPr lang="en-US" b="1" dirty="0"/>
              <a:t>Fuel Mix</a:t>
            </a:r>
          </a:p>
        </p:txBody>
      </p:sp>
      <p:sp>
        <p:nvSpPr>
          <p:cNvPr id="7172" name="Rectangle 4"/>
          <p:cNvSpPr>
            <a:spLocks noGrp="1" noChangeArrowheads="1"/>
          </p:cNvSpPr>
          <p:nvPr>
            <p:ph idx="1"/>
          </p:nvPr>
        </p:nvSpPr>
        <p:spPr>
          <a:xfrm>
            <a:off x="609600" y="1833563"/>
            <a:ext cx="6348413" cy="3881437"/>
          </a:xfrm>
          <a:noFill/>
          <a:ln w="12700">
            <a:noFill/>
            <a:miter lim="800000"/>
            <a:headEnd/>
            <a:tailEnd/>
          </a:ln>
        </p:spPr>
        <p:txBody>
          <a:bodyPr vert="horz" wrap="square" lIns="90488" tIns="44450" rIns="90488" bIns="44450" numCol="1" anchor="t" anchorCtr="0" compatLnSpc="1">
            <a:prstTxWarp prst="textNoShape">
              <a:avLst/>
            </a:prstTxWarp>
            <a:noAutofit/>
          </a:bodyPr>
          <a:lstStyle/>
          <a:p>
            <a:r>
              <a:rPr lang="en-US" sz="2000" dirty="0"/>
              <a:t>50 % Carbohydrates</a:t>
            </a:r>
          </a:p>
          <a:p>
            <a:pPr lvl="1"/>
            <a:r>
              <a:rPr lang="en-US" sz="2000" dirty="0"/>
              <a:t>Fast Energy</a:t>
            </a:r>
          </a:p>
          <a:p>
            <a:r>
              <a:rPr lang="en-US" sz="2000" dirty="0"/>
              <a:t>25% Protein</a:t>
            </a:r>
          </a:p>
          <a:p>
            <a:pPr lvl="1"/>
            <a:r>
              <a:rPr lang="en-US" sz="2000" dirty="0"/>
              <a:t>Body Repair</a:t>
            </a:r>
          </a:p>
          <a:p>
            <a:r>
              <a:rPr lang="en-US" sz="2000" dirty="0"/>
              <a:t>25% Fat</a:t>
            </a:r>
          </a:p>
          <a:p>
            <a:pPr lvl="1"/>
            <a:r>
              <a:rPr lang="en-US" sz="2000" dirty="0"/>
              <a:t>Slow Burning</a:t>
            </a:r>
          </a:p>
          <a:p>
            <a:pPr marL="230188" lvl="1" indent="0">
              <a:buNone/>
            </a:pPr>
            <a:endParaRPr lang="en-US" sz="2000" dirty="0"/>
          </a:p>
          <a:p>
            <a:pPr marL="230188" lvl="1" indent="0">
              <a:buNone/>
            </a:pPr>
            <a:endParaRPr lang="en-US" sz="2000" dirty="0"/>
          </a:p>
          <a:p>
            <a:r>
              <a:rPr lang="en-US" sz="2000" dirty="0"/>
              <a:t>Figure 3000 - 5000 Cal/day</a:t>
            </a:r>
          </a:p>
          <a:p>
            <a:r>
              <a:rPr lang="en-US" sz="2000" dirty="0"/>
              <a:t>Must provide the fuel mix to meet the physical demands of the trek</a:t>
            </a:r>
          </a:p>
        </p:txBody>
      </p:sp>
      <p:sp>
        <p:nvSpPr>
          <p:cNvPr id="4" name="AutoShape 5">
            <a:extLst>
              <a:ext uri="{FF2B5EF4-FFF2-40B4-BE49-F238E27FC236}">
                <a16:creationId xmlns:a16="http://schemas.microsoft.com/office/drawing/2014/main" id="{ACD592DE-1460-62BC-6858-C7584F0F6E36}"/>
              </a:ext>
            </a:extLst>
          </p:cNvPr>
          <p:cNvSpPr>
            <a:spLocks noChangeArrowheads="1"/>
          </p:cNvSpPr>
          <p:nvPr/>
        </p:nvSpPr>
        <p:spPr bwMode="auto">
          <a:xfrm>
            <a:off x="283973" y="5297820"/>
            <a:ext cx="401827" cy="297699"/>
          </a:xfrm>
          <a:prstGeom prst="rightArrow">
            <a:avLst>
              <a:gd name="adj1" fmla="val 50000"/>
              <a:gd name="adj2" fmla="val 75721"/>
            </a:avLst>
          </a:prstGeom>
          <a:solidFill>
            <a:srgbClr val="3333CC"/>
          </a:solidFill>
          <a:ln w="12700">
            <a:solidFill>
              <a:schemeClr val="tx1"/>
            </a:solidFill>
            <a:miter lim="800000"/>
            <a:headEnd/>
            <a:tailEnd/>
          </a:ln>
        </p:spPr>
        <p:txBody>
          <a:bodyPr wrap="none" anchor="ctr"/>
          <a:lstStyle/>
          <a:p>
            <a:pPr eaLnBrk="0" hangingPunct="0"/>
            <a:endParaRPr lang="en-US"/>
          </a:p>
        </p:txBody>
      </p:sp>
      <p:sp>
        <p:nvSpPr>
          <p:cNvPr id="5" name="AutoShape 5">
            <a:extLst>
              <a:ext uri="{FF2B5EF4-FFF2-40B4-BE49-F238E27FC236}">
                <a16:creationId xmlns:a16="http://schemas.microsoft.com/office/drawing/2014/main" id="{2BF12197-3DEE-49B2-B2F1-225DF81FEA94}"/>
              </a:ext>
            </a:extLst>
          </p:cNvPr>
          <p:cNvSpPr>
            <a:spLocks noChangeArrowheads="1"/>
          </p:cNvSpPr>
          <p:nvPr/>
        </p:nvSpPr>
        <p:spPr bwMode="auto">
          <a:xfrm>
            <a:off x="283973" y="5715000"/>
            <a:ext cx="401827" cy="297699"/>
          </a:xfrm>
          <a:prstGeom prst="rightArrow">
            <a:avLst>
              <a:gd name="adj1" fmla="val 50000"/>
              <a:gd name="adj2" fmla="val 75721"/>
            </a:avLst>
          </a:prstGeom>
          <a:solidFill>
            <a:srgbClr val="3333CC"/>
          </a:solidFill>
          <a:ln w="12700">
            <a:solidFill>
              <a:schemeClr val="tx1"/>
            </a:solidFill>
            <a:miter lim="800000"/>
            <a:headEnd/>
            <a:tailEnd/>
          </a:ln>
        </p:spPr>
        <p:txBody>
          <a:bodyPr wrap="none" anchor="ctr"/>
          <a:lstStyle/>
          <a:p>
            <a:pPr eaLnBrk="0" hangingPunct="0"/>
            <a:endParaRPr lang="en-US"/>
          </a:p>
        </p:txBody>
      </p:sp>
      <p:pic>
        <p:nvPicPr>
          <p:cNvPr id="3076" name="Picture 4" descr="11 Secrets to Successful Resupply on the AT - The Trek # ...">
            <a:extLst>
              <a:ext uri="{FF2B5EF4-FFF2-40B4-BE49-F238E27FC236}">
                <a16:creationId xmlns:a16="http://schemas.microsoft.com/office/drawing/2014/main" id="{B2147E81-EF93-0E6D-0750-8C045C94F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81200"/>
            <a:ext cx="5212029" cy="3230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09599" y="609600"/>
            <a:ext cx="6347713" cy="1320800"/>
          </a:xfrm>
        </p:spPr>
        <p:txBody>
          <a:bodyPr vert="horz" lIns="91440" tIns="45720" rIns="91440" bIns="45720" rtlCol="0" anchor="t">
            <a:normAutofit/>
          </a:bodyPr>
          <a:lstStyle/>
          <a:p>
            <a:r>
              <a:rPr lang="en-US" dirty="0"/>
              <a:t>Re-Packaging Food</a:t>
            </a:r>
          </a:p>
        </p:txBody>
      </p:sp>
      <p:sp>
        <p:nvSpPr>
          <p:cNvPr id="11267" name="Rectangle 3"/>
          <p:cNvSpPr>
            <a:spLocks noGrp="1" noChangeArrowheads="1"/>
          </p:cNvSpPr>
          <p:nvPr>
            <p:ph idx="1"/>
          </p:nvPr>
        </p:nvSpPr>
        <p:spPr>
          <a:xfrm>
            <a:off x="609600" y="1528763"/>
            <a:ext cx="6348413" cy="3881437"/>
          </a:xfrm>
        </p:spPr>
        <p:txBody>
          <a:bodyPr>
            <a:noAutofit/>
          </a:bodyPr>
          <a:lstStyle/>
          <a:p>
            <a:r>
              <a:rPr lang="en-US" sz="2000" dirty="0"/>
              <a:t>Supermarket food</a:t>
            </a:r>
          </a:p>
          <a:p>
            <a:pPr lvl="1"/>
            <a:r>
              <a:rPr lang="en-US" sz="2000" dirty="0"/>
              <a:t>Cheaper</a:t>
            </a:r>
          </a:p>
          <a:p>
            <a:pPr lvl="1"/>
            <a:r>
              <a:rPr lang="en-US" sz="2000" dirty="0"/>
              <a:t>Repackage required</a:t>
            </a:r>
          </a:p>
          <a:p>
            <a:pPr lvl="1"/>
            <a:r>
              <a:rPr lang="en-US" sz="2000" dirty="0"/>
              <a:t>Packaged by meal</a:t>
            </a:r>
          </a:p>
          <a:p>
            <a:pPr lvl="1"/>
            <a:r>
              <a:rPr lang="en-US" sz="2000" dirty="0"/>
              <a:t>Pre-measured</a:t>
            </a:r>
          </a:p>
          <a:p>
            <a:pPr lvl="1"/>
            <a:r>
              <a:rPr lang="en-US" sz="2000" dirty="0"/>
              <a:t>Instructions attached</a:t>
            </a:r>
          </a:p>
          <a:p>
            <a:pPr lvl="1"/>
            <a:r>
              <a:rPr lang="en-US" sz="2000" dirty="0"/>
              <a:t>All ingredients included</a:t>
            </a:r>
          </a:p>
          <a:p>
            <a:r>
              <a:rPr lang="en-US" sz="2000" dirty="0"/>
              <a:t>Use smallest containers</a:t>
            </a:r>
          </a:p>
          <a:p>
            <a:pPr marL="0" indent="0">
              <a:spcBef>
                <a:spcPts val="0"/>
              </a:spcBef>
              <a:buNone/>
              <a:tabLst>
                <a:tab pos="228600" algn="l"/>
              </a:tabLst>
            </a:pPr>
            <a:r>
              <a:rPr lang="en-US" sz="2000" dirty="0"/>
              <a:t>	possible</a:t>
            </a:r>
          </a:p>
          <a:p>
            <a:r>
              <a:rPr lang="en-US" sz="2000" dirty="0"/>
              <a:t>Minimize trash remaining</a:t>
            </a:r>
          </a:p>
        </p:txBody>
      </p:sp>
      <p:sp>
        <p:nvSpPr>
          <p:cNvPr id="11269" name="Line 10"/>
          <p:cNvSpPr>
            <a:spLocks noChangeShapeType="1"/>
          </p:cNvSpPr>
          <p:nvPr/>
        </p:nvSpPr>
        <p:spPr bwMode="auto">
          <a:xfrm flipV="1">
            <a:off x="3886200" y="1828800"/>
            <a:ext cx="2133600" cy="3581400"/>
          </a:xfrm>
          <a:prstGeom prst="line">
            <a:avLst/>
          </a:prstGeom>
          <a:noFill/>
          <a:ln w="31750">
            <a:solidFill>
              <a:schemeClr val="accent2">
                <a:lumMod val="50000"/>
              </a:schemeClr>
            </a:solidFill>
            <a:round/>
            <a:headEnd/>
            <a:tailEnd type="none" w="med" len="med"/>
          </a:ln>
        </p:spPr>
        <p:txBody>
          <a:bodyPr/>
          <a:lstStyle/>
          <a:p>
            <a:endParaRPr lang="en-US"/>
          </a:p>
        </p:txBody>
      </p:sp>
      <p:sp>
        <p:nvSpPr>
          <p:cNvPr id="11271" name="Line 12"/>
          <p:cNvSpPr>
            <a:spLocks noChangeShapeType="1"/>
          </p:cNvSpPr>
          <p:nvPr/>
        </p:nvSpPr>
        <p:spPr bwMode="auto">
          <a:xfrm flipV="1">
            <a:off x="3733800" y="1828801"/>
            <a:ext cx="2286000" cy="2006583"/>
          </a:xfrm>
          <a:prstGeom prst="line">
            <a:avLst/>
          </a:prstGeom>
          <a:noFill/>
          <a:ln w="31750">
            <a:solidFill>
              <a:schemeClr val="accent2">
                <a:lumMod val="50000"/>
              </a:schemeClr>
            </a:solidFill>
            <a:round/>
            <a:headEnd/>
            <a:tailEnd type="none" w="med" len="med"/>
          </a:ln>
        </p:spPr>
        <p:txBody>
          <a:bodyPr/>
          <a:lstStyle/>
          <a:p>
            <a:endParaRPr lang="en-US"/>
          </a:p>
        </p:txBody>
      </p:sp>
      <p:sp>
        <p:nvSpPr>
          <p:cNvPr id="11272" name="Line 13"/>
          <p:cNvSpPr>
            <a:spLocks noChangeShapeType="1"/>
          </p:cNvSpPr>
          <p:nvPr/>
        </p:nvSpPr>
        <p:spPr bwMode="auto">
          <a:xfrm flipV="1">
            <a:off x="3581400" y="1828802"/>
            <a:ext cx="2438400" cy="711184"/>
          </a:xfrm>
          <a:prstGeom prst="line">
            <a:avLst/>
          </a:prstGeom>
          <a:noFill/>
          <a:ln w="31750">
            <a:solidFill>
              <a:schemeClr val="accent2">
                <a:lumMod val="50000"/>
              </a:schemeClr>
            </a:solidFill>
            <a:round/>
            <a:headEnd/>
            <a:tailEnd type="none" w="med" len="med"/>
          </a:ln>
        </p:spPr>
        <p:txBody>
          <a:bodyPr/>
          <a:lstStyle/>
          <a:p>
            <a:endParaRPr lang="en-US"/>
          </a:p>
        </p:txBody>
      </p:sp>
      <p:cxnSp>
        <p:nvCxnSpPr>
          <p:cNvPr id="2" name="Straight Connector 1">
            <a:extLst>
              <a:ext uri="{FF2B5EF4-FFF2-40B4-BE49-F238E27FC236}">
                <a16:creationId xmlns:a16="http://schemas.microsoft.com/office/drawing/2014/main" id="{CE7ADA71-EC0B-5925-A2DA-E7DF330AF21B}"/>
              </a:ext>
            </a:extLst>
          </p:cNvPr>
          <p:cNvCxnSpPr/>
          <p:nvPr/>
        </p:nvCxnSpPr>
        <p:spPr bwMode="auto">
          <a:xfrm>
            <a:off x="0" y="1219200"/>
            <a:ext cx="9144000" cy="0"/>
          </a:xfrm>
          <a:prstGeom prst="line">
            <a:avLst/>
          </a:prstGeom>
          <a:solidFill>
            <a:schemeClr val="accent1"/>
          </a:solidFill>
          <a:ln w="41275" cap="flat" cmpd="sng" algn="ctr">
            <a:solidFill>
              <a:schemeClr val="bg1"/>
            </a:solidFill>
            <a:prstDash val="solid"/>
            <a:round/>
            <a:headEnd type="none" w="med" len="med"/>
            <a:tailEnd type="none" w="med" len="med"/>
          </a:ln>
          <a:effectLst/>
        </p:spPr>
      </p:cxnSp>
      <p:pic>
        <p:nvPicPr>
          <p:cNvPr id="1026" name="Picture 2" descr="Training – BOY SCOUTS OF AMERICA">
            <a:extLst>
              <a:ext uri="{FF2B5EF4-FFF2-40B4-BE49-F238E27FC236}">
                <a16:creationId xmlns:a16="http://schemas.microsoft.com/office/drawing/2014/main" id="{894821AF-F153-834F-D4EE-B8B10ED1F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533" y="708322"/>
            <a:ext cx="1787080" cy="1798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ackpacking Food for Beginners - Finding, Packing, Preparing | Outdoor ...">
            <a:extLst>
              <a:ext uri="{FF2B5EF4-FFF2-40B4-BE49-F238E27FC236}">
                <a16:creationId xmlns:a16="http://schemas.microsoft.com/office/drawing/2014/main" id="{30B33E83-97EE-F427-64EF-1208F4737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494722"/>
            <a:ext cx="4514850" cy="2390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vert="horz" lIns="91440" tIns="45720" rIns="91440" bIns="45720" rtlCol="0" anchor="t">
            <a:normAutofit/>
          </a:bodyPr>
          <a:lstStyle/>
          <a:p>
            <a:r>
              <a:rPr lang="en-US" dirty="0"/>
              <a:t>Sources - Prepackaged</a:t>
            </a:r>
          </a:p>
        </p:txBody>
      </p:sp>
      <p:sp>
        <p:nvSpPr>
          <p:cNvPr id="8195" name="Rectangle 3"/>
          <p:cNvSpPr>
            <a:spLocks noGrp="1" noChangeArrowheads="1"/>
          </p:cNvSpPr>
          <p:nvPr>
            <p:ph idx="1"/>
          </p:nvPr>
        </p:nvSpPr>
        <p:spPr>
          <a:xfrm>
            <a:off x="609599" y="1371600"/>
            <a:ext cx="5334001" cy="3880773"/>
          </a:xfrm>
        </p:spPr>
        <p:txBody>
          <a:bodyPr>
            <a:noAutofit/>
          </a:bodyPr>
          <a:lstStyle/>
          <a:p>
            <a:r>
              <a:rPr lang="en-US" dirty="0"/>
              <a:t>Freeze-Dried / Dehydrated Food – 5 Crew</a:t>
            </a:r>
          </a:p>
          <a:p>
            <a:r>
              <a:rPr lang="en-US" dirty="0"/>
              <a:t>Required: 5+ packages – Is each package really 2 servings?</a:t>
            </a:r>
          </a:p>
          <a:p>
            <a:r>
              <a:rPr lang="en-US" dirty="0"/>
              <a:t>400-600 calories per pkg (2500+ </a:t>
            </a:r>
            <a:r>
              <a:rPr lang="en-US" dirty="0" err="1"/>
              <a:t>cals</a:t>
            </a:r>
            <a:r>
              <a:rPr lang="en-US" dirty="0"/>
              <a:t>/day)</a:t>
            </a:r>
          </a:p>
          <a:p>
            <a:pPr>
              <a:spcBef>
                <a:spcPts val="400"/>
              </a:spcBef>
            </a:pPr>
            <a:r>
              <a:rPr lang="en-US" sz="1800" dirty="0">
                <a:solidFill>
                  <a:schemeClr val="accent4">
                    <a:lumMod val="10000"/>
                  </a:schemeClr>
                </a:solidFill>
              </a:rPr>
              <a:t>Complete meal – or will you augment with other items?  </a:t>
            </a:r>
            <a:r>
              <a:rPr lang="en-US" sz="1800" i="1" dirty="0">
                <a:solidFill>
                  <a:schemeClr val="accent4">
                    <a:lumMod val="10000"/>
                  </a:schemeClr>
                </a:solidFill>
              </a:rPr>
              <a:t>Likely</a:t>
            </a:r>
          </a:p>
          <a:p>
            <a:r>
              <a:rPr lang="en-US" dirty="0"/>
              <a:t>with other items?</a:t>
            </a:r>
          </a:p>
          <a:p>
            <a:r>
              <a:rPr lang="en-US" dirty="0"/>
              <a:t>Scales up by adding packages</a:t>
            </a:r>
          </a:p>
          <a:p>
            <a:r>
              <a:rPr lang="en-US" dirty="0"/>
              <a:t>Variations:  Primarily limited to what’s in the bag</a:t>
            </a:r>
          </a:p>
          <a:p>
            <a:r>
              <a:rPr lang="en-US" dirty="0"/>
              <a:t>Cost = Approximately $10-$14 each ($50-$70+)</a:t>
            </a:r>
          </a:p>
          <a:p>
            <a:r>
              <a:rPr lang="en-US" dirty="0"/>
              <a:t>Weight = 4-5 oz + water approx. 2 cups (13-16 oz weight) = 17-21 oz each (85-105 oz / meal)</a:t>
            </a:r>
          </a:p>
          <a:p>
            <a:r>
              <a:rPr lang="en-US" dirty="0"/>
              <a:t>Cube = 62 in</a:t>
            </a:r>
            <a:r>
              <a:rPr lang="en-US" baseline="30000" dirty="0"/>
              <a:t>3</a:t>
            </a:r>
            <a:r>
              <a:rPr lang="en-US" dirty="0"/>
              <a:t>  (310 in</a:t>
            </a:r>
            <a:r>
              <a:rPr lang="en-US" baseline="30000" dirty="0"/>
              <a:t>3</a:t>
            </a:r>
            <a:r>
              <a:rPr lang="en-US" dirty="0"/>
              <a:t>)</a:t>
            </a:r>
          </a:p>
          <a:p>
            <a:r>
              <a:rPr lang="en-US" dirty="0"/>
              <a:t>Time: 20-25 minutes</a:t>
            </a:r>
          </a:p>
        </p:txBody>
      </p:sp>
      <p:pic>
        <p:nvPicPr>
          <p:cNvPr id="2052" name="Picture 4" descr="Mountain House Beef Stroganoff with Noodles Freeze Dried Food 2 Serving">
            <a:extLst>
              <a:ext uri="{FF2B5EF4-FFF2-40B4-BE49-F238E27FC236}">
                <a16:creationId xmlns:a16="http://schemas.microsoft.com/office/drawing/2014/main" id="{DF9810EF-0F99-2ECD-3B12-D824739EF0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76" r="11176"/>
          <a:stretch/>
        </p:blipFill>
        <p:spPr bwMode="auto">
          <a:xfrm>
            <a:off x="5943600" y="381000"/>
            <a:ext cx="2743200" cy="264968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ountain House Beef Stroganoff with Noodles Freeze Dried Food 2 Serving">
            <a:extLst>
              <a:ext uri="{FF2B5EF4-FFF2-40B4-BE49-F238E27FC236}">
                <a16:creationId xmlns:a16="http://schemas.microsoft.com/office/drawing/2014/main" id="{8ED7ECE2-F199-E6D5-C086-50E817D19D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13" t="3688" r="59664" b="35706"/>
          <a:stretch/>
        </p:blipFill>
        <p:spPr bwMode="auto">
          <a:xfrm>
            <a:off x="6400800" y="2362200"/>
            <a:ext cx="2543991"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vert="horz" lIns="91440" tIns="45720" rIns="91440" bIns="45720" rtlCol="0" anchor="t">
            <a:normAutofit/>
          </a:bodyPr>
          <a:lstStyle/>
          <a:p>
            <a:r>
              <a:rPr lang="en-US" b="1" dirty="0">
                <a:solidFill>
                  <a:schemeClr val="accent2">
                    <a:lumMod val="75000"/>
                  </a:schemeClr>
                </a:solidFill>
              </a:rPr>
              <a:t>Sources – Supermarket</a:t>
            </a:r>
          </a:p>
        </p:txBody>
      </p:sp>
      <p:sp>
        <p:nvSpPr>
          <p:cNvPr id="5" name="TextBox 4"/>
          <p:cNvSpPr txBox="1"/>
          <p:nvPr/>
        </p:nvSpPr>
        <p:spPr>
          <a:xfrm>
            <a:off x="12344400" y="3943203"/>
            <a:ext cx="1838325" cy="369888"/>
          </a:xfrm>
          <a:prstGeom prst="rect">
            <a:avLst/>
          </a:prstGeom>
          <a:noFill/>
          <a:ln w="28575">
            <a:solidFill>
              <a:srgbClr val="FF0000"/>
            </a:solidFill>
          </a:ln>
        </p:spPr>
        <p:txBody>
          <a:bodyPr wrap="none">
            <a:spAutoFit/>
          </a:bodyPr>
          <a:lstStyle/>
          <a:p>
            <a:pPr eaLnBrk="0" hangingPunct="0">
              <a:defRPr/>
            </a:pPr>
            <a:r>
              <a:rPr lang="en-US" sz="1800" dirty="0">
                <a:solidFill>
                  <a:srgbClr val="FF0000"/>
                </a:solidFill>
                <a:latin typeface="+mj-lt"/>
                <a:cs typeface="+mn-cs"/>
              </a:rPr>
              <a:t>Vegetarian ???</a:t>
            </a:r>
          </a:p>
        </p:txBody>
      </p:sp>
      <p:sp>
        <p:nvSpPr>
          <p:cNvPr id="2" name="TextBox 1">
            <a:extLst>
              <a:ext uri="{FF2B5EF4-FFF2-40B4-BE49-F238E27FC236}">
                <a16:creationId xmlns:a16="http://schemas.microsoft.com/office/drawing/2014/main" id="{ED9F5834-D671-2D1B-979C-3E35E8B39168}"/>
              </a:ext>
            </a:extLst>
          </p:cNvPr>
          <p:cNvSpPr txBox="1"/>
          <p:nvPr/>
        </p:nvSpPr>
        <p:spPr>
          <a:xfrm>
            <a:off x="5410201" y="2659082"/>
            <a:ext cx="3505199" cy="3970318"/>
          </a:xfrm>
          <a:prstGeom prst="rect">
            <a:avLst/>
          </a:prstGeom>
          <a:solidFill>
            <a:schemeClr val="bg1"/>
          </a:solidFill>
          <a:ln w="25400">
            <a:solidFill>
              <a:srgbClr val="3333CC"/>
            </a:solidFill>
          </a:ln>
        </p:spPr>
        <p:txBody>
          <a:bodyPr wrap="square" rtlCol="0">
            <a:spAutoFit/>
          </a:bodyPr>
          <a:lstStyle/>
          <a:p>
            <a:pPr>
              <a:buFontTx/>
              <a:buNone/>
            </a:pPr>
            <a:r>
              <a:rPr lang="en-US" sz="1800" b="1" u="sng" dirty="0">
                <a:solidFill>
                  <a:schemeClr val="accent4">
                    <a:lumMod val="10000"/>
                  </a:schemeClr>
                </a:solidFill>
              </a:rPr>
              <a:t>BCOLS Blend Recipe – 5 Crew</a:t>
            </a:r>
            <a:endParaRPr lang="en-US" sz="1800" dirty="0">
              <a:solidFill>
                <a:schemeClr val="accent4">
                  <a:lumMod val="10000"/>
                </a:schemeClr>
              </a:solidFill>
            </a:endParaRPr>
          </a:p>
          <a:p>
            <a:pPr marL="342900" indent="-342900">
              <a:buFont typeface="Arial" panose="020B0604020202020204" pitchFamily="34" charset="0"/>
              <a:buChar char="•"/>
            </a:pPr>
            <a:r>
              <a:rPr lang="en-US" sz="1800" dirty="0">
                <a:solidFill>
                  <a:schemeClr val="accent4">
                    <a:lumMod val="10000"/>
                  </a:schemeClr>
                </a:solidFill>
              </a:rPr>
              <a:t>Ramen noodles:  2 pkgs (w/o flavor pkt)</a:t>
            </a:r>
          </a:p>
          <a:p>
            <a:pPr marL="342900" indent="-342900">
              <a:buFont typeface="Arial" panose="020B0604020202020204" pitchFamily="34" charset="0"/>
              <a:buChar char="•"/>
            </a:pPr>
            <a:r>
              <a:rPr lang="en-US" sz="1800" dirty="0">
                <a:solidFill>
                  <a:schemeClr val="accent4">
                    <a:lumMod val="10000"/>
                  </a:schemeClr>
                </a:solidFill>
              </a:rPr>
              <a:t>Instant rice:  4 cups</a:t>
            </a:r>
          </a:p>
          <a:p>
            <a:pPr marL="342900" indent="-342900">
              <a:buFont typeface="Arial" panose="020B0604020202020204" pitchFamily="34" charset="0"/>
              <a:buChar char="•"/>
            </a:pPr>
            <a:r>
              <a:rPr lang="en-US" dirty="0">
                <a:solidFill>
                  <a:schemeClr val="accent4">
                    <a:lumMod val="10000"/>
                  </a:schemeClr>
                </a:solidFill>
              </a:rPr>
              <a:t>Dried vegetable mix: 1 cup</a:t>
            </a:r>
          </a:p>
          <a:p>
            <a:pPr marL="342900" indent="-342900">
              <a:buFont typeface="Arial" panose="020B0604020202020204" pitchFamily="34" charset="0"/>
              <a:buChar char="•"/>
            </a:pPr>
            <a:r>
              <a:rPr lang="en-US" sz="1800" dirty="0">
                <a:solidFill>
                  <a:schemeClr val="accent4">
                    <a:lumMod val="10000"/>
                  </a:schemeClr>
                </a:solidFill>
              </a:rPr>
              <a:t>Dried broccoli: 1 cup</a:t>
            </a:r>
          </a:p>
          <a:p>
            <a:pPr marL="342900" indent="-342900">
              <a:buFont typeface="Arial" panose="020B0604020202020204" pitchFamily="34" charset="0"/>
              <a:buChar char="•"/>
            </a:pPr>
            <a:r>
              <a:rPr lang="en-US" sz="1800" dirty="0">
                <a:solidFill>
                  <a:schemeClr val="accent4">
                    <a:lumMod val="10000"/>
                  </a:schemeClr>
                </a:solidFill>
              </a:rPr>
              <a:t>Chicken gravy:  1 envelope</a:t>
            </a:r>
          </a:p>
          <a:p>
            <a:pPr marL="342900" indent="-342900">
              <a:buFont typeface="Arial" panose="020B0604020202020204" pitchFamily="34" charset="0"/>
              <a:buChar char="•"/>
            </a:pPr>
            <a:r>
              <a:rPr lang="en-US" sz="1800" dirty="0">
                <a:solidFill>
                  <a:schemeClr val="accent4">
                    <a:lumMod val="10000"/>
                  </a:schemeClr>
                </a:solidFill>
              </a:rPr>
              <a:t>Chicken or Vegetable soup:  1 envelope </a:t>
            </a:r>
          </a:p>
          <a:p>
            <a:pPr marL="342900" indent="-342900">
              <a:buFont typeface="Arial" panose="020B0604020202020204" pitchFamily="34" charset="0"/>
              <a:buChar char="•"/>
            </a:pPr>
            <a:r>
              <a:rPr lang="en-US" sz="1800" dirty="0">
                <a:solidFill>
                  <a:schemeClr val="accent4">
                    <a:lumMod val="10000"/>
                  </a:schemeClr>
                </a:solidFill>
              </a:rPr>
              <a:t>Onion soup:  1 envelope</a:t>
            </a:r>
          </a:p>
          <a:p>
            <a:pPr marL="342900" indent="-342900">
              <a:buFont typeface="Arial" panose="020B0604020202020204" pitchFamily="34" charset="0"/>
              <a:buChar char="•"/>
            </a:pPr>
            <a:r>
              <a:rPr lang="en-US" sz="1800" dirty="0">
                <a:solidFill>
                  <a:schemeClr val="accent4">
                    <a:lumMod val="10000"/>
                  </a:schemeClr>
                </a:solidFill>
              </a:rPr>
              <a:t>Protein choice:  4.5 oz cans (4) – chicken, salmon, tuna</a:t>
            </a:r>
          </a:p>
          <a:p>
            <a:pPr marL="342900" indent="-342900">
              <a:buFont typeface="Arial" panose="020B0604020202020204" pitchFamily="34" charset="0"/>
              <a:buChar char="•"/>
            </a:pPr>
            <a:r>
              <a:rPr lang="en-US" dirty="0">
                <a:solidFill>
                  <a:schemeClr val="accent4">
                    <a:lumMod val="10000"/>
                  </a:schemeClr>
                </a:solidFill>
              </a:rPr>
              <a:t>Water: 10-12 cups</a:t>
            </a:r>
            <a:endParaRPr lang="en-US" sz="1800" dirty="0">
              <a:solidFill>
                <a:schemeClr val="accent4">
                  <a:lumMod val="10000"/>
                </a:schemeClr>
              </a:solidFill>
            </a:endParaRPr>
          </a:p>
          <a:p>
            <a:pPr marL="342900" indent="-342900">
              <a:buFont typeface="Arial" panose="020B0604020202020204" pitchFamily="34" charset="0"/>
              <a:buChar char="•"/>
            </a:pPr>
            <a:r>
              <a:rPr lang="en-US" dirty="0">
                <a:solidFill>
                  <a:schemeClr val="accent4">
                    <a:lumMod val="10000"/>
                  </a:schemeClr>
                </a:solidFill>
              </a:rPr>
              <a:t>Optional: beans, spices</a:t>
            </a:r>
            <a:r>
              <a:rPr lang="en-US" sz="1800" dirty="0">
                <a:solidFill>
                  <a:schemeClr val="accent4">
                    <a:lumMod val="10000"/>
                  </a:schemeClr>
                </a:solidFill>
              </a:rPr>
              <a:t>*</a:t>
            </a:r>
          </a:p>
        </p:txBody>
      </p:sp>
      <p:sp>
        <p:nvSpPr>
          <p:cNvPr id="3" name="Rectangle 3">
            <a:extLst>
              <a:ext uri="{FF2B5EF4-FFF2-40B4-BE49-F238E27FC236}">
                <a16:creationId xmlns:a16="http://schemas.microsoft.com/office/drawing/2014/main" id="{8BF00FBD-5249-9169-2A9A-C4E642106808}"/>
              </a:ext>
            </a:extLst>
          </p:cNvPr>
          <p:cNvSpPr txBox="1">
            <a:spLocks noChangeArrowheads="1"/>
          </p:cNvSpPr>
          <p:nvPr/>
        </p:nvSpPr>
        <p:spPr>
          <a:xfrm>
            <a:off x="609599" y="1371600"/>
            <a:ext cx="6172201" cy="3880773"/>
          </a:xfrm>
          <a:prstGeom prst="rect">
            <a:avLst/>
          </a:prstGeom>
        </p:spPr>
        <p:txBody>
          <a:bodyPr vert="horz" lIns="91440" tIns="45720" rIns="91440" bIns="45720" rtlCol="0">
            <a:noAutofit/>
          </a:bodyPr>
          <a:lstStyle>
            <a:lvl1pPr marL="230188" indent="-230188" algn="l" defTabSz="457200" rtl="0" eaLnBrk="1" latinLnBrk="0" hangingPunct="1">
              <a:spcBef>
                <a:spcPts val="1000"/>
              </a:spcBef>
              <a:spcAft>
                <a:spcPts val="0"/>
              </a:spcAft>
              <a:buClr>
                <a:schemeClr val="accent2">
                  <a:lumMod val="75000"/>
                </a:schemeClr>
              </a:buClr>
              <a:buSzPct val="120000"/>
              <a:buFont typeface="Arial" panose="020B0604020202020204" pitchFamily="34" charset="0"/>
              <a:buChar char="•"/>
              <a:defRPr sz="1800" kern="1200">
                <a:solidFill>
                  <a:schemeClr val="tx1">
                    <a:lumMod val="75000"/>
                    <a:lumOff val="25000"/>
                  </a:schemeClr>
                </a:solidFill>
                <a:latin typeface="+mn-lt"/>
                <a:ea typeface="+mn-ea"/>
                <a:cs typeface="+mn-cs"/>
              </a:defRPr>
            </a:lvl1pPr>
            <a:lvl2pPr marL="461963" indent="-231775" algn="l" defTabSz="457200" rtl="0" eaLnBrk="1" latinLnBrk="0" hangingPunct="1">
              <a:spcBef>
                <a:spcPts val="1000"/>
              </a:spcBef>
              <a:spcAft>
                <a:spcPts val="0"/>
              </a:spcAft>
              <a:buClr>
                <a:schemeClr val="accent2">
                  <a:lumMod val="75000"/>
                </a:schemeClr>
              </a:buClr>
              <a:buSzPct val="160000"/>
              <a:buFont typeface="Trebuchet MS" panose="020B0603020202020204" pitchFamily="34" charset="0"/>
              <a:buChar char="–"/>
              <a:defRPr sz="1400" kern="1200">
                <a:solidFill>
                  <a:schemeClr val="tx1">
                    <a:lumMod val="75000"/>
                    <a:lumOff val="25000"/>
                  </a:schemeClr>
                </a:solidFill>
                <a:latin typeface="+mn-lt"/>
                <a:ea typeface="+mn-ea"/>
                <a:cs typeface="+mn-cs"/>
              </a:defRPr>
            </a:lvl2pPr>
            <a:lvl3pPr marL="684213" indent="-222250" algn="l" defTabSz="457200" rtl="0" eaLnBrk="1" latinLnBrk="0" hangingPunct="1">
              <a:spcBef>
                <a:spcPts val="1000"/>
              </a:spcBef>
              <a:spcAft>
                <a:spcPts val="0"/>
              </a:spcAft>
              <a:buClr>
                <a:schemeClr val="accent2">
                  <a:lumMod val="75000"/>
                </a:schemeClr>
              </a:buClr>
              <a:buSzPct val="100000"/>
              <a:buFont typeface="Courier New" panose="02070309020205020404" pitchFamily="49" charset="0"/>
              <a:buChar char="o"/>
              <a:defRPr sz="1400" kern="1200">
                <a:solidFill>
                  <a:schemeClr val="tx1">
                    <a:lumMod val="75000"/>
                    <a:lumOff val="25000"/>
                  </a:schemeClr>
                </a:solidFill>
                <a:latin typeface="+mn-lt"/>
                <a:ea typeface="+mn-ea"/>
                <a:cs typeface="+mn-cs"/>
              </a:defRPr>
            </a:lvl3pPr>
            <a:lvl4pPr marL="914400" indent="-230188" algn="l" defTabSz="457200" rtl="0" eaLnBrk="1" latinLnBrk="0" hangingPunct="1">
              <a:spcBef>
                <a:spcPts val="1000"/>
              </a:spcBef>
              <a:spcAft>
                <a:spcPts val="0"/>
              </a:spcAft>
              <a:buClr>
                <a:schemeClr val="accent2">
                  <a:lumMod val="75000"/>
                </a:schemeClr>
              </a:buClr>
              <a:buSzPct val="100000"/>
              <a:buFont typeface="Courier New" panose="02070309020205020404" pitchFamily="49" charset="0"/>
              <a:buChar char="o"/>
              <a:defRPr sz="1400" kern="1200">
                <a:solidFill>
                  <a:schemeClr val="tx1">
                    <a:lumMod val="75000"/>
                    <a:lumOff val="25000"/>
                  </a:schemeClr>
                </a:solidFill>
                <a:latin typeface="+mn-lt"/>
                <a:ea typeface="+mn-ea"/>
                <a:cs typeface="+mn-cs"/>
              </a:defRPr>
            </a:lvl4pPr>
            <a:lvl5pPr marL="1144588" indent="-230188" algn="l" defTabSz="457200" rtl="0" eaLnBrk="1" latinLnBrk="0" hangingPunct="1">
              <a:spcBef>
                <a:spcPts val="1000"/>
              </a:spcBef>
              <a:spcAft>
                <a:spcPts val="0"/>
              </a:spcAft>
              <a:buClr>
                <a:schemeClr val="accent2">
                  <a:lumMod val="75000"/>
                </a:schemeClr>
              </a:buClr>
              <a:buSzPct val="100000"/>
              <a:buFont typeface="Courier New" panose="02070309020205020404" pitchFamily="49" charset="0"/>
              <a:buChar char="o"/>
              <a:defRPr sz="14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t>Store bought &amp; Re-Packages – 5 Crew</a:t>
            </a:r>
          </a:p>
          <a:p>
            <a:r>
              <a:rPr lang="en-US" dirty="0"/>
              <a:t>3320 calories = 664 </a:t>
            </a:r>
            <a:r>
              <a:rPr lang="en-US" dirty="0" err="1"/>
              <a:t>cals</a:t>
            </a:r>
            <a:r>
              <a:rPr lang="en-US" dirty="0"/>
              <a:t>/person (2500+ </a:t>
            </a:r>
            <a:r>
              <a:rPr lang="en-US" dirty="0" err="1"/>
              <a:t>cals</a:t>
            </a:r>
            <a:r>
              <a:rPr lang="en-US" dirty="0"/>
              <a:t>/day)</a:t>
            </a:r>
          </a:p>
          <a:p>
            <a:r>
              <a:rPr lang="en-US" dirty="0"/>
              <a:t>Complete meal</a:t>
            </a:r>
          </a:p>
          <a:p>
            <a:r>
              <a:rPr lang="en-US" dirty="0"/>
              <a:t>Scales up by adding rice and protein</a:t>
            </a:r>
          </a:p>
          <a:p>
            <a:r>
              <a:rPr lang="en-US" dirty="0"/>
              <a:t>Variations:  Many – vegetables, proteins,</a:t>
            </a:r>
          </a:p>
          <a:p>
            <a:pPr marL="0" indent="0">
              <a:spcBef>
                <a:spcPts val="0"/>
              </a:spcBef>
              <a:buNone/>
              <a:tabLst>
                <a:tab pos="233363" algn="l"/>
              </a:tabLst>
            </a:pPr>
            <a:r>
              <a:rPr lang="en-US" dirty="0"/>
              <a:t> 	spices, noodles/rice</a:t>
            </a:r>
          </a:p>
          <a:p>
            <a:r>
              <a:rPr lang="en-US" dirty="0"/>
              <a:t>Cost = Approximately $3 each ($15+)</a:t>
            </a:r>
          </a:p>
          <a:p>
            <a:r>
              <a:rPr lang="en-US" dirty="0"/>
              <a:t>Weight = 21 oz mix + 26 oz protein </a:t>
            </a:r>
          </a:p>
          <a:p>
            <a:pPr marL="0" indent="0">
              <a:spcBef>
                <a:spcPts val="0"/>
              </a:spcBef>
              <a:buNone/>
              <a:tabLst>
                <a:tab pos="233363" algn="l"/>
              </a:tabLst>
            </a:pPr>
            <a:r>
              <a:rPr lang="en-US" dirty="0"/>
              <a:t>	+ 100 oz water = 146 oz</a:t>
            </a:r>
          </a:p>
          <a:p>
            <a:r>
              <a:rPr lang="en-US" dirty="0"/>
              <a:t>Cube = 320 in</a:t>
            </a:r>
            <a:r>
              <a:rPr lang="en-US" baseline="30000" dirty="0"/>
              <a:t>3</a:t>
            </a:r>
            <a:endParaRPr lang="en-US" dirty="0"/>
          </a:p>
          <a:p>
            <a:r>
              <a:rPr lang="en-US" dirty="0"/>
              <a:t>Time: 25-30 minutes</a:t>
            </a:r>
          </a:p>
          <a:p>
            <a:endParaRPr lang="en-US" sz="1000" dirty="0"/>
          </a:p>
          <a:p>
            <a:pPr marL="0" indent="0">
              <a:buNone/>
              <a:tabLst>
                <a:tab pos="233363" algn="l"/>
              </a:tabLst>
            </a:pPr>
            <a:r>
              <a:rPr lang="en-US" dirty="0">
                <a:solidFill>
                  <a:srgbClr val="C00000"/>
                </a:solidFill>
              </a:rPr>
              <a:t>*	Another thought – add the protein and</a:t>
            </a:r>
          </a:p>
          <a:p>
            <a:pPr marL="0" indent="0">
              <a:spcBef>
                <a:spcPts val="0"/>
              </a:spcBef>
              <a:buNone/>
              <a:tabLst>
                <a:tab pos="233363" algn="l"/>
              </a:tabLst>
            </a:pPr>
            <a:r>
              <a:rPr lang="en-US" dirty="0">
                <a:solidFill>
                  <a:srgbClr val="C00000"/>
                </a:solidFill>
              </a:rPr>
              <a:t>	spices to each individual serving</a:t>
            </a:r>
          </a:p>
        </p:txBody>
      </p:sp>
      <p:sp>
        <p:nvSpPr>
          <p:cNvPr id="11" name="TextBox 10">
            <a:extLst>
              <a:ext uri="{FF2B5EF4-FFF2-40B4-BE49-F238E27FC236}">
                <a16:creationId xmlns:a16="http://schemas.microsoft.com/office/drawing/2014/main" id="{AF73DA68-4123-F636-87CB-4917FF800BB4}"/>
              </a:ext>
            </a:extLst>
          </p:cNvPr>
          <p:cNvSpPr txBox="1"/>
          <p:nvPr/>
        </p:nvSpPr>
        <p:spPr>
          <a:xfrm>
            <a:off x="6019801" y="228600"/>
            <a:ext cx="2895600" cy="646331"/>
          </a:xfrm>
          <a:prstGeom prst="rect">
            <a:avLst/>
          </a:prstGeom>
          <a:solidFill>
            <a:schemeClr val="bg1"/>
          </a:solidFill>
          <a:ln w="25400">
            <a:solidFill>
              <a:srgbClr val="C00000"/>
            </a:solidFill>
          </a:ln>
        </p:spPr>
        <p:txBody>
          <a:bodyPr wrap="square" rtlCol="0">
            <a:spAutoFit/>
          </a:bodyPr>
          <a:lstStyle/>
          <a:p>
            <a:pPr algn="ctr">
              <a:buFontTx/>
              <a:buNone/>
            </a:pPr>
            <a:r>
              <a:rPr lang="en-US" sz="1800" b="1" dirty="0">
                <a:solidFill>
                  <a:srgbClr val="C00000"/>
                </a:solidFill>
              </a:rPr>
              <a:t>Many On-Line Sources Now Available</a:t>
            </a:r>
            <a:endParaRPr lang="en-US" sz="1800"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 - &amp;quot;Where Trail Cooking Fits In&amp;quot;&quot;/&gt;&lt;property id=&quot;20307&quot; value=&quot;280&quot;/&gt;&lt;/object&gt;&lt;object type=&quot;3&quot; unique_id=&quot;10006&quot;&gt;&lt;property id=&quot;20148&quot; value=&quot;5&quot;/&gt;&lt;property id=&quot;20300&quot; value=&quot;Slide 3&quot;/&gt;&lt;property id=&quot;20307&quot; value=&quot;257&quot;/&gt;&lt;/object&gt;&lt;object type=&quot;3&quot; unique_id=&quot;10007&quot;&gt;&lt;property id=&quot;20148&quot; value=&quot;5&quot;/&gt;&lt;property id=&quot;20300&quot; value=&quot;Slide 4 - &amp;quot;How It Fits Together&amp;quot;&quot;/&gt;&lt;property id=&quot;20307&quot; value=&quot;258&quot;/&gt;&lt;/object&gt;&lt;object type=&quot;3&quot; unique_id=&quot;10008&quot;&gt;&lt;property id=&quot;20148&quot; value=&quot;5&quot;/&gt;&lt;property id=&quot;20300&quot; value=&quot;Slide 5 - &amp;quot;Menu Planning&amp;quot;&quot;/&gt;&lt;property id=&quot;20307&quot; value=&quot;259&quot;/&gt;&lt;/object&gt;&lt;object type=&quot;3&quot; unique_id=&quot;10009&quot;&gt;&lt;property id=&quot;20148&quot; value=&quot;5&quot;/&gt;&lt;property id=&quot;20300&quot; value=&quot;Slide 6 - &amp;quot;Approx     Fuel Mix&amp;quot;&quot;/&gt;&lt;property id=&quot;20307&quot; value=&quot;260&quot;/&gt;&lt;/object&gt;&lt;object type=&quot;3&quot; unique_id=&quot;10010&quot;&gt;&lt;property id=&quot;20148&quot; value=&quot;5&quot;/&gt;&lt;property id=&quot;20300&quot; value=&quot;Slide 7 - &amp;quot;Sources - Prepackaged&amp;quot;&quot;/&gt;&lt;property id=&quot;20307&quot; value=&quot;261&quot;/&gt;&lt;/object&gt;&lt;object type=&quot;3&quot; unique_id=&quot;10011&quot;&gt;&lt;property id=&quot;20148&quot; value=&quot;5&quot;/&gt;&lt;property id=&quot;20300&quot; value=&quot;Slide 8 - &amp;quot;Sources – Supermarket&amp;quot;&quot;/&gt;&lt;property id=&quot;20307&quot; value=&quot;282&quot;/&gt;&lt;/object&gt;&lt;object type=&quot;3&quot; unique_id=&quot;10012&quot;&gt;&lt;property id=&quot;20148&quot; value=&quot;5&quot;/&gt;&lt;property id=&quot;20300&quot; value=&quot;Slide 10 - &amp;quot;Packaging&amp;quot;&quot;/&gt;&lt;property id=&quot;20307&quot; value=&quot;281&quot;/&gt;&lt;/object&gt;&lt;object type=&quot;3&quot; unique_id=&quot;10013&quot;&gt;&lt;property id=&quot;20148&quot; value=&quot;5&quot;/&gt;&lt;property id=&quot;20300&quot; value=&quot;Slide 11 - &amp;quot;Keep It Fun&amp;quot;&quot;/&gt;&lt;property id=&quot;20307&quot; value=&quot;262&quot;/&gt;&lt;/object&gt;&lt;object type=&quot;3&quot; unique_id=&quot;10014&quot;&gt;&lt;property id=&quot;20148&quot; value=&quot;5&quot;/&gt;&lt;property id=&quot;20300&quot; value=&quot;Slide 12 - &amp;quot;Some Tips&amp;quot;&quot;/&gt;&lt;property id=&quot;20307&quot; value=&quot;263&quot;/&gt;&lt;/object&gt;&lt;object type=&quot;3&quot; unique_id=&quot;10015&quot;&gt;&lt;property id=&quot;20148&quot; value=&quot;5&quot;/&gt;&lt;property id=&quot;20300&quot; value=&quot;Slide 13 - &amp;quot;Cooking with Plastic Bags&amp;quot;&quot;/&gt;&lt;property id=&quot;20307&quot; value=&quot;272&quot;/&gt;&lt;/object&gt;&lt;object type=&quot;3&quot; unique_id=&quot;10017&quot;&gt;&lt;property id=&quot;20148&quot; value=&quot;5&quot;/&gt;&lt;property id=&quot;20300&quot; value=&quot;Slide 20 - &amp;quot;Safe Food Handling&amp;quot;&quot;/&gt;&lt;property id=&quot;20307&quot; value=&quot;278&quot;/&gt;&lt;/object&gt;&lt;object type=&quot;3&quot; unique_id=&quot;10018&quot;&gt;&lt;property id=&quot;20148&quot; value=&quot;5&quot;/&gt;&lt;property id=&quot;20300&quot; value=&quot;Slide 17 - &amp;quot;Clean-up&amp;quot;&quot;/&gt;&lt;property id=&quot;20307&quot; value=&quot;277&quot;/&gt;&lt;/object&gt;&lt;object type=&quot;3&quot; unique_id=&quot;10019&quot;&gt;&lt;property id=&quot;20148&quot; value=&quot;5&quot;/&gt;&lt;property id=&quot;20300&quot; value=&quot;Slide 18 - &amp;quot; The 3-Pot Method&amp;quot;&quot;/&gt;&lt;property id=&quot;20307&quot; value=&quot;264&quot;/&gt;&lt;/object&gt;&lt;object type=&quot;3&quot; unique_id=&quot;10020&quot;&gt;&lt;property id=&quot;20148&quot; value=&quot;5&quot;/&gt;&lt;property id=&quot;20300&quot; value=&quot;Slide 14&quot;/&gt;&lt;property id=&quot;20307&quot; value=&quot;283&quot;/&gt;&lt;/object&gt;&lt;object type=&quot;3&quot; unique_id=&quot;10021&quot;&gt;&lt;property id=&quot;20148&quot; value=&quot;5&quot;/&gt;&lt;property id=&quot;20300&quot; value=&quot;Slide 15 - &amp;quot;Sum-up Of Test Drive&amp;quot;&quot;/&gt;&lt;property id=&quot;20307&quot; value=&quot;284&quot;/&gt;&lt;/object&gt;&lt;object type=&quot;3&quot; unique_id=&quot;10022&quot;&gt;&lt;property id=&quot;20148&quot; value=&quot;5&quot;/&gt;&lt;property id=&quot;20300&quot; value=&quot;Slide 16 - &amp;quot;The Test Drive Continues&amp;quot;&quot;/&gt;&lt;property id=&quot;20307&quot; value=&quot;285&quot;/&gt;&lt;/object&gt;&lt;object type=&quot;3&quot; unique_id=&quot;10247&quot;&gt;&lt;property id=&quot;20148&quot; value=&quot;5&quot;/&gt;&lt;property id=&quot;20300&quot; value=&quot;Slide 9 - &amp;quot;Sources - Other&amp;quot;&quot;/&gt;&lt;property id=&quot;20307&quot; value=&quot;286&quot;/&gt;&lt;/object&gt;&lt;object type=&quot;3&quot; unique_id=&quot;580613&quot;&gt;&lt;property id=&quot;20148&quot; value=&quot;5&quot;/&gt;&lt;property id=&quot;20300&quot; value=&quot;Slide 19&quot;/&gt;&lt;property id=&quot;20307&quot; value=&quot;288&quot;/&gt;&lt;/object&gt;&lt;/object&gt;&lt;/object&gt;&lt;/database&gt;"/>
  <p:tag name="SECTOMILLISECCONVERTED"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8339</TotalTime>
  <Pages>16</Pages>
  <Words>2966</Words>
  <Application>Microsoft Office PowerPoint</Application>
  <PresentationFormat>On-screen Show (4:3)</PresentationFormat>
  <Paragraphs>380</Paragraphs>
  <Slides>16</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Courier New</vt:lpstr>
      <vt:lpstr>Times New Roman</vt:lpstr>
      <vt:lpstr>Trebuchet MS</vt:lpstr>
      <vt:lpstr>Wingdings</vt:lpstr>
      <vt:lpstr>Wingdings 3</vt:lpstr>
      <vt:lpstr>Facet</vt:lpstr>
      <vt:lpstr>Trail Cooking Safety</vt:lpstr>
      <vt:lpstr>Cooking Outdoors is Essential to Scouting</vt:lpstr>
      <vt:lpstr>Where Trail Cooking Fits In</vt:lpstr>
      <vt:lpstr>How It Fits Together Relax, Recreate &amp; Re-fuel</vt:lpstr>
      <vt:lpstr>Menu Planning</vt:lpstr>
      <vt:lpstr>Approximate    Fuel Mix</vt:lpstr>
      <vt:lpstr>Re-Packaging Food</vt:lpstr>
      <vt:lpstr>Sources - Prepackaged</vt:lpstr>
      <vt:lpstr>Sources – Supermarket</vt:lpstr>
      <vt:lpstr>Keep It Fun</vt:lpstr>
      <vt:lpstr>Leave No Trace</vt:lpstr>
      <vt:lpstr>Risk Management</vt:lpstr>
      <vt:lpstr>Risk Mgmt - Safe Food Handling</vt:lpstr>
      <vt:lpstr> The 3-Pot Method</vt:lpstr>
      <vt:lpstr>Some Tips</vt:lpstr>
      <vt:lpstr>RULE #1  YOUR BRAIN IS THE BEST SAFETY DEVICE  BE SURE TO USE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AIR-7.2</dc:creator>
  <cp:lastModifiedBy>G Barber</cp:lastModifiedBy>
  <cp:revision>93</cp:revision>
  <cp:lastPrinted>2024-02-24T07:30:26Z</cp:lastPrinted>
  <dcterms:created xsi:type="dcterms:W3CDTF">1995-10-12T02:24:04Z</dcterms:created>
  <dcterms:modified xsi:type="dcterms:W3CDTF">2025-02-17T04:44:13Z</dcterms:modified>
</cp:coreProperties>
</file>