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Lst>
  <p:notesMasterIdLst>
    <p:notesMasterId r:id="rId25"/>
  </p:notesMasterIdLst>
  <p:sldIdLst>
    <p:sldId id="2145707827" r:id="rId2"/>
    <p:sldId id="294" r:id="rId3"/>
    <p:sldId id="295" r:id="rId4"/>
    <p:sldId id="282" r:id="rId5"/>
    <p:sldId id="297" r:id="rId6"/>
    <p:sldId id="296" r:id="rId7"/>
    <p:sldId id="298" r:id="rId8"/>
    <p:sldId id="310" r:id="rId9"/>
    <p:sldId id="309" r:id="rId10"/>
    <p:sldId id="291" r:id="rId11"/>
    <p:sldId id="300" r:id="rId12"/>
    <p:sldId id="299" r:id="rId13"/>
    <p:sldId id="301" r:id="rId14"/>
    <p:sldId id="302" r:id="rId15"/>
    <p:sldId id="303" r:id="rId16"/>
    <p:sldId id="304" r:id="rId17"/>
    <p:sldId id="307" r:id="rId18"/>
    <p:sldId id="308" r:id="rId19"/>
    <p:sldId id="268" r:id="rId20"/>
    <p:sldId id="287" r:id="rId21"/>
    <p:sldId id="285" r:id="rId22"/>
    <p:sldId id="306" r:id="rId23"/>
    <p:sldId id="214570782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6"/>
    <p:restoredTop sz="96353"/>
  </p:normalViewPr>
  <p:slideViewPr>
    <p:cSldViewPr snapToGrid="0">
      <p:cViewPr varScale="1">
        <p:scale>
          <a:sx n="86" d="100"/>
          <a:sy n="86" d="100"/>
        </p:scale>
        <p:origin x="534" y="90"/>
      </p:cViewPr>
      <p:guideLst/>
    </p:cSldViewPr>
  </p:slideViewPr>
  <p:notesTextViewPr>
    <p:cViewPr>
      <p:scale>
        <a:sx n="1" d="1"/>
        <a:sy n="1" d="1"/>
      </p:scale>
      <p:origin x="0" y="0"/>
    </p:cViewPr>
  </p:notesTextViewPr>
  <p:notesViewPr>
    <p:cSldViewPr snapToGrid="0">
      <p:cViewPr>
        <p:scale>
          <a:sx n="147" d="100"/>
          <a:sy n="147" d="100"/>
        </p:scale>
        <p:origin x="160" y="-1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1FBCEA-E361-4E7B-9163-F86F08F403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E99A5F3-F648-4F95-8955-148F12E04EA2}">
      <dgm:prSet/>
      <dgm:spPr/>
      <dgm:t>
        <a:bodyPr/>
        <a:lstStyle/>
        <a:p>
          <a:r>
            <a:rPr lang="en-US" dirty="0"/>
            <a:t>Burnout</a:t>
          </a:r>
        </a:p>
      </dgm:t>
    </dgm:pt>
    <dgm:pt modelId="{D1B2FC6B-4CD0-42A4-9B84-34589681447F}" type="parTrans" cxnId="{0BC03C9F-A9F8-4FEC-A06E-98AB051749C6}">
      <dgm:prSet/>
      <dgm:spPr/>
      <dgm:t>
        <a:bodyPr/>
        <a:lstStyle/>
        <a:p>
          <a:endParaRPr lang="en-US"/>
        </a:p>
      </dgm:t>
    </dgm:pt>
    <dgm:pt modelId="{ECE50683-4221-43A2-8604-8FD54307541E}" type="sibTrans" cxnId="{0BC03C9F-A9F8-4FEC-A06E-98AB051749C6}">
      <dgm:prSet/>
      <dgm:spPr/>
      <dgm:t>
        <a:bodyPr/>
        <a:lstStyle/>
        <a:p>
          <a:endParaRPr lang="en-US"/>
        </a:p>
      </dgm:t>
    </dgm:pt>
    <dgm:pt modelId="{190F5BB9-AB10-40C7-839C-892494412236}">
      <dgm:prSet/>
      <dgm:spPr/>
      <dgm:t>
        <a:bodyPr/>
        <a:lstStyle/>
        <a:p>
          <a:r>
            <a:rPr lang="en-US"/>
            <a:t>Others don’t get a chance</a:t>
          </a:r>
        </a:p>
      </dgm:t>
    </dgm:pt>
    <dgm:pt modelId="{654B9F76-3D5A-4F34-9226-1907330E0085}" type="parTrans" cxnId="{82C3646A-02B1-484C-AD7C-69B1CEDDC0CB}">
      <dgm:prSet/>
      <dgm:spPr/>
      <dgm:t>
        <a:bodyPr/>
        <a:lstStyle/>
        <a:p>
          <a:endParaRPr lang="en-US"/>
        </a:p>
      </dgm:t>
    </dgm:pt>
    <dgm:pt modelId="{65469A02-1223-49A0-AA05-0504B002D246}" type="sibTrans" cxnId="{82C3646A-02B1-484C-AD7C-69B1CEDDC0CB}">
      <dgm:prSet/>
      <dgm:spPr/>
      <dgm:t>
        <a:bodyPr/>
        <a:lstStyle/>
        <a:p>
          <a:endParaRPr lang="en-US"/>
        </a:p>
      </dgm:t>
    </dgm:pt>
    <dgm:pt modelId="{5CA1E7A3-2CF8-4F06-8795-ADC279A88B69}">
      <dgm:prSet/>
      <dgm:spPr/>
      <dgm:t>
        <a:bodyPr/>
        <a:lstStyle/>
        <a:p>
          <a:r>
            <a:rPr lang="en-US"/>
            <a:t>Motivated people find other jobs</a:t>
          </a:r>
        </a:p>
      </dgm:t>
    </dgm:pt>
    <dgm:pt modelId="{89371443-F382-4719-AFFE-1A438A1F6BE9}" type="parTrans" cxnId="{1B702A60-C84C-41E2-8C56-648684307E60}">
      <dgm:prSet/>
      <dgm:spPr/>
      <dgm:t>
        <a:bodyPr/>
        <a:lstStyle/>
        <a:p>
          <a:endParaRPr lang="en-US"/>
        </a:p>
      </dgm:t>
    </dgm:pt>
    <dgm:pt modelId="{A434544A-1BB1-4420-A0F4-CD6374B5F4A7}" type="sibTrans" cxnId="{1B702A60-C84C-41E2-8C56-648684307E60}">
      <dgm:prSet/>
      <dgm:spPr/>
      <dgm:t>
        <a:bodyPr/>
        <a:lstStyle/>
        <a:p>
          <a:endParaRPr lang="en-US"/>
        </a:p>
      </dgm:t>
    </dgm:pt>
    <dgm:pt modelId="{2AA5B8A4-9E06-41E5-991A-21797341E7C4}">
      <dgm:prSet/>
      <dgm:spPr/>
      <dgm:t>
        <a:bodyPr/>
        <a:lstStyle/>
        <a:p>
          <a:r>
            <a:rPr lang="en-US"/>
            <a:t>No succession plan</a:t>
          </a:r>
        </a:p>
      </dgm:t>
    </dgm:pt>
    <dgm:pt modelId="{3212A785-48E0-4DAC-967D-22D850C7AB8F}" type="parTrans" cxnId="{82D63FB5-DB7D-4553-89E9-F5D037359994}">
      <dgm:prSet/>
      <dgm:spPr/>
      <dgm:t>
        <a:bodyPr/>
        <a:lstStyle/>
        <a:p>
          <a:endParaRPr lang="en-US"/>
        </a:p>
      </dgm:t>
    </dgm:pt>
    <dgm:pt modelId="{B2A35B14-6B8C-4285-B77D-18FE1CE98E6D}" type="sibTrans" cxnId="{82D63FB5-DB7D-4553-89E9-F5D037359994}">
      <dgm:prSet/>
      <dgm:spPr/>
      <dgm:t>
        <a:bodyPr/>
        <a:lstStyle/>
        <a:p>
          <a:endParaRPr lang="en-US"/>
        </a:p>
      </dgm:t>
    </dgm:pt>
    <dgm:pt modelId="{8F45ADD6-8423-449B-8B86-E7F7CFFDD2D6}">
      <dgm:prSet/>
      <dgm:spPr/>
      <dgm:t>
        <a:bodyPr/>
        <a:lstStyle/>
        <a:p>
          <a:r>
            <a:rPr lang="en-US" dirty="0"/>
            <a:t>Leaders fail to set example for Scouts</a:t>
          </a:r>
        </a:p>
      </dgm:t>
    </dgm:pt>
    <dgm:pt modelId="{79418901-9012-4099-82FE-C868CF0B1565}" type="parTrans" cxnId="{53FA2A08-8A8F-450E-A241-D41E5A091595}">
      <dgm:prSet/>
      <dgm:spPr/>
      <dgm:t>
        <a:bodyPr/>
        <a:lstStyle/>
        <a:p>
          <a:endParaRPr lang="en-US"/>
        </a:p>
      </dgm:t>
    </dgm:pt>
    <dgm:pt modelId="{F7E63F44-BA95-4B12-9505-D3DF0D5EDD3E}" type="sibTrans" cxnId="{53FA2A08-8A8F-450E-A241-D41E5A091595}">
      <dgm:prSet/>
      <dgm:spPr/>
      <dgm:t>
        <a:bodyPr/>
        <a:lstStyle/>
        <a:p>
          <a:endParaRPr lang="en-US"/>
        </a:p>
      </dgm:t>
    </dgm:pt>
    <dgm:pt modelId="{C771721A-3C56-4336-A6CB-A2E9CF38D063}">
      <dgm:prSet/>
      <dgm:spPr/>
      <dgm:t>
        <a:bodyPr/>
        <a:lstStyle/>
        <a:p>
          <a:r>
            <a:rPr lang="en-US"/>
            <a:t>Unit fails</a:t>
          </a:r>
        </a:p>
      </dgm:t>
    </dgm:pt>
    <dgm:pt modelId="{FE7A0E64-F2B1-4452-81C5-AC4D4CDBE9BB}" type="parTrans" cxnId="{5ED47E7D-0169-4076-89D3-4C2E8BE00966}">
      <dgm:prSet/>
      <dgm:spPr/>
      <dgm:t>
        <a:bodyPr/>
        <a:lstStyle/>
        <a:p>
          <a:endParaRPr lang="en-US"/>
        </a:p>
      </dgm:t>
    </dgm:pt>
    <dgm:pt modelId="{D415F48A-EEE4-44B0-8E05-5FBB1D2B7D2E}" type="sibTrans" cxnId="{5ED47E7D-0169-4076-89D3-4C2E8BE00966}">
      <dgm:prSet/>
      <dgm:spPr/>
      <dgm:t>
        <a:bodyPr/>
        <a:lstStyle/>
        <a:p>
          <a:endParaRPr lang="en-US"/>
        </a:p>
      </dgm:t>
    </dgm:pt>
    <dgm:pt modelId="{9C45EF86-3EA8-584D-B7B7-27511F67AABB}" type="pres">
      <dgm:prSet presAssocID="{661FBCEA-E361-4E7B-9163-F86F08F40378}" presName="diagram" presStyleCnt="0">
        <dgm:presLayoutVars>
          <dgm:dir/>
          <dgm:resizeHandles val="exact"/>
        </dgm:presLayoutVars>
      </dgm:prSet>
      <dgm:spPr/>
    </dgm:pt>
    <dgm:pt modelId="{D7B6497A-C18A-874A-9A25-7F7A8E224194}" type="pres">
      <dgm:prSet presAssocID="{6E99A5F3-F648-4F95-8955-148F12E04EA2}" presName="node" presStyleLbl="node1" presStyleIdx="0" presStyleCnt="6">
        <dgm:presLayoutVars>
          <dgm:bulletEnabled val="1"/>
        </dgm:presLayoutVars>
      </dgm:prSet>
      <dgm:spPr/>
    </dgm:pt>
    <dgm:pt modelId="{53994279-1D26-5843-BE6E-3DC0A0B03F5C}" type="pres">
      <dgm:prSet presAssocID="{ECE50683-4221-43A2-8604-8FD54307541E}" presName="sibTrans" presStyleCnt="0"/>
      <dgm:spPr/>
    </dgm:pt>
    <dgm:pt modelId="{C8443DBE-ADD1-524A-9D4D-EFE6ADA10B85}" type="pres">
      <dgm:prSet presAssocID="{190F5BB9-AB10-40C7-839C-892494412236}" presName="node" presStyleLbl="node1" presStyleIdx="1" presStyleCnt="6">
        <dgm:presLayoutVars>
          <dgm:bulletEnabled val="1"/>
        </dgm:presLayoutVars>
      </dgm:prSet>
      <dgm:spPr/>
    </dgm:pt>
    <dgm:pt modelId="{C44CFD43-05F0-CE4C-94B2-D68658CDF044}" type="pres">
      <dgm:prSet presAssocID="{65469A02-1223-49A0-AA05-0504B002D246}" presName="sibTrans" presStyleCnt="0"/>
      <dgm:spPr/>
    </dgm:pt>
    <dgm:pt modelId="{DFAF6449-D437-BF4C-B83F-591A039728AC}" type="pres">
      <dgm:prSet presAssocID="{5CA1E7A3-2CF8-4F06-8795-ADC279A88B69}" presName="node" presStyleLbl="node1" presStyleIdx="2" presStyleCnt="6">
        <dgm:presLayoutVars>
          <dgm:bulletEnabled val="1"/>
        </dgm:presLayoutVars>
      </dgm:prSet>
      <dgm:spPr/>
    </dgm:pt>
    <dgm:pt modelId="{5C3AA993-25EB-9044-8F81-34EE685BA7F0}" type="pres">
      <dgm:prSet presAssocID="{A434544A-1BB1-4420-A0F4-CD6374B5F4A7}" presName="sibTrans" presStyleCnt="0"/>
      <dgm:spPr/>
    </dgm:pt>
    <dgm:pt modelId="{C7C7B011-E237-5B45-88F9-C796D519D2D0}" type="pres">
      <dgm:prSet presAssocID="{2AA5B8A4-9E06-41E5-991A-21797341E7C4}" presName="node" presStyleLbl="node1" presStyleIdx="3" presStyleCnt="6">
        <dgm:presLayoutVars>
          <dgm:bulletEnabled val="1"/>
        </dgm:presLayoutVars>
      </dgm:prSet>
      <dgm:spPr/>
    </dgm:pt>
    <dgm:pt modelId="{E3700BB1-86D1-BD43-B403-8BB386ABA544}" type="pres">
      <dgm:prSet presAssocID="{B2A35B14-6B8C-4285-B77D-18FE1CE98E6D}" presName="sibTrans" presStyleCnt="0"/>
      <dgm:spPr/>
    </dgm:pt>
    <dgm:pt modelId="{6358E7CC-46E6-DD48-8308-00C1A38E187D}" type="pres">
      <dgm:prSet presAssocID="{8F45ADD6-8423-449B-8B86-E7F7CFFDD2D6}" presName="node" presStyleLbl="node1" presStyleIdx="4" presStyleCnt="6">
        <dgm:presLayoutVars>
          <dgm:bulletEnabled val="1"/>
        </dgm:presLayoutVars>
      </dgm:prSet>
      <dgm:spPr/>
    </dgm:pt>
    <dgm:pt modelId="{28F8E00F-96F2-464B-A6C8-C5B09D807869}" type="pres">
      <dgm:prSet presAssocID="{F7E63F44-BA95-4B12-9505-D3DF0D5EDD3E}" presName="sibTrans" presStyleCnt="0"/>
      <dgm:spPr/>
    </dgm:pt>
    <dgm:pt modelId="{E86D32E4-6043-0942-816D-638D1CE8ACDE}" type="pres">
      <dgm:prSet presAssocID="{C771721A-3C56-4336-A6CB-A2E9CF38D063}" presName="node" presStyleLbl="node1" presStyleIdx="5" presStyleCnt="6">
        <dgm:presLayoutVars>
          <dgm:bulletEnabled val="1"/>
        </dgm:presLayoutVars>
      </dgm:prSet>
      <dgm:spPr/>
    </dgm:pt>
  </dgm:ptLst>
  <dgm:cxnLst>
    <dgm:cxn modelId="{53FA2A08-8A8F-450E-A241-D41E5A091595}" srcId="{661FBCEA-E361-4E7B-9163-F86F08F40378}" destId="{8F45ADD6-8423-449B-8B86-E7F7CFFDD2D6}" srcOrd="4" destOrd="0" parTransId="{79418901-9012-4099-82FE-C868CF0B1565}" sibTransId="{F7E63F44-BA95-4B12-9505-D3DF0D5EDD3E}"/>
    <dgm:cxn modelId="{5BA05833-1B34-514C-9B81-58DED6D30376}" type="presOf" srcId="{8F45ADD6-8423-449B-8B86-E7F7CFFDD2D6}" destId="{6358E7CC-46E6-DD48-8308-00C1A38E187D}" srcOrd="0" destOrd="0" presId="urn:microsoft.com/office/officeart/2005/8/layout/default"/>
    <dgm:cxn modelId="{1B702A60-C84C-41E2-8C56-648684307E60}" srcId="{661FBCEA-E361-4E7B-9163-F86F08F40378}" destId="{5CA1E7A3-2CF8-4F06-8795-ADC279A88B69}" srcOrd="2" destOrd="0" parTransId="{89371443-F382-4719-AFFE-1A438A1F6BE9}" sibTransId="{A434544A-1BB1-4420-A0F4-CD6374B5F4A7}"/>
    <dgm:cxn modelId="{76646345-15E7-1C4E-840E-5AEF347B07AD}" type="presOf" srcId="{2AA5B8A4-9E06-41E5-991A-21797341E7C4}" destId="{C7C7B011-E237-5B45-88F9-C796D519D2D0}" srcOrd="0" destOrd="0" presId="urn:microsoft.com/office/officeart/2005/8/layout/default"/>
    <dgm:cxn modelId="{C6D66C48-9F1D-F24C-B813-3FF7CD303CA8}" type="presOf" srcId="{C771721A-3C56-4336-A6CB-A2E9CF38D063}" destId="{E86D32E4-6043-0942-816D-638D1CE8ACDE}" srcOrd="0" destOrd="0" presId="urn:microsoft.com/office/officeart/2005/8/layout/default"/>
    <dgm:cxn modelId="{82C3646A-02B1-484C-AD7C-69B1CEDDC0CB}" srcId="{661FBCEA-E361-4E7B-9163-F86F08F40378}" destId="{190F5BB9-AB10-40C7-839C-892494412236}" srcOrd="1" destOrd="0" parTransId="{654B9F76-3D5A-4F34-9226-1907330E0085}" sibTransId="{65469A02-1223-49A0-AA05-0504B002D246}"/>
    <dgm:cxn modelId="{7CA7A472-0973-AF44-B814-04056E27B278}" type="presOf" srcId="{5CA1E7A3-2CF8-4F06-8795-ADC279A88B69}" destId="{DFAF6449-D437-BF4C-B83F-591A039728AC}" srcOrd="0" destOrd="0" presId="urn:microsoft.com/office/officeart/2005/8/layout/default"/>
    <dgm:cxn modelId="{BBCC6A55-8837-A14A-8252-CA95ACE9C471}" type="presOf" srcId="{190F5BB9-AB10-40C7-839C-892494412236}" destId="{C8443DBE-ADD1-524A-9D4D-EFE6ADA10B85}" srcOrd="0" destOrd="0" presId="urn:microsoft.com/office/officeart/2005/8/layout/default"/>
    <dgm:cxn modelId="{5ED47E7D-0169-4076-89D3-4C2E8BE00966}" srcId="{661FBCEA-E361-4E7B-9163-F86F08F40378}" destId="{C771721A-3C56-4336-A6CB-A2E9CF38D063}" srcOrd="5" destOrd="0" parTransId="{FE7A0E64-F2B1-4452-81C5-AC4D4CDBE9BB}" sibTransId="{D415F48A-EEE4-44B0-8E05-5FBB1D2B7D2E}"/>
    <dgm:cxn modelId="{0BC03C9F-A9F8-4FEC-A06E-98AB051749C6}" srcId="{661FBCEA-E361-4E7B-9163-F86F08F40378}" destId="{6E99A5F3-F648-4F95-8955-148F12E04EA2}" srcOrd="0" destOrd="0" parTransId="{D1B2FC6B-4CD0-42A4-9B84-34589681447F}" sibTransId="{ECE50683-4221-43A2-8604-8FD54307541E}"/>
    <dgm:cxn modelId="{09A07C9F-175A-1C4C-8436-4F9F9C8A59E8}" type="presOf" srcId="{6E99A5F3-F648-4F95-8955-148F12E04EA2}" destId="{D7B6497A-C18A-874A-9A25-7F7A8E224194}" srcOrd="0" destOrd="0" presId="urn:microsoft.com/office/officeart/2005/8/layout/default"/>
    <dgm:cxn modelId="{82D63FB5-DB7D-4553-89E9-F5D037359994}" srcId="{661FBCEA-E361-4E7B-9163-F86F08F40378}" destId="{2AA5B8A4-9E06-41E5-991A-21797341E7C4}" srcOrd="3" destOrd="0" parTransId="{3212A785-48E0-4DAC-967D-22D850C7AB8F}" sibTransId="{B2A35B14-6B8C-4285-B77D-18FE1CE98E6D}"/>
    <dgm:cxn modelId="{3FDE14CB-4640-5246-BF3C-E394A64873E0}" type="presOf" srcId="{661FBCEA-E361-4E7B-9163-F86F08F40378}" destId="{9C45EF86-3EA8-584D-B7B7-27511F67AABB}" srcOrd="0" destOrd="0" presId="urn:microsoft.com/office/officeart/2005/8/layout/default"/>
    <dgm:cxn modelId="{F4484BE0-3347-5443-B92F-0EEA425522F3}" type="presParOf" srcId="{9C45EF86-3EA8-584D-B7B7-27511F67AABB}" destId="{D7B6497A-C18A-874A-9A25-7F7A8E224194}" srcOrd="0" destOrd="0" presId="urn:microsoft.com/office/officeart/2005/8/layout/default"/>
    <dgm:cxn modelId="{E8534E03-7E62-1C47-8829-9E62E29491B8}" type="presParOf" srcId="{9C45EF86-3EA8-584D-B7B7-27511F67AABB}" destId="{53994279-1D26-5843-BE6E-3DC0A0B03F5C}" srcOrd="1" destOrd="0" presId="urn:microsoft.com/office/officeart/2005/8/layout/default"/>
    <dgm:cxn modelId="{C78430DB-F561-B045-98C3-6C721F6D4200}" type="presParOf" srcId="{9C45EF86-3EA8-584D-B7B7-27511F67AABB}" destId="{C8443DBE-ADD1-524A-9D4D-EFE6ADA10B85}" srcOrd="2" destOrd="0" presId="urn:microsoft.com/office/officeart/2005/8/layout/default"/>
    <dgm:cxn modelId="{062F0D4B-8525-BC43-AFAE-1875BB8B1BCD}" type="presParOf" srcId="{9C45EF86-3EA8-584D-B7B7-27511F67AABB}" destId="{C44CFD43-05F0-CE4C-94B2-D68658CDF044}" srcOrd="3" destOrd="0" presId="urn:microsoft.com/office/officeart/2005/8/layout/default"/>
    <dgm:cxn modelId="{C4B7BBB5-554B-674C-8631-333E0C5F8D58}" type="presParOf" srcId="{9C45EF86-3EA8-584D-B7B7-27511F67AABB}" destId="{DFAF6449-D437-BF4C-B83F-591A039728AC}" srcOrd="4" destOrd="0" presId="urn:microsoft.com/office/officeart/2005/8/layout/default"/>
    <dgm:cxn modelId="{BAAB849F-1120-F040-8926-85B7C7633AED}" type="presParOf" srcId="{9C45EF86-3EA8-584D-B7B7-27511F67AABB}" destId="{5C3AA993-25EB-9044-8F81-34EE685BA7F0}" srcOrd="5" destOrd="0" presId="urn:microsoft.com/office/officeart/2005/8/layout/default"/>
    <dgm:cxn modelId="{67A17455-A192-6144-A595-038127BB0BC8}" type="presParOf" srcId="{9C45EF86-3EA8-584D-B7B7-27511F67AABB}" destId="{C7C7B011-E237-5B45-88F9-C796D519D2D0}" srcOrd="6" destOrd="0" presId="urn:microsoft.com/office/officeart/2005/8/layout/default"/>
    <dgm:cxn modelId="{D14C046F-11F4-7C4D-BD78-1B914A4572FC}" type="presParOf" srcId="{9C45EF86-3EA8-584D-B7B7-27511F67AABB}" destId="{E3700BB1-86D1-BD43-B403-8BB386ABA544}" srcOrd="7" destOrd="0" presId="urn:microsoft.com/office/officeart/2005/8/layout/default"/>
    <dgm:cxn modelId="{14E216D4-F34F-D24A-A718-E1F02DFD4701}" type="presParOf" srcId="{9C45EF86-3EA8-584D-B7B7-27511F67AABB}" destId="{6358E7CC-46E6-DD48-8308-00C1A38E187D}" srcOrd="8" destOrd="0" presId="urn:microsoft.com/office/officeart/2005/8/layout/default"/>
    <dgm:cxn modelId="{4AD06E90-5316-2E46-891D-2E51B64C0402}" type="presParOf" srcId="{9C45EF86-3EA8-584D-B7B7-27511F67AABB}" destId="{28F8E00F-96F2-464B-A6C8-C5B09D807869}" srcOrd="9" destOrd="0" presId="urn:microsoft.com/office/officeart/2005/8/layout/default"/>
    <dgm:cxn modelId="{D828B15A-B1E0-BE4C-BAEF-9606EEA9DBDB}" type="presParOf" srcId="{9C45EF86-3EA8-584D-B7B7-27511F67AABB}" destId="{E86D32E4-6043-0942-816D-638D1CE8ACD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79DDC-CC56-49A5-9303-A98AF1CA4181}"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5515748E-B369-4FED-AE29-EE8AF7881FE4}">
      <dgm:prSet/>
      <dgm:spPr/>
      <dgm:t>
        <a:bodyPr/>
        <a:lstStyle/>
        <a:p>
          <a:r>
            <a:rPr lang="en-US"/>
            <a:t>Who would be the ideal candidate or candidates?</a:t>
          </a:r>
        </a:p>
      </dgm:t>
    </dgm:pt>
    <dgm:pt modelId="{5F3BAC8A-7AB7-4F06-A288-CBDAA447D512}" type="parTrans" cxnId="{E21C8D87-98DB-43B3-BF1F-6E45635A8966}">
      <dgm:prSet/>
      <dgm:spPr/>
      <dgm:t>
        <a:bodyPr/>
        <a:lstStyle/>
        <a:p>
          <a:endParaRPr lang="en-US"/>
        </a:p>
      </dgm:t>
    </dgm:pt>
    <dgm:pt modelId="{9D26E042-5149-4D0F-BAC4-890662331A9A}" type="sibTrans" cxnId="{E21C8D87-98DB-43B3-BF1F-6E45635A8966}">
      <dgm:prSet/>
      <dgm:spPr/>
      <dgm:t>
        <a:bodyPr/>
        <a:lstStyle/>
        <a:p>
          <a:endParaRPr lang="en-US"/>
        </a:p>
      </dgm:t>
    </dgm:pt>
    <dgm:pt modelId="{8CD6BE29-27B3-4FF1-B302-43014D1E396C}">
      <dgm:prSet/>
      <dgm:spPr/>
      <dgm:t>
        <a:bodyPr/>
        <a:lstStyle/>
        <a:p>
          <a:r>
            <a:rPr lang="en-US"/>
            <a:t>Rank them</a:t>
          </a:r>
        </a:p>
      </dgm:t>
    </dgm:pt>
    <dgm:pt modelId="{6F17733C-3711-44F9-B405-41331EE25C7F}" type="parTrans" cxnId="{00F53A6D-7EAA-4FFC-8DA6-370D5BE3211F}">
      <dgm:prSet/>
      <dgm:spPr/>
      <dgm:t>
        <a:bodyPr/>
        <a:lstStyle/>
        <a:p>
          <a:endParaRPr lang="en-US"/>
        </a:p>
      </dgm:t>
    </dgm:pt>
    <dgm:pt modelId="{13838F4A-57EA-4974-90E7-9842B5FAEDDC}" type="sibTrans" cxnId="{00F53A6D-7EAA-4FFC-8DA6-370D5BE3211F}">
      <dgm:prSet/>
      <dgm:spPr/>
      <dgm:t>
        <a:bodyPr/>
        <a:lstStyle/>
        <a:p>
          <a:endParaRPr lang="en-US"/>
        </a:p>
      </dgm:t>
    </dgm:pt>
    <dgm:pt modelId="{1B545329-4BA1-0343-96FE-CFE67904512A}">
      <dgm:prSet/>
      <dgm:spPr/>
      <dgm:t>
        <a:bodyPr/>
        <a:lstStyle/>
        <a:p>
          <a:r>
            <a:rPr lang="en-US">
              <a:latin typeface="+mn-lt"/>
              <a:ea typeface="+mn-ea"/>
              <a:cs typeface="+mn-cs"/>
            </a:rPr>
            <a:t>List the skills or qualities of the ideal candidate</a:t>
          </a:r>
        </a:p>
      </dgm:t>
    </dgm:pt>
    <dgm:pt modelId="{5EB8471B-0F6E-C34A-9031-4187891D94EB}" type="parTrans" cxnId="{A00633D1-9318-844B-8911-B4A8D632D0B0}">
      <dgm:prSet/>
      <dgm:spPr/>
      <dgm:t>
        <a:bodyPr/>
        <a:lstStyle/>
        <a:p>
          <a:endParaRPr lang="en-US"/>
        </a:p>
      </dgm:t>
    </dgm:pt>
    <dgm:pt modelId="{CDEA22E3-53EB-D441-8A64-EF6A32FABA47}" type="sibTrans" cxnId="{A00633D1-9318-844B-8911-B4A8D632D0B0}">
      <dgm:prSet/>
      <dgm:spPr/>
      <dgm:t>
        <a:bodyPr/>
        <a:lstStyle/>
        <a:p>
          <a:endParaRPr lang="en-US"/>
        </a:p>
      </dgm:t>
    </dgm:pt>
    <dgm:pt modelId="{7CD5D2B5-C0AA-E74A-883B-0D4ED425B479}" type="pres">
      <dgm:prSet presAssocID="{2E179DDC-CC56-49A5-9303-A98AF1CA4181}" presName="diagram" presStyleCnt="0">
        <dgm:presLayoutVars>
          <dgm:dir/>
          <dgm:resizeHandles val="exact"/>
        </dgm:presLayoutVars>
      </dgm:prSet>
      <dgm:spPr/>
    </dgm:pt>
    <dgm:pt modelId="{4A013419-E958-404E-B16F-4E606FA8B906}" type="pres">
      <dgm:prSet presAssocID="{5515748E-B369-4FED-AE29-EE8AF7881FE4}" presName="node" presStyleLbl="node1" presStyleIdx="0" presStyleCnt="3">
        <dgm:presLayoutVars>
          <dgm:bulletEnabled val="1"/>
        </dgm:presLayoutVars>
      </dgm:prSet>
      <dgm:spPr/>
    </dgm:pt>
    <dgm:pt modelId="{08C9AEC9-381A-7F4B-BCFD-D2D40E207FEB}" type="pres">
      <dgm:prSet presAssocID="{9D26E042-5149-4D0F-BAC4-890662331A9A}" presName="sibTrans" presStyleCnt="0"/>
      <dgm:spPr/>
    </dgm:pt>
    <dgm:pt modelId="{236FCC55-D67E-3747-A63D-150DF56F2EE9}" type="pres">
      <dgm:prSet presAssocID="{1B545329-4BA1-0343-96FE-CFE67904512A}" presName="node" presStyleLbl="node1" presStyleIdx="1" presStyleCnt="3">
        <dgm:presLayoutVars>
          <dgm:bulletEnabled val="1"/>
        </dgm:presLayoutVars>
      </dgm:prSet>
      <dgm:spPr/>
    </dgm:pt>
    <dgm:pt modelId="{55A4214A-05A7-2245-BA57-CC18219E39F3}" type="pres">
      <dgm:prSet presAssocID="{CDEA22E3-53EB-D441-8A64-EF6A32FABA47}" presName="sibTrans" presStyleCnt="0"/>
      <dgm:spPr/>
    </dgm:pt>
    <dgm:pt modelId="{07874032-C5E8-7B4D-B9E6-D363BB84AEF2}" type="pres">
      <dgm:prSet presAssocID="{8CD6BE29-27B3-4FF1-B302-43014D1E396C}" presName="node" presStyleLbl="node1" presStyleIdx="2" presStyleCnt="3">
        <dgm:presLayoutVars>
          <dgm:bulletEnabled val="1"/>
        </dgm:presLayoutVars>
      </dgm:prSet>
      <dgm:spPr/>
    </dgm:pt>
  </dgm:ptLst>
  <dgm:cxnLst>
    <dgm:cxn modelId="{00F53A6D-7EAA-4FFC-8DA6-370D5BE3211F}" srcId="{2E179DDC-CC56-49A5-9303-A98AF1CA4181}" destId="{8CD6BE29-27B3-4FF1-B302-43014D1E396C}" srcOrd="2" destOrd="0" parTransId="{6F17733C-3711-44F9-B405-41331EE25C7F}" sibTransId="{13838F4A-57EA-4974-90E7-9842B5FAEDDC}"/>
    <dgm:cxn modelId="{F0A5026F-6119-1F4B-97AB-E143F022ABC3}" type="presOf" srcId="{2E179DDC-CC56-49A5-9303-A98AF1CA4181}" destId="{7CD5D2B5-C0AA-E74A-883B-0D4ED425B479}" srcOrd="0" destOrd="0" presId="urn:microsoft.com/office/officeart/2005/8/layout/default"/>
    <dgm:cxn modelId="{8BD3F274-2E4D-144A-ABA8-4D5F3246F1AA}" type="presOf" srcId="{8CD6BE29-27B3-4FF1-B302-43014D1E396C}" destId="{07874032-C5E8-7B4D-B9E6-D363BB84AEF2}" srcOrd="0" destOrd="0" presId="urn:microsoft.com/office/officeart/2005/8/layout/default"/>
    <dgm:cxn modelId="{E250D67A-66C3-4F4D-B373-B636DF15850A}" type="presOf" srcId="{5515748E-B369-4FED-AE29-EE8AF7881FE4}" destId="{4A013419-E958-404E-B16F-4E606FA8B906}" srcOrd="0" destOrd="0" presId="urn:microsoft.com/office/officeart/2005/8/layout/default"/>
    <dgm:cxn modelId="{E21C8D87-98DB-43B3-BF1F-6E45635A8966}" srcId="{2E179DDC-CC56-49A5-9303-A98AF1CA4181}" destId="{5515748E-B369-4FED-AE29-EE8AF7881FE4}" srcOrd="0" destOrd="0" parTransId="{5F3BAC8A-7AB7-4F06-A288-CBDAA447D512}" sibTransId="{9D26E042-5149-4D0F-BAC4-890662331A9A}"/>
    <dgm:cxn modelId="{6F5D33B3-4E11-0340-8B78-7293659CC59C}" type="presOf" srcId="{1B545329-4BA1-0343-96FE-CFE67904512A}" destId="{236FCC55-D67E-3747-A63D-150DF56F2EE9}" srcOrd="0" destOrd="0" presId="urn:microsoft.com/office/officeart/2005/8/layout/default"/>
    <dgm:cxn modelId="{A00633D1-9318-844B-8911-B4A8D632D0B0}" srcId="{2E179DDC-CC56-49A5-9303-A98AF1CA4181}" destId="{1B545329-4BA1-0343-96FE-CFE67904512A}" srcOrd="1" destOrd="0" parTransId="{5EB8471B-0F6E-C34A-9031-4187891D94EB}" sibTransId="{CDEA22E3-53EB-D441-8A64-EF6A32FABA47}"/>
    <dgm:cxn modelId="{D54FFE96-D2CA-0D40-A0BE-904C661B2EF9}" type="presParOf" srcId="{7CD5D2B5-C0AA-E74A-883B-0D4ED425B479}" destId="{4A013419-E958-404E-B16F-4E606FA8B906}" srcOrd="0" destOrd="0" presId="urn:microsoft.com/office/officeart/2005/8/layout/default"/>
    <dgm:cxn modelId="{4201F1CD-8F42-C64A-BF53-D566DB950258}" type="presParOf" srcId="{7CD5D2B5-C0AA-E74A-883B-0D4ED425B479}" destId="{08C9AEC9-381A-7F4B-BCFD-D2D40E207FEB}" srcOrd="1" destOrd="0" presId="urn:microsoft.com/office/officeart/2005/8/layout/default"/>
    <dgm:cxn modelId="{4753C835-FE8C-2B46-9BD4-88B81F0B71B9}" type="presParOf" srcId="{7CD5D2B5-C0AA-E74A-883B-0D4ED425B479}" destId="{236FCC55-D67E-3747-A63D-150DF56F2EE9}" srcOrd="2" destOrd="0" presId="urn:microsoft.com/office/officeart/2005/8/layout/default"/>
    <dgm:cxn modelId="{6906B90B-C37E-394B-ADBE-745F27473A6C}" type="presParOf" srcId="{7CD5D2B5-C0AA-E74A-883B-0D4ED425B479}" destId="{55A4214A-05A7-2245-BA57-CC18219E39F3}" srcOrd="3" destOrd="0" presId="urn:microsoft.com/office/officeart/2005/8/layout/default"/>
    <dgm:cxn modelId="{F1C0449C-8256-144B-930E-D4E31D6F1A61}" type="presParOf" srcId="{7CD5D2B5-C0AA-E74A-883B-0D4ED425B479}" destId="{07874032-C5E8-7B4D-B9E6-D363BB84AEF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78E2D7-E927-4E3E-8996-0FA22D097C1F}" type="doc">
      <dgm:prSet loTypeId="urn:microsoft.com/office/officeart/2016/7/layout/LinearArrowProcessNumbered" loCatId="process" qsTypeId="urn:microsoft.com/office/officeart/2005/8/quickstyle/simple4" qsCatId="simple" csTypeId="urn:microsoft.com/office/officeart/2005/8/colors/colorful2" csCatId="colorful"/>
      <dgm:spPr/>
      <dgm:t>
        <a:bodyPr/>
        <a:lstStyle/>
        <a:p>
          <a:endParaRPr lang="en-US"/>
        </a:p>
      </dgm:t>
    </dgm:pt>
    <dgm:pt modelId="{9C7F58D7-8097-4D73-BC2F-616CC6108220}">
      <dgm:prSet custT="1"/>
      <dgm:spPr/>
      <dgm:t>
        <a:bodyPr/>
        <a:lstStyle/>
        <a:p>
          <a:r>
            <a:rPr lang="en-US" sz="1800" dirty="0"/>
            <a:t>Schedule a time to talk, ideally in person</a:t>
          </a:r>
        </a:p>
      </dgm:t>
    </dgm:pt>
    <dgm:pt modelId="{CE48F2C6-8E9A-4C59-9881-BC82A3188BBF}" type="parTrans" cxnId="{CE210B62-0246-4C5E-92C0-762C4E55E713}">
      <dgm:prSet/>
      <dgm:spPr/>
      <dgm:t>
        <a:bodyPr/>
        <a:lstStyle/>
        <a:p>
          <a:endParaRPr lang="en-US"/>
        </a:p>
      </dgm:t>
    </dgm:pt>
    <dgm:pt modelId="{07083389-352D-4DB5-95D0-D5CD03470EBF}" type="sibTrans" cxnId="{CE210B62-0246-4C5E-92C0-762C4E55E713}">
      <dgm:prSet phldrT="1" phldr="0"/>
      <dgm:spPr/>
      <dgm:t>
        <a:bodyPr/>
        <a:lstStyle/>
        <a:p>
          <a:r>
            <a:rPr lang="en-US"/>
            <a:t>1</a:t>
          </a:r>
        </a:p>
      </dgm:t>
    </dgm:pt>
    <dgm:pt modelId="{2C095614-9751-4CDD-85AD-66F1EB5EBF8C}">
      <dgm:prSet/>
      <dgm:spPr/>
      <dgm:t>
        <a:bodyPr/>
        <a:lstStyle/>
        <a:p>
          <a:r>
            <a:rPr lang="en-US"/>
            <a:t>Explain WHY that candidate is a good fit for the job</a:t>
          </a:r>
        </a:p>
      </dgm:t>
    </dgm:pt>
    <dgm:pt modelId="{A029E460-6F00-432F-987B-32AC0BEDD232}" type="parTrans" cxnId="{5F4E4F29-89E4-4355-8DDB-FAAFDC240C8A}">
      <dgm:prSet/>
      <dgm:spPr/>
      <dgm:t>
        <a:bodyPr/>
        <a:lstStyle/>
        <a:p>
          <a:endParaRPr lang="en-US"/>
        </a:p>
      </dgm:t>
    </dgm:pt>
    <dgm:pt modelId="{A3ED0B5B-08D4-46F0-9EC2-641732504784}" type="sibTrans" cxnId="{5F4E4F29-89E4-4355-8DDB-FAAFDC240C8A}">
      <dgm:prSet phldrT="2" phldr="0"/>
      <dgm:spPr/>
      <dgm:t>
        <a:bodyPr/>
        <a:lstStyle/>
        <a:p>
          <a:r>
            <a:rPr lang="en-US"/>
            <a:t>2</a:t>
          </a:r>
        </a:p>
      </dgm:t>
    </dgm:pt>
    <dgm:pt modelId="{85B0EA30-3E07-428C-9BBE-2F2021E42AF3}">
      <dgm:prSet/>
      <dgm:spPr/>
      <dgm:t>
        <a:bodyPr/>
        <a:lstStyle/>
        <a:p>
          <a:r>
            <a:rPr lang="en-US"/>
            <a:t>Share the benefits of being a leader</a:t>
          </a:r>
        </a:p>
      </dgm:t>
    </dgm:pt>
    <dgm:pt modelId="{27E77F52-EE2E-4CD2-AEAD-1F7211589FBB}" type="parTrans" cxnId="{4DA616E1-2CBC-4313-884E-A9307D58739F}">
      <dgm:prSet/>
      <dgm:spPr/>
      <dgm:t>
        <a:bodyPr/>
        <a:lstStyle/>
        <a:p>
          <a:endParaRPr lang="en-US"/>
        </a:p>
      </dgm:t>
    </dgm:pt>
    <dgm:pt modelId="{B17BCCFF-D6FD-479F-8EA2-614651231578}" type="sibTrans" cxnId="{4DA616E1-2CBC-4313-884E-A9307D58739F}">
      <dgm:prSet phldrT="3" phldr="0"/>
      <dgm:spPr/>
      <dgm:t>
        <a:bodyPr/>
        <a:lstStyle/>
        <a:p>
          <a:r>
            <a:rPr lang="en-US"/>
            <a:t>3</a:t>
          </a:r>
        </a:p>
      </dgm:t>
    </dgm:pt>
    <dgm:pt modelId="{AC5265CA-521E-4072-A7AF-B6DFB9A7DD0C}">
      <dgm:prSet/>
      <dgm:spPr/>
      <dgm:t>
        <a:bodyPr/>
        <a:lstStyle/>
        <a:p>
          <a:r>
            <a:rPr lang="en-US"/>
            <a:t>Offer to train, mentor and support</a:t>
          </a:r>
        </a:p>
      </dgm:t>
    </dgm:pt>
    <dgm:pt modelId="{544FC72D-FCE1-4B75-9AD2-F96875C376A2}" type="parTrans" cxnId="{4C8C330B-96F9-4F6F-B698-6EE111B47DD6}">
      <dgm:prSet/>
      <dgm:spPr/>
      <dgm:t>
        <a:bodyPr/>
        <a:lstStyle/>
        <a:p>
          <a:endParaRPr lang="en-US"/>
        </a:p>
      </dgm:t>
    </dgm:pt>
    <dgm:pt modelId="{F043E57A-9A81-43C0-AC8D-4E4B57C24543}" type="sibTrans" cxnId="{4C8C330B-96F9-4F6F-B698-6EE111B47DD6}">
      <dgm:prSet phldrT="4" phldr="0"/>
      <dgm:spPr/>
      <dgm:t>
        <a:bodyPr/>
        <a:lstStyle/>
        <a:p>
          <a:r>
            <a:rPr lang="en-US"/>
            <a:t>4</a:t>
          </a:r>
        </a:p>
      </dgm:t>
    </dgm:pt>
    <dgm:pt modelId="{1F7E6958-8C24-4953-B8FE-A20806B2B0F6}">
      <dgm:prSet/>
      <dgm:spPr/>
      <dgm:t>
        <a:bodyPr/>
        <a:lstStyle/>
        <a:p>
          <a:r>
            <a:rPr lang="en-US"/>
            <a:t>Give the person time to think</a:t>
          </a:r>
        </a:p>
      </dgm:t>
    </dgm:pt>
    <dgm:pt modelId="{01E33BBE-AB81-441F-BDE5-12405DD92786}" type="parTrans" cxnId="{C9FF16A4-8620-4BCB-9CBA-E83BF7DE216C}">
      <dgm:prSet/>
      <dgm:spPr/>
      <dgm:t>
        <a:bodyPr/>
        <a:lstStyle/>
        <a:p>
          <a:endParaRPr lang="en-US"/>
        </a:p>
      </dgm:t>
    </dgm:pt>
    <dgm:pt modelId="{CDD5A499-9FF5-4DFC-9957-A1EB2060165B}" type="sibTrans" cxnId="{C9FF16A4-8620-4BCB-9CBA-E83BF7DE216C}">
      <dgm:prSet phldrT="5" phldr="0"/>
      <dgm:spPr/>
      <dgm:t>
        <a:bodyPr/>
        <a:lstStyle/>
        <a:p>
          <a:r>
            <a:rPr lang="en-US"/>
            <a:t>5</a:t>
          </a:r>
        </a:p>
      </dgm:t>
    </dgm:pt>
    <dgm:pt modelId="{B72CA55B-705B-8148-8964-E29481949105}" type="pres">
      <dgm:prSet presAssocID="{1378E2D7-E927-4E3E-8996-0FA22D097C1F}" presName="linearFlow" presStyleCnt="0">
        <dgm:presLayoutVars>
          <dgm:dir/>
          <dgm:animLvl val="lvl"/>
          <dgm:resizeHandles val="exact"/>
        </dgm:presLayoutVars>
      </dgm:prSet>
      <dgm:spPr/>
    </dgm:pt>
    <dgm:pt modelId="{4EC7CEF2-BFDF-BA4D-9394-DD748214A17A}" type="pres">
      <dgm:prSet presAssocID="{9C7F58D7-8097-4D73-BC2F-616CC6108220}" presName="compositeNode" presStyleCnt="0"/>
      <dgm:spPr/>
    </dgm:pt>
    <dgm:pt modelId="{4D99FB24-35D0-C44E-8EDE-261EAA9C975E}" type="pres">
      <dgm:prSet presAssocID="{9C7F58D7-8097-4D73-BC2F-616CC6108220}" presName="parTx" presStyleLbl="node1" presStyleIdx="0" presStyleCnt="0">
        <dgm:presLayoutVars>
          <dgm:chMax val="0"/>
          <dgm:chPref val="0"/>
          <dgm:bulletEnabled val="1"/>
        </dgm:presLayoutVars>
      </dgm:prSet>
      <dgm:spPr/>
    </dgm:pt>
    <dgm:pt modelId="{9B0F1C5D-6FFF-714A-AEB9-F9BE33107F72}" type="pres">
      <dgm:prSet presAssocID="{9C7F58D7-8097-4D73-BC2F-616CC6108220}" presName="parSh" presStyleCnt="0"/>
      <dgm:spPr/>
    </dgm:pt>
    <dgm:pt modelId="{A566C8B9-221C-234F-B494-F28121CD6A79}" type="pres">
      <dgm:prSet presAssocID="{9C7F58D7-8097-4D73-BC2F-616CC6108220}" presName="lineNode" presStyleLbl="alignAccFollowNode1" presStyleIdx="0" presStyleCnt="15"/>
      <dgm:spPr/>
    </dgm:pt>
    <dgm:pt modelId="{4592BBC5-C27B-E74E-9A47-B5A06BD8FBDF}" type="pres">
      <dgm:prSet presAssocID="{9C7F58D7-8097-4D73-BC2F-616CC6108220}" presName="lineArrowNode" presStyleLbl="alignAccFollowNode1" presStyleIdx="1" presStyleCnt="15"/>
      <dgm:spPr/>
    </dgm:pt>
    <dgm:pt modelId="{540AF959-4380-7F44-A800-51189CB45C9F}" type="pres">
      <dgm:prSet presAssocID="{07083389-352D-4DB5-95D0-D5CD03470EBF}" presName="sibTransNodeCircle" presStyleLbl="alignNode1" presStyleIdx="0" presStyleCnt="5">
        <dgm:presLayoutVars>
          <dgm:chMax val="0"/>
          <dgm:bulletEnabled/>
        </dgm:presLayoutVars>
      </dgm:prSet>
      <dgm:spPr/>
    </dgm:pt>
    <dgm:pt modelId="{7E138AFD-5B7C-D941-8889-182D3A17C731}" type="pres">
      <dgm:prSet presAssocID="{07083389-352D-4DB5-95D0-D5CD03470EBF}" presName="spacerBetweenCircleAndCallout" presStyleCnt="0">
        <dgm:presLayoutVars/>
      </dgm:prSet>
      <dgm:spPr/>
    </dgm:pt>
    <dgm:pt modelId="{02E3A090-FBA5-E449-9643-5791C0898227}" type="pres">
      <dgm:prSet presAssocID="{9C7F58D7-8097-4D73-BC2F-616CC6108220}" presName="nodeText" presStyleLbl="alignAccFollowNode1" presStyleIdx="2" presStyleCnt="15">
        <dgm:presLayoutVars>
          <dgm:bulletEnabled val="1"/>
        </dgm:presLayoutVars>
      </dgm:prSet>
      <dgm:spPr/>
    </dgm:pt>
    <dgm:pt modelId="{FDBB933B-FD9C-5C4F-B698-3DC2ECAE56FA}" type="pres">
      <dgm:prSet presAssocID="{07083389-352D-4DB5-95D0-D5CD03470EBF}" presName="sibTransComposite" presStyleCnt="0"/>
      <dgm:spPr/>
    </dgm:pt>
    <dgm:pt modelId="{C787E750-3591-A945-A474-27301F283A24}" type="pres">
      <dgm:prSet presAssocID="{2C095614-9751-4CDD-85AD-66F1EB5EBF8C}" presName="compositeNode" presStyleCnt="0"/>
      <dgm:spPr/>
    </dgm:pt>
    <dgm:pt modelId="{EB980D3E-06D9-E54D-8792-1F8EE8FBAA55}" type="pres">
      <dgm:prSet presAssocID="{2C095614-9751-4CDD-85AD-66F1EB5EBF8C}" presName="parTx" presStyleLbl="node1" presStyleIdx="0" presStyleCnt="0">
        <dgm:presLayoutVars>
          <dgm:chMax val="0"/>
          <dgm:chPref val="0"/>
          <dgm:bulletEnabled val="1"/>
        </dgm:presLayoutVars>
      </dgm:prSet>
      <dgm:spPr/>
    </dgm:pt>
    <dgm:pt modelId="{2A6A2BA2-C77C-894D-AD85-B3B7A9443615}" type="pres">
      <dgm:prSet presAssocID="{2C095614-9751-4CDD-85AD-66F1EB5EBF8C}" presName="parSh" presStyleCnt="0"/>
      <dgm:spPr/>
    </dgm:pt>
    <dgm:pt modelId="{5A90D90B-A3FD-0D4B-993B-8D217AB0C2C6}" type="pres">
      <dgm:prSet presAssocID="{2C095614-9751-4CDD-85AD-66F1EB5EBF8C}" presName="lineNode" presStyleLbl="alignAccFollowNode1" presStyleIdx="3" presStyleCnt="15"/>
      <dgm:spPr/>
    </dgm:pt>
    <dgm:pt modelId="{7DECE2F8-E9F8-5D41-A3EB-75081776E6EF}" type="pres">
      <dgm:prSet presAssocID="{2C095614-9751-4CDD-85AD-66F1EB5EBF8C}" presName="lineArrowNode" presStyleLbl="alignAccFollowNode1" presStyleIdx="4" presStyleCnt="15"/>
      <dgm:spPr/>
    </dgm:pt>
    <dgm:pt modelId="{4D9B8945-E3A7-E244-AB62-E56C8E1488F1}" type="pres">
      <dgm:prSet presAssocID="{A3ED0B5B-08D4-46F0-9EC2-641732504784}" presName="sibTransNodeCircle" presStyleLbl="alignNode1" presStyleIdx="1" presStyleCnt="5">
        <dgm:presLayoutVars>
          <dgm:chMax val="0"/>
          <dgm:bulletEnabled/>
        </dgm:presLayoutVars>
      </dgm:prSet>
      <dgm:spPr/>
    </dgm:pt>
    <dgm:pt modelId="{64E945DE-7EFA-6841-98F6-FF62E3EE2CB8}" type="pres">
      <dgm:prSet presAssocID="{A3ED0B5B-08D4-46F0-9EC2-641732504784}" presName="spacerBetweenCircleAndCallout" presStyleCnt="0">
        <dgm:presLayoutVars/>
      </dgm:prSet>
      <dgm:spPr/>
    </dgm:pt>
    <dgm:pt modelId="{F269F263-F716-1B4F-AEBB-4253C5E9E770}" type="pres">
      <dgm:prSet presAssocID="{2C095614-9751-4CDD-85AD-66F1EB5EBF8C}" presName="nodeText" presStyleLbl="alignAccFollowNode1" presStyleIdx="5" presStyleCnt="15">
        <dgm:presLayoutVars>
          <dgm:bulletEnabled val="1"/>
        </dgm:presLayoutVars>
      </dgm:prSet>
      <dgm:spPr/>
    </dgm:pt>
    <dgm:pt modelId="{C45A87ED-37F1-0F4F-AD6A-D1D41A71F863}" type="pres">
      <dgm:prSet presAssocID="{A3ED0B5B-08D4-46F0-9EC2-641732504784}" presName="sibTransComposite" presStyleCnt="0"/>
      <dgm:spPr/>
    </dgm:pt>
    <dgm:pt modelId="{8A8732BD-AB7D-4741-9784-923E73E6FBF7}" type="pres">
      <dgm:prSet presAssocID="{85B0EA30-3E07-428C-9BBE-2F2021E42AF3}" presName="compositeNode" presStyleCnt="0"/>
      <dgm:spPr/>
    </dgm:pt>
    <dgm:pt modelId="{11CFD5EC-3451-D44E-BC56-3098099BCCEF}" type="pres">
      <dgm:prSet presAssocID="{85B0EA30-3E07-428C-9BBE-2F2021E42AF3}" presName="parTx" presStyleLbl="node1" presStyleIdx="0" presStyleCnt="0">
        <dgm:presLayoutVars>
          <dgm:chMax val="0"/>
          <dgm:chPref val="0"/>
          <dgm:bulletEnabled val="1"/>
        </dgm:presLayoutVars>
      </dgm:prSet>
      <dgm:spPr/>
    </dgm:pt>
    <dgm:pt modelId="{355271E3-94DA-284F-B52E-9C10445F803D}" type="pres">
      <dgm:prSet presAssocID="{85B0EA30-3E07-428C-9BBE-2F2021E42AF3}" presName="parSh" presStyleCnt="0"/>
      <dgm:spPr/>
    </dgm:pt>
    <dgm:pt modelId="{D4862F71-44C7-E249-9120-7FFBA214C8BB}" type="pres">
      <dgm:prSet presAssocID="{85B0EA30-3E07-428C-9BBE-2F2021E42AF3}" presName="lineNode" presStyleLbl="alignAccFollowNode1" presStyleIdx="6" presStyleCnt="15"/>
      <dgm:spPr/>
    </dgm:pt>
    <dgm:pt modelId="{A222D1F3-0859-3043-9C7D-397A80F1D1D2}" type="pres">
      <dgm:prSet presAssocID="{85B0EA30-3E07-428C-9BBE-2F2021E42AF3}" presName="lineArrowNode" presStyleLbl="alignAccFollowNode1" presStyleIdx="7" presStyleCnt="15"/>
      <dgm:spPr/>
    </dgm:pt>
    <dgm:pt modelId="{7AFC59B3-5164-6C4D-BCF2-29C7B403A38F}" type="pres">
      <dgm:prSet presAssocID="{B17BCCFF-D6FD-479F-8EA2-614651231578}" presName="sibTransNodeCircle" presStyleLbl="alignNode1" presStyleIdx="2" presStyleCnt="5">
        <dgm:presLayoutVars>
          <dgm:chMax val="0"/>
          <dgm:bulletEnabled/>
        </dgm:presLayoutVars>
      </dgm:prSet>
      <dgm:spPr/>
    </dgm:pt>
    <dgm:pt modelId="{AC225464-DCC5-6645-BFCB-6CC4F92F3A76}" type="pres">
      <dgm:prSet presAssocID="{B17BCCFF-D6FD-479F-8EA2-614651231578}" presName="spacerBetweenCircleAndCallout" presStyleCnt="0">
        <dgm:presLayoutVars/>
      </dgm:prSet>
      <dgm:spPr/>
    </dgm:pt>
    <dgm:pt modelId="{771E2EF1-7120-8C45-9771-B3FA7F7283C1}" type="pres">
      <dgm:prSet presAssocID="{85B0EA30-3E07-428C-9BBE-2F2021E42AF3}" presName="nodeText" presStyleLbl="alignAccFollowNode1" presStyleIdx="8" presStyleCnt="15">
        <dgm:presLayoutVars>
          <dgm:bulletEnabled val="1"/>
        </dgm:presLayoutVars>
      </dgm:prSet>
      <dgm:spPr/>
    </dgm:pt>
    <dgm:pt modelId="{B701AE5E-CAFA-B745-A54D-2C9E76EC80A2}" type="pres">
      <dgm:prSet presAssocID="{B17BCCFF-D6FD-479F-8EA2-614651231578}" presName="sibTransComposite" presStyleCnt="0"/>
      <dgm:spPr/>
    </dgm:pt>
    <dgm:pt modelId="{E085C8C7-B41A-104C-B298-FCC8FC568D34}" type="pres">
      <dgm:prSet presAssocID="{AC5265CA-521E-4072-A7AF-B6DFB9A7DD0C}" presName="compositeNode" presStyleCnt="0"/>
      <dgm:spPr/>
    </dgm:pt>
    <dgm:pt modelId="{82EF4665-0B64-A542-B48D-EA8E2F67190F}" type="pres">
      <dgm:prSet presAssocID="{AC5265CA-521E-4072-A7AF-B6DFB9A7DD0C}" presName="parTx" presStyleLbl="node1" presStyleIdx="0" presStyleCnt="0">
        <dgm:presLayoutVars>
          <dgm:chMax val="0"/>
          <dgm:chPref val="0"/>
          <dgm:bulletEnabled val="1"/>
        </dgm:presLayoutVars>
      </dgm:prSet>
      <dgm:spPr/>
    </dgm:pt>
    <dgm:pt modelId="{2B07AEF2-6CC5-E34C-9413-CBFFCB22FBD7}" type="pres">
      <dgm:prSet presAssocID="{AC5265CA-521E-4072-A7AF-B6DFB9A7DD0C}" presName="parSh" presStyleCnt="0"/>
      <dgm:spPr/>
    </dgm:pt>
    <dgm:pt modelId="{6FBA1740-878F-1444-ABE0-4998F1C4450E}" type="pres">
      <dgm:prSet presAssocID="{AC5265CA-521E-4072-A7AF-B6DFB9A7DD0C}" presName="lineNode" presStyleLbl="alignAccFollowNode1" presStyleIdx="9" presStyleCnt="15"/>
      <dgm:spPr/>
    </dgm:pt>
    <dgm:pt modelId="{278BA99E-8EF6-0246-B911-449251BB39DA}" type="pres">
      <dgm:prSet presAssocID="{AC5265CA-521E-4072-A7AF-B6DFB9A7DD0C}" presName="lineArrowNode" presStyleLbl="alignAccFollowNode1" presStyleIdx="10" presStyleCnt="15"/>
      <dgm:spPr/>
    </dgm:pt>
    <dgm:pt modelId="{FB0D844F-8E03-DF4C-BF9E-B1A32A246EE7}" type="pres">
      <dgm:prSet presAssocID="{F043E57A-9A81-43C0-AC8D-4E4B57C24543}" presName="sibTransNodeCircle" presStyleLbl="alignNode1" presStyleIdx="3" presStyleCnt="5">
        <dgm:presLayoutVars>
          <dgm:chMax val="0"/>
          <dgm:bulletEnabled/>
        </dgm:presLayoutVars>
      </dgm:prSet>
      <dgm:spPr/>
    </dgm:pt>
    <dgm:pt modelId="{6E91C012-1594-0A44-B068-7D73EA99B2A3}" type="pres">
      <dgm:prSet presAssocID="{F043E57A-9A81-43C0-AC8D-4E4B57C24543}" presName="spacerBetweenCircleAndCallout" presStyleCnt="0">
        <dgm:presLayoutVars/>
      </dgm:prSet>
      <dgm:spPr/>
    </dgm:pt>
    <dgm:pt modelId="{E2F4C3CF-0F09-0945-B63D-8C7EFC046AD0}" type="pres">
      <dgm:prSet presAssocID="{AC5265CA-521E-4072-A7AF-B6DFB9A7DD0C}" presName="nodeText" presStyleLbl="alignAccFollowNode1" presStyleIdx="11" presStyleCnt="15">
        <dgm:presLayoutVars>
          <dgm:bulletEnabled val="1"/>
        </dgm:presLayoutVars>
      </dgm:prSet>
      <dgm:spPr/>
    </dgm:pt>
    <dgm:pt modelId="{B51E3EF0-1917-A74B-A5CC-76A6C64E8E49}" type="pres">
      <dgm:prSet presAssocID="{F043E57A-9A81-43C0-AC8D-4E4B57C24543}" presName="sibTransComposite" presStyleCnt="0"/>
      <dgm:spPr/>
    </dgm:pt>
    <dgm:pt modelId="{707A37B2-FCB6-C949-9C1F-F24680FF4DF6}" type="pres">
      <dgm:prSet presAssocID="{1F7E6958-8C24-4953-B8FE-A20806B2B0F6}" presName="compositeNode" presStyleCnt="0"/>
      <dgm:spPr/>
    </dgm:pt>
    <dgm:pt modelId="{42FF949D-6EAC-984E-880A-48F617E0DAC5}" type="pres">
      <dgm:prSet presAssocID="{1F7E6958-8C24-4953-B8FE-A20806B2B0F6}" presName="parTx" presStyleLbl="node1" presStyleIdx="0" presStyleCnt="0">
        <dgm:presLayoutVars>
          <dgm:chMax val="0"/>
          <dgm:chPref val="0"/>
          <dgm:bulletEnabled val="1"/>
        </dgm:presLayoutVars>
      </dgm:prSet>
      <dgm:spPr/>
    </dgm:pt>
    <dgm:pt modelId="{08368709-1642-E143-8823-DDFA11E3335C}" type="pres">
      <dgm:prSet presAssocID="{1F7E6958-8C24-4953-B8FE-A20806B2B0F6}" presName="parSh" presStyleCnt="0"/>
      <dgm:spPr/>
    </dgm:pt>
    <dgm:pt modelId="{670BA60B-3EBF-C747-80D9-C391720D5333}" type="pres">
      <dgm:prSet presAssocID="{1F7E6958-8C24-4953-B8FE-A20806B2B0F6}" presName="lineNode" presStyleLbl="alignAccFollowNode1" presStyleIdx="12" presStyleCnt="15"/>
      <dgm:spPr/>
    </dgm:pt>
    <dgm:pt modelId="{71F2964F-7C55-7944-B24B-E73C5D25EC5B}" type="pres">
      <dgm:prSet presAssocID="{1F7E6958-8C24-4953-B8FE-A20806B2B0F6}" presName="lineArrowNode" presStyleLbl="alignAccFollowNode1" presStyleIdx="13" presStyleCnt="15"/>
      <dgm:spPr/>
    </dgm:pt>
    <dgm:pt modelId="{4F61489A-5496-304C-A8C4-8D2DC99AA32C}" type="pres">
      <dgm:prSet presAssocID="{CDD5A499-9FF5-4DFC-9957-A1EB2060165B}" presName="sibTransNodeCircle" presStyleLbl="alignNode1" presStyleIdx="4" presStyleCnt="5">
        <dgm:presLayoutVars>
          <dgm:chMax val="0"/>
          <dgm:bulletEnabled/>
        </dgm:presLayoutVars>
      </dgm:prSet>
      <dgm:spPr/>
    </dgm:pt>
    <dgm:pt modelId="{2EFC775F-7CF9-9142-B3CD-8EDAF17F4DC8}" type="pres">
      <dgm:prSet presAssocID="{CDD5A499-9FF5-4DFC-9957-A1EB2060165B}" presName="spacerBetweenCircleAndCallout" presStyleCnt="0">
        <dgm:presLayoutVars/>
      </dgm:prSet>
      <dgm:spPr/>
    </dgm:pt>
    <dgm:pt modelId="{7189B0C9-F09B-C440-85D3-F37D92F78B07}" type="pres">
      <dgm:prSet presAssocID="{1F7E6958-8C24-4953-B8FE-A20806B2B0F6}" presName="nodeText" presStyleLbl="alignAccFollowNode1" presStyleIdx="14" presStyleCnt="15">
        <dgm:presLayoutVars>
          <dgm:bulletEnabled val="1"/>
        </dgm:presLayoutVars>
      </dgm:prSet>
      <dgm:spPr/>
    </dgm:pt>
  </dgm:ptLst>
  <dgm:cxnLst>
    <dgm:cxn modelId="{4C8C330B-96F9-4F6F-B698-6EE111B47DD6}" srcId="{1378E2D7-E927-4E3E-8996-0FA22D097C1F}" destId="{AC5265CA-521E-4072-A7AF-B6DFB9A7DD0C}" srcOrd="3" destOrd="0" parTransId="{544FC72D-FCE1-4B75-9AD2-F96875C376A2}" sibTransId="{F043E57A-9A81-43C0-AC8D-4E4B57C24543}"/>
    <dgm:cxn modelId="{5F4E4F29-89E4-4355-8DDB-FAAFDC240C8A}" srcId="{1378E2D7-E927-4E3E-8996-0FA22D097C1F}" destId="{2C095614-9751-4CDD-85AD-66F1EB5EBF8C}" srcOrd="1" destOrd="0" parTransId="{A029E460-6F00-432F-987B-32AC0BEDD232}" sibTransId="{A3ED0B5B-08D4-46F0-9EC2-641732504784}"/>
    <dgm:cxn modelId="{8BBDD637-0F8B-DA4C-BE0C-CE01F60F43E0}" type="presOf" srcId="{CDD5A499-9FF5-4DFC-9957-A1EB2060165B}" destId="{4F61489A-5496-304C-A8C4-8D2DC99AA32C}" srcOrd="0" destOrd="0" presId="urn:microsoft.com/office/officeart/2016/7/layout/LinearArrowProcessNumbered"/>
    <dgm:cxn modelId="{CE210B62-0246-4C5E-92C0-762C4E55E713}" srcId="{1378E2D7-E927-4E3E-8996-0FA22D097C1F}" destId="{9C7F58D7-8097-4D73-BC2F-616CC6108220}" srcOrd="0" destOrd="0" parTransId="{CE48F2C6-8E9A-4C59-9881-BC82A3188BBF}" sibTransId="{07083389-352D-4DB5-95D0-D5CD03470EBF}"/>
    <dgm:cxn modelId="{260C0651-8D29-B44A-AEBB-9249180E1AB1}" type="presOf" srcId="{AC5265CA-521E-4072-A7AF-B6DFB9A7DD0C}" destId="{E2F4C3CF-0F09-0945-B63D-8C7EFC046AD0}" srcOrd="0" destOrd="0" presId="urn:microsoft.com/office/officeart/2016/7/layout/LinearArrowProcessNumbered"/>
    <dgm:cxn modelId="{E5D01452-8653-1E41-92F4-FD5D21444594}" type="presOf" srcId="{07083389-352D-4DB5-95D0-D5CD03470EBF}" destId="{540AF959-4380-7F44-A800-51189CB45C9F}" srcOrd="0" destOrd="0" presId="urn:microsoft.com/office/officeart/2016/7/layout/LinearArrowProcessNumbered"/>
    <dgm:cxn modelId="{7BAF297A-2926-F045-B226-BFA0906C4186}" type="presOf" srcId="{1378E2D7-E927-4E3E-8996-0FA22D097C1F}" destId="{B72CA55B-705B-8148-8964-E29481949105}" srcOrd="0" destOrd="0" presId="urn:microsoft.com/office/officeart/2016/7/layout/LinearArrowProcessNumbered"/>
    <dgm:cxn modelId="{2B838081-A2C1-EF41-9EAB-2990075EBBE4}" type="presOf" srcId="{1F7E6958-8C24-4953-B8FE-A20806B2B0F6}" destId="{7189B0C9-F09B-C440-85D3-F37D92F78B07}" srcOrd="0" destOrd="0" presId="urn:microsoft.com/office/officeart/2016/7/layout/LinearArrowProcessNumbered"/>
    <dgm:cxn modelId="{89D12A82-F360-9B4D-BE8E-4A7D1A6E8F77}" type="presOf" srcId="{B17BCCFF-D6FD-479F-8EA2-614651231578}" destId="{7AFC59B3-5164-6C4D-BCF2-29C7B403A38F}" srcOrd="0" destOrd="0" presId="urn:microsoft.com/office/officeart/2016/7/layout/LinearArrowProcessNumbered"/>
    <dgm:cxn modelId="{F8503485-40F1-0941-934D-BDAA567A8ACF}" type="presOf" srcId="{9C7F58D7-8097-4D73-BC2F-616CC6108220}" destId="{02E3A090-FBA5-E449-9643-5791C0898227}" srcOrd="0" destOrd="0" presId="urn:microsoft.com/office/officeart/2016/7/layout/LinearArrowProcessNumbered"/>
    <dgm:cxn modelId="{0FDFA88A-3A4C-AD41-BF21-4F97DF32C876}" type="presOf" srcId="{F043E57A-9A81-43C0-AC8D-4E4B57C24543}" destId="{FB0D844F-8E03-DF4C-BF9E-B1A32A246EE7}" srcOrd="0" destOrd="0" presId="urn:microsoft.com/office/officeart/2016/7/layout/LinearArrowProcessNumbered"/>
    <dgm:cxn modelId="{C9FF16A4-8620-4BCB-9CBA-E83BF7DE216C}" srcId="{1378E2D7-E927-4E3E-8996-0FA22D097C1F}" destId="{1F7E6958-8C24-4953-B8FE-A20806B2B0F6}" srcOrd="4" destOrd="0" parTransId="{01E33BBE-AB81-441F-BDE5-12405DD92786}" sibTransId="{CDD5A499-9FF5-4DFC-9957-A1EB2060165B}"/>
    <dgm:cxn modelId="{8D44DFB1-79E4-4B45-B5B8-BA6B9D9A73BB}" type="presOf" srcId="{A3ED0B5B-08D4-46F0-9EC2-641732504784}" destId="{4D9B8945-E3A7-E244-AB62-E56C8E1488F1}" srcOrd="0" destOrd="0" presId="urn:microsoft.com/office/officeart/2016/7/layout/LinearArrowProcessNumbered"/>
    <dgm:cxn modelId="{C8BEF3B5-ED71-2B49-83AB-EE82A56486A2}" type="presOf" srcId="{2C095614-9751-4CDD-85AD-66F1EB5EBF8C}" destId="{F269F263-F716-1B4F-AEBB-4253C5E9E770}" srcOrd="0" destOrd="0" presId="urn:microsoft.com/office/officeart/2016/7/layout/LinearArrowProcessNumbered"/>
    <dgm:cxn modelId="{37438BC0-62BF-584F-B5CC-D85F70240E89}" type="presOf" srcId="{85B0EA30-3E07-428C-9BBE-2F2021E42AF3}" destId="{771E2EF1-7120-8C45-9771-B3FA7F7283C1}" srcOrd="0" destOrd="0" presId="urn:microsoft.com/office/officeart/2016/7/layout/LinearArrowProcessNumbered"/>
    <dgm:cxn modelId="{4DA616E1-2CBC-4313-884E-A9307D58739F}" srcId="{1378E2D7-E927-4E3E-8996-0FA22D097C1F}" destId="{85B0EA30-3E07-428C-9BBE-2F2021E42AF3}" srcOrd="2" destOrd="0" parTransId="{27E77F52-EE2E-4CD2-AEAD-1F7211589FBB}" sibTransId="{B17BCCFF-D6FD-479F-8EA2-614651231578}"/>
    <dgm:cxn modelId="{F951E813-5DC1-0C42-9C43-0B42A7051FDD}" type="presParOf" srcId="{B72CA55B-705B-8148-8964-E29481949105}" destId="{4EC7CEF2-BFDF-BA4D-9394-DD748214A17A}" srcOrd="0" destOrd="0" presId="urn:microsoft.com/office/officeart/2016/7/layout/LinearArrowProcessNumbered"/>
    <dgm:cxn modelId="{60410309-6452-DA47-97E9-05DD4F5F2D50}" type="presParOf" srcId="{4EC7CEF2-BFDF-BA4D-9394-DD748214A17A}" destId="{4D99FB24-35D0-C44E-8EDE-261EAA9C975E}" srcOrd="0" destOrd="0" presId="urn:microsoft.com/office/officeart/2016/7/layout/LinearArrowProcessNumbered"/>
    <dgm:cxn modelId="{16FADBD0-CDA9-BC49-9CD5-D74B66B8C3CC}" type="presParOf" srcId="{4EC7CEF2-BFDF-BA4D-9394-DD748214A17A}" destId="{9B0F1C5D-6FFF-714A-AEB9-F9BE33107F72}" srcOrd="1" destOrd="0" presId="urn:microsoft.com/office/officeart/2016/7/layout/LinearArrowProcessNumbered"/>
    <dgm:cxn modelId="{1822F186-8033-3A4A-BE04-4551510FAB08}" type="presParOf" srcId="{9B0F1C5D-6FFF-714A-AEB9-F9BE33107F72}" destId="{A566C8B9-221C-234F-B494-F28121CD6A79}" srcOrd="0" destOrd="0" presId="urn:microsoft.com/office/officeart/2016/7/layout/LinearArrowProcessNumbered"/>
    <dgm:cxn modelId="{535A4DE1-E45F-BA41-8972-46EBDC5FE956}" type="presParOf" srcId="{9B0F1C5D-6FFF-714A-AEB9-F9BE33107F72}" destId="{4592BBC5-C27B-E74E-9A47-B5A06BD8FBDF}" srcOrd="1" destOrd="0" presId="urn:microsoft.com/office/officeart/2016/7/layout/LinearArrowProcessNumbered"/>
    <dgm:cxn modelId="{04B37D7D-A309-1044-ACA3-B7CDF8BBCEAB}" type="presParOf" srcId="{9B0F1C5D-6FFF-714A-AEB9-F9BE33107F72}" destId="{540AF959-4380-7F44-A800-51189CB45C9F}" srcOrd="2" destOrd="0" presId="urn:microsoft.com/office/officeart/2016/7/layout/LinearArrowProcessNumbered"/>
    <dgm:cxn modelId="{6048DDA0-8429-894C-AC8B-ED1CD72AEF95}" type="presParOf" srcId="{9B0F1C5D-6FFF-714A-AEB9-F9BE33107F72}" destId="{7E138AFD-5B7C-D941-8889-182D3A17C731}" srcOrd="3" destOrd="0" presId="urn:microsoft.com/office/officeart/2016/7/layout/LinearArrowProcessNumbered"/>
    <dgm:cxn modelId="{311D2953-4829-B542-9F8C-A80449E8B8AB}" type="presParOf" srcId="{4EC7CEF2-BFDF-BA4D-9394-DD748214A17A}" destId="{02E3A090-FBA5-E449-9643-5791C0898227}" srcOrd="2" destOrd="0" presId="urn:microsoft.com/office/officeart/2016/7/layout/LinearArrowProcessNumbered"/>
    <dgm:cxn modelId="{1FE4F0D5-A723-0545-B01F-A31CAAA12735}" type="presParOf" srcId="{B72CA55B-705B-8148-8964-E29481949105}" destId="{FDBB933B-FD9C-5C4F-B698-3DC2ECAE56FA}" srcOrd="1" destOrd="0" presId="urn:microsoft.com/office/officeart/2016/7/layout/LinearArrowProcessNumbered"/>
    <dgm:cxn modelId="{9C2DB881-BAED-1549-BA1C-092EAF369795}" type="presParOf" srcId="{B72CA55B-705B-8148-8964-E29481949105}" destId="{C787E750-3591-A945-A474-27301F283A24}" srcOrd="2" destOrd="0" presId="urn:microsoft.com/office/officeart/2016/7/layout/LinearArrowProcessNumbered"/>
    <dgm:cxn modelId="{CB284998-9547-3F48-8EE2-4361FA0CC5FF}" type="presParOf" srcId="{C787E750-3591-A945-A474-27301F283A24}" destId="{EB980D3E-06D9-E54D-8792-1F8EE8FBAA55}" srcOrd="0" destOrd="0" presId="urn:microsoft.com/office/officeart/2016/7/layout/LinearArrowProcessNumbered"/>
    <dgm:cxn modelId="{5D0DD76B-F0D6-0849-BB0F-E5AD45DDB1CA}" type="presParOf" srcId="{C787E750-3591-A945-A474-27301F283A24}" destId="{2A6A2BA2-C77C-894D-AD85-B3B7A9443615}" srcOrd="1" destOrd="0" presId="urn:microsoft.com/office/officeart/2016/7/layout/LinearArrowProcessNumbered"/>
    <dgm:cxn modelId="{A5FCAA56-2C3B-0548-9401-E0D6C6612950}" type="presParOf" srcId="{2A6A2BA2-C77C-894D-AD85-B3B7A9443615}" destId="{5A90D90B-A3FD-0D4B-993B-8D217AB0C2C6}" srcOrd="0" destOrd="0" presId="urn:microsoft.com/office/officeart/2016/7/layout/LinearArrowProcessNumbered"/>
    <dgm:cxn modelId="{300F0DD7-AB9B-E74E-85DE-F29F97960580}" type="presParOf" srcId="{2A6A2BA2-C77C-894D-AD85-B3B7A9443615}" destId="{7DECE2F8-E9F8-5D41-A3EB-75081776E6EF}" srcOrd="1" destOrd="0" presId="urn:microsoft.com/office/officeart/2016/7/layout/LinearArrowProcessNumbered"/>
    <dgm:cxn modelId="{CAE51A47-8F5B-E94A-8514-FFCF5AC82E99}" type="presParOf" srcId="{2A6A2BA2-C77C-894D-AD85-B3B7A9443615}" destId="{4D9B8945-E3A7-E244-AB62-E56C8E1488F1}" srcOrd="2" destOrd="0" presId="urn:microsoft.com/office/officeart/2016/7/layout/LinearArrowProcessNumbered"/>
    <dgm:cxn modelId="{0F490A61-2997-2141-9644-7E4F4E746D62}" type="presParOf" srcId="{2A6A2BA2-C77C-894D-AD85-B3B7A9443615}" destId="{64E945DE-7EFA-6841-98F6-FF62E3EE2CB8}" srcOrd="3" destOrd="0" presId="urn:microsoft.com/office/officeart/2016/7/layout/LinearArrowProcessNumbered"/>
    <dgm:cxn modelId="{C958CFC2-2EB5-7C42-BB30-B1A956A3587E}" type="presParOf" srcId="{C787E750-3591-A945-A474-27301F283A24}" destId="{F269F263-F716-1B4F-AEBB-4253C5E9E770}" srcOrd="2" destOrd="0" presId="urn:microsoft.com/office/officeart/2016/7/layout/LinearArrowProcessNumbered"/>
    <dgm:cxn modelId="{E75802A4-F841-B349-B12D-A554860B202A}" type="presParOf" srcId="{B72CA55B-705B-8148-8964-E29481949105}" destId="{C45A87ED-37F1-0F4F-AD6A-D1D41A71F863}" srcOrd="3" destOrd="0" presId="urn:microsoft.com/office/officeart/2016/7/layout/LinearArrowProcessNumbered"/>
    <dgm:cxn modelId="{B21D2ADE-4F82-5442-8AFD-E9F932545FBA}" type="presParOf" srcId="{B72CA55B-705B-8148-8964-E29481949105}" destId="{8A8732BD-AB7D-4741-9784-923E73E6FBF7}" srcOrd="4" destOrd="0" presId="urn:microsoft.com/office/officeart/2016/7/layout/LinearArrowProcessNumbered"/>
    <dgm:cxn modelId="{C9DB3119-12FA-2442-9175-AA162973D0B8}" type="presParOf" srcId="{8A8732BD-AB7D-4741-9784-923E73E6FBF7}" destId="{11CFD5EC-3451-D44E-BC56-3098099BCCEF}" srcOrd="0" destOrd="0" presId="urn:microsoft.com/office/officeart/2016/7/layout/LinearArrowProcessNumbered"/>
    <dgm:cxn modelId="{13C43D17-15B3-BC49-A958-8CD1695CED31}" type="presParOf" srcId="{8A8732BD-AB7D-4741-9784-923E73E6FBF7}" destId="{355271E3-94DA-284F-B52E-9C10445F803D}" srcOrd="1" destOrd="0" presId="urn:microsoft.com/office/officeart/2016/7/layout/LinearArrowProcessNumbered"/>
    <dgm:cxn modelId="{2C75D9BD-2B97-7B41-AF4F-449C1484C2CA}" type="presParOf" srcId="{355271E3-94DA-284F-B52E-9C10445F803D}" destId="{D4862F71-44C7-E249-9120-7FFBA214C8BB}" srcOrd="0" destOrd="0" presId="urn:microsoft.com/office/officeart/2016/7/layout/LinearArrowProcessNumbered"/>
    <dgm:cxn modelId="{58CFC249-925C-464F-82B4-312C5C419E5C}" type="presParOf" srcId="{355271E3-94DA-284F-B52E-9C10445F803D}" destId="{A222D1F3-0859-3043-9C7D-397A80F1D1D2}" srcOrd="1" destOrd="0" presId="urn:microsoft.com/office/officeart/2016/7/layout/LinearArrowProcessNumbered"/>
    <dgm:cxn modelId="{C73B1047-481B-BD42-886A-D93768FA92C7}" type="presParOf" srcId="{355271E3-94DA-284F-B52E-9C10445F803D}" destId="{7AFC59B3-5164-6C4D-BCF2-29C7B403A38F}" srcOrd="2" destOrd="0" presId="urn:microsoft.com/office/officeart/2016/7/layout/LinearArrowProcessNumbered"/>
    <dgm:cxn modelId="{0F7EDCF6-6E02-BC43-AAD9-8B449C3DFEF5}" type="presParOf" srcId="{355271E3-94DA-284F-B52E-9C10445F803D}" destId="{AC225464-DCC5-6645-BFCB-6CC4F92F3A76}" srcOrd="3" destOrd="0" presId="urn:microsoft.com/office/officeart/2016/7/layout/LinearArrowProcessNumbered"/>
    <dgm:cxn modelId="{93935855-7C35-4040-8CD1-7458F2CB9ED5}" type="presParOf" srcId="{8A8732BD-AB7D-4741-9784-923E73E6FBF7}" destId="{771E2EF1-7120-8C45-9771-B3FA7F7283C1}" srcOrd="2" destOrd="0" presId="urn:microsoft.com/office/officeart/2016/7/layout/LinearArrowProcessNumbered"/>
    <dgm:cxn modelId="{A5108C8A-B8BC-E949-86B1-2673C56FF7F8}" type="presParOf" srcId="{B72CA55B-705B-8148-8964-E29481949105}" destId="{B701AE5E-CAFA-B745-A54D-2C9E76EC80A2}" srcOrd="5" destOrd="0" presId="urn:microsoft.com/office/officeart/2016/7/layout/LinearArrowProcessNumbered"/>
    <dgm:cxn modelId="{AFD7375C-9708-2D4D-AD32-6E3D316DB2EB}" type="presParOf" srcId="{B72CA55B-705B-8148-8964-E29481949105}" destId="{E085C8C7-B41A-104C-B298-FCC8FC568D34}" srcOrd="6" destOrd="0" presId="urn:microsoft.com/office/officeart/2016/7/layout/LinearArrowProcessNumbered"/>
    <dgm:cxn modelId="{254D912B-3DD5-714A-802B-2AD9C1C396B6}" type="presParOf" srcId="{E085C8C7-B41A-104C-B298-FCC8FC568D34}" destId="{82EF4665-0B64-A542-B48D-EA8E2F67190F}" srcOrd="0" destOrd="0" presId="urn:microsoft.com/office/officeart/2016/7/layout/LinearArrowProcessNumbered"/>
    <dgm:cxn modelId="{D4B931EF-112C-2C4B-8DDA-54C1BA0CCEF9}" type="presParOf" srcId="{E085C8C7-B41A-104C-B298-FCC8FC568D34}" destId="{2B07AEF2-6CC5-E34C-9413-CBFFCB22FBD7}" srcOrd="1" destOrd="0" presId="urn:microsoft.com/office/officeart/2016/7/layout/LinearArrowProcessNumbered"/>
    <dgm:cxn modelId="{DA8A6937-3DE7-D34B-B943-BF7B26C6538E}" type="presParOf" srcId="{2B07AEF2-6CC5-E34C-9413-CBFFCB22FBD7}" destId="{6FBA1740-878F-1444-ABE0-4998F1C4450E}" srcOrd="0" destOrd="0" presId="urn:microsoft.com/office/officeart/2016/7/layout/LinearArrowProcessNumbered"/>
    <dgm:cxn modelId="{C20F272E-7199-5D43-B017-38FA65B8B8E1}" type="presParOf" srcId="{2B07AEF2-6CC5-E34C-9413-CBFFCB22FBD7}" destId="{278BA99E-8EF6-0246-B911-449251BB39DA}" srcOrd="1" destOrd="0" presId="urn:microsoft.com/office/officeart/2016/7/layout/LinearArrowProcessNumbered"/>
    <dgm:cxn modelId="{93C81CFA-0662-724C-BAA9-B9809B23474C}" type="presParOf" srcId="{2B07AEF2-6CC5-E34C-9413-CBFFCB22FBD7}" destId="{FB0D844F-8E03-DF4C-BF9E-B1A32A246EE7}" srcOrd="2" destOrd="0" presId="urn:microsoft.com/office/officeart/2016/7/layout/LinearArrowProcessNumbered"/>
    <dgm:cxn modelId="{10ACE734-4BEA-9E4B-89BB-F028C31AB7D1}" type="presParOf" srcId="{2B07AEF2-6CC5-E34C-9413-CBFFCB22FBD7}" destId="{6E91C012-1594-0A44-B068-7D73EA99B2A3}" srcOrd="3" destOrd="0" presId="urn:microsoft.com/office/officeart/2016/7/layout/LinearArrowProcessNumbered"/>
    <dgm:cxn modelId="{5C8B864C-72B1-354E-B5A6-20006D272E2F}" type="presParOf" srcId="{E085C8C7-B41A-104C-B298-FCC8FC568D34}" destId="{E2F4C3CF-0F09-0945-B63D-8C7EFC046AD0}" srcOrd="2" destOrd="0" presId="urn:microsoft.com/office/officeart/2016/7/layout/LinearArrowProcessNumbered"/>
    <dgm:cxn modelId="{F914D113-30AF-644E-AE67-608A18BB3246}" type="presParOf" srcId="{B72CA55B-705B-8148-8964-E29481949105}" destId="{B51E3EF0-1917-A74B-A5CC-76A6C64E8E49}" srcOrd="7" destOrd="0" presId="urn:microsoft.com/office/officeart/2016/7/layout/LinearArrowProcessNumbered"/>
    <dgm:cxn modelId="{00D4B66D-4D3B-7E46-BAC4-DADD860FB79F}" type="presParOf" srcId="{B72CA55B-705B-8148-8964-E29481949105}" destId="{707A37B2-FCB6-C949-9C1F-F24680FF4DF6}" srcOrd="8" destOrd="0" presId="urn:microsoft.com/office/officeart/2016/7/layout/LinearArrowProcessNumbered"/>
    <dgm:cxn modelId="{22941448-130E-394A-BEF6-FD3ABBC923EA}" type="presParOf" srcId="{707A37B2-FCB6-C949-9C1F-F24680FF4DF6}" destId="{42FF949D-6EAC-984E-880A-48F617E0DAC5}" srcOrd="0" destOrd="0" presId="urn:microsoft.com/office/officeart/2016/7/layout/LinearArrowProcessNumbered"/>
    <dgm:cxn modelId="{7B50D38A-F541-FD4E-93AE-64321E3994CA}" type="presParOf" srcId="{707A37B2-FCB6-C949-9C1F-F24680FF4DF6}" destId="{08368709-1642-E143-8823-DDFA11E3335C}" srcOrd="1" destOrd="0" presId="urn:microsoft.com/office/officeart/2016/7/layout/LinearArrowProcessNumbered"/>
    <dgm:cxn modelId="{C04D8143-B5C9-3948-8F8B-44B0F4129AE0}" type="presParOf" srcId="{08368709-1642-E143-8823-DDFA11E3335C}" destId="{670BA60B-3EBF-C747-80D9-C391720D5333}" srcOrd="0" destOrd="0" presId="urn:microsoft.com/office/officeart/2016/7/layout/LinearArrowProcessNumbered"/>
    <dgm:cxn modelId="{C0746F78-DC8C-BF4B-95FB-218354483DB5}" type="presParOf" srcId="{08368709-1642-E143-8823-DDFA11E3335C}" destId="{71F2964F-7C55-7944-B24B-E73C5D25EC5B}" srcOrd="1" destOrd="0" presId="urn:microsoft.com/office/officeart/2016/7/layout/LinearArrowProcessNumbered"/>
    <dgm:cxn modelId="{92F900E8-DD86-5349-9A28-EE9E5B97C6CD}" type="presParOf" srcId="{08368709-1642-E143-8823-DDFA11E3335C}" destId="{4F61489A-5496-304C-A8C4-8D2DC99AA32C}" srcOrd="2" destOrd="0" presId="urn:microsoft.com/office/officeart/2016/7/layout/LinearArrowProcessNumbered"/>
    <dgm:cxn modelId="{B6537C3D-E81D-D340-B25D-E844087DA041}" type="presParOf" srcId="{08368709-1642-E143-8823-DDFA11E3335C}" destId="{2EFC775F-7CF9-9142-B3CD-8EDAF17F4DC8}" srcOrd="3" destOrd="0" presId="urn:microsoft.com/office/officeart/2016/7/layout/LinearArrowProcessNumbered"/>
    <dgm:cxn modelId="{C32DA61C-F3FD-0B47-898E-D9612542E10B}" type="presParOf" srcId="{707A37B2-FCB6-C949-9C1F-F24680FF4DF6}" destId="{7189B0C9-F09B-C440-85D3-F37D92F78B07}"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94C3FD-A787-4C57-8C69-8E90D62EB1F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E611B0C-6F5E-4B19-B23D-8FBAC599D976}">
      <dgm:prSet/>
      <dgm:spPr/>
      <dgm:t>
        <a:bodyPr/>
        <a:lstStyle/>
        <a:p>
          <a:r>
            <a:rPr lang="en-US" dirty="0"/>
            <a:t>Thank them in private</a:t>
          </a:r>
        </a:p>
      </dgm:t>
    </dgm:pt>
    <dgm:pt modelId="{50FE2E43-9A51-4DC2-96E5-DC1460AC6664}" type="parTrans" cxnId="{E8B0869F-A36C-404E-BE5D-87B807C78C35}">
      <dgm:prSet/>
      <dgm:spPr/>
      <dgm:t>
        <a:bodyPr/>
        <a:lstStyle/>
        <a:p>
          <a:endParaRPr lang="en-US"/>
        </a:p>
      </dgm:t>
    </dgm:pt>
    <dgm:pt modelId="{14BBA72F-30CD-494B-8EF7-157475612279}" type="sibTrans" cxnId="{E8B0869F-A36C-404E-BE5D-87B807C78C35}">
      <dgm:prSet/>
      <dgm:spPr/>
      <dgm:t>
        <a:bodyPr/>
        <a:lstStyle/>
        <a:p>
          <a:endParaRPr lang="en-US"/>
        </a:p>
      </dgm:t>
    </dgm:pt>
    <dgm:pt modelId="{DB8404CE-B052-4FC9-8366-1470BA9FF2A9}">
      <dgm:prSet/>
      <dgm:spPr/>
      <dgm:t>
        <a:bodyPr/>
        <a:lstStyle/>
        <a:p>
          <a:r>
            <a:rPr lang="en-US" dirty="0"/>
            <a:t>Shout outs in emails</a:t>
          </a:r>
        </a:p>
      </dgm:t>
    </dgm:pt>
    <dgm:pt modelId="{3049A674-33A9-422F-966E-727A732C2623}" type="parTrans" cxnId="{90BB7AFB-95DA-4E52-8DD2-DDED00921514}">
      <dgm:prSet/>
      <dgm:spPr/>
      <dgm:t>
        <a:bodyPr/>
        <a:lstStyle/>
        <a:p>
          <a:endParaRPr lang="en-US"/>
        </a:p>
      </dgm:t>
    </dgm:pt>
    <dgm:pt modelId="{1DDD7CF3-E511-4818-8B51-D79B1395EAA5}" type="sibTrans" cxnId="{90BB7AFB-95DA-4E52-8DD2-DDED00921514}">
      <dgm:prSet/>
      <dgm:spPr/>
      <dgm:t>
        <a:bodyPr/>
        <a:lstStyle/>
        <a:p>
          <a:endParaRPr lang="en-US"/>
        </a:p>
      </dgm:t>
    </dgm:pt>
    <dgm:pt modelId="{566148A9-41A9-4EE0-892E-EEE4B30EEA79}">
      <dgm:prSet/>
      <dgm:spPr/>
      <dgm:t>
        <a:bodyPr/>
        <a:lstStyle/>
        <a:p>
          <a:r>
            <a:rPr lang="en-US" dirty="0"/>
            <a:t>Court of Honor recognition</a:t>
          </a:r>
        </a:p>
      </dgm:t>
    </dgm:pt>
    <dgm:pt modelId="{4043D258-B443-4630-A73F-8D3F3980E2E4}" type="parTrans" cxnId="{E1F4EA9C-3EAC-46F6-913D-A96F89F59172}">
      <dgm:prSet/>
      <dgm:spPr/>
      <dgm:t>
        <a:bodyPr/>
        <a:lstStyle/>
        <a:p>
          <a:endParaRPr lang="en-US"/>
        </a:p>
      </dgm:t>
    </dgm:pt>
    <dgm:pt modelId="{AD2D101C-576B-43BD-9AA6-94C08FA20B3D}" type="sibTrans" cxnId="{E1F4EA9C-3EAC-46F6-913D-A96F89F59172}">
      <dgm:prSet/>
      <dgm:spPr/>
      <dgm:t>
        <a:bodyPr/>
        <a:lstStyle/>
        <a:p>
          <a:endParaRPr lang="en-US"/>
        </a:p>
      </dgm:t>
    </dgm:pt>
    <dgm:pt modelId="{74E590AB-7509-4E0C-B64D-79277D5CF420}">
      <dgm:prSet/>
      <dgm:spPr/>
      <dgm:t>
        <a:bodyPr/>
        <a:lstStyle/>
        <a:p>
          <a:r>
            <a:rPr lang="en-US"/>
            <a:t>Awards</a:t>
          </a:r>
        </a:p>
      </dgm:t>
    </dgm:pt>
    <dgm:pt modelId="{DC70D0DF-AAC2-4A8D-9E21-43CD8D90FB1A}" type="parTrans" cxnId="{4158FED0-03A8-4ED2-A084-8CC126AFFDB1}">
      <dgm:prSet/>
      <dgm:spPr/>
      <dgm:t>
        <a:bodyPr/>
        <a:lstStyle/>
        <a:p>
          <a:endParaRPr lang="en-US"/>
        </a:p>
      </dgm:t>
    </dgm:pt>
    <dgm:pt modelId="{F01DD57D-4F01-4520-A0F2-FD9A880DBFCB}" type="sibTrans" cxnId="{4158FED0-03A8-4ED2-A084-8CC126AFFDB1}">
      <dgm:prSet/>
      <dgm:spPr/>
      <dgm:t>
        <a:bodyPr/>
        <a:lstStyle/>
        <a:p>
          <a:endParaRPr lang="en-US"/>
        </a:p>
      </dgm:t>
    </dgm:pt>
    <dgm:pt modelId="{E2BF2D4D-5FC2-40D2-B1F7-5DB154131102}">
      <dgm:prSet/>
      <dgm:spPr/>
      <dgm:t>
        <a:bodyPr/>
        <a:lstStyle/>
        <a:p>
          <a:r>
            <a:rPr lang="en-US"/>
            <a:t>Training Awards</a:t>
          </a:r>
        </a:p>
      </dgm:t>
    </dgm:pt>
    <dgm:pt modelId="{B6713036-BB6F-4DD2-B9F9-F9C450D5FB75}" type="parTrans" cxnId="{8EAA69E8-152D-49BB-B051-EF8DA98B7854}">
      <dgm:prSet/>
      <dgm:spPr/>
      <dgm:t>
        <a:bodyPr/>
        <a:lstStyle/>
        <a:p>
          <a:endParaRPr lang="en-US"/>
        </a:p>
      </dgm:t>
    </dgm:pt>
    <dgm:pt modelId="{19B3F430-DCDF-4047-B030-CD78E0F7CD8B}" type="sibTrans" cxnId="{8EAA69E8-152D-49BB-B051-EF8DA98B7854}">
      <dgm:prSet/>
      <dgm:spPr/>
      <dgm:t>
        <a:bodyPr/>
        <a:lstStyle/>
        <a:p>
          <a:endParaRPr lang="en-US"/>
        </a:p>
      </dgm:t>
    </dgm:pt>
    <dgm:pt modelId="{D7B3227E-9861-45C0-9475-5B391181FD70}">
      <dgm:prSet/>
      <dgm:spPr/>
      <dgm:t>
        <a:bodyPr/>
        <a:lstStyle/>
        <a:p>
          <a:r>
            <a:rPr lang="en-US"/>
            <a:t>District recognition, Unit Scouter of the Year</a:t>
          </a:r>
        </a:p>
      </dgm:t>
    </dgm:pt>
    <dgm:pt modelId="{A935CDB9-4412-42B8-A67D-9513F525ED6D}" type="parTrans" cxnId="{A6DF68EE-D206-46A6-A15C-2AAD2FA60C6B}">
      <dgm:prSet/>
      <dgm:spPr/>
      <dgm:t>
        <a:bodyPr/>
        <a:lstStyle/>
        <a:p>
          <a:endParaRPr lang="en-US"/>
        </a:p>
      </dgm:t>
    </dgm:pt>
    <dgm:pt modelId="{7ADEB05C-3197-4FE5-94AA-C4C7905CA188}" type="sibTrans" cxnId="{A6DF68EE-D206-46A6-A15C-2AAD2FA60C6B}">
      <dgm:prSet/>
      <dgm:spPr/>
      <dgm:t>
        <a:bodyPr/>
        <a:lstStyle/>
        <a:p>
          <a:endParaRPr lang="en-US"/>
        </a:p>
      </dgm:t>
    </dgm:pt>
    <dgm:pt modelId="{5AD7C9E8-8B06-4144-A14A-4F916EB1EFE5}">
      <dgm:prSet/>
      <dgm:spPr/>
      <dgm:t>
        <a:bodyPr/>
        <a:lstStyle/>
        <a:p>
          <a:r>
            <a:rPr lang="en-US"/>
            <a:t>Ceremonial gifts</a:t>
          </a:r>
        </a:p>
      </dgm:t>
    </dgm:pt>
    <dgm:pt modelId="{A1F6E7E3-9805-4676-9DE5-60B5A82A8F4D}" type="parTrans" cxnId="{60236D45-55C3-4727-8BF4-4329633D08EF}">
      <dgm:prSet/>
      <dgm:spPr/>
      <dgm:t>
        <a:bodyPr/>
        <a:lstStyle/>
        <a:p>
          <a:endParaRPr lang="en-US"/>
        </a:p>
      </dgm:t>
    </dgm:pt>
    <dgm:pt modelId="{1C8DACB5-7FA9-4843-AFC8-DD54A1B65E5C}" type="sibTrans" cxnId="{60236D45-55C3-4727-8BF4-4329633D08EF}">
      <dgm:prSet/>
      <dgm:spPr/>
      <dgm:t>
        <a:bodyPr/>
        <a:lstStyle/>
        <a:p>
          <a:endParaRPr lang="en-US"/>
        </a:p>
      </dgm:t>
    </dgm:pt>
    <dgm:pt modelId="{637B7611-8608-4111-8014-C02A119646CE}">
      <dgm:prSet/>
      <dgm:spPr/>
      <dgm:t>
        <a:bodyPr/>
        <a:lstStyle/>
        <a:p>
          <a:r>
            <a:rPr lang="en-US" dirty="0"/>
            <a:t>Ad hoc awards</a:t>
          </a:r>
        </a:p>
      </dgm:t>
    </dgm:pt>
    <dgm:pt modelId="{61B3D197-34E4-4382-9DB0-9E5A523D0CA3}" type="parTrans" cxnId="{EDAF3CF3-AFF4-4BB1-8752-07F97BA48334}">
      <dgm:prSet/>
      <dgm:spPr/>
      <dgm:t>
        <a:bodyPr/>
        <a:lstStyle/>
        <a:p>
          <a:endParaRPr lang="en-US"/>
        </a:p>
      </dgm:t>
    </dgm:pt>
    <dgm:pt modelId="{EFD831F5-5E94-499A-861F-2CA1D3D36D0F}" type="sibTrans" cxnId="{EDAF3CF3-AFF4-4BB1-8752-07F97BA48334}">
      <dgm:prSet/>
      <dgm:spPr/>
      <dgm:t>
        <a:bodyPr/>
        <a:lstStyle/>
        <a:p>
          <a:endParaRPr lang="en-US"/>
        </a:p>
      </dgm:t>
    </dgm:pt>
    <dgm:pt modelId="{A1125EC3-7D64-0048-9578-C289FCEC82FD}">
      <dgm:prSet/>
      <dgm:spPr/>
      <dgm:t>
        <a:bodyPr/>
        <a:lstStyle/>
        <a:p>
          <a:r>
            <a:rPr lang="en-US" dirty="0"/>
            <a:t>Provide helpful feedback</a:t>
          </a:r>
        </a:p>
      </dgm:t>
    </dgm:pt>
    <dgm:pt modelId="{A3972B8F-6C46-574D-918C-188853144DDB}" type="parTrans" cxnId="{682938D8-3173-8D4D-A231-2BB900947D08}">
      <dgm:prSet/>
      <dgm:spPr/>
      <dgm:t>
        <a:bodyPr/>
        <a:lstStyle/>
        <a:p>
          <a:endParaRPr lang="en-US"/>
        </a:p>
      </dgm:t>
    </dgm:pt>
    <dgm:pt modelId="{CFFE9CE0-211A-C04F-8068-74C8E3B83B70}" type="sibTrans" cxnId="{682938D8-3173-8D4D-A231-2BB900947D08}">
      <dgm:prSet/>
      <dgm:spPr/>
      <dgm:t>
        <a:bodyPr/>
        <a:lstStyle/>
        <a:p>
          <a:endParaRPr lang="en-US"/>
        </a:p>
      </dgm:t>
    </dgm:pt>
    <dgm:pt modelId="{5E3D8642-8D11-CE44-B57F-9D21BB72379B}">
      <dgm:prSet/>
      <dgm:spPr/>
      <dgm:t>
        <a:bodyPr/>
        <a:lstStyle/>
        <a:p>
          <a:r>
            <a:rPr lang="en-US" dirty="0"/>
            <a:t>Leader Recognition Chair</a:t>
          </a:r>
        </a:p>
      </dgm:t>
    </dgm:pt>
    <dgm:pt modelId="{D95401B2-7A28-2145-987C-6CE43FDF3319}" type="parTrans" cxnId="{7E217919-7A06-394A-A357-D57389A2FF55}">
      <dgm:prSet/>
      <dgm:spPr/>
      <dgm:t>
        <a:bodyPr/>
        <a:lstStyle/>
        <a:p>
          <a:endParaRPr lang="en-US"/>
        </a:p>
      </dgm:t>
    </dgm:pt>
    <dgm:pt modelId="{18987011-B325-254B-A864-FFB44F32CE6B}" type="sibTrans" cxnId="{7E217919-7A06-394A-A357-D57389A2FF55}">
      <dgm:prSet/>
      <dgm:spPr/>
      <dgm:t>
        <a:bodyPr/>
        <a:lstStyle/>
        <a:p>
          <a:endParaRPr lang="en-US"/>
        </a:p>
      </dgm:t>
    </dgm:pt>
    <dgm:pt modelId="{40871081-1137-5F45-9B7E-24A6DA997F1D}" type="pres">
      <dgm:prSet presAssocID="{2994C3FD-A787-4C57-8C69-8E90D62EB1FA}" presName="linear" presStyleCnt="0">
        <dgm:presLayoutVars>
          <dgm:animLvl val="lvl"/>
          <dgm:resizeHandles val="exact"/>
        </dgm:presLayoutVars>
      </dgm:prSet>
      <dgm:spPr/>
    </dgm:pt>
    <dgm:pt modelId="{D3870EBD-6BB1-7944-A320-446AA31569A5}" type="pres">
      <dgm:prSet presAssocID="{9E611B0C-6F5E-4B19-B23D-8FBAC599D976}" presName="parentText" presStyleLbl="node1" presStyleIdx="0" presStyleCnt="5">
        <dgm:presLayoutVars>
          <dgm:chMax val="0"/>
          <dgm:bulletEnabled val="1"/>
        </dgm:presLayoutVars>
      </dgm:prSet>
      <dgm:spPr/>
    </dgm:pt>
    <dgm:pt modelId="{5D7FCA0F-C04F-4340-80E8-E3C9A94D41D9}" type="pres">
      <dgm:prSet presAssocID="{14BBA72F-30CD-494B-8EF7-157475612279}" presName="spacer" presStyleCnt="0"/>
      <dgm:spPr/>
    </dgm:pt>
    <dgm:pt modelId="{188ADC23-BE86-3F49-B16C-6DE1DF5379F9}" type="pres">
      <dgm:prSet presAssocID="{A1125EC3-7D64-0048-9578-C289FCEC82FD}" presName="parentText" presStyleLbl="node1" presStyleIdx="1" presStyleCnt="5">
        <dgm:presLayoutVars>
          <dgm:chMax val="0"/>
          <dgm:bulletEnabled val="1"/>
        </dgm:presLayoutVars>
      </dgm:prSet>
      <dgm:spPr/>
    </dgm:pt>
    <dgm:pt modelId="{7CA1725D-77B7-AD4D-A0D5-C6ED34B46FFC}" type="pres">
      <dgm:prSet presAssocID="{CFFE9CE0-211A-C04F-8068-74C8E3B83B70}" presName="spacer" presStyleCnt="0"/>
      <dgm:spPr/>
    </dgm:pt>
    <dgm:pt modelId="{BFBCFA1C-524A-F644-BBC9-B049A9177320}" type="pres">
      <dgm:prSet presAssocID="{DB8404CE-B052-4FC9-8366-1470BA9FF2A9}" presName="parentText" presStyleLbl="node1" presStyleIdx="2" presStyleCnt="5">
        <dgm:presLayoutVars>
          <dgm:chMax val="0"/>
          <dgm:bulletEnabled val="1"/>
        </dgm:presLayoutVars>
      </dgm:prSet>
      <dgm:spPr/>
    </dgm:pt>
    <dgm:pt modelId="{86D67B6C-2D6B-E44B-84B1-36379DB07E0A}" type="pres">
      <dgm:prSet presAssocID="{1DDD7CF3-E511-4818-8B51-D79B1395EAA5}" presName="spacer" presStyleCnt="0"/>
      <dgm:spPr/>
    </dgm:pt>
    <dgm:pt modelId="{858A7276-1C9F-314C-A71B-AA30BE865332}" type="pres">
      <dgm:prSet presAssocID="{566148A9-41A9-4EE0-892E-EEE4B30EEA79}" presName="parentText" presStyleLbl="node1" presStyleIdx="3" presStyleCnt="5">
        <dgm:presLayoutVars>
          <dgm:chMax val="0"/>
          <dgm:bulletEnabled val="1"/>
        </dgm:presLayoutVars>
      </dgm:prSet>
      <dgm:spPr/>
    </dgm:pt>
    <dgm:pt modelId="{301CE22D-F661-A74E-A369-34F3FBFA0DF9}" type="pres">
      <dgm:prSet presAssocID="{AD2D101C-576B-43BD-9AA6-94C08FA20B3D}" presName="spacer" presStyleCnt="0"/>
      <dgm:spPr/>
    </dgm:pt>
    <dgm:pt modelId="{C3300A19-F51B-4845-819E-60DACD5BBDF4}" type="pres">
      <dgm:prSet presAssocID="{74E590AB-7509-4E0C-B64D-79277D5CF420}" presName="parentText" presStyleLbl="node1" presStyleIdx="4" presStyleCnt="5">
        <dgm:presLayoutVars>
          <dgm:chMax val="0"/>
          <dgm:bulletEnabled val="1"/>
        </dgm:presLayoutVars>
      </dgm:prSet>
      <dgm:spPr/>
    </dgm:pt>
    <dgm:pt modelId="{DF59BC15-BFE8-AC47-BA8E-9090E810FED4}" type="pres">
      <dgm:prSet presAssocID="{74E590AB-7509-4E0C-B64D-79277D5CF420}" presName="childText" presStyleLbl="revTx" presStyleIdx="0" presStyleCnt="1">
        <dgm:presLayoutVars>
          <dgm:bulletEnabled val="1"/>
        </dgm:presLayoutVars>
      </dgm:prSet>
      <dgm:spPr/>
    </dgm:pt>
  </dgm:ptLst>
  <dgm:cxnLst>
    <dgm:cxn modelId="{B2617606-E971-A44A-A130-EF7AD4E6F61B}" type="presOf" srcId="{D7B3227E-9861-45C0-9475-5B391181FD70}" destId="{DF59BC15-BFE8-AC47-BA8E-9090E810FED4}" srcOrd="0" destOrd="1" presId="urn:microsoft.com/office/officeart/2005/8/layout/vList2"/>
    <dgm:cxn modelId="{7E217919-7A06-394A-A357-D57389A2FF55}" srcId="{74E590AB-7509-4E0C-B64D-79277D5CF420}" destId="{5E3D8642-8D11-CE44-B57F-9D21BB72379B}" srcOrd="4" destOrd="0" parTransId="{D95401B2-7A28-2145-987C-6CE43FDF3319}" sibTransId="{18987011-B325-254B-A864-FFB44F32CE6B}"/>
    <dgm:cxn modelId="{E0EF0C1A-DF04-8E4A-BB40-38FE7AA09755}" type="presOf" srcId="{637B7611-8608-4111-8014-C02A119646CE}" destId="{DF59BC15-BFE8-AC47-BA8E-9090E810FED4}" srcOrd="0" destOrd="3" presId="urn:microsoft.com/office/officeart/2005/8/layout/vList2"/>
    <dgm:cxn modelId="{9207F329-6B9C-9E46-863C-6FB6D6F9ECD4}" type="presOf" srcId="{2994C3FD-A787-4C57-8C69-8E90D62EB1FA}" destId="{40871081-1137-5F45-9B7E-24A6DA997F1D}" srcOrd="0" destOrd="0" presId="urn:microsoft.com/office/officeart/2005/8/layout/vList2"/>
    <dgm:cxn modelId="{68E2D15F-18F5-7B4B-A057-A34BF8A9B2F9}" type="presOf" srcId="{5AD7C9E8-8B06-4144-A14A-4F916EB1EFE5}" destId="{DF59BC15-BFE8-AC47-BA8E-9090E810FED4}" srcOrd="0" destOrd="2" presId="urn:microsoft.com/office/officeart/2005/8/layout/vList2"/>
    <dgm:cxn modelId="{60236D45-55C3-4727-8BF4-4329633D08EF}" srcId="{74E590AB-7509-4E0C-B64D-79277D5CF420}" destId="{5AD7C9E8-8B06-4144-A14A-4F916EB1EFE5}" srcOrd="2" destOrd="0" parTransId="{A1F6E7E3-9805-4676-9DE5-60B5A82A8F4D}" sibTransId="{1C8DACB5-7FA9-4843-AFC8-DD54A1B65E5C}"/>
    <dgm:cxn modelId="{17557A7A-DAE2-FA4F-AD74-954D1C4EA9B0}" type="presOf" srcId="{566148A9-41A9-4EE0-892E-EEE4B30EEA79}" destId="{858A7276-1C9F-314C-A71B-AA30BE865332}" srcOrd="0" destOrd="0" presId="urn:microsoft.com/office/officeart/2005/8/layout/vList2"/>
    <dgm:cxn modelId="{E1F4EA9C-3EAC-46F6-913D-A96F89F59172}" srcId="{2994C3FD-A787-4C57-8C69-8E90D62EB1FA}" destId="{566148A9-41A9-4EE0-892E-EEE4B30EEA79}" srcOrd="3" destOrd="0" parTransId="{4043D258-B443-4630-A73F-8D3F3980E2E4}" sibTransId="{AD2D101C-576B-43BD-9AA6-94C08FA20B3D}"/>
    <dgm:cxn modelId="{E8B0869F-A36C-404E-BE5D-87B807C78C35}" srcId="{2994C3FD-A787-4C57-8C69-8E90D62EB1FA}" destId="{9E611B0C-6F5E-4B19-B23D-8FBAC599D976}" srcOrd="0" destOrd="0" parTransId="{50FE2E43-9A51-4DC2-96E5-DC1460AC6664}" sibTransId="{14BBA72F-30CD-494B-8EF7-157475612279}"/>
    <dgm:cxn modelId="{E799E09F-E8CD-1345-A7DD-6DF782DE66FB}" type="presOf" srcId="{A1125EC3-7D64-0048-9578-C289FCEC82FD}" destId="{188ADC23-BE86-3F49-B16C-6DE1DF5379F9}" srcOrd="0" destOrd="0" presId="urn:microsoft.com/office/officeart/2005/8/layout/vList2"/>
    <dgm:cxn modelId="{BC0FD3B6-B42B-A049-B043-A8E513824E50}" type="presOf" srcId="{9E611B0C-6F5E-4B19-B23D-8FBAC599D976}" destId="{D3870EBD-6BB1-7944-A320-446AA31569A5}" srcOrd="0" destOrd="0" presId="urn:microsoft.com/office/officeart/2005/8/layout/vList2"/>
    <dgm:cxn modelId="{C6DA5ABD-2728-664A-9AA0-E92779DCC3F4}" type="presOf" srcId="{DB8404CE-B052-4FC9-8366-1470BA9FF2A9}" destId="{BFBCFA1C-524A-F644-BBC9-B049A9177320}" srcOrd="0" destOrd="0" presId="urn:microsoft.com/office/officeart/2005/8/layout/vList2"/>
    <dgm:cxn modelId="{F88459BE-0345-5B4B-B5B6-85AEBDD2E531}" type="presOf" srcId="{74E590AB-7509-4E0C-B64D-79277D5CF420}" destId="{C3300A19-F51B-4845-819E-60DACD5BBDF4}" srcOrd="0" destOrd="0" presId="urn:microsoft.com/office/officeart/2005/8/layout/vList2"/>
    <dgm:cxn modelId="{4158FED0-03A8-4ED2-A084-8CC126AFFDB1}" srcId="{2994C3FD-A787-4C57-8C69-8E90D62EB1FA}" destId="{74E590AB-7509-4E0C-B64D-79277D5CF420}" srcOrd="4" destOrd="0" parTransId="{DC70D0DF-AAC2-4A8D-9E21-43CD8D90FB1A}" sibTransId="{F01DD57D-4F01-4520-A0F2-FD9A880DBFCB}"/>
    <dgm:cxn modelId="{682938D8-3173-8D4D-A231-2BB900947D08}" srcId="{2994C3FD-A787-4C57-8C69-8E90D62EB1FA}" destId="{A1125EC3-7D64-0048-9578-C289FCEC82FD}" srcOrd="1" destOrd="0" parTransId="{A3972B8F-6C46-574D-918C-188853144DDB}" sibTransId="{CFFE9CE0-211A-C04F-8068-74C8E3B83B70}"/>
    <dgm:cxn modelId="{87B070D9-83AF-1F46-B914-68F311E60A49}" type="presOf" srcId="{5E3D8642-8D11-CE44-B57F-9D21BB72379B}" destId="{DF59BC15-BFE8-AC47-BA8E-9090E810FED4}" srcOrd="0" destOrd="4" presId="urn:microsoft.com/office/officeart/2005/8/layout/vList2"/>
    <dgm:cxn modelId="{8EAA69E8-152D-49BB-B051-EF8DA98B7854}" srcId="{74E590AB-7509-4E0C-B64D-79277D5CF420}" destId="{E2BF2D4D-5FC2-40D2-B1F7-5DB154131102}" srcOrd="0" destOrd="0" parTransId="{B6713036-BB6F-4DD2-B9F9-F9C450D5FB75}" sibTransId="{19B3F430-DCDF-4047-B030-CD78E0F7CD8B}"/>
    <dgm:cxn modelId="{A6DF68EE-D206-46A6-A15C-2AAD2FA60C6B}" srcId="{74E590AB-7509-4E0C-B64D-79277D5CF420}" destId="{D7B3227E-9861-45C0-9475-5B391181FD70}" srcOrd="1" destOrd="0" parTransId="{A935CDB9-4412-42B8-A67D-9513F525ED6D}" sibTransId="{7ADEB05C-3197-4FE5-94AA-C4C7905CA188}"/>
    <dgm:cxn modelId="{EDAF3CF3-AFF4-4BB1-8752-07F97BA48334}" srcId="{74E590AB-7509-4E0C-B64D-79277D5CF420}" destId="{637B7611-8608-4111-8014-C02A119646CE}" srcOrd="3" destOrd="0" parTransId="{61B3D197-34E4-4382-9DB0-9E5A523D0CA3}" sibTransId="{EFD831F5-5E94-499A-861F-2CA1D3D36D0F}"/>
    <dgm:cxn modelId="{470EF4F6-FC92-184E-B521-98B56CC9FCD6}" type="presOf" srcId="{E2BF2D4D-5FC2-40D2-B1F7-5DB154131102}" destId="{DF59BC15-BFE8-AC47-BA8E-9090E810FED4}" srcOrd="0" destOrd="0" presId="urn:microsoft.com/office/officeart/2005/8/layout/vList2"/>
    <dgm:cxn modelId="{90BB7AFB-95DA-4E52-8DD2-DDED00921514}" srcId="{2994C3FD-A787-4C57-8C69-8E90D62EB1FA}" destId="{DB8404CE-B052-4FC9-8366-1470BA9FF2A9}" srcOrd="2" destOrd="0" parTransId="{3049A674-33A9-422F-966E-727A732C2623}" sibTransId="{1DDD7CF3-E511-4818-8B51-D79B1395EAA5}"/>
    <dgm:cxn modelId="{CDBB4507-9533-5348-98A0-6AA5DD21EE5C}" type="presParOf" srcId="{40871081-1137-5F45-9B7E-24A6DA997F1D}" destId="{D3870EBD-6BB1-7944-A320-446AA31569A5}" srcOrd="0" destOrd="0" presId="urn:microsoft.com/office/officeart/2005/8/layout/vList2"/>
    <dgm:cxn modelId="{EDD101C9-69C0-6E46-99A3-28638333338C}" type="presParOf" srcId="{40871081-1137-5F45-9B7E-24A6DA997F1D}" destId="{5D7FCA0F-C04F-4340-80E8-E3C9A94D41D9}" srcOrd="1" destOrd="0" presId="urn:microsoft.com/office/officeart/2005/8/layout/vList2"/>
    <dgm:cxn modelId="{163B955F-241C-DD43-9886-56CB16F0DD93}" type="presParOf" srcId="{40871081-1137-5F45-9B7E-24A6DA997F1D}" destId="{188ADC23-BE86-3F49-B16C-6DE1DF5379F9}" srcOrd="2" destOrd="0" presId="urn:microsoft.com/office/officeart/2005/8/layout/vList2"/>
    <dgm:cxn modelId="{D0C73FB8-93C1-4D45-AA2B-793027826DD4}" type="presParOf" srcId="{40871081-1137-5F45-9B7E-24A6DA997F1D}" destId="{7CA1725D-77B7-AD4D-A0D5-C6ED34B46FFC}" srcOrd="3" destOrd="0" presId="urn:microsoft.com/office/officeart/2005/8/layout/vList2"/>
    <dgm:cxn modelId="{63EA374B-3B7A-4844-A41A-3C89CAA395F6}" type="presParOf" srcId="{40871081-1137-5F45-9B7E-24A6DA997F1D}" destId="{BFBCFA1C-524A-F644-BBC9-B049A9177320}" srcOrd="4" destOrd="0" presId="urn:microsoft.com/office/officeart/2005/8/layout/vList2"/>
    <dgm:cxn modelId="{042FB4B2-C656-9D4F-8AD5-33DDD30BE353}" type="presParOf" srcId="{40871081-1137-5F45-9B7E-24A6DA997F1D}" destId="{86D67B6C-2D6B-E44B-84B1-36379DB07E0A}" srcOrd="5" destOrd="0" presId="urn:microsoft.com/office/officeart/2005/8/layout/vList2"/>
    <dgm:cxn modelId="{3233EC80-C466-DF4E-B652-059703DF36E2}" type="presParOf" srcId="{40871081-1137-5F45-9B7E-24A6DA997F1D}" destId="{858A7276-1C9F-314C-A71B-AA30BE865332}" srcOrd="6" destOrd="0" presId="urn:microsoft.com/office/officeart/2005/8/layout/vList2"/>
    <dgm:cxn modelId="{F6FA36DC-A6E2-AE46-9930-E0A5215050E0}" type="presParOf" srcId="{40871081-1137-5F45-9B7E-24A6DA997F1D}" destId="{301CE22D-F661-A74E-A369-34F3FBFA0DF9}" srcOrd="7" destOrd="0" presId="urn:microsoft.com/office/officeart/2005/8/layout/vList2"/>
    <dgm:cxn modelId="{93089D75-A15C-224F-912A-A9861B7A0CB1}" type="presParOf" srcId="{40871081-1137-5F45-9B7E-24A6DA997F1D}" destId="{C3300A19-F51B-4845-819E-60DACD5BBDF4}" srcOrd="8" destOrd="0" presId="urn:microsoft.com/office/officeart/2005/8/layout/vList2"/>
    <dgm:cxn modelId="{C7A3BEB3-4A88-8740-9D25-DC3CEE657A9C}" type="presParOf" srcId="{40871081-1137-5F45-9B7E-24A6DA997F1D}" destId="{DF59BC15-BFE8-AC47-BA8E-9090E810FED4}"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6B895D-F07A-4C58-8CB7-AB034A9459B4}"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CA4A61F0-905D-4DCF-9D5E-DEAB0ECF7335}">
      <dgm:prSet/>
      <dgm:spPr/>
      <dgm:t>
        <a:bodyPr/>
        <a:lstStyle/>
        <a:p>
          <a:r>
            <a:rPr lang="en-US" dirty="0"/>
            <a:t>Schedule it </a:t>
          </a:r>
        </a:p>
      </dgm:t>
    </dgm:pt>
    <dgm:pt modelId="{360F9D7D-0790-4D82-A315-A048BBFC87D1}" type="parTrans" cxnId="{8328B1F4-B1DB-4134-BE82-D942E5EFB2B1}">
      <dgm:prSet/>
      <dgm:spPr/>
      <dgm:t>
        <a:bodyPr/>
        <a:lstStyle/>
        <a:p>
          <a:endParaRPr lang="en-US"/>
        </a:p>
      </dgm:t>
    </dgm:pt>
    <dgm:pt modelId="{7A89A480-4AF0-43EB-9BDB-3F8250005D5A}" type="sibTrans" cxnId="{8328B1F4-B1DB-4134-BE82-D942E5EFB2B1}">
      <dgm:prSet/>
      <dgm:spPr/>
      <dgm:t>
        <a:bodyPr/>
        <a:lstStyle/>
        <a:p>
          <a:endParaRPr lang="en-US"/>
        </a:p>
      </dgm:t>
    </dgm:pt>
    <dgm:pt modelId="{654C8C2E-636F-46B4-85AF-AEECC723167E}">
      <dgm:prSet/>
      <dgm:spPr/>
      <dgm:t>
        <a:bodyPr/>
        <a:lstStyle/>
        <a:p>
          <a:r>
            <a:rPr lang="en-US" dirty="0"/>
            <a:t>Allow time to build rapport. </a:t>
          </a:r>
        </a:p>
      </dgm:t>
    </dgm:pt>
    <dgm:pt modelId="{7D01B7D8-F1D9-4AEB-914B-8A69A10D87A2}" type="parTrans" cxnId="{59050174-D073-4B3B-9595-83E58D2078AD}">
      <dgm:prSet/>
      <dgm:spPr/>
      <dgm:t>
        <a:bodyPr/>
        <a:lstStyle/>
        <a:p>
          <a:endParaRPr lang="en-US"/>
        </a:p>
      </dgm:t>
    </dgm:pt>
    <dgm:pt modelId="{B678FC94-A5D3-4582-9920-A86679014AD6}" type="sibTrans" cxnId="{59050174-D073-4B3B-9595-83E58D2078AD}">
      <dgm:prSet/>
      <dgm:spPr/>
      <dgm:t>
        <a:bodyPr/>
        <a:lstStyle/>
        <a:p>
          <a:endParaRPr lang="en-US"/>
        </a:p>
      </dgm:t>
    </dgm:pt>
    <dgm:pt modelId="{AD3421CE-4164-4840-91DE-B38147C2E80F}">
      <dgm:prSet/>
      <dgm:spPr/>
      <dgm:t>
        <a:bodyPr/>
        <a:lstStyle/>
        <a:p>
          <a:r>
            <a:rPr lang="en-US"/>
            <a:t>Show you’re going to enjoy working together.</a:t>
          </a:r>
        </a:p>
      </dgm:t>
    </dgm:pt>
    <dgm:pt modelId="{DE1A7268-C11A-412A-A09B-1E98AAE0155D}" type="parTrans" cxnId="{E0206672-BA63-4BD6-81C6-9F41F1512ECF}">
      <dgm:prSet/>
      <dgm:spPr/>
      <dgm:t>
        <a:bodyPr/>
        <a:lstStyle/>
        <a:p>
          <a:endParaRPr lang="en-US"/>
        </a:p>
      </dgm:t>
    </dgm:pt>
    <dgm:pt modelId="{3E78B692-102D-4206-A212-C5D8D73ABB50}" type="sibTrans" cxnId="{E0206672-BA63-4BD6-81C6-9F41F1512ECF}">
      <dgm:prSet/>
      <dgm:spPr/>
      <dgm:t>
        <a:bodyPr/>
        <a:lstStyle/>
        <a:p>
          <a:endParaRPr lang="en-US"/>
        </a:p>
      </dgm:t>
    </dgm:pt>
    <dgm:pt modelId="{2F17EE40-D49B-462B-BEE5-5282E08DAA3A}">
      <dgm:prSet/>
      <dgm:spPr/>
      <dgm:t>
        <a:bodyPr/>
        <a:lstStyle/>
        <a:p>
          <a:r>
            <a:rPr lang="en-US"/>
            <a:t>Do it face to face </a:t>
          </a:r>
        </a:p>
      </dgm:t>
    </dgm:pt>
    <dgm:pt modelId="{1B89488B-2CC7-4EC6-9F87-B76F89A6C730}" type="parTrans" cxnId="{D13F4C91-37BA-46F8-BA56-C7AF33779D91}">
      <dgm:prSet/>
      <dgm:spPr/>
      <dgm:t>
        <a:bodyPr/>
        <a:lstStyle/>
        <a:p>
          <a:endParaRPr lang="en-US"/>
        </a:p>
      </dgm:t>
    </dgm:pt>
    <dgm:pt modelId="{9AA36F66-5A12-4230-ACEC-3E6564719074}" type="sibTrans" cxnId="{D13F4C91-37BA-46F8-BA56-C7AF33779D91}">
      <dgm:prSet/>
      <dgm:spPr/>
      <dgm:t>
        <a:bodyPr/>
        <a:lstStyle/>
        <a:p>
          <a:endParaRPr lang="en-US"/>
        </a:p>
      </dgm:t>
    </dgm:pt>
    <dgm:pt modelId="{2040F857-337C-47FC-8FFA-2C60ECB4B4E6}">
      <dgm:prSet/>
      <dgm:spPr/>
      <dgm:t>
        <a:bodyPr/>
        <a:lstStyle/>
        <a:p>
          <a:r>
            <a:rPr lang="en-US"/>
            <a:t>Present a position description </a:t>
          </a:r>
        </a:p>
      </dgm:t>
    </dgm:pt>
    <dgm:pt modelId="{444C1B0E-1014-4824-BB43-D13F108CA999}" type="parTrans" cxnId="{7D4511A9-8F9A-459A-897E-BC438DD20133}">
      <dgm:prSet/>
      <dgm:spPr/>
      <dgm:t>
        <a:bodyPr/>
        <a:lstStyle/>
        <a:p>
          <a:endParaRPr lang="en-US"/>
        </a:p>
      </dgm:t>
    </dgm:pt>
    <dgm:pt modelId="{BC074F9C-9115-47A2-9EF8-6D3C92569ABF}" type="sibTrans" cxnId="{7D4511A9-8F9A-459A-897E-BC438DD20133}">
      <dgm:prSet/>
      <dgm:spPr/>
      <dgm:t>
        <a:bodyPr/>
        <a:lstStyle/>
        <a:p>
          <a:endParaRPr lang="en-US"/>
        </a:p>
      </dgm:t>
    </dgm:pt>
    <dgm:pt modelId="{1AFD3AE5-B62E-4A6D-906B-8F00C132155A}">
      <dgm:prSet/>
      <dgm:spPr/>
      <dgm:t>
        <a:bodyPr/>
        <a:lstStyle/>
        <a:p>
          <a:r>
            <a:rPr lang="en-US"/>
            <a:t>Close or schedule a time to talk again to close</a:t>
          </a:r>
        </a:p>
      </dgm:t>
    </dgm:pt>
    <dgm:pt modelId="{B49AEC7A-25DD-4C0A-ADF6-D632CF198EA9}" type="parTrans" cxnId="{2BF4EFF9-87D0-4371-8A36-D76AF45DDB27}">
      <dgm:prSet/>
      <dgm:spPr/>
      <dgm:t>
        <a:bodyPr/>
        <a:lstStyle/>
        <a:p>
          <a:endParaRPr lang="en-US"/>
        </a:p>
      </dgm:t>
    </dgm:pt>
    <dgm:pt modelId="{A3EF0B19-A241-4CFB-A8CC-888B89F10DD7}" type="sibTrans" cxnId="{2BF4EFF9-87D0-4371-8A36-D76AF45DDB27}">
      <dgm:prSet/>
      <dgm:spPr/>
      <dgm:t>
        <a:bodyPr/>
        <a:lstStyle/>
        <a:p>
          <a:endParaRPr lang="en-US"/>
        </a:p>
      </dgm:t>
    </dgm:pt>
    <dgm:pt modelId="{D1A68B0F-33B9-4115-9249-31DE5D36C669}" type="pres">
      <dgm:prSet presAssocID="{976B895D-F07A-4C58-8CB7-AB034A9459B4}" presName="root" presStyleCnt="0">
        <dgm:presLayoutVars>
          <dgm:dir/>
          <dgm:resizeHandles val="exact"/>
        </dgm:presLayoutVars>
      </dgm:prSet>
      <dgm:spPr/>
    </dgm:pt>
    <dgm:pt modelId="{CCD63320-5CD5-4EBA-A976-21B238D9BF65}" type="pres">
      <dgm:prSet presAssocID="{CA4A61F0-905D-4DCF-9D5E-DEAB0ECF7335}" presName="compNode" presStyleCnt="0"/>
      <dgm:spPr/>
    </dgm:pt>
    <dgm:pt modelId="{82BE8AF7-7159-4470-9963-AC05D5375783}" type="pres">
      <dgm:prSet presAssocID="{CA4A61F0-905D-4DCF-9D5E-DEAB0ECF7335}" presName="bgRect" presStyleLbl="bgShp" presStyleIdx="0" presStyleCnt="4" custLinFactY="23658" custLinFactNeighborX="730" custLinFactNeighborY="100000"/>
      <dgm:spPr/>
    </dgm:pt>
    <dgm:pt modelId="{CB2EAF9D-7EB6-40CA-AA80-48D8C18EE5DD}" type="pres">
      <dgm:prSet presAssocID="{CA4A61F0-905D-4DCF-9D5E-DEAB0ECF7335}"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aily calendar with solid fill"/>
        </a:ext>
      </dgm:extLst>
    </dgm:pt>
    <dgm:pt modelId="{3136765E-8584-4290-BE2C-73F2D6DDE8C7}" type="pres">
      <dgm:prSet presAssocID="{CA4A61F0-905D-4DCF-9D5E-DEAB0ECF7335}" presName="spaceRect" presStyleCnt="0"/>
      <dgm:spPr/>
    </dgm:pt>
    <dgm:pt modelId="{00411CE8-EAE6-44E8-9BE3-95EDD7C8DEC6}" type="pres">
      <dgm:prSet presAssocID="{CA4A61F0-905D-4DCF-9D5E-DEAB0ECF7335}" presName="parTx" presStyleLbl="revTx" presStyleIdx="0" presStyleCnt="5">
        <dgm:presLayoutVars>
          <dgm:chMax val="0"/>
          <dgm:chPref val="0"/>
        </dgm:presLayoutVars>
      </dgm:prSet>
      <dgm:spPr/>
    </dgm:pt>
    <dgm:pt modelId="{B795E507-79B6-4A17-B0FF-3E8DC9196F04}" type="pres">
      <dgm:prSet presAssocID="{CA4A61F0-905D-4DCF-9D5E-DEAB0ECF7335}" presName="desTx" presStyleLbl="revTx" presStyleIdx="1" presStyleCnt="5">
        <dgm:presLayoutVars/>
      </dgm:prSet>
      <dgm:spPr/>
    </dgm:pt>
    <dgm:pt modelId="{84241536-7128-4FED-B11E-7EFB6A951D58}" type="pres">
      <dgm:prSet presAssocID="{7A89A480-4AF0-43EB-9BDB-3F8250005D5A}" presName="sibTrans" presStyleCnt="0"/>
      <dgm:spPr/>
    </dgm:pt>
    <dgm:pt modelId="{13F6E6C2-BD04-4E4A-AD73-AD049BF4BD7A}" type="pres">
      <dgm:prSet presAssocID="{2F17EE40-D49B-462B-BEE5-5282E08DAA3A}" presName="compNode" presStyleCnt="0"/>
      <dgm:spPr/>
    </dgm:pt>
    <dgm:pt modelId="{D5563006-340E-4EDB-8921-C33A53E04F2F}" type="pres">
      <dgm:prSet presAssocID="{2F17EE40-D49B-462B-BEE5-5282E08DAA3A}" presName="bgRect" presStyleLbl="bgShp" presStyleIdx="1" presStyleCnt="4"/>
      <dgm:spPr/>
    </dgm:pt>
    <dgm:pt modelId="{59A56FFA-B28C-4114-A7AA-9F3F71B635AF}" type="pres">
      <dgm:prSet presAssocID="{2F17EE40-D49B-462B-BEE5-5282E08DAA3A}"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ardroom outline"/>
        </a:ext>
      </dgm:extLst>
    </dgm:pt>
    <dgm:pt modelId="{AFFD9CA4-E96C-4ED5-974D-B4666029632D}" type="pres">
      <dgm:prSet presAssocID="{2F17EE40-D49B-462B-BEE5-5282E08DAA3A}" presName="spaceRect" presStyleCnt="0"/>
      <dgm:spPr/>
    </dgm:pt>
    <dgm:pt modelId="{70F0B3C7-1F04-4B63-BEBB-06B7686C9D3F}" type="pres">
      <dgm:prSet presAssocID="{2F17EE40-D49B-462B-BEE5-5282E08DAA3A}" presName="parTx" presStyleLbl="revTx" presStyleIdx="2" presStyleCnt="5">
        <dgm:presLayoutVars>
          <dgm:chMax val="0"/>
          <dgm:chPref val="0"/>
        </dgm:presLayoutVars>
      </dgm:prSet>
      <dgm:spPr/>
    </dgm:pt>
    <dgm:pt modelId="{994522DE-E095-4C67-ACC4-277AE4807D4F}" type="pres">
      <dgm:prSet presAssocID="{9AA36F66-5A12-4230-ACEC-3E6564719074}" presName="sibTrans" presStyleCnt="0"/>
      <dgm:spPr/>
    </dgm:pt>
    <dgm:pt modelId="{802D9780-3005-4FB9-9889-523FB6C619EC}" type="pres">
      <dgm:prSet presAssocID="{2040F857-337C-47FC-8FFA-2C60ECB4B4E6}" presName="compNode" presStyleCnt="0"/>
      <dgm:spPr/>
    </dgm:pt>
    <dgm:pt modelId="{049C203D-90AE-42AE-B0FA-252A6856865C}" type="pres">
      <dgm:prSet presAssocID="{2040F857-337C-47FC-8FFA-2C60ECB4B4E6}" presName="bgRect" presStyleLbl="bgShp" presStyleIdx="2" presStyleCnt="4"/>
      <dgm:spPr/>
    </dgm:pt>
    <dgm:pt modelId="{7F1B675D-EF2A-4DA1-9FB5-1A8B47A92560}" type="pres">
      <dgm:prSet presAssocID="{2040F857-337C-47FC-8FFA-2C60ECB4B4E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outline"/>
        </a:ext>
      </dgm:extLst>
    </dgm:pt>
    <dgm:pt modelId="{30692C3C-704F-4E60-8C43-791479313361}" type="pres">
      <dgm:prSet presAssocID="{2040F857-337C-47FC-8FFA-2C60ECB4B4E6}" presName="spaceRect" presStyleCnt="0"/>
      <dgm:spPr/>
    </dgm:pt>
    <dgm:pt modelId="{37D3334A-2EBB-45E6-A82D-0C1F67880954}" type="pres">
      <dgm:prSet presAssocID="{2040F857-337C-47FC-8FFA-2C60ECB4B4E6}" presName="parTx" presStyleLbl="revTx" presStyleIdx="3" presStyleCnt="5">
        <dgm:presLayoutVars>
          <dgm:chMax val="0"/>
          <dgm:chPref val="0"/>
        </dgm:presLayoutVars>
      </dgm:prSet>
      <dgm:spPr/>
    </dgm:pt>
    <dgm:pt modelId="{548F55AE-B0CC-49E5-A98F-CC0013E3CE93}" type="pres">
      <dgm:prSet presAssocID="{BC074F9C-9115-47A2-9EF8-6D3C92569ABF}" presName="sibTrans" presStyleCnt="0"/>
      <dgm:spPr/>
    </dgm:pt>
    <dgm:pt modelId="{D87E3C62-80C0-4799-8C20-D3990F0CA593}" type="pres">
      <dgm:prSet presAssocID="{1AFD3AE5-B62E-4A6D-906B-8F00C132155A}" presName="compNode" presStyleCnt="0"/>
      <dgm:spPr/>
    </dgm:pt>
    <dgm:pt modelId="{5F0563A3-8036-47F2-9F2F-E9A9172FA664}" type="pres">
      <dgm:prSet presAssocID="{1AFD3AE5-B62E-4A6D-906B-8F00C132155A}" presName="bgRect" presStyleLbl="bgShp" presStyleIdx="3" presStyleCnt="4"/>
      <dgm:spPr/>
    </dgm:pt>
    <dgm:pt modelId="{F90F2295-B601-4434-9C70-7A85223653F2}" type="pres">
      <dgm:prSet presAssocID="{1AFD3AE5-B62E-4A6D-906B-8F00C13215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DF2A995E-E091-4E6C-A82A-17C71FF9483F}" type="pres">
      <dgm:prSet presAssocID="{1AFD3AE5-B62E-4A6D-906B-8F00C132155A}" presName="spaceRect" presStyleCnt="0"/>
      <dgm:spPr/>
    </dgm:pt>
    <dgm:pt modelId="{8E6EF025-83F2-4D80-A679-E51702B0E7E1}" type="pres">
      <dgm:prSet presAssocID="{1AFD3AE5-B62E-4A6D-906B-8F00C132155A}" presName="parTx" presStyleLbl="revTx" presStyleIdx="4" presStyleCnt="5">
        <dgm:presLayoutVars>
          <dgm:chMax val="0"/>
          <dgm:chPref val="0"/>
        </dgm:presLayoutVars>
      </dgm:prSet>
      <dgm:spPr/>
    </dgm:pt>
  </dgm:ptLst>
  <dgm:cxnLst>
    <dgm:cxn modelId="{4A33290D-D08F-4B0B-BED1-B21636151F7D}" type="presOf" srcId="{654C8C2E-636F-46B4-85AF-AEECC723167E}" destId="{B795E507-79B6-4A17-B0FF-3E8DC9196F04}" srcOrd="0" destOrd="0" presId="urn:microsoft.com/office/officeart/2018/2/layout/IconVerticalSolidList"/>
    <dgm:cxn modelId="{FF38A70E-6531-413D-B0F2-6837DFA889E9}" type="presOf" srcId="{976B895D-F07A-4C58-8CB7-AB034A9459B4}" destId="{D1A68B0F-33B9-4115-9249-31DE5D36C669}" srcOrd="0" destOrd="0" presId="urn:microsoft.com/office/officeart/2018/2/layout/IconVerticalSolidList"/>
    <dgm:cxn modelId="{CE35A115-FFA3-4740-B749-F213F32D6D53}" type="presOf" srcId="{CA4A61F0-905D-4DCF-9D5E-DEAB0ECF7335}" destId="{00411CE8-EAE6-44E8-9BE3-95EDD7C8DEC6}" srcOrd="0" destOrd="0" presId="urn:microsoft.com/office/officeart/2018/2/layout/IconVerticalSolidList"/>
    <dgm:cxn modelId="{E0206672-BA63-4BD6-81C6-9F41F1512ECF}" srcId="{CA4A61F0-905D-4DCF-9D5E-DEAB0ECF7335}" destId="{AD3421CE-4164-4840-91DE-B38147C2E80F}" srcOrd="1" destOrd="0" parTransId="{DE1A7268-C11A-412A-A09B-1E98AAE0155D}" sibTransId="{3E78B692-102D-4206-A212-C5D8D73ABB50}"/>
    <dgm:cxn modelId="{59050174-D073-4B3B-9595-83E58D2078AD}" srcId="{CA4A61F0-905D-4DCF-9D5E-DEAB0ECF7335}" destId="{654C8C2E-636F-46B4-85AF-AEECC723167E}" srcOrd="0" destOrd="0" parTransId="{7D01B7D8-F1D9-4AEB-914B-8A69A10D87A2}" sibTransId="{B678FC94-A5D3-4582-9920-A86679014AD6}"/>
    <dgm:cxn modelId="{7559E47E-C96F-4BA3-B4C2-B23B9D550354}" type="presOf" srcId="{2F17EE40-D49B-462B-BEE5-5282E08DAA3A}" destId="{70F0B3C7-1F04-4B63-BEBB-06B7686C9D3F}" srcOrd="0" destOrd="0" presId="urn:microsoft.com/office/officeart/2018/2/layout/IconVerticalSolidList"/>
    <dgm:cxn modelId="{D13F4C91-37BA-46F8-BA56-C7AF33779D91}" srcId="{976B895D-F07A-4C58-8CB7-AB034A9459B4}" destId="{2F17EE40-D49B-462B-BEE5-5282E08DAA3A}" srcOrd="1" destOrd="0" parTransId="{1B89488B-2CC7-4EC6-9F87-B76F89A6C730}" sibTransId="{9AA36F66-5A12-4230-ACEC-3E6564719074}"/>
    <dgm:cxn modelId="{D50F6499-C0BE-4A8E-8D88-BE098D9069D0}" type="presOf" srcId="{2040F857-337C-47FC-8FFA-2C60ECB4B4E6}" destId="{37D3334A-2EBB-45E6-A82D-0C1F67880954}" srcOrd="0" destOrd="0" presId="urn:microsoft.com/office/officeart/2018/2/layout/IconVerticalSolidList"/>
    <dgm:cxn modelId="{7D4511A9-8F9A-459A-897E-BC438DD20133}" srcId="{976B895D-F07A-4C58-8CB7-AB034A9459B4}" destId="{2040F857-337C-47FC-8FFA-2C60ECB4B4E6}" srcOrd="2" destOrd="0" parTransId="{444C1B0E-1014-4824-BB43-D13F108CA999}" sibTransId="{BC074F9C-9115-47A2-9EF8-6D3C92569ABF}"/>
    <dgm:cxn modelId="{1F6FD6D5-5155-49CE-BC4A-0BF6FEA4C7E1}" type="presOf" srcId="{AD3421CE-4164-4840-91DE-B38147C2E80F}" destId="{B795E507-79B6-4A17-B0FF-3E8DC9196F04}" srcOrd="0" destOrd="1" presId="urn:microsoft.com/office/officeart/2018/2/layout/IconVerticalSolidList"/>
    <dgm:cxn modelId="{51211BD9-FB3E-47DB-98A4-26CBB9C4D213}" type="presOf" srcId="{1AFD3AE5-B62E-4A6D-906B-8F00C132155A}" destId="{8E6EF025-83F2-4D80-A679-E51702B0E7E1}" srcOrd="0" destOrd="0" presId="urn:microsoft.com/office/officeart/2018/2/layout/IconVerticalSolidList"/>
    <dgm:cxn modelId="{8328B1F4-B1DB-4134-BE82-D942E5EFB2B1}" srcId="{976B895D-F07A-4C58-8CB7-AB034A9459B4}" destId="{CA4A61F0-905D-4DCF-9D5E-DEAB0ECF7335}" srcOrd="0" destOrd="0" parTransId="{360F9D7D-0790-4D82-A315-A048BBFC87D1}" sibTransId="{7A89A480-4AF0-43EB-9BDB-3F8250005D5A}"/>
    <dgm:cxn modelId="{2BF4EFF9-87D0-4371-8A36-D76AF45DDB27}" srcId="{976B895D-F07A-4C58-8CB7-AB034A9459B4}" destId="{1AFD3AE5-B62E-4A6D-906B-8F00C132155A}" srcOrd="3" destOrd="0" parTransId="{B49AEC7A-25DD-4C0A-ADF6-D632CF198EA9}" sibTransId="{A3EF0B19-A241-4CFB-A8CC-888B89F10DD7}"/>
    <dgm:cxn modelId="{30601C87-21FA-4835-A702-A841602A4294}" type="presParOf" srcId="{D1A68B0F-33B9-4115-9249-31DE5D36C669}" destId="{CCD63320-5CD5-4EBA-A976-21B238D9BF65}" srcOrd="0" destOrd="0" presId="urn:microsoft.com/office/officeart/2018/2/layout/IconVerticalSolidList"/>
    <dgm:cxn modelId="{A8315D0A-A5A2-41BF-86B9-E8D139303766}" type="presParOf" srcId="{CCD63320-5CD5-4EBA-A976-21B238D9BF65}" destId="{82BE8AF7-7159-4470-9963-AC05D5375783}" srcOrd="0" destOrd="0" presId="urn:microsoft.com/office/officeart/2018/2/layout/IconVerticalSolidList"/>
    <dgm:cxn modelId="{7873290A-3798-4C19-B45E-088FE704B3A2}" type="presParOf" srcId="{CCD63320-5CD5-4EBA-A976-21B238D9BF65}" destId="{CB2EAF9D-7EB6-40CA-AA80-48D8C18EE5DD}" srcOrd="1" destOrd="0" presId="urn:microsoft.com/office/officeart/2018/2/layout/IconVerticalSolidList"/>
    <dgm:cxn modelId="{95A6D76A-CEE4-4854-9B20-83E453242A9A}" type="presParOf" srcId="{CCD63320-5CD5-4EBA-A976-21B238D9BF65}" destId="{3136765E-8584-4290-BE2C-73F2D6DDE8C7}" srcOrd="2" destOrd="0" presId="urn:microsoft.com/office/officeart/2018/2/layout/IconVerticalSolidList"/>
    <dgm:cxn modelId="{1C8A18C1-8395-4CDF-8293-448B724262A4}" type="presParOf" srcId="{CCD63320-5CD5-4EBA-A976-21B238D9BF65}" destId="{00411CE8-EAE6-44E8-9BE3-95EDD7C8DEC6}" srcOrd="3" destOrd="0" presId="urn:microsoft.com/office/officeart/2018/2/layout/IconVerticalSolidList"/>
    <dgm:cxn modelId="{8A9F2749-3F40-44F7-B570-C9DB01967DFD}" type="presParOf" srcId="{CCD63320-5CD5-4EBA-A976-21B238D9BF65}" destId="{B795E507-79B6-4A17-B0FF-3E8DC9196F04}" srcOrd="4" destOrd="0" presId="urn:microsoft.com/office/officeart/2018/2/layout/IconVerticalSolidList"/>
    <dgm:cxn modelId="{046138EC-D5CC-4A78-9E7B-348AAC3EA575}" type="presParOf" srcId="{D1A68B0F-33B9-4115-9249-31DE5D36C669}" destId="{84241536-7128-4FED-B11E-7EFB6A951D58}" srcOrd="1" destOrd="0" presId="urn:microsoft.com/office/officeart/2018/2/layout/IconVerticalSolidList"/>
    <dgm:cxn modelId="{54BA2C1B-FE4B-48E6-8FDB-0224E6DFB33A}" type="presParOf" srcId="{D1A68B0F-33B9-4115-9249-31DE5D36C669}" destId="{13F6E6C2-BD04-4E4A-AD73-AD049BF4BD7A}" srcOrd="2" destOrd="0" presId="urn:microsoft.com/office/officeart/2018/2/layout/IconVerticalSolidList"/>
    <dgm:cxn modelId="{60411060-84AE-4F71-A3A8-7424A1368787}" type="presParOf" srcId="{13F6E6C2-BD04-4E4A-AD73-AD049BF4BD7A}" destId="{D5563006-340E-4EDB-8921-C33A53E04F2F}" srcOrd="0" destOrd="0" presId="urn:microsoft.com/office/officeart/2018/2/layout/IconVerticalSolidList"/>
    <dgm:cxn modelId="{E23DFD04-267A-4892-930B-F74A0695DE2F}" type="presParOf" srcId="{13F6E6C2-BD04-4E4A-AD73-AD049BF4BD7A}" destId="{59A56FFA-B28C-4114-A7AA-9F3F71B635AF}" srcOrd="1" destOrd="0" presId="urn:microsoft.com/office/officeart/2018/2/layout/IconVerticalSolidList"/>
    <dgm:cxn modelId="{657FA217-236C-4EF5-A087-CF14975A11FA}" type="presParOf" srcId="{13F6E6C2-BD04-4E4A-AD73-AD049BF4BD7A}" destId="{AFFD9CA4-E96C-4ED5-974D-B4666029632D}" srcOrd="2" destOrd="0" presId="urn:microsoft.com/office/officeart/2018/2/layout/IconVerticalSolidList"/>
    <dgm:cxn modelId="{855FB086-C54A-41F1-9BEC-BB5A27CECDAA}" type="presParOf" srcId="{13F6E6C2-BD04-4E4A-AD73-AD049BF4BD7A}" destId="{70F0B3C7-1F04-4B63-BEBB-06B7686C9D3F}" srcOrd="3" destOrd="0" presId="urn:microsoft.com/office/officeart/2018/2/layout/IconVerticalSolidList"/>
    <dgm:cxn modelId="{EA8FC939-0A6B-4A4B-B4CD-F1D641055911}" type="presParOf" srcId="{D1A68B0F-33B9-4115-9249-31DE5D36C669}" destId="{994522DE-E095-4C67-ACC4-277AE4807D4F}" srcOrd="3" destOrd="0" presId="urn:microsoft.com/office/officeart/2018/2/layout/IconVerticalSolidList"/>
    <dgm:cxn modelId="{8C6948E3-5325-4980-910A-DA1252B7A57B}" type="presParOf" srcId="{D1A68B0F-33B9-4115-9249-31DE5D36C669}" destId="{802D9780-3005-4FB9-9889-523FB6C619EC}" srcOrd="4" destOrd="0" presId="urn:microsoft.com/office/officeart/2018/2/layout/IconVerticalSolidList"/>
    <dgm:cxn modelId="{E6183F23-BBC0-4B47-8059-7851758BEB9B}" type="presParOf" srcId="{802D9780-3005-4FB9-9889-523FB6C619EC}" destId="{049C203D-90AE-42AE-B0FA-252A6856865C}" srcOrd="0" destOrd="0" presId="urn:microsoft.com/office/officeart/2018/2/layout/IconVerticalSolidList"/>
    <dgm:cxn modelId="{616DD876-992B-4871-9ACD-98AC825DA695}" type="presParOf" srcId="{802D9780-3005-4FB9-9889-523FB6C619EC}" destId="{7F1B675D-EF2A-4DA1-9FB5-1A8B47A92560}" srcOrd="1" destOrd="0" presId="urn:microsoft.com/office/officeart/2018/2/layout/IconVerticalSolidList"/>
    <dgm:cxn modelId="{38D71D32-701C-42D1-AA0A-613A7419336E}" type="presParOf" srcId="{802D9780-3005-4FB9-9889-523FB6C619EC}" destId="{30692C3C-704F-4E60-8C43-791479313361}" srcOrd="2" destOrd="0" presId="urn:microsoft.com/office/officeart/2018/2/layout/IconVerticalSolidList"/>
    <dgm:cxn modelId="{80F19E0E-FF72-4FE6-8767-8B3D72E27973}" type="presParOf" srcId="{802D9780-3005-4FB9-9889-523FB6C619EC}" destId="{37D3334A-2EBB-45E6-A82D-0C1F67880954}" srcOrd="3" destOrd="0" presId="urn:microsoft.com/office/officeart/2018/2/layout/IconVerticalSolidList"/>
    <dgm:cxn modelId="{4B1E94AB-2C52-4444-8AF3-F43F6EC058B0}" type="presParOf" srcId="{D1A68B0F-33B9-4115-9249-31DE5D36C669}" destId="{548F55AE-B0CC-49E5-A98F-CC0013E3CE93}" srcOrd="5" destOrd="0" presId="urn:microsoft.com/office/officeart/2018/2/layout/IconVerticalSolidList"/>
    <dgm:cxn modelId="{53B1EB8D-F559-4659-8360-22DC54FC12C9}" type="presParOf" srcId="{D1A68B0F-33B9-4115-9249-31DE5D36C669}" destId="{D87E3C62-80C0-4799-8C20-D3990F0CA593}" srcOrd="6" destOrd="0" presId="urn:microsoft.com/office/officeart/2018/2/layout/IconVerticalSolidList"/>
    <dgm:cxn modelId="{4D07FD11-713A-48FF-9337-B4874A53D7A7}" type="presParOf" srcId="{D87E3C62-80C0-4799-8C20-D3990F0CA593}" destId="{5F0563A3-8036-47F2-9F2F-E9A9172FA664}" srcOrd="0" destOrd="0" presId="urn:microsoft.com/office/officeart/2018/2/layout/IconVerticalSolidList"/>
    <dgm:cxn modelId="{19E048AE-7A2F-4449-849D-E1FB1BFC7F94}" type="presParOf" srcId="{D87E3C62-80C0-4799-8C20-D3990F0CA593}" destId="{F90F2295-B601-4434-9C70-7A85223653F2}" srcOrd="1" destOrd="0" presId="urn:microsoft.com/office/officeart/2018/2/layout/IconVerticalSolidList"/>
    <dgm:cxn modelId="{2F13A823-2626-4D1E-A5E0-A8A7918032E9}" type="presParOf" srcId="{D87E3C62-80C0-4799-8C20-D3990F0CA593}" destId="{DF2A995E-E091-4E6C-A82A-17C71FF9483F}" srcOrd="2" destOrd="0" presId="urn:microsoft.com/office/officeart/2018/2/layout/IconVerticalSolidList"/>
    <dgm:cxn modelId="{5524A55B-A4CB-4DC3-A7E4-F83B15047376}" type="presParOf" srcId="{D87E3C62-80C0-4799-8C20-D3990F0CA593}" destId="{8E6EF025-83F2-4D80-A679-E51702B0E7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2856E2-669C-49DC-8864-DC6B618C385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F47EF1B-308E-44B6-826D-A6A04E3D1559}">
      <dgm:prSet/>
      <dgm:spPr/>
      <dgm:t>
        <a:bodyPr/>
        <a:lstStyle/>
        <a:p>
          <a:r>
            <a:rPr lang="en-US"/>
            <a:t>Challenges you’ve encountered</a:t>
          </a:r>
        </a:p>
      </dgm:t>
    </dgm:pt>
    <dgm:pt modelId="{383772C0-5D9F-4958-9023-C54027AC8EBD}" type="parTrans" cxnId="{FA35AC8D-73C0-4006-AF88-3CD038784EEF}">
      <dgm:prSet/>
      <dgm:spPr/>
      <dgm:t>
        <a:bodyPr/>
        <a:lstStyle/>
        <a:p>
          <a:endParaRPr lang="en-US"/>
        </a:p>
      </dgm:t>
    </dgm:pt>
    <dgm:pt modelId="{2F434AE4-4E46-478C-AF11-D8EADACFD3C8}" type="sibTrans" cxnId="{FA35AC8D-73C0-4006-AF88-3CD038784EEF}">
      <dgm:prSet/>
      <dgm:spPr/>
      <dgm:t>
        <a:bodyPr/>
        <a:lstStyle/>
        <a:p>
          <a:endParaRPr lang="en-US"/>
        </a:p>
      </dgm:t>
    </dgm:pt>
    <dgm:pt modelId="{4D5BC5C9-35F1-4620-A75E-0C6035D3954B}">
      <dgm:prSet/>
      <dgm:spPr/>
      <dgm:t>
        <a:bodyPr/>
        <a:lstStyle/>
        <a:p>
          <a:r>
            <a:rPr lang="en-US" dirty="0"/>
            <a:t>What works best? What DOESN’T work?</a:t>
          </a:r>
        </a:p>
      </dgm:t>
    </dgm:pt>
    <dgm:pt modelId="{ADFB8734-FE4F-4878-A18C-64392DB82D38}" type="parTrans" cxnId="{493677BD-C69E-47DB-96CA-7D7E441FF429}">
      <dgm:prSet/>
      <dgm:spPr/>
      <dgm:t>
        <a:bodyPr/>
        <a:lstStyle/>
        <a:p>
          <a:endParaRPr lang="en-US"/>
        </a:p>
      </dgm:t>
    </dgm:pt>
    <dgm:pt modelId="{3F6136B7-5D2E-4B49-AB3C-7F2607316395}" type="sibTrans" cxnId="{493677BD-C69E-47DB-96CA-7D7E441FF429}">
      <dgm:prSet/>
      <dgm:spPr/>
      <dgm:t>
        <a:bodyPr/>
        <a:lstStyle/>
        <a:p>
          <a:endParaRPr lang="en-US"/>
        </a:p>
      </dgm:t>
    </dgm:pt>
    <dgm:pt modelId="{127E356F-DDCA-447F-B10E-5186773B0F9A}">
      <dgm:prSet/>
      <dgm:spPr/>
      <dgm:t>
        <a:bodyPr/>
        <a:lstStyle/>
        <a:p>
          <a:r>
            <a:rPr lang="en-US" dirty="0"/>
            <a:t>Have you used a nominating process before?</a:t>
          </a:r>
        </a:p>
      </dgm:t>
    </dgm:pt>
    <dgm:pt modelId="{29E406D9-28B0-4CC1-B656-F1AEF1E29D95}" type="parTrans" cxnId="{97B86E11-6B3B-4C6F-B6D2-F2908EBF6552}">
      <dgm:prSet/>
      <dgm:spPr/>
      <dgm:t>
        <a:bodyPr/>
        <a:lstStyle/>
        <a:p>
          <a:endParaRPr lang="en-US"/>
        </a:p>
      </dgm:t>
    </dgm:pt>
    <dgm:pt modelId="{D0117D23-66C1-48C5-8C2F-3D5FBA798DF3}" type="sibTrans" cxnId="{97B86E11-6B3B-4C6F-B6D2-F2908EBF6552}">
      <dgm:prSet/>
      <dgm:spPr/>
      <dgm:t>
        <a:bodyPr/>
        <a:lstStyle/>
        <a:p>
          <a:endParaRPr lang="en-US"/>
        </a:p>
      </dgm:t>
    </dgm:pt>
    <dgm:pt modelId="{6B87CA06-A6D1-B34E-A023-2C02E82F57D1}" type="pres">
      <dgm:prSet presAssocID="{FF2856E2-669C-49DC-8864-DC6B618C385E}" presName="linear" presStyleCnt="0">
        <dgm:presLayoutVars>
          <dgm:animLvl val="lvl"/>
          <dgm:resizeHandles val="exact"/>
        </dgm:presLayoutVars>
      </dgm:prSet>
      <dgm:spPr/>
    </dgm:pt>
    <dgm:pt modelId="{3202EB99-1A30-734D-94C3-7C461B5D9947}" type="pres">
      <dgm:prSet presAssocID="{5F47EF1B-308E-44B6-826D-A6A04E3D1559}" presName="parentText" presStyleLbl="node1" presStyleIdx="0" presStyleCnt="3">
        <dgm:presLayoutVars>
          <dgm:chMax val="0"/>
          <dgm:bulletEnabled val="1"/>
        </dgm:presLayoutVars>
      </dgm:prSet>
      <dgm:spPr/>
    </dgm:pt>
    <dgm:pt modelId="{195253A2-1676-1546-BC8D-1BF38370A778}" type="pres">
      <dgm:prSet presAssocID="{2F434AE4-4E46-478C-AF11-D8EADACFD3C8}" presName="spacer" presStyleCnt="0"/>
      <dgm:spPr/>
    </dgm:pt>
    <dgm:pt modelId="{33ABF1EE-5C01-2743-BDEC-B58022330AEC}" type="pres">
      <dgm:prSet presAssocID="{4D5BC5C9-35F1-4620-A75E-0C6035D3954B}" presName="parentText" presStyleLbl="node1" presStyleIdx="1" presStyleCnt="3" custLinFactY="96348" custLinFactNeighborX="-2" custLinFactNeighborY="100000">
        <dgm:presLayoutVars>
          <dgm:chMax val="0"/>
          <dgm:bulletEnabled val="1"/>
        </dgm:presLayoutVars>
      </dgm:prSet>
      <dgm:spPr/>
    </dgm:pt>
    <dgm:pt modelId="{0F7794AC-D98D-5049-9AEE-3281E996990D}" type="pres">
      <dgm:prSet presAssocID="{3F6136B7-5D2E-4B49-AB3C-7F2607316395}" presName="spacer" presStyleCnt="0"/>
      <dgm:spPr/>
    </dgm:pt>
    <dgm:pt modelId="{80F015EC-6C1B-5C4B-ACFB-6F17E6C00973}" type="pres">
      <dgm:prSet presAssocID="{127E356F-DDCA-447F-B10E-5186773B0F9A}" presName="parentText" presStyleLbl="node1" presStyleIdx="2" presStyleCnt="3" custLinFactY="-100000" custLinFactNeighborX="0" custLinFactNeighborY="-100000">
        <dgm:presLayoutVars>
          <dgm:chMax val="0"/>
          <dgm:bulletEnabled val="1"/>
        </dgm:presLayoutVars>
      </dgm:prSet>
      <dgm:spPr/>
    </dgm:pt>
  </dgm:ptLst>
  <dgm:cxnLst>
    <dgm:cxn modelId="{6D324909-D031-BA42-A022-9305B016F09B}" type="presOf" srcId="{127E356F-DDCA-447F-B10E-5186773B0F9A}" destId="{80F015EC-6C1B-5C4B-ACFB-6F17E6C00973}" srcOrd="0" destOrd="0" presId="urn:microsoft.com/office/officeart/2005/8/layout/vList2"/>
    <dgm:cxn modelId="{97B86E11-6B3B-4C6F-B6D2-F2908EBF6552}" srcId="{FF2856E2-669C-49DC-8864-DC6B618C385E}" destId="{127E356F-DDCA-447F-B10E-5186773B0F9A}" srcOrd="2" destOrd="0" parTransId="{29E406D9-28B0-4CC1-B656-F1AEF1E29D95}" sibTransId="{D0117D23-66C1-48C5-8C2F-3D5FBA798DF3}"/>
    <dgm:cxn modelId="{179D9864-4325-6340-AE54-97DD2C7124E1}" type="presOf" srcId="{4D5BC5C9-35F1-4620-A75E-0C6035D3954B}" destId="{33ABF1EE-5C01-2743-BDEC-B58022330AEC}" srcOrd="0" destOrd="0" presId="urn:microsoft.com/office/officeart/2005/8/layout/vList2"/>
    <dgm:cxn modelId="{18996875-AE16-8B4F-B773-A2596EB0027A}" type="presOf" srcId="{FF2856E2-669C-49DC-8864-DC6B618C385E}" destId="{6B87CA06-A6D1-B34E-A023-2C02E82F57D1}" srcOrd="0" destOrd="0" presId="urn:microsoft.com/office/officeart/2005/8/layout/vList2"/>
    <dgm:cxn modelId="{FA35AC8D-73C0-4006-AF88-3CD038784EEF}" srcId="{FF2856E2-669C-49DC-8864-DC6B618C385E}" destId="{5F47EF1B-308E-44B6-826D-A6A04E3D1559}" srcOrd="0" destOrd="0" parTransId="{383772C0-5D9F-4958-9023-C54027AC8EBD}" sibTransId="{2F434AE4-4E46-478C-AF11-D8EADACFD3C8}"/>
    <dgm:cxn modelId="{0309D2B4-7BEA-DD4A-9F34-B45E594FD5E7}" type="presOf" srcId="{5F47EF1B-308E-44B6-826D-A6A04E3D1559}" destId="{3202EB99-1A30-734D-94C3-7C461B5D9947}" srcOrd="0" destOrd="0" presId="urn:microsoft.com/office/officeart/2005/8/layout/vList2"/>
    <dgm:cxn modelId="{493677BD-C69E-47DB-96CA-7D7E441FF429}" srcId="{FF2856E2-669C-49DC-8864-DC6B618C385E}" destId="{4D5BC5C9-35F1-4620-A75E-0C6035D3954B}" srcOrd="1" destOrd="0" parTransId="{ADFB8734-FE4F-4878-A18C-64392DB82D38}" sibTransId="{3F6136B7-5D2E-4B49-AB3C-7F2607316395}"/>
    <dgm:cxn modelId="{96643F07-56D5-2E4D-B63B-2098A76934F2}" type="presParOf" srcId="{6B87CA06-A6D1-B34E-A023-2C02E82F57D1}" destId="{3202EB99-1A30-734D-94C3-7C461B5D9947}" srcOrd="0" destOrd="0" presId="urn:microsoft.com/office/officeart/2005/8/layout/vList2"/>
    <dgm:cxn modelId="{36FE8547-C404-E646-BCD4-6F68F30DB592}" type="presParOf" srcId="{6B87CA06-A6D1-B34E-A023-2C02E82F57D1}" destId="{195253A2-1676-1546-BC8D-1BF38370A778}" srcOrd="1" destOrd="0" presId="urn:microsoft.com/office/officeart/2005/8/layout/vList2"/>
    <dgm:cxn modelId="{F78CC00C-F6B5-8F45-963C-222A133599A3}" type="presParOf" srcId="{6B87CA06-A6D1-B34E-A023-2C02E82F57D1}" destId="{33ABF1EE-5C01-2743-BDEC-B58022330AEC}" srcOrd="2" destOrd="0" presId="urn:microsoft.com/office/officeart/2005/8/layout/vList2"/>
    <dgm:cxn modelId="{139F8C14-74D4-1340-A706-47275FB85633}" type="presParOf" srcId="{6B87CA06-A6D1-B34E-A023-2C02E82F57D1}" destId="{0F7794AC-D98D-5049-9AEE-3281E996990D}" srcOrd="3" destOrd="0" presId="urn:microsoft.com/office/officeart/2005/8/layout/vList2"/>
    <dgm:cxn modelId="{29C3DBA7-7E5B-9442-A963-375FC6B2F294}" type="presParOf" srcId="{6B87CA06-A6D1-B34E-A023-2C02E82F57D1}" destId="{80F015EC-6C1B-5C4B-ACFB-6F17E6C0097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6497A-C18A-874A-9A25-7F7A8E224194}">
      <dsp:nvSpPr>
        <dsp:cNvPr id="0" name=""/>
        <dsp:cNvSpPr/>
      </dsp:nvSpPr>
      <dsp:spPr>
        <a:xfrm>
          <a:off x="0" y="36790"/>
          <a:ext cx="2836068" cy="17016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Burnout</a:t>
          </a:r>
        </a:p>
      </dsp:txBody>
      <dsp:txXfrm>
        <a:off x="0" y="36790"/>
        <a:ext cx="2836068" cy="1701641"/>
      </dsp:txXfrm>
    </dsp:sp>
    <dsp:sp modelId="{C8443DBE-ADD1-524A-9D4D-EFE6ADA10B85}">
      <dsp:nvSpPr>
        <dsp:cNvPr id="0" name=""/>
        <dsp:cNvSpPr/>
      </dsp:nvSpPr>
      <dsp:spPr>
        <a:xfrm>
          <a:off x="3119675" y="36790"/>
          <a:ext cx="2836068" cy="17016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Others don’t get a chance</a:t>
          </a:r>
        </a:p>
      </dsp:txBody>
      <dsp:txXfrm>
        <a:off x="3119675" y="36790"/>
        <a:ext cx="2836068" cy="1701641"/>
      </dsp:txXfrm>
    </dsp:sp>
    <dsp:sp modelId="{DFAF6449-D437-BF4C-B83F-591A039728AC}">
      <dsp:nvSpPr>
        <dsp:cNvPr id="0" name=""/>
        <dsp:cNvSpPr/>
      </dsp:nvSpPr>
      <dsp:spPr>
        <a:xfrm>
          <a:off x="6239351" y="36790"/>
          <a:ext cx="2836068" cy="17016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Motivated people find other jobs</a:t>
          </a:r>
        </a:p>
      </dsp:txBody>
      <dsp:txXfrm>
        <a:off x="6239351" y="36790"/>
        <a:ext cx="2836068" cy="1701641"/>
      </dsp:txXfrm>
    </dsp:sp>
    <dsp:sp modelId="{C7C7B011-E237-5B45-88F9-C796D519D2D0}">
      <dsp:nvSpPr>
        <dsp:cNvPr id="0" name=""/>
        <dsp:cNvSpPr/>
      </dsp:nvSpPr>
      <dsp:spPr>
        <a:xfrm>
          <a:off x="0" y="2022038"/>
          <a:ext cx="2836068" cy="17016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No succession plan</a:t>
          </a:r>
        </a:p>
      </dsp:txBody>
      <dsp:txXfrm>
        <a:off x="0" y="2022038"/>
        <a:ext cx="2836068" cy="1701641"/>
      </dsp:txXfrm>
    </dsp:sp>
    <dsp:sp modelId="{6358E7CC-46E6-DD48-8308-00C1A38E187D}">
      <dsp:nvSpPr>
        <dsp:cNvPr id="0" name=""/>
        <dsp:cNvSpPr/>
      </dsp:nvSpPr>
      <dsp:spPr>
        <a:xfrm>
          <a:off x="3119675" y="2022038"/>
          <a:ext cx="2836068" cy="17016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Leaders fail to set example for Scouts</a:t>
          </a:r>
        </a:p>
      </dsp:txBody>
      <dsp:txXfrm>
        <a:off x="3119675" y="2022038"/>
        <a:ext cx="2836068" cy="1701641"/>
      </dsp:txXfrm>
    </dsp:sp>
    <dsp:sp modelId="{E86D32E4-6043-0942-816D-638D1CE8ACDE}">
      <dsp:nvSpPr>
        <dsp:cNvPr id="0" name=""/>
        <dsp:cNvSpPr/>
      </dsp:nvSpPr>
      <dsp:spPr>
        <a:xfrm>
          <a:off x="6239351" y="2022038"/>
          <a:ext cx="2836068" cy="17016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Unit fails</a:t>
          </a:r>
        </a:p>
      </dsp:txBody>
      <dsp:txXfrm>
        <a:off x="6239351" y="2022038"/>
        <a:ext cx="2836068" cy="1701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13419-E958-404E-B16F-4E606FA8B906}">
      <dsp:nvSpPr>
        <dsp:cNvPr id="0" name=""/>
        <dsp:cNvSpPr/>
      </dsp:nvSpPr>
      <dsp:spPr>
        <a:xfrm>
          <a:off x="684" y="728708"/>
          <a:ext cx="2669371" cy="1601623"/>
        </a:xfrm>
        <a:prstGeom prst="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Who would be the ideal candidate or candidates?</a:t>
          </a:r>
        </a:p>
      </dsp:txBody>
      <dsp:txXfrm>
        <a:off x="684" y="728708"/>
        <a:ext cx="2669371" cy="1601623"/>
      </dsp:txXfrm>
    </dsp:sp>
    <dsp:sp modelId="{236FCC55-D67E-3747-A63D-150DF56F2EE9}">
      <dsp:nvSpPr>
        <dsp:cNvPr id="0" name=""/>
        <dsp:cNvSpPr/>
      </dsp:nvSpPr>
      <dsp:spPr>
        <a:xfrm>
          <a:off x="2936993" y="728708"/>
          <a:ext cx="2669371" cy="1601623"/>
        </a:xfrm>
        <a:prstGeom prst="rect">
          <a:avLst/>
        </a:prstGeom>
        <a:gradFill rotWithShape="0">
          <a:gsLst>
            <a:gs pos="0">
              <a:schemeClr val="accent5">
                <a:hueOff val="-119936"/>
                <a:satOff val="-4449"/>
                <a:lumOff val="7059"/>
                <a:alphaOff val="0"/>
                <a:tint val="97000"/>
                <a:satMod val="100000"/>
                <a:lumMod val="102000"/>
              </a:schemeClr>
            </a:gs>
            <a:gs pos="50000">
              <a:schemeClr val="accent5">
                <a:hueOff val="-119936"/>
                <a:satOff val="-4449"/>
                <a:lumOff val="7059"/>
                <a:alphaOff val="0"/>
                <a:shade val="100000"/>
                <a:satMod val="103000"/>
                <a:lumMod val="100000"/>
              </a:schemeClr>
            </a:gs>
            <a:gs pos="100000">
              <a:schemeClr val="accent5">
                <a:hueOff val="-119936"/>
                <a:satOff val="-4449"/>
                <a:lumOff val="705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mn-lt"/>
              <a:ea typeface="+mn-ea"/>
              <a:cs typeface="+mn-cs"/>
            </a:rPr>
            <a:t>List the skills or qualities of the ideal candidate</a:t>
          </a:r>
        </a:p>
      </dsp:txBody>
      <dsp:txXfrm>
        <a:off x="2936993" y="728708"/>
        <a:ext cx="2669371" cy="1601623"/>
      </dsp:txXfrm>
    </dsp:sp>
    <dsp:sp modelId="{07874032-C5E8-7B4D-B9E6-D363BB84AEF2}">
      <dsp:nvSpPr>
        <dsp:cNvPr id="0" name=""/>
        <dsp:cNvSpPr/>
      </dsp:nvSpPr>
      <dsp:spPr>
        <a:xfrm>
          <a:off x="1468839" y="2597268"/>
          <a:ext cx="2669371" cy="1601623"/>
        </a:xfrm>
        <a:prstGeom prst="rect">
          <a:avLst/>
        </a:prstGeom>
        <a:gradFill rotWithShape="0">
          <a:gsLst>
            <a:gs pos="0">
              <a:schemeClr val="accent5">
                <a:hueOff val="-239873"/>
                <a:satOff val="-8897"/>
                <a:lumOff val="14117"/>
                <a:alphaOff val="0"/>
                <a:tint val="97000"/>
                <a:satMod val="100000"/>
                <a:lumMod val="102000"/>
              </a:schemeClr>
            </a:gs>
            <a:gs pos="50000">
              <a:schemeClr val="accent5">
                <a:hueOff val="-239873"/>
                <a:satOff val="-8897"/>
                <a:lumOff val="14117"/>
                <a:alphaOff val="0"/>
                <a:shade val="100000"/>
                <a:satMod val="103000"/>
                <a:lumMod val="100000"/>
              </a:schemeClr>
            </a:gs>
            <a:gs pos="100000">
              <a:schemeClr val="accent5">
                <a:hueOff val="-239873"/>
                <a:satOff val="-8897"/>
                <a:lumOff val="1411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Rank them</a:t>
          </a:r>
        </a:p>
      </dsp:txBody>
      <dsp:txXfrm>
        <a:off x="1468839" y="2597268"/>
        <a:ext cx="2669371" cy="1601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6C8B9-221C-234F-B494-F28121CD6A79}">
      <dsp:nvSpPr>
        <dsp:cNvPr id="0" name=""/>
        <dsp:cNvSpPr/>
      </dsp:nvSpPr>
      <dsp:spPr>
        <a:xfrm>
          <a:off x="725270" y="1707383"/>
          <a:ext cx="579508" cy="7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92BBC5-C27B-E74E-9A47-B5A06BD8FBDF}">
      <dsp:nvSpPr>
        <dsp:cNvPr id="0" name=""/>
        <dsp:cNvSpPr/>
      </dsp:nvSpPr>
      <dsp:spPr>
        <a:xfrm>
          <a:off x="1339549" y="1658740"/>
          <a:ext cx="66643" cy="125170"/>
        </a:xfrm>
        <a:prstGeom prst="chevron">
          <a:avLst>
            <a:gd name="adj" fmla="val 90000"/>
          </a:avLst>
        </a:prstGeom>
        <a:solidFill>
          <a:schemeClr val="accent2">
            <a:tint val="40000"/>
            <a:alpha val="90000"/>
            <a:hueOff val="-781856"/>
            <a:satOff val="2237"/>
            <a:lumOff val="-149"/>
            <a:alphaOff val="0"/>
          </a:schemeClr>
        </a:solidFill>
        <a:ln w="6350" cap="flat" cmpd="sng" algn="ctr">
          <a:solidFill>
            <a:schemeClr val="accent2">
              <a:tint val="40000"/>
              <a:alpha val="90000"/>
              <a:hueOff val="-781856"/>
              <a:satOff val="2237"/>
              <a:lumOff val="-149"/>
              <a:alphaOff val="0"/>
            </a:schemeClr>
          </a:solidFill>
          <a:prstDash val="solid"/>
        </a:ln>
        <a:effectLst/>
      </dsp:spPr>
      <dsp:style>
        <a:lnRef idx="1">
          <a:scrgbClr r="0" g="0" b="0"/>
        </a:lnRef>
        <a:fillRef idx="1">
          <a:scrgbClr r="0" g="0" b="0"/>
        </a:fillRef>
        <a:effectRef idx="0">
          <a:scrgbClr r="0" g="0" b="0"/>
        </a:effectRef>
        <a:fontRef idx="minor"/>
      </dsp:style>
    </dsp:sp>
    <dsp:sp modelId="{540AF959-4380-7F44-A800-51189CB45C9F}">
      <dsp:nvSpPr>
        <dsp:cNvPr id="0" name=""/>
        <dsp:cNvSpPr/>
      </dsp:nvSpPr>
      <dsp:spPr>
        <a:xfrm>
          <a:off x="387926" y="1442514"/>
          <a:ext cx="529810" cy="529810"/>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560" tIns="20560" rIns="20560" bIns="20560" numCol="1" spcCol="1270" anchor="ctr" anchorCtr="0">
          <a:noAutofit/>
        </a:bodyPr>
        <a:lstStyle/>
        <a:p>
          <a:pPr marL="0" lvl="0" indent="0" algn="ctr" defTabSz="1111250">
            <a:lnSpc>
              <a:spcPct val="90000"/>
            </a:lnSpc>
            <a:spcBef>
              <a:spcPct val="0"/>
            </a:spcBef>
            <a:spcAft>
              <a:spcPct val="35000"/>
            </a:spcAft>
            <a:buNone/>
          </a:pPr>
          <a:r>
            <a:rPr lang="en-US" sz="2500" kern="1200"/>
            <a:t>1</a:t>
          </a:r>
        </a:p>
      </dsp:txBody>
      <dsp:txXfrm>
        <a:off x="465515" y="1520103"/>
        <a:ext cx="374632" cy="374632"/>
      </dsp:txXfrm>
    </dsp:sp>
    <dsp:sp modelId="{02E3A090-FBA5-E449-9643-5791C0898227}">
      <dsp:nvSpPr>
        <dsp:cNvPr id="0" name=""/>
        <dsp:cNvSpPr/>
      </dsp:nvSpPr>
      <dsp:spPr>
        <a:xfrm>
          <a:off x="884" y="2137922"/>
          <a:ext cx="1303894" cy="1965600"/>
        </a:xfrm>
        <a:prstGeom prst="upArrowCallout">
          <a:avLst>
            <a:gd name="adj1" fmla="val 50000"/>
            <a:gd name="adj2" fmla="val 20000"/>
            <a:gd name="adj3" fmla="val 20000"/>
            <a:gd name="adj4" fmla="val 100000"/>
          </a:avLst>
        </a:prstGeom>
        <a:solidFill>
          <a:schemeClr val="accent2">
            <a:tint val="40000"/>
            <a:alpha val="90000"/>
            <a:hueOff val="-1563712"/>
            <a:satOff val="4474"/>
            <a:lumOff val="-298"/>
            <a:alphaOff val="0"/>
          </a:schemeClr>
        </a:solidFill>
        <a:ln w="6350" cap="flat" cmpd="sng" algn="ctr">
          <a:solidFill>
            <a:schemeClr val="accent2">
              <a:tint val="40000"/>
              <a:alpha val="90000"/>
              <a:hueOff val="-1563712"/>
              <a:satOff val="4474"/>
              <a:lumOff val="-2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53" tIns="165100" rIns="102853" bIns="165100" numCol="1" spcCol="1270" anchor="t" anchorCtr="0">
          <a:noAutofit/>
        </a:bodyPr>
        <a:lstStyle/>
        <a:p>
          <a:pPr marL="0" lvl="0" indent="0" algn="l" defTabSz="800100">
            <a:lnSpc>
              <a:spcPct val="90000"/>
            </a:lnSpc>
            <a:spcBef>
              <a:spcPct val="0"/>
            </a:spcBef>
            <a:spcAft>
              <a:spcPct val="35000"/>
            </a:spcAft>
            <a:buNone/>
          </a:pPr>
          <a:r>
            <a:rPr lang="en-US" sz="1800" kern="1200" dirty="0"/>
            <a:t>Schedule a time to talk, ideally in person</a:t>
          </a:r>
        </a:p>
      </dsp:txBody>
      <dsp:txXfrm>
        <a:off x="884" y="2398701"/>
        <a:ext cx="1303894" cy="1704821"/>
      </dsp:txXfrm>
    </dsp:sp>
    <dsp:sp modelId="{5A90D90B-A3FD-0D4B-993B-8D217AB0C2C6}">
      <dsp:nvSpPr>
        <dsp:cNvPr id="0" name=""/>
        <dsp:cNvSpPr/>
      </dsp:nvSpPr>
      <dsp:spPr>
        <a:xfrm>
          <a:off x="1449655" y="1707381"/>
          <a:ext cx="1303894" cy="71"/>
        </a:xfrm>
        <a:prstGeom prst="rect">
          <a:avLst/>
        </a:prstGeom>
        <a:solidFill>
          <a:schemeClr val="accent2">
            <a:tint val="40000"/>
            <a:alpha val="90000"/>
            <a:hueOff val="-2345568"/>
            <a:satOff val="6712"/>
            <a:lumOff val="-447"/>
            <a:alphaOff val="0"/>
          </a:schemeClr>
        </a:solidFill>
        <a:ln w="6350" cap="flat" cmpd="sng" algn="ctr">
          <a:solidFill>
            <a:schemeClr val="accent2">
              <a:tint val="40000"/>
              <a:alpha val="90000"/>
              <a:hueOff val="-2345568"/>
              <a:satOff val="6712"/>
              <a:lumOff val="-447"/>
              <a:alphaOff val="0"/>
            </a:schemeClr>
          </a:solidFill>
          <a:prstDash val="solid"/>
        </a:ln>
        <a:effectLst/>
      </dsp:spPr>
      <dsp:style>
        <a:lnRef idx="1">
          <a:scrgbClr r="0" g="0" b="0"/>
        </a:lnRef>
        <a:fillRef idx="1">
          <a:scrgbClr r="0" g="0" b="0"/>
        </a:fillRef>
        <a:effectRef idx="0">
          <a:scrgbClr r="0" g="0" b="0"/>
        </a:effectRef>
        <a:fontRef idx="minor"/>
      </dsp:style>
    </dsp:sp>
    <dsp:sp modelId="{7DECE2F8-E9F8-5D41-A3EB-75081776E6EF}">
      <dsp:nvSpPr>
        <dsp:cNvPr id="0" name=""/>
        <dsp:cNvSpPr/>
      </dsp:nvSpPr>
      <dsp:spPr>
        <a:xfrm>
          <a:off x="2788320" y="1658738"/>
          <a:ext cx="66643" cy="125172"/>
        </a:xfrm>
        <a:prstGeom prst="chevron">
          <a:avLst>
            <a:gd name="adj" fmla="val 90000"/>
          </a:avLst>
        </a:prstGeom>
        <a:solidFill>
          <a:schemeClr val="accent2">
            <a:tint val="40000"/>
            <a:alpha val="90000"/>
            <a:hueOff val="-3127425"/>
            <a:satOff val="8949"/>
            <a:lumOff val="-595"/>
            <a:alphaOff val="0"/>
          </a:schemeClr>
        </a:solidFill>
        <a:ln w="6350" cap="flat" cmpd="sng" algn="ctr">
          <a:solidFill>
            <a:schemeClr val="accent2">
              <a:tint val="40000"/>
              <a:alpha val="90000"/>
              <a:hueOff val="-3127425"/>
              <a:satOff val="8949"/>
              <a:lumOff val="-595"/>
              <a:alphaOff val="0"/>
            </a:schemeClr>
          </a:solidFill>
          <a:prstDash val="solid"/>
        </a:ln>
        <a:effectLst/>
      </dsp:spPr>
      <dsp:style>
        <a:lnRef idx="1">
          <a:scrgbClr r="0" g="0" b="0"/>
        </a:lnRef>
        <a:fillRef idx="1">
          <a:scrgbClr r="0" g="0" b="0"/>
        </a:fillRef>
        <a:effectRef idx="0">
          <a:scrgbClr r="0" g="0" b="0"/>
        </a:effectRef>
        <a:fontRef idx="minor"/>
      </dsp:style>
    </dsp:sp>
    <dsp:sp modelId="{4D9B8945-E3A7-E244-AB62-E56C8E1488F1}">
      <dsp:nvSpPr>
        <dsp:cNvPr id="0" name=""/>
        <dsp:cNvSpPr/>
      </dsp:nvSpPr>
      <dsp:spPr>
        <a:xfrm>
          <a:off x="1836697" y="1442512"/>
          <a:ext cx="529810" cy="529810"/>
        </a:xfrm>
        <a:prstGeom prst="ellipse">
          <a:avLst/>
        </a:prstGeom>
        <a:gradFill rotWithShape="0">
          <a:gsLst>
            <a:gs pos="0">
              <a:schemeClr val="accent2">
                <a:hueOff val="-2587972"/>
                <a:satOff val="11465"/>
                <a:lumOff val="-4216"/>
                <a:alphaOff val="0"/>
                <a:tint val="97000"/>
                <a:satMod val="100000"/>
                <a:lumMod val="102000"/>
              </a:schemeClr>
            </a:gs>
            <a:gs pos="50000">
              <a:schemeClr val="accent2">
                <a:hueOff val="-2587972"/>
                <a:satOff val="11465"/>
                <a:lumOff val="-4216"/>
                <a:alphaOff val="0"/>
                <a:shade val="100000"/>
                <a:satMod val="103000"/>
                <a:lumMod val="100000"/>
              </a:schemeClr>
            </a:gs>
            <a:gs pos="100000">
              <a:schemeClr val="accent2">
                <a:hueOff val="-2587972"/>
                <a:satOff val="11465"/>
                <a:lumOff val="-4216"/>
                <a:alphaOff val="0"/>
                <a:shade val="93000"/>
                <a:satMod val="110000"/>
                <a:lumMod val="99000"/>
              </a:schemeClr>
            </a:gs>
          </a:gsLst>
          <a:lin ang="5400000" scaled="0"/>
        </a:gradFill>
        <a:ln w="6350" cap="flat" cmpd="sng" algn="ctr">
          <a:solidFill>
            <a:schemeClr val="accent2">
              <a:hueOff val="-2587972"/>
              <a:satOff val="11465"/>
              <a:lumOff val="-4216"/>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560" tIns="20560" rIns="20560" bIns="20560" numCol="1" spcCol="1270" anchor="ctr" anchorCtr="0">
          <a:noAutofit/>
        </a:bodyPr>
        <a:lstStyle/>
        <a:p>
          <a:pPr marL="0" lvl="0" indent="0" algn="ctr" defTabSz="1111250">
            <a:lnSpc>
              <a:spcPct val="90000"/>
            </a:lnSpc>
            <a:spcBef>
              <a:spcPct val="0"/>
            </a:spcBef>
            <a:spcAft>
              <a:spcPct val="35000"/>
            </a:spcAft>
            <a:buNone/>
          </a:pPr>
          <a:r>
            <a:rPr lang="en-US" sz="2500" kern="1200"/>
            <a:t>2</a:t>
          </a:r>
        </a:p>
      </dsp:txBody>
      <dsp:txXfrm>
        <a:off x="1914286" y="1520101"/>
        <a:ext cx="374632" cy="374632"/>
      </dsp:txXfrm>
    </dsp:sp>
    <dsp:sp modelId="{F269F263-F716-1B4F-AEBB-4253C5E9E770}">
      <dsp:nvSpPr>
        <dsp:cNvPr id="0" name=""/>
        <dsp:cNvSpPr/>
      </dsp:nvSpPr>
      <dsp:spPr>
        <a:xfrm>
          <a:off x="1449655" y="2137922"/>
          <a:ext cx="1303894" cy="1965600"/>
        </a:xfrm>
        <a:prstGeom prst="upArrowCallout">
          <a:avLst>
            <a:gd name="adj1" fmla="val 50000"/>
            <a:gd name="adj2" fmla="val 20000"/>
            <a:gd name="adj3" fmla="val 20000"/>
            <a:gd name="adj4" fmla="val 100000"/>
          </a:avLst>
        </a:prstGeom>
        <a:solidFill>
          <a:schemeClr val="accent2">
            <a:tint val="40000"/>
            <a:alpha val="90000"/>
            <a:hueOff val="-3909281"/>
            <a:satOff val="11186"/>
            <a:lumOff val="-744"/>
            <a:alphaOff val="0"/>
          </a:schemeClr>
        </a:solidFill>
        <a:ln w="6350" cap="flat" cmpd="sng" algn="ctr">
          <a:solidFill>
            <a:schemeClr val="accent2">
              <a:tint val="40000"/>
              <a:alpha val="90000"/>
              <a:hueOff val="-3909281"/>
              <a:satOff val="11186"/>
              <a:lumOff val="-74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53" tIns="165100" rIns="102853" bIns="165100" numCol="1" spcCol="1270" anchor="t" anchorCtr="0">
          <a:noAutofit/>
        </a:bodyPr>
        <a:lstStyle/>
        <a:p>
          <a:pPr marL="0" lvl="0" indent="0" algn="l" defTabSz="755650">
            <a:lnSpc>
              <a:spcPct val="90000"/>
            </a:lnSpc>
            <a:spcBef>
              <a:spcPct val="0"/>
            </a:spcBef>
            <a:spcAft>
              <a:spcPct val="35000"/>
            </a:spcAft>
            <a:buNone/>
          </a:pPr>
          <a:r>
            <a:rPr lang="en-US" sz="1700" kern="1200"/>
            <a:t>Explain WHY that candidate is a good fit for the job</a:t>
          </a:r>
        </a:p>
      </dsp:txBody>
      <dsp:txXfrm>
        <a:off x="1449655" y="2398701"/>
        <a:ext cx="1303894" cy="1704821"/>
      </dsp:txXfrm>
    </dsp:sp>
    <dsp:sp modelId="{D4862F71-44C7-E249-9120-7FFBA214C8BB}">
      <dsp:nvSpPr>
        <dsp:cNvPr id="0" name=""/>
        <dsp:cNvSpPr/>
      </dsp:nvSpPr>
      <dsp:spPr>
        <a:xfrm>
          <a:off x="2898427" y="1707381"/>
          <a:ext cx="1303894" cy="71"/>
        </a:xfrm>
        <a:prstGeom prst="rect">
          <a:avLst/>
        </a:prstGeom>
        <a:solidFill>
          <a:schemeClr val="accent2">
            <a:tint val="40000"/>
            <a:alpha val="90000"/>
            <a:hueOff val="-4691137"/>
            <a:satOff val="13423"/>
            <a:lumOff val="-893"/>
            <a:alphaOff val="0"/>
          </a:schemeClr>
        </a:solidFill>
        <a:ln w="6350" cap="flat" cmpd="sng" algn="ctr">
          <a:solidFill>
            <a:schemeClr val="accent2">
              <a:tint val="40000"/>
              <a:alpha val="90000"/>
              <a:hueOff val="-4691137"/>
              <a:satOff val="13423"/>
              <a:lumOff val="-893"/>
              <a:alphaOff val="0"/>
            </a:schemeClr>
          </a:solidFill>
          <a:prstDash val="solid"/>
        </a:ln>
        <a:effectLst/>
      </dsp:spPr>
      <dsp:style>
        <a:lnRef idx="1">
          <a:scrgbClr r="0" g="0" b="0"/>
        </a:lnRef>
        <a:fillRef idx="1">
          <a:scrgbClr r="0" g="0" b="0"/>
        </a:fillRef>
        <a:effectRef idx="0">
          <a:scrgbClr r="0" g="0" b="0"/>
        </a:effectRef>
        <a:fontRef idx="minor"/>
      </dsp:style>
    </dsp:sp>
    <dsp:sp modelId="{A222D1F3-0859-3043-9C7D-397A80F1D1D2}">
      <dsp:nvSpPr>
        <dsp:cNvPr id="0" name=""/>
        <dsp:cNvSpPr/>
      </dsp:nvSpPr>
      <dsp:spPr>
        <a:xfrm>
          <a:off x="4237092" y="1658738"/>
          <a:ext cx="66643" cy="125173"/>
        </a:xfrm>
        <a:prstGeom prst="chevron">
          <a:avLst>
            <a:gd name="adj" fmla="val 90000"/>
          </a:avLst>
        </a:prstGeom>
        <a:solidFill>
          <a:schemeClr val="accent2">
            <a:tint val="40000"/>
            <a:alpha val="90000"/>
            <a:hueOff val="-5472993"/>
            <a:satOff val="15661"/>
            <a:lumOff val="-1042"/>
            <a:alphaOff val="0"/>
          </a:schemeClr>
        </a:solidFill>
        <a:ln w="6350" cap="flat" cmpd="sng" algn="ctr">
          <a:solidFill>
            <a:schemeClr val="accent2">
              <a:tint val="40000"/>
              <a:alpha val="90000"/>
              <a:hueOff val="-5472993"/>
              <a:satOff val="15661"/>
              <a:lumOff val="-1042"/>
              <a:alphaOff val="0"/>
            </a:schemeClr>
          </a:solidFill>
          <a:prstDash val="solid"/>
        </a:ln>
        <a:effectLst/>
      </dsp:spPr>
      <dsp:style>
        <a:lnRef idx="1">
          <a:scrgbClr r="0" g="0" b="0"/>
        </a:lnRef>
        <a:fillRef idx="1">
          <a:scrgbClr r="0" g="0" b="0"/>
        </a:fillRef>
        <a:effectRef idx="0">
          <a:scrgbClr r="0" g="0" b="0"/>
        </a:effectRef>
        <a:fontRef idx="minor"/>
      </dsp:style>
    </dsp:sp>
    <dsp:sp modelId="{7AFC59B3-5164-6C4D-BCF2-29C7B403A38F}">
      <dsp:nvSpPr>
        <dsp:cNvPr id="0" name=""/>
        <dsp:cNvSpPr/>
      </dsp:nvSpPr>
      <dsp:spPr>
        <a:xfrm>
          <a:off x="3285469" y="1442511"/>
          <a:ext cx="529810" cy="529810"/>
        </a:xfrm>
        <a:prstGeom prst="ellipse">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w="6350" cap="flat" cmpd="sng" algn="ctr">
          <a:solidFill>
            <a:schemeClr val="accent2">
              <a:hueOff val="-5175944"/>
              <a:satOff val="22930"/>
              <a:lumOff val="-8432"/>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560" tIns="20560" rIns="20560" bIns="20560" numCol="1" spcCol="1270" anchor="ctr" anchorCtr="0">
          <a:noAutofit/>
        </a:bodyPr>
        <a:lstStyle/>
        <a:p>
          <a:pPr marL="0" lvl="0" indent="0" algn="ctr" defTabSz="1111250">
            <a:lnSpc>
              <a:spcPct val="90000"/>
            </a:lnSpc>
            <a:spcBef>
              <a:spcPct val="0"/>
            </a:spcBef>
            <a:spcAft>
              <a:spcPct val="35000"/>
            </a:spcAft>
            <a:buNone/>
          </a:pPr>
          <a:r>
            <a:rPr lang="en-US" sz="2500" kern="1200"/>
            <a:t>3</a:t>
          </a:r>
        </a:p>
      </dsp:txBody>
      <dsp:txXfrm>
        <a:off x="3363058" y="1520100"/>
        <a:ext cx="374632" cy="374632"/>
      </dsp:txXfrm>
    </dsp:sp>
    <dsp:sp modelId="{771E2EF1-7120-8C45-9771-B3FA7F7283C1}">
      <dsp:nvSpPr>
        <dsp:cNvPr id="0" name=""/>
        <dsp:cNvSpPr/>
      </dsp:nvSpPr>
      <dsp:spPr>
        <a:xfrm>
          <a:off x="2898427" y="2137922"/>
          <a:ext cx="1303894" cy="1965600"/>
        </a:xfrm>
        <a:prstGeom prst="upArrowCallout">
          <a:avLst>
            <a:gd name="adj1" fmla="val 50000"/>
            <a:gd name="adj2" fmla="val 20000"/>
            <a:gd name="adj3" fmla="val 20000"/>
            <a:gd name="adj4" fmla="val 100000"/>
          </a:avLst>
        </a:prstGeom>
        <a:solidFill>
          <a:schemeClr val="accent2">
            <a:tint val="40000"/>
            <a:alpha val="90000"/>
            <a:hueOff val="-6254849"/>
            <a:satOff val="17898"/>
            <a:lumOff val="-1191"/>
            <a:alphaOff val="0"/>
          </a:schemeClr>
        </a:solidFill>
        <a:ln w="6350" cap="flat" cmpd="sng" algn="ctr">
          <a:solidFill>
            <a:schemeClr val="accent2">
              <a:tint val="40000"/>
              <a:alpha val="90000"/>
              <a:hueOff val="-6254849"/>
              <a:satOff val="17898"/>
              <a:lumOff val="-11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53" tIns="165100" rIns="102853" bIns="165100" numCol="1" spcCol="1270" anchor="t" anchorCtr="0">
          <a:noAutofit/>
        </a:bodyPr>
        <a:lstStyle/>
        <a:p>
          <a:pPr marL="0" lvl="0" indent="0" algn="l" defTabSz="755650">
            <a:lnSpc>
              <a:spcPct val="90000"/>
            </a:lnSpc>
            <a:spcBef>
              <a:spcPct val="0"/>
            </a:spcBef>
            <a:spcAft>
              <a:spcPct val="35000"/>
            </a:spcAft>
            <a:buNone/>
          </a:pPr>
          <a:r>
            <a:rPr lang="en-US" sz="1700" kern="1200"/>
            <a:t>Share the benefits of being a leader</a:t>
          </a:r>
        </a:p>
      </dsp:txBody>
      <dsp:txXfrm>
        <a:off x="2898427" y="2398701"/>
        <a:ext cx="1303894" cy="1704821"/>
      </dsp:txXfrm>
    </dsp:sp>
    <dsp:sp modelId="{6FBA1740-878F-1444-ABE0-4998F1C4450E}">
      <dsp:nvSpPr>
        <dsp:cNvPr id="0" name=""/>
        <dsp:cNvSpPr/>
      </dsp:nvSpPr>
      <dsp:spPr>
        <a:xfrm>
          <a:off x="4347198" y="1707380"/>
          <a:ext cx="1303894" cy="72"/>
        </a:xfrm>
        <a:prstGeom prst="rect">
          <a:avLst/>
        </a:prstGeom>
        <a:solidFill>
          <a:schemeClr val="accent2">
            <a:tint val="40000"/>
            <a:alpha val="90000"/>
            <a:hueOff val="-7036706"/>
            <a:satOff val="20135"/>
            <a:lumOff val="-1340"/>
            <a:alphaOff val="0"/>
          </a:schemeClr>
        </a:solidFill>
        <a:ln w="6350" cap="flat" cmpd="sng" algn="ctr">
          <a:solidFill>
            <a:schemeClr val="accent2">
              <a:tint val="40000"/>
              <a:alpha val="90000"/>
              <a:hueOff val="-7036706"/>
              <a:satOff val="20135"/>
              <a:lumOff val="-1340"/>
              <a:alphaOff val="0"/>
            </a:schemeClr>
          </a:solidFill>
          <a:prstDash val="solid"/>
        </a:ln>
        <a:effectLst/>
      </dsp:spPr>
      <dsp:style>
        <a:lnRef idx="1">
          <a:scrgbClr r="0" g="0" b="0"/>
        </a:lnRef>
        <a:fillRef idx="1">
          <a:scrgbClr r="0" g="0" b="0"/>
        </a:fillRef>
        <a:effectRef idx="0">
          <a:scrgbClr r="0" g="0" b="0"/>
        </a:effectRef>
        <a:fontRef idx="minor"/>
      </dsp:style>
    </dsp:sp>
    <dsp:sp modelId="{278BA99E-8EF6-0246-B911-449251BB39DA}">
      <dsp:nvSpPr>
        <dsp:cNvPr id="0" name=""/>
        <dsp:cNvSpPr/>
      </dsp:nvSpPr>
      <dsp:spPr>
        <a:xfrm>
          <a:off x="5685863" y="1658738"/>
          <a:ext cx="66643" cy="125173"/>
        </a:xfrm>
        <a:prstGeom prst="chevron">
          <a:avLst>
            <a:gd name="adj" fmla="val 90000"/>
          </a:avLst>
        </a:prstGeom>
        <a:solidFill>
          <a:schemeClr val="accent2">
            <a:tint val="40000"/>
            <a:alpha val="90000"/>
            <a:hueOff val="-7818561"/>
            <a:satOff val="22372"/>
            <a:lumOff val="-1489"/>
            <a:alphaOff val="0"/>
          </a:schemeClr>
        </a:solidFill>
        <a:ln w="6350" cap="flat" cmpd="sng" algn="ctr">
          <a:solidFill>
            <a:schemeClr val="accent2">
              <a:tint val="40000"/>
              <a:alpha val="90000"/>
              <a:hueOff val="-7818561"/>
              <a:satOff val="22372"/>
              <a:lumOff val="-1489"/>
              <a:alphaOff val="0"/>
            </a:schemeClr>
          </a:solidFill>
          <a:prstDash val="solid"/>
        </a:ln>
        <a:effectLst/>
      </dsp:spPr>
      <dsp:style>
        <a:lnRef idx="1">
          <a:scrgbClr r="0" g="0" b="0"/>
        </a:lnRef>
        <a:fillRef idx="1">
          <a:scrgbClr r="0" g="0" b="0"/>
        </a:fillRef>
        <a:effectRef idx="0">
          <a:scrgbClr r="0" g="0" b="0"/>
        </a:effectRef>
        <a:fontRef idx="minor"/>
      </dsp:style>
    </dsp:sp>
    <dsp:sp modelId="{FB0D844F-8E03-DF4C-BF9E-B1A32A246EE7}">
      <dsp:nvSpPr>
        <dsp:cNvPr id="0" name=""/>
        <dsp:cNvSpPr/>
      </dsp:nvSpPr>
      <dsp:spPr>
        <a:xfrm>
          <a:off x="4734240" y="1442511"/>
          <a:ext cx="529810" cy="529810"/>
        </a:xfrm>
        <a:prstGeom prst="ellipse">
          <a:avLst/>
        </a:prstGeom>
        <a:gradFill rotWithShape="0">
          <a:gsLst>
            <a:gs pos="0">
              <a:schemeClr val="accent2">
                <a:hueOff val="-7763915"/>
                <a:satOff val="34394"/>
                <a:lumOff val="-12648"/>
                <a:alphaOff val="0"/>
                <a:tint val="97000"/>
                <a:satMod val="100000"/>
                <a:lumMod val="102000"/>
              </a:schemeClr>
            </a:gs>
            <a:gs pos="50000">
              <a:schemeClr val="accent2">
                <a:hueOff val="-7763915"/>
                <a:satOff val="34394"/>
                <a:lumOff val="-12648"/>
                <a:alphaOff val="0"/>
                <a:shade val="100000"/>
                <a:satMod val="103000"/>
                <a:lumMod val="100000"/>
              </a:schemeClr>
            </a:gs>
            <a:gs pos="100000">
              <a:schemeClr val="accent2">
                <a:hueOff val="-7763915"/>
                <a:satOff val="34394"/>
                <a:lumOff val="-12648"/>
                <a:alphaOff val="0"/>
                <a:shade val="93000"/>
                <a:satMod val="110000"/>
                <a:lumMod val="99000"/>
              </a:schemeClr>
            </a:gs>
          </a:gsLst>
          <a:lin ang="5400000" scaled="0"/>
        </a:gradFill>
        <a:ln w="6350" cap="flat" cmpd="sng" algn="ctr">
          <a:solidFill>
            <a:schemeClr val="accent2">
              <a:hueOff val="-7763915"/>
              <a:satOff val="34394"/>
              <a:lumOff val="-1264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560" tIns="20560" rIns="20560" bIns="20560" numCol="1" spcCol="1270" anchor="ctr" anchorCtr="0">
          <a:noAutofit/>
        </a:bodyPr>
        <a:lstStyle/>
        <a:p>
          <a:pPr marL="0" lvl="0" indent="0" algn="ctr" defTabSz="1111250">
            <a:lnSpc>
              <a:spcPct val="90000"/>
            </a:lnSpc>
            <a:spcBef>
              <a:spcPct val="0"/>
            </a:spcBef>
            <a:spcAft>
              <a:spcPct val="35000"/>
            </a:spcAft>
            <a:buNone/>
          </a:pPr>
          <a:r>
            <a:rPr lang="en-US" sz="2500" kern="1200"/>
            <a:t>4</a:t>
          </a:r>
        </a:p>
      </dsp:txBody>
      <dsp:txXfrm>
        <a:off x="4811829" y="1520100"/>
        <a:ext cx="374632" cy="374632"/>
      </dsp:txXfrm>
    </dsp:sp>
    <dsp:sp modelId="{E2F4C3CF-0F09-0945-B63D-8C7EFC046AD0}">
      <dsp:nvSpPr>
        <dsp:cNvPr id="0" name=""/>
        <dsp:cNvSpPr/>
      </dsp:nvSpPr>
      <dsp:spPr>
        <a:xfrm>
          <a:off x="4347198" y="2137922"/>
          <a:ext cx="1303894" cy="1965600"/>
        </a:xfrm>
        <a:prstGeom prst="upArrowCallout">
          <a:avLst>
            <a:gd name="adj1" fmla="val 50000"/>
            <a:gd name="adj2" fmla="val 20000"/>
            <a:gd name="adj3" fmla="val 20000"/>
            <a:gd name="adj4" fmla="val 100000"/>
          </a:avLst>
        </a:prstGeom>
        <a:solidFill>
          <a:schemeClr val="accent2">
            <a:tint val="40000"/>
            <a:alpha val="90000"/>
            <a:hueOff val="-8600418"/>
            <a:satOff val="24609"/>
            <a:lumOff val="-1637"/>
            <a:alphaOff val="0"/>
          </a:schemeClr>
        </a:solidFill>
        <a:ln w="6350" cap="flat" cmpd="sng" algn="ctr">
          <a:solidFill>
            <a:schemeClr val="accent2">
              <a:tint val="40000"/>
              <a:alpha val="90000"/>
              <a:hueOff val="-8600418"/>
              <a:satOff val="24609"/>
              <a:lumOff val="-16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53" tIns="165100" rIns="102853" bIns="165100" numCol="1" spcCol="1270" anchor="t" anchorCtr="0">
          <a:noAutofit/>
        </a:bodyPr>
        <a:lstStyle/>
        <a:p>
          <a:pPr marL="0" lvl="0" indent="0" algn="l" defTabSz="755650">
            <a:lnSpc>
              <a:spcPct val="90000"/>
            </a:lnSpc>
            <a:spcBef>
              <a:spcPct val="0"/>
            </a:spcBef>
            <a:spcAft>
              <a:spcPct val="35000"/>
            </a:spcAft>
            <a:buNone/>
          </a:pPr>
          <a:r>
            <a:rPr lang="en-US" sz="1700" kern="1200"/>
            <a:t>Offer to train, mentor and support</a:t>
          </a:r>
        </a:p>
      </dsp:txBody>
      <dsp:txXfrm>
        <a:off x="4347198" y="2398701"/>
        <a:ext cx="1303894" cy="1704821"/>
      </dsp:txXfrm>
    </dsp:sp>
    <dsp:sp modelId="{670BA60B-3EBF-C747-80D9-C391720D5333}">
      <dsp:nvSpPr>
        <dsp:cNvPr id="0" name=""/>
        <dsp:cNvSpPr/>
      </dsp:nvSpPr>
      <dsp:spPr>
        <a:xfrm>
          <a:off x="5795970" y="1707380"/>
          <a:ext cx="651947" cy="72"/>
        </a:xfrm>
        <a:prstGeom prst="rect">
          <a:avLst/>
        </a:prstGeom>
        <a:solidFill>
          <a:schemeClr val="accent2">
            <a:tint val="40000"/>
            <a:alpha val="90000"/>
            <a:hueOff val="-9382274"/>
            <a:satOff val="26847"/>
            <a:lumOff val="-1786"/>
            <a:alphaOff val="0"/>
          </a:schemeClr>
        </a:solidFill>
        <a:ln w="6350" cap="flat" cmpd="sng" algn="ctr">
          <a:solidFill>
            <a:schemeClr val="accent2">
              <a:tint val="40000"/>
              <a:alpha val="90000"/>
              <a:hueOff val="-9382274"/>
              <a:satOff val="26847"/>
              <a:lumOff val="-1786"/>
              <a:alphaOff val="0"/>
            </a:schemeClr>
          </a:solidFill>
          <a:prstDash val="solid"/>
        </a:ln>
        <a:effectLst/>
      </dsp:spPr>
      <dsp:style>
        <a:lnRef idx="1">
          <a:scrgbClr r="0" g="0" b="0"/>
        </a:lnRef>
        <a:fillRef idx="1">
          <a:scrgbClr r="0" g="0" b="0"/>
        </a:fillRef>
        <a:effectRef idx="0">
          <a:scrgbClr r="0" g="0" b="0"/>
        </a:effectRef>
        <a:fontRef idx="minor"/>
      </dsp:style>
    </dsp:sp>
    <dsp:sp modelId="{4F61489A-5496-304C-A8C4-8D2DC99AA32C}">
      <dsp:nvSpPr>
        <dsp:cNvPr id="0" name=""/>
        <dsp:cNvSpPr/>
      </dsp:nvSpPr>
      <dsp:spPr>
        <a:xfrm>
          <a:off x="6183012" y="1442511"/>
          <a:ext cx="529810" cy="529810"/>
        </a:xfrm>
        <a:prstGeom prst="ellipse">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w="6350" cap="flat" cmpd="sng" algn="ctr">
          <a:solidFill>
            <a:schemeClr val="accent2">
              <a:hueOff val="-10351888"/>
              <a:satOff val="45859"/>
              <a:lumOff val="-16864"/>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560" tIns="20560" rIns="20560" bIns="20560" numCol="1" spcCol="1270" anchor="ctr" anchorCtr="0">
          <a:noAutofit/>
        </a:bodyPr>
        <a:lstStyle/>
        <a:p>
          <a:pPr marL="0" lvl="0" indent="0" algn="ctr" defTabSz="1111250">
            <a:lnSpc>
              <a:spcPct val="90000"/>
            </a:lnSpc>
            <a:spcBef>
              <a:spcPct val="0"/>
            </a:spcBef>
            <a:spcAft>
              <a:spcPct val="35000"/>
            </a:spcAft>
            <a:buNone/>
          </a:pPr>
          <a:r>
            <a:rPr lang="en-US" sz="2500" kern="1200"/>
            <a:t>5</a:t>
          </a:r>
        </a:p>
      </dsp:txBody>
      <dsp:txXfrm>
        <a:off x="6260601" y="1520100"/>
        <a:ext cx="374632" cy="374632"/>
      </dsp:txXfrm>
    </dsp:sp>
    <dsp:sp modelId="{7189B0C9-F09B-C440-85D3-F37D92F78B07}">
      <dsp:nvSpPr>
        <dsp:cNvPr id="0" name=""/>
        <dsp:cNvSpPr/>
      </dsp:nvSpPr>
      <dsp:spPr>
        <a:xfrm>
          <a:off x="5795970" y="2137922"/>
          <a:ext cx="1303894" cy="1965600"/>
        </a:xfrm>
        <a:prstGeom prst="upArrowCallout">
          <a:avLst>
            <a:gd name="adj1" fmla="val 50000"/>
            <a:gd name="adj2" fmla="val 20000"/>
            <a:gd name="adj3" fmla="val 20000"/>
            <a:gd name="adj4" fmla="val 100000"/>
          </a:avLst>
        </a:prstGeom>
        <a:solidFill>
          <a:schemeClr val="accent2">
            <a:tint val="40000"/>
            <a:alpha val="90000"/>
            <a:hueOff val="-10945986"/>
            <a:satOff val="31321"/>
            <a:lumOff val="-2084"/>
            <a:alphaOff val="0"/>
          </a:schemeClr>
        </a:solidFill>
        <a:ln w="6350" cap="flat" cmpd="sng" algn="ctr">
          <a:solidFill>
            <a:schemeClr val="accent2">
              <a:tint val="40000"/>
              <a:alpha val="90000"/>
              <a:hueOff val="-10945986"/>
              <a:satOff val="31321"/>
              <a:lumOff val="-20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53" tIns="165100" rIns="102853" bIns="165100" numCol="1" spcCol="1270" anchor="t" anchorCtr="0">
          <a:noAutofit/>
        </a:bodyPr>
        <a:lstStyle/>
        <a:p>
          <a:pPr marL="0" lvl="0" indent="0" algn="l" defTabSz="755650">
            <a:lnSpc>
              <a:spcPct val="90000"/>
            </a:lnSpc>
            <a:spcBef>
              <a:spcPct val="0"/>
            </a:spcBef>
            <a:spcAft>
              <a:spcPct val="35000"/>
            </a:spcAft>
            <a:buNone/>
          </a:pPr>
          <a:r>
            <a:rPr lang="en-US" sz="1700" kern="1200"/>
            <a:t>Give the person time to think</a:t>
          </a:r>
        </a:p>
      </dsp:txBody>
      <dsp:txXfrm>
        <a:off x="5795970" y="2398701"/>
        <a:ext cx="1303894" cy="1704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70EBD-6BB1-7944-A320-446AA31569A5}">
      <dsp:nvSpPr>
        <dsp:cNvPr id="0" name=""/>
        <dsp:cNvSpPr/>
      </dsp:nvSpPr>
      <dsp:spPr>
        <a:xfrm>
          <a:off x="0" y="42237"/>
          <a:ext cx="5607050" cy="5850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Thank them in private</a:t>
          </a:r>
        </a:p>
      </dsp:txBody>
      <dsp:txXfrm>
        <a:off x="28557" y="70794"/>
        <a:ext cx="5549936" cy="527886"/>
      </dsp:txXfrm>
    </dsp:sp>
    <dsp:sp modelId="{188ADC23-BE86-3F49-B16C-6DE1DF5379F9}">
      <dsp:nvSpPr>
        <dsp:cNvPr id="0" name=""/>
        <dsp:cNvSpPr/>
      </dsp:nvSpPr>
      <dsp:spPr>
        <a:xfrm>
          <a:off x="0" y="699237"/>
          <a:ext cx="5607050" cy="585000"/>
        </a:xfrm>
        <a:prstGeom prst="roundRect">
          <a:avLst/>
        </a:prstGeom>
        <a:gradFill rotWithShape="0">
          <a:gsLst>
            <a:gs pos="0">
              <a:schemeClr val="accent2">
                <a:hueOff val="-2587972"/>
                <a:satOff val="11465"/>
                <a:lumOff val="-4216"/>
                <a:alphaOff val="0"/>
                <a:tint val="97000"/>
                <a:satMod val="100000"/>
                <a:lumMod val="102000"/>
              </a:schemeClr>
            </a:gs>
            <a:gs pos="50000">
              <a:schemeClr val="accent2">
                <a:hueOff val="-2587972"/>
                <a:satOff val="11465"/>
                <a:lumOff val="-4216"/>
                <a:alphaOff val="0"/>
                <a:shade val="100000"/>
                <a:satMod val="103000"/>
                <a:lumMod val="100000"/>
              </a:schemeClr>
            </a:gs>
            <a:gs pos="100000">
              <a:schemeClr val="accent2">
                <a:hueOff val="-2587972"/>
                <a:satOff val="11465"/>
                <a:lumOff val="-421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Provide helpful feedback</a:t>
          </a:r>
        </a:p>
      </dsp:txBody>
      <dsp:txXfrm>
        <a:off x="28557" y="727794"/>
        <a:ext cx="5549936" cy="527886"/>
      </dsp:txXfrm>
    </dsp:sp>
    <dsp:sp modelId="{BFBCFA1C-524A-F644-BBC9-B049A9177320}">
      <dsp:nvSpPr>
        <dsp:cNvPr id="0" name=""/>
        <dsp:cNvSpPr/>
      </dsp:nvSpPr>
      <dsp:spPr>
        <a:xfrm>
          <a:off x="0" y="1356237"/>
          <a:ext cx="5607050" cy="585000"/>
        </a:xfrm>
        <a:prstGeom prst="roundRect">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Shout outs in emails</a:t>
          </a:r>
        </a:p>
      </dsp:txBody>
      <dsp:txXfrm>
        <a:off x="28557" y="1384794"/>
        <a:ext cx="5549936" cy="527886"/>
      </dsp:txXfrm>
    </dsp:sp>
    <dsp:sp modelId="{858A7276-1C9F-314C-A71B-AA30BE865332}">
      <dsp:nvSpPr>
        <dsp:cNvPr id="0" name=""/>
        <dsp:cNvSpPr/>
      </dsp:nvSpPr>
      <dsp:spPr>
        <a:xfrm>
          <a:off x="0" y="2013237"/>
          <a:ext cx="5607050" cy="585000"/>
        </a:xfrm>
        <a:prstGeom prst="roundRect">
          <a:avLst/>
        </a:prstGeom>
        <a:gradFill rotWithShape="0">
          <a:gsLst>
            <a:gs pos="0">
              <a:schemeClr val="accent2">
                <a:hueOff val="-7763915"/>
                <a:satOff val="34394"/>
                <a:lumOff val="-12648"/>
                <a:alphaOff val="0"/>
                <a:tint val="97000"/>
                <a:satMod val="100000"/>
                <a:lumMod val="102000"/>
              </a:schemeClr>
            </a:gs>
            <a:gs pos="50000">
              <a:schemeClr val="accent2">
                <a:hueOff val="-7763915"/>
                <a:satOff val="34394"/>
                <a:lumOff val="-12648"/>
                <a:alphaOff val="0"/>
                <a:shade val="100000"/>
                <a:satMod val="103000"/>
                <a:lumMod val="100000"/>
              </a:schemeClr>
            </a:gs>
            <a:gs pos="100000">
              <a:schemeClr val="accent2">
                <a:hueOff val="-7763915"/>
                <a:satOff val="34394"/>
                <a:lumOff val="-1264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Court of Honor recognition</a:t>
          </a:r>
        </a:p>
      </dsp:txBody>
      <dsp:txXfrm>
        <a:off x="28557" y="2041794"/>
        <a:ext cx="5549936" cy="527886"/>
      </dsp:txXfrm>
    </dsp:sp>
    <dsp:sp modelId="{C3300A19-F51B-4845-819E-60DACD5BBDF4}">
      <dsp:nvSpPr>
        <dsp:cNvPr id="0" name=""/>
        <dsp:cNvSpPr/>
      </dsp:nvSpPr>
      <dsp:spPr>
        <a:xfrm>
          <a:off x="0" y="2670237"/>
          <a:ext cx="5607050" cy="58500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Awards</a:t>
          </a:r>
        </a:p>
      </dsp:txBody>
      <dsp:txXfrm>
        <a:off x="28557" y="2698794"/>
        <a:ext cx="5549936" cy="527886"/>
      </dsp:txXfrm>
    </dsp:sp>
    <dsp:sp modelId="{DF59BC15-BFE8-AC47-BA8E-9090E810FED4}">
      <dsp:nvSpPr>
        <dsp:cNvPr id="0" name=""/>
        <dsp:cNvSpPr/>
      </dsp:nvSpPr>
      <dsp:spPr>
        <a:xfrm>
          <a:off x="0" y="3255237"/>
          <a:ext cx="5607050" cy="163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02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Training Awards</a:t>
          </a:r>
        </a:p>
        <a:p>
          <a:pPr marL="228600" lvl="1" indent="-228600" algn="l" defTabSz="889000">
            <a:lnSpc>
              <a:spcPct val="90000"/>
            </a:lnSpc>
            <a:spcBef>
              <a:spcPct val="0"/>
            </a:spcBef>
            <a:spcAft>
              <a:spcPct val="20000"/>
            </a:spcAft>
            <a:buChar char="•"/>
          </a:pPr>
          <a:r>
            <a:rPr lang="en-US" sz="2000" kern="1200"/>
            <a:t>District recognition, Unit Scouter of the Year</a:t>
          </a:r>
        </a:p>
        <a:p>
          <a:pPr marL="228600" lvl="1" indent="-228600" algn="l" defTabSz="889000">
            <a:lnSpc>
              <a:spcPct val="90000"/>
            </a:lnSpc>
            <a:spcBef>
              <a:spcPct val="0"/>
            </a:spcBef>
            <a:spcAft>
              <a:spcPct val="20000"/>
            </a:spcAft>
            <a:buChar char="•"/>
          </a:pPr>
          <a:r>
            <a:rPr lang="en-US" sz="2000" kern="1200"/>
            <a:t>Ceremonial gifts</a:t>
          </a:r>
        </a:p>
        <a:p>
          <a:pPr marL="228600" lvl="1" indent="-228600" algn="l" defTabSz="889000">
            <a:lnSpc>
              <a:spcPct val="90000"/>
            </a:lnSpc>
            <a:spcBef>
              <a:spcPct val="0"/>
            </a:spcBef>
            <a:spcAft>
              <a:spcPct val="20000"/>
            </a:spcAft>
            <a:buChar char="•"/>
          </a:pPr>
          <a:r>
            <a:rPr lang="en-US" sz="2000" kern="1200" dirty="0"/>
            <a:t>Ad hoc awards</a:t>
          </a:r>
        </a:p>
        <a:p>
          <a:pPr marL="228600" lvl="1" indent="-228600" algn="l" defTabSz="889000">
            <a:lnSpc>
              <a:spcPct val="90000"/>
            </a:lnSpc>
            <a:spcBef>
              <a:spcPct val="0"/>
            </a:spcBef>
            <a:spcAft>
              <a:spcPct val="20000"/>
            </a:spcAft>
            <a:buChar char="•"/>
          </a:pPr>
          <a:r>
            <a:rPr lang="en-US" sz="2000" kern="1200" dirty="0"/>
            <a:t>Leader Recognition Chair</a:t>
          </a:r>
        </a:p>
      </dsp:txBody>
      <dsp:txXfrm>
        <a:off x="0" y="3255237"/>
        <a:ext cx="5607050" cy="16301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E8AF7-7159-4470-9963-AC05D5375783}">
      <dsp:nvSpPr>
        <dsp:cNvPr id="0" name=""/>
        <dsp:cNvSpPr/>
      </dsp:nvSpPr>
      <dsp:spPr>
        <a:xfrm>
          <a:off x="0" y="809666"/>
          <a:ext cx="10261599" cy="6537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2EAF9D-7EB6-40CA-AA80-48D8C18EE5DD}">
      <dsp:nvSpPr>
        <dsp:cNvPr id="0" name=""/>
        <dsp:cNvSpPr/>
      </dsp:nvSpPr>
      <dsp:spPr>
        <a:xfrm>
          <a:off x="197750" y="148376"/>
          <a:ext cx="359545" cy="35954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411CE8-EAE6-44E8-9BE3-95EDD7C8DEC6}">
      <dsp:nvSpPr>
        <dsp:cNvPr id="0" name=""/>
        <dsp:cNvSpPr/>
      </dsp:nvSpPr>
      <dsp:spPr>
        <a:xfrm>
          <a:off x="755046" y="1289"/>
          <a:ext cx="4617719" cy="653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5" tIns="69185" rIns="69185" bIns="69185" numCol="1" spcCol="1270" anchor="ctr" anchorCtr="0">
          <a:noAutofit/>
        </a:bodyPr>
        <a:lstStyle/>
        <a:p>
          <a:pPr marL="0" lvl="0" indent="0" algn="l" defTabSz="977900">
            <a:lnSpc>
              <a:spcPct val="90000"/>
            </a:lnSpc>
            <a:spcBef>
              <a:spcPct val="0"/>
            </a:spcBef>
            <a:spcAft>
              <a:spcPct val="35000"/>
            </a:spcAft>
            <a:buNone/>
          </a:pPr>
          <a:r>
            <a:rPr lang="en-US" sz="2200" kern="1200" dirty="0"/>
            <a:t>Schedule it </a:t>
          </a:r>
        </a:p>
      </dsp:txBody>
      <dsp:txXfrm>
        <a:off x="755046" y="1289"/>
        <a:ext cx="4617719" cy="653719"/>
      </dsp:txXfrm>
    </dsp:sp>
    <dsp:sp modelId="{B795E507-79B6-4A17-B0FF-3E8DC9196F04}">
      <dsp:nvSpPr>
        <dsp:cNvPr id="0" name=""/>
        <dsp:cNvSpPr/>
      </dsp:nvSpPr>
      <dsp:spPr>
        <a:xfrm>
          <a:off x="5372766" y="1289"/>
          <a:ext cx="4888833" cy="653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5" tIns="69185" rIns="69185" bIns="69185" numCol="1" spcCol="1270" anchor="ctr" anchorCtr="0">
          <a:noAutofit/>
        </a:bodyPr>
        <a:lstStyle/>
        <a:p>
          <a:pPr marL="0" lvl="0" indent="0" algn="l" defTabSz="711200">
            <a:lnSpc>
              <a:spcPct val="90000"/>
            </a:lnSpc>
            <a:spcBef>
              <a:spcPct val="0"/>
            </a:spcBef>
            <a:spcAft>
              <a:spcPct val="35000"/>
            </a:spcAft>
            <a:buNone/>
          </a:pPr>
          <a:r>
            <a:rPr lang="en-US" sz="1600" kern="1200" dirty="0"/>
            <a:t>Allow time to build rapport. </a:t>
          </a:r>
        </a:p>
        <a:p>
          <a:pPr marL="0" lvl="0" indent="0" algn="l" defTabSz="711200">
            <a:lnSpc>
              <a:spcPct val="90000"/>
            </a:lnSpc>
            <a:spcBef>
              <a:spcPct val="0"/>
            </a:spcBef>
            <a:spcAft>
              <a:spcPct val="35000"/>
            </a:spcAft>
            <a:buNone/>
          </a:pPr>
          <a:r>
            <a:rPr lang="en-US" sz="1600" kern="1200"/>
            <a:t>Show you’re going to enjoy working together.</a:t>
          </a:r>
        </a:p>
      </dsp:txBody>
      <dsp:txXfrm>
        <a:off x="5372766" y="1289"/>
        <a:ext cx="4888833" cy="653719"/>
      </dsp:txXfrm>
    </dsp:sp>
    <dsp:sp modelId="{D5563006-340E-4EDB-8921-C33A53E04F2F}">
      <dsp:nvSpPr>
        <dsp:cNvPr id="0" name=""/>
        <dsp:cNvSpPr/>
      </dsp:nvSpPr>
      <dsp:spPr>
        <a:xfrm>
          <a:off x="0" y="818439"/>
          <a:ext cx="10261599" cy="653719"/>
        </a:xfrm>
        <a:prstGeom prst="roundRect">
          <a:avLst>
            <a:gd name="adj" fmla="val 10000"/>
          </a:avLst>
        </a:prstGeom>
        <a:solidFill>
          <a:schemeClr val="accent2">
            <a:hueOff val="-3450629"/>
            <a:satOff val="15286"/>
            <a:lumOff val="-5621"/>
            <a:alphaOff val="0"/>
          </a:schemeClr>
        </a:solidFill>
        <a:ln>
          <a:noFill/>
        </a:ln>
        <a:effectLst/>
      </dsp:spPr>
      <dsp:style>
        <a:lnRef idx="0">
          <a:scrgbClr r="0" g="0" b="0"/>
        </a:lnRef>
        <a:fillRef idx="1">
          <a:scrgbClr r="0" g="0" b="0"/>
        </a:fillRef>
        <a:effectRef idx="0">
          <a:scrgbClr r="0" g="0" b="0"/>
        </a:effectRef>
        <a:fontRef idx="minor"/>
      </dsp:style>
    </dsp:sp>
    <dsp:sp modelId="{59A56FFA-B28C-4114-A7AA-9F3F71B635AF}">
      <dsp:nvSpPr>
        <dsp:cNvPr id="0" name=""/>
        <dsp:cNvSpPr/>
      </dsp:nvSpPr>
      <dsp:spPr>
        <a:xfrm>
          <a:off x="197750" y="965526"/>
          <a:ext cx="359545" cy="35954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F0B3C7-1F04-4B63-BEBB-06B7686C9D3F}">
      <dsp:nvSpPr>
        <dsp:cNvPr id="0" name=""/>
        <dsp:cNvSpPr/>
      </dsp:nvSpPr>
      <dsp:spPr>
        <a:xfrm>
          <a:off x="755046" y="818439"/>
          <a:ext cx="9506553" cy="653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5" tIns="69185" rIns="69185" bIns="69185" numCol="1" spcCol="1270" anchor="ctr" anchorCtr="0">
          <a:noAutofit/>
        </a:bodyPr>
        <a:lstStyle/>
        <a:p>
          <a:pPr marL="0" lvl="0" indent="0" algn="l" defTabSz="977900">
            <a:lnSpc>
              <a:spcPct val="90000"/>
            </a:lnSpc>
            <a:spcBef>
              <a:spcPct val="0"/>
            </a:spcBef>
            <a:spcAft>
              <a:spcPct val="35000"/>
            </a:spcAft>
            <a:buNone/>
          </a:pPr>
          <a:r>
            <a:rPr lang="en-US" sz="2200" kern="1200"/>
            <a:t>Do it face to face </a:t>
          </a:r>
        </a:p>
      </dsp:txBody>
      <dsp:txXfrm>
        <a:off x="755046" y="818439"/>
        <a:ext cx="9506553" cy="653719"/>
      </dsp:txXfrm>
    </dsp:sp>
    <dsp:sp modelId="{049C203D-90AE-42AE-B0FA-252A6856865C}">
      <dsp:nvSpPr>
        <dsp:cNvPr id="0" name=""/>
        <dsp:cNvSpPr/>
      </dsp:nvSpPr>
      <dsp:spPr>
        <a:xfrm>
          <a:off x="0" y="1635588"/>
          <a:ext cx="10261599" cy="653719"/>
        </a:xfrm>
        <a:prstGeom prst="roundRect">
          <a:avLst>
            <a:gd name="adj" fmla="val 10000"/>
          </a:avLst>
        </a:prstGeom>
        <a:solidFill>
          <a:schemeClr val="accent2">
            <a:hueOff val="-6901259"/>
            <a:satOff val="30573"/>
            <a:lumOff val="-11243"/>
            <a:alphaOff val="0"/>
          </a:schemeClr>
        </a:solidFill>
        <a:ln>
          <a:noFill/>
        </a:ln>
        <a:effectLst/>
      </dsp:spPr>
      <dsp:style>
        <a:lnRef idx="0">
          <a:scrgbClr r="0" g="0" b="0"/>
        </a:lnRef>
        <a:fillRef idx="1">
          <a:scrgbClr r="0" g="0" b="0"/>
        </a:fillRef>
        <a:effectRef idx="0">
          <a:scrgbClr r="0" g="0" b="0"/>
        </a:effectRef>
        <a:fontRef idx="minor"/>
      </dsp:style>
    </dsp:sp>
    <dsp:sp modelId="{7F1B675D-EF2A-4DA1-9FB5-1A8B47A92560}">
      <dsp:nvSpPr>
        <dsp:cNvPr id="0" name=""/>
        <dsp:cNvSpPr/>
      </dsp:nvSpPr>
      <dsp:spPr>
        <a:xfrm>
          <a:off x="197750" y="1782675"/>
          <a:ext cx="359545" cy="35954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D3334A-2EBB-45E6-A82D-0C1F67880954}">
      <dsp:nvSpPr>
        <dsp:cNvPr id="0" name=""/>
        <dsp:cNvSpPr/>
      </dsp:nvSpPr>
      <dsp:spPr>
        <a:xfrm>
          <a:off x="755046" y="1635588"/>
          <a:ext cx="9506553" cy="653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5" tIns="69185" rIns="69185" bIns="69185" numCol="1" spcCol="1270" anchor="ctr" anchorCtr="0">
          <a:noAutofit/>
        </a:bodyPr>
        <a:lstStyle/>
        <a:p>
          <a:pPr marL="0" lvl="0" indent="0" algn="l" defTabSz="977900">
            <a:lnSpc>
              <a:spcPct val="90000"/>
            </a:lnSpc>
            <a:spcBef>
              <a:spcPct val="0"/>
            </a:spcBef>
            <a:spcAft>
              <a:spcPct val="35000"/>
            </a:spcAft>
            <a:buNone/>
          </a:pPr>
          <a:r>
            <a:rPr lang="en-US" sz="2200" kern="1200"/>
            <a:t>Present a position description </a:t>
          </a:r>
        </a:p>
      </dsp:txBody>
      <dsp:txXfrm>
        <a:off x="755046" y="1635588"/>
        <a:ext cx="9506553" cy="653719"/>
      </dsp:txXfrm>
    </dsp:sp>
    <dsp:sp modelId="{5F0563A3-8036-47F2-9F2F-E9A9172FA664}">
      <dsp:nvSpPr>
        <dsp:cNvPr id="0" name=""/>
        <dsp:cNvSpPr/>
      </dsp:nvSpPr>
      <dsp:spPr>
        <a:xfrm>
          <a:off x="0" y="2452738"/>
          <a:ext cx="10261599" cy="653719"/>
        </a:xfrm>
        <a:prstGeom prst="roundRect">
          <a:avLst>
            <a:gd name="adj" fmla="val 10000"/>
          </a:avLst>
        </a:prstGeom>
        <a:solidFill>
          <a:schemeClr val="accent2">
            <a:hueOff val="-10351888"/>
            <a:satOff val="45859"/>
            <a:lumOff val="-16864"/>
            <a:alphaOff val="0"/>
          </a:schemeClr>
        </a:solidFill>
        <a:ln>
          <a:noFill/>
        </a:ln>
        <a:effectLst/>
      </dsp:spPr>
      <dsp:style>
        <a:lnRef idx="0">
          <a:scrgbClr r="0" g="0" b="0"/>
        </a:lnRef>
        <a:fillRef idx="1">
          <a:scrgbClr r="0" g="0" b="0"/>
        </a:fillRef>
        <a:effectRef idx="0">
          <a:scrgbClr r="0" g="0" b="0"/>
        </a:effectRef>
        <a:fontRef idx="minor"/>
      </dsp:style>
    </dsp:sp>
    <dsp:sp modelId="{F90F2295-B601-4434-9C70-7A85223653F2}">
      <dsp:nvSpPr>
        <dsp:cNvPr id="0" name=""/>
        <dsp:cNvSpPr/>
      </dsp:nvSpPr>
      <dsp:spPr>
        <a:xfrm>
          <a:off x="197750" y="2599825"/>
          <a:ext cx="359545" cy="3595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6EF025-83F2-4D80-A679-E51702B0E7E1}">
      <dsp:nvSpPr>
        <dsp:cNvPr id="0" name=""/>
        <dsp:cNvSpPr/>
      </dsp:nvSpPr>
      <dsp:spPr>
        <a:xfrm>
          <a:off x="755046" y="2452738"/>
          <a:ext cx="9506553" cy="653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5" tIns="69185" rIns="69185" bIns="69185" numCol="1" spcCol="1270" anchor="ctr" anchorCtr="0">
          <a:noAutofit/>
        </a:bodyPr>
        <a:lstStyle/>
        <a:p>
          <a:pPr marL="0" lvl="0" indent="0" algn="l" defTabSz="977900">
            <a:lnSpc>
              <a:spcPct val="90000"/>
            </a:lnSpc>
            <a:spcBef>
              <a:spcPct val="0"/>
            </a:spcBef>
            <a:spcAft>
              <a:spcPct val="35000"/>
            </a:spcAft>
            <a:buNone/>
          </a:pPr>
          <a:r>
            <a:rPr lang="en-US" sz="2200" kern="1200"/>
            <a:t>Close or schedule a time to talk again to close</a:t>
          </a:r>
        </a:p>
      </dsp:txBody>
      <dsp:txXfrm>
        <a:off x="755046" y="2452738"/>
        <a:ext cx="9506553" cy="6537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2EB99-1A30-734D-94C3-7C461B5D9947}">
      <dsp:nvSpPr>
        <dsp:cNvPr id="0" name=""/>
        <dsp:cNvSpPr/>
      </dsp:nvSpPr>
      <dsp:spPr>
        <a:xfrm>
          <a:off x="0" y="275180"/>
          <a:ext cx="5607050" cy="138996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Challenges you’ve encountered</a:t>
          </a:r>
        </a:p>
      </dsp:txBody>
      <dsp:txXfrm>
        <a:off x="67852" y="343032"/>
        <a:ext cx="5471346" cy="1254256"/>
      </dsp:txXfrm>
    </dsp:sp>
    <dsp:sp modelId="{33ABF1EE-5C01-2743-BDEC-B58022330AEC}">
      <dsp:nvSpPr>
        <dsp:cNvPr id="0" name=""/>
        <dsp:cNvSpPr/>
      </dsp:nvSpPr>
      <dsp:spPr>
        <a:xfrm>
          <a:off x="0" y="3211698"/>
          <a:ext cx="5607050" cy="1389960"/>
        </a:xfrm>
        <a:prstGeom prst="roundRect">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What works best? What DOESN’T work?</a:t>
          </a:r>
        </a:p>
      </dsp:txBody>
      <dsp:txXfrm>
        <a:off x="67852" y="3279550"/>
        <a:ext cx="5471346" cy="1254256"/>
      </dsp:txXfrm>
    </dsp:sp>
    <dsp:sp modelId="{80F015EC-6C1B-5C4B-ACFB-6F17E6C00973}">
      <dsp:nvSpPr>
        <dsp:cNvPr id="0" name=""/>
        <dsp:cNvSpPr/>
      </dsp:nvSpPr>
      <dsp:spPr>
        <a:xfrm>
          <a:off x="0" y="1768819"/>
          <a:ext cx="5607050" cy="138996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Have you used a nominating process before?</a:t>
          </a:r>
        </a:p>
      </dsp:txBody>
      <dsp:txXfrm>
        <a:off x="67852" y="1836671"/>
        <a:ext cx="5471346" cy="12542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20A53-22A4-B74A-9ED6-8FB10242F4BD}"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1F210-EA6E-754E-A92F-4846CAC5ACC6}" type="slidenum">
              <a:rPr lang="en-US" smtClean="0"/>
              <a:t>‹#›</a:t>
            </a:fld>
            <a:endParaRPr lang="en-US"/>
          </a:p>
        </p:txBody>
      </p:sp>
    </p:spTree>
    <p:extLst>
      <p:ext uri="{BB962C8B-B14F-4D97-AF65-F5344CB8AC3E}">
        <p14:creationId xmlns:p14="http://schemas.microsoft.com/office/powerpoint/2010/main" val="165364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a:t>
            </a:r>
          </a:p>
        </p:txBody>
      </p:sp>
      <p:sp>
        <p:nvSpPr>
          <p:cNvPr id="4" name="Slide Number Placeholder 3"/>
          <p:cNvSpPr>
            <a:spLocks noGrp="1"/>
          </p:cNvSpPr>
          <p:nvPr>
            <p:ph type="sldNum" sz="quarter" idx="5"/>
          </p:nvPr>
        </p:nvSpPr>
        <p:spPr/>
        <p:txBody>
          <a:bodyPr/>
          <a:lstStyle/>
          <a:p>
            <a:fld id="{8781F210-EA6E-754E-A92F-4846CAC5ACC6}" type="slidenum">
              <a:rPr lang="en-US" smtClean="0"/>
              <a:t>2</a:t>
            </a:fld>
            <a:endParaRPr lang="en-US"/>
          </a:p>
        </p:txBody>
      </p:sp>
    </p:spTree>
    <p:extLst>
      <p:ext uri="{BB962C8B-B14F-4D97-AF65-F5344CB8AC3E}">
        <p14:creationId xmlns:p14="http://schemas.microsoft.com/office/powerpoint/2010/main" val="746192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 – Here’s another pathway for delegating a job with 8 steps.</a:t>
            </a:r>
          </a:p>
        </p:txBody>
      </p:sp>
      <p:sp>
        <p:nvSpPr>
          <p:cNvPr id="4" name="Slide Number Placeholder 3"/>
          <p:cNvSpPr>
            <a:spLocks noGrp="1"/>
          </p:cNvSpPr>
          <p:nvPr>
            <p:ph type="sldNum" sz="quarter" idx="5"/>
          </p:nvPr>
        </p:nvSpPr>
        <p:spPr/>
        <p:txBody>
          <a:bodyPr/>
          <a:lstStyle/>
          <a:p>
            <a:fld id="{8781F210-EA6E-754E-A92F-4846CAC5ACC6}" type="slidenum">
              <a:rPr lang="en-US" smtClean="0"/>
              <a:t>11</a:t>
            </a:fld>
            <a:endParaRPr lang="en-US"/>
          </a:p>
        </p:txBody>
      </p:sp>
    </p:spTree>
    <p:extLst>
      <p:ext uri="{BB962C8B-B14F-4D97-AF65-F5344CB8AC3E}">
        <p14:creationId xmlns:p14="http://schemas.microsoft.com/office/powerpoint/2010/main" val="41277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a:t>
            </a:r>
          </a:p>
          <a:p>
            <a:endParaRPr lang="en-US" dirty="0"/>
          </a:p>
          <a:p>
            <a:r>
              <a:rPr lang="en-US" dirty="0"/>
              <a:t>This is how we can delegate using a nominating process in a troop.</a:t>
            </a:r>
          </a:p>
          <a:p>
            <a:endParaRPr lang="en-US" dirty="0"/>
          </a:p>
          <a:p>
            <a:r>
              <a:rPr lang="en-US" dirty="0"/>
              <a:t>Options for forming a nominating committee:</a:t>
            </a:r>
          </a:p>
          <a:p>
            <a:r>
              <a:rPr lang="en-US" dirty="0"/>
              <a:t>- Everyone on the troop is committee is now the nominating committee.</a:t>
            </a:r>
          </a:p>
          <a:p>
            <a:r>
              <a:rPr lang="en-US" dirty="0"/>
              <a:t>- Find out who is comfortable asking people to do things.</a:t>
            </a:r>
          </a:p>
          <a:p>
            <a:r>
              <a:rPr lang="en-US" dirty="0"/>
              <a:t>- Ask for a chair or two co-chairs to lead a search process.</a:t>
            </a:r>
          </a:p>
        </p:txBody>
      </p:sp>
      <p:sp>
        <p:nvSpPr>
          <p:cNvPr id="4" name="Slide Number Placeholder 3"/>
          <p:cNvSpPr>
            <a:spLocks noGrp="1"/>
          </p:cNvSpPr>
          <p:nvPr>
            <p:ph type="sldNum" sz="quarter" idx="5"/>
          </p:nvPr>
        </p:nvSpPr>
        <p:spPr/>
        <p:txBody>
          <a:bodyPr/>
          <a:lstStyle/>
          <a:p>
            <a:fld id="{8781F210-EA6E-754E-A92F-4846CAC5ACC6}" type="slidenum">
              <a:rPr lang="en-US" smtClean="0"/>
              <a:t>12</a:t>
            </a:fld>
            <a:endParaRPr lang="en-US"/>
          </a:p>
        </p:txBody>
      </p:sp>
    </p:spTree>
    <p:extLst>
      <p:ext uri="{BB962C8B-B14F-4D97-AF65-F5344CB8AC3E}">
        <p14:creationId xmlns:p14="http://schemas.microsoft.com/office/powerpoint/2010/main" val="3811744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p:txBody>
      </p:sp>
      <p:sp>
        <p:nvSpPr>
          <p:cNvPr id="4" name="Slide Number Placeholder 3"/>
          <p:cNvSpPr>
            <a:spLocks noGrp="1"/>
          </p:cNvSpPr>
          <p:nvPr>
            <p:ph type="sldNum" sz="quarter" idx="5"/>
          </p:nvPr>
        </p:nvSpPr>
        <p:spPr/>
        <p:txBody>
          <a:bodyPr/>
          <a:lstStyle/>
          <a:p>
            <a:fld id="{8781F210-EA6E-754E-A92F-4846CAC5ACC6}" type="slidenum">
              <a:rPr lang="en-US" smtClean="0"/>
              <a:t>13</a:t>
            </a:fld>
            <a:endParaRPr lang="en-US"/>
          </a:p>
        </p:txBody>
      </p:sp>
    </p:spTree>
    <p:extLst>
      <p:ext uri="{BB962C8B-B14F-4D97-AF65-F5344CB8AC3E}">
        <p14:creationId xmlns:p14="http://schemas.microsoft.com/office/powerpoint/2010/main" val="4123097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Brainstorm. Talk to other leaders. Talk to parents. What names keep coming up? Who do people see as an effective leader? Who would they be willing to help?</a:t>
            </a:r>
          </a:p>
        </p:txBody>
      </p:sp>
      <p:sp>
        <p:nvSpPr>
          <p:cNvPr id="4" name="Slide Number Placeholder 3"/>
          <p:cNvSpPr>
            <a:spLocks noGrp="1"/>
          </p:cNvSpPr>
          <p:nvPr>
            <p:ph type="sldNum" sz="quarter" idx="5"/>
          </p:nvPr>
        </p:nvSpPr>
        <p:spPr/>
        <p:txBody>
          <a:bodyPr/>
          <a:lstStyle/>
          <a:p>
            <a:fld id="{8781F210-EA6E-754E-A92F-4846CAC5ACC6}" type="slidenum">
              <a:rPr lang="en-US" smtClean="0"/>
              <a:t>14</a:t>
            </a:fld>
            <a:endParaRPr lang="en-US"/>
          </a:p>
        </p:txBody>
      </p:sp>
    </p:spTree>
    <p:extLst>
      <p:ext uri="{BB962C8B-B14F-4D97-AF65-F5344CB8AC3E}">
        <p14:creationId xmlns:p14="http://schemas.microsoft.com/office/powerpoint/2010/main" val="1743035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that fifth step, you acknowledge that you will take yes or no for an answer. You’re leaving the person an out, but you’re not taking a NO yet. You can should also mention that if the nominee doesn’t wind up taking this job, you want to find a good fit somewhere else. Find out what position WOULD be a good fit.</a:t>
            </a:r>
          </a:p>
        </p:txBody>
      </p:sp>
      <p:sp>
        <p:nvSpPr>
          <p:cNvPr id="4" name="Slide Number Placeholder 3"/>
          <p:cNvSpPr>
            <a:spLocks noGrp="1"/>
          </p:cNvSpPr>
          <p:nvPr>
            <p:ph type="sldNum" sz="quarter" idx="5"/>
          </p:nvPr>
        </p:nvSpPr>
        <p:spPr/>
        <p:txBody>
          <a:bodyPr/>
          <a:lstStyle/>
          <a:p>
            <a:fld id="{8781F210-EA6E-754E-A92F-4846CAC5ACC6}" type="slidenum">
              <a:rPr lang="en-US" smtClean="0"/>
              <a:t>15</a:t>
            </a:fld>
            <a:endParaRPr lang="en-US"/>
          </a:p>
        </p:txBody>
      </p:sp>
    </p:spTree>
    <p:extLst>
      <p:ext uri="{BB962C8B-B14F-4D97-AF65-F5344CB8AC3E}">
        <p14:creationId xmlns:p14="http://schemas.microsoft.com/office/powerpoint/2010/main" val="4285836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a:t>
            </a:r>
          </a:p>
        </p:txBody>
      </p:sp>
      <p:sp>
        <p:nvSpPr>
          <p:cNvPr id="4" name="Slide Number Placeholder 3"/>
          <p:cNvSpPr>
            <a:spLocks noGrp="1"/>
          </p:cNvSpPr>
          <p:nvPr>
            <p:ph type="sldNum" sz="quarter" idx="5"/>
          </p:nvPr>
        </p:nvSpPr>
        <p:spPr/>
        <p:txBody>
          <a:bodyPr/>
          <a:lstStyle/>
          <a:p>
            <a:fld id="{8781F210-EA6E-754E-A92F-4846CAC5ACC6}" type="slidenum">
              <a:rPr lang="en-US" smtClean="0"/>
              <a:t>16</a:t>
            </a:fld>
            <a:endParaRPr lang="en-US"/>
          </a:p>
        </p:txBody>
      </p:sp>
    </p:spTree>
    <p:extLst>
      <p:ext uri="{BB962C8B-B14F-4D97-AF65-F5344CB8AC3E}">
        <p14:creationId xmlns:p14="http://schemas.microsoft.com/office/powerpoint/2010/main" val="131101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 (slides 15-17)</a:t>
            </a:r>
          </a:p>
        </p:txBody>
      </p:sp>
      <p:sp>
        <p:nvSpPr>
          <p:cNvPr id="4" name="Slide Number Placeholder 3"/>
          <p:cNvSpPr>
            <a:spLocks noGrp="1"/>
          </p:cNvSpPr>
          <p:nvPr>
            <p:ph type="sldNum" sz="quarter" idx="5"/>
          </p:nvPr>
        </p:nvSpPr>
        <p:spPr/>
        <p:txBody>
          <a:bodyPr/>
          <a:lstStyle/>
          <a:p>
            <a:fld id="{8781F210-EA6E-754E-A92F-4846CAC5ACC6}" type="slidenum">
              <a:rPr lang="en-US" smtClean="0"/>
              <a:t>17</a:t>
            </a:fld>
            <a:endParaRPr lang="en-US"/>
          </a:p>
        </p:txBody>
      </p:sp>
    </p:spTree>
    <p:extLst>
      <p:ext uri="{BB962C8B-B14F-4D97-AF65-F5344CB8AC3E}">
        <p14:creationId xmlns:p14="http://schemas.microsoft.com/office/powerpoint/2010/main" val="342228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a:p>
            <a:endParaRPr lang="en-US" dirty="0"/>
          </a:p>
          <a:p>
            <a:r>
              <a:rPr lang="en-US" dirty="0"/>
              <a:t>Pinterest, Word templates</a:t>
            </a:r>
          </a:p>
          <a:p>
            <a:r>
              <a:rPr lang="en-US" dirty="0"/>
              <a:t>Scout Shop</a:t>
            </a:r>
          </a:p>
          <a:p>
            <a:r>
              <a:rPr lang="en-US" dirty="0"/>
              <a:t>Etsy</a:t>
            </a:r>
          </a:p>
        </p:txBody>
      </p:sp>
      <p:sp>
        <p:nvSpPr>
          <p:cNvPr id="4" name="Slide Number Placeholder 3"/>
          <p:cNvSpPr>
            <a:spLocks noGrp="1"/>
          </p:cNvSpPr>
          <p:nvPr>
            <p:ph type="sldNum" sz="quarter" idx="5"/>
          </p:nvPr>
        </p:nvSpPr>
        <p:spPr/>
        <p:txBody>
          <a:bodyPr/>
          <a:lstStyle/>
          <a:p>
            <a:fld id="{8781F210-EA6E-754E-A92F-4846CAC5ACC6}" type="slidenum">
              <a:rPr lang="en-US" smtClean="0"/>
              <a:t>18</a:t>
            </a:fld>
            <a:endParaRPr lang="en-US"/>
          </a:p>
        </p:txBody>
      </p:sp>
    </p:spTree>
    <p:extLst>
      <p:ext uri="{BB962C8B-B14F-4D97-AF65-F5344CB8AC3E}">
        <p14:creationId xmlns:p14="http://schemas.microsoft.com/office/powerpoint/2010/main" val="1546427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a:p>
            <a:endParaRPr lang="en-US" dirty="0"/>
          </a:p>
          <a:p>
            <a:r>
              <a:rPr lang="en-US" dirty="0"/>
              <a:t>Official and unofficial recognition</a:t>
            </a:r>
          </a:p>
          <a:p>
            <a:r>
              <a:rPr lang="en-US" dirty="0"/>
              <a:t>Scout Shop</a:t>
            </a:r>
          </a:p>
          <a:p>
            <a:r>
              <a:rPr lang="en-US" dirty="0"/>
              <a:t>Pinterest</a:t>
            </a:r>
          </a:p>
        </p:txBody>
      </p:sp>
      <p:sp>
        <p:nvSpPr>
          <p:cNvPr id="4" name="Slide Number Placeholder 3"/>
          <p:cNvSpPr>
            <a:spLocks noGrp="1"/>
          </p:cNvSpPr>
          <p:nvPr>
            <p:ph type="sldNum" sz="quarter" idx="5"/>
          </p:nvPr>
        </p:nvSpPr>
        <p:spPr/>
        <p:txBody>
          <a:bodyPr/>
          <a:lstStyle/>
          <a:p>
            <a:fld id="{8781F210-EA6E-754E-A92F-4846CAC5ACC6}" type="slidenum">
              <a:rPr lang="en-US" smtClean="0"/>
              <a:t>19</a:t>
            </a:fld>
            <a:endParaRPr lang="en-US"/>
          </a:p>
        </p:txBody>
      </p:sp>
    </p:spTree>
    <p:extLst>
      <p:ext uri="{BB962C8B-B14F-4D97-AF65-F5344CB8AC3E}">
        <p14:creationId xmlns:p14="http://schemas.microsoft.com/office/powerpoint/2010/main" val="1924393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 - We're going to demonstrate how the conversation could go when Ann asks Josh to be the new Popcorn Kernel.</a:t>
            </a:r>
          </a:p>
          <a:p>
            <a:endParaRPr lang="en-US" dirty="0"/>
          </a:p>
          <a:p>
            <a:endParaRPr lang="en-US" dirty="0"/>
          </a:p>
        </p:txBody>
      </p:sp>
      <p:sp>
        <p:nvSpPr>
          <p:cNvPr id="4" name="Slide Number Placeholder 3"/>
          <p:cNvSpPr>
            <a:spLocks noGrp="1"/>
          </p:cNvSpPr>
          <p:nvPr>
            <p:ph type="sldNum" sz="quarter" idx="5"/>
          </p:nvPr>
        </p:nvSpPr>
        <p:spPr/>
        <p:txBody>
          <a:bodyPr/>
          <a:lstStyle/>
          <a:p>
            <a:fld id="{8781F210-EA6E-754E-A92F-4846CAC5ACC6}" type="slidenum">
              <a:rPr lang="en-US" smtClean="0"/>
              <a:t>20</a:t>
            </a:fld>
            <a:endParaRPr lang="en-US"/>
          </a:p>
        </p:txBody>
      </p:sp>
    </p:spTree>
    <p:extLst>
      <p:ext uri="{BB962C8B-B14F-4D97-AF65-F5344CB8AC3E}">
        <p14:creationId xmlns:p14="http://schemas.microsoft.com/office/powerpoint/2010/main" val="235806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 – Some of like feeling uniquely qualified. But that can lead to problems. What are some of the consequences of not getting the help you need?</a:t>
            </a:r>
          </a:p>
          <a:p>
            <a:endParaRPr lang="en-US" dirty="0"/>
          </a:p>
          <a:p>
            <a:r>
              <a:rPr lang="en-US" dirty="0"/>
              <a:t>Most of you probably know how to get people to do small jobs, but in case these aren’t obvious:</a:t>
            </a:r>
          </a:p>
          <a:p>
            <a:pPr marL="171450" indent="-171450">
              <a:buFontTx/>
              <a:buChar char="-"/>
            </a:pPr>
            <a:r>
              <a:rPr lang="en-US" dirty="0"/>
              <a:t>Print out each adventure for your den and let parents pick which one they’d like to host. That leaves the den leader as the scheduler, coordinator, point of contact, helper.</a:t>
            </a:r>
          </a:p>
          <a:p>
            <a:pPr marL="171450" indent="-171450">
              <a:buFontTx/>
              <a:buChar char="-"/>
            </a:pPr>
            <a:r>
              <a:rPr lang="en-US" dirty="0"/>
              <a:t>Online signups like Signup Genius, Volunteer Spot, Amazon Wish Lists for donations of supplies</a:t>
            </a:r>
          </a:p>
          <a:p>
            <a:pPr marL="171450" indent="-171450">
              <a:buFontTx/>
              <a:buChar char="-"/>
            </a:pPr>
            <a:r>
              <a:rPr lang="en-US" dirty="0"/>
              <a:t>Paper signup sheet at pack or den meetings</a:t>
            </a:r>
          </a:p>
          <a:p>
            <a:pPr marL="171450" indent="-171450">
              <a:buFontTx/>
              <a:buChar char="-"/>
            </a:pPr>
            <a:r>
              <a:rPr lang="en-US" dirty="0"/>
              <a:t>Give choices. Ask people “Would you rather grill hamburgers or help with cleanup?” (They will choose hamburgers)</a:t>
            </a:r>
          </a:p>
          <a:p>
            <a:pPr marL="171450" indent="-171450">
              <a:buFontTx/>
              <a:buChar char="-"/>
            </a:pPr>
            <a:r>
              <a:rPr lang="en-US" dirty="0"/>
              <a:t>Do you have a Costco membership? We need someone to pick up the food.</a:t>
            </a:r>
          </a:p>
          <a:p>
            <a:pPr marL="171450" indent="-171450">
              <a:buFontTx/>
              <a:buChar char="-"/>
            </a:pPr>
            <a:r>
              <a:rPr lang="en-US" dirty="0"/>
              <a:t>Is there someone with a truck? Could you pick up the popcorn order on Sept. 8?</a:t>
            </a:r>
          </a:p>
          <a:p>
            <a:endParaRPr lang="en-US" dirty="0"/>
          </a:p>
          <a:p>
            <a:r>
              <a:rPr lang="en-US" dirty="0"/>
              <a:t>Today, we’re not talking about the little jobs that you can fill with Volunteer Spot or Signup Genius.</a:t>
            </a:r>
          </a:p>
          <a:p>
            <a:endParaRPr lang="en-US" dirty="0"/>
          </a:p>
          <a:p>
            <a:r>
              <a:rPr lang="en-US" dirty="0"/>
              <a:t>These are the jobs that require a registered leader.</a:t>
            </a:r>
          </a:p>
          <a:p>
            <a:endParaRPr lang="en-US" dirty="0"/>
          </a:p>
          <a:p>
            <a:endParaRPr lang="en-US" dirty="0"/>
          </a:p>
        </p:txBody>
      </p:sp>
      <p:sp>
        <p:nvSpPr>
          <p:cNvPr id="4" name="Slide Number Placeholder 3"/>
          <p:cNvSpPr>
            <a:spLocks noGrp="1"/>
          </p:cNvSpPr>
          <p:nvPr>
            <p:ph type="sldNum" sz="quarter" idx="5"/>
          </p:nvPr>
        </p:nvSpPr>
        <p:spPr/>
        <p:txBody>
          <a:bodyPr/>
          <a:lstStyle/>
          <a:p>
            <a:fld id="{8781F210-EA6E-754E-A92F-4846CAC5ACC6}" type="slidenum">
              <a:rPr lang="en-US" smtClean="0"/>
              <a:t>3</a:t>
            </a:fld>
            <a:endParaRPr lang="en-US"/>
          </a:p>
        </p:txBody>
      </p:sp>
    </p:spTree>
    <p:extLst>
      <p:ext uri="{BB962C8B-B14F-4D97-AF65-F5344CB8AC3E}">
        <p14:creationId xmlns:p14="http://schemas.microsoft.com/office/powerpoint/2010/main" val="2236286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 - This is how we recommend asking someone to fill a significant position.</a:t>
            </a:r>
          </a:p>
          <a:p>
            <a:endParaRPr lang="en-US" dirty="0"/>
          </a:p>
          <a:p>
            <a:endParaRPr lang="en-US" dirty="0"/>
          </a:p>
        </p:txBody>
      </p:sp>
      <p:sp>
        <p:nvSpPr>
          <p:cNvPr id="4" name="Slide Number Placeholder 3"/>
          <p:cNvSpPr>
            <a:spLocks noGrp="1"/>
          </p:cNvSpPr>
          <p:nvPr>
            <p:ph type="sldNum" sz="quarter" idx="5"/>
          </p:nvPr>
        </p:nvSpPr>
        <p:spPr/>
        <p:txBody>
          <a:bodyPr/>
          <a:lstStyle/>
          <a:p>
            <a:fld id="{8781F210-EA6E-754E-A92F-4846CAC5ACC6}" type="slidenum">
              <a:rPr lang="en-US" smtClean="0"/>
              <a:t>21</a:t>
            </a:fld>
            <a:endParaRPr lang="en-US"/>
          </a:p>
        </p:txBody>
      </p:sp>
    </p:spTree>
    <p:extLst>
      <p:ext uri="{BB962C8B-B14F-4D97-AF65-F5344CB8AC3E}">
        <p14:creationId xmlns:p14="http://schemas.microsoft.com/office/powerpoint/2010/main" val="2992636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 - Divide group, start discussion, share ideas.</a:t>
            </a:r>
          </a:p>
        </p:txBody>
      </p:sp>
      <p:sp>
        <p:nvSpPr>
          <p:cNvPr id="4" name="Slide Number Placeholder 3"/>
          <p:cNvSpPr>
            <a:spLocks noGrp="1"/>
          </p:cNvSpPr>
          <p:nvPr>
            <p:ph type="sldNum" sz="quarter" idx="5"/>
          </p:nvPr>
        </p:nvSpPr>
        <p:spPr/>
        <p:txBody>
          <a:bodyPr/>
          <a:lstStyle/>
          <a:p>
            <a:fld id="{8781F210-EA6E-754E-A92F-4846CAC5ACC6}" type="slidenum">
              <a:rPr lang="en-US" smtClean="0"/>
              <a:t>22</a:t>
            </a:fld>
            <a:endParaRPr lang="en-US"/>
          </a:p>
        </p:txBody>
      </p:sp>
    </p:spTree>
    <p:extLst>
      <p:ext uri="{BB962C8B-B14F-4D97-AF65-F5344CB8AC3E}">
        <p14:creationId xmlns:p14="http://schemas.microsoft.com/office/powerpoint/2010/main" val="257130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 - Some of the consequences of not delegating.</a:t>
            </a:r>
          </a:p>
          <a:p>
            <a:endParaRPr lang="en-US" dirty="0"/>
          </a:p>
          <a:p>
            <a:r>
              <a:rPr lang="en-US" dirty="0"/>
              <a:t>Are there others?</a:t>
            </a:r>
          </a:p>
          <a:p>
            <a:endParaRPr lang="en-US" dirty="0"/>
          </a:p>
          <a:p>
            <a:r>
              <a:rPr lang="en-US" dirty="0"/>
              <a:t>People assume you don’t need help so they stop offering</a:t>
            </a:r>
          </a:p>
          <a:p>
            <a:r>
              <a:rPr lang="en-US" dirty="0"/>
              <a:t>You get a reputation as a control freak</a:t>
            </a:r>
          </a:p>
          <a:p>
            <a:r>
              <a:rPr lang="en-US" dirty="0"/>
              <a:t>Other leaders don’t feel like they’re on your team</a:t>
            </a:r>
          </a:p>
        </p:txBody>
      </p:sp>
      <p:sp>
        <p:nvSpPr>
          <p:cNvPr id="4" name="Slide Number Placeholder 3"/>
          <p:cNvSpPr>
            <a:spLocks noGrp="1"/>
          </p:cNvSpPr>
          <p:nvPr>
            <p:ph type="sldNum" sz="quarter" idx="5"/>
          </p:nvPr>
        </p:nvSpPr>
        <p:spPr/>
        <p:txBody>
          <a:bodyPr/>
          <a:lstStyle/>
          <a:p>
            <a:fld id="{8781F210-EA6E-754E-A92F-4846CAC5ACC6}" type="slidenum">
              <a:rPr lang="en-US" smtClean="0"/>
              <a:t>4</a:t>
            </a:fld>
            <a:endParaRPr lang="en-US"/>
          </a:p>
        </p:txBody>
      </p:sp>
    </p:spTree>
    <p:extLst>
      <p:ext uri="{BB962C8B-B14F-4D97-AF65-F5344CB8AC3E}">
        <p14:creationId xmlns:p14="http://schemas.microsoft.com/office/powerpoint/2010/main" val="24712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p:txBody>
      </p:sp>
      <p:sp>
        <p:nvSpPr>
          <p:cNvPr id="4" name="Slide Number Placeholder 3"/>
          <p:cNvSpPr>
            <a:spLocks noGrp="1"/>
          </p:cNvSpPr>
          <p:nvPr>
            <p:ph type="sldNum" sz="quarter" idx="5"/>
          </p:nvPr>
        </p:nvSpPr>
        <p:spPr/>
        <p:txBody>
          <a:bodyPr/>
          <a:lstStyle/>
          <a:p>
            <a:fld id="{8781F210-EA6E-754E-A92F-4846CAC5ACC6}" type="slidenum">
              <a:rPr lang="en-US" smtClean="0"/>
              <a:t>5</a:t>
            </a:fld>
            <a:endParaRPr lang="en-US"/>
          </a:p>
        </p:txBody>
      </p:sp>
    </p:spTree>
    <p:extLst>
      <p:ext uri="{BB962C8B-B14F-4D97-AF65-F5344CB8AC3E}">
        <p14:creationId xmlns:p14="http://schemas.microsoft.com/office/powerpoint/2010/main" val="407460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a:t>
            </a:r>
          </a:p>
        </p:txBody>
      </p:sp>
      <p:sp>
        <p:nvSpPr>
          <p:cNvPr id="4" name="Slide Number Placeholder 3"/>
          <p:cNvSpPr>
            <a:spLocks noGrp="1"/>
          </p:cNvSpPr>
          <p:nvPr>
            <p:ph type="sldNum" sz="quarter" idx="5"/>
          </p:nvPr>
        </p:nvSpPr>
        <p:spPr/>
        <p:txBody>
          <a:bodyPr/>
          <a:lstStyle/>
          <a:p>
            <a:fld id="{8781F210-EA6E-754E-A92F-4846CAC5ACC6}" type="slidenum">
              <a:rPr lang="en-US" smtClean="0"/>
              <a:t>6</a:t>
            </a:fld>
            <a:endParaRPr lang="en-US"/>
          </a:p>
        </p:txBody>
      </p:sp>
    </p:spTree>
    <p:extLst>
      <p:ext uri="{BB962C8B-B14F-4D97-AF65-F5344CB8AC3E}">
        <p14:creationId xmlns:p14="http://schemas.microsoft.com/office/powerpoint/2010/main" val="394060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a:p>
            <a:endParaRPr lang="en-US" dirty="0"/>
          </a:p>
          <a:p>
            <a:r>
              <a:rPr lang="en-US" dirty="0"/>
              <a:t>Create a culture of pitching in - welcome new parents by giving them a SMALL responsibility right away. It will make them feel like part of the family, show that they are needed, and set up the expectation that we all do a little to help out.</a:t>
            </a:r>
          </a:p>
          <a:p>
            <a:endParaRPr lang="en-US" dirty="0"/>
          </a:p>
          <a:p>
            <a:r>
              <a:rPr lang="en-US" dirty="0"/>
              <a:t>Every committee meeting should have succession planning on the agenda. Every position needs a succession plan. Every major leadership position should have a shadow.</a:t>
            </a:r>
          </a:p>
        </p:txBody>
      </p:sp>
      <p:sp>
        <p:nvSpPr>
          <p:cNvPr id="4" name="Slide Number Placeholder 3"/>
          <p:cNvSpPr>
            <a:spLocks noGrp="1"/>
          </p:cNvSpPr>
          <p:nvPr>
            <p:ph type="sldNum" sz="quarter" idx="5"/>
          </p:nvPr>
        </p:nvSpPr>
        <p:spPr/>
        <p:txBody>
          <a:bodyPr/>
          <a:lstStyle/>
          <a:p>
            <a:fld id="{8781F210-EA6E-754E-A92F-4846CAC5ACC6}" type="slidenum">
              <a:rPr lang="en-US" smtClean="0"/>
              <a:t>7</a:t>
            </a:fld>
            <a:endParaRPr lang="en-US"/>
          </a:p>
        </p:txBody>
      </p:sp>
    </p:spTree>
    <p:extLst>
      <p:ext uri="{BB962C8B-B14F-4D97-AF65-F5344CB8AC3E}">
        <p14:creationId xmlns:p14="http://schemas.microsoft.com/office/powerpoint/2010/main" val="3155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Signup Genius and Volunteer Spot are two websites that work well for getting people to sign up for small things. This is NOT how you get a new Committee Chair! BUT if you’ve delegated all the little jobs, it’s a lot easier to get someone to coordinate.</a:t>
            </a:r>
          </a:p>
        </p:txBody>
      </p:sp>
      <p:sp>
        <p:nvSpPr>
          <p:cNvPr id="4" name="Slide Number Placeholder 3"/>
          <p:cNvSpPr>
            <a:spLocks noGrp="1"/>
          </p:cNvSpPr>
          <p:nvPr>
            <p:ph type="sldNum" sz="quarter" idx="5"/>
          </p:nvPr>
        </p:nvSpPr>
        <p:spPr/>
        <p:txBody>
          <a:bodyPr/>
          <a:lstStyle/>
          <a:p>
            <a:fld id="{8781F210-EA6E-754E-A92F-4846CAC5ACC6}" type="slidenum">
              <a:rPr lang="en-US" smtClean="0"/>
              <a:t>8</a:t>
            </a:fld>
            <a:endParaRPr lang="en-US"/>
          </a:p>
        </p:txBody>
      </p:sp>
    </p:spTree>
    <p:extLst>
      <p:ext uri="{BB962C8B-B14F-4D97-AF65-F5344CB8AC3E}">
        <p14:creationId xmlns:p14="http://schemas.microsoft.com/office/powerpoint/2010/main" val="237888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whole system where the parents earn points for doing various things and they have to add up to 100. But someone has to track all of this and enforce it.</a:t>
            </a:r>
          </a:p>
        </p:txBody>
      </p:sp>
      <p:sp>
        <p:nvSpPr>
          <p:cNvPr id="4" name="Slide Number Placeholder 3"/>
          <p:cNvSpPr>
            <a:spLocks noGrp="1"/>
          </p:cNvSpPr>
          <p:nvPr>
            <p:ph type="sldNum" sz="quarter" idx="5"/>
          </p:nvPr>
        </p:nvSpPr>
        <p:spPr/>
        <p:txBody>
          <a:bodyPr/>
          <a:lstStyle/>
          <a:p>
            <a:fld id="{8781F210-EA6E-754E-A92F-4846CAC5ACC6}" type="slidenum">
              <a:rPr lang="en-US" smtClean="0"/>
              <a:t>9</a:t>
            </a:fld>
            <a:endParaRPr lang="en-US"/>
          </a:p>
        </p:txBody>
      </p:sp>
    </p:spTree>
    <p:extLst>
      <p:ext uri="{BB962C8B-B14F-4D97-AF65-F5344CB8AC3E}">
        <p14:creationId xmlns:p14="http://schemas.microsoft.com/office/powerpoint/2010/main" val="204421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 – This is one pathway for delegating a job with six steps.</a:t>
            </a:r>
          </a:p>
        </p:txBody>
      </p:sp>
      <p:sp>
        <p:nvSpPr>
          <p:cNvPr id="4" name="Slide Number Placeholder 3"/>
          <p:cNvSpPr>
            <a:spLocks noGrp="1"/>
          </p:cNvSpPr>
          <p:nvPr>
            <p:ph type="sldNum" sz="quarter" idx="5"/>
          </p:nvPr>
        </p:nvSpPr>
        <p:spPr/>
        <p:txBody>
          <a:bodyPr/>
          <a:lstStyle/>
          <a:p>
            <a:fld id="{8781F210-EA6E-754E-A92F-4846CAC5ACC6}" type="slidenum">
              <a:rPr lang="en-US" smtClean="0"/>
              <a:t>10</a:t>
            </a:fld>
            <a:endParaRPr lang="en-US"/>
          </a:p>
        </p:txBody>
      </p:sp>
    </p:spTree>
    <p:extLst>
      <p:ext uri="{BB962C8B-B14F-4D97-AF65-F5344CB8AC3E}">
        <p14:creationId xmlns:p14="http://schemas.microsoft.com/office/powerpoint/2010/main" val="368522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83E80F7-7B66-7C44-9FF2-39AD621818B4}" type="datetime1">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2F1BD-A2EE-D14F-82AC-4605CD69DD06}" type="slidenum">
              <a:rPr lang="en-US" smtClean="0"/>
              <a:t>‹#›</a:t>
            </a:fld>
            <a:endParaRPr lang="en-US"/>
          </a:p>
        </p:txBody>
      </p:sp>
    </p:spTree>
    <p:extLst>
      <p:ext uri="{BB962C8B-B14F-4D97-AF65-F5344CB8AC3E}">
        <p14:creationId xmlns:p14="http://schemas.microsoft.com/office/powerpoint/2010/main" val="4402291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461E4-F632-C342-B66D-396E2EA6B4FC}" type="datetime1">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2F1BD-A2EE-D14F-82AC-4605CD69DD06}" type="slidenum">
              <a:rPr lang="en-US" smtClean="0"/>
              <a:t>‹#›</a:t>
            </a:fld>
            <a:endParaRPr lang="en-US"/>
          </a:p>
        </p:txBody>
      </p:sp>
    </p:spTree>
    <p:extLst>
      <p:ext uri="{BB962C8B-B14F-4D97-AF65-F5344CB8AC3E}">
        <p14:creationId xmlns:p14="http://schemas.microsoft.com/office/powerpoint/2010/main" val="284026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5169B-1C97-3042-9ECB-371F18CF1CAA}" type="datetime1">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2F1BD-A2EE-D14F-82AC-4605CD69DD06}" type="slidenum">
              <a:rPr lang="en-US" smtClean="0"/>
              <a:t>‹#›</a:t>
            </a:fld>
            <a:endParaRPr lang="en-US"/>
          </a:p>
        </p:txBody>
      </p:sp>
    </p:spTree>
    <p:extLst>
      <p:ext uri="{BB962C8B-B14F-4D97-AF65-F5344CB8AC3E}">
        <p14:creationId xmlns:p14="http://schemas.microsoft.com/office/powerpoint/2010/main" val="198155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544B97-D90B-4251-B303-F42BABF433D9}"/>
              </a:ext>
            </a:extLst>
          </p:cNvPr>
          <p:cNvSpPr>
            <a:spLocks noGrp="1"/>
          </p:cNvSpPr>
          <p:nvPr>
            <p:ph type="body" idx="1"/>
          </p:nvPr>
        </p:nvSpPr>
        <p:spPr>
          <a:xfrm>
            <a:off x="831850" y="3798277"/>
            <a:ext cx="10515600" cy="2291373"/>
          </a:xfrm>
        </p:spPr>
        <p:txBody>
          <a:bodyPr>
            <a:normAutofit/>
          </a:bodyPr>
          <a:lstStyle>
            <a:lvl1pPr marL="0" indent="0" algn="ctr">
              <a:buNone/>
              <a:defRPr sz="3200">
                <a:solidFill>
                  <a:schemeClr val="tx1">
                    <a:tint val="75000"/>
                  </a:schemeClr>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8C4E32-D95D-40CE-A7DE-EC9E74C9D0A4}"/>
              </a:ext>
            </a:extLst>
          </p:cNvPr>
          <p:cNvSpPr>
            <a:spLocks noGrp="1"/>
          </p:cNvSpPr>
          <p:nvPr>
            <p:ph type="dt" sz="half" idx="10"/>
          </p:nvPr>
        </p:nvSpPr>
        <p:spPr>
          <a:xfrm>
            <a:off x="838200" y="6356350"/>
            <a:ext cx="2743200" cy="365125"/>
          </a:xfrm>
          <a:prstGeom prst="rect">
            <a:avLst/>
          </a:prstGeom>
        </p:spPr>
        <p:txBody>
          <a:bodyPr/>
          <a:lstStyle/>
          <a:p>
            <a:fld id="{BF8B219C-0363-4EAC-B355-C16BC5F10A50}" type="datetimeFigureOut">
              <a:rPr lang="en-US" smtClean="0"/>
              <a:t>2/21/2025</a:t>
            </a:fld>
            <a:endParaRPr lang="en-US"/>
          </a:p>
        </p:txBody>
      </p:sp>
      <p:sp>
        <p:nvSpPr>
          <p:cNvPr id="5" name="Footer Placeholder 4">
            <a:extLst>
              <a:ext uri="{FF2B5EF4-FFF2-40B4-BE49-F238E27FC236}">
                <a16:creationId xmlns:a16="http://schemas.microsoft.com/office/drawing/2014/main" id="{CB5B6717-C5A9-4E32-B8EC-5887317D2F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22FD96-2ED5-4776-B90F-FC4761E221B7}"/>
              </a:ext>
            </a:extLst>
          </p:cNvPr>
          <p:cNvSpPr>
            <a:spLocks noGrp="1"/>
          </p:cNvSpPr>
          <p:nvPr>
            <p:ph type="sldNum" sz="quarter" idx="12"/>
          </p:nvPr>
        </p:nvSpPr>
        <p:spPr>
          <a:xfrm>
            <a:off x="8610600" y="6356350"/>
            <a:ext cx="2743200" cy="365125"/>
          </a:xfrm>
          <a:prstGeom prst="rect">
            <a:avLst/>
          </a:prstGeom>
        </p:spPr>
        <p:txBody>
          <a:bodyPr/>
          <a:lstStyle/>
          <a:p>
            <a:fld id="{5575102F-CC77-4CA7-8712-F041898EE779}" type="slidenum">
              <a:rPr lang="en-US" smtClean="0"/>
              <a:t>‹#›</a:t>
            </a:fld>
            <a:endParaRPr lang="en-US"/>
          </a:p>
        </p:txBody>
      </p:sp>
      <p:pic>
        <p:nvPicPr>
          <p:cNvPr id="7" name="Picture 6" descr="A pixelated eagle and fleur-de-lis&#10;&#10;Description automatically generated">
            <a:extLst>
              <a:ext uri="{FF2B5EF4-FFF2-40B4-BE49-F238E27FC236}">
                <a16:creationId xmlns:a16="http://schemas.microsoft.com/office/drawing/2014/main" id="{C82D88EB-31C6-B7FF-FC1D-120633A2D8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604353"/>
            <a:ext cx="10509250" cy="1624824"/>
          </a:xfrm>
          <a:prstGeom prst="rect">
            <a:avLst/>
          </a:prstGeom>
        </p:spPr>
      </p:pic>
    </p:spTree>
    <p:extLst>
      <p:ext uri="{BB962C8B-B14F-4D97-AF65-F5344CB8AC3E}">
        <p14:creationId xmlns:p14="http://schemas.microsoft.com/office/powerpoint/2010/main" val="326109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191AA6-B6E3-F245-A923-F950EDE9B087}" type="datetime1">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2F1BD-A2EE-D14F-82AC-4605CD69DD06}" type="slidenum">
              <a:rPr lang="en-US" smtClean="0"/>
              <a:t>‹#›</a:t>
            </a:fld>
            <a:endParaRPr lang="en-US"/>
          </a:p>
        </p:txBody>
      </p:sp>
    </p:spTree>
    <p:extLst>
      <p:ext uri="{BB962C8B-B14F-4D97-AF65-F5344CB8AC3E}">
        <p14:creationId xmlns:p14="http://schemas.microsoft.com/office/powerpoint/2010/main" val="11238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301A2A8-4D51-9F4B-8D4B-7C532E70C25E}" type="datetime1">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2F1BD-A2EE-D14F-82AC-4605CD69DD06}" type="slidenum">
              <a:rPr lang="en-US" smtClean="0"/>
              <a:t>‹#›</a:t>
            </a:fld>
            <a:endParaRPr lang="en-US"/>
          </a:p>
        </p:txBody>
      </p:sp>
    </p:spTree>
    <p:extLst>
      <p:ext uri="{BB962C8B-B14F-4D97-AF65-F5344CB8AC3E}">
        <p14:creationId xmlns:p14="http://schemas.microsoft.com/office/powerpoint/2010/main" val="15149766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1409A3E-7C6D-044B-BE60-8197E234342B}" type="datetime1">
              <a:rPr lang="en-US" smtClean="0"/>
              <a:t>2/21/2025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782F1BD-A2EE-D14F-82AC-4605CD69DD06}" type="slidenum">
              <a:rPr lang="en-US" smtClean="0"/>
              <a:t>‹#›</a:t>
            </a:fld>
            <a:endParaRPr lang="en-US"/>
          </a:p>
        </p:txBody>
      </p:sp>
    </p:spTree>
    <p:extLst>
      <p:ext uri="{BB962C8B-B14F-4D97-AF65-F5344CB8AC3E}">
        <p14:creationId xmlns:p14="http://schemas.microsoft.com/office/powerpoint/2010/main" val="12001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873D54F-F5B5-4F47-962E-FA0E321FB5B5}" type="datetime1">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2F1BD-A2EE-D14F-82AC-4605CD69DD06}"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3743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0CC798-634D-7C43-A43C-02C00285B1DC}" type="datetime1">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2F1BD-A2EE-D14F-82AC-4605CD69DD06}" type="slidenum">
              <a:rPr lang="en-US" smtClean="0"/>
              <a:t>‹#›</a:t>
            </a:fld>
            <a:endParaRPr lang="en-US"/>
          </a:p>
        </p:txBody>
      </p:sp>
    </p:spTree>
    <p:extLst>
      <p:ext uri="{BB962C8B-B14F-4D97-AF65-F5344CB8AC3E}">
        <p14:creationId xmlns:p14="http://schemas.microsoft.com/office/powerpoint/2010/main" val="288337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A937D-A97B-704B-AD7E-3FA314FFB364}" type="datetime1">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2F1BD-A2EE-D14F-82AC-4605CD69DD06}" type="slidenum">
              <a:rPr lang="en-US" smtClean="0"/>
              <a:t>‹#›</a:t>
            </a:fld>
            <a:endParaRPr lang="en-US"/>
          </a:p>
        </p:txBody>
      </p:sp>
    </p:spTree>
    <p:extLst>
      <p:ext uri="{BB962C8B-B14F-4D97-AF65-F5344CB8AC3E}">
        <p14:creationId xmlns:p14="http://schemas.microsoft.com/office/powerpoint/2010/main" val="389257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9F0A903-1EC1-B247-979B-EB219EA1D2CB}" type="datetime1">
              <a:rPr lang="en-US" smtClean="0"/>
              <a:t>2/21/2025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782F1BD-A2EE-D14F-82AC-4605CD69DD06}" type="slidenum">
              <a:rPr lang="en-US" smtClean="0"/>
              <a:t>‹#›</a:t>
            </a:fld>
            <a:endParaRPr lang="en-US"/>
          </a:p>
        </p:txBody>
      </p:sp>
    </p:spTree>
    <p:extLst>
      <p:ext uri="{BB962C8B-B14F-4D97-AF65-F5344CB8AC3E}">
        <p14:creationId xmlns:p14="http://schemas.microsoft.com/office/powerpoint/2010/main" val="48256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C58BABD-0268-AA45-8800-2F11E468628E}" type="datetime1">
              <a:rPr lang="en-US" smtClean="0"/>
              <a:t>2/21/2025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F782F1BD-A2EE-D14F-82AC-4605CD69DD06}" type="slidenum">
              <a:rPr lang="en-US" smtClean="0"/>
              <a:t>‹#›</a:t>
            </a:fld>
            <a:endParaRPr lang="en-US"/>
          </a:p>
        </p:txBody>
      </p:sp>
    </p:spTree>
    <p:extLst>
      <p:ext uri="{BB962C8B-B14F-4D97-AF65-F5344CB8AC3E}">
        <p14:creationId xmlns:p14="http://schemas.microsoft.com/office/powerpoint/2010/main" val="398749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6DBCFE3-021D-B740-81A1-1B7356743172}" type="datetime1">
              <a:rPr lang="en-US" smtClean="0"/>
              <a:t>2/21/2025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782F1BD-A2EE-D14F-82AC-4605CD69DD06}" type="slidenum">
              <a:rPr lang="en-US" smtClean="0"/>
              <a:t>‹#›</a:t>
            </a:fld>
            <a:endParaRPr lang="en-US"/>
          </a:p>
        </p:txBody>
      </p:sp>
    </p:spTree>
    <p:extLst>
      <p:ext uri="{BB962C8B-B14F-4D97-AF65-F5344CB8AC3E}">
        <p14:creationId xmlns:p14="http://schemas.microsoft.com/office/powerpoint/2010/main" val="23501002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hyperlink" Target="mailto:annlyles@yahoo.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2BFD7-D19F-BA45-EAD9-63DDAFC6BD80}"/>
              </a:ext>
            </a:extLst>
          </p:cNvPr>
          <p:cNvSpPr>
            <a:spLocks noGrp="1"/>
          </p:cNvSpPr>
          <p:nvPr>
            <p:ph type="body" idx="1"/>
          </p:nvPr>
        </p:nvSpPr>
        <p:spPr>
          <a:xfrm>
            <a:off x="697424" y="3798277"/>
            <a:ext cx="10786820" cy="2291373"/>
          </a:xfrm>
        </p:spPr>
        <p:txBody>
          <a:bodyPr>
            <a:normAutofit fontScale="85000" lnSpcReduction="20000"/>
          </a:bodyPr>
          <a:lstStyle/>
          <a:p>
            <a:r>
              <a:rPr lang="en-US" dirty="0"/>
              <a:t>BSA 408 - How to Recruit and Keep Volunteers</a:t>
            </a:r>
          </a:p>
          <a:p>
            <a:r>
              <a:rPr lang="en-US" dirty="0"/>
              <a:t>National Capital Area Council</a:t>
            </a:r>
          </a:p>
          <a:p>
            <a:r>
              <a:rPr lang="en-US" dirty="0"/>
              <a:t>University of Scouting 2025</a:t>
            </a:r>
          </a:p>
          <a:p>
            <a:r>
              <a:rPr lang="en-US" dirty="0"/>
              <a:t>Ann Lyles MacPhail – Four Mile Run District</a:t>
            </a:r>
          </a:p>
          <a:p>
            <a:r>
              <a:rPr lang="en-US" dirty="0"/>
              <a:t>Vice Chair, Membership and Troop 2535 ASM</a:t>
            </a:r>
          </a:p>
          <a:p>
            <a:endParaRPr lang="en-US" dirty="0"/>
          </a:p>
        </p:txBody>
      </p:sp>
    </p:spTree>
    <p:extLst>
      <p:ext uri="{BB962C8B-B14F-4D97-AF65-F5344CB8AC3E}">
        <p14:creationId xmlns:p14="http://schemas.microsoft.com/office/powerpoint/2010/main" val="344753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D3A904-56BA-0AD4-E892-F33D71259F72}"/>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3D6127A-F08F-97F1-CBCF-25B90D1D077C}"/>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Effective Delegation</a:t>
            </a:r>
          </a:p>
        </p:txBody>
      </p:sp>
      <p:pic>
        <p:nvPicPr>
          <p:cNvPr id="9" name="Picture 8">
            <a:extLst>
              <a:ext uri="{FF2B5EF4-FFF2-40B4-BE49-F238E27FC236}">
                <a16:creationId xmlns:a16="http://schemas.microsoft.com/office/drawing/2014/main" id="{31A78947-7A43-0A2F-CE81-0E546B9A7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905" y="1113183"/>
            <a:ext cx="7552004" cy="4323521"/>
          </a:xfrm>
          <a:prstGeom prst="rect">
            <a:avLst/>
          </a:prstGeom>
        </p:spPr>
      </p:pic>
      <p:sp>
        <p:nvSpPr>
          <p:cNvPr id="3" name="Slide Number Placeholder 2">
            <a:extLst>
              <a:ext uri="{FF2B5EF4-FFF2-40B4-BE49-F238E27FC236}">
                <a16:creationId xmlns:a16="http://schemas.microsoft.com/office/drawing/2014/main" id="{B786AC13-E3E2-9F73-2674-DD80ABD09FC2}"/>
              </a:ext>
            </a:extLst>
          </p:cNvPr>
          <p:cNvSpPr>
            <a:spLocks noGrp="1"/>
          </p:cNvSpPr>
          <p:nvPr>
            <p:ph type="sldNum" sz="quarter" idx="12"/>
          </p:nvPr>
        </p:nvSpPr>
        <p:spPr/>
        <p:txBody>
          <a:bodyPr/>
          <a:lstStyle/>
          <a:p>
            <a:fld id="{F782F1BD-A2EE-D14F-82AC-4605CD69DD06}" type="slidenum">
              <a:rPr lang="en-US" smtClean="0"/>
              <a:t>10</a:t>
            </a:fld>
            <a:endParaRPr lang="en-US"/>
          </a:p>
        </p:txBody>
      </p:sp>
    </p:spTree>
    <p:extLst>
      <p:ext uri="{BB962C8B-B14F-4D97-AF65-F5344CB8AC3E}">
        <p14:creationId xmlns:p14="http://schemas.microsoft.com/office/powerpoint/2010/main" val="120641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pic>
        <p:nvPicPr>
          <p:cNvPr id="5" name="Picture 4" descr="A group of penguins walking in the snow&#10;&#10;Description automatically generated">
            <a:extLst>
              <a:ext uri="{FF2B5EF4-FFF2-40B4-BE49-F238E27FC236}">
                <a16:creationId xmlns:a16="http://schemas.microsoft.com/office/drawing/2014/main" id="{787F29D9-925E-6411-640E-E44B091C09EC}"/>
              </a:ext>
            </a:extLst>
          </p:cNvPr>
          <p:cNvPicPr>
            <a:picLocks noChangeAspect="1"/>
          </p:cNvPicPr>
          <p:nvPr/>
        </p:nvPicPr>
        <p:blipFill rotWithShape="1">
          <a:blip r:embed="rId3">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14B5C04-5A8B-0048-31CB-4951BC9A8494}"/>
              </a:ext>
            </a:extLst>
          </p:cNvPr>
          <p:cNvSpPr>
            <a:spLocks noGrp="1"/>
          </p:cNvSpPr>
          <p:nvPr>
            <p:ph type="title"/>
          </p:nvPr>
        </p:nvSpPr>
        <p:spPr>
          <a:solidFill>
            <a:schemeClr val="bg1">
              <a:alpha val="30000"/>
            </a:schemeClr>
          </a:solidFill>
          <a:ln>
            <a:solidFill>
              <a:srgbClr val="FFFFFF"/>
            </a:solidFill>
          </a:ln>
        </p:spPr>
        <p:txBody>
          <a:bodyPr>
            <a:normAutofit/>
          </a:bodyPr>
          <a:lstStyle/>
          <a:p>
            <a:r>
              <a:rPr lang="en-US" sz="2000" dirty="0">
                <a:solidFill>
                  <a:schemeClr val="tx1"/>
                </a:solidFill>
              </a:rPr>
              <a:t>Eight ways leaders delegate successfully</a:t>
            </a:r>
            <a:br>
              <a:rPr lang="en-US" sz="2000" dirty="0">
                <a:solidFill>
                  <a:schemeClr val="tx1"/>
                </a:solidFill>
              </a:rPr>
            </a:br>
            <a:r>
              <a:rPr lang="en-US" sz="2000" dirty="0">
                <a:solidFill>
                  <a:schemeClr val="tx1"/>
                </a:solidFill>
              </a:rPr>
              <a:t>- Deborah Grayson Riegel, Leadership coach</a:t>
            </a:r>
            <a:br>
              <a:rPr lang="en-US" sz="2000" dirty="0">
                <a:solidFill>
                  <a:schemeClr val="tx1"/>
                </a:solidFill>
              </a:rPr>
            </a:br>
            <a:r>
              <a:rPr lang="en-US" sz="2000" dirty="0">
                <a:solidFill>
                  <a:schemeClr val="tx1"/>
                </a:solidFill>
              </a:rPr>
              <a:t>Harvard business review, 08/15/2019</a:t>
            </a:r>
          </a:p>
        </p:txBody>
      </p:sp>
      <p:sp>
        <p:nvSpPr>
          <p:cNvPr id="3" name="Content Placeholder 2">
            <a:extLst>
              <a:ext uri="{FF2B5EF4-FFF2-40B4-BE49-F238E27FC236}">
                <a16:creationId xmlns:a16="http://schemas.microsoft.com/office/drawing/2014/main" id="{9283B1F0-ABF1-2E6D-E7D3-745696D3734D}"/>
              </a:ext>
            </a:extLst>
          </p:cNvPr>
          <p:cNvSpPr>
            <a:spLocks noGrp="1"/>
          </p:cNvSpPr>
          <p:nvPr>
            <p:ph idx="1"/>
          </p:nvPr>
        </p:nvSpPr>
        <p:spPr>
          <a:xfrm>
            <a:off x="2231136" y="2638044"/>
            <a:ext cx="7729728" cy="3457956"/>
          </a:xfrm>
        </p:spPr>
        <p:txBody>
          <a:bodyPr>
            <a:normAutofit/>
          </a:bodyPr>
          <a:lstStyle/>
          <a:p>
            <a:r>
              <a:rPr lang="en-US" dirty="0"/>
              <a:t>Pick the right person, explain why you chose that person</a:t>
            </a:r>
          </a:p>
          <a:p>
            <a:r>
              <a:rPr lang="en-US" dirty="0"/>
              <a:t>Be clear about what the person is responsible for and how much autonomy they have</a:t>
            </a:r>
          </a:p>
          <a:p>
            <a:r>
              <a:rPr lang="en-US" dirty="0"/>
              <a:t>Describe the goals in detail and explain why</a:t>
            </a:r>
          </a:p>
          <a:p>
            <a:r>
              <a:rPr lang="en-US" dirty="0"/>
              <a:t>Provide resources to do the job</a:t>
            </a:r>
          </a:p>
          <a:p>
            <a:r>
              <a:rPr lang="en-US" dirty="0"/>
              <a:t>Establish checkpoints and milestones for feedback</a:t>
            </a:r>
          </a:p>
          <a:p>
            <a:r>
              <a:rPr lang="en-US" dirty="0"/>
              <a:t>Encourage new ways of doing the job</a:t>
            </a:r>
          </a:p>
          <a:p>
            <a:r>
              <a:rPr lang="en-US" dirty="0"/>
              <a:t>Create a motivating environment</a:t>
            </a:r>
          </a:p>
          <a:p>
            <a:r>
              <a:rPr lang="en-US" dirty="0"/>
              <a:t>Tolerate risks and mistakes and use them as learning opportunities</a:t>
            </a:r>
          </a:p>
          <a:p>
            <a:endParaRPr lang="en-US" dirty="0"/>
          </a:p>
        </p:txBody>
      </p:sp>
      <p:sp>
        <p:nvSpPr>
          <p:cNvPr id="6" name="Slide Number Placeholder 5">
            <a:extLst>
              <a:ext uri="{FF2B5EF4-FFF2-40B4-BE49-F238E27FC236}">
                <a16:creationId xmlns:a16="http://schemas.microsoft.com/office/drawing/2014/main" id="{998D18F6-129E-F646-105B-675DB0D97E89}"/>
              </a:ext>
            </a:extLst>
          </p:cNvPr>
          <p:cNvSpPr>
            <a:spLocks noGrp="1"/>
          </p:cNvSpPr>
          <p:nvPr>
            <p:ph type="sldNum" sz="quarter" idx="12"/>
          </p:nvPr>
        </p:nvSpPr>
        <p:spPr/>
        <p:txBody>
          <a:bodyPr/>
          <a:lstStyle/>
          <a:p>
            <a:fld id="{F782F1BD-A2EE-D14F-82AC-4605CD69DD06}" type="slidenum">
              <a:rPr lang="en-US" smtClean="0"/>
              <a:t>11</a:t>
            </a:fld>
            <a:endParaRPr lang="en-US"/>
          </a:p>
        </p:txBody>
      </p:sp>
    </p:spTree>
    <p:extLst>
      <p:ext uri="{BB962C8B-B14F-4D97-AF65-F5344CB8AC3E}">
        <p14:creationId xmlns:p14="http://schemas.microsoft.com/office/powerpoint/2010/main" val="1561189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0C4-D8D3-B4F1-642C-AC1BF0A4B6AF}"/>
              </a:ext>
            </a:extLst>
          </p:cNvPr>
          <p:cNvSpPr>
            <a:spLocks noGrp="1"/>
          </p:cNvSpPr>
          <p:nvPr>
            <p:ph type="title"/>
          </p:nvPr>
        </p:nvSpPr>
        <p:spPr>
          <a:xfrm>
            <a:off x="5445496" y="978776"/>
            <a:ext cx="5925310" cy="1174991"/>
          </a:xfrm>
        </p:spPr>
        <p:txBody>
          <a:bodyPr>
            <a:normAutofit/>
          </a:bodyPr>
          <a:lstStyle/>
          <a:p>
            <a:r>
              <a:rPr lang="en-US" sz="2400"/>
              <a:t>The Nominating process</a:t>
            </a:r>
          </a:p>
        </p:txBody>
      </p:sp>
      <p:sp>
        <p:nvSpPr>
          <p:cNvPr id="3" name="Content Placeholder 2">
            <a:extLst>
              <a:ext uri="{FF2B5EF4-FFF2-40B4-BE49-F238E27FC236}">
                <a16:creationId xmlns:a16="http://schemas.microsoft.com/office/drawing/2014/main" id="{0B784772-4887-A00A-1A65-8A363AD32956}"/>
              </a:ext>
            </a:extLst>
          </p:cNvPr>
          <p:cNvSpPr>
            <a:spLocks noGrp="1"/>
          </p:cNvSpPr>
          <p:nvPr>
            <p:ph idx="1"/>
          </p:nvPr>
        </p:nvSpPr>
        <p:spPr>
          <a:xfrm>
            <a:off x="5445496" y="2640692"/>
            <a:ext cx="5925310" cy="3255252"/>
          </a:xfrm>
        </p:spPr>
        <p:txBody>
          <a:bodyPr>
            <a:normAutofit/>
          </a:bodyPr>
          <a:lstStyle/>
          <a:p>
            <a:pPr marL="514350" indent="-514350">
              <a:buFont typeface="+mj-lt"/>
              <a:buAutoNum type="arabicPeriod"/>
            </a:pPr>
            <a:r>
              <a:rPr lang="en-US" sz="2600" dirty="0"/>
              <a:t>Define the job</a:t>
            </a:r>
          </a:p>
          <a:p>
            <a:pPr marL="514350" indent="-514350">
              <a:buFont typeface="+mj-lt"/>
              <a:buAutoNum type="arabicPeriod"/>
            </a:pPr>
            <a:r>
              <a:rPr lang="en-US" sz="2600" dirty="0"/>
              <a:t>Identify a prospect</a:t>
            </a:r>
          </a:p>
          <a:p>
            <a:pPr marL="514350" indent="-514350">
              <a:buFont typeface="+mj-lt"/>
              <a:buAutoNum type="arabicPeriod"/>
            </a:pPr>
            <a:r>
              <a:rPr lang="en-US" sz="2600" dirty="0"/>
              <a:t>Approach and sell</a:t>
            </a:r>
          </a:p>
          <a:p>
            <a:pPr marL="514350" indent="-514350">
              <a:buFont typeface="+mj-lt"/>
              <a:buAutoNum type="arabicPeriod"/>
            </a:pPr>
            <a:r>
              <a:rPr lang="en-US" sz="2600" dirty="0"/>
              <a:t>Train, Mentor, Support</a:t>
            </a:r>
          </a:p>
          <a:p>
            <a:pPr marL="514350" indent="-514350">
              <a:buFont typeface="+mj-lt"/>
              <a:buAutoNum type="arabicPeriod"/>
            </a:pPr>
            <a:r>
              <a:rPr lang="en-US" sz="2600" dirty="0"/>
              <a:t>Recognize</a:t>
            </a:r>
          </a:p>
        </p:txBody>
      </p:sp>
      <p:pic>
        <p:nvPicPr>
          <p:cNvPr id="5" name="Picture 4" descr="One in a crowd">
            <a:extLst>
              <a:ext uri="{FF2B5EF4-FFF2-40B4-BE49-F238E27FC236}">
                <a16:creationId xmlns:a16="http://schemas.microsoft.com/office/drawing/2014/main" id="{D67487EA-9C2B-858F-ECCA-B41EA5E72D87}"/>
              </a:ext>
            </a:extLst>
          </p:cNvPr>
          <p:cNvPicPr>
            <a:picLocks noChangeAspect="1"/>
          </p:cNvPicPr>
          <p:nvPr/>
        </p:nvPicPr>
        <p:blipFill rotWithShape="1">
          <a:blip r:embed="rId3"/>
          <a:srcRect l="28628" r="20439"/>
          <a:stretch/>
        </p:blipFill>
        <p:spPr>
          <a:xfrm>
            <a:off x="20" y="10"/>
            <a:ext cx="4657325" cy="6857990"/>
          </a:xfrm>
          <a:prstGeom prst="rect">
            <a:avLst/>
          </a:prstGeom>
        </p:spPr>
      </p:pic>
      <p:sp>
        <p:nvSpPr>
          <p:cNvPr id="6" name="Slide Number Placeholder 5">
            <a:extLst>
              <a:ext uri="{FF2B5EF4-FFF2-40B4-BE49-F238E27FC236}">
                <a16:creationId xmlns:a16="http://schemas.microsoft.com/office/drawing/2014/main" id="{17F0CB09-F9CE-025A-255B-497AF9F1CCED}"/>
              </a:ext>
            </a:extLst>
          </p:cNvPr>
          <p:cNvSpPr>
            <a:spLocks noGrp="1"/>
          </p:cNvSpPr>
          <p:nvPr>
            <p:ph type="sldNum" sz="quarter" idx="12"/>
          </p:nvPr>
        </p:nvSpPr>
        <p:spPr/>
        <p:txBody>
          <a:bodyPr/>
          <a:lstStyle/>
          <a:p>
            <a:fld id="{F782F1BD-A2EE-D14F-82AC-4605CD69DD06}" type="slidenum">
              <a:rPr lang="en-US" smtClean="0"/>
              <a:t>12</a:t>
            </a:fld>
            <a:endParaRPr lang="en-US"/>
          </a:p>
        </p:txBody>
      </p:sp>
    </p:spTree>
    <p:extLst>
      <p:ext uri="{BB962C8B-B14F-4D97-AF65-F5344CB8AC3E}">
        <p14:creationId xmlns:p14="http://schemas.microsoft.com/office/powerpoint/2010/main" val="427687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81A4F-4B09-5A7A-53EE-DDCD3E2482FF}"/>
              </a:ext>
            </a:extLst>
          </p:cNvPr>
          <p:cNvSpPr>
            <a:spLocks noGrp="1"/>
          </p:cNvSpPr>
          <p:nvPr>
            <p:ph type="title"/>
          </p:nvPr>
        </p:nvSpPr>
        <p:spPr>
          <a:xfrm>
            <a:off x="304800" y="2681103"/>
            <a:ext cx="3972560" cy="1495794"/>
          </a:xfrm>
          <a:noFill/>
          <a:ln>
            <a:solidFill>
              <a:schemeClr val="bg1"/>
            </a:solidFill>
          </a:ln>
        </p:spPr>
        <p:txBody>
          <a:bodyPr wrap="square">
            <a:normAutofit/>
          </a:bodyPr>
          <a:lstStyle/>
          <a:p>
            <a:r>
              <a:rPr lang="en-US" dirty="0">
                <a:solidFill>
                  <a:schemeClr val="bg1"/>
                </a:solidFill>
              </a:rPr>
              <a:t>1. Define the job</a:t>
            </a:r>
          </a:p>
        </p:txBody>
      </p:sp>
      <p:sp>
        <p:nvSpPr>
          <p:cNvPr id="3" name="Content Placeholder 2">
            <a:extLst>
              <a:ext uri="{FF2B5EF4-FFF2-40B4-BE49-F238E27FC236}">
                <a16:creationId xmlns:a16="http://schemas.microsoft.com/office/drawing/2014/main" id="{3ECC13CC-2471-D65C-6F33-2E3E790DF9F6}"/>
              </a:ext>
            </a:extLst>
          </p:cNvPr>
          <p:cNvSpPr>
            <a:spLocks/>
          </p:cNvSpPr>
          <p:nvPr/>
        </p:nvSpPr>
        <p:spPr>
          <a:xfrm>
            <a:off x="5671585" y="965200"/>
            <a:ext cx="5503380" cy="2463800"/>
          </a:xfrm>
          <a:prstGeom prst="rect">
            <a:avLst/>
          </a:prstGeom>
        </p:spPr>
        <p:txBody>
          <a:bodyPr/>
          <a:lstStyle/>
          <a:p>
            <a:pPr defTabSz="208026">
              <a:spcAft>
                <a:spcPts val="546"/>
              </a:spcAft>
            </a:pPr>
            <a:r>
              <a:rPr lang="en-US" sz="2184" kern="1200" dirty="0">
                <a:solidFill>
                  <a:schemeClr val="tx1"/>
                </a:solidFill>
                <a:latin typeface="+mn-lt"/>
                <a:ea typeface="+mn-ea"/>
                <a:cs typeface="+mn-cs"/>
              </a:rPr>
              <a:t>Provide a written job description</a:t>
            </a:r>
          </a:p>
          <a:p>
            <a:pPr defTabSz="208026">
              <a:spcAft>
                <a:spcPts val="546"/>
              </a:spcAft>
            </a:pPr>
            <a:r>
              <a:rPr lang="en-US" sz="2184" kern="1200" dirty="0">
                <a:solidFill>
                  <a:schemeClr val="tx1"/>
                </a:solidFill>
                <a:latin typeface="+mn-lt"/>
                <a:ea typeface="+mn-ea"/>
                <a:cs typeface="+mn-cs"/>
              </a:rPr>
              <a:t>What should the person do? Goals, outcomes.</a:t>
            </a:r>
          </a:p>
          <a:p>
            <a:pPr defTabSz="208026">
              <a:spcAft>
                <a:spcPts val="546"/>
              </a:spcAft>
            </a:pPr>
            <a:r>
              <a:rPr lang="en-US" sz="2184" dirty="0"/>
              <a:t>Explain the reason someone needs to do this</a:t>
            </a:r>
            <a:endParaRPr lang="en-US" sz="2184" kern="1200" dirty="0">
              <a:solidFill>
                <a:schemeClr val="tx1"/>
              </a:solidFill>
              <a:latin typeface="+mn-lt"/>
              <a:ea typeface="+mn-ea"/>
              <a:cs typeface="+mn-cs"/>
            </a:endParaRPr>
          </a:p>
          <a:p>
            <a:pPr defTabSz="208026">
              <a:spcAft>
                <a:spcPts val="546"/>
              </a:spcAft>
            </a:pPr>
            <a:r>
              <a:rPr lang="en-US" sz="2184" kern="1200" dirty="0">
                <a:solidFill>
                  <a:schemeClr val="tx1"/>
                </a:solidFill>
                <a:latin typeface="+mn-lt"/>
                <a:ea typeface="+mn-ea"/>
                <a:cs typeface="+mn-cs"/>
              </a:rPr>
              <a:t>Be honest about time commitments</a:t>
            </a:r>
          </a:p>
          <a:p>
            <a:pPr defTabSz="208026">
              <a:spcAft>
                <a:spcPts val="546"/>
              </a:spcAft>
            </a:pPr>
            <a:endParaRPr lang="en-US" sz="2400" kern="1200" dirty="0">
              <a:solidFill>
                <a:schemeClr val="tx1"/>
              </a:solidFill>
              <a:latin typeface="+mn-lt"/>
              <a:ea typeface="+mn-ea"/>
              <a:cs typeface="+mn-cs"/>
            </a:endParaRPr>
          </a:p>
          <a:p>
            <a:pPr defTabSz="208026">
              <a:spcAft>
                <a:spcPts val="546"/>
              </a:spcAft>
            </a:pPr>
            <a:r>
              <a:rPr lang="en-US" sz="2400" dirty="0"/>
              <a:t>Who would take an undefined job?</a:t>
            </a:r>
            <a:endParaRPr lang="en-US" sz="2400" kern="1200" dirty="0">
              <a:solidFill>
                <a:schemeClr val="tx1"/>
              </a:solidFill>
              <a:latin typeface="+mn-lt"/>
              <a:ea typeface="+mn-ea"/>
              <a:cs typeface="+mn-cs"/>
            </a:endParaRPr>
          </a:p>
        </p:txBody>
      </p:sp>
      <p:sp>
        <p:nvSpPr>
          <p:cNvPr id="4" name="object 9">
            <a:extLst>
              <a:ext uri="{FF2B5EF4-FFF2-40B4-BE49-F238E27FC236}">
                <a16:creationId xmlns:a16="http://schemas.microsoft.com/office/drawing/2014/main" id="{3F180838-4C37-02B8-DD37-BE9D747919C9}"/>
              </a:ext>
            </a:extLst>
          </p:cNvPr>
          <p:cNvSpPr>
            <a:spLocks noChangeArrowheads="1"/>
          </p:cNvSpPr>
          <p:nvPr/>
        </p:nvSpPr>
        <p:spPr bwMode="auto">
          <a:xfrm>
            <a:off x="5671585" y="3965789"/>
            <a:ext cx="2231272" cy="192701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588"/>
          </a:p>
        </p:txBody>
      </p:sp>
      <p:sp>
        <p:nvSpPr>
          <p:cNvPr id="5" name="object 10">
            <a:extLst>
              <a:ext uri="{FF2B5EF4-FFF2-40B4-BE49-F238E27FC236}">
                <a16:creationId xmlns:a16="http://schemas.microsoft.com/office/drawing/2014/main" id="{078E8EBD-2D5E-765B-2258-735B3A87B41C}"/>
              </a:ext>
            </a:extLst>
          </p:cNvPr>
          <p:cNvSpPr>
            <a:spLocks noChangeArrowheads="1"/>
          </p:cNvSpPr>
          <p:nvPr/>
        </p:nvSpPr>
        <p:spPr bwMode="auto">
          <a:xfrm>
            <a:off x="8632278" y="3965789"/>
            <a:ext cx="2542687" cy="1927011"/>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588"/>
          </a:p>
        </p:txBody>
      </p:sp>
      <p:sp>
        <p:nvSpPr>
          <p:cNvPr id="7" name="Slide Number Placeholder 6">
            <a:extLst>
              <a:ext uri="{FF2B5EF4-FFF2-40B4-BE49-F238E27FC236}">
                <a16:creationId xmlns:a16="http://schemas.microsoft.com/office/drawing/2014/main" id="{5298C86B-5C9E-3811-F07A-754EF70E3C5E}"/>
              </a:ext>
            </a:extLst>
          </p:cNvPr>
          <p:cNvSpPr>
            <a:spLocks noGrp="1"/>
          </p:cNvSpPr>
          <p:nvPr>
            <p:ph type="sldNum" sz="quarter" idx="12"/>
          </p:nvPr>
        </p:nvSpPr>
        <p:spPr/>
        <p:txBody>
          <a:bodyPr/>
          <a:lstStyle/>
          <a:p>
            <a:fld id="{F782F1BD-A2EE-D14F-82AC-4605CD69DD06}" type="slidenum">
              <a:rPr lang="en-US" smtClean="0"/>
              <a:t>13</a:t>
            </a:fld>
            <a:endParaRPr lang="en-US"/>
          </a:p>
        </p:txBody>
      </p:sp>
    </p:spTree>
    <p:extLst>
      <p:ext uri="{BB962C8B-B14F-4D97-AF65-F5344CB8AC3E}">
        <p14:creationId xmlns:p14="http://schemas.microsoft.com/office/powerpoint/2010/main" val="1135571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58773-909D-845D-7F36-55381660800A}"/>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dirty="0">
                <a:solidFill>
                  <a:schemeClr val="bg1"/>
                </a:solidFill>
              </a:rPr>
              <a:t>2. Identify a prospect</a:t>
            </a:r>
          </a:p>
        </p:txBody>
      </p:sp>
      <p:graphicFrame>
        <p:nvGraphicFramePr>
          <p:cNvPr id="5" name="Content Placeholder 2">
            <a:extLst>
              <a:ext uri="{FF2B5EF4-FFF2-40B4-BE49-F238E27FC236}">
                <a16:creationId xmlns:a16="http://schemas.microsoft.com/office/drawing/2014/main" id="{6AF34644-0526-AB67-F3AB-49140202BEF6}"/>
              </a:ext>
            </a:extLst>
          </p:cNvPr>
          <p:cNvGraphicFramePr>
            <a:graphicFrameLocks noGrp="1"/>
          </p:cNvGraphicFramePr>
          <p:nvPr>
            <p:ph idx="1"/>
            <p:extLst>
              <p:ext uri="{D42A27DB-BD31-4B8C-83A1-F6EECF244321}">
                <p14:modId xmlns:p14="http://schemas.microsoft.com/office/powerpoint/2010/main" val="341726412"/>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2887DFF-C4F3-4C14-8FDD-C3D93198430F}"/>
              </a:ext>
            </a:extLst>
          </p:cNvPr>
          <p:cNvSpPr>
            <a:spLocks noGrp="1"/>
          </p:cNvSpPr>
          <p:nvPr>
            <p:ph type="sldNum" sz="quarter" idx="12"/>
          </p:nvPr>
        </p:nvSpPr>
        <p:spPr/>
        <p:txBody>
          <a:bodyPr/>
          <a:lstStyle/>
          <a:p>
            <a:fld id="{F782F1BD-A2EE-D14F-82AC-4605CD69DD06}" type="slidenum">
              <a:rPr lang="en-US" smtClean="0"/>
              <a:t>14</a:t>
            </a:fld>
            <a:endParaRPr lang="en-US"/>
          </a:p>
        </p:txBody>
      </p:sp>
    </p:spTree>
    <p:extLst>
      <p:ext uri="{BB962C8B-B14F-4D97-AF65-F5344CB8AC3E}">
        <p14:creationId xmlns:p14="http://schemas.microsoft.com/office/powerpoint/2010/main" val="341936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EF932-D02E-8B02-2B0A-2408D21028DA}"/>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dirty="0">
                <a:solidFill>
                  <a:schemeClr val="bg1"/>
                </a:solidFill>
              </a:rPr>
              <a:t>3. Approach and sell</a:t>
            </a:r>
          </a:p>
        </p:txBody>
      </p:sp>
      <p:graphicFrame>
        <p:nvGraphicFramePr>
          <p:cNvPr id="5" name="Content Placeholder 2">
            <a:extLst>
              <a:ext uri="{FF2B5EF4-FFF2-40B4-BE49-F238E27FC236}">
                <a16:creationId xmlns:a16="http://schemas.microsoft.com/office/drawing/2014/main" id="{B34F5BEC-1769-5598-3C21-4909CD79D6D8}"/>
              </a:ext>
            </a:extLst>
          </p:cNvPr>
          <p:cNvGraphicFramePr>
            <a:graphicFrameLocks noGrp="1"/>
          </p:cNvGraphicFramePr>
          <p:nvPr>
            <p:ph idx="1"/>
            <p:extLst>
              <p:ext uri="{D42A27DB-BD31-4B8C-83A1-F6EECF244321}">
                <p14:modId xmlns:p14="http://schemas.microsoft.com/office/powerpoint/2010/main" val="903762082"/>
              </p:ext>
            </p:extLst>
          </p:nvPr>
        </p:nvGraphicFramePr>
        <p:xfrm>
          <a:off x="4820478" y="546652"/>
          <a:ext cx="7245626" cy="5546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1AD7666-0A00-4B79-0067-5A7D0352C124}"/>
              </a:ext>
            </a:extLst>
          </p:cNvPr>
          <p:cNvSpPr>
            <a:spLocks noGrp="1"/>
          </p:cNvSpPr>
          <p:nvPr>
            <p:ph type="sldNum" sz="quarter" idx="12"/>
          </p:nvPr>
        </p:nvSpPr>
        <p:spPr/>
        <p:txBody>
          <a:bodyPr/>
          <a:lstStyle/>
          <a:p>
            <a:fld id="{F782F1BD-A2EE-D14F-82AC-4605CD69DD06}" type="slidenum">
              <a:rPr lang="en-US" smtClean="0"/>
              <a:t>15</a:t>
            </a:fld>
            <a:endParaRPr lang="en-US"/>
          </a:p>
        </p:txBody>
      </p:sp>
    </p:spTree>
    <p:extLst>
      <p:ext uri="{BB962C8B-B14F-4D97-AF65-F5344CB8AC3E}">
        <p14:creationId xmlns:p14="http://schemas.microsoft.com/office/powerpoint/2010/main" val="348100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1D5FD-A724-0CC1-901A-E51277ACD955}"/>
              </a:ext>
            </a:extLst>
          </p:cNvPr>
          <p:cNvSpPr>
            <a:spLocks noGrp="1"/>
          </p:cNvSpPr>
          <p:nvPr>
            <p:ph type="title"/>
          </p:nvPr>
        </p:nvSpPr>
        <p:spPr>
          <a:xfrm>
            <a:off x="645161" y="2564978"/>
            <a:ext cx="3363974" cy="1728044"/>
          </a:xfrm>
          <a:noFill/>
          <a:ln>
            <a:solidFill>
              <a:schemeClr val="bg1"/>
            </a:solidFill>
          </a:ln>
        </p:spPr>
        <p:txBody>
          <a:bodyPr wrap="square">
            <a:normAutofit/>
          </a:bodyPr>
          <a:lstStyle/>
          <a:p>
            <a:r>
              <a:rPr lang="en-US" dirty="0">
                <a:solidFill>
                  <a:schemeClr val="bg1"/>
                </a:solidFill>
              </a:rPr>
              <a:t>4. Train, Mentor, support</a:t>
            </a:r>
          </a:p>
        </p:txBody>
      </p:sp>
      <p:sp>
        <p:nvSpPr>
          <p:cNvPr id="3" name="Content Placeholder 2">
            <a:extLst>
              <a:ext uri="{FF2B5EF4-FFF2-40B4-BE49-F238E27FC236}">
                <a16:creationId xmlns:a16="http://schemas.microsoft.com/office/drawing/2014/main" id="{28A8FCAF-47AC-61F2-3630-2638ADA48E81}"/>
              </a:ext>
            </a:extLst>
          </p:cNvPr>
          <p:cNvSpPr>
            <a:spLocks noGrp="1"/>
          </p:cNvSpPr>
          <p:nvPr>
            <p:ph idx="1"/>
          </p:nvPr>
        </p:nvSpPr>
        <p:spPr>
          <a:xfrm>
            <a:off x="5588000" y="663700"/>
            <a:ext cx="5170921" cy="3527300"/>
          </a:xfrm>
        </p:spPr>
        <p:txBody>
          <a:bodyPr>
            <a:normAutofit/>
          </a:bodyPr>
          <a:lstStyle/>
          <a:p>
            <a:r>
              <a:rPr lang="en-US" sz="2400" dirty="0">
                <a:solidFill>
                  <a:schemeClr val="tx2"/>
                </a:solidFill>
              </a:rPr>
              <a:t>EDGE</a:t>
            </a:r>
          </a:p>
          <a:p>
            <a:r>
              <a:rPr lang="en-US" sz="2400" dirty="0">
                <a:solidFill>
                  <a:schemeClr val="tx2"/>
                </a:solidFill>
              </a:rPr>
              <a:t>Don’t forget all the great training opportunities provided by BSA</a:t>
            </a:r>
          </a:p>
          <a:p>
            <a:r>
              <a:rPr lang="en-US" sz="2400" dirty="0">
                <a:solidFill>
                  <a:schemeClr val="tx2"/>
                </a:solidFill>
              </a:rPr>
              <a:t>Many adults want to be mentored and they want to contribute</a:t>
            </a:r>
          </a:p>
          <a:p>
            <a:r>
              <a:rPr lang="en-US" sz="2400" dirty="0">
                <a:solidFill>
                  <a:schemeClr val="tx2"/>
                </a:solidFill>
              </a:rPr>
              <a:t>Let them do their job – in compliance with the Guide to Safe Scouting</a:t>
            </a:r>
          </a:p>
          <a:p>
            <a:r>
              <a:rPr lang="en-US" sz="2400" dirty="0">
                <a:solidFill>
                  <a:schemeClr val="tx2"/>
                </a:solidFill>
              </a:rPr>
              <a:t>Periodic check-ins with feedback</a:t>
            </a:r>
          </a:p>
        </p:txBody>
      </p:sp>
      <p:pic>
        <p:nvPicPr>
          <p:cNvPr id="4" name="Picture 2" descr="Cub Scout Leader Training — Oregon Trail Council, BSA">
            <a:extLst>
              <a:ext uri="{FF2B5EF4-FFF2-40B4-BE49-F238E27FC236}">
                <a16:creationId xmlns:a16="http://schemas.microsoft.com/office/drawing/2014/main" id="{E18141FC-1C2B-F503-C21E-193A9CDF64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8000" y="4805813"/>
            <a:ext cx="4752621" cy="1699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337202-07A1-7466-73F9-DA311CDF6916}"/>
              </a:ext>
            </a:extLst>
          </p:cNvPr>
          <p:cNvSpPr>
            <a:spLocks noGrp="1"/>
          </p:cNvSpPr>
          <p:nvPr>
            <p:ph type="sldNum" sz="quarter" idx="12"/>
          </p:nvPr>
        </p:nvSpPr>
        <p:spPr/>
        <p:txBody>
          <a:bodyPr/>
          <a:lstStyle/>
          <a:p>
            <a:fld id="{F782F1BD-A2EE-D14F-82AC-4605CD69DD06}" type="slidenum">
              <a:rPr lang="en-US" smtClean="0"/>
              <a:t>16</a:t>
            </a:fld>
            <a:endParaRPr lang="en-US"/>
          </a:p>
        </p:txBody>
      </p:sp>
    </p:spTree>
    <p:extLst>
      <p:ext uri="{BB962C8B-B14F-4D97-AF65-F5344CB8AC3E}">
        <p14:creationId xmlns:p14="http://schemas.microsoft.com/office/powerpoint/2010/main" val="1506753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3937C-4668-2F05-0173-0D8A9D911679}"/>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dirty="0">
                <a:solidFill>
                  <a:schemeClr val="bg1"/>
                </a:solidFill>
              </a:rPr>
              <a:t>5. Recognize</a:t>
            </a:r>
          </a:p>
        </p:txBody>
      </p:sp>
      <p:graphicFrame>
        <p:nvGraphicFramePr>
          <p:cNvPr id="5" name="Content Placeholder 2">
            <a:extLst>
              <a:ext uri="{FF2B5EF4-FFF2-40B4-BE49-F238E27FC236}">
                <a16:creationId xmlns:a16="http://schemas.microsoft.com/office/drawing/2014/main" id="{998AF64C-4241-DB7F-53BC-3AB9820AFC05}"/>
              </a:ext>
            </a:extLst>
          </p:cNvPr>
          <p:cNvGraphicFramePr>
            <a:graphicFrameLocks noGrp="1"/>
          </p:cNvGraphicFramePr>
          <p:nvPr>
            <p:ph idx="1"/>
            <p:extLst>
              <p:ext uri="{D42A27DB-BD31-4B8C-83A1-F6EECF244321}">
                <p14:modId xmlns:p14="http://schemas.microsoft.com/office/powerpoint/2010/main" val="169891145"/>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4169E72-D040-C285-354F-8831E4E6EB43}"/>
              </a:ext>
            </a:extLst>
          </p:cNvPr>
          <p:cNvSpPr>
            <a:spLocks noGrp="1"/>
          </p:cNvSpPr>
          <p:nvPr>
            <p:ph type="sldNum" sz="quarter" idx="12"/>
          </p:nvPr>
        </p:nvSpPr>
        <p:spPr/>
        <p:txBody>
          <a:bodyPr/>
          <a:lstStyle/>
          <a:p>
            <a:fld id="{F782F1BD-A2EE-D14F-82AC-4605CD69DD06}" type="slidenum">
              <a:rPr lang="en-US" smtClean="0"/>
              <a:t>17</a:t>
            </a:fld>
            <a:endParaRPr lang="en-US"/>
          </a:p>
        </p:txBody>
      </p:sp>
    </p:spTree>
    <p:extLst>
      <p:ext uri="{BB962C8B-B14F-4D97-AF65-F5344CB8AC3E}">
        <p14:creationId xmlns:p14="http://schemas.microsoft.com/office/powerpoint/2010/main" val="2774378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2E76-ACA8-A002-D24D-9F0A2935026C}"/>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Recognition</a:t>
            </a:r>
          </a:p>
        </p:txBody>
      </p:sp>
      <p:pic>
        <p:nvPicPr>
          <p:cNvPr id="5" name="Content Placeholder 4">
            <a:extLst>
              <a:ext uri="{FF2B5EF4-FFF2-40B4-BE49-F238E27FC236}">
                <a16:creationId xmlns:a16="http://schemas.microsoft.com/office/drawing/2014/main" id="{F3CF738B-48BE-69DB-834D-76BEC8EF02AC}"/>
              </a:ext>
            </a:extLst>
          </p:cNvPr>
          <p:cNvPicPr>
            <a:picLocks noGrp="1" noChangeAspect="1"/>
          </p:cNvPicPr>
          <p:nvPr>
            <p:ph idx="1"/>
          </p:nvPr>
        </p:nvPicPr>
        <p:blipFill>
          <a:blip r:embed="rId3"/>
          <a:stretch>
            <a:fillRect/>
          </a:stretch>
        </p:blipFill>
        <p:spPr>
          <a:xfrm>
            <a:off x="7996090" y="562464"/>
            <a:ext cx="3408849" cy="3391805"/>
          </a:xfrm>
          <a:prstGeom prst="rect">
            <a:avLst/>
          </a:prstGeom>
        </p:spPr>
      </p:pic>
      <p:pic>
        <p:nvPicPr>
          <p:cNvPr id="6" name="Picture 5">
            <a:extLst>
              <a:ext uri="{FF2B5EF4-FFF2-40B4-BE49-F238E27FC236}">
                <a16:creationId xmlns:a16="http://schemas.microsoft.com/office/drawing/2014/main" id="{0AB12B00-74E3-7380-9E5C-3F85A3C0A074}"/>
              </a:ext>
            </a:extLst>
          </p:cNvPr>
          <p:cNvPicPr>
            <a:picLocks noChangeAspect="1"/>
          </p:cNvPicPr>
          <p:nvPr/>
        </p:nvPicPr>
        <p:blipFill>
          <a:blip r:embed="rId4"/>
          <a:stretch>
            <a:fillRect/>
          </a:stretch>
        </p:blipFill>
        <p:spPr>
          <a:xfrm>
            <a:off x="787061" y="1380795"/>
            <a:ext cx="3430863" cy="1715431"/>
          </a:xfrm>
          <a:prstGeom prst="rect">
            <a:avLst/>
          </a:prstGeom>
        </p:spPr>
      </p:pic>
      <p:pic>
        <p:nvPicPr>
          <p:cNvPr id="4" name="Picture 3">
            <a:extLst>
              <a:ext uri="{FF2B5EF4-FFF2-40B4-BE49-F238E27FC236}">
                <a16:creationId xmlns:a16="http://schemas.microsoft.com/office/drawing/2014/main" id="{1E4EE8E2-F3B5-FFD5-2340-E0861377AC45}"/>
              </a:ext>
            </a:extLst>
          </p:cNvPr>
          <p:cNvPicPr>
            <a:picLocks noChangeAspect="1"/>
          </p:cNvPicPr>
          <p:nvPr/>
        </p:nvPicPr>
        <p:blipFill>
          <a:blip r:embed="rId5"/>
          <a:stretch>
            <a:fillRect/>
          </a:stretch>
        </p:blipFill>
        <p:spPr>
          <a:xfrm>
            <a:off x="4392507" y="866911"/>
            <a:ext cx="3429000" cy="2743200"/>
          </a:xfrm>
          <a:prstGeom prst="rect">
            <a:avLst/>
          </a:prstGeom>
        </p:spPr>
      </p:pic>
      <p:sp>
        <p:nvSpPr>
          <p:cNvPr id="7" name="Slide Number Placeholder 6">
            <a:extLst>
              <a:ext uri="{FF2B5EF4-FFF2-40B4-BE49-F238E27FC236}">
                <a16:creationId xmlns:a16="http://schemas.microsoft.com/office/drawing/2014/main" id="{37120984-912D-66F1-43E9-538E7AE2EE73}"/>
              </a:ext>
            </a:extLst>
          </p:cNvPr>
          <p:cNvSpPr>
            <a:spLocks noGrp="1"/>
          </p:cNvSpPr>
          <p:nvPr>
            <p:ph type="sldNum" sz="quarter" idx="12"/>
          </p:nvPr>
        </p:nvSpPr>
        <p:spPr/>
        <p:txBody>
          <a:bodyPr/>
          <a:lstStyle/>
          <a:p>
            <a:fld id="{F782F1BD-A2EE-D14F-82AC-4605CD69DD06}" type="slidenum">
              <a:rPr lang="en-US" smtClean="0"/>
              <a:t>18</a:t>
            </a:fld>
            <a:endParaRPr lang="en-US"/>
          </a:p>
        </p:txBody>
      </p:sp>
    </p:spTree>
    <p:extLst>
      <p:ext uri="{BB962C8B-B14F-4D97-AF65-F5344CB8AC3E}">
        <p14:creationId xmlns:p14="http://schemas.microsoft.com/office/powerpoint/2010/main" val="4278355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9" name="object 4">
            <a:extLst>
              <a:ext uri="{FF2B5EF4-FFF2-40B4-BE49-F238E27FC236}">
                <a16:creationId xmlns:a16="http://schemas.microsoft.com/office/drawing/2014/main" id="{E0124B5D-7FAB-0FCD-A4D3-66A4EAEE296C}"/>
              </a:ext>
            </a:extLst>
          </p:cNvPr>
          <p:cNvSpPr>
            <a:spLocks noChangeArrowheads="1"/>
          </p:cNvSpPr>
          <p:nvPr/>
        </p:nvSpPr>
        <p:spPr bwMode="auto">
          <a:xfrm>
            <a:off x="3079386" y="2575039"/>
            <a:ext cx="2095500" cy="180344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588"/>
          </a:p>
        </p:txBody>
      </p:sp>
      <p:pic>
        <p:nvPicPr>
          <p:cNvPr id="17420" name="Picture 2" descr="Nestle 100 Grand Bar - 1.5 oz">
            <a:extLst>
              <a:ext uri="{FF2B5EF4-FFF2-40B4-BE49-F238E27FC236}">
                <a16:creationId xmlns:a16="http://schemas.microsoft.com/office/drawing/2014/main" id="{DBF57DCA-B7C0-6352-B715-33A315676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038" y="5081104"/>
            <a:ext cx="5374429" cy="134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0E06849B-7A91-8A66-8832-821259DC06CD}"/>
              </a:ext>
            </a:extLst>
          </p:cNvPr>
          <p:cNvSpPr>
            <a:spLocks noGrp="1"/>
          </p:cNvSpPr>
          <p:nvPr>
            <p:ph type="title"/>
          </p:nvPr>
        </p:nvSpPr>
        <p:spPr/>
        <p:txBody>
          <a:bodyPr/>
          <a:lstStyle/>
          <a:p>
            <a:r>
              <a:rPr lang="en-US" dirty="0"/>
              <a:t>recognition</a:t>
            </a:r>
          </a:p>
        </p:txBody>
      </p:sp>
      <p:pic>
        <p:nvPicPr>
          <p:cNvPr id="6" name="Picture 5">
            <a:extLst>
              <a:ext uri="{FF2B5EF4-FFF2-40B4-BE49-F238E27FC236}">
                <a16:creationId xmlns:a16="http://schemas.microsoft.com/office/drawing/2014/main" id="{C4A49780-B6A6-2898-4658-858DE8B902EE}"/>
              </a:ext>
            </a:extLst>
          </p:cNvPr>
          <p:cNvPicPr>
            <a:picLocks noChangeAspect="1"/>
          </p:cNvPicPr>
          <p:nvPr/>
        </p:nvPicPr>
        <p:blipFill>
          <a:blip r:embed="rId5"/>
          <a:stretch>
            <a:fillRect/>
          </a:stretch>
        </p:blipFill>
        <p:spPr>
          <a:xfrm>
            <a:off x="779447" y="3932687"/>
            <a:ext cx="1851085" cy="2468113"/>
          </a:xfrm>
          <a:prstGeom prst="rect">
            <a:avLst/>
          </a:prstGeom>
        </p:spPr>
      </p:pic>
      <p:pic>
        <p:nvPicPr>
          <p:cNvPr id="8" name="Picture 7">
            <a:extLst>
              <a:ext uri="{FF2B5EF4-FFF2-40B4-BE49-F238E27FC236}">
                <a16:creationId xmlns:a16="http://schemas.microsoft.com/office/drawing/2014/main" id="{F7398FF5-25E7-A3FD-DEE8-C30A3BD83106}"/>
              </a:ext>
            </a:extLst>
          </p:cNvPr>
          <p:cNvPicPr>
            <a:picLocks noChangeAspect="1"/>
          </p:cNvPicPr>
          <p:nvPr/>
        </p:nvPicPr>
        <p:blipFill>
          <a:blip r:embed="rId6"/>
          <a:stretch>
            <a:fillRect/>
          </a:stretch>
        </p:blipFill>
        <p:spPr>
          <a:xfrm>
            <a:off x="1189911" y="2678908"/>
            <a:ext cx="1013198" cy="1013198"/>
          </a:xfrm>
          <a:prstGeom prst="rect">
            <a:avLst/>
          </a:prstGeom>
        </p:spPr>
      </p:pic>
      <p:pic>
        <p:nvPicPr>
          <p:cNvPr id="11" name="Picture 10">
            <a:extLst>
              <a:ext uri="{FF2B5EF4-FFF2-40B4-BE49-F238E27FC236}">
                <a16:creationId xmlns:a16="http://schemas.microsoft.com/office/drawing/2014/main" id="{A96260CA-10F9-77E6-9AAD-DECC1ED68A4D}"/>
              </a:ext>
            </a:extLst>
          </p:cNvPr>
          <p:cNvPicPr>
            <a:picLocks noChangeAspect="1"/>
          </p:cNvPicPr>
          <p:nvPr/>
        </p:nvPicPr>
        <p:blipFill>
          <a:blip r:embed="rId7"/>
          <a:stretch>
            <a:fillRect/>
          </a:stretch>
        </p:blipFill>
        <p:spPr>
          <a:xfrm>
            <a:off x="5362398" y="2678908"/>
            <a:ext cx="2780421" cy="1853614"/>
          </a:xfrm>
          <a:prstGeom prst="rect">
            <a:avLst/>
          </a:prstGeom>
        </p:spPr>
      </p:pic>
      <p:pic>
        <p:nvPicPr>
          <p:cNvPr id="13" name="Picture 12">
            <a:extLst>
              <a:ext uri="{FF2B5EF4-FFF2-40B4-BE49-F238E27FC236}">
                <a16:creationId xmlns:a16="http://schemas.microsoft.com/office/drawing/2014/main" id="{C40BA173-6A2A-5565-FD26-E830051BCB74}"/>
              </a:ext>
            </a:extLst>
          </p:cNvPr>
          <p:cNvPicPr>
            <a:picLocks noChangeAspect="1"/>
          </p:cNvPicPr>
          <p:nvPr/>
        </p:nvPicPr>
        <p:blipFill>
          <a:blip r:embed="rId8"/>
          <a:stretch>
            <a:fillRect/>
          </a:stretch>
        </p:blipFill>
        <p:spPr>
          <a:xfrm>
            <a:off x="8331762" y="2366678"/>
            <a:ext cx="3258204" cy="2521035"/>
          </a:xfrm>
          <a:prstGeom prst="rect">
            <a:avLst/>
          </a:prstGeom>
        </p:spPr>
      </p:pic>
      <p:sp>
        <p:nvSpPr>
          <p:cNvPr id="3" name="Slide Number Placeholder 2">
            <a:extLst>
              <a:ext uri="{FF2B5EF4-FFF2-40B4-BE49-F238E27FC236}">
                <a16:creationId xmlns:a16="http://schemas.microsoft.com/office/drawing/2014/main" id="{914F8FA4-F684-9373-549B-2381041C7122}"/>
              </a:ext>
            </a:extLst>
          </p:cNvPr>
          <p:cNvSpPr>
            <a:spLocks noGrp="1"/>
          </p:cNvSpPr>
          <p:nvPr>
            <p:ph type="sldNum" sz="quarter" idx="12"/>
          </p:nvPr>
        </p:nvSpPr>
        <p:spPr/>
        <p:txBody>
          <a:bodyPr/>
          <a:lstStyle/>
          <a:p>
            <a:fld id="{F782F1BD-A2EE-D14F-82AC-4605CD69DD06}"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5980-7AE3-768F-9E8D-C27BB910F585}"/>
              </a:ext>
            </a:extLst>
          </p:cNvPr>
          <p:cNvSpPr>
            <a:spLocks noGrp="1"/>
          </p:cNvSpPr>
          <p:nvPr>
            <p:ph type="title"/>
          </p:nvPr>
        </p:nvSpPr>
        <p:spPr>
          <a:xfrm>
            <a:off x="852407" y="1310664"/>
            <a:ext cx="4107489" cy="4053840"/>
          </a:xfrm>
          <a:prstGeom prst="ellipse">
            <a:avLst/>
          </a:prstGeom>
          <a:solidFill>
            <a:schemeClr val="accent2">
              <a:lumMod val="75000"/>
            </a:schemeClr>
          </a:solidFill>
          <a:ln>
            <a:noFill/>
          </a:ln>
        </p:spPr>
        <p:txBody>
          <a:bodyPr>
            <a:normAutofit/>
          </a:bodyPr>
          <a:lstStyle/>
          <a:p>
            <a:r>
              <a:rPr lang="en-US" sz="2600" dirty="0">
                <a:solidFill>
                  <a:srgbClr val="FFFFFF"/>
                </a:solidFill>
              </a:rPr>
              <a:t>Assumptions about volunteers</a:t>
            </a:r>
          </a:p>
        </p:txBody>
      </p:sp>
      <p:sp>
        <p:nvSpPr>
          <p:cNvPr id="3" name="Content Placeholder 2">
            <a:extLst>
              <a:ext uri="{FF2B5EF4-FFF2-40B4-BE49-F238E27FC236}">
                <a16:creationId xmlns:a16="http://schemas.microsoft.com/office/drawing/2014/main" id="{69F31B7B-223D-CA97-5D33-35818827971F}"/>
              </a:ext>
            </a:extLst>
          </p:cNvPr>
          <p:cNvSpPr>
            <a:spLocks noGrp="1"/>
          </p:cNvSpPr>
          <p:nvPr>
            <p:ph idx="1"/>
          </p:nvPr>
        </p:nvSpPr>
        <p:spPr>
          <a:xfrm>
            <a:off x="5591695" y="1402080"/>
            <a:ext cx="5320696" cy="4053840"/>
          </a:xfrm>
        </p:spPr>
        <p:txBody>
          <a:bodyPr anchor="ctr">
            <a:normAutofit/>
          </a:bodyPr>
          <a:lstStyle/>
          <a:p>
            <a:r>
              <a:rPr lang="en-US" sz="2800" dirty="0">
                <a:latin typeface="+mj-lt"/>
              </a:rPr>
              <a:t>Want to be helpful, but don’t always know how</a:t>
            </a:r>
          </a:p>
          <a:p>
            <a:r>
              <a:rPr lang="en-US" sz="2800" dirty="0">
                <a:latin typeface="+mj-lt"/>
              </a:rPr>
              <a:t>Should have a clear job description and goals</a:t>
            </a:r>
          </a:p>
          <a:p>
            <a:r>
              <a:rPr lang="en-US" sz="2800" dirty="0">
                <a:latin typeface="+mj-lt"/>
              </a:rPr>
              <a:t>Expect to spend a reasonable amount of time volunteering</a:t>
            </a:r>
          </a:p>
          <a:p>
            <a:r>
              <a:rPr lang="en-US" sz="2800" dirty="0">
                <a:latin typeface="+mj-lt"/>
              </a:rPr>
              <a:t>Should delegate but…</a:t>
            </a:r>
          </a:p>
          <a:p>
            <a:r>
              <a:rPr lang="en-US" sz="2800" dirty="0">
                <a:latin typeface="+mj-lt"/>
              </a:rPr>
              <a:t>Are not necessarily leaders</a:t>
            </a:r>
          </a:p>
        </p:txBody>
      </p:sp>
      <p:sp>
        <p:nvSpPr>
          <p:cNvPr id="5" name="Slide Number Placeholder 4">
            <a:extLst>
              <a:ext uri="{FF2B5EF4-FFF2-40B4-BE49-F238E27FC236}">
                <a16:creationId xmlns:a16="http://schemas.microsoft.com/office/drawing/2014/main" id="{ADBE88B3-F7CD-1B5C-C453-8FA2F10EA5FB}"/>
              </a:ext>
            </a:extLst>
          </p:cNvPr>
          <p:cNvSpPr>
            <a:spLocks noGrp="1"/>
          </p:cNvSpPr>
          <p:nvPr>
            <p:ph type="sldNum" sz="quarter" idx="12"/>
          </p:nvPr>
        </p:nvSpPr>
        <p:spPr/>
        <p:txBody>
          <a:bodyPr/>
          <a:lstStyle/>
          <a:p>
            <a:fld id="{F782F1BD-A2EE-D14F-82AC-4605CD69DD06}" type="slidenum">
              <a:rPr lang="en-US" smtClean="0"/>
              <a:t>2</a:t>
            </a:fld>
            <a:endParaRPr lang="en-US"/>
          </a:p>
        </p:txBody>
      </p:sp>
    </p:spTree>
    <p:extLst>
      <p:ext uri="{BB962C8B-B14F-4D97-AF65-F5344CB8AC3E}">
        <p14:creationId xmlns:p14="http://schemas.microsoft.com/office/powerpoint/2010/main" val="1701872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F2A0E15-EB4F-0C07-0D0F-A7FB1038796D}"/>
              </a:ext>
            </a:extLst>
          </p:cNvPr>
          <p:cNvSpPr>
            <a:spLocks noGrp="1"/>
          </p:cNvSpPr>
          <p:nvPr>
            <p:ph type="title"/>
          </p:nvPr>
        </p:nvSpPr>
        <p:spPr>
          <a:xfrm>
            <a:off x="829781" y="2708804"/>
            <a:ext cx="3698803" cy="1440394"/>
          </a:xfrm>
          <a:noFill/>
          <a:ln>
            <a:solidFill>
              <a:schemeClr val="tx1"/>
            </a:solidFill>
          </a:ln>
        </p:spPr>
        <p:txBody>
          <a:bodyPr vert="horz" lIns="182880" tIns="182880" rIns="182880" bIns="182880" rtlCol="0" anchor="ctr">
            <a:normAutofit/>
          </a:bodyPr>
          <a:lstStyle/>
          <a:p>
            <a:r>
              <a:rPr lang="en-US" altLang="en-US" sz="2400" kern="1200" cap="all" spc="200" baseline="0" dirty="0">
                <a:solidFill>
                  <a:schemeClr val="tx1"/>
                </a:solidFill>
                <a:latin typeface="+mj-lt"/>
                <a:ea typeface="+mj-ea"/>
                <a:cs typeface="+mj-cs"/>
              </a:rPr>
              <a:t>SAMPLE Position Description: Popcorn Kernel</a:t>
            </a:r>
          </a:p>
        </p:txBody>
      </p:sp>
      <p:sp>
        <p:nvSpPr>
          <p:cNvPr id="14343" name="Rectangle 14342">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B799E1-58BB-BCB5-71D2-3D571B740A0B}"/>
              </a:ext>
            </a:extLst>
          </p:cNvPr>
          <p:cNvSpPr/>
          <p:nvPr/>
        </p:nvSpPr>
        <p:spPr>
          <a:xfrm>
            <a:off x="6049182" y="802638"/>
            <a:ext cx="5408696" cy="5252722"/>
          </a:xfrm>
          <a:prstGeom prst="rect">
            <a:avLst/>
          </a:prstGeom>
        </p:spPr>
        <p:txBody>
          <a:bodyPr vert="horz" lIns="91440" tIns="45720" rIns="91440" bIns="45720" rtlCol="0" anchor="ctr">
            <a:normAutofit/>
          </a:bodyPr>
          <a:lstStyle/>
          <a:p>
            <a:pPr marL="138680" indent="-228600" defTabSz="914400">
              <a:spcBef>
                <a:spcPts val="1000"/>
              </a:spcBef>
              <a:spcAft>
                <a:spcPts val="600"/>
              </a:spcAft>
              <a:buClr>
                <a:schemeClr val="accent2"/>
              </a:buClr>
              <a:buFont typeface="Arial" panose="020B0604020202020204" pitchFamily="34" charset="0"/>
              <a:buChar char="•"/>
              <a:defRPr/>
            </a:pPr>
            <a:r>
              <a:rPr lang="en-US" sz="2000" dirty="0">
                <a:solidFill>
                  <a:schemeClr val="bg1"/>
                </a:solidFill>
              </a:rPr>
              <a:t>Attend a Popcorn Kernel Training in August</a:t>
            </a:r>
          </a:p>
          <a:p>
            <a:pPr marL="138680" indent="-228600" defTabSz="914400">
              <a:spcBef>
                <a:spcPts val="1000"/>
              </a:spcBef>
              <a:spcAft>
                <a:spcPts val="600"/>
              </a:spcAft>
              <a:buClr>
                <a:schemeClr val="accent2"/>
              </a:buClr>
              <a:buFont typeface="Arial" panose="020B0604020202020204" pitchFamily="34" charset="0"/>
              <a:buChar char="•"/>
              <a:defRPr/>
            </a:pPr>
            <a:r>
              <a:rPr lang="en-US" sz="2000" dirty="0">
                <a:solidFill>
                  <a:schemeClr val="bg1"/>
                </a:solidFill>
              </a:rPr>
              <a:t>Communicate with the treasurer, driver, and storefront sales coordinator</a:t>
            </a:r>
          </a:p>
          <a:p>
            <a:pPr marL="138680" indent="-228600" defTabSz="914400">
              <a:spcBef>
                <a:spcPts val="1000"/>
              </a:spcBef>
              <a:spcAft>
                <a:spcPts val="600"/>
              </a:spcAft>
              <a:buClr>
                <a:schemeClr val="accent2"/>
              </a:buClr>
              <a:buFont typeface="Arial" panose="020B0604020202020204" pitchFamily="34" charset="0"/>
              <a:buChar char="•"/>
              <a:defRPr/>
            </a:pPr>
            <a:r>
              <a:rPr lang="en-US" sz="2000" dirty="0">
                <a:solidFill>
                  <a:schemeClr val="bg1"/>
                </a:solidFill>
              </a:rPr>
              <a:t>With your committee, set sales goals and a timeline</a:t>
            </a:r>
          </a:p>
          <a:p>
            <a:pPr marL="138680" indent="-228600" defTabSz="914400">
              <a:spcBef>
                <a:spcPts val="1000"/>
              </a:spcBef>
              <a:spcAft>
                <a:spcPts val="600"/>
              </a:spcAft>
              <a:buClr>
                <a:schemeClr val="accent2"/>
              </a:buClr>
              <a:buFont typeface="Arial" panose="020B0604020202020204" pitchFamily="34" charset="0"/>
              <a:buChar char="•"/>
              <a:defRPr/>
            </a:pPr>
            <a:r>
              <a:rPr lang="en-US" sz="2000" dirty="0">
                <a:solidFill>
                  <a:schemeClr val="bg1"/>
                </a:solidFill>
              </a:rPr>
              <a:t>Update and distribute the parent handout and order forms</a:t>
            </a:r>
          </a:p>
          <a:p>
            <a:pPr marL="138680" indent="-228600" defTabSz="914400">
              <a:spcBef>
                <a:spcPts val="1000"/>
              </a:spcBef>
              <a:spcAft>
                <a:spcPts val="600"/>
              </a:spcAft>
              <a:buClr>
                <a:schemeClr val="accent2"/>
              </a:buClr>
              <a:buFont typeface="Arial" panose="020B0604020202020204" pitchFamily="34" charset="0"/>
              <a:buChar char="•"/>
              <a:defRPr/>
            </a:pPr>
            <a:r>
              <a:rPr lang="en-US" sz="2000" dirty="0">
                <a:solidFill>
                  <a:schemeClr val="bg1"/>
                </a:solidFill>
              </a:rPr>
              <a:t>Announce details at our September Court of Honor</a:t>
            </a:r>
          </a:p>
          <a:p>
            <a:pPr marL="138680" indent="-228600" defTabSz="914400">
              <a:spcBef>
                <a:spcPts val="1000"/>
              </a:spcBef>
              <a:spcAft>
                <a:spcPts val="600"/>
              </a:spcAft>
              <a:buClr>
                <a:schemeClr val="accent2"/>
              </a:buClr>
              <a:buFont typeface="Arial" panose="020B0604020202020204" pitchFamily="34" charset="0"/>
              <a:buChar char="•"/>
              <a:defRPr/>
            </a:pPr>
            <a:r>
              <a:rPr lang="en-US" sz="2000" dirty="0">
                <a:solidFill>
                  <a:schemeClr val="bg1"/>
                </a:solidFill>
              </a:rPr>
              <a:t>Send reminders about important dates</a:t>
            </a:r>
          </a:p>
          <a:p>
            <a:pPr marL="138680" indent="-228600" defTabSz="914400">
              <a:spcBef>
                <a:spcPts val="1000"/>
              </a:spcBef>
              <a:spcAft>
                <a:spcPts val="600"/>
              </a:spcAft>
              <a:buClr>
                <a:schemeClr val="accent2"/>
              </a:buClr>
              <a:buFont typeface="Arial" panose="020B0604020202020204" pitchFamily="34" charset="0"/>
              <a:buChar char="•"/>
              <a:defRPr/>
            </a:pPr>
            <a:r>
              <a:rPr lang="en-US" sz="2000" dirty="0">
                <a:solidFill>
                  <a:schemeClr val="bg1"/>
                </a:solidFill>
              </a:rPr>
              <a:t>Place the popcorn orders and prize orders</a:t>
            </a:r>
          </a:p>
          <a:p>
            <a:pPr marL="138680" indent="-228600" defTabSz="914400">
              <a:spcBef>
                <a:spcPts val="1000"/>
              </a:spcBef>
              <a:spcAft>
                <a:spcPts val="600"/>
              </a:spcAft>
              <a:buClr>
                <a:schemeClr val="accent2"/>
              </a:buClr>
              <a:buFont typeface="Arial" panose="020B0604020202020204" pitchFamily="34" charset="0"/>
              <a:buChar char="•"/>
              <a:defRPr/>
            </a:pPr>
            <a:r>
              <a:rPr lang="en-US" sz="2000" dirty="0">
                <a:solidFill>
                  <a:schemeClr val="bg1"/>
                </a:solidFill>
              </a:rPr>
              <a:t>Distribute prizes in November</a:t>
            </a:r>
          </a:p>
        </p:txBody>
      </p:sp>
      <p:sp>
        <p:nvSpPr>
          <p:cNvPr id="3" name="Slide Number Placeholder 2">
            <a:extLst>
              <a:ext uri="{FF2B5EF4-FFF2-40B4-BE49-F238E27FC236}">
                <a16:creationId xmlns:a16="http://schemas.microsoft.com/office/drawing/2014/main" id="{CEDF1E35-7703-471A-66EB-7F8458A2BC11}"/>
              </a:ext>
            </a:extLst>
          </p:cNvPr>
          <p:cNvSpPr>
            <a:spLocks noGrp="1"/>
          </p:cNvSpPr>
          <p:nvPr>
            <p:ph type="sldNum" sz="quarter" idx="12"/>
          </p:nvPr>
        </p:nvSpPr>
        <p:spPr/>
        <p:txBody>
          <a:bodyPr/>
          <a:lstStyle/>
          <a:p>
            <a:fld id="{F782F1BD-A2EE-D14F-82AC-4605CD69DD06}" type="slidenum">
              <a:rPr lang="en-US" smtClean="0"/>
              <a:t>20</a:t>
            </a:fld>
            <a:endParaRPr lang="en-US"/>
          </a:p>
        </p:txBody>
      </p:sp>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B671E93-4B8D-286C-9899-D21F54180458}"/>
              </a:ext>
            </a:extLst>
          </p:cNvPr>
          <p:cNvSpPr/>
          <p:nvPr/>
        </p:nvSpPr>
        <p:spPr>
          <a:xfrm>
            <a:off x="965201" y="2638425"/>
            <a:ext cx="10261599" cy="653719"/>
          </a:xfrm>
          <a:prstGeom prst="roundRect">
            <a:avLst>
              <a:gd name="adj" fmla="val 10000"/>
            </a:avLst>
          </a:prstGeom>
          <a:solidFill>
            <a:schemeClr val="tx1">
              <a:lumMod val="50000"/>
              <a:lumOff val="50000"/>
            </a:schemeClr>
          </a:solidFill>
        </p:spPr>
        <p:style>
          <a:lnRef idx="0">
            <a:schemeClr val="lt1">
              <a:alpha val="0"/>
              <a:hueOff val="0"/>
              <a:satOff val="0"/>
              <a:lumOff val="0"/>
              <a:alphaOff val="0"/>
            </a:schemeClr>
          </a:lnRef>
          <a:fillRef idx="1">
            <a:schemeClr val="accent2">
              <a:hueOff val="-3450630"/>
              <a:satOff val="15286"/>
              <a:lumOff val="-5621"/>
              <a:alphaOff val="0"/>
            </a:schemeClr>
          </a:fillRef>
          <a:effectRef idx="0">
            <a:schemeClr val="accent2">
              <a:hueOff val="-3450630"/>
              <a:satOff val="15286"/>
              <a:lumOff val="-5621"/>
              <a:alphaOff val="0"/>
            </a:schemeClr>
          </a:effectRef>
          <a:fontRef idx="minor"/>
        </p:style>
        <p:txBody>
          <a:bodyPr/>
          <a:lstStyle/>
          <a:p>
            <a:endParaRPr lang="en-US" dirty="0"/>
          </a:p>
        </p:txBody>
      </p:sp>
      <p:sp>
        <p:nvSpPr>
          <p:cNvPr id="13314" name="Title 1">
            <a:extLst>
              <a:ext uri="{FF2B5EF4-FFF2-40B4-BE49-F238E27FC236}">
                <a16:creationId xmlns:a16="http://schemas.microsoft.com/office/drawing/2014/main" id="{B2E9C5CD-7841-717A-9DEB-22C0445219FB}"/>
              </a:ext>
            </a:extLst>
          </p:cNvPr>
          <p:cNvSpPr>
            <a:spLocks noGrp="1"/>
          </p:cNvSpPr>
          <p:nvPr>
            <p:ph type="title"/>
          </p:nvPr>
        </p:nvSpPr>
        <p:spPr/>
        <p:txBody>
          <a:bodyPr vert="horz" lIns="182880" tIns="182880" rIns="182880" bIns="182880" rtlCol="0" anchor="ctr">
            <a:normAutofit/>
          </a:bodyPr>
          <a:lstStyle/>
          <a:p>
            <a:r>
              <a:rPr lang="en-US" altLang="en-US"/>
              <a:t>Approach and Sell</a:t>
            </a:r>
          </a:p>
        </p:txBody>
      </p:sp>
      <p:graphicFrame>
        <p:nvGraphicFramePr>
          <p:cNvPr id="13318" name="TextBox 2">
            <a:extLst>
              <a:ext uri="{FF2B5EF4-FFF2-40B4-BE49-F238E27FC236}">
                <a16:creationId xmlns:a16="http://schemas.microsoft.com/office/drawing/2014/main" id="{53FA662F-F5B7-E12A-701B-7C20EF4B199B}"/>
              </a:ext>
            </a:extLst>
          </p:cNvPr>
          <p:cNvGraphicFramePr/>
          <p:nvPr>
            <p:extLst>
              <p:ext uri="{D42A27DB-BD31-4B8C-83A1-F6EECF244321}">
                <p14:modId xmlns:p14="http://schemas.microsoft.com/office/powerpoint/2010/main" val="1015725655"/>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4B59966-4AB5-113F-9032-608BFE4FA043}"/>
              </a:ext>
            </a:extLst>
          </p:cNvPr>
          <p:cNvSpPr>
            <a:spLocks noGrp="1"/>
          </p:cNvSpPr>
          <p:nvPr>
            <p:ph type="sldNum" sz="quarter" idx="12"/>
          </p:nvPr>
        </p:nvSpPr>
        <p:spPr/>
        <p:txBody>
          <a:bodyPr/>
          <a:lstStyle/>
          <a:p>
            <a:fld id="{F782F1BD-A2EE-D14F-82AC-4605CD69DD06}"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D3C532-A31C-D4A0-439C-BF0509BCB041}"/>
              </a:ext>
            </a:extLst>
          </p:cNvPr>
          <p:cNvSpPr>
            <a:spLocks noGrp="1"/>
          </p:cNvSpPr>
          <p:nvPr>
            <p:ph type="title"/>
          </p:nvPr>
        </p:nvSpPr>
        <p:spPr>
          <a:xfrm>
            <a:off x="643467" y="2681103"/>
            <a:ext cx="3363974" cy="1495794"/>
          </a:xfrm>
          <a:noFill/>
          <a:ln>
            <a:solidFill>
              <a:schemeClr val="bg1"/>
            </a:solidFill>
          </a:ln>
        </p:spPr>
        <p:txBody>
          <a:bodyPr vert="horz" wrap="square" lIns="182880" tIns="182880" rIns="182880" bIns="182880" rtlCol="0" anchor="ctr">
            <a:normAutofit/>
          </a:bodyPr>
          <a:lstStyle/>
          <a:p>
            <a:r>
              <a:rPr lang="en-US">
                <a:solidFill>
                  <a:schemeClr val="bg1"/>
                </a:solidFill>
              </a:rPr>
              <a:t>Discussion</a:t>
            </a:r>
          </a:p>
        </p:txBody>
      </p:sp>
      <p:graphicFrame>
        <p:nvGraphicFramePr>
          <p:cNvPr id="5" name="TextBox 2">
            <a:extLst>
              <a:ext uri="{FF2B5EF4-FFF2-40B4-BE49-F238E27FC236}">
                <a16:creationId xmlns:a16="http://schemas.microsoft.com/office/drawing/2014/main" id="{42C93C1A-8819-CD57-9A08-6B5B3A5DA1BD}"/>
              </a:ext>
            </a:extLst>
          </p:cNvPr>
          <p:cNvGraphicFramePr/>
          <p:nvPr>
            <p:extLst>
              <p:ext uri="{D42A27DB-BD31-4B8C-83A1-F6EECF244321}">
                <p14:modId xmlns:p14="http://schemas.microsoft.com/office/powerpoint/2010/main" val="1046159095"/>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907BB98-47CB-D6C2-35CF-89499E8EAB4E}"/>
              </a:ext>
            </a:extLst>
          </p:cNvPr>
          <p:cNvSpPr>
            <a:spLocks noGrp="1"/>
          </p:cNvSpPr>
          <p:nvPr>
            <p:ph type="sldNum" sz="quarter" idx="12"/>
          </p:nvPr>
        </p:nvSpPr>
        <p:spPr/>
        <p:txBody>
          <a:bodyPr/>
          <a:lstStyle/>
          <a:p>
            <a:fld id="{F782F1BD-A2EE-D14F-82AC-4605CD69DD06}" type="slidenum">
              <a:rPr lang="en-US" smtClean="0"/>
              <a:t>22</a:t>
            </a:fld>
            <a:endParaRPr lang="en-US"/>
          </a:p>
        </p:txBody>
      </p:sp>
    </p:spTree>
    <p:extLst>
      <p:ext uri="{BB962C8B-B14F-4D97-AF65-F5344CB8AC3E}">
        <p14:creationId xmlns:p14="http://schemas.microsoft.com/office/powerpoint/2010/main" val="350740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ABF2E-7FB2-6DBB-E528-F3430791E41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E1EABE9-556A-80F3-F611-598A7E75CAD2}"/>
              </a:ext>
            </a:extLst>
          </p:cNvPr>
          <p:cNvSpPr>
            <a:spLocks noGrp="1"/>
          </p:cNvSpPr>
          <p:nvPr>
            <p:ph type="body" idx="1"/>
          </p:nvPr>
        </p:nvSpPr>
        <p:spPr>
          <a:xfrm>
            <a:off x="697424" y="3798277"/>
            <a:ext cx="10786820" cy="2291373"/>
          </a:xfrm>
        </p:spPr>
        <p:txBody>
          <a:bodyPr>
            <a:normAutofit lnSpcReduction="10000"/>
          </a:bodyPr>
          <a:lstStyle/>
          <a:p>
            <a:r>
              <a:rPr lang="en-US" dirty="0"/>
              <a:t>BSA 408 - How to Recruit and Keep Volunteers</a:t>
            </a:r>
          </a:p>
          <a:p>
            <a:r>
              <a:rPr lang="en-US" dirty="0"/>
              <a:t>Ann Lyles MacPhail – Four Mile Run District</a:t>
            </a:r>
          </a:p>
          <a:p>
            <a:r>
              <a:rPr lang="en-US" dirty="0"/>
              <a:t>Vice Chair, Membership and Troop 2535 ASM</a:t>
            </a:r>
          </a:p>
          <a:p>
            <a:r>
              <a:rPr lang="en-US" dirty="0">
                <a:hlinkClick r:id="rId2"/>
              </a:rPr>
              <a:t>annlyles@yahoo.com</a:t>
            </a:r>
            <a:r>
              <a:rPr lang="en-US" dirty="0"/>
              <a:t> (408)410-6211</a:t>
            </a:r>
          </a:p>
          <a:p>
            <a:endParaRPr lang="en-US" dirty="0"/>
          </a:p>
        </p:txBody>
      </p:sp>
    </p:spTree>
    <p:extLst>
      <p:ext uri="{BB962C8B-B14F-4D97-AF65-F5344CB8AC3E}">
        <p14:creationId xmlns:p14="http://schemas.microsoft.com/office/powerpoint/2010/main" val="93545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1D7B3-0A6E-6C38-DD21-6777F0FF2C45}"/>
              </a:ext>
            </a:extLst>
          </p:cNvPr>
          <p:cNvSpPr>
            <a:spLocks noGrp="1"/>
          </p:cNvSpPr>
          <p:nvPr>
            <p:ph type="title"/>
          </p:nvPr>
        </p:nvSpPr>
        <p:spPr>
          <a:xfrm>
            <a:off x="804672" y="978776"/>
            <a:ext cx="5925310" cy="1174991"/>
          </a:xfrm>
        </p:spPr>
        <p:txBody>
          <a:bodyPr>
            <a:normAutofit/>
          </a:bodyPr>
          <a:lstStyle/>
          <a:p>
            <a:r>
              <a:rPr lang="en-US" sz="2400"/>
              <a:t>Why don’t we delegate?</a:t>
            </a:r>
          </a:p>
        </p:txBody>
      </p:sp>
      <p:sp>
        <p:nvSpPr>
          <p:cNvPr id="3" name="Content Placeholder 2">
            <a:extLst>
              <a:ext uri="{FF2B5EF4-FFF2-40B4-BE49-F238E27FC236}">
                <a16:creationId xmlns:a16="http://schemas.microsoft.com/office/drawing/2014/main" id="{217D01FA-71FC-4657-8979-AAA66A99620C}"/>
              </a:ext>
            </a:extLst>
          </p:cNvPr>
          <p:cNvSpPr>
            <a:spLocks noGrp="1"/>
          </p:cNvSpPr>
          <p:nvPr>
            <p:ph idx="1"/>
          </p:nvPr>
        </p:nvSpPr>
        <p:spPr>
          <a:xfrm>
            <a:off x="804672" y="2640692"/>
            <a:ext cx="5925310" cy="3255252"/>
          </a:xfrm>
        </p:spPr>
        <p:txBody>
          <a:bodyPr>
            <a:normAutofit/>
          </a:bodyPr>
          <a:lstStyle/>
          <a:p>
            <a:r>
              <a:rPr lang="en-US" sz="3200" dirty="0"/>
              <a:t>It’s hard to ask for help</a:t>
            </a:r>
          </a:p>
          <a:p>
            <a:r>
              <a:rPr lang="en-US" sz="3200" dirty="0"/>
              <a:t>Solving problems feels good!</a:t>
            </a:r>
          </a:p>
          <a:p>
            <a:r>
              <a:rPr lang="en-US" sz="3200" dirty="0"/>
              <a:t>We like to feel needed</a:t>
            </a:r>
          </a:p>
          <a:p>
            <a:r>
              <a:rPr lang="en-US" sz="3200" dirty="0"/>
              <a:t>No one can replace me</a:t>
            </a:r>
          </a:p>
          <a:p>
            <a:r>
              <a:rPr lang="en-US" sz="3200" dirty="0"/>
              <a:t>People don’t step up</a:t>
            </a:r>
          </a:p>
        </p:txBody>
      </p:sp>
      <p:pic>
        <p:nvPicPr>
          <p:cNvPr id="4" name="Picture 3">
            <a:extLst>
              <a:ext uri="{FF2B5EF4-FFF2-40B4-BE49-F238E27FC236}">
                <a16:creationId xmlns:a16="http://schemas.microsoft.com/office/drawing/2014/main" id="{7696544E-DFD7-907D-3159-4C2D9C5408F5}"/>
              </a:ext>
            </a:extLst>
          </p:cNvPr>
          <p:cNvPicPr>
            <a:picLocks noChangeAspect="1"/>
          </p:cNvPicPr>
          <p:nvPr/>
        </p:nvPicPr>
        <p:blipFill rotWithShape="1">
          <a:blip r:embed="rId3"/>
          <a:srcRect l="24372" r="34372" b="-1"/>
          <a:stretch/>
        </p:blipFill>
        <p:spPr>
          <a:xfrm>
            <a:off x="7534654" y="10"/>
            <a:ext cx="4657345" cy="6857990"/>
          </a:xfrm>
          <a:prstGeom prst="rect">
            <a:avLst/>
          </a:prstGeom>
        </p:spPr>
      </p:pic>
      <p:sp>
        <p:nvSpPr>
          <p:cNvPr id="6" name="Slide Number Placeholder 5">
            <a:extLst>
              <a:ext uri="{FF2B5EF4-FFF2-40B4-BE49-F238E27FC236}">
                <a16:creationId xmlns:a16="http://schemas.microsoft.com/office/drawing/2014/main" id="{2A7AD8A0-0711-250C-3DE1-58B9C8F82E3E}"/>
              </a:ext>
            </a:extLst>
          </p:cNvPr>
          <p:cNvSpPr>
            <a:spLocks noGrp="1"/>
          </p:cNvSpPr>
          <p:nvPr>
            <p:ph type="sldNum" sz="quarter" idx="12"/>
          </p:nvPr>
        </p:nvSpPr>
        <p:spPr/>
        <p:txBody>
          <a:bodyPr/>
          <a:lstStyle/>
          <a:p>
            <a:fld id="{F782F1BD-A2EE-D14F-82AC-4605CD69DD06}" type="slidenum">
              <a:rPr lang="en-US" smtClean="0"/>
              <a:t>3</a:t>
            </a:fld>
            <a:endParaRPr lang="en-US"/>
          </a:p>
        </p:txBody>
      </p:sp>
    </p:spTree>
    <p:extLst>
      <p:ext uri="{BB962C8B-B14F-4D97-AF65-F5344CB8AC3E}">
        <p14:creationId xmlns:p14="http://schemas.microsoft.com/office/powerpoint/2010/main" val="76689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A9D92C1-DCCC-DA8A-2E5B-52DE64B608CB}"/>
              </a:ext>
            </a:extLst>
          </p:cNvPr>
          <p:cNvSpPr>
            <a:spLocks noGrp="1"/>
          </p:cNvSpPr>
          <p:nvPr>
            <p:ph type="title"/>
          </p:nvPr>
        </p:nvSpPr>
        <p:spPr>
          <a:xfrm>
            <a:off x="3015643" y="1092574"/>
            <a:ext cx="5932114" cy="434509"/>
          </a:xfrm>
        </p:spPr>
        <p:txBody>
          <a:bodyPr>
            <a:normAutofit fontScale="90000"/>
          </a:bodyPr>
          <a:lstStyle/>
          <a:p>
            <a:pPr eaLnBrk="1" hangingPunct="1"/>
            <a:r>
              <a:rPr lang="en-US" altLang="en-US" dirty="0">
                <a:latin typeface="Arial" panose="020B0604020202020204" pitchFamily="34" charset="0"/>
                <a:cs typeface="Arial" panose="020B0604020202020204" pitchFamily="34" charset="0"/>
              </a:rPr>
              <a:t>Consequences</a:t>
            </a:r>
          </a:p>
        </p:txBody>
      </p:sp>
      <p:graphicFrame>
        <p:nvGraphicFramePr>
          <p:cNvPr id="6154" name="TextBox 2">
            <a:extLst>
              <a:ext uri="{FF2B5EF4-FFF2-40B4-BE49-F238E27FC236}">
                <a16:creationId xmlns:a16="http://schemas.microsoft.com/office/drawing/2014/main" id="{8ED89B8D-FE7B-E202-5FF7-A442FCAFC334}"/>
              </a:ext>
            </a:extLst>
          </p:cNvPr>
          <p:cNvGraphicFramePr/>
          <p:nvPr>
            <p:extLst>
              <p:ext uri="{D42A27DB-BD31-4B8C-83A1-F6EECF244321}">
                <p14:modId xmlns:p14="http://schemas.microsoft.com/office/powerpoint/2010/main" val="2629993018"/>
              </p:ext>
            </p:extLst>
          </p:nvPr>
        </p:nvGraphicFramePr>
        <p:xfrm>
          <a:off x="1417320" y="2251710"/>
          <a:ext cx="9075420" cy="3760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BC1A8DD7-5C46-59B7-75E8-8A2050EEF695}"/>
              </a:ext>
            </a:extLst>
          </p:cNvPr>
          <p:cNvSpPr>
            <a:spLocks noGrp="1"/>
          </p:cNvSpPr>
          <p:nvPr>
            <p:ph type="sldNum" sz="quarter" idx="12"/>
          </p:nvPr>
        </p:nvSpPr>
        <p:spPr/>
        <p:txBody>
          <a:bodyPr/>
          <a:lstStyle/>
          <a:p>
            <a:fld id="{F782F1BD-A2EE-D14F-82AC-4605CD69DD06}"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33B9EA52-1CEE-BD31-5055-69AB2CC1EA72}"/>
              </a:ext>
            </a:extLst>
          </p:cNvPr>
          <p:cNvSpPr txBox="1">
            <a:spLocks noGrp="1" noChangeArrowheads="1"/>
          </p:cNvSpPr>
          <p:nvPr>
            <p:ph type="title"/>
          </p:nvPr>
        </p:nvSpPr>
        <p:spPr bwMode="auto">
          <a:xfrm>
            <a:off x="1262729" y="1289303"/>
            <a:ext cx="9638443" cy="3339303"/>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274320" tIns="182880" rIns="274320" bIns="182880" rtlCol="0" anchor="ctr" anchorCtr="1">
            <a:normAutofit fontScale="900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100" i="1" kern="1200" cap="all" spc="200" baseline="0" dirty="0">
                <a:solidFill>
                  <a:srgbClr val="262626"/>
                </a:solidFill>
                <a:latin typeface="+mj-lt"/>
                <a:ea typeface="+mj-ea"/>
                <a:cs typeface="+mj-cs"/>
              </a:rPr>
              <a:t>“Your Scoutmaster and other adult leaders will help Scouts become good leaders, then will step back and allow the troop’s youth leaders to take charge of planning and carrying out activities.” </a:t>
            </a:r>
            <a:br>
              <a:rPr lang="en-US" altLang="en-US" sz="3100" i="1" kern="1200" cap="all" spc="200" baseline="0" dirty="0">
                <a:solidFill>
                  <a:srgbClr val="262626"/>
                </a:solidFill>
                <a:latin typeface="+mj-lt"/>
                <a:ea typeface="+mj-ea"/>
                <a:cs typeface="+mj-cs"/>
              </a:rPr>
            </a:br>
            <a:endParaRPr lang="en-US" altLang="en-US" sz="3100" i="1" kern="1200" cap="all" spc="200" baseline="0" dirty="0">
              <a:solidFill>
                <a:srgbClr val="262626"/>
              </a:solidFill>
              <a:latin typeface="+mj-lt"/>
              <a:ea typeface="+mj-ea"/>
              <a:cs typeface="+mj-cs"/>
            </a:endParaRPr>
          </a:p>
          <a:p>
            <a:r>
              <a:rPr lang="en-US" altLang="en-US" sz="3100" kern="1200" cap="all" spc="200" baseline="0" dirty="0">
                <a:solidFill>
                  <a:srgbClr val="262626"/>
                </a:solidFill>
                <a:latin typeface="+mj-lt"/>
                <a:ea typeface="+mj-ea"/>
                <a:cs typeface="+mj-cs"/>
              </a:rPr>
              <a:t> -- Scouts BSA Handbook 14th Edition</a:t>
            </a:r>
          </a:p>
        </p:txBody>
      </p:sp>
      <p:sp>
        <p:nvSpPr>
          <p:cNvPr id="4" name="Slide Number Placeholder 3">
            <a:extLst>
              <a:ext uri="{FF2B5EF4-FFF2-40B4-BE49-F238E27FC236}">
                <a16:creationId xmlns:a16="http://schemas.microsoft.com/office/drawing/2014/main" id="{04470C52-4E5B-4425-2F72-B892E1480789}"/>
              </a:ext>
            </a:extLst>
          </p:cNvPr>
          <p:cNvSpPr>
            <a:spLocks noGrp="1"/>
          </p:cNvSpPr>
          <p:nvPr>
            <p:ph type="sldNum" sz="quarter" idx="12"/>
          </p:nvPr>
        </p:nvSpPr>
        <p:spPr/>
        <p:txBody>
          <a:bodyPr/>
          <a:lstStyle/>
          <a:p>
            <a:fld id="{F782F1BD-A2EE-D14F-82AC-4605CD69DD06}" type="slidenum">
              <a:rPr lang="en-US" smtClean="0"/>
              <a:t>5</a:t>
            </a:fld>
            <a:endParaRPr lang="en-US"/>
          </a:p>
        </p:txBody>
      </p:sp>
    </p:spTree>
    <p:extLst>
      <p:ext uri="{BB962C8B-B14F-4D97-AF65-F5344CB8AC3E}">
        <p14:creationId xmlns:p14="http://schemas.microsoft.com/office/powerpoint/2010/main" val="232802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FC62-B5E8-AA47-6E28-E3E7DBA18C35}"/>
              </a:ext>
            </a:extLst>
          </p:cNvPr>
          <p:cNvSpPr>
            <a:spLocks noGrp="1"/>
          </p:cNvSpPr>
          <p:nvPr>
            <p:ph type="title"/>
          </p:nvPr>
        </p:nvSpPr>
        <p:spPr>
          <a:xfrm>
            <a:off x="1234144" y="3902118"/>
            <a:ext cx="8991600" cy="1264762"/>
          </a:xfrm>
        </p:spPr>
        <p:txBody>
          <a:bodyPr vert="horz" lIns="274320" tIns="182880" rIns="274320" bIns="182880" rtlCol="0" anchor="ctr" anchorCtr="1">
            <a:normAutofit/>
          </a:bodyPr>
          <a:lstStyle/>
          <a:p>
            <a:r>
              <a:rPr lang="en-US" sz="3200" dirty="0"/>
              <a:t>Shared leadership</a:t>
            </a:r>
          </a:p>
        </p:txBody>
      </p:sp>
      <p:pic>
        <p:nvPicPr>
          <p:cNvPr id="3" name="Picture 2">
            <a:extLst>
              <a:ext uri="{FF2B5EF4-FFF2-40B4-BE49-F238E27FC236}">
                <a16:creationId xmlns:a16="http://schemas.microsoft.com/office/drawing/2014/main" id="{47AEB7FA-BC1A-1847-6C8A-0C356081BF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36800" y="448165"/>
            <a:ext cx="6863644" cy="327254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26F7729-E38E-1206-E667-067A3CC1833D}"/>
              </a:ext>
            </a:extLst>
          </p:cNvPr>
          <p:cNvSpPr>
            <a:spLocks/>
          </p:cNvSpPr>
          <p:nvPr/>
        </p:nvSpPr>
        <p:spPr>
          <a:xfrm>
            <a:off x="1170971" y="5367525"/>
            <a:ext cx="1448051" cy="850397"/>
          </a:xfrm>
          <a:prstGeom prst="rect">
            <a:avLst/>
          </a:prstGeom>
        </p:spPr>
        <p:txBody>
          <a:bodyPr>
            <a:noAutofit/>
          </a:bodyPr>
          <a:lstStyle/>
          <a:p>
            <a:pPr defTabSz="172924">
              <a:lnSpc>
                <a:spcPct val="90000"/>
              </a:lnSpc>
              <a:spcAft>
                <a:spcPts val="366"/>
              </a:spcAft>
            </a:pPr>
            <a:r>
              <a:rPr lang="en-US" sz="1600" kern="1200" dirty="0">
                <a:solidFill>
                  <a:srgbClr val="A40000"/>
                </a:solidFill>
                <a:latin typeface="+mn-lt"/>
                <a:ea typeface="+mn-ea"/>
                <a:cs typeface="+mn-cs"/>
              </a:rPr>
              <a:t>Less Sharing</a:t>
            </a:r>
          </a:p>
          <a:p>
            <a:pPr defTabSz="172924">
              <a:lnSpc>
                <a:spcPct val="90000"/>
              </a:lnSpc>
              <a:spcAft>
                <a:spcPts val="366"/>
              </a:spcAft>
            </a:pPr>
            <a:r>
              <a:rPr lang="en-US" sz="1600" kern="1200" dirty="0">
                <a:solidFill>
                  <a:srgbClr val="A40000"/>
                </a:solidFill>
                <a:latin typeface="+mn-lt"/>
                <a:ea typeface="+mn-ea"/>
                <a:cs typeface="+mn-cs"/>
              </a:rPr>
              <a:t>Less Trust</a:t>
            </a:r>
          </a:p>
          <a:p>
            <a:pPr defTabSz="172924">
              <a:lnSpc>
                <a:spcPct val="90000"/>
              </a:lnSpc>
              <a:spcAft>
                <a:spcPts val="366"/>
              </a:spcAft>
            </a:pPr>
            <a:r>
              <a:rPr lang="en-US" sz="1600" kern="1200" dirty="0">
                <a:solidFill>
                  <a:srgbClr val="A40000"/>
                </a:solidFill>
                <a:latin typeface="+mn-lt"/>
                <a:ea typeface="+mn-ea"/>
                <a:cs typeface="+mn-cs"/>
              </a:rPr>
              <a:t>More Control</a:t>
            </a:r>
            <a:endParaRPr lang="en-US" sz="1600" dirty="0">
              <a:solidFill>
                <a:srgbClr val="FF0000"/>
              </a:solidFill>
            </a:endParaRPr>
          </a:p>
        </p:txBody>
      </p:sp>
      <p:sp>
        <p:nvSpPr>
          <p:cNvPr id="6" name="Content Placeholder 4">
            <a:extLst>
              <a:ext uri="{FF2B5EF4-FFF2-40B4-BE49-F238E27FC236}">
                <a16:creationId xmlns:a16="http://schemas.microsoft.com/office/drawing/2014/main" id="{7E66049E-0D20-4913-4E7D-CEB4AC4E6643}"/>
              </a:ext>
            </a:extLst>
          </p:cNvPr>
          <p:cNvSpPr txBox="1">
            <a:spLocks/>
          </p:cNvSpPr>
          <p:nvPr/>
        </p:nvSpPr>
        <p:spPr>
          <a:xfrm>
            <a:off x="8533345" y="5326546"/>
            <a:ext cx="1692399" cy="1083289"/>
          </a:xfrm>
          <a:prstGeom prst="rect">
            <a:avLst/>
          </a:prstGeom>
        </p:spPr>
        <p:txBody>
          <a:bodyPr vert="horz" lIns="66563" tIns="33281" rIns="66563" bIns="3328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345848">
              <a:spcBef>
                <a:spcPts val="378"/>
              </a:spcBef>
              <a:buNone/>
            </a:pPr>
            <a:r>
              <a:rPr lang="en-US" sz="1600" kern="1200" dirty="0">
                <a:solidFill>
                  <a:srgbClr val="005C00"/>
                </a:solidFill>
                <a:latin typeface="+mn-lt"/>
                <a:ea typeface="+mn-ea"/>
                <a:cs typeface="+mn-cs"/>
              </a:rPr>
              <a:t>More Sharing</a:t>
            </a:r>
          </a:p>
          <a:p>
            <a:pPr marL="0" indent="0" algn="r" defTabSz="345848">
              <a:spcBef>
                <a:spcPts val="378"/>
              </a:spcBef>
              <a:buNone/>
            </a:pPr>
            <a:r>
              <a:rPr lang="en-US" sz="1600" kern="1200" dirty="0">
                <a:solidFill>
                  <a:srgbClr val="005C00"/>
                </a:solidFill>
                <a:latin typeface="+mn-lt"/>
                <a:ea typeface="+mn-ea"/>
                <a:cs typeface="+mn-cs"/>
              </a:rPr>
              <a:t>More Trust</a:t>
            </a:r>
          </a:p>
          <a:p>
            <a:pPr marL="0" indent="0" algn="r" defTabSz="345848">
              <a:spcBef>
                <a:spcPts val="378"/>
              </a:spcBef>
              <a:buNone/>
            </a:pPr>
            <a:r>
              <a:rPr lang="en-US" sz="1600" kern="1200" dirty="0">
                <a:solidFill>
                  <a:srgbClr val="005C00"/>
                </a:solidFill>
                <a:latin typeface="+mn-lt"/>
                <a:ea typeface="+mn-ea"/>
                <a:cs typeface="+mn-cs"/>
              </a:rPr>
              <a:t>Less Control</a:t>
            </a:r>
            <a:endParaRPr lang="en-US" sz="1600" dirty="0">
              <a:solidFill>
                <a:srgbClr val="00B050"/>
              </a:solidFill>
            </a:endParaRPr>
          </a:p>
        </p:txBody>
      </p:sp>
      <p:sp>
        <p:nvSpPr>
          <p:cNvPr id="7" name="Arrow: Left-Right 6">
            <a:extLst>
              <a:ext uri="{FF2B5EF4-FFF2-40B4-BE49-F238E27FC236}">
                <a16:creationId xmlns:a16="http://schemas.microsoft.com/office/drawing/2014/main" id="{386CEC00-5EF5-B434-E02A-6628281986F4}"/>
              </a:ext>
            </a:extLst>
          </p:cNvPr>
          <p:cNvSpPr/>
          <p:nvPr/>
        </p:nvSpPr>
        <p:spPr>
          <a:xfrm>
            <a:off x="2831986" y="5454681"/>
            <a:ext cx="5760470" cy="39713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8" name="Slide Number Placeholder 7">
            <a:extLst>
              <a:ext uri="{FF2B5EF4-FFF2-40B4-BE49-F238E27FC236}">
                <a16:creationId xmlns:a16="http://schemas.microsoft.com/office/drawing/2014/main" id="{98FABD03-4DB7-663C-D819-AEA062248F44}"/>
              </a:ext>
            </a:extLst>
          </p:cNvPr>
          <p:cNvSpPr>
            <a:spLocks noGrp="1"/>
          </p:cNvSpPr>
          <p:nvPr>
            <p:ph type="sldNum" sz="quarter" idx="12"/>
          </p:nvPr>
        </p:nvSpPr>
        <p:spPr/>
        <p:txBody>
          <a:bodyPr/>
          <a:lstStyle/>
          <a:p>
            <a:fld id="{F782F1BD-A2EE-D14F-82AC-4605CD69DD06}" type="slidenum">
              <a:rPr lang="en-US" smtClean="0"/>
              <a:t>6</a:t>
            </a:fld>
            <a:endParaRPr lang="en-US"/>
          </a:p>
        </p:txBody>
      </p:sp>
    </p:spTree>
    <p:extLst>
      <p:ext uri="{BB962C8B-B14F-4D97-AF65-F5344CB8AC3E}">
        <p14:creationId xmlns:p14="http://schemas.microsoft.com/office/powerpoint/2010/main" val="121710488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result for cub pack committee">
            <a:extLst>
              <a:ext uri="{FF2B5EF4-FFF2-40B4-BE49-F238E27FC236}">
                <a16:creationId xmlns:a16="http://schemas.microsoft.com/office/drawing/2014/main" id="{8E91FC9F-607C-2F84-E164-581E221B14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659" b="2"/>
          <a:stretch/>
        </p:blipFill>
        <p:spPr bwMode="auto">
          <a:xfrm>
            <a:off x="4650909" y="10"/>
            <a:ext cx="7541090" cy="68579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C40B8-9FF7-F3F6-9DC1-7B0F340446B4}"/>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Create A Culture of volunteering</a:t>
            </a:r>
          </a:p>
        </p:txBody>
      </p:sp>
      <p:sp>
        <p:nvSpPr>
          <p:cNvPr id="3" name="Content Placeholder 2">
            <a:extLst>
              <a:ext uri="{FF2B5EF4-FFF2-40B4-BE49-F238E27FC236}">
                <a16:creationId xmlns:a16="http://schemas.microsoft.com/office/drawing/2014/main" id="{99EBB3BF-EEF0-8E36-6AC7-3C406E33974F}"/>
              </a:ext>
            </a:extLst>
          </p:cNvPr>
          <p:cNvSpPr>
            <a:spLocks noGrp="1"/>
          </p:cNvSpPr>
          <p:nvPr>
            <p:ph idx="1"/>
          </p:nvPr>
        </p:nvSpPr>
        <p:spPr>
          <a:xfrm>
            <a:off x="643468" y="2638044"/>
            <a:ext cx="3363974" cy="3415622"/>
          </a:xfrm>
        </p:spPr>
        <p:txBody>
          <a:bodyPr>
            <a:normAutofit/>
          </a:bodyPr>
          <a:lstStyle/>
          <a:p>
            <a:r>
              <a:rPr lang="en-US" dirty="0">
                <a:solidFill>
                  <a:schemeClr val="bg1"/>
                </a:solidFill>
              </a:rPr>
              <a:t>Form a Nominating Committee</a:t>
            </a:r>
          </a:p>
          <a:p>
            <a:r>
              <a:rPr lang="en-US" dirty="0">
                <a:solidFill>
                  <a:schemeClr val="bg1"/>
                </a:solidFill>
              </a:rPr>
              <a:t>Culture of pitching in</a:t>
            </a:r>
          </a:p>
          <a:p>
            <a:r>
              <a:rPr lang="en-US" dirty="0">
                <a:solidFill>
                  <a:schemeClr val="bg1"/>
                </a:solidFill>
              </a:rPr>
              <a:t>Make new parents feel needed</a:t>
            </a:r>
          </a:p>
          <a:p>
            <a:r>
              <a:rPr lang="en-US" dirty="0">
                <a:solidFill>
                  <a:schemeClr val="bg1"/>
                </a:solidFill>
              </a:rPr>
              <a:t>Make sure experienced leaders feel valued</a:t>
            </a:r>
          </a:p>
        </p:txBody>
      </p:sp>
      <p:sp>
        <p:nvSpPr>
          <p:cNvPr id="6" name="Slide Number Placeholder 5">
            <a:extLst>
              <a:ext uri="{FF2B5EF4-FFF2-40B4-BE49-F238E27FC236}">
                <a16:creationId xmlns:a16="http://schemas.microsoft.com/office/drawing/2014/main" id="{FEEE3308-D183-D5C7-C4BC-B5802F27C2DC}"/>
              </a:ext>
            </a:extLst>
          </p:cNvPr>
          <p:cNvSpPr>
            <a:spLocks noGrp="1"/>
          </p:cNvSpPr>
          <p:nvPr>
            <p:ph type="sldNum" sz="quarter" idx="12"/>
          </p:nvPr>
        </p:nvSpPr>
        <p:spPr/>
        <p:txBody>
          <a:bodyPr/>
          <a:lstStyle/>
          <a:p>
            <a:fld id="{F782F1BD-A2EE-D14F-82AC-4605CD69DD06}" type="slidenum">
              <a:rPr lang="en-US" smtClean="0"/>
              <a:t>7</a:t>
            </a:fld>
            <a:endParaRPr lang="en-US"/>
          </a:p>
        </p:txBody>
      </p:sp>
    </p:spTree>
    <p:extLst>
      <p:ext uri="{BB962C8B-B14F-4D97-AF65-F5344CB8AC3E}">
        <p14:creationId xmlns:p14="http://schemas.microsoft.com/office/powerpoint/2010/main" val="204798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64DA2-F061-2B7E-9EC7-B8903E28CC33}"/>
              </a:ext>
            </a:extLst>
          </p:cNvPr>
          <p:cNvSpPr>
            <a:spLocks noGrp="1"/>
          </p:cNvSpPr>
          <p:nvPr>
            <p:ph type="title"/>
          </p:nvPr>
        </p:nvSpPr>
        <p:spPr>
          <a:xfrm>
            <a:off x="3991914" y="170597"/>
            <a:ext cx="3864864" cy="1188720"/>
          </a:xfrm>
        </p:spPr>
        <p:txBody>
          <a:bodyPr/>
          <a:lstStyle/>
          <a:p>
            <a:r>
              <a:rPr lang="en-US" dirty="0"/>
              <a:t>Signup websites</a:t>
            </a:r>
          </a:p>
        </p:txBody>
      </p:sp>
      <p:pic>
        <p:nvPicPr>
          <p:cNvPr id="6" name="Content Placeholder 5" descr="A screenshot of a computer&#10;&#10;AI-generated content may be incorrect.">
            <a:extLst>
              <a:ext uri="{FF2B5EF4-FFF2-40B4-BE49-F238E27FC236}">
                <a16:creationId xmlns:a16="http://schemas.microsoft.com/office/drawing/2014/main" id="{E5F79F6D-B638-AF36-65A6-C9DEFE6945FE}"/>
              </a:ext>
            </a:extLst>
          </p:cNvPr>
          <p:cNvPicPr>
            <a:picLocks noGrp="1" noChangeAspect="1"/>
          </p:cNvPicPr>
          <p:nvPr>
            <p:ph idx="1"/>
          </p:nvPr>
        </p:nvPicPr>
        <p:blipFill>
          <a:blip r:embed="rId3"/>
          <a:stretch>
            <a:fillRect/>
          </a:stretch>
        </p:blipFill>
        <p:spPr>
          <a:xfrm>
            <a:off x="2101756" y="1455358"/>
            <a:ext cx="7403572" cy="5330904"/>
          </a:xfrm>
        </p:spPr>
      </p:pic>
      <p:sp>
        <p:nvSpPr>
          <p:cNvPr id="4" name="Slide Number Placeholder 3">
            <a:extLst>
              <a:ext uri="{FF2B5EF4-FFF2-40B4-BE49-F238E27FC236}">
                <a16:creationId xmlns:a16="http://schemas.microsoft.com/office/drawing/2014/main" id="{52F44EB7-ED2C-6E19-2837-064D7942ACE7}"/>
              </a:ext>
            </a:extLst>
          </p:cNvPr>
          <p:cNvSpPr>
            <a:spLocks noGrp="1"/>
          </p:cNvSpPr>
          <p:nvPr>
            <p:ph type="sldNum" sz="quarter" idx="12"/>
          </p:nvPr>
        </p:nvSpPr>
        <p:spPr/>
        <p:txBody>
          <a:bodyPr/>
          <a:lstStyle/>
          <a:p>
            <a:fld id="{F782F1BD-A2EE-D14F-82AC-4605CD69DD06}" type="slidenum">
              <a:rPr lang="en-US" smtClean="0"/>
              <a:t>8</a:t>
            </a:fld>
            <a:endParaRPr lang="en-US"/>
          </a:p>
        </p:txBody>
      </p:sp>
    </p:spTree>
    <p:extLst>
      <p:ext uri="{BB962C8B-B14F-4D97-AF65-F5344CB8AC3E}">
        <p14:creationId xmlns:p14="http://schemas.microsoft.com/office/powerpoint/2010/main" val="390139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 shot of a tablet&#10;&#10;AI-generated content may be incorrect.">
            <a:extLst>
              <a:ext uri="{FF2B5EF4-FFF2-40B4-BE49-F238E27FC236}">
                <a16:creationId xmlns:a16="http://schemas.microsoft.com/office/drawing/2014/main" id="{ABCAD666-753F-CF5A-8CAC-06831DD3E6B9}"/>
              </a:ext>
            </a:extLst>
          </p:cNvPr>
          <p:cNvPicPr>
            <a:picLocks noGrp="1" noChangeAspect="1"/>
          </p:cNvPicPr>
          <p:nvPr>
            <p:ph idx="1"/>
          </p:nvPr>
        </p:nvPicPr>
        <p:blipFill>
          <a:blip r:embed="rId3"/>
          <a:stretch>
            <a:fillRect/>
          </a:stretch>
        </p:blipFill>
        <p:spPr>
          <a:xfrm>
            <a:off x="3145536" y="-50840"/>
            <a:ext cx="6022848" cy="6908840"/>
          </a:xfrm>
        </p:spPr>
      </p:pic>
      <p:sp>
        <p:nvSpPr>
          <p:cNvPr id="4" name="Slide Number Placeholder 3">
            <a:extLst>
              <a:ext uri="{FF2B5EF4-FFF2-40B4-BE49-F238E27FC236}">
                <a16:creationId xmlns:a16="http://schemas.microsoft.com/office/drawing/2014/main" id="{3B276CF4-1258-1AA8-8AEB-778487656B1F}"/>
              </a:ext>
            </a:extLst>
          </p:cNvPr>
          <p:cNvSpPr>
            <a:spLocks noGrp="1"/>
          </p:cNvSpPr>
          <p:nvPr>
            <p:ph type="sldNum" sz="quarter" idx="12"/>
          </p:nvPr>
        </p:nvSpPr>
        <p:spPr/>
        <p:txBody>
          <a:bodyPr/>
          <a:lstStyle/>
          <a:p>
            <a:fld id="{F782F1BD-A2EE-D14F-82AC-4605CD69DD06}" type="slidenum">
              <a:rPr lang="en-US" smtClean="0"/>
              <a:t>9</a:t>
            </a:fld>
            <a:endParaRPr lang="en-US"/>
          </a:p>
        </p:txBody>
      </p:sp>
      <p:sp>
        <p:nvSpPr>
          <p:cNvPr id="8" name="TextBox 7">
            <a:extLst>
              <a:ext uri="{FF2B5EF4-FFF2-40B4-BE49-F238E27FC236}">
                <a16:creationId xmlns:a16="http://schemas.microsoft.com/office/drawing/2014/main" id="{7D52553F-F0D4-E352-C667-51E825D5329D}"/>
              </a:ext>
            </a:extLst>
          </p:cNvPr>
          <p:cNvSpPr txBox="1"/>
          <p:nvPr/>
        </p:nvSpPr>
        <p:spPr>
          <a:xfrm>
            <a:off x="10351008" y="332841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32737282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{29DD93A5-C7B1-9C4E-A4E4-ECF4D557F870}tf10001120</Template>
  <TotalTime>4413</TotalTime>
  <Words>1381</Words>
  <Application>Microsoft Office PowerPoint</Application>
  <PresentationFormat>Widescreen</PresentationFormat>
  <Paragraphs>220</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Calibri</vt:lpstr>
      <vt:lpstr>Gill Sans MT</vt:lpstr>
      <vt:lpstr>Parcel</vt:lpstr>
      <vt:lpstr>PowerPoint Presentation</vt:lpstr>
      <vt:lpstr>Assumptions about volunteers</vt:lpstr>
      <vt:lpstr>Why don’t we delegate?</vt:lpstr>
      <vt:lpstr>Consequences</vt:lpstr>
      <vt:lpstr>“Your Scoutmaster and other adult leaders will help Scouts become good leaders, then will step back and allow the troop’s youth leaders to take charge of planning and carrying out activities.”    -- Scouts BSA Handbook 14th Edition</vt:lpstr>
      <vt:lpstr>Shared leadership</vt:lpstr>
      <vt:lpstr>Create A Culture of volunteering</vt:lpstr>
      <vt:lpstr>Signup websites</vt:lpstr>
      <vt:lpstr>PowerPoint Presentation</vt:lpstr>
      <vt:lpstr>Effective Delegation</vt:lpstr>
      <vt:lpstr>Eight ways leaders delegate successfully - Deborah Grayson Riegel, Leadership coach Harvard business review, 08/15/2019</vt:lpstr>
      <vt:lpstr>The Nominating process</vt:lpstr>
      <vt:lpstr>1. Define the job</vt:lpstr>
      <vt:lpstr>2. Identify a prospect</vt:lpstr>
      <vt:lpstr>3. Approach and sell</vt:lpstr>
      <vt:lpstr>4. Train, Mentor, support</vt:lpstr>
      <vt:lpstr>5. Recognize</vt:lpstr>
      <vt:lpstr>Recognition</vt:lpstr>
      <vt:lpstr>recognition</vt:lpstr>
      <vt:lpstr>SAMPLE Position Description: Popcorn Kernel</vt:lpstr>
      <vt:lpstr>Approach and Sell</vt:lpstr>
      <vt:lpstr>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and keep volunteers - BSC 408</dc:title>
  <dc:creator>Ann Lyles MacPhail</dc:creator>
  <cp:lastModifiedBy>Melanie</cp:lastModifiedBy>
  <cp:revision>28</cp:revision>
  <cp:lastPrinted>2025-02-22T02:57:50Z</cp:lastPrinted>
  <dcterms:created xsi:type="dcterms:W3CDTF">2024-02-12T22:29:16Z</dcterms:created>
  <dcterms:modified xsi:type="dcterms:W3CDTF">2025-02-22T03:53:34Z</dcterms:modified>
</cp:coreProperties>
</file>