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58" r:id="rId4"/>
    <p:sldId id="259" r:id="rId5"/>
    <p:sldId id="273" r:id="rId6"/>
    <p:sldId id="281" r:id="rId7"/>
    <p:sldId id="276" r:id="rId8"/>
    <p:sldId id="275" r:id="rId9"/>
    <p:sldId id="277" r:id="rId10"/>
    <p:sldId id="278" r:id="rId11"/>
    <p:sldId id="263" r:id="rId12"/>
    <p:sldId id="279" r:id="rId13"/>
    <p:sldId id="283" r:id="rId14"/>
    <p:sldId id="266" r:id="rId15"/>
    <p:sldId id="274" r:id="rId16"/>
    <p:sldId id="280" r:id="rId17"/>
    <p:sldId id="265" r:id="rId18"/>
    <p:sldId id="257"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05FA06-D677-4811-9D4B-0A401FAE442C}" v="234" dt="2025-02-23T15:04:12.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04" autoAdjust="0"/>
  </p:normalViewPr>
  <p:slideViewPr>
    <p:cSldViewPr snapToGrid="0">
      <p:cViewPr varScale="1">
        <p:scale>
          <a:sx n="63" d="100"/>
          <a:sy n="63" d="100"/>
        </p:scale>
        <p:origin x="732" y="2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Griffiths" userId="fec29299f02a8428" providerId="LiveId" clId="{FC05FA06-D677-4811-9D4B-0A401FAE442C}"/>
    <pc:docChg chg="undo custSel addSld delSld modSld sldOrd modNotesMaster">
      <pc:chgData name="Janet Griffiths" userId="fec29299f02a8428" providerId="LiveId" clId="{FC05FA06-D677-4811-9D4B-0A401FAE442C}" dt="2025-02-23T15:05:22.778" v="2879" actId="478"/>
      <pc:docMkLst>
        <pc:docMk/>
      </pc:docMkLst>
      <pc:sldChg chg="modSp mod">
        <pc:chgData name="Janet Griffiths" userId="fec29299f02a8428" providerId="LiveId" clId="{FC05FA06-D677-4811-9D4B-0A401FAE442C}" dt="2025-02-21T22:14:14.538" v="16" actId="20577"/>
        <pc:sldMkLst>
          <pc:docMk/>
          <pc:sldMk cId="1614431102" sldId="256"/>
        </pc:sldMkLst>
        <pc:spChg chg="mod">
          <ac:chgData name="Janet Griffiths" userId="fec29299f02a8428" providerId="LiveId" clId="{FC05FA06-D677-4811-9D4B-0A401FAE442C}" dt="2025-02-21T22:14:14.538" v="16" actId="20577"/>
          <ac:spMkLst>
            <pc:docMk/>
            <pc:sldMk cId="1614431102" sldId="256"/>
            <ac:spMk id="3" creationId="{690738DF-57FC-7B3F-FD3B-CC6562977DEF}"/>
          </ac:spMkLst>
        </pc:spChg>
      </pc:sldChg>
      <pc:sldChg chg="modSp mod ord">
        <pc:chgData name="Janet Griffiths" userId="fec29299f02a8428" providerId="LiveId" clId="{FC05FA06-D677-4811-9D4B-0A401FAE442C}" dt="2025-02-21T23:24:20.685" v="599"/>
        <pc:sldMkLst>
          <pc:docMk/>
          <pc:sldMk cId="1162786615" sldId="257"/>
        </pc:sldMkLst>
        <pc:spChg chg="mod">
          <ac:chgData name="Janet Griffiths" userId="fec29299f02a8428" providerId="LiveId" clId="{FC05FA06-D677-4811-9D4B-0A401FAE442C}" dt="2025-02-21T22:23:16.998" v="94" actId="20577"/>
          <ac:spMkLst>
            <pc:docMk/>
            <pc:sldMk cId="1162786615" sldId="257"/>
            <ac:spMk id="2" creationId="{90D1D8D7-74AD-F32E-C606-84B3280F52C0}"/>
          </ac:spMkLst>
        </pc:spChg>
        <pc:graphicFrameChg chg="mod">
          <ac:chgData name="Janet Griffiths" userId="fec29299f02a8428" providerId="LiveId" clId="{FC05FA06-D677-4811-9D4B-0A401FAE442C}" dt="2025-02-21T22:23:28.698" v="104"/>
          <ac:graphicFrameMkLst>
            <pc:docMk/>
            <pc:sldMk cId="1162786615" sldId="257"/>
            <ac:graphicFrameMk id="6" creationId="{F05F0A6D-C01D-3CF3-9E1E-F607D730DA1E}"/>
          </ac:graphicFrameMkLst>
        </pc:graphicFrameChg>
      </pc:sldChg>
      <pc:sldChg chg="modSp mod">
        <pc:chgData name="Janet Griffiths" userId="fec29299f02a8428" providerId="LiveId" clId="{FC05FA06-D677-4811-9D4B-0A401FAE442C}" dt="2025-02-23T15:00:42.503" v="2509" actId="20577"/>
        <pc:sldMkLst>
          <pc:docMk/>
          <pc:sldMk cId="479571340" sldId="258"/>
        </pc:sldMkLst>
        <pc:spChg chg="mod">
          <ac:chgData name="Janet Griffiths" userId="fec29299f02a8428" providerId="LiveId" clId="{FC05FA06-D677-4811-9D4B-0A401FAE442C}" dt="2025-02-23T15:00:42.503" v="2509" actId="20577"/>
          <ac:spMkLst>
            <pc:docMk/>
            <pc:sldMk cId="479571340" sldId="258"/>
            <ac:spMk id="3" creationId="{A8788575-F94B-B6C5-67F1-B5790D47CB36}"/>
          </ac:spMkLst>
        </pc:spChg>
        <pc:spChg chg="mod">
          <ac:chgData name="Janet Griffiths" userId="fec29299f02a8428" providerId="LiveId" clId="{FC05FA06-D677-4811-9D4B-0A401FAE442C}" dt="2025-02-23T15:00:25.607" v="2508" actId="20577"/>
          <ac:spMkLst>
            <pc:docMk/>
            <pc:sldMk cId="479571340" sldId="258"/>
            <ac:spMk id="8" creationId="{66959BB4-3257-2D5D-F150-6F1528F43019}"/>
          </ac:spMkLst>
        </pc:spChg>
        <pc:grpChg chg="mod">
          <ac:chgData name="Janet Griffiths" userId="fec29299f02a8428" providerId="LiveId" clId="{FC05FA06-D677-4811-9D4B-0A401FAE442C}" dt="2025-02-21T22:47:33.733" v="482" actId="14100"/>
          <ac:grpSpMkLst>
            <pc:docMk/>
            <pc:sldMk cId="479571340" sldId="258"/>
            <ac:grpSpMk id="6" creationId="{A496BBBF-B7D9-2078-FC8A-8EB636601602}"/>
          </ac:grpSpMkLst>
        </pc:grpChg>
        <pc:graphicFrameChg chg="mod modGraphic">
          <ac:chgData name="Janet Griffiths" userId="fec29299f02a8428" providerId="LiveId" clId="{FC05FA06-D677-4811-9D4B-0A401FAE442C}" dt="2025-02-22T01:33:51.939" v="1416" actId="207"/>
          <ac:graphicFrameMkLst>
            <pc:docMk/>
            <pc:sldMk cId="479571340" sldId="258"/>
            <ac:graphicFrameMk id="14" creationId="{9782B2AB-5850-15E6-C3D9-F268363F5DCC}"/>
          </ac:graphicFrameMkLst>
        </pc:graphicFrameChg>
        <pc:picChg chg="mod">
          <ac:chgData name="Janet Griffiths" userId="fec29299f02a8428" providerId="LiveId" clId="{FC05FA06-D677-4811-9D4B-0A401FAE442C}" dt="2025-02-21T22:47:26.697" v="481" actId="1076"/>
          <ac:picMkLst>
            <pc:docMk/>
            <pc:sldMk cId="479571340" sldId="258"/>
            <ac:picMk id="12" creationId="{F9CE7157-8E54-2765-037D-B2FAF0DEAF43}"/>
          </ac:picMkLst>
        </pc:picChg>
      </pc:sldChg>
      <pc:sldChg chg="modSp">
        <pc:chgData name="Janet Griffiths" userId="fec29299f02a8428" providerId="LiveId" clId="{FC05FA06-D677-4811-9D4B-0A401FAE442C}" dt="2025-02-21T23:25:08.165" v="621" actId="20577"/>
        <pc:sldMkLst>
          <pc:docMk/>
          <pc:sldMk cId="1933642107" sldId="259"/>
        </pc:sldMkLst>
        <pc:graphicFrameChg chg="mod">
          <ac:chgData name="Janet Griffiths" userId="fec29299f02a8428" providerId="LiveId" clId="{FC05FA06-D677-4811-9D4B-0A401FAE442C}" dt="2025-02-21T23:25:08.165" v="621" actId="20577"/>
          <ac:graphicFrameMkLst>
            <pc:docMk/>
            <pc:sldMk cId="1933642107" sldId="259"/>
            <ac:graphicFrameMk id="23" creationId="{A254FDE3-CC4A-7EB4-4026-B693B64E3A15}"/>
          </ac:graphicFrameMkLst>
        </pc:graphicFrameChg>
      </pc:sldChg>
      <pc:sldChg chg="modSp mod">
        <pc:chgData name="Janet Griffiths" userId="fec29299f02a8428" providerId="LiveId" clId="{FC05FA06-D677-4811-9D4B-0A401FAE442C}" dt="2025-02-23T14:53:47.049" v="2259" actId="20577"/>
        <pc:sldMkLst>
          <pc:docMk/>
          <pc:sldMk cId="2852061616" sldId="263"/>
        </pc:sldMkLst>
        <pc:spChg chg="mod">
          <ac:chgData name="Janet Griffiths" userId="fec29299f02a8428" providerId="LiveId" clId="{FC05FA06-D677-4811-9D4B-0A401FAE442C}" dt="2025-02-23T14:53:47.049" v="2259" actId="20577"/>
          <ac:spMkLst>
            <pc:docMk/>
            <pc:sldMk cId="2852061616" sldId="263"/>
            <ac:spMk id="3" creationId="{E9DB49C1-30E0-598D-2BDA-B81B1A6A2008}"/>
          </ac:spMkLst>
        </pc:spChg>
      </pc:sldChg>
      <pc:sldChg chg="modSp mod">
        <pc:chgData name="Janet Griffiths" userId="fec29299f02a8428" providerId="LiveId" clId="{FC05FA06-D677-4811-9D4B-0A401FAE442C}" dt="2025-02-23T14:54:06.586" v="2262" actId="27636"/>
        <pc:sldMkLst>
          <pc:docMk/>
          <pc:sldMk cId="3063405228" sldId="266"/>
        </pc:sldMkLst>
        <pc:spChg chg="mod">
          <ac:chgData name="Janet Griffiths" userId="fec29299f02a8428" providerId="LiveId" clId="{FC05FA06-D677-4811-9D4B-0A401FAE442C}" dt="2025-02-23T14:54:06.586" v="2262" actId="27636"/>
          <ac:spMkLst>
            <pc:docMk/>
            <pc:sldMk cId="3063405228" sldId="266"/>
            <ac:spMk id="4" creationId="{2475A223-CC42-943E-D0E5-50CEBEC8B743}"/>
          </ac:spMkLst>
        </pc:spChg>
      </pc:sldChg>
      <pc:sldChg chg="modSp mod ord">
        <pc:chgData name="Janet Griffiths" userId="fec29299f02a8428" providerId="LiveId" clId="{FC05FA06-D677-4811-9D4B-0A401FAE442C}" dt="2025-02-21T22:24:23.306" v="117" actId="14100"/>
        <pc:sldMkLst>
          <pc:docMk/>
          <pc:sldMk cId="4208827229" sldId="267"/>
        </pc:sldMkLst>
        <pc:spChg chg="mod">
          <ac:chgData name="Janet Griffiths" userId="fec29299f02a8428" providerId="LiveId" clId="{FC05FA06-D677-4811-9D4B-0A401FAE442C}" dt="2025-02-21T22:24:17.341" v="115" actId="1076"/>
          <ac:spMkLst>
            <pc:docMk/>
            <pc:sldMk cId="4208827229" sldId="267"/>
            <ac:spMk id="2" creationId="{9FDFE473-90E8-DED2-1C0F-020B8DBA03DE}"/>
          </ac:spMkLst>
        </pc:spChg>
        <pc:spChg chg="mod">
          <ac:chgData name="Janet Griffiths" userId="fec29299f02a8428" providerId="LiveId" clId="{FC05FA06-D677-4811-9D4B-0A401FAE442C}" dt="2025-02-21T22:24:23.306" v="117" actId="14100"/>
          <ac:spMkLst>
            <pc:docMk/>
            <pc:sldMk cId="4208827229" sldId="267"/>
            <ac:spMk id="4" creationId="{96357CF8-E82A-2924-55B2-A72A2B031A9C}"/>
          </ac:spMkLst>
        </pc:spChg>
      </pc:sldChg>
      <pc:sldChg chg="modSp mod">
        <pc:chgData name="Janet Griffiths" userId="fec29299f02a8428" providerId="LiveId" clId="{FC05FA06-D677-4811-9D4B-0A401FAE442C}" dt="2025-02-21T23:33:34.037" v="820" actId="1076"/>
        <pc:sldMkLst>
          <pc:docMk/>
          <pc:sldMk cId="531379958" sldId="273"/>
        </pc:sldMkLst>
        <pc:graphicFrameChg chg="mod">
          <ac:chgData name="Janet Griffiths" userId="fec29299f02a8428" providerId="LiveId" clId="{FC05FA06-D677-4811-9D4B-0A401FAE442C}" dt="2025-02-21T23:27:39.996" v="730" actId="20577"/>
          <ac:graphicFrameMkLst>
            <pc:docMk/>
            <pc:sldMk cId="531379958" sldId="273"/>
            <ac:graphicFrameMk id="26" creationId="{C0C0B9D2-636A-705D-7EE0-0EDF100CF22D}"/>
          </ac:graphicFrameMkLst>
        </pc:graphicFrameChg>
        <pc:picChg chg="mod">
          <ac:chgData name="Janet Griffiths" userId="fec29299f02a8428" providerId="LiveId" clId="{FC05FA06-D677-4811-9D4B-0A401FAE442C}" dt="2025-02-21T23:33:34.037" v="820" actId="1076"/>
          <ac:picMkLst>
            <pc:docMk/>
            <pc:sldMk cId="531379958" sldId="273"/>
            <ac:picMk id="8" creationId="{2909D4BA-35DE-DF60-9D82-DCF2B9E4F5B1}"/>
          </ac:picMkLst>
        </pc:picChg>
      </pc:sldChg>
      <pc:sldChg chg="modSp mod ord">
        <pc:chgData name="Janet Griffiths" userId="fec29299f02a8428" providerId="LiveId" clId="{FC05FA06-D677-4811-9D4B-0A401FAE442C}" dt="2025-02-21T23:55:40.880" v="1413" actId="20577"/>
        <pc:sldMkLst>
          <pc:docMk/>
          <pc:sldMk cId="1673139021" sldId="274"/>
        </pc:sldMkLst>
        <pc:spChg chg="mod">
          <ac:chgData name="Janet Griffiths" userId="fec29299f02a8428" providerId="LiveId" clId="{FC05FA06-D677-4811-9D4B-0A401FAE442C}" dt="2025-02-21T23:55:40.880" v="1413" actId="20577"/>
          <ac:spMkLst>
            <pc:docMk/>
            <pc:sldMk cId="1673139021" sldId="274"/>
            <ac:spMk id="4" creationId="{C2F88377-E0A4-CF3B-0416-06A97BD1ECF6}"/>
          </ac:spMkLst>
        </pc:spChg>
      </pc:sldChg>
      <pc:sldChg chg="addSp delSp modSp mod">
        <pc:chgData name="Janet Griffiths" userId="fec29299f02a8428" providerId="LiveId" clId="{FC05FA06-D677-4811-9D4B-0A401FAE442C}" dt="2025-02-23T15:03:28.027" v="2835" actId="404"/>
        <pc:sldMkLst>
          <pc:docMk/>
          <pc:sldMk cId="3636997305" sldId="275"/>
        </pc:sldMkLst>
        <pc:spChg chg="mod">
          <ac:chgData name="Janet Griffiths" userId="fec29299f02a8428" providerId="LiveId" clId="{FC05FA06-D677-4811-9D4B-0A401FAE442C}" dt="2025-02-21T23:50:07.126" v="1321" actId="14100"/>
          <ac:spMkLst>
            <pc:docMk/>
            <pc:sldMk cId="3636997305" sldId="275"/>
            <ac:spMk id="2" creationId="{E5C6E6B3-D02E-04CE-DA57-128F2D958BBE}"/>
          </ac:spMkLst>
        </pc:spChg>
        <pc:spChg chg="add mod">
          <ac:chgData name="Janet Griffiths" userId="fec29299f02a8428" providerId="LiveId" clId="{FC05FA06-D677-4811-9D4B-0A401FAE442C}" dt="2025-02-23T15:03:28.027" v="2835" actId="404"/>
          <ac:spMkLst>
            <pc:docMk/>
            <pc:sldMk cId="3636997305" sldId="275"/>
            <ac:spMk id="3" creationId="{4966ACC6-DE4E-FC1F-8381-69C5DC58738F}"/>
          </ac:spMkLst>
        </pc:spChg>
        <pc:spChg chg="add mod">
          <ac:chgData name="Janet Griffiths" userId="fec29299f02a8428" providerId="LiveId" clId="{FC05FA06-D677-4811-9D4B-0A401FAE442C}" dt="2025-02-21T23:54:30.429" v="1382" actId="1076"/>
          <ac:spMkLst>
            <pc:docMk/>
            <pc:sldMk cId="3636997305" sldId="275"/>
            <ac:spMk id="7" creationId="{F4BC0F67-0984-0FB3-6C3F-131BC55FA27C}"/>
          </ac:spMkLst>
        </pc:spChg>
        <pc:spChg chg="mod">
          <ac:chgData name="Janet Griffiths" userId="fec29299f02a8428" providerId="LiveId" clId="{FC05FA06-D677-4811-9D4B-0A401FAE442C}" dt="2025-02-21T23:53:47.261" v="1362" actId="113"/>
          <ac:spMkLst>
            <pc:docMk/>
            <pc:sldMk cId="3636997305" sldId="275"/>
            <ac:spMk id="17" creationId="{41C1903A-F666-FE46-4872-2AFD1689E765}"/>
          </ac:spMkLst>
        </pc:spChg>
        <pc:grpChg chg="mod">
          <ac:chgData name="Janet Griffiths" userId="fec29299f02a8428" providerId="LiveId" clId="{FC05FA06-D677-4811-9D4B-0A401FAE442C}" dt="2025-02-21T23:52:46.673" v="1336" actId="1076"/>
          <ac:grpSpMkLst>
            <pc:docMk/>
            <pc:sldMk cId="3636997305" sldId="275"/>
            <ac:grpSpMk id="32" creationId="{F24035AD-89A1-4866-A8F1-FD580650DD21}"/>
          </ac:grpSpMkLst>
        </pc:grpChg>
      </pc:sldChg>
      <pc:sldChg chg="modSp mod">
        <pc:chgData name="Janet Griffiths" userId="fec29299f02a8428" providerId="LiveId" clId="{FC05FA06-D677-4811-9D4B-0A401FAE442C}" dt="2025-02-21T23:49:53.481" v="1316" actId="20577"/>
        <pc:sldMkLst>
          <pc:docMk/>
          <pc:sldMk cId="2171590772" sldId="276"/>
        </pc:sldMkLst>
        <pc:spChg chg="mod">
          <ac:chgData name="Janet Griffiths" userId="fec29299f02a8428" providerId="LiveId" clId="{FC05FA06-D677-4811-9D4B-0A401FAE442C}" dt="2025-02-21T23:49:53.481" v="1316" actId="20577"/>
          <ac:spMkLst>
            <pc:docMk/>
            <pc:sldMk cId="2171590772" sldId="276"/>
            <ac:spMk id="2" creationId="{9CE2247F-CE2F-F1CB-9E5D-558A5D59A05C}"/>
          </ac:spMkLst>
        </pc:spChg>
      </pc:sldChg>
      <pc:sldChg chg="modSp mod">
        <pc:chgData name="Janet Griffiths" userId="fec29299f02a8428" providerId="LiveId" clId="{FC05FA06-D677-4811-9D4B-0A401FAE442C}" dt="2025-02-21T23:54:51.411" v="1384" actId="404"/>
        <pc:sldMkLst>
          <pc:docMk/>
          <pc:sldMk cId="4234269045" sldId="277"/>
        </pc:sldMkLst>
        <pc:spChg chg="mod">
          <ac:chgData name="Janet Griffiths" userId="fec29299f02a8428" providerId="LiveId" clId="{FC05FA06-D677-4811-9D4B-0A401FAE442C}" dt="2025-02-21T23:50:49.802" v="1324" actId="20577"/>
          <ac:spMkLst>
            <pc:docMk/>
            <pc:sldMk cId="4234269045" sldId="277"/>
            <ac:spMk id="2" creationId="{2E10ACF9-8CE4-E5B0-2EDC-80F8C5CB1DA5}"/>
          </ac:spMkLst>
        </pc:spChg>
        <pc:spChg chg="mod">
          <ac:chgData name="Janet Griffiths" userId="fec29299f02a8428" providerId="LiveId" clId="{FC05FA06-D677-4811-9D4B-0A401FAE442C}" dt="2025-02-21T23:54:51.411" v="1384" actId="404"/>
          <ac:spMkLst>
            <pc:docMk/>
            <pc:sldMk cId="4234269045" sldId="277"/>
            <ac:spMk id="3" creationId="{C2CFA555-C7C9-D1E5-9504-208085A47514}"/>
          </ac:spMkLst>
        </pc:spChg>
        <pc:spChg chg="mod">
          <ac:chgData name="Janet Griffiths" userId="fec29299f02a8428" providerId="LiveId" clId="{FC05FA06-D677-4811-9D4B-0A401FAE442C}" dt="2025-02-21T23:54:45.182" v="1383" actId="404"/>
          <ac:spMkLst>
            <pc:docMk/>
            <pc:sldMk cId="4234269045" sldId="277"/>
            <ac:spMk id="9" creationId="{F0BEE6D0-71BF-CDA0-DCBD-01E8E021EDB7}"/>
          </ac:spMkLst>
        </pc:spChg>
      </pc:sldChg>
      <pc:sldChg chg="addSp delSp modSp mod">
        <pc:chgData name="Janet Griffiths" userId="fec29299f02a8428" providerId="LiveId" clId="{FC05FA06-D677-4811-9D4B-0A401FAE442C}" dt="2025-02-21T23:51:02.342" v="1331" actId="14100"/>
        <pc:sldMkLst>
          <pc:docMk/>
          <pc:sldMk cId="7746646" sldId="278"/>
        </pc:sldMkLst>
        <pc:spChg chg="mod">
          <ac:chgData name="Janet Griffiths" userId="fec29299f02a8428" providerId="LiveId" clId="{FC05FA06-D677-4811-9D4B-0A401FAE442C}" dt="2025-02-21T23:51:02.342" v="1331" actId="14100"/>
          <ac:spMkLst>
            <pc:docMk/>
            <pc:sldMk cId="7746646" sldId="278"/>
            <ac:spMk id="2" creationId="{A85056A4-0BC8-093B-280D-9C4FBFE487BB}"/>
          </ac:spMkLst>
        </pc:spChg>
        <pc:spChg chg="mod ord">
          <ac:chgData name="Janet Griffiths" userId="fec29299f02a8428" providerId="LiveId" clId="{FC05FA06-D677-4811-9D4B-0A401FAE442C}" dt="2025-02-21T23:48:55.555" v="1308" actId="26606"/>
          <ac:spMkLst>
            <pc:docMk/>
            <pc:sldMk cId="7746646" sldId="278"/>
            <ac:spMk id="3" creationId="{0304125B-DF68-5FA6-579A-8A94C48386D2}"/>
          </ac:spMkLst>
        </pc:spChg>
        <pc:spChg chg="add">
          <ac:chgData name="Janet Griffiths" userId="fec29299f02a8428" providerId="LiveId" clId="{FC05FA06-D677-4811-9D4B-0A401FAE442C}" dt="2025-02-21T23:48:55.555" v="1308" actId="26606"/>
          <ac:spMkLst>
            <pc:docMk/>
            <pc:sldMk cId="7746646" sldId="278"/>
            <ac:spMk id="59" creationId="{4F7EBAE4-9945-4473-9E34-B2C66EA0F03D}"/>
          </ac:spMkLst>
        </pc:spChg>
        <pc:spChg chg="add">
          <ac:chgData name="Janet Griffiths" userId="fec29299f02a8428" providerId="LiveId" clId="{FC05FA06-D677-4811-9D4B-0A401FAE442C}" dt="2025-02-21T23:48:55.555" v="1308" actId="26606"/>
          <ac:spMkLst>
            <pc:docMk/>
            <pc:sldMk cId="7746646" sldId="278"/>
            <ac:spMk id="60" creationId="{70BEB1E7-2F88-40BC-B73D-42E5B6F80BFC}"/>
          </ac:spMkLst>
        </pc:spChg>
        <pc:spChg chg="add">
          <ac:chgData name="Janet Griffiths" userId="fec29299f02a8428" providerId="LiveId" clId="{FC05FA06-D677-4811-9D4B-0A401FAE442C}" dt="2025-02-21T23:48:55.555" v="1308" actId="26606"/>
          <ac:spMkLst>
            <pc:docMk/>
            <pc:sldMk cId="7746646" sldId="278"/>
            <ac:spMk id="61" creationId="{A7B99495-F43F-4D80-A44F-2CB4764EB90B}"/>
          </ac:spMkLst>
        </pc:spChg>
        <pc:picChg chg="mod">
          <ac:chgData name="Janet Griffiths" userId="fec29299f02a8428" providerId="LiveId" clId="{FC05FA06-D677-4811-9D4B-0A401FAE442C}" dt="2025-02-21T23:48:55.555" v="1308" actId="26606"/>
          <ac:picMkLst>
            <pc:docMk/>
            <pc:sldMk cId="7746646" sldId="278"/>
            <ac:picMk id="10" creationId="{C4B067EC-32D8-0E33-2F00-6F3ADA88A194}"/>
          </ac:picMkLst>
        </pc:picChg>
      </pc:sldChg>
      <pc:sldChg chg="modSp mod">
        <pc:chgData name="Janet Griffiths" userId="fec29299f02a8428" providerId="LiveId" clId="{FC05FA06-D677-4811-9D4B-0A401FAE442C}" dt="2025-02-23T15:04:48.003" v="2877" actId="404"/>
        <pc:sldMkLst>
          <pc:docMk/>
          <pc:sldMk cId="4102066429" sldId="279"/>
        </pc:sldMkLst>
        <pc:spChg chg="mod">
          <ac:chgData name="Janet Griffiths" userId="fec29299f02a8428" providerId="LiveId" clId="{FC05FA06-D677-4811-9D4B-0A401FAE442C}" dt="2025-02-23T15:04:48.003" v="2877" actId="404"/>
          <ac:spMkLst>
            <pc:docMk/>
            <pc:sldMk cId="4102066429" sldId="279"/>
            <ac:spMk id="2" creationId="{50054292-E013-3531-F2F6-902E24255211}"/>
          </ac:spMkLst>
        </pc:spChg>
        <pc:spChg chg="mod">
          <ac:chgData name="Janet Griffiths" userId="fec29299f02a8428" providerId="LiveId" clId="{FC05FA06-D677-4811-9D4B-0A401FAE442C}" dt="2025-02-23T14:30:15.074" v="1630" actId="20577"/>
          <ac:spMkLst>
            <pc:docMk/>
            <pc:sldMk cId="4102066429" sldId="279"/>
            <ac:spMk id="4" creationId="{0133857D-C3EF-DEFB-BE0F-7804AA865F14}"/>
          </ac:spMkLst>
        </pc:spChg>
        <pc:spChg chg="mod">
          <ac:chgData name="Janet Griffiths" userId="fec29299f02a8428" providerId="LiveId" clId="{FC05FA06-D677-4811-9D4B-0A401FAE442C}" dt="2025-02-21T22:44:15.798" v="460" actId="20577"/>
          <ac:spMkLst>
            <pc:docMk/>
            <pc:sldMk cId="4102066429" sldId="279"/>
            <ac:spMk id="8" creationId="{85C968F5-CBBF-7FB3-7A60-FE8178DA725A}"/>
          </ac:spMkLst>
        </pc:spChg>
        <pc:grpChg chg="mod">
          <ac:chgData name="Janet Griffiths" userId="fec29299f02a8428" providerId="LiveId" clId="{FC05FA06-D677-4811-9D4B-0A401FAE442C}" dt="2025-02-23T14:28:20.755" v="1501" actId="1076"/>
          <ac:grpSpMkLst>
            <pc:docMk/>
            <pc:sldMk cId="4102066429" sldId="279"/>
            <ac:grpSpMk id="13" creationId="{CA6E1BD2-A31C-0ABF-1447-4DE879876874}"/>
          </ac:grpSpMkLst>
        </pc:grpChg>
      </pc:sldChg>
      <pc:sldChg chg="addSp delSp modSp new mod setBg">
        <pc:chgData name="Janet Griffiths" userId="fec29299f02a8428" providerId="LiveId" clId="{FC05FA06-D677-4811-9D4B-0A401FAE442C}" dt="2025-02-23T15:01:37.693" v="2570" actId="20577"/>
        <pc:sldMkLst>
          <pc:docMk/>
          <pc:sldMk cId="282088459" sldId="281"/>
        </pc:sldMkLst>
        <pc:spChg chg="add mod">
          <ac:chgData name="Janet Griffiths" userId="fec29299f02a8428" providerId="LiveId" clId="{FC05FA06-D677-4811-9D4B-0A401FAE442C}" dt="2025-02-23T15:01:37.693" v="2570" actId="20577"/>
          <ac:spMkLst>
            <pc:docMk/>
            <pc:sldMk cId="282088459" sldId="281"/>
            <ac:spMk id="3" creationId="{107BF40D-0AB5-BC3F-CEE9-A14FE97F409C}"/>
          </ac:spMkLst>
        </pc:spChg>
        <pc:spChg chg="add">
          <ac:chgData name="Janet Griffiths" userId="fec29299f02a8428" providerId="LiveId" clId="{FC05FA06-D677-4811-9D4B-0A401FAE442C}" dt="2025-02-21T23:47:33.927" v="1288" actId="26606"/>
          <ac:spMkLst>
            <pc:docMk/>
            <pc:sldMk cId="282088459" sldId="281"/>
            <ac:spMk id="37" creationId="{0007FE00-9498-4706-B255-6437B0252C02}"/>
          </ac:spMkLst>
        </pc:spChg>
        <pc:spChg chg="add">
          <ac:chgData name="Janet Griffiths" userId="fec29299f02a8428" providerId="LiveId" clId="{FC05FA06-D677-4811-9D4B-0A401FAE442C}" dt="2025-02-21T23:47:33.927" v="1288" actId="26606"/>
          <ac:spMkLst>
            <pc:docMk/>
            <pc:sldMk cId="282088459" sldId="281"/>
            <ac:spMk id="38" creationId="{2EB492CD-616E-47F8-933B-5E2D952A0593}"/>
          </ac:spMkLst>
        </pc:spChg>
        <pc:spChg chg="add">
          <ac:chgData name="Janet Griffiths" userId="fec29299f02a8428" providerId="LiveId" clId="{FC05FA06-D677-4811-9D4B-0A401FAE442C}" dt="2025-02-21T23:47:33.927" v="1288" actId="26606"/>
          <ac:spMkLst>
            <pc:docMk/>
            <pc:sldMk cId="282088459" sldId="281"/>
            <ac:spMk id="39" creationId="{59383CF9-23B5-4335-9B21-1791C4CF1C75}"/>
          </ac:spMkLst>
        </pc:spChg>
        <pc:picChg chg="add mod">
          <ac:chgData name="Janet Griffiths" userId="fec29299f02a8428" providerId="LiveId" clId="{FC05FA06-D677-4811-9D4B-0A401FAE442C}" dt="2025-02-21T23:47:33.927" v="1288" actId="26606"/>
          <ac:picMkLst>
            <pc:docMk/>
            <pc:sldMk cId="282088459" sldId="281"/>
            <ac:picMk id="2" creationId="{D011B104-ACAE-1A90-5DCC-84F3F76C5624}"/>
          </ac:picMkLst>
        </pc:picChg>
      </pc:sldChg>
      <pc:sldChg chg="addSp modSp new del mod">
        <pc:chgData name="Janet Griffiths" userId="fec29299f02a8428" providerId="LiveId" clId="{FC05FA06-D677-4811-9D4B-0A401FAE442C}" dt="2025-02-23T15:00:07.571" v="2499" actId="47"/>
        <pc:sldMkLst>
          <pc:docMk/>
          <pc:sldMk cId="3457582520" sldId="282"/>
        </pc:sldMkLst>
        <pc:spChg chg="mod">
          <ac:chgData name="Janet Griffiths" userId="fec29299f02a8428" providerId="LiveId" clId="{FC05FA06-D677-4811-9D4B-0A401FAE442C}" dt="2025-02-23T14:30:47.090" v="1658" actId="20577"/>
          <ac:spMkLst>
            <pc:docMk/>
            <pc:sldMk cId="3457582520" sldId="282"/>
            <ac:spMk id="2" creationId="{8AE7817E-1388-42F5-1B25-186A687F42F6}"/>
          </ac:spMkLst>
        </pc:spChg>
        <pc:spChg chg="add mod">
          <ac:chgData name="Janet Griffiths" userId="fec29299f02a8428" providerId="LiveId" clId="{FC05FA06-D677-4811-9D4B-0A401FAE442C}" dt="2025-02-23T14:34:14.199" v="1764" actId="20577"/>
          <ac:spMkLst>
            <pc:docMk/>
            <pc:sldMk cId="3457582520" sldId="282"/>
            <ac:spMk id="4" creationId="{0BFC8F33-E02B-28B3-1CE5-AEA3ACD292B8}"/>
          </ac:spMkLst>
        </pc:spChg>
        <pc:spChg chg="add mod">
          <ac:chgData name="Janet Griffiths" userId="fec29299f02a8428" providerId="LiveId" clId="{FC05FA06-D677-4811-9D4B-0A401FAE442C}" dt="2025-02-23T14:33:13.331" v="1671" actId="1076"/>
          <ac:spMkLst>
            <pc:docMk/>
            <pc:sldMk cId="3457582520" sldId="282"/>
            <ac:spMk id="6" creationId="{655391C7-2D14-6A31-8F7F-C78E0A195891}"/>
          </ac:spMkLst>
        </pc:spChg>
        <pc:spChg chg="mod">
          <ac:chgData name="Janet Griffiths" userId="fec29299f02a8428" providerId="LiveId" clId="{FC05FA06-D677-4811-9D4B-0A401FAE442C}" dt="2025-02-23T14:33:20.860" v="1672"/>
          <ac:spMkLst>
            <pc:docMk/>
            <pc:sldMk cId="3457582520" sldId="282"/>
            <ac:spMk id="8" creationId="{C9A9FA12-8D12-CCA3-3BB5-7CD3B7AA9405}"/>
          </ac:spMkLst>
        </pc:spChg>
        <pc:spChg chg="mod">
          <ac:chgData name="Janet Griffiths" userId="fec29299f02a8428" providerId="LiveId" clId="{FC05FA06-D677-4811-9D4B-0A401FAE442C}" dt="2025-02-23T14:33:34.438" v="1701" actId="20577"/>
          <ac:spMkLst>
            <pc:docMk/>
            <pc:sldMk cId="3457582520" sldId="282"/>
            <ac:spMk id="9" creationId="{A510A70B-5D06-2D7C-AE8E-DD7E28CF3B7B}"/>
          </ac:spMkLst>
        </pc:spChg>
        <pc:spChg chg="add mod">
          <ac:chgData name="Janet Griffiths" userId="fec29299f02a8428" providerId="LiveId" clId="{FC05FA06-D677-4811-9D4B-0A401FAE442C}" dt="2025-02-23T14:33:47.756" v="1706" actId="13926"/>
          <ac:spMkLst>
            <pc:docMk/>
            <pc:sldMk cId="3457582520" sldId="282"/>
            <ac:spMk id="10" creationId="{479B7E10-F71C-47DC-E3A8-73B867DA826A}"/>
          </ac:spMkLst>
        </pc:spChg>
        <pc:grpChg chg="add mod">
          <ac:chgData name="Janet Griffiths" userId="fec29299f02a8428" providerId="LiveId" clId="{FC05FA06-D677-4811-9D4B-0A401FAE442C}" dt="2025-02-23T14:33:20.860" v="1672"/>
          <ac:grpSpMkLst>
            <pc:docMk/>
            <pc:sldMk cId="3457582520" sldId="282"/>
            <ac:grpSpMk id="7" creationId="{8A65EBF3-6C3D-A8BB-8617-6F29742E935D}"/>
          </ac:grpSpMkLst>
        </pc:grpChg>
      </pc:sldChg>
      <pc:sldChg chg="addSp delSp modSp new mod">
        <pc:chgData name="Janet Griffiths" userId="fec29299f02a8428" providerId="LiveId" clId="{FC05FA06-D677-4811-9D4B-0A401FAE442C}" dt="2025-02-23T15:05:22.778" v="2879" actId="478"/>
        <pc:sldMkLst>
          <pc:docMk/>
          <pc:sldMk cId="161978990" sldId="283"/>
        </pc:sldMkLst>
        <pc:spChg chg="mod">
          <ac:chgData name="Janet Griffiths" userId="fec29299f02a8428" providerId="LiveId" clId="{FC05FA06-D677-4811-9D4B-0A401FAE442C}" dt="2025-02-23T15:04:41.590" v="2874" actId="404"/>
          <ac:spMkLst>
            <pc:docMk/>
            <pc:sldMk cId="161978990" sldId="283"/>
            <ac:spMk id="2" creationId="{DFF87E8E-0BA8-C1CD-26F0-A32FCCDA0766}"/>
          </ac:spMkLst>
        </pc:spChg>
        <pc:spChg chg="add del">
          <ac:chgData name="Janet Griffiths" userId="fec29299f02a8428" providerId="LiveId" clId="{FC05FA06-D677-4811-9D4B-0A401FAE442C}" dt="2025-02-23T14:43:50.570" v="1774" actId="478"/>
          <ac:spMkLst>
            <pc:docMk/>
            <pc:sldMk cId="161978990" sldId="283"/>
            <ac:spMk id="7" creationId="{44E8B9A1-AE47-77C4-F4DA-67BB97964593}"/>
          </ac:spMkLst>
        </pc:spChg>
        <pc:spChg chg="add mod">
          <ac:chgData name="Janet Griffiths" userId="fec29299f02a8428" providerId="LiveId" clId="{FC05FA06-D677-4811-9D4B-0A401FAE442C}" dt="2025-02-23T14:59:41.297" v="2498" actId="1076"/>
          <ac:spMkLst>
            <pc:docMk/>
            <pc:sldMk cId="161978990" sldId="283"/>
            <ac:spMk id="8" creationId="{83CB918D-07E1-46CF-CF2C-D227196BF4B0}"/>
          </ac:spMkLst>
        </pc:spChg>
        <pc:spChg chg="add mod">
          <ac:chgData name="Janet Griffiths" userId="fec29299f02a8428" providerId="LiveId" clId="{FC05FA06-D677-4811-9D4B-0A401FAE442C}" dt="2025-02-23T14:58:13.153" v="2465" actId="1076"/>
          <ac:spMkLst>
            <pc:docMk/>
            <pc:sldMk cId="161978990" sldId="283"/>
            <ac:spMk id="10" creationId="{F87A1BB5-F178-4180-4C08-05026A583186}"/>
          </ac:spMkLst>
        </pc:spChg>
        <pc:spChg chg="add mod">
          <ac:chgData name="Janet Griffiths" userId="fec29299f02a8428" providerId="LiveId" clId="{FC05FA06-D677-4811-9D4B-0A401FAE442C}" dt="2025-02-23T14:50:02.500" v="2009" actId="403"/>
          <ac:spMkLst>
            <pc:docMk/>
            <pc:sldMk cId="161978990" sldId="283"/>
            <ac:spMk id="11" creationId="{0D3DAB10-B251-AF25-CFB6-F0061FC2191E}"/>
          </ac:spMkLst>
        </pc:spChg>
        <pc:spChg chg="add del mod">
          <ac:chgData name="Janet Griffiths" userId="fec29299f02a8428" providerId="LiveId" clId="{FC05FA06-D677-4811-9D4B-0A401FAE442C}" dt="2025-02-23T14:58:09.738" v="2464" actId="478"/>
          <ac:spMkLst>
            <pc:docMk/>
            <pc:sldMk cId="161978990" sldId="283"/>
            <ac:spMk id="12" creationId="{69F2F73A-BAF8-D854-49BA-720040BB8D47}"/>
          </ac:spMkLst>
        </pc:spChg>
        <pc:spChg chg="add">
          <ac:chgData name="Janet Griffiths" userId="fec29299f02a8428" providerId="LiveId" clId="{FC05FA06-D677-4811-9D4B-0A401FAE442C}" dt="2025-02-23T14:58:22.098" v="2466" actId="11529"/>
          <ac:spMkLst>
            <pc:docMk/>
            <pc:sldMk cId="161978990" sldId="283"/>
            <ac:spMk id="13" creationId="{6D653F7F-8F13-B5FF-46A0-67E04B620B77}"/>
          </ac:spMkLst>
        </pc:spChg>
        <pc:spChg chg="add del">
          <ac:chgData name="Janet Griffiths" userId="fec29299f02a8428" providerId="LiveId" clId="{FC05FA06-D677-4811-9D4B-0A401FAE442C}" dt="2025-02-23T14:58:30.377" v="2468" actId="478"/>
          <ac:spMkLst>
            <pc:docMk/>
            <pc:sldMk cId="161978990" sldId="283"/>
            <ac:spMk id="15" creationId="{B274FB7F-D7B4-B20C-DA46-CFBA299EE791}"/>
          </ac:spMkLst>
        </pc:spChg>
        <pc:spChg chg="add mod">
          <ac:chgData name="Janet Griffiths" userId="fec29299f02a8428" providerId="LiveId" clId="{FC05FA06-D677-4811-9D4B-0A401FAE442C}" dt="2025-02-23T14:58:38.395" v="2470" actId="1076"/>
          <ac:spMkLst>
            <pc:docMk/>
            <pc:sldMk cId="161978990" sldId="283"/>
            <ac:spMk id="16" creationId="{A2208023-90E5-A775-516A-1C1FEFF08BE9}"/>
          </ac:spMkLst>
        </pc:spChg>
        <pc:spChg chg="add mod">
          <ac:chgData name="Janet Griffiths" userId="fec29299f02a8428" providerId="LiveId" clId="{FC05FA06-D677-4811-9D4B-0A401FAE442C}" dt="2025-02-23T14:58:44.885" v="2472" actId="1076"/>
          <ac:spMkLst>
            <pc:docMk/>
            <pc:sldMk cId="161978990" sldId="283"/>
            <ac:spMk id="17" creationId="{4257EACB-81A5-1A70-4559-702ED140A364}"/>
          </ac:spMkLst>
        </pc:spChg>
        <pc:spChg chg="add mod">
          <ac:chgData name="Janet Griffiths" userId="fec29299f02a8428" providerId="LiveId" clId="{FC05FA06-D677-4811-9D4B-0A401FAE442C}" dt="2025-02-23T14:58:51.789" v="2474" actId="1076"/>
          <ac:spMkLst>
            <pc:docMk/>
            <pc:sldMk cId="161978990" sldId="283"/>
            <ac:spMk id="18" creationId="{9D3F07A1-6E36-DCAC-268A-107590A25FB8}"/>
          </ac:spMkLst>
        </pc:spChg>
        <pc:spChg chg="add mod">
          <ac:chgData name="Janet Griffiths" userId="fec29299f02a8428" providerId="LiveId" clId="{FC05FA06-D677-4811-9D4B-0A401FAE442C}" dt="2025-02-23T14:58:57.572" v="2476" actId="1076"/>
          <ac:spMkLst>
            <pc:docMk/>
            <pc:sldMk cId="161978990" sldId="283"/>
            <ac:spMk id="19" creationId="{E24F6B2E-B583-59A6-D833-A87FB6B007D3}"/>
          </ac:spMkLst>
        </pc:spChg>
        <pc:spChg chg="add mod">
          <ac:chgData name="Janet Griffiths" userId="fec29299f02a8428" providerId="LiveId" clId="{FC05FA06-D677-4811-9D4B-0A401FAE442C}" dt="2025-02-23T14:59:13.569" v="2478" actId="1076"/>
          <ac:spMkLst>
            <pc:docMk/>
            <pc:sldMk cId="161978990" sldId="283"/>
            <ac:spMk id="20" creationId="{AD7F1F39-BB45-DFB8-5C04-CA46651E398D}"/>
          </ac:spMkLst>
        </pc:spChg>
        <pc:spChg chg="add mod">
          <ac:chgData name="Janet Griffiths" userId="fec29299f02a8428" providerId="LiveId" clId="{FC05FA06-D677-4811-9D4B-0A401FAE442C}" dt="2025-02-23T15:04:12.179" v="2836"/>
          <ac:spMkLst>
            <pc:docMk/>
            <pc:sldMk cId="161978990" sldId="283"/>
            <ac:spMk id="21" creationId="{D356C782-7535-610B-A4EE-3232967AB918}"/>
          </ac:spMkLst>
        </pc:spChg>
        <pc:spChg chg="add del">
          <ac:chgData name="Janet Griffiths" userId="fec29299f02a8428" providerId="LiveId" clId="{FC05FA06-D677-4811-9D4B-0A401FAE442C}" dt="2025-02-23T15:05:22.778" v="2879" actId="478"/>
          <ac:spMkLst>
            <pc:docMk/>
            <pc:sldMk cId="161978990" sldId="283"/>
            <ac:spMk id="22" creationId="{ECBFACCA-F2BF-4B12-EF3D-1E1CB0C6367B}"/>
          </ac:spMkLst>
        </pc:spChg>
        <pc:picChg chg="add mod">
          <ac:chgData name="Janet Griffiths" userId="fec29299f02a8428" providerId="LiveId" clId="{FC05FA06-D677-4811-9D4B-0A401FAE442C}" dt="2025-02-23T14:55:38.439" v="2263" actId="1076"/>
          <ac:picMkLst>
            <pc:docMk/>
            <pc:sldMk cId="161978990" sldId="283"/>
            <ac:picMk id="4" creationId="{F0391A7A-7719-28D2-D450-B6FE8B0A6CE7}"/>
          </ac:picMkLst>
        </pc:picChg>
        <pc:picChg chg="add mod">
          <ac:chgData name="Janet Griffiths" userId="fec29299f02a8428" providerId="LiveId" clId="{FC05FA06-D677-4811-9D4B-0A401FAE442C}" dt="2025-02-23T14:55:46.198" v="2265" actId="1076"/>
          <ac:picMkLst>
            <pc:docMk/>
            <pc:sldMk cId="161978990" sldId="283"/>
            <ac:picMk id="6" creationId="{288467A9-4D44-773C-8876-DDFCDDD8BC6B}"/>
          </ac:picMkLst>
        </pc:picChg>
      </pc:sldChg>
    </pc:docChg>
  </pc:docChgLst>
</pc:chgInfo>
</file>

<file path=ppt/diagrams/_rels/data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7F05B-27D2-4F82-A777-6EF1DA56C8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7B41F8-667D-4D47-BA75-DF796F5BFFF2}">
      <dgm:prSet custT="1"/>
      <dgm:spPr>
        <a:solidFill>
          <a:schemeClr val="tx2">
            <a:lumMod val="25000"/>
            <a:lumOff val="75000"/>
          </a:schemeClr>
        </a:solidFill>
      </dgm:spPr>
      <dgm:t>
        <a:bodyPr/>
        <a:lstStyle/>
        <a:p>
          <a:r>
            <a:rPr lang="en-US" sz="2400" b="0" i="0" dirty="0">
              <a:solidFill>
                <a:schemeClr val="tx1"/>
              </a:solidFill>
              <a:latin typeface="Calisto MT" panose="02040603050505030304" pitchFamily="18" charset="0"/>
            </a:rPr>
            <a:t>Based on a 2019/20 statistical survey of 14,000 children in the USA*</a:t>
          </a:r>
          <a:endParaRPr lang="en-US" sz="2400" dirty="0">
            <a:solidFill>
              <a:schemeClr val="tx1"/>
            </a:solidFill>
            <a:latin typeface="Calisto MT" panose="02040603050505030304" pitchFamily="18" charset="0"/>
          </a:endParaRPr>
        </a:p>
      </dgm:t>
    </dgm:pt>
    <dgm:pt modelId="{72BF1F88-93CA-45A8-92AF-4CA098F7AF1B}" type="parTrans" cxnId="{FE022327-735A-43B4-9C75-AC9A564AB154}">
      <dgm:prSet/>
      <dgm:spPr/>
      <dgm:t>
        <a:bodyPr/>
        <a:lstStyle/>
        <a:p>
          <a:endParaRPr lang="en-US"/>
        </a:p>
      </dgm:t>
    </dgm:pt>
    <dgm:pt modelId="{80C8A706-DC73-4B0F-ADA6-C3C5C9B7BE96}" type="sibTrans" cxnId="{FE022327-735A-43B4-9C75-AC9A564AB154}">
      <dgm:prSet/>
      <dgm:spPr/>
      <dgm:t>
        <a:bodyPr/>
        <a:lstStyle/>
        <a:p>
          <a:endParaRPr lang="en-US"/>
        </a:p>
      </dgm:t>
    </dgm:pt>
    <dgm:pt modelId="{B5DF657D-3D28-4C25-8F7F-41EC48EBB753}">
      <dgm:prSet/>
      <dgm:spPr/>
      <dgm:t>
        <a:bodyPr/>
        <a:lstStyle/>
        <a:p>
          <a:r>
            <a:rPr lang="en-US" b="0" i="0" dirty="0">
              <a:latin typeface="Calisto MT" panose="02040603050505030304" pitchFamily="18" charset="0"/>
            </a:rPr>
            <a:t>Attention Deficit Hyperactivity Disorder (ADHD)	8.5%</a:t>
          </a:r>
          <a:endParaRPr lang="en-US" dirty="0">
            <a:latin typeface="Calisto MT" panose="02040603050505030304" pitchFamily="18" charset="0"/>
          </a:endParaRPr>
        </a:p>
      </dgm:t>
    </dgm:pt>
    <dgm:pt modelId="{98867317-641C-42F7-8725-98837B948C78}" type="parTrans" cxnId="{8087159F-23CA-4E56-9F35-223D8FFFB3C0}">
      <dgm:prSet/>
      <dgm:spPr/>
      <dgm:t>
        <a:bodyPr/>
        <a:lstStyle/>
        <a:p>
          <a:endParaRPr lang="en-US"/>
        </a:p>
      </dgm:t>
    </dgm:pt>
    <dgm:pt modelId="{E09E8E87-DF18-4FD9-AF30-88DCAD1E2B75}" type="sibTrans" cxnId="{8087159F-23CA-4E56-9F35-223D8FFFB3C0}">
      <dgm:prSet/>
      <dgm:spPr/>
      <dgm:t>
        <a:bodyPr/>
        <a:lstStyle/>
        <a:p>
          <a:endParaRPr lang="en-US"/>
        </a:p>
      </dgm:t>
    </dgm:pt>
    <dgm:pt modelId="{86C2D14A-9705-4EA6-92D7-C9F244D4451D}">
      <dgm:prSet/>
      <dgm:spPr/>
      <dgm:t>
        <a:bodyPr/>
        <a:lstStyle/>
        <a:p>
          <a:r>
            <a:rPr lang="en-US" b="0" i="0" dirty="0">
              <a:latin typeface="Calisto MT" panose="02040603050505030304" pitchFamily="18" charset="0"/>
            </a:rPr>
            <a:t>Autism Spectrum Disorder (ASD)	 		2.9%</a:t>
          </a:r>
          <a:endParaRPr lang="en-US" dirty="0">
            <a:latin typeface="Calisto MT" panose="02040603050505030304" pitchFamily="18" charset="0"/>
          </a:endParaRPr>
        </a:p>
      </dgm:t>
    </dgm:pt>
    <dgm:pt modelId="{5D85C7AC-D6F0-47C7-87B2-8882A61AE764}" type="parTrans" cxnId="{6BE5C56E-7748-4981-AC5D-80E2846371CE}">
      <dgm:prSet/>
      <dgm:spPr/>
      <dgm:t>
        <a:bodyPr/>
        <a:lstStyle/>
        <a:p>
          <a:endParaRPr lang="en-US"/>
        </a:p>
      </dgm:t>
    </dgm:pt>
    <dgm:pt modelId="{F8D3579E-1559-4A8F-9136-E589AD35852B}" type="sibTrans" cxnId="{6BE5C56E-7748-4981-AC5D-80E2846371CE}">
      <dgm:prSet/>
      <dgm:spPr/>
      <dgm:t>
        <a:bodyPr/>
        <a:lstStyle/>
        <a:p>
          <a:endParaRPr lang="en-US"/>
        </a:p>
      </dgm:t>
    </dgm:pt>
    <dgm:pt modelId="{29A2F9DF-3988-4760-8A6C-9EE79AE8FCCF}">
      <dgm:prSet/>
      <dgm:spPr/>
      <dgm:t>
        <a:bodyPr/>
        <a:lstStyle/>
        <a:p>
          <a:r>
            <a:rPr lang="en-US" dirty="0">
              <a:latin typeface="Calisto MT" panose="02040603050505030304" pitchFamily="18" charset="0"/>
            </a:rPr>
            <a:t>Intellectual Disorder		</a:t>
          </a:r>
          <a:r>
            <a:rPr lang="en-US" b="0" i="0" dirty="0">
              <a:latin typeface="Calisto MT" panose="02040603050505030304" pitchFamily="18" charset="0"/>
            </a:rPr>
            <a:t> 			1.4%</a:t>
          </a:r>
          <a:endParaRPr lang="en-US" dirty="0">
            <a:latin typeface="Calisto MT" panose="02040603050505030304" pitchFamily="18" charset="0"/>
          </a:endParaRPr>
        </a:p>
      </dgm:t>
    </dgm:pt>
    <dgm:pt modelId="{985395C6-F981-4046-95C3-09F6B78AB55D}" type="parTrans" cxnId="{95B5397F-B0B8-4E8A-831E-8E8377CBE67A}">
      <dgm:prSet/>
      <dgm:spPr/>
      <dgm:t>
        <a:bodyPr/>
        <a:lstStyle/>
        <a:p>
          <a:endParaRPr lang="en-US"/>
        </a:p>
      </dgm:t>
    </dgm:pt>
    <dgm:pt modelId="{E912038E-1EBF-4918-8F04-45ABB7EF61FA}" type="sibTrans" cxnId="{95B5397F-B0B8-4E8A-831E-8E8377CBE67A}">
      <dgm:prSet/>
      <dgm:spPr/>
      <dgm:t>
        <a:bodyPr/>
        <a:lstStyle/>
        <a:p>
          <a:endParaRPr lang="en-US"/>
        </a:p>
      </dgm:t>
    </dgm:pt>
    <dgm:pt modelId="{4C09AE22-B9A3-4873-81BA-01F70A920A21}">
      <dgm:prSet/>
      <dgm:spPr/>
      <dgm:t>
        <a:bodyPr/>
        <a:lstStyle/>
        <a:p>
          <a:r>
            <a:rPr lang="en-US" dirty="0">
              <a:latin typeface="Calisto MT" panose="02040603050505030304" pitchFamily="18" charset="0"/>
            </a:rPr>
            <a:t>Learning Disability	</a:t>
          </a:r>
          <a:r>
            <a:rPr lang="en-US" b="0" i="0" dirty="0">
              <a:latin typeface="Calisto MT" panose="02040603050505030304" pitchFamily="18" charset="0"/>
            </a:rPr>
            <a:t> 				6.4%</a:t>
          </a:r>
          <a:endParaRPr lang="en-US" dirty="0">
            <a:latin typeface="Calisto MT" panose="02040603050505030304" pitchFamily="18" charset="0"/>
          </a:endParaRPr>
        </a:p>
      </dgm:t>
    </dgm:pt>
    <dgm:pt modelId="{F7AD3140-8F99-40CE-8DE9-6041B0FAA921}" type="parTrans" cxnId="{7AC193FE-5258-4E27-8B2F-C98366C85A55}">
      <dgm:prSet/>
      <dgm:spPr/>
      <dgm:t>
        <a:bodyPr/>
        <a:lstStyle/>
        <a:p>
          <a:endParaRPr lang="en-US"/>
        </a:p>
      </dgm:t>
    </dgm:pt>
    <dgm:pt modelId="{6E98FE89-EC9B-4F25-B999-2C518293D54B}" type="sibTrans" cxnId="{7AC193FE-5258-4E27-8B2F-C98366C85A55}">
      <dgm:prSet/>
      <dgm:spPr/>
      <dgm:t>
        <a:bodyPr/>
        <a:lstStyle/>
        <a:p>
          <a:endParaRPr lang="en-US"/>
        </a:p>
      </dgm:t>
    </dgm:pt>
    <dgm:pt modelId="{0F35EB5F-1EFD-41DE-9F7A-915C7761F96E}" type="pres">
      <dgm:prSet presAssocID="{C507F05B-27D2-4F82-A777-6EF1DA56C813}" presName="linear" presStyleCnt="0">
        <dgm:presLayoutVars>
          <dgm:animLvl val="lvl"/>
          <dgm:resizeHandles val="exact"/>
        </dgm:presLayoutVars>
      </dgm:prSet>
      <dgm:spPr/>
    </dgm:pt>
    <dgm:pt modelId="{CC4C99F5-966A-4E2C-A716-7BF1E4151622}" type="pres">
      <dgm:prSet presAssocID="{8C7B41F8-667D-4D47-BA75-DF796F5BFFF2}" presName="parentText" presStyleLbl="node1" presStyleIdx="0" presStyleCnt="1" custScaleX="89569" custLinFactNeighborX="-3926" custLinFactNeighborY="-1476">
        <dgm:presLayoutVars>
          <dgm:chMax val="0"/>
          <dgm:bulletEnabled val="1"/>
        </dgm:presLayoutVars>
      </dgm:prSet>
      <dgm:spPr/>
    </dgm:pt>
    <dgm:pt modelId="{BE7EB1C3-F03B-4E61-B3F8-B58D03D811B5}" type="pres">
      <dgm:prSet presAssocID="{8C7B41F8-667D-4D47-BA75-DF796F5BFFF2}" presName="childText" presStyleLbl="revTx" presStyleIdx="0" presStyleCnt="1">
        <dgm:presLayoutVars>
          <dgm:bulletEnabled val="1"/>
        </dgm:presLayoutVars>
      </dgm:prSet>
      <dgm:spPr/>
    </dgm:pt>
  </dgm:ptLst>
  <dgm:cxnLst>
    <dgm:cxn modelId="{B3C3D811-143E-4D29-80B8-0381774DE742}" type="presOf" srcId="{8C7B41F8-667D-4D47-BA75-DF796F5BFFF2}" destId="{CC4C99F5-966A-4E2C-A716-7BF1E4151622}" srcOrd="0" destOrd="0" presId="urn:microsoft.com/office/officeart/2005/8/layout/vList2"/>
    <dgm:cxn modelId="{8B48571C-DF67-4318-B245-65CFE1F475D6}" type="presOf" srcId="{86C2D14A-9705-4EA6-92D7-C9F244D4451D}" destId="{BE7EB1C3-F03B-4E61-B3F8-B58D03D811B5}" srcOrd="0" destOrd="1" presId="urn:microsoft.com/office/officeart/2005/8/layout/vList2"/>
    <dgm:cxn modelId="{FE022327-735A-43B4-9C75-AC9A564AB154}" srcId="{C507F05B-27D2-4F82-A777-6EF1DA56C813}" destId="{8C7B41F8-667D-4D47-BA75-DF796F5BFFF2}" srcOrd="0" destOrd="0" parTransId="{72BF1F88-93CA-45A8-92AF-4CA098F7AF1B}" sibTransId="{80C8A706-DC73-4B0F-ADA6-C3C5C9B7BE96}"/>
    <dgm:cxn modelId="{5EB6D63D-8565-4F13-A181-43F9B375A778}" type="presOf" srcId="{4C09AE22-B9A3-4873-81BA-01F70A920A21}" destId="{BE7EB1C3-F03B-4E61-B3F8-B58D03D811B5}" srcOrd="0" destOrd="3" presId="urn:microsoft.com/office/officeart/2005/8/layout/vList2"/>
    <dgm:cxn modelId="{6BE5C56E-7748-4981-AC5D-80E2846371CE}" srcId="{8C7B41F8-667D-4D47-BA75-DF796F5BFFF2}" destId="{86C2D14A-9705-4EA6-92D7-C9F244D4451D}" srcOrd="1" destOrd="0" parTransId="{5D85C7AC-D6F0-47C7-87B2-8882A61AE764}" sibTransId="{F8D3579E-1559-4A8F-9136-E589AD35852B}"/>
    <dgm:cxn modelId="{95B5397F-B0B8-4E8A-831E-8E8377CBE67A}" srcId="{8C7B41F8-667D-4D47-BA75-DF796F5BFFF2}" destId="{29A2F9DF-3988-4760-8A6C-9EE79AE8FCCF}" srcOrd="2" destOrd="0" parTransId="{985395C6-F981-4046-95C3-09F6B78AB55D}" sibTransId="{E912038E-1EBF-4918-8F04-45ABB7EF61FA}"/>
    <dgm:cxn modelId="{6CD81496-CDCD-43F9-9F62-0DC57698361D}" type="presOf" srcId="{B5DF657D-3D28-4C25-8F7F-41EC48EBB753}" destId="{BE7EB1C3-F03B-4E61-B3F8-B58D03D811B5}" srcOrd="0" destOrd="0" presId="urn:microsoft.com/office/officeart/2005/8/layout/vList2"/>
    <dgm:cxn modelId="{8087159F-23CA-4E56-9F35-223D8FFFB3C0}" srcId="{8C7B41F8-667D-4D47-BA75-DF796F5BFFF2}" destId="{B5DF657D-3D28-4C25-8F7F-41EC48EBB753}" srcOrd="0" destOrd="0" parTransId="{98867317-641C-42F7-8725-98837B948C78}" sibTransId="{E09E8E87-DF18-4FD9-AF30-88DCAD1E2B75}"/>
    <dgm:cxn modelId="{096588A3-1C33-45DB-A543-8930B3716FFA}" type="presOf" srcId="{29A2F9DF-3988-4760-8A6C-9EE79AE8FCCF}" destId="{BE7EB1C3-F03B-4E61-B3F8-B58D03D811B5}" srcOrd="0" destOrd="2" presId="urn:microsoft.com/office/officeart/2005/8/layout/vList2"/>
    <dgm:cxn modelId="{9EA492D8-9F83-4BBC-A7DB-4A02DD60CE4E}" type="presOf" srcId="{C507F05B-27D2-4F82-A777-6EF1DA56C813}" destId="{0F35EB5F-1EFD-41DE-9F7A-915C7761F96E}" srcOrd="0" destOrd="0" presId="urn:microsoft.com/office/officeart/2005/8/layout/vList2"/>
    <dgm:cxn modelId="{7AC193FE-5258-4E27-8B2F-C98366C85A55}" srcId="{8C7B41F8-667D-4D47-BA75-DF796F5BFFF2}" destId="{4C09AE22-B9A3-4873-81BA-01F70A920A21}" srcOrd="3" destOrd="0" parTransId="{F7AD3140-8F99-40CE-8DE9-6041B0FAA921}" sibTransId="{6E98FE89-EC9B-4F25-B999-2C518293D54B}"/>
    <dgm:cxn modelId="{9C5B755E-E989-4CC2-A187-4BFFD9293246}" type="presParOf" srcId="{0F35EB5F-1EFD-41DE-9F7A-915C7761F96E}" destId="{CC4C99F5-966A-4E2C-A716-7BF1E4151622}" srcOrd="0" destOrd="0" presId="urn:microsoft.com/office/officeart/2005/8/layout/vList2"/>
    <dgm:cxn modelId="{356EE45E-313A-41F2-8492-BFFD1479DDE2}" type="presParOf" srcId="{0F35EB5F-1EFD-41DE-9F7A-915C7761F96E}" destId="{BE7EB1C3-F03B-4E61-B3F8-B58D03D811B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D4EA8-FBA1-4BDC-9851-1C3F9B25C65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04AFBCD-7A0D-4031-95EB-6B49DDD30A9A}">
      <dgm:prSet/>
      <dgm:spPr/>
      <dgm:t>
        <a:bodyPr/>
        <a:lstStyle/>
        <a:p>
          <a:r>
            <a:rPr lang="en-US" dirty="0"/>
            <a:t>Neurologic differences are a natural part of human diversity</a:t>
          </a:r>
        </a:p>
      </dgm:t>
    </dgm:pt>
    <dgm:pt modelId="{5E6D1959-62A3-4C75-9208-5C1012CDB46E}" type="parTrans" cxnId="{FE3C9085-7A07-43E4-B554-899273BBEE1F}">
      <dgm:prSet/>
      <dgm:spPr/>
      <dgm:t>
        <a:bodyPr/>
        <a:lstStyle/>
        <a:p>
          <a:endParaRPr lang="en-US"/>
        </a:p>
      </dgm:t>
    </dgm:pt>
    <dgm:pt modelId="{C2073933-8727-4A1D-A547-C5FFB88C68CF}" type="sibTrans" cxnId="{FE3C9085-7A07-43E4-B554-899273BBEE1F}">
      <dgm:prSet/>
      <dgm:spPr/>
      <dgm:t>
        <a:bodyPr/>
        <a:lstStyle/>
        <a:p>
          <a:endParaRPr lang="en-US"/>
        </a:p>
      </dgm:t>
    </dgm:pt>
    <dgm:pt modelId="{5EEDAF36-3BC9-4FB2-97C3-8A2838E5AD6F}">
      <dgm:prSet/>
      <dgm:spPr/>
      <dgm:t>
        <a:bodyPr/>
        <a:lstStyle/>
        <a:p>
          <a:r>
            <a:rPr lang="en-US" dirty="0"/>
            <a:t>Each Scout is an individual</a:t>
          </a:r>
        </a:p>
      </dgm:t>
    </dgm:pt>
    <dgm:pt modelId="{786C0F3F-FE95-4EB2-A1E1-FE38E60D088B}" type="parTrans" cxnId="{93A065D8-C858-475B-B417-8AD51FBDE24E}">
      <dgm:prSet/>
      <dgm:spPr/>
      <dgm:t>
        <a:bodyPr/>
        <a:lstStyle/>
        <a:p>
          <a:endParaRPr lang="en-US"/>
        </a:p>
      </dgm:t>
    </dgm:pt>
    <dgm:pt modelId="{68F19930-5E80-4A4F-93E4-268402999FB8}" type="sibTrans" cxnId="{93A065D8-C858-475B-B417-8AD51FBDE24E}">
      <dgm:prSet/>
      <dgm:spPr/>
      <dgm:t>
        <a:bodyPr/>
        <a:lstStyle/>
        <a:p>
          <a:endParaRPr lang="en-US"/>
        </a:p>
      </dgm:t>
    </dgm:pt>
    <dgm:pt modelId="{0964B78C-0D24-404E-8BC8-3CFAE33040F0}">
      <dgm:prSet/>
      <dgm:spPr/>
      <dgm:t>
        <a:bodyPr/>
        <a:lstStyle/>
        <a:p>
          <a:r>
            <a:rPr lang="en-US"/>
            <a:t>Neurodiversity is enormously complex</a:t>
          </a:r>
        </a:p>
      </dgm:t>
    </dgm:pt>
    <dgm:pt modelId="{C6A72175-E909-4257-8ABE-2CB46CEEAFE6}" type="parTrans" cxnId="{289F4D87-9E95-4B9C-B435-D4D4D0B01AF6}">
      <dgm:prSet/>
      <dgm:spPr/>
      <dgm:t>
        <a:bodyPr/>
        <a:lstStyle/>
        <a:p>
          <a:endParaRPr lang="en-US"/>
        </a:p>
      </dgm:t>
    </dgm:pt>
    <dgm:pt modelId="{8D5D00A1-1A9E-42A5-9C15-1ED04450B793}" type="sibTrans" cxnId="{289F4D87-9E95-4B9C-B435-D4D4D0B01AF6}">
      <dgm:prSet/>
      <dgm:spPr/>
      <dgm:t>
        <a:bodyPr/>
        <a:lstStyle/>
        <a:p>
          <a:endParaRPr lang="en-US"/>
        </a:p>
      </dgm:t>
    </dgm:pt>
    <dgm:pt modelId="{53E4324A-2D40-4514-9D75-5E0D53CEA439}">
      <dgm:prSet/>
      <dgm:spPr/>
      <dgm:t>
        <a:bodyPr/>
        <a:lstStyle/>
        <a:p>
          <a:r>
            <a:rPr lang="en-US" dirty="0"/>
            <a:t>Limitations</a:t>
          </a:r>
        </a:p>
      </dgm:t>
    </dgm:pt>
    <dgm:pt modelId="{056EA08A-02A5-451B-AE5B-587E716DAAA6}" type="parTrans" cxnId="{E083BBB3-3487-44A2-B9AC-21E16D1C245E}">
      <dgm:prSet/>
      <dgm:spPr/>
      <dgm:t>
        <a:bodyPr/>
        <a:lstStyle/>
        <a:p>
          <a:endParaRPr lang="en-US"/>
        </a:p>
      </dgm:t>
    </dgm:pt>
    <dgm:pt modelId="{F9E4B8D8-D818-4495-AA8C-F9804A1E7FE5}" type="sibTrans" cxnId="{E083BBB3-3487-44A2-B9AC-21E16D1C245E}">
      <dgm:prSet/>
      <dgm:spPr/>
      <dgm:t>
        <a:bodyPr/>
        <a:lstStyle/>
        <a:p>
          <a:endParaRPr lang="en-US"/>
        </a:p>
      </dgm:t>
    </dgm:pt>
    <dgm:pt modelId="{07B5C97E-0B26-4A2C-9DA5-829A97197F1D}">
      <dgm:prSet/>
      <dgm:spPr/>
      <dgm:t>
        <a:bodyPr/>
        <a:lstStyle/>
        <a:p>
          <a:r>
            <a:rPr lang="en-US"/>
            <a:t>Strengths</a:t>
          </a:r>
        </a:p>
      </dgm:t>
    </dgm:pt>
    <dgm:pt modelId="{1BC9AD5F-3F1A-4D22-89AC-FDC902CE3C2E}" type="parTrans" cxnId="{628CDFC1-32D5-4B40-85C9-FA1036B39442}">
      <dgm:prSet/>
      <dgm:spPr/>
      <dgm:t>
        <a:bodyPr/>
        <a:lstStyle/>
        <a:p>
          <a:endParaRPr lang="en-US"/>
        </a:p>
      </dgm:t>
    </dgm:pt>
    <dgm:pt modelId="{995BCBBD-5459-4C2B-A957-CB83FD7AB863}" type="sibTrans" cxnId="{628CDFC1-32D5-4B40-85C9-FA1036B39442}">
      <dgm:prSet/>
      <dgm:spPr/>
      <dgm:t>
        <a:bodyPr/>
        <a:lstStyle/>
        <a:p>
          <a:endParaRPr lang="en-US"/>
        </a:p>
      </dgm:t>
    </dgm:pt>
    <dgm:pt modelId="{BD9F5140-C889-4DB9-ABC1-756BFCBDAA81}">
      <dgm:prSet/>
      <dgm:spPr/>
      <dgm:t>
        <a:bodyPr/>
        <a:lstStyle/>
        <a:p>
          <a:r>
            <a:rPr lang="en-US" dirty="0"/>
            <a:t>In 2008, American Disabilities Act (ADA) strengthened accommodations for neurodiversity</a:t>
          </a:r>
        </a:p>
      </dgm:t>
    </dgm:pt>
    <dgm:pt modelId="{4F7CFE87-0E2F-479C-8B56-05A118293A88}" type="parTrans" cxnId="{5C9548D5-B194-49BC-9D9B-C60DF52CD774}">
      <dgm:prSet/>
      <dgm:spPr/>
      <dgm:t>
        <a:bodyPr/>
        <a:lstStyle/>
        <a:p>
          <a:endParaRPr lang="en-US"/>
        </a:p>
      </dgm:t>
    </dgm:pt>
    <dgm:pt modelId="{781325F1-E5DB-4580-AA5A-2F5E1ED329B4}" type="sibTrans" cxnId="{5C9548D5-B194-49BC-9D9B-C60DF52CD774}">
      <dgm:prSet/>
      <dgm:spPr/>
      <dgm:t>
        <a:bodyPr/>
        <a:lstStyle/>
        <a:p>
          <a:endParaRPr lang="en-US"/>
        </a:p>
      </dgm:t>
    </dgm:pt>
    <dgm:pt modelId="{9373FF9B-700D-42CB-AFDF-ED854D41F4F3}" type="pres">
      <dgm:prSet presAssocID="{3FCD4EA8-FBA1-4BDC-9851-1C3F9B25C65D}" presName="Name0" presStyleCnt="0">
        <dgm:presLayoutVars>
          <dgm:dir/>
          <dgm:animLvl val="lvl"/>
          <dgm:resizeHandles val="exact"/>
        </dgm:presLayoutVars>
      </dgm:prSet>
      <dgm:spPr/>
    </dgm:pt>
    <dgm:pt modelId="{CB2C4AB8-6171-4995-B056-A6D3F94F3314}" type="pres">
      <dgm:prSet presAssocID="{BD9F5140-C889-4DB9-ABC1-756BFCBDAA81}" presName="boxAndChildren" presStyleCnt="0"/>
      <dgm:spPr/>
    </dgm:pt>
    <dgm:pt modelId="{5BB65E87-104A-45CC-8690-88D6D1D94E83}" type="pres">
      <dgm:prSet presAssocID="{BD9F5140-C889-4DB9-ABC1-756BFCBDAA81}" presName="parentTextBox" presStyleLbl="node1" presStyleIdx="0" presStyleCnt="3"/>
      <dgm:spPr/>
    </dgm:pt>
    <dgm:pt modelId="{94E6216F-56F8-4120-98EF-26E8670D805A}" type="pres">
      <dgm:prSet presAssocID="{8D5D00A1-1A9E-42A5-9C15-1ED04450B793}" presName="sp" presStyleCnt="0"/>
      <dgm:spPr/>
    </dgm:pt>
    <dgm:pt modelId="{E3BFA96D-07BD-4FAC-9B8C-5A596F42FCF2}" type="pres">
      <dgm:prSet presAssocID="{0964B78C-0D24-404E-8BC8-3CFAE33040F0}" presName="arrowAndChildren" presStyleCnt="0"/>
      <dgm:spPr/>
    </dgm:pt>
    <dgm:pt modelId="{AF91C454-20BA-4818-AEE9-5DDED1ACE543}" type="pres">
      <dgm:prSet presAssocID="{0964B78C-0D24-404E-8BC8-3CFAE33040F0}" presName="parentTextArrow" presStyleLbl="node1" presStyleIdx="0" presStyleCnt="3"/>
      <dgm:spPr/>
    </dgm:pt>
    <dgm:pt modelId="{3C2E6C81-68B9-453D-A4B7-C72B7DCC91BF}" type="pres">
      <dgm:prSet presAssocID="{0964B78C-0D24-404E-8BC8-3CFAE33040F0}" presName="arrow" presStyleLbl="node1" presStyleIdx="1" presStyleCnt="3"/>
      <dgm:spPr/>
    </dgm:pt>
    <dgm:pt modelId="{97AFDFBE-CD40-4F22-ABC9-B764FCCB1BEF}" type="pres">
      <dgm:prSet presAssocID="{0964B78C-0D24-404E-8BC8-3CFAE33040F0}" presName="descendantArrow" presStyleCnt="0"/>
      <dgm:spPr/>
    </dgm:pt>
    <dgm:pt modelId="{C5C7502C-BAD6-40CD-8D55-43223E33DDFB}" type="pres">
      <dgm:prSet presAssocID="{53E4324A-2D40-4514-9D75-5E0D53CEA439}" presName="childTextArrow" presStyleLbl="fgAccFollowNode1" presStyleIdx="0" presStyleCnt="3">
        <dgm:presLayoutVars>
          <dgm:bulletEnabled val="1"/>
        </dgm:presLayoutVars>
      </dgm:prSet>
      <dgm:spPr/>
    </dgm:pt>
    <dgm:pt modelId="{BCDB7CAE-F6E2-4FB8-9979-3F7BFE2A88AC}" type="pres">
      <dgm:prSet presAssocID="{07B5C97E-0B26-4A2C-9DA5-829A97197F1D}" presName="childTextArrow" presStyleLbl="fgAccFollowNode1" presStyleIdx="1" presStyleCnt="3">
        <dgm:presLayoutVars>
          <dgm:bulletEnabled val="1"/>
        </dgm:presLayoutVars>
      </dgm:prSet>
      <dgm:spPr/>
    </dgm:pt>
    <dgm:pt modelId="{1D3B5CBA-1A6C-4C88-A02A-66C8A079833C}" type="pres">
      <dgm:prSet presAssocID="{C2073933-8727-4A1D-A547-C5FFB88C68CF}" presName="sp" presStyleCnt="0"/>
      <dgm:spPr/>
    </dgm:pt>
    <dgm:pt modelId="{AA31F03C-E5E6-49A6-9EF9-551E09040B2C}" type="pres">
      <dgm:prSet presAssocID="{604AFBCD-7A0D-4031-95EB-6B49DDD30A9A}" presName="arrowAndChildren" presStyleCnt="0"/>
      <dgm:spPr/>
    </dgm:pt>
    <dgm:pt modelId="{ECE26D35-E541-46D0-87FF-760072DDC4CC}" type="pres">
      <dgm:prSet presAssocID="{604AFBCD-7A0D-4031-95EB-6B49DDD30A9A}" presName="parentTextArrow" presStyleLbl="node1" presStyleIdx="1" presStyleCnt="3"/>
      <dgm:spPr/>
    </dgm:pt>
    <dgm:pt modelId="{BB4551F7-8395-4F69-B9D7-EB99D4267954}" type="pres">
      <dgm:prSet presAssocID="{604AFBCD-7A0D-4031-95EB-6B49DDD30A9A}" presName="arrow" presStyleLbl="node1" presStyleIdx="2" presStyleCnt="3"/>
      <dgm:spPr/>
    </dgm:pt>
    <dgm:pt modelId="{C3945F32-FACC-4E56-B7CE-31553012C46D}" type="pres">
      <dgm:prSet presAssocID="{604AFBCD-7A0D-4031-95EB-6B49DDD30A9A}" presName="descendantArrow" presStyleCnt="0"/>
      <dgm:spPr/>
    </dgm:pt>
    <dgm:pt modelId="{E3419360-7A45-4114-A0E1-DAFE69326B8D}" type="pres">
      <dgm:prSet presAssocID="{5EEDAF36-3BC9-4FB2-97C3-8A2838E5AD6F}" presName="childTextArrow" presStyleLbl="fgAccFollowNode1" presStyleIdx="2" presStyleCnt="3">
        <dgm:presLayoutVars>
          <dgm:bulletEnabled val="1"/>
        </dgm:presLayoutVars>
      </dgm:prSet>
      <dgm:spPr/>
    </dgm:pt>
  </dgm:ptLst>
  <dgm:cxnLst>
    <dgm:cxn modelId="{721B2A19-A29E-4D6C-8C72-51CFC56525D5}" type="presOf" srcId="{53E4324A-2D40-4514-9D75-5E0D53CEA439}" destId="{C5C7502C-BAD6-40CD-8D55-43223E33DDFB}" srcOrd="0" destOrd="0" presId="urn:microsoft.com/office/officeart/2005/8/layout/process4"/>
    <dgm:cxn modelId="{63E4781A-8CB3-4A22-AEF9-609A21774CE0}" type="presOf" srcId="{07B5C97E-0B26-4A2C-9DA5-829A97197F1D}" destId="{BCDB7CAE-F6E2-4FB8-9979-3F7BFE2A88AC}" srcOrd="0" destOrd="0" presId="urn:microsoft.com/office/officeart/2005/8/layout/process4"/>
    <dgm:cxn modelId="{E9AFB061-27E7-4EB8-B29F-DAF15AFCFE2F}" type="presOf" srcId="{0964B78C-0D24-404E-8BC8-3CFAE33040F0}" destId="{AF91C454-20BA-4818-AEE9-5DDED1ACE543}" srcOrd="0" destOrd="0" presId="urn:microsoft.com/office/officeart/2005/8/layout/process4"/>
    <dgm:cxn modelId="{67BCC146-4E03-4870-95A5-91CF5BDC6177}" type="presOf" srcId="{BD9F5140-C889-4DB9-ABC1-756BFCBDAA81}" destId="{5BB65E87-104A-45CC-8690-88D6D1D94E83}" srcOrd="0" destOrd="0" presId="urn:microsoft.com/office/officeart/2005/8/layout/process4"/>
    <dgm:cxn modelId="{FE3C9085-7A07-43E4-B554-899273BBEE1F}" srcId="{3FCD4EA8-FBA1-4BDC-9851-1C3F9B25C65D}" destId="{604AFBCD-7A0D-4031-95EB-6B49DDD30A9A}" srcOrd="0" destOrd="0" parTransId="{5E6D1959-62A3-4C75-9208-5C1012CDB46E}" sibTransId="{C2073933-8727-4A1D-A547-C5FFB88C68CF}"/>
    <dgm:cxn modelId="{289F4D87-9E95-4B9C-B435-D4D4D0B01AF6}" srcId="{3FCD4EA8-FBA1-4BDC-9851-1C3F9B25C65D}" destId="{0964B78C-0D24-404E-8BC8-3CFAE33040F0}" srcOrd="1" destOrd="0" parTransId="{C6A72175-E909-4257-8ABE-2CB46CEEAFE6}" sibTransId="{8D5D00A1-1A9E-42A5-9C15-1ED04450B793}"/>
    <dgm:cxn modelId="{CAA8509E-D44D-4303-9B17-EF203D0CE40A}" type="presOf" srcId="{0964B78C-0D24-404E-8BC8-3CFAE33040F0}" destId="{3C2E6C81-68B9-453D-A4B7-C72B7DCC91BF}" srcOrd="1" destOrd="0" presId="urn:microsoft.com/office/officeart/2005/8/layout/process4"/>
    <dgm:cxn modelId="{28F0C5A8-3092-4825-BBF4-48A07EC4BF2A}" type="presOf" srcId="{604AFBCD-7A0D-4031-95EB-6B49DDD30A9A}" destId="{BB4551F7-8395-4F69-B9D7-EB99D4267954}" srcOrd="1" destOrd="0" presId="urn:microsoft.com/office/officeart/2005/8/layout/process4"/>
    <dgm:cxn modelId="{B30D34AD-9C2D-41B4-B6E9-32CFC3E684F1}" type="presOf" srcId="{3FCD4EA8-FBA1-4BDC-9851-1C3F9B25C65D}" destId="{9373FF9B-700D-42CB-AFDF-ED854D41F4F3}" srcOrd="0" destOrd="0" presId="urn:microsoft.com/office/officeart/2005/8/layout/process4"/>
    <dgm:cxn modelId="{E083BBB3-3487-44A2-B9AC-21E16D1C245E}" srcId="{0964B78C-0D24-404E-8BC8-3CFAE33040F0}" destId="{53E4324A-2D40-4514-9D75-5E0D53CEA439}" srcOrd="0" destOrd="0" parTransId="{056EA08A-02A5-451B-AE5B-587E716DAAA6}" sibTransId="{F9E4B8D8-D818-4495-AA8C-F9804A1E7FE5}"/>
    <dgm:cxn modelId="{628CDFC1-32D5-4B40-85C9-FA1036B39442}" srcId="{0964B78C-0D24-404E-8BC8-3CFAE33040F0}" destId="{07B5C97E-0B26-4A2C-9DA5-829A97197F1D}" srcOrd="1" destOrd="0" parTransId="{1BC9AD5F-3F1A-4D22-89AC-FDC902CE3C2E}" sibTransId="{995BCBBD-5459-4C2B-A957-CB83FD7AB863}"/>
    <dgm:cxn modelId="{5C9548D5-B194-49BC-9D9B-C60DF52CD774}" srcId="{3FCD4EA8-FBA1-4BDC-9851-1C3F9B25C65D}" destId="{BD9F5140-C889-4DB9-ABC1-756BFCBDAA81}" srcOrd="2" destOrd="0" parTransId="{4F7CFE87-0E2F-479C-8B56-05A118293A88}" sibTransId="{781325F1-E5DB-4580-AA5A-2F5E1ED329B4}"/>
    <dgm:cxn modelId="{93A065D8-C858-475B-B417-8AD51FBDE24E}" srcId="{604AFBCD-7A0D-4031-95EB-6B49DDD30A9A}" destId="{5EEDAF36-3BC9-4FB2-97C3-8A2838E5AD6F}" srcOrd="0" destOrd="0" parTransId="{786C0F3F-FE95-4EB2-A1E1-FE38E60D088B}" sibTransId="{68F19930-5E80-4A4F-93E4-268402999FB8}"/>
    <dgm:cxn modelId="{D2EC1EF2-9E5F-4E67-9CCD-F359A3EA4E6E}" type="presOf" srcId="{5EEDAF36-3BC9-4FB2-97C3-8A2838E5AD6F}" destId="{E3419360-7A45-4114-A0E1-DAFE69326B8D}" srcOrd="0" destOrd="0" presId="urn:microsoft.com/office/officeart/2005/8/layout/process4"/>
    <dgm:cxn modelId="{641D7BF6-C904-4C9F-BCBC-5679D570D9A1}" type="presOf" srcId="{604AFBCD-7A0D-4031-95EB-6B49DDD30A9A}" destId="{ECE26D35-E541-46D0-87FF-760072DDC4CC}" srcOrd="0" destOrd="0" presId="urn:microsoft.com/office/officeart/2005/8/layout/process4"/>
    <dgm:cxn modelId="{3C4655B9-DA6E-4BF6-9370-6D37DA22D5C0}" type="presParOf" srcId="{9373FF9B-700D-42CB-AFDF-ED854D41F4F3}" destId="{CB2C4AB8-6171-4995-B056-A6D3F94F3314}" srcOrd="0" destOrd="0" presId="urn:microsoft.com/office/officeart/2005/8/layout/process4"/>
    <dgm:cxn modelId="{4C7F7138-BBC5-4E6B-B0E5-7FC7BF546AFB}" type="presParOf" srcId="{CB2C4AB8-6171-4995-B056-A6D3F94F3314}" destId="{5BB65E87-104A-45CC-8690-88D6D1D94E83}" srcOrd="0" destOrd="0" presId="urn:microsoft.com/office/officeart/2005/8/layout/process4"/>
    <dgm:cxn modelId="{E72643F4-893B-49AA-AD59-BB222E2E7420}" type="presParOf" srcId="{9373FF9B-700D-42CB-AFDF-ED854D41F4F3}" destId="{94E6216F-56F8-4120-98EF-26E8670D805A}" srcOrd="1" destOrd="0" presId="urn:microsoft.com/office/officeart/2005/8/layout/process4"/>
    <dgm:cxn modelId="{622C34D5-19B5-4882-AC16-1A291C4FD0C8}" type="presParOf" srcId="{9373FF9B-700D-42CB-AFDF-ED854D41F4F3}" destId="{E3BFA96D-07BD-4FAC-9B8C-5A596F42FCF2}" srcOrd="2" destOrd="0" presId="urn:microsoft.com/office/officeart/2005/8/layout/process4"/>
    <dgm:cxn modelId="{86DF088B-6A27-4566-B5D0-3015CA2F5ABB}" type="presParOf" srcId="{E3BFA96D-07BD-4FAC-9B8C-5A596F42FCF2}" destId="{AF91C454-20BA-4818-AEE9-5DDED1ACE543}" srcOrd="0" destOrd="0" presId="urn:microsoft.com/office/officeart/2005/8/layout/process4"/>
    <dgm:cxn modelId="{921B1C78-1BD9-4B05-973B-B0B1B36B07E6}" type="presParOf" srcId="{E3BFA96D-07BD-4FAC-9B8C-5A596F42FCF2}" destId="{3C2E6C81-68B9-453D-A4B7-C72B7DCC91BF}" srcOrd="1" destOrd="0" presId="urn:microsoft.com/office/officeart/2005/8/layout/process4"/>
    <dgm:cxn modelId="{AB12B99D-CCD0-45E8-92C9-7440F4E96CD2}" type="presParOf" srcId="{E3BFA96D-07BD-4FAC-9B8C-5A596F42FCF2}" destId="{97AFDFBE-CD40-4F22-ABC9-B764FCCB1BEF}" srcOrd="2" destOrd="0" presId="urn:microsoft.com/office/officeart/2005/8/layout/process4"/>
    <dgm:cxn modelId="{10F7EED0-C305-46F2-96C0-887C95362B35}" type="presParOf" srcId="{97AFDFBE-CD40-4F22-ABC9-B764FCCB1BEF}" destId="{C5C7502C-BAD6-40CD-8D55-43223E33DDFB}" srcOrd="0" destOrd="0" presId="urn:microsoft.com/office/officeart/2005/8/layout/process4"/>
    <dgm:cxn modelId="{CF23C5C1-4370-4358-92DB-9D687E2C93B5}" type="presParOf" srcId="{97AFDFBE-CD40-4F22-ABC9-B764FCCB1BEF}" destId="{BCDB7CAE-F6E2-4FB8-9979-3F7BFE2A88AC}" srcOrd="1" destOrd="0" presId="urn:microsoft.com/office/officeart/2005/8/layout/process4"/>
    <dgm:cxn modelId="{FDB2E748-94A5-426F-B148-7523A8ED723F}" type="presParOf" srcId="{9373FF9B-700D-42CB-AFDF-ED854D41F4F3}" destId="{1D3B5CBA-1A6C-4C88-A02A-66C8A079833C}" srcOrd="3" destOrd="0" presId="urn:microsoft.com/office/officeart/2005/8/layout/process4"/>
    <dgm:cxn modelId="{8153F9F7-9F58-4D16-AA45-208EE1744DB2}" type="presParOf" srcId="{9373FF9B-700D-42CB-AFDF-ED854D41F4F3}" destId="{AA31F03C-E5E6-49A6-9EF9-551E09040B2C}" srcOrd="4" destOrd="0" presId="urn:microsoft.com/office/officeart/2005/8/layout/process4"/>
    <dgm:cxn modelId="{7F6BF412-A03A-4B7D-840E-E90685E45FE5}" type="presParOf" srcId="{AA31F03C-E5E6-49A6-9EF9-551E09040B2C}" destId="{ECE26D35-E541-46D0-87FF-760072DDC4CC}" srcOrd="0" destOrd="0" presId="urn:microsoft.com/office/officeart/2005/8/layout/process4"/>
    <dgm:cxn modelId="{FDFFCCC3-7E3B-4644-AD70-681F9D022AA0}" type="presParOf" srcId="{AA31F03C-E5E6-49A6-9EF9-551E09040B2C}" destId="{BB4551F7-8395-4F69-B9D7-EB99D4267954}" srcOrd="1" destOrd="0" presId="urn:microsoft.com/office/officeart/2005/8/layout/process4"/>
    <dgm:cxn modelId="{8F576287-288E-4835-9500-C9C0EE5EFC17}" type="presParOf" srcId="{AA31F03C-E5E6-49A6-9EF9-551E09040B2C}" destId="{C3945F32-FACC-4E56-B7CE-31553012C46D}" srcOrd="2" destOrd="0" presId="urn:microsoft.com/office/officeart/2005/8/layout/process4"/>
    <dgm:cxn modelId="{249754D0-8045-4045-8A0C-7B3822F31869}" type="presParOf" srcId="{C3945F32-FACC-4E56-B7CE-31553012C46D}" destId="{E3419360-7A45-4114-A0E1-DAFE69326B8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84EAD-42A3-4EA1-A0E8-FAE17B2E05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1D6E25-00BE-44E1-97E3-2A10AED0D7BB}">
      <dgm:prSet/>
      <dgm:spPr/>
      <dgm:t>
        <a:bodyPr/>
        <a:lstStyle/>
        <a:p>
          <a:r>
            <a:rPr lang="en-US" dirty="0">
              <a:latin typeface="Calisto MT" panose="02040603050505030304" pitchFamily="18" charset="0"/>
            </a:rPr>
            <a:t>Roll model:</a:t>
          </a:r>
        </a:p>
      </dgm:t>
    </dgm:pt>
    <dgm:pt modelId="{F54CEA41-4CE1-4E3C-867C-277C828A7488}" type="parTrans" cxnId="{2FAAC740-3E97-41B8-A072-8EF5D82B0096}">
      <dgm:prSet/>
      <dgm:spPr/>
      <dgm:t>
        <a:bodyPr/>
        <a:lstStyle/>
        <a:p>
          <a:endParaRPr lang="en-US"/>
        </a:p>
      </dgm:t>
    </dgm:pt>
    <dgm:pt modelId="{74EA619E-D806-45E7-A2E0-0A40DA49CD3F}" type="sibTrans" cxnId="{2FAAC740-3E97-41B8-A072-8EF5D82B0096}">
      <dgm:prSet/>
      <dgm:spPr/>
      <dgm:t>
        <a:bodyPr/>
        <a:lstStyle/>
        <a:p>
          <a:endParaRPr lang="en-US"/>
        </a:p>
      </dgm:t>
    </dgm:pt>
    <dgm:pt modelId="{5F5A7478-0DA3-4D80-BAD5-AAB6B56B44E1}">
      <dgm:prSet/>
      <dgm:spPr/>
      <dgm:t>
        <a:bodyPr/>
        <a:lstStyle/>
        <a:p>
          <a:r>
            <a:rPr lang="en-US" dirty="0">
              <a:latin typeface="Calisto MT" panose="02040603050505030304" pitchFamily="18" charset="0"/>
            </a:rPr>
            <a:t>Encourage empathy</a:t>
          </a:r>
        </a:p>
      </dgm:t>
    </dgm:pt>
    <dgm:pt modelId="{4EBAC1B6-15FA-4294-992E-BD0A754BD21A}" type="parTrans" cxnId="{3D5EF50D-4DE1-462C-BA7A-0501F8395BE7}">
      <dgm:prSet/>
      <dgm:spPr/>
      <dgm:t>
        <a:bodyPr/>
        <a:lstStyle/>
        <a:p>
          <a:endParaRPr lang="en-US"/>
        </a:p>
      </dgm:t>
    </dgm:pt>
    <dgm:pt modelId="{DA1128F3-B1E6-4D3B-863D-E855E4D3DC3E}" type="sibTrans" cxnId="{3D5EF50D-4DE1-462C-BA7A-0501F8395BE7}">
      <dgm:prSet/>
      <dgm:spPr/>
      <dgm:t>
        <a:bodyPr/>
        <a:lstStyle/>
        <a:p>
          <a:endParaRPr lang="en-US"/>
        </a:p>
      </dgm:t>
    </dgm:pt>
    <dgm:pt modelId="{6CE44267-748F-4BA3-8837-A1DA40382DC2}">
      <dgm:prSet/>
      <dgm:spPr/>
      <dgm:t>
        <a:bodyPr/>
        <a:lstStyle/>
        <a:p>
          <a:r>
            <a:rPr lang="en-US" dirty="0">
              <a:latin typeface="Calisto MT" panose="02040603050505030304" pitchFamily="18" charset="0"/>
            </a:rPr>
            <a:t>Use positive reinforcement</a:t>
          </a:r>
        </a:p>
      </dgm:t>
    </dgm:pt>
    <dgm:pt modelId="{A5A09E4D-36FE-4CA3-B3DE-51C23B12096C}" type="parTrans" cxnId="{FF185A7E-E666-4A91-87CE-349D675DCA91}">
      <dgm:prSet/>
      <dgm:spPr/>
      <dgm:t>
        <a:bodyPr/>
        <a:lstStyle/>
        <a:p>
          <a:endParaRPr lang="en-US"/>
        </a:p>
      </dgm:t>
    </dgm:pt>
    <dgm:pt modelId="{486E4E96-E005-40AD-B09E-84C1D2A9D50A}" type="sibTrans" cxnId="{FF185A7E-E666-4A91-87CE-349D675DCA91}">
      <dgm:prSet/>
      <dgm:spPr/>
      <dgm:t>
        <a:bodyPr/>
        <a:lstStyle/>
        <a:p>
          <a:endParaRPr lang="en-US"/>
        </a:p>
      </dgm:t>
    </dgm:pt>
    <dgm:pt modelId="{583A861C-2166-4BE6-A41D-7224B0E7CDBA}">
      <dgm:prSet/>
      <dgm:spPr/>
      <dgm:t>
        <a:bodyPr/>
        <a:lstStyle/>
        <a:p>
          <a:r>
            <a:rPr lang="en-US"/>
            <a:t>Talk to parents:</a:t>
          </a:r>
        </a:p>
      </dgm:t>
    </dgm:pt>
    <dgm:pt modelId="{EC759905-4B84-4580-9953-AF01BBA18F80}" type="parTrans" cxnId="{FAB681E3-119F-46F4-A6FF-0F606ACD6D2D}">
      <dgm:prSet/>
      <dgm:spPr/>
      <dgm:t>
        <a:bodyPr/>
        <a:lstStyle/>
        <a:p>
          <a:endParaRPr lang="en-US"/>
        </a:p>
      </dgm:t>
    </dgm:pt>
    <dgm:pt modelId="{914E6466-CEDC-486A-8BE5-9A6B087090BA}" type="sibTrans" cxnId="{FAB681E3-119F-46F4-A6FF-0F606ACD6D2D}">
      <dgm:prSet/>
      <dgm:spPr/>
      <dgm:t>
        <a:bodyPr/>
        <a:lstStyle/>
        <a:p>
          <a:endParaRPr lang="en-US"/>
        </a:p>
      </dgm:t>
    </dgm:pt>
    <dgm:pt modelId="{C341AFB6-F00F-4948-B529-E4820E2D294F}">
      <dgm:prSet/>
      <dgm:spPr/>
      <dgm:t>
        <a:bodyPr/>
        <a:lstStyle/>
        <a:p>
          <a:r>
            <a:rPr lang="en-US" dirty="0">
              <a:latin typeface="Calisto MT" panose="02040603050505030304" pitchFamily="18" charset="0"/>
            </a:rPr>
            <a:t>Medications and food triggers</a:t>
          </a:r>
        </a:p>
      </dgm:t>
    </dgm:pt>
    <dgm:pt modelId="{95F7234C-D0BA-4400-9F13-9EDDCA34E082}" type="parTrans" cxnId="{E9C0EB44-E35E-4C7E-B60D-65E08B3A2637}">
      <dgm:prSet/>
      <dgm:spPr/>
      <dgm:t>
        <a:bodyPr/>
        <a:lstStyle/>
        <a:p>
          <a:endParaRPr lang="en-US"/>
        </a:p>
      </dgm:t>
    </dgm:pt>
    <dgm:pt modelId="{3DC08387-9032-4022-9910-EEADAF500A35}" type="sibTrans" cxnId="{E9C0EB44-E35E-4C7E-B60D-65E08B3A2637}">
      <dgm:prSet/>
      <dgm:spPr/>
      <dgm:t>
        <a:bodyPr/>
        <a:lstStyle/>
        <a:p>
          <a:endParaRPr lang="en-US"/>
        </a:p>
      </dgm:t>
    </dgm:pt>
    <dgm:pt modelId="{83507B65-3C75-4621-859E-7143061D3FA4}">
      <dgm:prSet/>
      <dgm:spPr/>
      <dgm:t>
        <a:bodyPr/>
        <a:lstStyle/>
        <a:p>
          <a:r>
            <a:rPr lang="en-US" dirty="0">
              <a:latin typeface="Calisto MT" panose="02040603050505030304" pitchFamily="18" charset="0"/>
            </a:rPr>
            <a:t>Build in accommodations with parent awareness</a:t>
          </a:r>
        </a:p>
      </dgm:t>
    </dgm:pt>
    <dgm:pt modelId="{EC7AEE8A-B0AD-47DF-BB42-E448E153DA59}" type="parTrans" cxnId="{3CE490CD-3E98-4A56-9A11-C3682C59A5B0}">
      <dgm:prSet/>
      <dgm:spPr/>
      <dgm:t>
        <a:bodyPr/>
        <a:lstStyle/>
        <a:p>
          <a:endParaRPr lang="en-US"/>
        </a:p>
      </dgm:t>
    </dgm:pt>
    <dgm:pt modelId="{A0321CA0-D975-4727-AED4-89200C2E1CFA}" type="sibTrans" cxnId="{3CE490CD-3E98-4A56-9A11-C3682C59A5B0}">
      <dgm:prSet/>
      <dgm:spPr/>
      <dgm:t>
        <a:bodyPr/>
        <a:lstStyle/>
        <a:p>
          <a:endParaRPr lang="en-US"/>
        </a:p>
      </dgm:t>
    </dgm:pt>
    <dgm:pt modelId="{8BC42CA0-BCF9-4427-907C-8DF11F8C3DA4}">
      <dgm:prSet/>
      <dgm:spPr/>
      <dgm:t>
        <a:bodyPr/>
        <a:lstStyle/>
        <a:p>
          <a:r>
            <a:rPr lang="en-US" dirty="0">
              <a:latin typeface="Calisto MT" panose="02040603050505030304" pitchFamily="18" charset="0"/>
            </a:rPr>
            <a:t>Consider: Individual Scout Advancement Plan</a:t>
          </a:r>
        </a:p>
      </dgm:t>
    </dgm:pt>
    <dgm:pt modelId="{5C346C02-F6AE-4436-BEB9-F0E9F9419D02}" type="parTrans" cxnId="{4CB19762-1EE2-4E0A-B753-91906D24988B}">
      <dgm:prSet/>
      <dgm:spPr/>
      <dgm:t>
        <a:bodyPr/>
        <a:lstStyle/>
        <a:p>
          <a:endParaRPr lang="en-US"/>
        </a:p>
      </dgm:t>
    </dgm:pt>
    <dgm:pt modelId="{20E00CD3-019C-4FE5-A2B8-DEF6016EE1A6}" type="sibTrans" cxnId="{4CB19762-1EE2-4E0A-B753-91906D24988B}">
      <dgm:prSet/>
      <dgm:spPr/>
      <dgm:t>
        <a:bodyPr/>
        <a:lstStyle/>
        <a:p>
          <a:endParaRPr lang="en-US"/>
        </a:p>
      </dgm:t>
    </dgm:pt>
    <dgm:pt modelId="{557F977C-DDEC-4E47-80B9-4B089BFF6099}">
      <dgm:prSet/>
      <dgm:spPr/>
      <dgm:t>
        <a:bodyPr/>
        <a:lstStyle/>
        <a:p>
          <a:r>
            <a:rPr lang="en-US" dirty="0"/>
            <a:t>Training</a:t>
          </a:r>
        </a:p>
      </dgm:t>
    </dgm:pt>
    <dgm:pt modelId="{E0122160-ECC1-4022-B90B-618B3F97FB6E}" type="parTrans" cxnId="{0F0A6FE6-72CD-4164-8661-8B3039928786}">
      <dgm:prSet/>
      <dgm:spPr/>
      <dgm:t>
        <a:bodyPr/>
        <a:lstStyle/>
        <a:p>
          <a:endParaRPr lang="en-US"/>
        </a:p>
      </dgm:t>
    </dgm:pt>
    <dgm:pt modelId="{DE4CB1C1-43A9-4973-A88A-8197C1F0C714}" type="sibTrans" cxnId="{0F0A6FE6-72CD-4164-8661-8B3039928786}">
      <dgm:prSet/>
      <dgm:spPr/>
      <dgm:t>
        <a:bodyPr/>
        <a:lstStyle/>
        <a:p>
          <a:endParaRPr lang="en-US"/>
        </a:p>
      </dgm:t>
    </dgm:pt>
    <dgm:pt modelId="{AFD5DABB-FDBD-489C-AC8A-BF1D2BDF1EE2}">
      <dgm:prSet/>
      <dgm:spPr/>
      <dgm:t>
        <a:bodyPr/>
        <a:lstStyle/>
        <a:p>
          <a:r>
            <a:rPr lang="en-US" dirty="0">
              <a:latin typeface="Calisto MT" panose="02040603050505030304" pitchFamily="18" charset="0"/>
            </a:rPr>
            <a:t>Watch for bullying (YPT)</a:t>
          </a:r>
        </a:p>
      </dgm:t>
    </dgm:pt>
    <dgm:pt modelId="{75B27CB6-F23E-4923-A6FA-1F2D718C7AAF}" type="parTrans" cxnId="{02B5CB5C-DB9D-4099-A2EE-59BA2A3A643C}">
      <dgm:prSet/>
      <dgm:spPr/>
      <dgm:t>
        <a:bodyPr/>
        <a:lstStyle/>
        <a:p>
          <a:endParaRPr lang="en-US"/>
        </a:p>
      </dgm:t>
    </dgm:pt>
    <dgm:pt modelId="{12399BCF-4ABA-4567-AF91-CC4E4985015B}" type="sibTrans" cxnId="{02B5CB5C-DB9D-4099-A2EE-59BA2A3A643C}">
      <dgm:prSet/>
      <dgm:spPr/>
      <dgm:t>
        <a:bodyPr/>
        <a:lstStyle/>
        <a:p>
          <a:endParaRPr lang="en-US"/>
        </a:p>
      </dgm:t>
    </dgm:pt>
    <dgm:pt modelId="{D5510F2E-8B8A-401A-884C-8EF13AD8C4FB}" type="pres">
      <dgm:prSet presAssocID="{75484EAD-42A3-4EA1-A0E8-FAE17B2E051F}" presName="linear" presStyleCnt="0">
        <dgm:presLayoutVars>
          <dgm:animLvl val="lvl"/>
          <dgm:resizeHandles val="exact"/>
        </dgm:presLayoutVars>
      </dgm:prSet>
      <dgm:spPr/>
    </dgm:pt>
    <dgm:pt modelId="{03FD7ABD-8BA8-4D37-A7BB-5ADF071BBAFD}" type="pres">
      <dgm:prSet presAssocID="{361D6E25-00BE-44E1-97E3-2A10AED0D7BB}" presName="parentText" presStyleLbl="node1" presStyleIdx="0" presStyleCnt="3" custLinFactNeighborX="-1680" custLinFactNeighborY="-27994">
        <dgm:presLayoutVars>
          <dgm:chMax val="0"/>
          <dgm:bulletEnabled val="1"/>
        </dgm:presLayoutVars>
      </dgm:prSet>
      <dgm:spPr/>
    </dgm:pt>
    <dgm:pt modelId="{85E216CC-8CAD-45D9-9519-E61F92F09909}" type="pres">
      <dgm:prSet presAssocID="{361D6E25-00BE-44E1-97E3-2A10AED0D7BB}" presName="childText" presStyleLbl="revTx" presStyleIdx="0" presStyleCnt="2">
        <dgm:presLayoutVars>
          <dgm:bulletEnabled val="1"/>
        </dgm:presLayoutVars>
      </dgm:prSet>
      <dgm:spPr/>
    </dgm:pt>
    <dgm:pt modelId="{6B1FE52D-D876-4CD8-88AC-E102E9AC347B}" type="pres">
      <dgm:prSet presAssocID="{583A861C-2166-4BE6-A41D-7224B0E7CDBA}" presName="parentText" presStyleLbl="node1" presStyleIdx="1" presStyleCnt="3">
        <dgm:presLayoutVars>
          <dgm:chMax val="0"/>
          <dgm:bulletEnabled val="1"/>
        </dgm:presLayoutVars>
      </dgm:prSet>
      <dgm:spPr/>
    </dgm:pt>
    <dgm:pt modelId="{473D10C2-1EF7-4D0D-A531-230A89C049EE}" type="pres">
      <dgm:prSet presAssocID="{583A861C-2166-4BE6-A41D-7224B0E7CDBA}" presName="childText" presStyleLbl="revTx" presStyleIdx="1" presStyleCnt="2">
        <dgm:presLayoutVars>
          <dgm:bulletEnabled val="1"/>
        </dgm:presLayoutVars>
      </dgm:prSet>
      <dgm:spPr/>
    </dgm:pt>
    <dgm:pt modelId="{A1032ADA-C18F-414C-9A4B-85E5535074F6}" type="pres">
      <dgm:prSet presAssocID="{557F977C-DDEC-4E47-80B9-4B089BFF6099}" presName="parentText" presStyleLbl="node1" presStyleIdx="2" presStyleCnt="3">
        <dgm:presLayoutVars>
          <dgm:chMax val="0"/>
          <dgm:bulletEnabled val="1"/>
        </dgm:presLayoutVars>
      </dgm:prSet>
      <dgm:spPr/>
    </dgm:pt>
  </dgm:ptLst>
  <dgm:cxnLst>
    <dgm:cxn modelId="{2BCFCC06-1D68-48D7-B8FC-4700AA315FEC}" type="presOf" srcId="{361D6E25-00BE-44E1-97E3-2A10AED0D7BB}" destId="{03FD7ABD-8BA8-4D37-A7BB-5ADF071BBAFD}" srcOrd="0" destOrd="0" presId="urn:microsoft.com/office/officeart/2005/8/layout/vList2"/>
    <dgm:cxn modelId="{3D5EF50D-4DE1-462C-BA7A-0501F8395BE7}" srcId="{361D6E25-00BE-44E1-97E3-2A10AED0D7BB}" destId="{5F5A7478-0DA3-4D80-BAD5-AAB6B56B44E1}" srcOrd="0" destOrd="0" parTransId="{4EBAC1B6-15FA-4294-992E-BD0A754BD21A}" sibTransId="{DA1128F3-B1E6-4D3B-863D-E855E4D3DC3E}"/>
    <dgm:cxn modelId="{B9CF560F-67B5-4024-9D48-A94DA40BD404}" type="presOf" srcId="{557F977C-DDEC-4E47-80B9-4B089BFF6099}" destId="{A1032ADA-C18F-414C-9A4B-85E5535074F6}" srcOrd="0" destOrd="0" presId="urn:microsoft.com/office/officeart/2005/8/layout/vList2"/>
    <dgm:cxn modelId="{AA058213-9846-4AFD-8624-336C3D78C946}" type="presOf" srcId="{83507B65-3C75-4621-859E-7143061D3FA4}" destId="{473D10C2-1EF7-4D0D-A531-230A89C049EE}" srcOrd="0" destOrd="1" presId="urn:microsoft.com/office/officeart/2005/8/layout/vList2"/>
    <dgm:cxn modelId="{3B901140-9166-46A8-B9BE-09E3B333F2B7}" type="presOf" srcId="{6CE44267-748F-4BA3-8837-A1DA40382DC2}" destId="{85E216CC-8CAD-45D9-9519-E61F92F09909}" srcOrd="0" destOrd="2" presId="urn:microsoft.com/office/officeart/2005/8/layout/vList2"/>
    <dgm:cxn modelId="{2FAAC740-3E97-41B8-A072-8EF5D82B0096}" srcId="{75484EAD-42A3-4EA1-A0E8-FAE17B2E051F}" destId="{361D6E25-00BE-44E1-97E3-2A10AED0D7BB}" srcOrd="0" destOrd="0" parTransId="{F54CEA41-4CE1-4E3C-867C-277C828A7488}" sibTransId="{74EA619E-D806-45E7-A2E0-0A40DA49CD3F}"/>
    <dgm:cxn modelId="{02B5CB5C-DB9D-4099-A2EE-59BA2A3A643C}" srcId="{361D6E25-00BE-44E1-97E3-2A10AED0D7BB}" destId="{AFD5DABB-FDBD-489C-AC8A-BF1D2BDF1EE2}" srcOrd="1" destOrd="0" parTransId="{75B27CB6-F23E-4923-A6FA-1F2D718C7AAF}" sibTransId="{12399BCF-4ABA-4567-AF91-CC4E4985015B}"/>
    <dgm:cxn modelId="{4CB19762-1EE2-4E0A-B753-91906D24988B}" srcId="{583A861C-2166-4BE6-A41D-7224B0E7CDBA}" destId="{8BC42CA0-BCF9-4427-907C-8DF11F8C3DA4}" srcOrd="2" destOrd="0" parTransId="{5C346C02-F6AE-4436-BEB9-F0E9F9419D02}" sibTransId="{20E00CD3-019C-4FE5-A2B8-DEF6016EE1A6}"/>
    <dgm:cxn modelId="{E9C0EB44-E35E-4C7E-B60D-65E08B3A2637}" srcId="{583A861C-2166-4BE6-A41D-7224B0E7CDBA}" destId="{C341AFB6-F00F-4948-B529-E4820E2D294F}" srcOrd="0" destOrd="0" parTransId="{95F7234C-D0BA-4400-9F13-9EDDCA34E082}" sibTransId="{3DC08387-9032-4022-9910-EEADAF500A35}"/>
    <dgm:cxn modelId="{A3E1B17D-147B-4DA9-ACBD-7AE270D070CB}" type="presOf" srcId="{AFD5DABB-FDBD-489C-AC8A-BF1D2BDF1EE2}" destId="{85E216CC-8CAD-45D9-9519-E61F92F09909}" srcOrd="0" destOrd="1" presId="urn:microsoft.com/office/officeart/2005/8/layout/vList2"/>
    <dgm:cxn modelId="{FF185A7E-E666-4A91-87CE-349D675DCA91}" srcId="{361D6E25-00BE-44E1-97E3-2A10AED0D7BB}" destId="{6CE44267-748F-4BA3-8837-A1DA40382DC2}" srcOrd="2" destOrd="0" parTransId="{A5A09E4D-36FE-4CA3-B3DE-51C23B12096C}" sibTransId="{486E4E96-E005-40AD-B09E-84C1D2A9D50A}"/>
    <dgm:cxn modelId="{30342BA3-B3B2-4599-ABD2-942353E4D0D5}" type="presOf" srcId="{8BC42CA0-BCF9-4427-907C-8DF11F8C3DA4}" destId="{473D10C2-1EF7-4D0D-A531-230A89C049EE}" srcOrd="0" destOrd="2" presId="urn:microsoft.com/office/officeart/2005/8/layout/vList2"/>
    <dgm:cxn modelId="{1B1161C2-C201-4DAD-B4C2-0FD4CE8CB6DE}" type="presOf" srcId="{5F5A7478-0DA3-4D80-BAD5-AAB6B56B44E1}" destId="{85E216CC-8CAD-45D9-9519-E61F92F09909}" srcOrd="0" destOrd="0" presId="urn:microsoft.com/office/officeart/2005/8/layout/vList2"/>
    <dgm:cxn modelId="{3CE490CD-3E98-4A56-9A11-C3682C59A5B0}" srcId="{583A861C-2166-4BE6-A41D-7224B0E7CDBA}" destId="{83507B65-3C75-4621-859E-7143061D3FA4}" srcOrd="1" destOrd="0" parTransId="{EC7AEE8A-B0AD-47DF-BB42-E448E153DA59}" sibTransId="{A0321CA0-D975-4727-AED4-89200C2E1CFA}"/>
    <dgm:cxn modelId="{FDCFA6D0-09BD-4CC2-BD5C-E5DBFB3A181F}" type="presOf" srcId="{583A861C-2166-4BE6-A41D-7224B0E7CDBA}" destId="{6B1FE52D-D876-4CD8-88AC-E102E9AC347B}" srcOrd="0" destOrd="0" presId="urn:microsoft.com/office/officeart/2005/8/layout/vList2"/>
    <dgm:cxn modelId="{0B9D35DA-0C5E-4F1E-9529-BFA5C8815C6B}" type="presOf" srcId="{C341AFB6-F00F-4948-B529-E4820E2D294F}" destId="{473D10C2-1EF7-4D0D-A531-230A89C049EE}" srcOrd="0" destOrd="0" presId="urn:microsoft.com/office/officeart/2005/8/layout/vList2"/>
    <dgm:cxn modelId="{FAB681E3-119F-46F4-A6FF-0F606ACD6D2D}" srcId="{75484EAD-42A3-4EA1-A0E8-FAE17B2E051F}" destId="{583A861C-2166-4BE6-A41D-7224B0E7CDBA}" srcOrd="1" destOrd="0" parTransId="{EC759905-4B84-4580-9953-AF01BBA18F80}" sibTransId="{914E6466-CEDC-486A-8BE5-9A6B087090BA}"/>
    <dgm:cxn modelId="{0F0A6FE6-72CD-4164-8661-8B3039928786}" srcId="{75484EAD-42A3-4EA1-A0E8-FAE17B2E051F}" destId="{557F977C-DDEC-4E47-80B9-4B089BFF6099}" srcOrd="2" destOrd="0" parTransId="{E0122160-ECC1-4022-B90B-618B3F97FB6E}" sibTransId="{DE4CB1C1-43A9-4973-A88A-8197C1F0C714}"/>
    <dgm:cxn modelId="{6CCD76FF-A4F8-4997-848C-42E66DFB9D7B}" type="presOf" srcId="{75484EAD-42A3-4EA1-A0E8-FAE17B2E051F}" destId="{D5510F2E-8B8A-401A-884C-8EF13AD8C4FB}" srcOrd="0" destOrd="0" presId="urn:microsoft.com/office/officeart/2005/8/layout/vList2"/>
    <dgm:cxn modelId="{C977FBE3-3D64-4380-B95B-3CAED903BA79}" type="presParOf" srcId="{D5510F2E-8B8A-401A-884C-8EF13AD8C4FB}" destId="{03FD7ABD-8BA8-4D37-A7BB-5ADF071BBAFD}" srcOrd="0" destOrd="0" presId="urn:microsoft.com/office/officeart/2005/8/layout/vList2"/>
    <dgm:cxn modelId="{95486147-FD23-4838-907F-21FEA130AFF1}" type="presParOf" srcId="{D5510F2E-8B8A-401A-884C-8EF13AD8C4FB}" destId="{85E216CC-8CAD-45D9-9519-E61F92F09909}" srcOrd="1" destOrd="0" presId="urn:microsoft.com/office/officeart/2005/8/layout/vList2"/>
    <dgm:cxn modelId="{07FC472D-232C-4610-A1AF-CA880DA94C07}" type="presParOf" srcId="{D5510F2E-8B8A-401A-884C-8EF13AD8C4FB}" destId="{6B1FE52D-D876-4CD8-88AC-E102E9AC347B}" srcOrd="2" destOrd="0" presId="urn:microsoft.com/office/officeart/2005/8/layout/vList2"/>
    <dgm:cxn modelId="{2851EEC8-5B12-4D56-B099-43188EB8E08E}" type="presParOf" srcId="{D5510F2E-8B8A-401A-884C-8EF13AD8C4FB}" destId="{473D10C2-1EF7-4D0D-A531-230A89C049EE}" srcOrd="3" destOrd="0" presId="urn:microsoft.com/office/officeart/2005/8/layout/vList2"/>
    <dgm:cxn modelId="{309D0A55-A03D-4CD9-BE0C-F35CA9BCF6FB}" type="presParOf" srcId="{D5510F2E-8B8A-401A-884C-8EF13AD8C4FB}" destId="{A1032ADA-C18F-414C-9A4B-85E5535074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FF488B-83CB-46D7-B506-2132F237064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CA08CCB-35E4-4339-8F1E-E8D2377E7BC6}">
      <dgm:prSet phldrT="[Text]"/>
      <dgm:spPr>
        <a:ln>
          <a:solidFill>
            <a:srgbClr val="FFC000"/>
          </a:solidFill>
        </a:ln>
      </dgm:spPr>
      <dgm:t>
        <a:bodyPr/>
        <a:lstStyle/>
        <a:p>
          <a:r>
            <a:rPr lang="en-US" dirty="0"/>
            <a:t>Attention</a:t>
          </a:r>
        </a:p>
      </dgm:t>
    </dgm:pt>
    <dgm:pt modelId="{2210A17B-B15A-4151-BCD5-475EC01F1589}" type="parTrans" cxnId="{7FF5723B-96BE-4813-A604-D27039ED2A6B}">
      <dgm:prSet/>
      <dgm:spPr/>
      <dgm:t>
        <a:bodyPr/>
        <a:lstStyle/>
        <a:p>
          <a:endParaRPr lang="en-US"/>
        </a:p>
      </dgm:t>
    </dgm:pt>
    <dgm:pt modelId="{A4DB7A13-19E5-46E1-AB91-80A575E97B80}" type="sibTrans" cxnId="{7FF5723B-96BE-4813-A604-D27039ED2A6B}">
      <dgm:prSet/>
      <dgm:spPr/>
      <dgm:t>
        <a:bodyPr/>
        <a:lstStyle/>
        <a:p>
          <a:endParaRPr lang="en-US"/>
        </a:p>
      </dgm:t>
    </dgm:pt>
    <dgm:pt modelId="{4E7493BB-0E36-4EC6-8C46-ABB60AC25B42}">
      <dgm:prSet phldrT="[Text]"/>
      <dgm:spPr>
        <a:ln>
          <a:solidFill>
            <a:srgbClr val="FFC000"/>
          </a:solidFill>
        </a:ln>
      </dgm:spPr>
      <dgm:t>
        <a:bodyPr/>
        <a:lstStyle/>
        <a:p>
          <a:r>
            <a:rPr lang="en-US" dirty="0"/>
            <a:t>Empathy &amp; Connection</a:t>
          </a:r>
        </a:p>
      </dgm:t>
    </dgm:pt>
    <dgm:pt modelId="{344801C5-112D-40B7-95AA-62756823BF51}" type="parTrans" cxnId="{20A94742-5D60-46E5-90A6-99BAB5903F0C}">
      <dgm:prSet/>
      <dgm:spPr/>
      <dgm:t>
        <a:bodyPr/>
        <a:lstStyle/>
        <a:p>
          <a:endParaRPr lang="en-US"/>
        </a:p>
      </dgm:t>
    </dgm:pt>
    <dgm:pt modelId="{C58CCA57-00B1-4842-84FD-1284596D3BC9}" type="sibTrans" cxnId="{20A94742-5D60-46E5-90A6-99BAB5903F0C}">
      <dgm:prSet/>
      <dgm:spPr/>
      <dgm:t>
        <a:bodyPr/>
        <a:lstStyle/>
        <a:p>
          <a:endParaRPr lang="en-US"/>
        </a:p>
      </dgm:t>
    </dgm:pt>
    <dgm:pt modelId="{645E70DC-B7B2-44F0-A5A2-9DE4C5AFC401}">
      <dgm:prSet phldrT="[Text]"/>
      <dgm:spPr>
        <a:ln>
          <a:solidFill>
            <a:srgbClr val="FFC000"/>
          </a:solidFill>
        </a:ln>
      </dgm:spPr>
      <dgm:t>
        <a:bodyPr/>
        <a:lstStyle/>
        <a:p>
          <a:r>
            <a:rPr lang="en-US" dirty="0"/>
            <a:t>Memory Encoding</a:t>
          </a:r>
        </a:p>
      </dgm:t>
    </dgm:pt>
    <dgm:pt modelId="{01865331-EF2F-445A-98A0-8206147AFD73}" type="parTrans" cxnId="{A4BA768B-C36A-4C80-9E69-5F097FB9F072}">
      <dgm:prSet/>
      <dgm:spPr/>
      <dgm:t>
        <a:bodyPr/>
        <a:lstStyle/>
        <a:p>
          <a:endParaRPr lang="en-US"/>
        </a:p>
      </dgm:t>
    </dgm:pt>
    <dgm:pt modelId="{057722D0-B735-44F9-8FC4-861D8217FC39}" type="sibTrans" cxnId="{A4BA768B-C36A-4C80-9E69-5F097FB9F072}">
      <dgm:prSet/>
      <dgm:spPr/>
      <dgm:t>
        <a:bodyPr/>
        <a:lstStyle/>
        <a:p>
          <a:endParaRPr lang="en-US"/>
        </a:p>
      </dgm:t>
    </dgm:pt>
    <dgm:pt modelId="{B6069796-3EEB-437E-A99E-173C497DA56C}">
      <dgm:prSet phldrT="[Text]"/>
      <dgm:spPr>
        <a:ln>
          <a:solidFill>
            <a:srgbClr val="FFC000"/>
          </a:solidFill>
        </a:ln>
      </dgm:spPr>
      <dgm:t>
        <a:bodyPr/>
        <a:lstStyle/>
        <a:p>
          <a:r>
            <a:rPr lang="en-US" dirty="0"/>
            <a:t>Reduce Impulsivity</a:t>
          </a:r>
        </a:p>
      </dgm:t>
    </dgm:pt>
    <dgm:pt modelId="{10FA370A-232E-4B63-95AF-9F2D270272A6}" type="parTrans" cxnId="{94A77516-4B42-4EEA-A869-05B86001C8B6}">
      <dgm:prSet/>
      <dgm:spPr/>
      <dgm:t>
        <a:bodyPr/>
        <a:lstStyle/>
        <a:p>
          <a:endParaRPr lang="en-US"/>
        </a:p>
      </dgm:t>
    </dgm:pt>
    <dgm:pt modelId="{D3161C65-8A3C-4F4D-AEAE-3D0FBCA29324}" type="sibTrans" cxnId="{94A77516-4B42-4EEA-A869-05B86001C8B6}">
      <dgm:prSet/>
      <dgm:spPr/>
      <dgm:t>
        <a:bodyPr/>
        <a:lstStyle/>
        <a:p>
          <a:endParaRPr lang="en-US"/>
        </a:p>
      </dgm:t>
    </dgm:pt>
    <dgm:pt modelId="{9558764E-BE07-4A06-BB07-D16FFD57B22D}">
      <dgm:prSet phldrT="[Text]"/>
      <dgm:spPr>
        <a:ln>
          <a:solidFill>
            <a:srgbClr val="FFC000"/>
          </a:solidFill>
        </a:ln>
      </dgm:spPr>
      <dgm:t>
        <a:bodyPr/>
        <a:lstStyle/>
        <a:p>
          <a:r>
            <a:rPr lang="en-US" dirty="0"/>
            <a:t>Focus</a:t>
          </a:r>
        </a:p>
      </dgm:t>
    </dgm:pt>
    <dgm:pt modelId="{605FE997-5FA5-4DFF-B806-1EBE4FB269E1}" type="parTrans" cxnId="{E17C6B9D-3F0F-43BC-BFE4-3BC2EC83B4AF}">
      <dgm:prSet/>
      <dgm:spPr/>
      <dgm:t>
        <a:bodyPr/>
        <a:lstStyle/>
        <a:p>
          <a:endParaRPr lang="en-US"/>
        </a:p>
      </dgm:t>
    </dgm:pt>
    <dgm:pt modelId="{CF8F5598-F308-4F6C-A3AB-D433A03A236B}" type="sibTrans" cxnId="{E17C6B9D-3F0F-43BC-BFE4-3BC2EC83B4AF}">
      <dgm:prSet/>
      <dgm:spPr/>
      <dgm:t>
        <a:bodyPr/>
        <a:lstStyle/>
        <a:p>
          <a:endParaRPr lang="en-US"/>
        </a:p>
      </dgm:t>
    </dgm:pt>
    <dgm:pt modelId="{84DAA59B-92DD-40ED-94D3-625DDE0C9C6C}" type="pres">
      <dgm:prSet presAssocID="{CBFF488B-83CB-46D7-B506-2132F2370646}" presName="cycle" presStyleCnt="0">
        <dgm:presLayoutVars>
          <dgm:dir/>
          <dgm:resizeHandles val="exact"/>
        </dgm:presLayoutVars>
      </dgm:prSet>
      <dgm:spPr/>
    </dgm:pt>
    <dgm:pt modelId="{B4CD7218-FD3A-4F7C-8007-C25F7F7A5326}" type="pres">
      <dgm:prSet presAssocID="{3CA08CCB-35E4-4339-8F1E-E8D2377E7BC6}" presName="node" presStyleLbl="node1" presStyleIdx="0" presStyleCnt="5" custRadScaleRad="113237" custRadScaleInc="-4361">
        <dgm:presLayoutVars>
          <dgm:bulletEnabled val="1"/>
        </dgm:presLayoutVars>
      </dgm:prSet>
      <dgm:spPr/>
    </dgm:pt>
    <dgm:pt modelId="{46D477EF-3195-44E9-A377-05F2BF6A7AC7}" type="pres">
      <dgm:prSet presAssocID="{3CA08CCB-35E4-4339-8F1E-E8D2377E7BC6}" presName="spNode" presStyleCnt="0"/>
      <dgm:spPr/>
    </dgm:pt>
    <dgm:pt modelId="{E3010729-CFB3-4BD4-89FF-4CFF55483A49}" type="pres">
      <dgm:prSet presAssocID="{A4DB7A13-19E5-46E1-AB91-80A575E97B80}" presName="sibTrans" presStyleLbl="sibTrans1D1" presStyleIdx="0" presStyleCnt="5"/>
      <dgm:spPr/>
    </dgm:pt>
    <dgm:pt modelId="{F7D6F574-762B-4D1A-B0C4-3ADD0F25B63B}" type="pres">
      <dgm:prSet presAssocID="{4E7493BB-0E36-4EC6-8C46-ABB60AC25B42}" presName="node" presStyleLbl="node1" presStyleIdx="1" presStyleCnt="5">
        <dgm:presLayoutVars>
          <dgm:bulletEnabled val="1"/>
        </dgm:presLayoutVars>
      </dgm:prSet>
      <dgm:spPr/>
    </dgm:pt>
    <dgm:pt modelId="{A78E558D-A2F4-44E2-BB48-89FC0F149682}" type="pres">
      <dgm:prSet presAssocID="{4E7493BB-0E36-4EC6-8C46-ABB60AC25B42}" presName="spNode" presStyleCnt="0"/>
      <dgm:spPr/>
    </dgm:pt>
    <dgm:pt modelId="{C4122C58-6304-4B77-AE30-B0A43DCDB169}" type="pres">
      <dgm:prSet presAssocID="{C58CCA57-00B1-4842-84FD-1284596D3BC9}" presName="sibTrans" presStyleLbl="sibTrans1D1" presStyleIdx="1" presStyleCnt="5"/>
      <dgm:spPr/>
    </dgm:pt>
    <dgm:pt modelId="{1030641B-5416-459C-825D-95EC51FE8717}" type="pres">
      <dgm:prSet presAssocID="{645E70DC-B7B2-44F0-A5A2-9DE4C5AFC401}" presName="node" presStyleLbl="node1" presStyleIdx="2" presStyleCnt="5">
        <dgm:presLayoutVars>
          <dgm:bulletEnabled val="1"/>
        </dgm:presLayoutVars>
      </dgm:prSet>
      <dgm:spPr/>
    </dgm:pt>
    <dgm:pt modelId="{9635726C-ED67-45A8-AA58-5ADED04FC1A8}" type="pres">
      <dgm:prSet presAssocID="{645E70DC-B7B2-44F0-A5A2-9DE4C5AFC401}" presName="spNode" presStyleCnt="0"/>
      <dgm:spPr/>
    </dgm:pt>
    <dgm:pt modelId="{A021A65B-CA42-4415-90F4-D99D87E1C336}" type="pres">
      <dgm:prSet presAssocID="{057722D0-B735-44F9-8FC4-861D8217FC39}" presName="sibTrans" presStyleLbl="sibTrans1D1" presStyleIdx="2" presStyleCnt="5"/>
      <dgm:spPr/>
    </dgm:pt>
    <dgm:pt modelId="{E09FBD14-88CC-4500-A1C1-FBC09B315262}" type="pres">
      <dgm:prSet presAssocID="{B6069796-3EEB-437E-A99E-173C497DA56C}" presName="node" presStyleLbl="node1" presStyleIdx="3" presStyleCnt="5">
        <dgm:presLayoutVars>
          <dgm:bulletEnabled val="1"/>
        </dgm:presLayoutVars>
      </dgm:prSet>
      <dgm:spPr/>
    </dgm:pt>
    <dgm:pt modelId="{29F4FF09-C4EA-4BC9-984F-FA3C5ED58D56}" type="pres">
      <dgm:prSet presAssocID="{B6069796-3EEB-437E-A99E-173C497DA56C}" presName="spNode" presStyleCnt="0"/>
      <dgm:spPr/>
    </dgm:pt>
    <dgm:pt modelId="{8B380BFB-3EFE-461B-9051-9525C7794066}" type="pres">
      <dgm:prSet presAssocID="{D3161C65-8A3C-4F4D-AEAE-3D0FBCA29324}" presName="sibTrans" presStyleLbl="sibTrans1D1" presStyleIdx="3" presStyleCnt="5"/>
      <dgm:spPr/>
    </dgm:pt>
    <dgm:pt modelId="{EC8F6139-C5BC-4C51-B9FF-3CE9E79DC2C9}" type="pres">
      <dgm:prSet presAssocID="{9558764E-BE07-4A06-BB07-D16FFD57B22D}" presName="node" presStyleLbl="node1" presStyleIdx="4" presStyleCnt="5">
        <dgm:presLayoutVars>
          <dgm:bulletEnabled val="1"/>
        </dgm:presLayoutVars>
      </dgm:prSet>
      <dgm:spPr/>
    </dgm:pt>
    <dgm:pt modelId="{05108AB8-65E0-479F-A27E-3ADC114A5440}" type="pres">
      <dgm:prSet presAssocID="{9558764E-BE07-4A06-BB07-D16FFD57B22D}" presName="spNode" presStyleCnt="0"/>
      <dgm:spPr/>
    </dgm:pt>
    <dgm:pt modelId="{CDD42316-56DF-49EB-9F57-A45D1482DEDB}" type="pres">
      <dgm:prSet presAssocID="{CF8F5598-F308-4F6C-A3AB-D433A03A236B}" presName="sibTrans" presStyleLbl="sibTrans1D1" presStyleIdx="4" presStyleCnt="5"/>
      <dgm:spPr/>
    </dgm:pt>
  </dgm:ptLst>
  <dgm:cxnLst>
    <dgm:cxn modelId="{94A77516-4B42-4EEA-A869-05B86001C8B6}" srcId="{CBFF488B-83CB-46D7-B506-2132F2370646}" destId="{B6069796-3EEB-437E-A99E-173C497DA56C}" srcOrd="3" destOrd="0" parTransId="{10FA370A-232E-4B63-95AF-9F2D270272A6}" sibTransId="{D3161C65-8A3C-4F4D-AEAE-3D0FBCA29324}"/>
    <dgm:cxn modelId="{3B0DDF1B-9D4A-4B52-8F5A-88E964868692}" type="presOf" srcId="{3CA08CCB-35E4-4339-8F1E-E8D2377E7BC6}" destId="{B4CD7218-FD3A-4F7C-8007-C25F7F7A5326}" srcOrd="0" destOrd="0" presId="urn:microsoft.com/office/officeart/2005/8/layout/cycle6"/>
    <dgm:cxn modelId="{7FF5723B-96BE-4813-A604-D27039ED2A6B}" srcId="{CBFF488B-83CB-46D7-B506-2132F2370646}" destId="{3CA08CCB-35E4-4339-8F1E-E8D2377E7BC6}" srcOrd="0" destOrd="0" parTransId="{2210A17B-B15A-4151-BCD5-475EC01F1589}" sibTransId="{A4DB7A13-19E5-46E1-AB91-80A575E97B80}"/>
    <dgm:cxn modelId="{E471BE3D-8AA1-40E7-82CD-115C135800E3}" type="presOf" srcId="{CBFF488B-83CB-46D7-B506-2132F2370646}" destId="{84DAA59B-92DD-40ED-94D3-625DDE0C9C6C}" srcOrd="0" destOrd="0" presId="urn:microsoft.com/office/officeart/2005/8/layout/cycle6"/>
    <dgm:cxn modelId="{C9233A41-55F3-4B29-936F-E1E5F469AE19}" type="presOf" srcId="{645E70DC-B7B2-44F0-A5A2-9DE4C5AFC401}" destId="{1030641B-5416-459C-825D-95EC51FE8717}" srcOrd="0" destOrd="0" presId="urn:microsoft.com/office/officeart/2005/8/layout/cycle6"/>
    <dgm:cxn modelId="{A2464661-3D05-493C-9297-6B138C9C06B4}" type="presOf" srcId="{CF8F5598-F308-4F6C-A3AB-D433A03A236B}" destId="{CDD42316-56DF-49EB-9F57-A45D1482DEDB}" srcOrd="0" destOrd="0" presId="urn:microsoft.com/office/officeart/2005/8/layout/cycle6"/>
    <dgm:cxn modelId="{710C3A62-176E-4D69-BE6B-972E86B9F0B6}" type="presOf" srcId="{057722D0-B735-44F9-8FC4-861D8217FC39}" destId="{A021A65B-CA42-4415-90F4-D99D87E1C336}" srcOrd="0" destOrd="0" presId="urn:microsoft.com/office/officeart/2005/8/layout/cycle6"/>
    <dgm:cxn modelId="{20A94742-5D60-46E5-90A6-99BAB5903F0C}" srcId="{CBFF488B-83CB-46D7-B506-2132F2370646}" destId="{4E7493BB-0E36-4EC6-8C46-ABB60AC25B42}" srcOrd="1" destOrd="0" parTransId="{344801C5-112D-40B7-95AA-62756823BF51}" sibTransId="{C58CCA57-00B1-4842-84FD-1284596D3BC9}"/>
    <dgm:cxn modelId="{63B5F349-897A-4639-BBAF-4871D91843A6}" type="presOf" srcId="{D3161C65-8A3C-4F4D-AEAE-3D0FBCA29324}" destId="{8B380BFB-3EFE-461B-9051-9525C7794066}" srcOrd="0" destOrd="0" presId="urn:microsoft.com/office/officeart/2005/8/layout/cycle6"/>
    <dgm:cxn modelId="{00DE3B6E-93F9-4F17-AC8A-B51EB203790B}" type="presOf" srcId="{A4DB7A13-19E5-46E1-AB91-80A575E97B80}" destId="{E3010729-CFB3-4BD4-89FF-4CFF55483A49}" srcOrd="0" destOrd="0" presId="urn:microsoft.com/office/officeart/2005/8/layout/cycle6"/>
    <dgm:cxn modelId="{8130E770-C0F7-4217-8818-C1A4C9AB3DDE}" type="presOf" srcId="{9558764E-BE07-4A06-BB07-D16FFD57B22D}" destId="{EC8F6139-C5BC-4C51-B9FF-3CE9E79DC2C9}" srcOrd="0" destOrd="0" presId="urn:microsoft.com/office/officeart/2005/8/layout/cycle6"/>
    <dgm:cxn modelId="{A4BA768B-C36A-4C80-9E69-5F097FB9F072}" srcId="{CBFF488B-83CB-46D7-B506-2132F2370646}" destId="{645E70DC-B7B2-44F0-A5A2-9DE4C5AFC401}" srcOrd="2" destOrd="0" parTransId="{01865331-EF2F-445A-98A0-8206147AFD73}" sibTransId="{057722D0-B735-44F9-8FC4-861D8217FC39}"/>
    <dgm:cxn modelId="{C703F18C-659E-4A3F-B490-09DA40933717}" type="presOf" srcId="{B6069796-3EEB-437E-A99E-173C497DA56C}" destId="{E09FBD14-88CC-4500-A1C1-FBC09B315262}" srcOrd="0" destOrd="0" presId="urn:microsoft.com/office/officeart/2005/8/layout/cycle6"/>
    <dgm:cxn modelId="{E17C6B9D-3F0F-43BC-BFE4-3BC2EC83B4AF}" srcId="{CBFF488B-83CB-46D7-B506-2132F2370646}" destId="{9558764E-BE07-4A06-BB07-D16FFD57B22D}" srcOrd="4" destOrd="0" parTransId="{605FE997-5FA5-4DFF-B806-1EBE4FB269E1}" sibTransId="{CF8F5598-F308-4F6C-A3AB-D433A03A236B}"/>
    <dgm:cxn modelId="{6A0517A3-69F2-4949-9743-39E58ECF611C}" type="presOf" srcId="{C58CCA57-00B1-4842-84FD-1284596D3BC9}" destId="{C4122C58-6304-4B77-AE30-B0A43DCDB169}" srcOrd="0" destOrd="0" presId="urn:microsoft.com/office/officeart/2005/8/layout/cycle6"/>
    <dgm:cxn modelId="{3BEEBADD-8363-4693-A6E6-08AF17C7D643}" type="presOf" srcId="{4E7493BB-0E36-4EC6-8C46-ABB60AC25B42}" destId="{F7D6F574-762B-4D1A-B0C4-3ADD0F25B63B}" srcOrd="0" destOrd="0" presId="urn:microsoft.com/office/officeart/2005/8/layout/cycle6"/>
    <dgm:cxn modelId="{7CEB8094-9202-4781-80F1-DD9510FCBC13}" type="presParOf" srcId="{84DAA59B-92DD-40ED-94D3-625DDE0C9C6C}" destId="{B4CD7218-FD3A-4F7C-8007-C25F7F7A5326}" srcOrd="0" destOrd="0" presId="urn:microsoft.com/office/officeart/2005/8/layout/cycle6"/>
    <dgm:cxn modelId="{1FD06A5F-FC32-4599-9BE4-E10A6A9600F1}" type="presParOf" srcId="{84DAA59B-92DD-40ED-94D3-625DDE0C9C6C}" destId="{46D477EF-3195-44E9-A377-05F2BF6A7AC7}" srcOrd="1" destOrd="0" presId="urn:microsoft.com/office/officeart/2005/8/layout/cycle6"/>
    <dgm:cxn modelId="{E920394F-46F5-4105-9E9B-39D32C075CC9}" type="presParOf" srcId="{84DAA59B-92DD-40ED-94D3-625DDE0C9C6C}" destId="{E3010729-CFB3-4BD4-89FF-4CFF55483A49}" srcOrd="2" destOrd="0" presId="urn:microsoft.com/office/officeart/2005/8/layout/cycle6"/>
    <dgm:cxn modelId="{7EFAC1C5-A288-457D-8E0B-BEA03919062A}" type="presParOf" srcId="{84DAA59B-92DD-40ED-94D3-625DDE0C9C6C}" destId="{F7D6F574-762B-4D1A-B0C4-3ADD0F25B63B}" srcOrd="3" destOrd="0" presId="urn:microsoft.com/office/officeart/2005/8/layout/cycle6"/>
    <dgm:cxn modelId="{16AA3881-D642-48E5-B397-CE6F63EA20CB}" type="presParOf" srcId="{84DAA59B-92DD-40ED-94D3-625DDE0C9C6C}" destId="{A78E558D-A2F4-44E2-BB48-89FC0F149682}" srcOrd="4" destOrd="0" presId="urn:microsoft.com/office/officeart/2005/8/layout/cycle6"/>
    <dgm:cxn modelId="{337350EE-7AAA-4420-8123-58731993AD39}" type="presParOf" srcId="{84DAA59B-92DD-40ED-94D3-625DDE0C9C6C}" destId="{C4122C58-6304-4B77-AE30-B0A43DCDB169}" srcOrd="5" destOrd="0" presId="urn:microsoft.com/office/officeart/2005/8/layout/cycle6"/>
    <dgm:cxn modelId="{536C8639-ED45-4159-A4DD-27A64AF8FFE7}" type="presParOf" srcId="{84DAA59B-92DD-40ED-94D3-625DDE0C9C6C}" destId="{1030641B-5416-459C-825D-95EC51FE8717}" srcOrd="6" destOrd="0" presId="urn:microsoft.com/office/officeart/2005/8/layout/cycle6"/>
    <dgm:cxn modelId="{B44A6707-C7C5-4A40-98AC-DC23EAA120BD}" type="presParOf" srcId="{84DAA59B-92DD-40ED-94D3-625DDE0C9C6C}" destId="{9635726C-ED67-45A8-AA58-5ADED04FC1A8}" srcOrd="7" destOrd="0" presId="urn:microsoft.com/office/officeart/2005/8/layout/cycle6"/>
    <dgm:cxn modelId="{6311A027-4FD9-4FD6-8866-1F479C01AD18}" type="presParOf" srcId="{84DAA59B-92DD-40ED-94D3-625DDE0C9C6C}" destId="{A021A65B-CA42-4415-90F4-D99D87E1C336}" srcOrd="8" destOrd="0" presId="urn:microsoft.com/office/officeart/2005/8/layout/cycle6"/>
    <dgm:cxn modelId="{2F082E96-2DFF-4132-A4ED-EB7D4EF50F44}" type="presParOf" srcId="{84DAA59B-92DD-40ED-94D3-625DDE0C9C6C}" destId="{E09FBD14-88CC-4500-A1C1-FBC09B315262}" srcOrd="9" destOrd="0" presId="urn:microsoft.com/office/officeart/2005/8/layout/cycle6"/>
    <dgm:cxn modelId="{3AC15026-BA24-4B76-A2EF-CAB9604174B8}" type="presParOf" srcId="{84DAA59B-92DD-40ED-94D3-625DDE0C9C6C}" destId="{29F4FF09-C4EA-4BC9-984F-FA3C5ED58D56}" srcOrd="10" destOrd="0" presId="urn:microsoft.com/office/officeart/2005/8/layout/cycle6"/>
    <dgm:cxn modelId="{8C1015D6-DCE7-4535-B55A-F664A74AA72B}" type="presParOf" srcId="{84DAA59B-92DD-40ED-94D3-625DDE0C9C6C}" destId="{8B380BFB-3EFE-461B-9051-9525C7794066}" srcOrd="11" destOrd="0" presId="urn:microsoft.com/office/officeart/2005/8/layout/cycle6"/>
    <dgm:cxn modelId="{CFA749AE-4FEF-4738-BFC7-37126B9B238E}" type="presParOf" srcId="{84DAA59B-92DD-40ED-94D3-625DDE0C9C6C}" destId="{EC8F6139-C5BC-4C51-B9FF-3CE9E79DC2C9}" srcOrd="12" destOrd="0" presId="urn:microsoft.com/office/officeart/2005/8/layout/cycle6"/>
    <dgm:cxn modelId="{64603947-03CD-4532-BC00-0650C1DD1BB2}" type="presParOf" srcId="{84DAA59B-92DD-40ED-94D3-625DDE0C9C6C}" destId="{05108AB8-65E0-479F-A27E-3ADC114A5440}" srcOrd="13" destOrd="0" presId="urn:microsoft.com/office/officeart/2005/8/layout/cycle6"/>
    <dgm:cxn modelId="{FA3C35DB-79CE-4EC1-8144-E77BBFC08687}" type="presParOf" srcId="{84DAA59B-92DD-40ED-94D3-625DDE0C9C6C}" destId="{CDD42316-56DF-49EB-9F57-A45D1482DEDB}" srcOrd="14"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70D801-274E-4010-ABA8-0AA9BFAE5A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D39DB5-018B-4DEC-AAFF-180F4E01DBCB}">
      <dgm:prSet/>
      <dgm:spPr/>
      <dgm:t>
        <a:bodyPr/>
        <a:lstStyle/>
        <a:p>
          <a:r>
            <a:rPr lang="en-US" b="1" i="0"/>
            <a:t>TRUSTWORTHY.</a:t>
          </a:r>
          <a:r>
            <a:rPr lang="en-US" b="0" i="0"/>
            <a:t> Tell the truth and keep promises. People can depend on you.</a:t>
          </a:r>
          <a:endParaRPr lang="en-US"/>
        </a:p>
      </dgm:t>
    </dgm:pt>
    <dgm:pt modelId="{A33BDEC7-FF07-4BB5-B883-09B4EAD09C72}" type="parTrans" cxnId="{3FA1FDB9-25BE-41D3-9594-9C4FE1E90942}">
      <dgm:prSet/>
      <dgm:spPr/>
      <dgm:t>
        <a:bodyPr/>
        <a:lstStyle/>
        <a:p>
          <a:endParaRPr lang="en-US"/>
        </a:p>
      </dgm:t>
    </dgm:pt>
    <dgm:pt modelId="{00CD5B69-5153-4960-9D49-20A69F3B89B9}" type="sibTrans" cxnId="{3FA1FDB9-25BE-41D3-9594-9C4FE1E90942}">
      <dgm:prSet/>
      <dgm:spPr/>
      <dgm:t>
        <a:bodyPr/>
        <a:lstStyle/>
        <a:p>
          <a:endParaRPr lang="en-US"/>
        </a:p>
      </dgm:t>
    </dgm:pt>
    <dgm:pt modelId="{CDE8D45D-4562-430B-B3EA-7702C831A1DA}">
      <dgm:prSet/>
      <dgm:spPr/>
      <dgm:t>
        <a:bodyPr/>
        <a:lstStyle/>
        <a:p>
          <a:r>
            <a:rPr lang="en-US" b="1" i="0"/>
            <a:t>LOYAL.</a:t>
          </a:r>
          <a:r>
            <a:rPr lang="en-US" b="0" i="0"/>
            <a:t> Show that you care about your family, friends, Scout leaders, school, and country.</a:t>
          </a:r>
          <a:endParaRPr lang="en-US"/>
        </a:p>
      </dgm:t>
    </dgm:pt>
    <dgm:pt modelId="{4B2BAE04-7096-4513-92FE-C29B983FB936}" type="parTrans" cxnId="{FDB8F69F-A245-478A-83CD-013CD3D72A68}">
      <dgm:prSet/>
      <dgm:spPr/>
      <dgm:t>
        <a:bodyPr/>
        <a:lstStyle/>
        <a:p>
          <a:endParaRPr lang="en-US"/>
        </a:p>
      </dgm:t>
    </dgm:pt>
    <dgm:pt modelId="{7C3F2292-7323-471F-BA07-012A332F519E}" type="sibTrans" cxnId="{FDB8F69F-A245-478A-83CD-013CD3D72A68}">
      <dgm:prSet/>
      <dgm:spPr/>
      <dgm:t>
        <a:bodyPr/>
        <a:lstStyle/>
        <a:p>
          <a:endParaRPr lang="en-US"/>
        </a:p>
      </dgm:t>
    </dgm:pt>
    <dgm:pt modelId="{FE5C4FD3-3F3C-49D1-B586-5F60DEA1BD13}">
      <dgm:prSet/>
      <dgm:spPr>
        <a:ln w="57150">
          <a:solidFill>
            <a:srgbClr val="FFFF00"/>
          </a:solidFill>
        </a:ln>
      </dgm:spPr>
      <dgm:t>
        <a:bodyPr/>
        <a:lstStyle/>
        <a:p>
          <a:r>
            <a:rPr lang="en-US" b="1" i="0" dirty="0"/>
            <a:t>HELPFUL.</a:t>
          </a:r>
          <a:r>
            <a:rPr lang="en-US" b="0" i="0" dirty="0"/>
            <a:t> Volunteer to help others without expecting a reward.</a:t>
          </a:r>
          <a:endParaRPr lang="en-US" dirty="0"/>
        </a:p>
      </dgm:t>
    </dgm:pt>
    <dgm:pt modelId="{1D623C5C-1D59-4760-BE4D-68C9138CE8FE}" type="parTrans" cxnId="{BEB3A365-A799-4D33-ACCF-66CC2D49DA1D}">
      <dgm:prSet/>
      <dgm:spPr/>
      <dgm:t>
        <a:bodyPr/>
        <a:lstStyle/>
        <a:p>
          <a:endParaRPr lang="en-US"/>
        </a:p>
      </dgm:t>
    </dgm:pt>
    <dgm:pt modelId="{58A4D37A-48B7-441E-A46D-1FD5AF8AF88A}" type="sibTrans" cxnId="{BEB3A365-A799-4D33-ACCF-66CC2D49DA1D}">
      <dgm:prSet/>
      <dgm:spPr/>
      <dgm:t>
        <a:bodyPr/>
        <a:lstStyle/>
        <a:p>
          <a:endParaRPr lang="en-US"/>
        </a:p>
      </dgm:t>
    </dgm:pt>
    <dgm:pt modelId="{E4056346-C5EA-4304-85B5-52137FB3F1D7}">
      <dgm:prSet/>
      <dgm:spPr>
        <a:ln w="57150">
          <a:solidFill>
            <a:srgbClr val="FFFF00"/>
          </a:solidFill>
        </a:ln>
      </dgm:spPr>
      <dgm:t>
        <a:bodyPr/>
        <a:lstStyle/>
        <a:p>
          <a:r>
            <a:rPr lang="en-US" b="1" i="0"/>
            <a:t>FRIENDLY.</a:t>
          </a:r>
          <a:r>
            <a:rPr lang="en-US" b="0" i="0"/>
            <a:t> Be a friend to everyone, even people who are very different from you.</a:t>
          </a:r>
          <a:endParaRPr lang="en-US"/>
        </a:p>
      </dgm:t>
    </dgm:pt>
    <dgm:pt modelId="{14D54801-4C43-4851-AC8C-E8AB5CF82FEA}" type="parTrans" cxnId="{A0C8E58D-078F-4AA6-85F0-DF93030A6686}">
      <dgm:prSet/>
      <dgm:spPr/>
      <dgm:t>
        <a:bodyPr/>
        <a:lstStyle/>
        <a:p>
          <a:endParaRPr lang="en-US"/>
        </a:p>
      </dgm:t>
    </dgm:pt>
    <dgm:pt modelId="{DB985ABF-02B9-4425-8528-AA31DA87161E}" type="sibTrans" cxnId="{A0C8E58D-078F-4AA6-85F0-DF93030A6686}">
      <dgm:prSet/>
      <dgm:spPr/>
      <dgm:t>
        <a:bodyPr/>
        <a:lstStyle/>
        <a:p>
          <a:endParaRPr lang="en-US"/>
        </a:p>
      </dgm:t>
    </dgm:pt>
    <dgm:pt modelId="{E1B9C26D-77F4-48C1-B82F-BA0F3ECAAF06}">
      <dgm:prSet/>
      <dgm:spPr>
        <a:ln w="57150">
          <a:solidFill>
            <a:srgbClr val="FFFF00"/>
          </a:solidFill>
        </a:ln>
      </dgm:spPr>
      <dgm:t>
        <a:bodyPr/>
        <a:lstStyle/>
        <a:p>
          <a:r>
            <a:rPr lang="en-US" b="1" i="0"/>
            <a:t>COURTEOUS.</a:t>
          </a:r>
          <a:r>
            <a:rPr lang="en-US" b="0" i="0"/>
            <a:t> Be polite to everyone and always use good manners.</a:t>
          </a:r>
          <a:endParaRPr lang="en-US"/>
        </a:p>
      </dgm:t>
    </dgm:pt>
    <dgm:pt modelId="{6EA4681A-09E1-46FF-90BA-DA3D2A7E8D5E}" type="parTrans" cxnId="{0FEF5A10-F553-405E-B62B-85015FC6320A}">
      <dgm:prSet/>
      <dgm:spPr/>
      <dgm:t>
        <a:bodyPr/>
        <a:lstStyle/>
        <a:p>
          <a:endParaRPr lang="en-US"/>
        </a:p>
      </dgm:t>
    </dgm:pt>
    <dgm:pt modelId="{5DE786FB-7AD7-413F-853C-F005D5747960}" type="sibTrans" cxnId="{0FEF5A10-F553-405E-B62B-85015FC6320A}">
      <dgm:prSet/>
      <dgm:spPr/>
      <dgm:t>
        <a:bodyPr/>
        <a:lstStyle/>
        <a:p>
          <a:endParaRPr lang="en-US"/>
        </a:p>
      </dgm:t>
    </dgm:pt>
    <dgm:pt modelId="{C33C13A0-9CCD-42A8-B0C8-7648D97E80BF}">
      <dgm:prSet/>
      <dgm:spPr>
        <a:ln w="57150">
          <a:solidFill>
            <a:srgbClr val="FFFF00"/>
          </a:solidFill>
        </a:ln>
      </dgm:spPr>
      <dgm:t>
        <a:bodyPr/>
        <a:lstStyle/>
        <a:p>
          <a:r>
            <a:rPr lang="en-US" b="1" i="0"/>
            <a:t>KIND.</a:t>
          </a:r>
          <a:r>
            <a:rPr lang="en-US" b="0" i="0"/>
            <a:t> Treat others as you want to be treated. Never harm or kill any living thing without good reason.</a:t>
          </a:r>
          <a:endParaRPr lang="en-US"/>
        </a:p>
      </dgm:t>
    </dgm:pt>
    <dgm:pt modelId="{39B1B4C9-8E3C-4CDB-9275-695210009154}" type="parTrans" cxnId="{8A496554-5BB9-4656-AA27-65A680280FC8}">
      <dgm:prSet/>
      <dgm:spPr/>
      <dgm:t>
        <a:bodyPr/>
        <a:lstStyle/>
        <a:p>
          <a:endParaRPr lang="en-US"/>
        </a:p>
      </dgm:t>
    </dgm:pt>
    <dgm:pt modelId="{1065FFAD-F168-4E8F-B007-788EA3A934A0}" type="sibTrans" cxnId="{8A496554-5BB9-4656-AA27-65A680280FC8}">
      <dgm:prSet/>
      <dgm:spPr/>
      <dgm:t>
        <a:bodyPr/>
        <a:lstStyle/>
        <a:p>
          <a:endParaRPr lang="en-US"/>
        </a:p>
      </dgm:t>
    </dgm:pt>
    <dgm:pt modelId="{5E352972-CD57-49BB-A30E-F18E6F3C05CC}">
      <dgm:prSet/>
      <dgm:spPr/>
      <dgm:t>
        <a:bodyPr/>
        <a:lstStyle/>
        <a:p>
          <a:r>
            <a:rPr lang="en-US" b="1" i="0"/>
            <a:t>OBEDIENT.</a:t>
          </a:r>
          <a:r>
            <a:rPr lang="en-US" b="0" i="0"/>
            <a:t> Follow the rules of your family, school, and pack. Obey the laws of your community and country.</a:t>
          </a:r>
          <a:endParaRPr lang="en-US"/>
        </a:p>
      </dgm:t>
    </dgm:pt>
    <dgm:pt modelId="{8A0FE4E9-A8D8-46DF-89E7-3050A574831E}" type="parTrans" cxnId="{1563A067-13B1-4A7C-A200-489415B79807}">
      <dgm:prSet/>
      <dgm:spPr/>
      <dgm:t>
        <a:bodyPr/>
        <a:lstStyle/>
        <a:p>
          <a:endParaRPr lang="en-US"/>
        </a:p>
      </dgm:t>
    </dgm:pt>
    <dgm:pt modelId="{EE98908F-5D93-4940-A86E-B97DE70098CC}" type="sibTrans" cxnId="{1563A067-13B1-4A7C-A200-489415B79807}">
      <dgm:prSet/>
      <dgm:spPr/>
      <dgm:t>
        <a:bodyPr/>
        <a:lstStyle/>
        <a:p>
          <a:endParaRPr lang="en-US"/>
        </a:p>
      </dgm:t>
    </dgm:pt>
    <dgm:pt modelId="{037A80B7-CE65-40F9-B9CC-526278B1839C}">
      <dgm:prSet/>
      <dgm:spPr/>
      <dgm:t>
        <a:bodyPr/>
        <a:lstStyle/>
        <a:p>
          <a:r>
            <a:rPr lang="en-US" b="1" i="0"/>
            <a:t>CHEERFUL.</a:t>
          </a:r>
          <a:r>
            <a:rPr lang="en-US" b="0" i="0"/>
            <a:t> Look for the bright side of life. Cheerfully do tasks that come your way. Try to help others be happy.</a:t>
          </a:r>
          <a:endParaRPr lang="en-US"/>
        </a:p>
      </dgm:t>
    </dgm:pt>
    <dgm:pt modelId="{9C75E9BE-2EB7-4685-AB9C-C27510655D4A}" type="parTrans" cxnId="{D1EC6751-43E9-4AB6-A17B-FABC9E8774E7}">
      <dgm:prSet/>
      <dgm:spPr/>
      <dgm:t>
        <a:bodyPr/>
        <a:lstStyle/>
        <a:p>
          <a:endParaRPr lang="en-US"/>
        </a:p>
      </dgm:t>
    </dgm:pt>
    <dgm:pt modelId="{72F6E1A0-7847-42AF-9C15-7CB6FB335998}" type="sibTrans" cxnId="{D1EC6751-43E9-4AB6-A17B-FABC9E8774E7}">
      <dgm:prSet/>
      <dgm:spPr/>
      <dgm:t>
        <a:bodyPr/>
        <a:lstStyle/>
        <a:p>
          <a:endParaRPr lang="en-US"/>
        </a:p>
      </dgm:t>
    </dgm:pt>
    <dgm:pt modelId="{A6A583CA-D999-4002-BB54-8F747B4D30E2}">
      <dgm:prSet/>
      <dgm:spPr/>
      <dgm:t>
        <a:bodyPr/>
        <a:lstStyle/>
        <a:p>
          <a:r>
            <a:rPr lang="en-US" b="1" i="0"/>
            <a:t>THRIFTY.</a:t>
          </a:r>
          <a:r>
            <a:rPr lang="en-US" b="0" i="0"/>
            <a:t> Work to pay your own way. Try not to be wasteful. Use time, food, supplies, and natural resources wisely.</a:t>
          </a:r>
          <a:endParaRPr lang="en-US"/>
        </a:p>
      </dgm:t>
    </dgm:pt>
    <dgm:pt modelId="{088CB600-1EDC-49D7-A88B-50415A4C33D1}" type="parTrans" cxnId="{F6664D25-14DA-45BE-A14F-4352B9B9D96B}">
      <dgm:prSet/>
      <dgm:spPr/>
      <dgm:t>
        <a:bodyPr/>
        <a:lstStyle/>
        <a:p>
          <a:endParaRPr lang="en-US"/>
        </a:p>
      </dgm:t>
    </dgm:pt>
    <dgm:pt modelId="{63F0A3CE-E054-43B7-9A0F-3DE2E7AE9242}" type="sibTrans" cxnId="{F6664D25-14DA-45BE-A14F-4352B9B9D96B}">
      <dgm:prSet/>
      <dgm:spPr/>
      <dgm:t>
        <a:bodyPr/>
        <a:lstStyle/>
        <a:p>
          <a:endParaRPr lang="en-US"/>
        </a:p>
      </dgm:t>
    </dgm:pt>
    <dgm:pt modelId="{8F84447F-BAA9-42CA-9DBF-08D20E159523}">
      <dgm:prSet/>
      <dgm:spPr/>
      <dgm:t>
        <a:bodyPr/>
        <a:lstStyle/>
        <a:p>
          <a:r>
            <a:rPr lang="en-US" b="1" i="0"/>
            <a:t>BRAVE.</a:t>
          </a:r>
          <a:r>
            <a:rPr lang="en-US" b="0" i="0"/>
            <a:t> Face difficult situations even when you feel afraid. Do what you think is right despite what others might be doing or saying.</a:t>
          </a:r>
          <a:endParaRPr lang="en-US"/>
        </a:p>
      </dgm:t>
    </dgm:pt>
    <dgm:pt modelId="{292BAF38-2363-479F-9B62-B347B3457040}" type="parTrans" cxnId="{A2AC46E5-D580-401A-8373-1CD65DE2361A}">
      <dgm:prSet/>
      <dgm:spPr/>
      <dgm:t>
        <a:bodyPr/>
        <a:lstStyle/>
        <a:p>
          <a:endParaRPr lang="en-US"/>
        </a:p>
      </dgm:t>
    </dgm:pt>
    <dgm:pt modelId="{4F1B59D5-F86D-46F6-A2C9-D938B8C94EE3}" type="sibTrans" cxnId="{A2AC46E5-D580-401A-8373-1CD65DE2361A}">
      <dgm:prSet/>
      <dgm:spPr/>
      <dgm:t>
        <a:bodyPr/>
        <a:lstStyle/>
        <a:p>
          <a:endParaRPr lang="en-US"/>
        </a:p>
      </dgm:t>
    </dgm:pt>
    <dgm:pt modelId="{F5EDDEA4-D4E1-4DC7-8AE6-49BE633C9D84}">
      <dgm:prSet/>
      <dgm:spPr/>
      <dgm:t>
        <a:bodyPr/>
        <a:lstStyle/>
        <a:p>
          <a:r>
            <a:rPr lang="en-US" b="1" i="0"/>
            <a:t>CLEAN.</a:t>
          </a:r>
          <a:r>
            <a:rPr lang="en-US" b="0" i="0"/>
            <a:t> Keep your body and mind fit. Help keep your home and community clean.</a:t>
          </a:r>
          <a:endParaRPr lang="en-US"/>
        </a:p>
      </dgm:t>
    </dgm:pt>
    <dgm:pt modelId="{FFB8E9B6-7A3D-41C3-A965-5B1C8A8095CA}" type="parTrans" cxnId="{BB6BCB3D-DAB5-4B8A-B643-E63A9DB22223}">
      <dgm:prSet/>
      <dgm:spPr/>
      <dgm:t>
        <a:bodyPr/>
        <a:lstStyle/>
        <a:p>
          <a:endParaRPr lang="en-US"/>
        </a:p>
      </dgm:t>
    </dgm:pt>
    <dgm:pt modelId="{C919DF4C-0B51-4332-9162-40B771AA13B5}" type="sibTrans" cxnId="{BB6BCB3D-DAB5-4B8A-B643-E63A9DB22223}">
      <dgm:prSet/>
      <dgm:spPr/>
      <dgm:t>
        <a:bodyPr/>
        <a:lstStyle/>
        <a:p>
          <a:endParaRPr lang="en-US"/>
        </a:p>
      </dgm:t>
    </dgm:pt>
    <dgm:pt modelId="{D812235C-D2F6-4999-A975-1C0DCCDB7F8D}">
      <dgm:prSet/>
      <dgm:spPr/>
      <dgm:t>
        <a:bodyPr/>
        <a:lstStyle/>
        <a:p>
          <a:r>
            <a:rPr lang="en-US" b="1" i="0"/>
            <a:t>REVERENT.</a:t>
          </a:r>
          <a:r>
            <a:rPr lang="en-US" b="0" i="0"/>
            <a:t> Be reverent toward God. Be faithful in your religious duties. Respect the beliefs of others.</a:t>
          </a:r>
          <a:endParaRPr lang="en-US"/>
        </a:p>
      </dgm:t>
    </dgm:pt>
    <dgm:pt modelId="{900026A5-DA01-4DC4-9C6A-1ABF29705E9B}" type="parTrans" cxnId="{38A72AB6-53BB-43D8-8B6E-156BB1DA9F8E}">
      <dgm:prSet/>
      <dgm:spPr/>
      <dgm:t>
        <a:bodyPr/>
        <a:lstStyle/>
        <a:p>
          <a:endParaRPr lang="en-US"/>
        </a:p>
      </dgm:t>
    </dgm:pt>
    <dgm:pt modelId="{98007EEB-B821-43D2-954C-94922524F5B5}" type="sibTrans" cxnId="{38A72AB6-53BB-43D8-8B6E-156BB1DA9F8E}">
      <dgm:prSet/>
      <dgm:spPr/>
      <dgm:t>
        <a:bodyPr/>
        <a:lstStyle/>
        <a:p>
          <a:endParaRPr lang="en-US"/>
        </a:p>
      </dgm:t>
    </dgm:pt>
    <dgm:pt modelId="{CE5B2485-DC62-4523-B191-47C37ADB0BD7}" type="pres">
      <dgm:prSet presAssocID="{9E70D801-274E-4010-ABA8-0AA9BFAE5A11}" presName="diagram" presStyleCnt="0">
        <dgm:presLayoutVars>
          <dgm:dir/>
          <dgm:resizeHandles val="exact"/>
        </dgm:presLayoutVars>
      </dgm:prSet>
      <dgm:spPr/>
    </dgm:pt>
    <dgm:pt modelId="{64992DCF-C21C-4FF9-8FD1-F2BC315E867C}" type="pres">
      <dgm:prSet presAssocID="{42D39DB5-018B-4DEC-AAFF-180F4E01DBCB}" presName="node" presStyleLbl="node1" presStyleIdx="0" presStyleCnt="12">
        <dgm:presLayoutVars>
          <dgm:bulletEnabled val="1"/>
        </dgm:presLayoutVars>
      </dgm:prSet>
      <dgm:spPr/>
    </dgm:pt>
    <dgm:pt modelId="{78D29647-0AC5-45AC-BDC6-37F4F3D127D0}" type="pres">
      <dgm:prSet presAssocID="{00CD5B69-5153-4960-9D49-20A69F3B89B9}" presName="sibTrans" presStyleCnt="0"/>
      <dgm:spPr/>
    </dgm:pt>
    <dgm:pt modelId="{12733E9A-907D-4D2A-BDCE-1B3D2D7DB9D3}" type="pres">
      <dgm:prSet presAssocID="{CDE8D45D-4562-430B-B3EA-7702C831A1DA}" presName="node" presStyleLbl="node1" presStyleIdx="1" presStyleCnt="12">
        <dgm:presLayoutVars>
          <dgm:bulletEnabled val="1"/>
        </dgm:presLayoutVars>
      </dgm:prSet>
      <dgm:spPr/>
    </dgm:pt>
    <dgm:pt modelId="{95AEF15E-4618-472E-8ADF-6FFD2B1AFB9C}" type="pres">
      <dgm:prSet presAssocID="{7C3F2292-7323-471F-BA07-012A332F519E}" presName="sibTrans" presStyleCnt="0"/>
      <dgm:spPr/>
    </dgm:pt>
    <dgm:pt modelId="{C0CD8B81-21C4-4774-8890-333661243ECD}" type="pres">
      <dgm:prSet presAssocID="{FE5C4FD3-3F3C-49D1-B586-5F60DEA1BD13}" presName="node" presStyleLbl="node1" presStyleIdx="2" presStyleCnt="12">
        <dgm:presLayoutVars>
          <dgm:bulletEnabled val="1"/>
        </dgm:presLayoutVars>
      </dgm:prSet>
      <dgm:spPr/>
    </dgm:pt>
    <dgm:pt modelId="{1330F2D4-1359-4732-A880-B5793456980B}" type="pres">
      <dgm:prSet presAssocID="{58A4D37A-48B7-441E-A46D-1FD5AF8AF88A}" presName="sibTrans" presStyleCnt="0"/>
      <dgm:spPr/>
    </dgm:pt>
    <dgm:pt modelId="{930F4620-B1BA-48B0-BB0A-91603F2C6E65}" type="pres">
      <dgm:prSet presAssocID="{E4056346-C5EA-4304-85B5-52137FB3F1D7}" presName="node" presStyleLbl="node1" presStyleIdx="3" presStyleCnt="12">
        <dgm:presLayoutVars>
          <dgm:bulletEnabled val="1"/>
        </dgm:presLayoutVars>
      </dgm:prSet>
      <dgm:spPr/>
    </dgm:pt>
    <dgm:pt modelId="{3495E7D7-2603-41C5-B00F-616052DD0B9B}" type="pres">
      <dgm:prSet presAssocID="{DB985ABF-02B9-4425-8528-AA31DA87161E}" presName="sibTrans" presStyleCnt="0"/>
      <dgm:spPr/>
    </dgm:pt>
    <dgm:pt modelId="{88E64114-C525-4B5F-BF02-1C1963759979}" type="pres">
      <dgm:prSet presAssocID="{E1B9C26D-77F4-48C1-B82F-BA0F3ECAAF06}" presName="node" presStyleLbl="node1" presStyleIdx="4" presStyleCnt="12">
        <dgm:presLayoutVars>
          <dgm:bulletEnabled val="1"/>
        </dgm:presLayoutVars>
      </dgm:prSet>
      <dgm:spPr/>
    </dgm:pt>
    <dgm:pt modelId="{44897396-4C1B-4506-963A-BFE3B1D3221A}" type="pres">
      <dgm:prSet presAssocID="{5DE786FB-7AD7-413F-853C-F005D5747960}" presName="sibTrans" presStyleCnt="0"/>
      <dgm:spPr/>
    </dgm:pt>
    <dgm:pt modelId="{AA566105-C43E-44FC-97B9-709426139E30}" type="pres">
      <dgm:prSet presAssocID="{C33C13A0-9CCD-42A8-B0C8-7648D97E80BF}" presName="node" presStyleLbl="node1" presStyleIdx="5" presStyleCnt="12">
        <dgm:presLayoutVars>
          <dgm:bulletEnabled val="1"/>
        </dgm:presLayoutVars>
      </dgm:prSet>
      <dgm:spPr/>
    </dgm:pt>
    <dgm:pt modelId="{1EF55778-7895-4D49-9A08-91AA110AB603}" type="pres">
      <dgm:prSet presAssocID="{1065FFAD-F168-4E8F-B007-788EA3A934A0}" presName="sibTrans" presStyleCnt="0"/>
      <dgm:spPr/>
    </dgm:pt>
    <dgm:pt modelId="{56C95D02-6242-45E8-9B01-0D47202C897F}" type="pres">
      <dgm:prSet presAssocID="{5E352972-CD57-49BB-A30E-F18E6F3C05CC}" presName="node" presStyleLbl="node1" presStyleIdx="6" presStyleCnt="12">
        <dgm:presLayoutVars>
          <dgm:bulletEnabled val="1"/>
        </dgm:presLayoutVars>
      </dgm:prSet>
      <dgm:spPr/>
    </dgm:pt>
    <dgm:pt modelId="{E74DB80C-6AD4-428E-AAE5-06F3A77A8E5A}" type="pres">
      <dgm:prSet presAssocID="{EE98908F-5D93-4940-A86E-B97DE70098CC}" presName="sibTrans" presStyleCnt="0"/>
      <dgm:spPr/>
    </dgm:pt>
    <dgm:pt modelId="{DEF3F26B-E671-4796-AF7A-242470F69C00}" type="pres">
      <dgm:prSet presAssocID="{037A80B7-CE65-40F9-B9CC-526278B1839C}" presName="node" presStyleLbl="node1" presStyleIdx="7" presStyleCnt="12">
        <dgm:presLayoutVars>
          <dgm:bulletEnabled val="1"/>
        </dgm:presLayoutVars>
      </dgm:prSet>
      <dgm:spPr/>
    </dgm:pt>
    <dgm:pt modelId="{AD4F60D2-FB8F-4606-A02C-CB9D95FE93F3}" type="pres">
      <dgm:prSet presAssocID="{72F6E1A0-7847-42AF-9C15-7CB6FB335998}" presName="sibTrans" presStyleCnt="0"/>
      <dgm:spPr/>
    </dgm:pt>
    <dgm:pt modelId="{D77675B9-8DF0-483F-90B0-5B6D12D8BED5}" type="pres">
      <dgm:prSet presAssocID="{A6A583CA-D999-4002-BB54-8F747B4D30E2}" presName="node" presStyleLbl="node1" presStyleIdx="8" presStyleCnt="12">
        <dgm:presLayoutVars>
          <dgm:bulletEnabled val="1"/>
        </dgm:presLayoutVars>
      </dgm:prSet>
      <dgm:spPr/>
    </dgm:pt>
    <dgm:pt modelId="{F23A1FCB-A143-420F-A462-4D59D6FE0A2E}" type="pres">
      <dgm:prSet presAssocID="{63F0A3CE-E054-43B7-9A0F-3DE2E7AE9242}" presName="sibTrans" presStyleCnt="0"/>
      <dgm:spPr/>
    </dgm:pt>
    <dgm:pt modelId="{81F79A03-4122-49D8-BDC9-1BBC82077462}" type="pres">
      <dgm:prSet presAssocID="{8F84447F-BAA9-42CA-9DBF-08D20E159523}" presName="node" presStyleLbl="node1" presStyleIdx="9" presStyleCnt="12">
        <dgm:presLayoutVars>
          <dgm:bulletEnabled val="1"/>
        </dgm:presLayoutVars>
      </dgm:prSet>
      <dgm:spPr/>
    </dgm:pt>
    <dgm:pt modelId="{384A35D9-8510-4DF4-B369-63F716322BFA}" type="pres">
      <dgm:prSet presAssocID="{4F1B59D5-F86D-46F6-A2C9-D938B8C94EE3}" presName="sibTrans" presStyleCnt="0"/>
      <dgm:spPr/>
    </dgm:pt>
    <dgm:pt modelId="{E5BE7DCE-9577-46FC-8614-DBF74C773257}" type="pres">
      <dgm:prSet presAssocID="{F5EDDEA4-D4E1-4DC7-8AE6-49BE633C9D84}" presName="node" presStyleLbl="node1" presStyleIdx="10" presStyleCnt="12">
        <dgm:presLayoutVars>
          <dgm:bulletEnabled val="1"/>
        </dgm:presLayoutVars>
      </dgm:prSet>
      <dgm:spPr/>
    </dgm:pt>
    <dgm:pt modelId="{BF19AB23-9082-43D3-8AA6-9F56844B6C4C}" type="pres">
      <dgm:prSet presAssocID="{C919DF4C-0B51-4332-9162-40B771AA13B5}" presName="sibTrans" presStyleCnt="0"/>
      <dgm:spPr/>
    </dgm:pt>
    <dgm:pt modelId="{B5832697-48CF-4765-BD93-C50360918587}" type="pres">
      <dgm:prSet presAssocID="{D812235C-D2F6-4999-A975-1C0DCCDB7F8D}" presName="node" presStyleLbl="node1" presStyleIdx="11" presStyleCnt="12">
        <dgm:presLayoutVars>
          <dgm:bulletEnabled val="1"/>
        </dgm:presLayoutVars>
      </dgm:prSet>
      <dgm:spPr/>
    </dgm:pt>
  </dgm:ptLst>
  <dgm:cxnLst>
    <dgm:cxn modelId="{0FEF5A10-F553-405E-B62B-85015FC6320A}" srcId="{9E70D801-274E-4010-ABA8-0AA9BFAE5A11}" destId="{E1B9C26D-77F4-48C1-B82F-BA0F3ECAAF06}" srcOrd="4" destOrd="0" parTransId="{6EA4681A-09E1-46FF-90BA-DA3D2A7E8D5E}" sibTransId="{5DE786FB-7AD7-413F-853C-F005D5747960}"/>
    <dgm:cxn modelId="{F6664D25-14DA-45BE-A14F-4352B9B9D96B}" srcId="{9E70D801-274E-4010-ABA8-0AA9BFAE5A11}" destId="{A6A583CA-D999-4002-BB54-8F747B4D30E2}" srcOrd="8" destOrd="0" parTransId="{088CB600-1EDC-49D7-A88B-50415A4C33D1}" sibTransId="{63F0A3CE-E054-43B7-9A0F-3DE2E7AE9242}"/>
    <dgm:cxn modelId="{83585B28-90A9-47C8-B89A-294FD24492C9}" type="presOf" srcId="{CDE8D45D-4562-430B-B3EA-7702C831A1DA}" destId="{12733E9A-907D-4D2A-BDCE-1B3D2D7DB9D3}" srcOrd="0" destOrd="0" presId="urn:microsoft.com/office/officeart/2005/8/layout/default"/>
    <dgm:cxn modelId="{44FFDD30-1ED2-4BBA-A26F-AFBE13AF1540}" type="presOf" srcId="{8F84447F-BAA9-42CA-9DBF-08D20E159523}" destId="{81F79A03-4122-49D8-BDC9-1BBC82077462}" srcOrd="0" destOrd="0" presId="urn:microsoft.com/office/officeart/2005/8/layout/default"/>
    <dgm:cxn modelId="{BB6BCB3D-DAB5-4B8A-B643-E63A9DB22223}" srcId="{9E70D801-274E-4010-ABA8-0AA9BFAE5A11}" destId="{F5EDDEA4-D4E1-4DC7-8AE6-49BE633C9D84}" srcOrd="10" destOrd="0" parTransId="{FFB8E9B6-7A3D-41C3-A965-5B1C8A8095CA}" sibTransId="{C919DF4C-0B51-4332-9162-40B771AA13B5}"/>
    <dgm:cxn modelId="{CE79085E-0A67-44BA-8ABA-AEB503E72911}" type="presOf" srcId="{5E352972-CD57-49BB-A30E-F18E6F3C05CC}" destId="{56C95D02-6242-45E8-9B01-0D47202C897F}" srcOrd="0" destOrd="0" presId="urn:microsoft.com/office/officeart/2005/8/layout/default"/>
    <dgm:cxn modelId="{F967F643-0B96-4A9E-A023-BDED8FAD0683}" type="presOf" srcId="{037A80B7-CE65-40F9-B9CC-526278B1839C}" destId="{DEF3F26B-E671-4796-AF7A-242470F69C00}" srcOrd="0" destOrd="0" presId="urn:microsoft.com/office/officeart/2005/8/layout/default"/>
    <dgm:cxn modelId="{BEB3A365-A799-4D33-ACCF-66CC2D49DA1D}" srcId="{9E70D801-274E-4010-ABA8-0AA9BFAE5A11}" destId="{FE5C4FD3-3F3C-49D1-B586-5F60DEA1BD13}" srcOrd="2" destOrd="0" parTransId="{1D623C5C-1D59-4760-BE4D-68C9138CE8FE}" sibTransId="{58A4D37A-48B7-441E-A46D-1FD5AF8AF88A}"/>
    <dgm:cxn modelId="{1563A067-13B1-4A7C-A200-489415B79807}" srcId="{9E70D801-274E-4010-ABA8-0AA9BFAE5A11}" destId="{5E352972-CD57-49BB-A30E-F18E6F3C05CC}" srcOrd="6" destOrd="0" parTransId="{8A0FE4E9-A8D8-46DF-89E7-3050A574831E}" sibTransId="{EE98908F-5D93-4940-A86E-B97DE70098CC}"/>
    <dgm:cxn modelId="{D1EC6751-43E9-4AB6-A17B-FABC9E8774E7}" srcId="{9E70D801-274E-4010-ABA8-0AA9BFAE5A11}" destId="{037A80B7-CE65-40F9-B9CC-526278B1839C}" srcOrd="7" destOrd="0" parTransId="{9C75E9BE-2EB7-4685-AB9C-C27510655D4A}" sibTransId="{72F6E1A0-7847-42AF-9C15-7CB6FB335998}"/>
    <dgm:cxn modelId="{8A496554-5BB9-4656-AA27-65A680280FC8}" srcId="{9E70D801-274E-4010-ABA8-0AA9BFAE5A11}" destId="{C33C13A0-9CCD-42A8-B0C8-7648D97E80BF}" srcOrd="5" destOrd="0" parTransId="{39B1B4C9-8E3C-4CDB-9275-695210009154}" sibTransId="{1065FFAD-F168-4E8F-B007-788EA3A934A0}"/>
    <dgm:cxn modelId="{95448B75-3B9D-4BCF-ADA7-F5E2E72F2D28}" type="presOf" srcId="{D812235C-D2F6-4999-A975-1C0DCCDB7F8D}" destId="{B5832697-48CF-4765-BD93-C50360918587}" srcOrd="0" destOrd="0" presId="urn:microsoft.com/office/officeart/2005/8/layout/default"/>
    <dgm:cxn modelId="{3BD25B77-1A7B-46A4-A9FA-865FE3BBEB31}" type="presOf" srcId="{A6A583CA-D999-4002-BB54-8F747B4D30E2}" destId="{D77675B9-8DF0-483F-90B0-5B6D12D8BED5}" srcOrd="0" destOrd="0" presId="urn:microsoft.com/office/officeart/2005/8/layout/default"/>
    <dgm:cxn modelId="{B7F0498B-2194-4498-8C39-020054D4C576}" type="presOf" srcId="{E1B9C26D-77F4-48C1-B82F-BA0F3ECAAF06}" destId="{88E64114-C525-4B5F-BF02-1C1963759979}" srcOrd="0" destOrd="0" presId="urn:microsoft.com/office/officeart/2005/8/layout/default"/>
    <dgm:cxn modelId="{A0C8E58D-078F-4AA6-85F0-DF93030A6686}" srcId="{9E70D801-274E-4010-ABA8-0AA9BFAE5A11}" destId="{E4056346-C5EA-4304-85B5-52137FB3F1D7}" srcOrd="3" destOrd="0" parTransId="{14D54801-4C43-4851-AC8C-E8AB5CF82FEA}" sibTransId="{DB985ABF-02B9-4425-8528-AA31DA87161E}"/>
    <dgm:cxn modelId="{B0BF2B99-0E4D-4BAC-8F2D-3CADCC14FBE1}" type="presOf" srcId="{FE5C4FD3-3F3C-49D1-B586-5F60DEA1BD13}" destId="{C0CD8B81-21C4-4774-8890-333661243ECD}" srcOrd="0" destOrd="0" presId="urn:microsoft.com/office/officeart/2005/8/layout/default"/>
    <dgm:cxn modelId="{FDB8F69F-A245-478A-83CD-013CD3D72A68}" srcId="{9E70D801-274E-4010-ABA8-0AA9BFAE5A11}" destId="{CDE8D45D-4562-430B-B3EA-7702C831A1DA}" srcOrd="1" destOrd="0" parTransId="{4B2BAE04-7096-4513-92FE-C29B983FB936}" sibTransId="{7C3F2292-7323-471F-BA07-012A332F519E}"/>
    <dgm:cxn modelId="{38A72AB6-53BB-43D8-8B6E-156BB1DA9F8E}" srcId="{9E70D801-274E-4010-ABA8-0AA9BFAE5A11}" destId="{D812235C-D2F6-4999-A975-1C0DCCDB7F8D}" srcOrd="11" destOrd="0" parTransId="{900026A5-DA01-4DC4-9C6A-1ABF29705E9B}" sibTransId="{98007EEB-B821-43D2-954C-94922524F5B5}"/>
    <dgm:cxn modelId="{3FA1FDB9-25BE-41D3-9594-9C4FE1E90942}" srcId="{9E70D801-274E-4010-ABA8-0AA9BFAE5A11}" destId="{42D39DB5-018B-4DEC-AAFF-180F4E01DBCB}" srcOrd="0" destOrd="0" parTransId="{A33BDEC7-FF07-4BB5-B883-09B4EAD09C72}" sibTransId="{00CD5B69-5153-4960-9D49-20A69F3B89B9}"/>
    <dgm:cxn modelId="{CDAB65BA-5A29-4494-9180-30D0852FE0E6}" type="presOf" srcId="{9E70D801-274E-4010-ABA8-0AA9BFAE5A11}" destId="{CE5B2485-DC62-4523-B191-47C37ADB0BD7}" srcOrd="0" destOrd="0" presId="urn:microsoft.com/office/officeart/2005/8/layout/default"/>
    <dgm:cxn modelId="{A2AC46E5-D580-401A-8373-1CD65DE2361A}" srcId="{9E70D801-274E-4010-ABA8-0AA9BFAE5A11}" destId="{8F84447F-BAA9-42CA-9DBF-08D20E159523}" srcOrd="9" destOrd="0" parTransId="{292BAF38-2363-479F-9B62-B347B3457040}" sibTransId="{4F1B59D5-F86D-46F6-A2C9-D938B8C94EE3}"/>
    <dgm:cxn modelId="{2ECC1DEA-E698-4627-9F82-FDA0CE2B13AD}" type="presOf" srcId="{E4056346-C5EA-4304-85B5-52137FB3F1D7}" destId="{930F4620-B1BA-48B0-BB0A-91603F2C6E65}" srcOrd="0" destOrd="0" presId="urn:microsoft.com/office/officeart/2005/8/layout/default"/>
    <dgm:cxn modelId="{93B504ED-4BC0-46A8-A8DD-9AC442DDA34D}" type="presOf" srcId="{C33C13A0-9CCD-42A8-B0C8-7648D97E80BF}" destId="{AA566105-C43E-44FC-97B9-709426139E30}" srcOrd="0" destOrd="0" presId="urn:microsoft.com/office/officeart/2005/8/layout/default"/>
    <dgm:cxn modelId="{C56879ED-4376-4430-973D-514E8BBCE5BA}" type="presOf" srcId="{F5EDDEA4-D4E1-4DC7-8AE6-49BE633C9D84}" destId="{E5BE7DCE-9577-46FC-8614-DBF74C773257}" srcOrd="0" destOrd="0" presId="urn:microsoft.com/office/officeart/2005/8/layout/default"/>
    <dgm:cxn modelId="{537A95ED-4FB7-4816-8A6B-79F4870CC63A}" type="presOf" srcId="{42D39DB5-018B-4DEC-AAFF-180F4E01DBCB}" destId="{64992DCF-C21C-4FF9-8FD1-F2BC315E867C}" srcOrd="0" destOrd="0" presId="urn:microsoft.com/office/officeart/2005/8/layout/default"/>
    <dgm:cxn modelId="{9ADBAD1F-3B22-44E2-88D7-21875DEB06DA}" type="presParOf" srcId="{CE5B2485-DC62-4523-B191-47C37ADB0BD7}" destId="{64992DCF-C21C-4FF9-8FD1-F2BC315E867C}" srcOrd="0" destOrd="0" presId="urn:microsoft.com/office/officeart/2005/8/layout/default"/>
    <dgm:cxn modelId="{E3FE353C-ED0E-47DC-BB86-0A49F6323311}" type="presParOf" srcId="{CE5B2485-DC62-4523-B191-47C37ADB0BD7}" destId="{78D29647-0AC5-45AC-BDC6-37F4F3D127D0}" srcOrd="1" destOrd="0" presId="urn:microsoft.com/office/officeart/2005/8/layout/default"/>
    <dgm:cxn modelId="{69AB2682-FB19-42F9-93ED-9F0DE4F24A04}" type="presParOf" srcId="{CE5B2485-DC62-4523-B191-47C37ADB0BD7}" destId="{12733E9A-907D-4D2A-BDCE-1B3D2D7DB9D3}" srcOrd="2" destOrd="0" presId="urn:microsoft.com/office/officeart/2005/8/layout/default"/>
    <dgm:cxn modelId="{864B122D-712A-4887-BF8B-4C3D4747DF51}" type="presParOf" srcId="{CE5B2485-DC62-4523-B191-47C37ADB0BD7}" destId="{95AEF15E-4618-472E-8ADF-6FFD2B1AFB9C}" srcOrd="3" destOrd="0" presId="urn:microsoft.com/office/officeart/2005/8/layout/default"/>
    <dgm:cxn modelId="{C74163FF-8A1D-452F-BA6C-323BF0FA71C1}" type="presParOf" srcId="{CE5B2485-DC62-4523-B191-47C37ADB0BD7}" destId="{C0CD8B81-21C4-4774-8890-333661243ECD}" srcOrd="4" destOrd="0" presId="urn:microsoft.com/office/officeart/2005/8/layout/default"/>
    <dgm:cxn modelId="{0754DDAF-5E60-4C53-BFC4-AE80E5862699}" type="presParOf" srcId="{CE5B2485-DC62-4523-B191-47C37ADB0BD7}" destId="{1330F2D4-1359-4732-A880-B5793456980B}" srcOrd="5" destOrd="0" presId="urn:microsoft.com/office/officeart/2005/8/layout/default"/>
    <dgm:cxn modelId="{C1EE2A56-65C4-444D-A99B-E6B7D792DF3F}" type="presParOf" srcId="{CE5B2485-DC62-4523-B191-47C37ADB0BD7}" destId="{930F4620-B1BA-48B0-BB0A-91603F2C6E65}" srcOrd="6" destOrd="0" presId="urn:microsoft.com/office/officeart/2005/8/layout/default"/>
    <dgm:cxn modelId="{D5730B97-F433-43BC-AA29-D962BC284129}" type="presParOf" srcId="{CE5B2485-DC62-4523-B191-47C37ADB0BD7}" destId="{3495E7D7-2603-41C5-B00F-616052DD0B9B}" srcOrd="7" destOrd="0" presId="urn:microsoft.com/office/officeart/2005/8/layout/default"/>
    <dgm:cxn modelId="{BD8EC6EE-07E0-47CB-AE69-54C72AD5544D}" type="presParOf" srcId="{CE5B2485-DC62-4523-B191-47C37ADB0BD7}" destId="{88E64114-C525-4B5F-BF02-1C1963759979}" srcOrd="8" destOrd="0" presId="urn:microsoft.com/office/officeart/2005/8/layout/default"/>
    <dgm:cxn modelId="{E46C798B-2A6E-4798-B5A6-7A9D9F78A869}" type="presParOf" srcId="{CE5B2485-DC62-4523-B191-47C37ADB0BD7}" destId="{44897396-4C1B-4506-963A-BFE3B1D3221A}" srcOrd="9" destOrd="0" presId="urn:microsoft.com/office/officeart/2005/8/layout/default"/>
    <dgm:cxn modelId="{8EE8F8E2-EE86-42F3-90DC-28A5273AC6B0}" type="presParOf" srcId="{CE5B2485-DC62-4523-B191-47C37ADB0BD7}" destId="{AA566105-C43E-44FC-97B9-709426139E30}" srcOrd="10" destOrd="0" presId="urn:microsoft.com/office/officeart/2005/8/layout/default"/>
    <dgm:cxn modelId="{1A01BD6F-2912-431C-B76B-A0E865D263CD}" type="presParOf" srcId="{CE5B2485-DC62-4523-B191-47C37ADB0BD7}" destId="{1EF55778-7895-4D49-9A08-91AA110AB603}" srcOrd="11" destOrd="0" presId="urn:microsoft.com/office/officeart/2005/8/layout/default"/>
    <dgm:cxn modelId="{39407EE5-D8F9-4101-A78A-7E06DECEF4CC}" type="presParOf" srcId="{CE5B2485-DC62-4523-B191-47C37ADB0BD7}" destId="{56C95D02-6242-45E8-9B01-0D47202C897F}" srcOrd="12" destOrd="0" presId="urn:microsoft.com/office/officeart/2005/8/layout/default"/>
    <dgm:cxn modelId="{1A258985-532E-48C8-B760-70505444FE9A}" type="presParOf" srcId="{CE5B2485-DC62-4523-B191-47C37ADB0BD7}" destId="{E74DB80C-6AD4-428E-AAE5-06F3A77A8E5A}" srcOrd="13" destOrd="0" presId="urn:microsoft.com/office/officeart/2005/8/layout/default"/>
    <dgm:cxn modelId="{930C9FCE-E736-4C52-8C20-597E0DC90FBE}" type="presParOf" srcId="{CE5B2485-DC62-4523-B191-47C37ADB0BD7}" destId="{DEF3F26B-E671-4796-AF7A-242470F69C00}" srcOrd="14" destOrd="0" presId="urn:microsoft.com/office/officeart/2005/8/layout/default"/>
    <dgm:cxn modelId="{4B21D958-8D91-4BD9-9D3F-C78E32B1869E}" type="presParOf" srcId="{CE5B2485-DC62-4523-B191-47C37ADB0BD7}" destId="{AD4F60D2-FB8F-4606-A02C-CB9D95FE93F3}" srcOrd="15" destOrd="0" presId="urn:microsoft.com/office/officeart/2005/8/layout/default"/>
    <dgm:cxn modelId="{83F9F2D7-F471-4ABF-A81C-509E1085531A}" type="presParOf" srcId="{CE5B2485-DC62-4523-B191-47C37ADB0BD7}" destId="{D77675B9-8DF0-483F-90B0-5B6D12D8BED5}" srcOrd="16" destOrd="0" presId="urn:microsoft.com/office/officeart/2005/8/layout/default"/>
    <dgm:cxn modelId="{4D1BEB69-823B-488F-BD58-B6898AFEF3C2}" type="presParOf" srcId="{CE5B2485-DC62-4523-B191-47C37ADB0BD7}" destId="{F23A1FCB-A143-420F-A462-4D59D6FE0A2E}" srcOrd="17" destOrd="0" presId="urn:microsoft.com/office/officeart/2005/8/layout/default"/>
    <dgm:cxn modelId="{46483731-AF55-45BB-9D75-147BC5AE90A6}" type="presParOf" srcId="{CE5B2485-DC62-4523-B191-47C37ADB0BD7}" destId="{81F79A03-4122-49D8-BDC9-1BBC82077462}" srcOrd="18" destOrd="0" presId="urn:microsoft.com/office/officeart/2005/8/layout/default"/>
    <dgm:cxn modelId="{943E48B2-7A95-4AB1-9FA3-4CD66F86A039}" type="presParOf" srcId="{CE5B2485-DC62-4523-B191-47C37ADB0BD7}" destId="{384A35D9-8510-4DF4-B369-63F716322BFA}" srcOrd="19" destOrd="0" presId="urn:microsoft.com/office/officeart/2005/8/layout/default"/>
    <dgm:cxn modelId="{0498AABB-25D5-49BF-B66C-3388E20599AC}" type="presParOf" srcId="{CE5B2485-DC62-4523-B191-47C37ADB0BD7}" destId="{E5BE7DCE-9577-46FC-8614-DBF74C773257}" srcOrd="20" destOrd="0" presId="urn:microsoft.com/office/officeart/2005/8/layout/default"/>
    <dgm:cxn modelId="{E9A19A18-CD11-4B9A-8D09-34BB80B4DB3B}" type="presParOf" srcId="{CE5B2485-DC62-4523-B191-47C37ADB0BD7}" destId="{BF19AB23-9082-43D3-8AA6-9F56844B6C4C}" srcOrd="21" destOrd="0" presId="urn:microsoft.com/office/officeart/2005/8/layout/default"/>
    <dgm:cxn modelId="{9245A9B5-0F45-43D0-ABFA-4ED9047A7E5A}" type="presParOf" srcId="{CE5B2485-DC62-4523-B191-47C37ADB0BD7}" destId="{B5832697-48CF-4765-BD93-C50360918587}"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AE84BF-9D6C-418B-9933-EA86168C74FB}"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C172C128-7C01-4F8D-9362-20375681EB07}">
      <dgm:prSet custT="1"/>
      <dgm:spPr/>
      <dgm:t>
        <a:bodyPr/>
        <a:lstStyle/>
        <a:p>
          <a:r>
            <a:rPr lang="en-US" sz="1600" dirty="0"/>
            <a:t>Neurodiversity refers to the idea that variations in brain functioning, such as autism, ADHD, dyslexia, and other neurological differences, are natural and part of human diversity. Under the ADA, many of these neurological conditions can be considered disabilities if they substantially limit one or more major life activities, such as learning, working, or social interactions.</a:t>
          </a:r>
        </a:p>
      </dgm:t>
    </dgm:pt>
    <dgm:pt modelId="{F3D7679E-3C78-4858-93BB-A457C0D39350}" type="parTrans" cxnId="{B77819C3-E85A-4DFB-960B-8C05C7407EC0}">
      <dgm:prSet/>
      <dgm:spPr/>
      <dgm:t>
        <a:bodyPr/>
        <a:lstStyle/>
        <a:p>
          <a:endParaRPr lang="en-US"/>
        </a:p>
      </dgm:t>
    </dgm:pt>
    <dgm:pt modelId="{EA53B746-9BD8-430A-BCB4-2D3ECD108E7D}" type="sibTrans" cxnId="{B77819C3-E85A-4DFB-960B-8C05C7407EC0}">
      <dgm:prSet/>
      <dgm:spPr/>
      <dgm:t>
        <a:bodyPr/>
        <a:lstStyle/>
        <a:p>
          <a:endParaRPr lang="en-US"/>
        </a:p>
      </dgm:t>
    </dgm:pt>
    <dgm:pt modelId="{80C2B84F-1863-4DD6-B517-BAD31B78A4A3}">
      <dgm:prSet/>
      <dgm:spPr/>
      <dgm:t>
        <a:bodyPr/>
        <a:lstStyle/>
        <a:p>
          <a:r>
            <a:rPr lang="en-US" dirty="0"/>
            <a:t>The ADA is designed to protect individuals with disabilities from discrimination and ensure they have equal access to employment, public services, and accommodations. Since conditions like autism, ADHD, and other neurodivergent conditions can affect someone's ability to perform certain activities or interact in certain environments, people with these conditions are often entitled to reasonable accommodations under the ADA. These accommodations could include things like modified work environments, flexible schedules, or assistive technology to help with communication.</a:t>
          </a:r>
        </a:p>
      </dgm:t>
    </dgm:pt>
    <dgm:pt modelId="{6A7E35CA-DB4B-437F-8C08-37E47245568C}" type="parTrans" cxnId="{850E7E48-7D15-4667-834F-DFE1D527E083}">
      <dgm:prSet/>
      <dgm:spPr/>
      <dgm:t>
        <a:bodyPr/>
        <a:lstStyle/>
        <a:p>
          <a:endParaRPr lang="en-US"/>
        </a:p>
      </dgm:t>
    </dgm:pt>
    <dgm:pt modelId="{CE1474DD-01D4-481D-8915-3DD1D3DD82EF}" type="sibTrans" cxnId="{850E7E48-7D15-4667-834F-DFE1D527E083}">
      <dgm:prSet/>
      <dgm:spPr/>
      <dgm:t>
        <a:bodyPr/>
        <a:lstStyle/>
        <a:p>
          <a:endParaRPr lang="en-US"/>
        </a:p>
      </dgm:t>
    </dgm:pt>
    <dgm:pt modelId="{859B493B-B23C-45CA-A7F3-ED8734382EAA}" type="pres">
      <dgm:prSet presAssocID="{82AE84BF-9D6C-418B-9933-EA86168C74FB}" presName="hierChild1" presStyleCnt="0">
        <dgm:presLayoutVars>
          <dgm:chPref val="1"/>
          <dgm:dir/>
          <dgm:animOne val="branch"/>
          <dgm:animLvl val="lvl"/>
          <dgm:resizeHandles/>
        </dgm:presLayoutVars>
      </dgm:prSet>
      <dgm:spPr/>
    </dgm:pt>
    <dgm:pt modelId="{C942273C-C754-46D1-98E9-4315BC4B329F}" type="pres">
      <dgm:prSet presAssocID="{C172C128-7C01-4F8D-9362-20375681EB07}" presName="hierRoot1" presStyleCnt="0"/>
      <dgm:spPr/>
    </dgm:pt>
    <dgm:pt modelId="{BB840858-A510-4F12-9343-9981CB1A231B}" type="pres">
      <dgm:prSet presAssocID="{C172C128-7C01-4F8D-9362-20375681EB07}" presName="composite" presStyleCnt="0"/>
      <dgm:spPr/>
    </dgm:pt>
    <dgm:pt modelId="{3B093FBC-27E8-4A06-9D32-18984A6E5BB5}" type="pres">
      <dgm:prSet presAssocID="{C172C128-7C01-4F8D-9362-20375681EB07}" presName="background" presStyleLbl="node0" presStyleIdx="0" presStyleCnt="2"/>
      <dgm:spPr/>
    </dgm:pt>
    <dgm:pt modelId="{EF1B5AFF-D40E-4FF7-829A-28E0BCE6FED8}" type="pres">
      <dgm:prSet presAssocID="{C172C128-7C01-4F8D-9362-20375681EB07}" presName="text" presStyleLbl="fgAcc0" presStyleIdx="0" presStyleCnt="2">
        <dgm:presLayoutVars>
          <dgm:chPref val="3"/>
        </dgm:presLayoutVars>
      </dgm:prSet>
      <dgm:spPr/>
    </dgm:pt>
    <dgm:pt modelId="{0508CCC2-E883-4C36-BFBC-C4C45D25C479}" type="pres">
      <dgm:prSet presAssocID="{C172C128-7C01-4F8D-9362-20375681EB07}" presName="hierChild2" presStyleCnt="0"/>
      <dgm:spPr/>
    </dgm:pt>
    <dgm:pt modelId="{DB2E0E0F-C067-413A-91E9-C7FF90226159}" type="pres">
      <dgm:prSet presAssocID="{80C2B84F-1863-4DD6-B517-BAD31B78A4A3}" presName="hierRoot1" presStyleCnt="0"/>
      <dgm:spPr/>
    </dgm:pt>
    <dgm:pt modelId="{2854285B-AC98-40F1-8288-E8E8155F8017}" type="pres">
      <dgm:prSet presAssocID="{80C2B84F-1863-4DD6-B517-BAD31B78A4A3}" presName="composite" presStyleCnt="0"/>
      <dgm:spPr/>
    </dgm:pt>
    <dgm:pt modelId="{957F9B4B-9F29-41A6-A8B3-B02CA0FE5E4B}" type="pres">
      <dgm:prSet presAssocID="{80C2B84F-1863-4DD6-B517-BAD31B78A4A3}" presName="background" presStyleLbl="node0" presStyleIdx="1" presStyleCnt="2"/>
      <dgm:spPr/>
    </dgm:pt>
    <dgm:pt modelId="{C654F263-576D-46CB-82C3-7636A2AF27BA}" type="pres">
      <dgm:prSet presAssocID="{80C2B84F-1863-4DD6-B517-BAD31B78A4A3}" presName="text" presStyleLbl="fgAcc0" presStyleIdx="1" presStyleCnt="2">
        <dgm:presLayoutVars>
          <dgm:chPref val="3"/>
        </dgm:presLayoutVars>
      </dgm:prSet>
      <dgm:spPr/>
    </dgm:pt>
    <dgm:pt modelId="{81E9E31C-4A5C-4C17-AC63-1922E0E4EED7}" type="pres">
      <dgm:prSet presAssocID="{80C2B84F-1863-4DD6-B517-BAD31B78A4A3}" presName="hierChild2" presStyleCnt="0"/>
      <dgm:spPr/>
    </dgm:pt>
  </dgm:ptLst>
  <dgm:cxnLst>
    <dgm:cxn modelId="{850E7E48-7D15-4667-834F-DFE1D527E083}" srcId="{82AE84BF-9D6C-418B-9933-EA86168C74FB}" destId="{80C2B84F-1863-4DD6-B517-BAD31B78A4A3}" srcOrd="1" destOrd="0" parTransId="{6A7E35CA-DB4B-437F-8C08-37E47245568C}" sibTransId="{CE1474DD-01D4-481D-8915-3DD1D3DD82EF}"/>
    <dgm:cxn modelId="{53CC3B82-ABB4-4F1A-AA23-12284FCEF421}" type="presOf" srcId="{82AE84BF-9D6C-418B-9933-EA86168C74FB}" destId="{859B493B-B23C-45CA-A7F3-ED8734382EAA}" srcOrd="0" destOrd="0" presId="urn:microsoft.com/office/officeart/2005/8/layout/hierarchy1"/>
    <dgm:cxn modelId="{3DCF088D-0204-4BC2-992C-531B2A2247CC}" type="presOf" srcId="{C172C128-7C01-4F8D-9362-20375681EB07}" destId="{EF1B5AFF-D40E-4FF7-829A-28E0BCE6FED8}" srcOrd="0" destOrd="0" presId="urn:microsoft.com/office/officeart/2005/8/layout/hierarchy1"/>
    <dgm:cxn modelId="{5F991796-33C0-47F1-9130-76903EA940C5}" type="presOf" srcId="{80C2B84F-1863-4DD6-B517-BAD31B78A4A3}" destId="{C654F263-576D-46CB-82C3-7636A2AF27BA}" srcOrd="0" destOrd="0" presId="urn:microsoft.com/office/officeart/2005/8/layout/hierarchy1"/>
    <dgm:cxn modelId="{B77819C3-E85A-4DFB-960B-8C05C7407EC0}" srcId="{82AE84BF-9D6C-418B-9933-EA86168C74FB}" destId="{C172C128-7C01-4F8D-9362-20375681EB07}" srcOrd="0" destOrd="0" parTransId="{F3D7679E-3C78-4858-93BB-A457C0D39350}" sibTransId="{EA53B746-9BD8-430A-BCB4-2D3ECD108E7D}"/>
    <dgm:cxn modelId="{1C2638CC-9E44-42AC-88BB-12FD4C558786}" type="presParOf" srcId="{859B493B-B23C-45CA-A7F3-ED8734382EAA}" destId="{C942273C-C754-46D1-98E9-4315BC4B329F}" srcOrd="0" destOrd="0" presId="urn:microsoft.com/office/officeart/2005/8/layout/hierarchy1"/>
    <dgm:cxn modelId="{DF7AE1F7-00F5-4B5D-9902-36C6FB458F77}" type="presParOf" srcId="{C942273C-C754-46D1-98E9-4315BC4B329F}" destId="{BB840858-A510-4F12-9343-9981CB1A231B}" srcOrd="0" destOrd="0" presId="urn:microsoft.com/office/officeart/2005/8/layout/hierarchy1"/>
    <dgm:cxn modelId="{6801D908-3806-4CBA-B90C-8A9DCD2B5F8A}" type="presParOf" srcId="{BB840858-A510-4F12-9343-9981CB1A231B}" destId="{3B093FBC-27E8-4A06-9D32-18984A6E5BB5}" srcOrd="0" destOrd="0" presId="urn:microsoft.com/office/officeart/2005/8/layout/hierarchy1"/>
    <dgm:cxn modelId="{76456525-280B-4031-BD76-8105119A8C00}" type="presParOf" srcId="{BB840858-A510-4F12-9343-9981CB1A231B}" destId="{EF1B5AFF-D40E-4FF7-829A-28E0BCE6FED8}" srcOrd="1" destOrd="0" presId="urn:microsoft.com/office/officeart/2005/8/layout/hierarchy1"/>
    <dgm:cxn modelId="{C016DFA2-D46C-4BBE-9AE9-A7F5153BF57A}" type="presParOf" srcId="{C942273C-C754-46D1-98E9-4315BC4B329F}" destId="{0508CCC2-E883-4C36-BFBC-C4C45D25C479}" srcOrd="1" destOrd="0" presId="urn:microsoft.com/office/officeart/2005/8/layout/hierarchy1"/>
    <dgm:cxn modelId="{6CFA353A-23A8-4EBC-87D7-2A625F254900}" type="presParOf" srcId="{859B493B-B23C-45CA-A7F3-ED8734382EAA}" destId="{DB2E0E0F-C067-413A-91E9-C7FF90226159}" srcOrd="1" destOrd="0" presId="urn:microsoft.com/office/officeart/2005/8/layout/hierarchy1"/>
    <dgm:cxn modelId="{B31A341A-9C00-43BB-850B-466D6B7616DE}" type="presParOf" srcId="{DB2E0E0F-C067-413A-91E9-C7FF90226159}" destId="{2854285B-AC98-40F1-8288-E8E8155F8017}" srcOrd="0" destOrd="0" presId="urn:microsoft.com/office/officeart/2005/8/layout/hierarchy1"/>
    <dgm:cxn modelId="{687A13AE-FC7E-4D17-AE5B-AB2FBBD4BA46}" type="presParOf" srcId="{2854285B-AC98-40F1-8288-E8E8155F8017}" destId="{957F9B4B-9F29-41A6-A8B3-B02CA0FE5E4B}" srcOrd="0" destOrd="0" presId="urn:microsoft.com/office/officeart/2005/8/layout/hierarchy1"/>
    <dgm:cxn modelId="{6C1A5D31-E082-40E2-9355-DD4DD534AEFC}" type="presParOf" srcId="{2854285B-AC98-40F1-8288-E8E8155F8017}" destId="{C654F263-576D-46CB-82C3-7636A2AF27BA}" srcOrd="1" destOrd="0" presId="urn:microsoft.com/office/officeart/2005/8/layout/hierarchy1"/>
    <dgm:cxn modelId="{AE581389-F4AA-4CFA-A2D0-591F6D67C520}" type="presParOf" srcId="{DB2E0E0F-C067-413A-91E9-C7FF90226159}" destId="{81E9E31C-4A5C-4C17-AC63-1922E0E4EED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748D02-696D-44D5-9348-DF0C0E7261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660F71C-48C6-4B3B-84CD-35DA83E0C4B7}">
      <dgm:prSet/>
      <dgm:spPr/>
      <dgm:t>
        <a:bodyPr/>
        <a:lstStyle/>
        <a:p>
          <a:pPr>
            <a:lnSpc>
              <a:spcPct val="100000"/>
            </a:lnSpc>
          </a:pPr>
          <a:r>
            <a:rPr lang="en-US" b="0" i="0"/>
            <a:t>The Boy Scouts of America promotes a culture where each youth, volunteer, and employee feels a sense of belonging and builds communities where every person feels respected and valued.</a:t>
          </a:r>
          <a:endParaRPr lang="en-US"/>
        </a:p>
      </dgm:t>
    </dgm:pt>
    <dgm:pt modelId="{F9A53B51-8E32-4F3E-B6FE-A96EE3EC7035}" type="parTrans" cxnId="{88A96EBF-0E9F-47B8-BF8C-BD951722DAC2}">
      <dgm:prSet/>
      <dgm:spPr/>
      <dgm:t>
        <a:bodyPr/>
        <a:lstStyle/>
        <a:p>
          <a:endParaRPr lang="en-US"/>
        </a:p>
      </dgm:t>
    </dgm:pt>
    <dgm:pt modelId="{109207C3-9F41-43EB-B764-0310D72FE77B}" type="sibTrans" cxnId="{88A96EBF-0E9F-47B8-BF8C-BD951722DAC2}">
      <dgm:prSet/>
      <dgm:spPr/>
      <dgm:t>
        <a:bodyPr/>
        <a:lstStyle/>
        <a:p>
          <a:endParaRPr lang="en-US"/>
        </a:p>
      </dgm:t>
    </dgm:pt>
    <dgm:pt modelId="{BC7D6A20-3D62-4E7B-8A57-A8D9EBE96B37}">
      <dgm:prSet/>
      <dgm:spPr/>
      <dgm:t>
        <a:bodyPr/>
        <a:lstStyle/>
        <a:p>
          <a:pPr>
            <a:lnSpc>
              <a:spcPct val="100000"/>
            </a:lnSpc>
          </a:pPr>
          <a:r>
            <a:rPr lang="en-US" b="0" i="0"/>
            <a:t>Leading by example and encouraging each other to live by the values expressed by the Scout Oath and Scout Law, we welcome families of all backgrounds to help prepare young people to serve as successful members and leaders of our nation’s increasingly diverse communities.</a:t>
          </a:r>
          <a:endParaRPr lang="en-US"/>
        </a:p>
      </dgm:t>
    </dgm:pt>
    <dgm:pt modelId="{43B9438F-3987-4245-8A60-B138621F7A90}" type="parTrans" cxnId="{14B10C24-C76B-4B25-A044-FAFD3ADD39BE}">
      <dgm:prSet/>
      <dgm:spPr/>
      <dgm:t>
        <a:bodyPr/>
        <a:lstStyle/>
        <a:p>
          <a:endParaRPr lang="en-US"/>
        </a:p>
      </dgm:t>
    </dgm:pt>
    <dgm:pt modelId="{722A904C-BF8C-4143-9E36-2A7C39365610}" type="sibTrans" cxnId="{14B10C24-C76B-4B25-A044-FAFD3ADD39BE}">
      <dgm:prSet/>
      <dgm:spPr/>
      <dgm:t>
        <a:bodyPr/>
        <a:lstStyle/>
        <a:p>
          <a:endParaRPr lang="en-US"/>
        </a:p>
      </dgm:t>
    </dgm:pt>
    <dgm:pt modelId="{B35723DF-3B3F-4060-B7B1-D2BCDFB976A0}" type="pres">
      <dgm:prSet presAssocID="{87748D02-696D-44D5-9348-DF0C0E72614A}" presName="root" presStyleCnt="0">
        <dgm:presLayoutVars>
          <dgm:dir/>
          <dgm:resizeHandles val="exact"/>
        </dgm:presLayoutVars>
      </dgm:prSet>
      <dgm:spPr/>
    </dgm:pt>
    <dgm:pt modelId="{B943B660-02F6-4407-8697-A50258233958}" type="pres">
      <dgm:prSet presAssocID="{3660F71C-48C6-4B3B-84CD-35DA83E0C4B7}" presName="compNode" presStyleCnt="0"/>
      <dgm:spPr/>
    </dgm:pt>
    <dgm:pt modelId="{760BFDF7-DF8C-4B81-B6C2-4FC24BE69677}" type="pres">
      <dgm:prSet presAssocID="{3660F71C-48C6-4B3B-84CD-35DA83E0C4B7}" presName="bgRect" presStyleLbl="bgShp" presStyleIdx="0" presStyleCnt="2"/>
      <dgm:spPr/>
    </dgm:pt>
    <dgm:pt modelId="{66A93A27-B018-4000-AC95-6529755D09DD}" type="pres">
      <dgm:prSet presAssocID="{3660F71C-48C6-4B3B-84CD-35DA83E0C4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rk scene"/>
        </a:ext>
      </dgm:extLst>
    </dgm:pt>
    <dgm:pt modelId="{89DD4491-A9E4-4C97-817F-7CB2CC6CC2EE}" type="pres">
      <dgm:prSet presAssocID="{3660F71C-48C6-4B3B-84CD-35DA83E0C4B7}" presName="spaceRect" presStyleCnt="0"/>
      <dgm:spPr/>
    </dgm:pt>
    <dgm:pt modelId="{F7A5C09E-FF30-4286-8C3F-A50A1FB92B9B}" type="pres">
      <dgm:prSet presAssocID="{3660F71C-48C6-4B3B-84CD-35DA83E0C4B7}" presName="parTx" presStyleLbl="revTx" presStyleIdx="0" presStyleCnt="2" custLinFactNeighborY="-3114">
        <dgm:presLayoutVars>
          <dgm:chMax val="0"/>
          <dgm:chPref val="0"/>
        </dgm:presLayoutVars>
      </dgm:prSet>
      <dgm:spPr/>
    </dgm:pt>
    <dgm:pt modelId="{E7B2D3C0-95E2-4C22-AE38-C86F73BDE0D3}" type="pres">
      <dgm:prSet presAssocID="{109207C3-9F41-43EB-B764-0310D72FE77B}" presName="sibTrans" presStyleCnt="0"/>
      <dgm:spPr/>
    </dgm:pt>
    <dgm:pt modelId="{E20CC118-4595-4D78-9C55-5AAD71CAEC98}" type="pres">
      <dgm:prSet presAssocID="{BC7D6A20-3D62-4E7B-8A57-A8D9EBE96B37}" presName="compNode" presStyleCnt="0"/>
      <dgm:spPr/>
    </dgm:pt>
    <dgm:pt modelId="{29A27B32-7E5D-49A8-B480-4FDE57F294F2}" type="pres">
      <dgm:prSet presAssocID="{BC7D6A20-3D62-4E7B-8A57-A8D9EBE96B37}" presName="bgRect" presStyleLbl="bgShp" presStyleIdx="1" presStyleCnt="2"/>
      <dgm:spPr/>
    </dgm:pt>
    <dgm:pt modelId="{CFA1EE6C-FAA6-41B1-A72F-6589BEAD9EEB}" type="pres">
      <dgm:prSet presAssocID="{BC7D6A20-3D62-4E7B-8A57-A8D9EBE96B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2E74E75A-5A87-4D7D-BD81-99F810D46EE5}" type="pres">
      <dgm:prSet presAssocID="{BC7D6A20-3D62-4E7B-8A57-A8D9EBE96B37}" presName="spaceRect" presStyleCnt="0"/>
      <dgm:spPr/>
    </dgm:pt>
    <dgm:pt modelId="{69E0B17E-468A-41DA-B506-F9396B8394A2}" type="pres">
      <dgm:prSet presAssocID="{BC7D6A20-3D62-4E7B-8A57-A8D9EBE96B37}" presName="parTx" presStyleLbl="revTx" presStyleIdx="1" presStyleCnt="2">
        <dgm:presLayoutVars>
          <dgm:chMax val="0"/>
          <dgm:chPref val="0"/>
        </dgm:presLayoutVars>
      </dgm:prSet>
      <dgm:spPr/>
    </dgm:pt>
  </dgm:ptLst>
  <dgm:cxnLst>
    <dgm:cxn modelId="{14B10C24-C76B-4B25-A044-FAFD3ADD39BE}" srcId="{87748D02-696D-44D5-9348-DF0C0E72614A}" destId="{BC7D6A20-3D62-4E7B-8A57-A8D9EBE96B37}" srcOrd="1" destOrd="0" parTransId="{43B9438F-3987-4245-8A60-B138621F7A90}" sibTransId="{722A904C-BF8C-4143-9E36-2A7C39365610}"/>
    <dgm:cxn modelId="{675C5462-40D0-4942-9674-C3EA81E4115E}" type="presOf" srcId="{87748D02-696D-44D5-9348-DF0C0E72614A}" destId="{B35723DF-3B3F-4060-B7B1-D2BCDFB976A0}" srcOrd="0" destOrd="0" presId="urn:microsoft.com/office/officeart/2018/2/layout/IconVerticalSolidList"/>
    <dgm:cxn modelId="{554C2991-9620-4B92-A515-A9DDFA119528}" type="presOf" srcId="{3660F71C-48C6-4B3B-84CD-35DA83E0C4B7}" destId="{F7A5C09E-FF30-4286-8C3F-A50A1FB92B9B}" srcOrd="0" destOrd="0" presId="urn:microsoft.com/office/officeart/2018/2/layout/IconVerticalSolidList"/>
    <dgm:cxn modelId="{11CB09A6-0889-448C-831E-157BCB47FC37}" type="presOf" srcId="{BC7D6A20-3D62-4E7B-8A57-A8D9EBE96B37}" destId="{69E0B17E-468A-41DA-B506-F9396B8394A2}" srcOrd="0" destOrd="0" presId="urn:microsoft.com/office/officeart/2018/2/layout/IconVerticalSolidList"/>
    <dgm:cxn modelId="{88A96EBF-0E9F-47B8-BF8C-BD951722DAC2}" srcId="{87748D02-696D-44D5-9348-DF0C0E72614A}" destId="{3660F71C-48C6-4B3B-84CD-35DA83E0C4B7}" srcOrd="0" destOrd="0" parTransId="{F9A53B51-8E32-4F3E-B6FE-A96EE3EC7035}" sibTransId="{109207C3-9F41-43EB-B764-0310D72FE77B}"/>
    <dgm:cxn modelId="{5AB80B41-E4BF-40E5-B018-D3762FCDDC83}" type="presParOf" srcId="{B35723DF-3B3F-4060-B7B1-D2BCDFB976A0}" destId="{B943B660-02F6-4407-8697-A50258233958}" srcOrd="0" destOrd="0" presId="urn:microsoft.com/office/officeart/2018/2/layout/IconVerticalSolidList"/>
    <dgm:cxn modelId="{8C29179D-39BD-43ED-A959-73271B1B8B25}" type="presParOf" srcId="{B943B660-02F6-4407-8697-A50258233958}" destId="{760BFDF7-DF8C-4B81-B6C2-4FC24BE69677}" srcOrd="0" destOrd="0" presId="urn:microsoft.com/office/officeart/2018/2/layout/IconVerticalSolidList"/>
    <dgm:cxn modelId="{4ABEF036-2140-4C28-AA6A-90A8A71A0717}" type="presParOf" srcId="{B943B660-02F6-4407-8697-A50258233958}" destId="{66A93A27-B018-4000-AC95-6529755D09DD}" srcOrd="1" destOrd="0" presId="urn:microsoft.com/office/officeart/2018/2/layout/IconVerticalSolidList"/>
    <dgm:cxn modelId="{8F4C51C9-3FD2-420E-81BE-17659929F9B9}" type="presParOf" srcId="{B943B660-02F6-4407-8697-A50258233958}" destId="{89DD4491-A9E4-4C97-817F-7CB2CC6CC2EE}" srcOrd="2" destOrd="0" presId="urn:microsoft.com/office/officeart/2018/2/layout/IconVerticalSolidList"/>
    <dgm:cxn modelId="{405C5190-DD76-49D2-8C47-965087CA24AC}" type="presParOf" srcId="{B943B660-02F6-4407-8697-A50258233958}" destId="{F7A5C09E-FF30-4286-8C3F-A50A1FB92B9B}" srcOrd="3" destOrd="0" presId="urn:microsoft.com/office/officeart/2018/2/layout/IconVerticalSolidList"/>
    <dgm:cxn modelId="{2AFF5079-387D-48B1-9015-A0DB02C8B263}" type="presParOf" srcId="{B35723DF-3B3F-4060-B7B1-D2BCDFB976A0}" destId="{E7B2D3C0-95E2-4C22-AE38-C86F73BDE0D3}" srcOrd="1" destOrd="0" presId="urn:microsoft.com/office/officeart/2018/2/layout/IconVerticalSolidList"/>
    <dgm:cxn modelId="{7F8BE3C4-A828-4B7D-A70E-5AE87EA85614}" type="presParOf" srcId="{B35723DF-3B3F-4060-B7B1-D2BCDFB976A0}" destId="{E20CC118-4595-4D78-9C55-5AAD71CAEC98}" srcOrd="2" destOrd="0" presId="urn:microsoft.com/office/officeart/2018/2/layout/IconVerticalSolidList"/>
    <dgm:cxn modelId="{01A20483-ACDF-4467-B959-1F734D61431B}" type="presParOf" srcId="{E20CC118-4595-4D78-9C55-5AAD71CAEC98}" destId="{29A27B32-7E5D-49A8-B480-4FDE57F294F2}" srcOrd="0" destOrd="0" presId="urn:microsoft.com/office/officeart/2018/2/layout/IconVerticalSolidList"/>
    <dgm:cxn modelId="{F59BFA39-0D8A-43C9-BFDF-C24498BBB0B1}" type="presParOf" srcId="{E20CC118-4595-4D78-9C55-5AAD71CAEC98}" destId="{CFA1EE6C-FAA6-41B1-A72F-6589BEAD9EEB}" srcOrd="1" destOrd="0" presId="urn:microsoft.com/office/officeart/2018/2/layout/IconVerticalSolidList"/>
    <dgm:cxn modelId="{8FDE5F6F-1946-4EFC-8F0E-35FE4F093957}" type="presParOf" srcId="{E20CC118-4595-4D78-9C55-5AAD71CAEC98}" destId="{2E74E75A-5A87-4D7D-BD81-99F810D46EE5}" srcOrd="2" destOrd="0" presId="urn:microsoft.com/office/officeart/2018/2/layout/IconVerticalSolidList"/>
    <dgm:cxn modelId="{647F76FF-2C41-442F-819F-9D38C0AF0388}" type="presParOf" srcId="{E20CC118-4595-4D78-9C55-5AAD71CAEC98}" destId="{69E0B17E-468A-41DA-B506-F9396B8394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C99F5-966A-4E2C-A716-7BF1E4151622}">
      <dsp:nvSpPr>
        <dsp:cNvPr id="0" name=""/>
        <dsp:cNvSpPr/>
      </dsp:nvSpPr>
      <dsp:spPr>
        <a:xfrm>
          <a:off x="140455" y="26107"/>
          <a:ext cx="9756046" cy="673920"/>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latin typeface="Calisto MT" panose="02040603050505030304" pitchFamily="18" charset="0"/>
            </a:rPr>
            <a:t>Based on a 2019/20 statistical survey of 14,000 children in the USA*</a:t>
          </a:r>
          <a:endParaRPr lang="en-US" sz="2400" kern="1200" dirty="0">
            <a:solidFill>
              <a:schemeClr val="tx1"/>
            </a:solidFill>
            <a:latin typeface="Calisto MT" panose="02040603050505030304" pitchFamily="18" charset="0"/>
          </a:endParaRPr>
        </a:p>
      </dsp:txBody>
      <dsp:txXfrm>
        <a:off x="173353" y="59005"/>
        <a:ext cx="9690250" cy="608124"/>
      </dsp:txXfrm>
    </dsp:sp>
    <dsp:sp modelId="{BE7EB1C3-F03B-4E61-B3F8-B58D03D811B5}">
      <dsp:nvSpPr>
        <dsp:cNvPr id="0" name=""/>
        <dsp:cNvSpPr/>
      </dsp:nvSpPr>
      <dsp:spPr>
        <a:xfrm>
          <a:off x="0" y="726975"/>
          <a:ext cx="10892213"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82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b="0" i="0" kern="1200" dirty="0">
              <a:latin typeface="Calisto MT" panose="02040603050505030304" pitchFamily="18" charset="0"/>
            </a:rPr>
            <a:t>Attention Deficit Hyperactivity Disorder (ADHD)	8.5%</a:t>
          </a:r>
          <a:endParaRPr lang="en-US" sz="2800" kern="1200" dirty="0">
            <a:latin typeface="Calisto MT" panose="02040603050505030304" pitchFamily="18" charset="0"/>
          </a:endParaRPr>
        </a:p>
        <a:p>
          <a:pPr marL="285750" lvl="1" indent="-285750" algn="l" defTabSz="1244600">
            <a:lnSpc>
              <a:spcPct val="90000"/>
            </a:lnSpc>
            <a:spcBef>
              <a:spcPct val="0"/>
            </a:spcBef>
            <a:spcAft>
              <a:spcPct val="20000"/>
            </a:spcAft>
            <a:buChar char="•"/>
          </a:pPr>
          <a:r>
            <a:rPr lang="en-US" sz="2800" b="0" i="0" kern="1200" dirty="0">
              <a:latin typeface="Calisto MT" panose="02040603050505030304" pitchFamily="18" charset="0"/>
            </a:rPr>
            <a:t>Autism Spectrum Disorder (ASD)	 		2.9%</a:t>
          </a:r>
          <a:endParaRPr lang="en-US" sz="2800" kern="1200" dirty="0">
            <a:latin typeface="Calisto MT" panose="02040603050505030304" pitchFamily="18" charset="0"/>
          </a:endParaRPr>
        </a:p>
        <a:p>
          <a:pPr marL="285750" lvl="1" indent="-285750" algn="l" defTabSz="1244600">
            <a:lnSpc>
              <a:spcPct val="90000"/>
            </a:lnSpc>
            <a:spcBef>
              <a:spcPct val="0"/>
            </a:spcBef>
            <a:spcAft>
              <a:spcPct val="20000"/>
            </a:spcAft>
            <a:buChar char="•"/>
          </a:pPr>
          <a:r>
            <a:rPr lang="en-US" sz="2800" kern="1200" dirty="0">
              <a:latin typeface="Calisto MT" panose="02040603050505030304" pitchFamily="18" charset="0"/>
            </a:rPr>
            <a:t>Intellectual Disorder		</a:t>
          </a:r>
          <a:r>
            <a:rPr lang="en-US" sz="2800" b="0" i="0" kern="1200" dirty="0">
              <a:latin typeface="Calisto MT" panose="02040603050505030304" pitchFamily="18" charset="0"/>
            </a:rPr>
            <a:t> 			1.4%</a:t>
          </a:r>
          <a:endParaRPr lang="en-US" sz="2800" kern="1200" dirty="0">
            <a:latin typeface="Calisto MT" panose="02040603050505030304" pitchFamily="18" charset="0"/>
          </a:endParaRPr>
        </a:p>
        <a:p>
          <a:pPr marL="285750" lvl="1" indent="-285750" algn="l" defTabSz="1244600">
            <a:lnSpc>
              <a:spcPct val="90000"/>
            </a:lnSpc>
            <a:spcBef>
              <a:spcPct val="0"/>
            </a:spcBef>
            <a:spcAft>
              <a:spcPct val="20000"/>
            </a:spcAft>
            <a:buChar char="•"/>
          </a:pPr>
          <a:r>
            <a:rPr lang="en-US" sz="2800" kern="1200" dirty="0">
              <a:latin typeface="Calisto MT" panose="02040603050505030304" pitchFamily="18" charset="0"/>
            </a:rPr>
            <a:t>Learning Disability	</a:t>
          </a:r>
          <a:r>
            <a:rPr lang="en-US" sz="2800" b="0" i="0" kern="1200" dirty="0">
              <a:latin typeface="Calisto MT" panose="02040603050505030304" pitchFamily="18" charset="0"/>
            </a:rPr>
            <a:t> 				6.4%</a:t>
          </a:r>
          <a:endParaRPr lang="en-US" sz="2800" kern="1200" dirty="0">
            <a:latin typeface="Calisto MT" panose="02040603050505030304" pitchFamily="18" charset="0"/>
          </a:endParaRPr>
        </a:p>
      </dsp:txBody>
      <dsp:txXfrm>
        <a:off x="0" y="726975"/>
        <a:ext cx="10892213" cy="1825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65E87-104A-45CC-8690-88D6D1D94E83}">
      <dsp:nvSpPr>
        <dsp:cNvPr id="0" name=""/>
        <dsp:cNvSpPr/>
      </dsp:nvSpPr>
      <dsp:spPr>
        <a:xfrm>
          <a:off x="0" y="3336188"/>
          <a:ext cx="6301174" cy="10950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 2008, American Disabilities Act (ADA) strengthened accommodations for neurodiversity</a:t>
          </a:r>
        </a:p>
      </dsp:txBody>
      <dsp:txXfrm>
        <a:off x="0" y="3336188"/>
        <a:ext cx="6301174" cy="1095011"/>
      </dsp:txXfrm>
    </dsp:sp>
    <dsp:sp modelId="{3C2E6C81-68B9-453D-A4B7-C72B7DCC91BF}">
      <dsp:nvSpPr>
        <dsp:cNvPr id="0" name=""/>
        <dsp:cNvSpPr/>
      </dsp:nvSpPr>
      <dsp:spPr>
        <a:xfrm rot="10800000">
          <a:off x="0" y="1668485"/>
          <a:ext cx="6301174" cy="168412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Neurodiversity is enormously complex</a:t>
          </a:r>
        </a:p>
      </dsp:txBody>
      <dsp:txXfrm rot="-10800000">
        <a:off x="0" y="1668485"/>
        <a:ext cx="6301174" cy="591128"/>
      </dsp:txXfrm>
    </dsp:sp>
    <dsp:sp modelId="{C5C7502C-BAD6-40CD-8D55-43223E33DDFB}">
      <dsp:nvSpPr>
        <dsp:cNvPr id="0" name=""/>
        <dsp:cNvSpPr/>
      </dsp:nvSpPr>
      <dsp:spPr>
        <a:xfrm>
          <a:off x="0" y="2259614"/>
          <a:ext cx="3150587" cy="50355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Limitations</a:t>
          </a:r>
        </a:p>
      </dsp:txBody>
      <dsp:txXfrm>
        <a:off x="0" y="2259614"/>
        <a:ext cx="3150587" cy="503554"/>
      </dsp:txXfrm>
    </dsp:sp>
    <dsp:sp modelId="{BCDB7CAE-F6E2-4FB8-9979-3F7BFE2A88AC}">
      <dsp:nvSpPr>
        <dsp:cNvPr id="0" name=""/>
        <dsp:cNvSpPr/>
      </dsp:nvSpPr>
      <dsp:spPr>
        <a:xfrm>
          <a:off x="3150587" y="2259614"/>
          <a:ext cx="3150587" cy="50355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a:t>Strengths</a:t>
          </a:r>
        </a:p>
      </dsp:txBody>
      <dsp:txXfrm>
        <a:off x="3150587" y="2259614"/>
        <a:ext cx="3150587" cy="503554"/>
      </dsp:txXfrm>
    </dsp:sp>
    <dsp:sp modelId="{BB4551F7-8395-4F69-B9D7-EB99D4267954}">
      <dsp:nvSpPr>
        <dsp:cNvPr id="0" name=""/>
        <dsp:cNvSpPr/>
      </dsp:nvSpPr>
      <dsp:spPr>
        <a:xfrm rot="10800000">
          <a:off x="0" y="783"/>
          <a:ext cx="6301174" cy="168412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Neurologic differences are a natural part of human diversity</a:t>
          </a:r>
        </a:p>
      </dsp:txBody>
      <dsp:txXfrm rot="-10800000">
        <a:off x="0" y="783"/>
        <a:ext cx="6301174" cy="591128"/>
      </dsp:txXfrm>
    </dsp:sp>
    <dsp:sp modelId="{E3419360-7A45-4114-A0E1-DAFE69326B8D}">
      <dsp:nvSpPr>
        <dsp:cNvPr id="0" name=""/>
        <dsp:cNvSpPr/>
      </dsp:nvSpPr>
      <dsp:spPr>
        <a:xfrm>
          <a:off x="0" y="591912"/>
          <a:ext cx="6301174" cy="50355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Each Scout is an individual</a:t>
          </a:r>
        </a:p>
      </dsp:txBody>
      <dsp:txXfrm>
        <a:off x="0" y="591912"/>
        <a:ext cx="6301174" cy="503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D7ABD-8BA8-4D37-A7BB-5ADF071BBAFD}">
      <dsp:nvSpPr>
        <dsp:cNvPr id="0" name=""/>
        <dsp:cNvSpPr/>
      </dsp:nvSpPr>
      <dsp:spPr>
        <a:xfrm>
          <a:off x="0" y="0"/>
          <a:ext cx="5157787" cy="5550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sto MT" panose="02040603050505030304" pitchFamily="18" charset="0"/>
            </a:rPr>
            <a:t>Roll model:</a:t>
          </a:r>
        </a:p>
      </dsp:txBody>
      <dsp:txXfrm>
        <a:off x="27094" y="27094"/>
        <a:ext cx="5103599" cy="500830"/>
      </dsp:txXfrm>
    </dsp:sp>
    <dsp:sp modelId="{85E216CC-8CAD-45D9-9519-E61F92F09909}">
      <dsp:nvSpPr>
        <dsp:cNvPr id="0" name=""/>
        <dsp:cNvSpPr/>
      </dsp:nvSpPr>
      <dsp:spPr>
        <a:xfrm>
          <a:off x="0" y="564974"/>
          <a:ext cx="5157787"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76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Calisto MT" panose="02040603050505030304" pitchFamily="18" charset="0"/>
            </a:rPr>
            <a:t>Encourage empathy</a:t>
          </a:r>
        </a:p>
        <a:p>
          <a:pPr marL="171450" lvl="1" indent="-171450" algn="l" defTabSz="800100">
            <a:lnSpc>
              <a:spcPct val="90000"/>
            </a:lnSpc>
            <a:spcBef>
              <a:spcPct val="0"/>
            </a:spcBef>
            <a:spcAft>
              <a:spcPct val="20000"/>
            </a:spcAft>
            <a:buChar char="•"/>
          </a:pPr>
          <a:r>
            <a:rPr lang="en-US" sz="1800" kern="1200" dirty="0">
              <a:latin typeface="Calisto MT" panose="02040603050505030304" pitchFamily="18" charset="0"/>
            </a:rPr>
            <a:t>Watch for bullying (YPT)</a:t>
          </a:r>
        </a:p>
        <a:p>
          <a:pPr marL="171450" lvl="1" indent="-171450" algn="l" defTabSz="800100">
            <a:lnSpc>
              <a:spcPct val="90000"/>
            </a:lnSpc>
            <a:spcBef>
              <a:spcPct val="0"/>
            </a:spcBef>
            <a:spcAft>
              <a:spcPct val="20000"/>
            </a:spcAft>
            <a:buChar char="•"/>
          </a:pPr>
          <a:r>
            <a:rPr lang="en-US" sz="1800" kern="1200" dirty="0">
              <a:latin typeface="Calisto MT" panose="02040603050505030304" pitchFamily="18" charset="0"/>
            </a:rPr>
            <a:t>Use positive reinforcement</a:t>
          </a:r>
        </a:p>
      </dsp:txBody>
      <dsp:txXfrm>
        <a:off x="0" y="564974"/>
        <a:ext cx="5157787" cy="880785"/>
      </dsp:txXfrm>
    </dsp:sp>
    <dsp:sp modelId="{6B1FE52D-D876-4CD8-88AC-E102E9AC347B}">
      <dsp:nvSpPr>
        <dsp:cNvPr id="0" name=""/>
        <dsp:cNvSpPr/>
      </dsp:nvSpPr>
      <dsp:spPr>
        <a:xfrm>
          <a:off x="0" y="1445759"/>
          <a:ext cx="5157787" cy="5550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Talk to parents:</a:t>
          </a:r>
        </a:p>
      </dsp:txBody>
      <dsp:txXfrm>
        <a:off x="27094" y="1472853"/>
        <a:ext cx="5103599" cy="500830"/>
      </dsp:txXfrm>
    </dsp:sp>
    <dsp:sp modelId="{473D10C2-1EF7-4D0D-A531-230A89C049EE}">
      <dsp:nvSpPr>
        <dsp:cNvPr id="0" name=""/>
        <dsp:cNvSpPr/>
      </dsp:nvSpPr>
      <dsp:spPr>
        <a:xfrm>
          <a:off x="0" y="2000778"/>
          <a:ext cx="5157787"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76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Calisto MT" panose="02040603050505030304" pitchFamily="18" charset="0"/>
            </a:rPr>
            <a:t>Medications and food triggers</a:t>
          </a:r>
        </a:p>
        <a:p>
          <a:pPr marL="171450" lvl="1" indent="-171450" algn="l" defTabSz="800100">
            <a:lnSpc>
              <a:spcPct val="90000"/>
            </a:lnSpc>
            <a:spcBef>
              <a:spcPct val="0"/>
            </a:spcBef>
            <a:spcAft>
              <a:spcPct val="20000"/>
            </a:spcAft>
            <a:buChar char="•"/>
          </a:pPr>
          <a:r>
            <a:rPr lang="en-US" sz="1800" kern="1200" dirty="0">
              <a:latin typeface="Calisto MT" panose="02040603050505030304" pitchFamily="18" charset="0"/>
            </a:rPr>
            <a:t>Build in accommodations with parent awareness</a:t>
          </a:r>
        </a:p>
        <a:p>
          <a:pPr marL="171450" lvl="1" indent="-171450" algn="l" defTabSz="800100">
            <a:lnSpc>
              <a:spcPct val="90000"/>
            </a:lnSpc>
            <a:spcBef>
              <a:spcPct val="0"/>
            </a:spcBef>
            <a:spcAft>
              <a:spcPct val="20000"/>
            </a:spcAft>
            <a:buChar char="•"/>
          </a:pPr>
          <a:r>
            <a:rPr lang="en-US" sz="1800" kern="1200" dirty="0">
              <a:latin typeface="Calisto MT" panose="02040603050505030304" pitchFamily="18" charset="0"/>
            </a:rPr>
            <a:t>Consider: Individual Scout Advancement Plan</a:t>
          </a:r>
        </a:p>
      </dsp:txBody>
      <dsp:txXfrm>
        <a:off x="0" y="2000778"/>
        <a:ext cx="5157787" cy="1118835"/>
      </dsp:txXfrm>
    </dsp:sp>
    <dsp:sp modelId="{A1032ADA-C18F-414C-9A4B-85E5535074F6}">
      <dsp:nvSpPr>
        <dsp:cNvPr id="0" name=""/>
        <dsp:cNvSpPr/>
      </dsp:nvSpPr>
      <dsp:spPr>
        <a:xfrm>
          <a:off x="0" y="3119613"/>
          <a:ext cx="5157787" cy="5550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Training</a:t>
          </a:r>
        </a:p>
      </dsp:txBody>
      <dsp:txXfrm>
        <a:off x="27094" y="3146707"/>
        <a:ext cx="5103599" cy="500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D7218-FD3A-4F7C-8007-C25F7F7A5326}">
      <dsp:nvSpPr>
        <dsp:cNvPr id="0" name=""/>
        <dsp:cNvSpPr/>
      </dsp:nvSpPr>
      <dsp:spPr>
        <a:xfrm>
          <a:off x="1020342" y="0"/>
          <a:ext cx="610787" cy="397011"/>
        </a:xfrm>
        <a:prstGeom prst="roundRect">
          <a:avLst/>
        </a:prstGeom>
        <a:solidFill>
          <a:schemeClr val="accent1">
            <a:hueOff val="0"/>
            <a:satOff val="0"/>
            <a:lumOff val="0"/>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Attention</a:t>
          </a:r>
        </a:p>
      </dsp:txBody>
      <dsp:txXfrm>
        <a:off x="1039722" y="19380"/>
        <a:ext cx="572027" cy="358251"/>
      </dsp:txXfrm>
    </dsp:sp>
    <dsp:sp modelId="{E3010729-CFB3-4BD4-89FF-4CFF55483A49}">
      <dsp:nvSpPr>
        <dsp:cNvPr id="0" name=""/>
        <dsp:cNvSpPr/>
      </dsp:nvSpPr>
      <dsp:spPr>
        <a:xfrm>
          <a:off x="547100" y="197825"/>
          <a:ext cx="1587928" cy="1587928"/>
        </a:xfrm>
        <a:custGeom>
          <a:avLst/>
          <a:gdLst/>
          <a:ahLst/>
          <a:cxnLst/>
          <a:rect l="0" t="0" r="0" b="0"/>
          <a:pathLst>
            <a:path>
              <a:moveTo>
                <a:pt x="1088435" y="56627"/>
              </a:moveTo>
              <a:arcTo wR="793964" hR="793964" stAng="17506219" swAng="204240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D6F574-762B-4D1A-B0C4-3ADD0F25B63B}">
      <dsp:nvSpPr>
        <dsp:cNvPr id="0" name=""/>
        <dsp:cNvSpPr/>
      </dsp:nvSpPr>
      <dsp:spPr>
        <a:xfrm>
          <a:off x="1791870" y="549562"/>
          <a:ext cx="610787" cy="397011"/>
        </a:xfrm>
        <a:prstGeom prst="roundRect">
          <a:avLst/>
        </a:prstGeom>
        <a:solidFill>
          <a:schemeClr val="accent1">
            <a:hueOff val="0"/>
            <a:satOff val="0"/>
            <a:lumOff val="0"/>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Empathy &amp; Connection</a:t>
          </a:r>
        </a:p>
      </dsp:txBody>
      <dsp:txXfrm>
        <a:off x="1811250" y="568942"/>
        <a:ext cx="572027" cy="358251"/>
      </dsp:txXfrm>
    </dsp:sp>
    <dsp:sp modelId="{C4122C58-6304-4B77-AE30-B0A43DCDB169}">
      <dsp:nvSpPr>
        <dsp:cNvPr id="0" name=""/>
        <dsp:cNvSpPr/>
      </dsp:nvSpPr>
      <dsp:spPr>
        <a:xfrm>
          <a:off x="548194" y="199452"/>
          <a:ext cx="1587928" cy="1587928"/>
        </a:xfrm>
        <a:custGeom>
          <a:avLst/>
          <a:gdLst/>
          <a:ahLst/>
          <a:cxnLst/>
          <a:rect l="0" t="0" r="0" b="0"/>
          <a:pathLst>
            <a:path>
              <a:moveTo>
                <a:pt x="1586829" y="752200"/>
              </a:moveTo>
              <a:arcTo wR="793964" hR="793964" stAng="21419086" swAng="2198081"/>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30641B-5416-459C-825D-95EC51FE8717}">
      <dsp:nvSpPr>
        <dsp:cNvPr id="0" name=""/>
        <dsp:cNvSpPr/>
      </dsp:nvSpPr>
      <dsp:spPr>
        <a:xfrm>
          <a:off x="1503446" y="1437242"/>
          <a:ext cx="610787" cy="397011"/>
        </a:xfrm>
        <a:prstGeom prst="roundRect">
          <a:avLst/>
        </a:prstGeom>
        <a:solidFill>
          <a:schemeClr val="accent1">
            <a:hueOff val="0"/>
            <a:satOff val="0"/>
            <a:lumOff val="0"/>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Memory Encoding</a:t>
          </a:r>
        </a:p>
      </dsp:txBody>
      <dsp:txXfrm>
        <a:off x="1522826" y="1456622"/>
        <a:ext cx="572027" cy="358251"/>
      </dsp:txXfrm>
    </dsp:sp>
    <dsp:sp modelId="{A021A65B-CA42-4415-90F4-D99D87E1C336}">
      <dsp:nvSpPr>
        <dsp:cNvPr id="0" name=""/>
        <dsp:cNvSpPr/>
      </dsp:nvSpPr>
      <dsp:spPr>
        <a:xfrm>
          <a:off x="548194" y="199452"/>
          <a:ext cx="1587928" cy="1587928"/>
        </a:xfrm>
        <a:custGeom>
          <a:avLst/>
          <a:gdLst/>
          <a:ahLst/>
          <a:cxnLst/>
          <a:rect l="0" t="0" r="0" b="0"/>
          <a:pathLst>
            <a:path>
              <a:moveTo>
                <a:pt x="952091" y="1572023"/>
              </a:moveTo>
              <a:arcTo wR="793964" hR="793964" stAng="4710724" swAng="1378552"/>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9FBD14-88CC-4500-A1C1-FBC09B315262}">
      <dsp:nvSpPr>
        <dsp:cNvPr id="0" name=""/>
        <dsp:cNvSpPr/>
      </dsp:nvSpPr>
      <dsp:spPr>
        <a:xfrm>
          <a:off x="570084" y="1437242"/>
          <a:ext cx="610787" cy="397011"/>
        </a:xfrm>
        <a:prstGeom prst="roundRect">
          <a:avLst/>
        </a:prstGeom>
        <a:solidFill>
          <a:schemeClr val="accent1">
            <a:hueOff val="0"/>
            <a:satOff val="0"/>
            <a:lumOff val="0"/>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Reduce Impulsivity</a:t>
          </a:r>
        </a:p>
      </dsp:txBody>
      <dsp:txXfrm>
        <a:off x="589464" y="1456622"/>
        <a:ext cx="572027" cy="358251"/>
      </dsp:txXfrm>
    </dsp:sp>
    <dsp:sp modelId="{8B380BFB-3EFE-461B-9051-9525C7794066}">
      <dsp:nvSpPr>
        <dsp:cNvPr id="0" name=""/>
        <dsp:cNvSpPr/>
      </dsp:nvSpPr>
      <dsp:spPr>
        <a:xfrm>
          <a:off x="548194" y="199452"/>
          <a:ext cx="1587928" cy="1587928"/>
        </a:xfrm>
        <a:custGeom>
          <a:avLst/>
          <a:gdLst/>
          <a:ahLst/>
          <a:cxnLst/>
          <a:rect l="0" t="0" r="0" b="0"/>
          <a:pathLst>
            <a:path>
              <a:moveTo>
                <a:pt x="132803" y="1233562"/>
              </a:moveTo>
              <a:arcTo wR="793964" hR="793964" stAng="8782832" swAng="2198081"/>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8F6139-C5BC-4C51-B9FF-3CE9E79DC2C9}">
      <dsp:nvSpPr>
        <dsp:cNvPr id="0" name=""/>
        <dsp:cNvSpPr/>
      </dsp:nvSpPr>
      <dsp:spPr>
        <a:xfrm>
          <a:off x="281660" y="549562"/>
          <a:ext cx="610787" cy="397011"/>
        </a:xfrm>
        <a:prstGeom prst="roundRect">
          <a:avLst/>
        </a:prstGeom>
        <a:solidFill>
          <a:schemeClr val="accent1">
            <a:hueOff val="0"/>
            <a:satOff val="0"/>
            <a:lumOff val="0"/>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Focus</a:t>
          </a:r>
        </a:p>
      </dsp:txBody>
      <dsp:txXfrm>
        <a:off x="301040" y="568942"/>
        <a:ext cx="572027" cy="358251"/>
      </dsp:txXfrm>
    </dsp:sp>
    <dsp:sp modelId="{CDD42316-56DF-49EB-9F57-A45D1482DEDB}">
      <dsp:nvSpPr>
        <dsp:cNvPr id="0" name=""/>
        <dsp:cNvSpPr/>
      </dsp:nvSpPr>
      <dsp:spPr>
        <a:xfrm>
          <a:off x="549365" y="197711"/>
          <a:ext cx="1587928" cy="1587928"/>
        </a:xfrm>
        <a:custGeom>
          <a:avLst/>
          <a:gdLst/>
          <a:ahLst/>
          <a:cxnLst/>
          <a:rect l="0" t="0" r="0" b="0"/>
          <a:pathLst>
            <a:path>
              <a:moveTo>
                <a:pt x="136942" y="348205"/>
              </a:moveTo>
              <a:arcTo wR="793964" hR="793964" stAng="12849305" swAng="189140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92DCF-C21C-4FF9-8FD1-F2BC315E867C}">
      <dsp:nvSpPr>
        <dsp:cNvPr id="0" name=""/>
        <dsp:cNvSpPr/>
      </dsp:nvSpPr>
      <dsp:spPr>
        <a:xfrm>
          <a:off x="1949" y="295298"/>
          <a:ext cx="1546995" cy="9281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TRUSTWORTHY.</a:t>
          </a:r>
          <a:r>
            <a:rPr lang="en-US" sz="1000" b="0" i="0" kern="1200"/>
            <a:t> Tell the truth and keep promises. People can depend on you.</a:t>
          </a:r>
          <a:endParaRPr lang="en-US" sz="1000" kern="1200"/>
        </a:p>
      </dsp:txBody>
      <dsp:txXfrm>
        <a:off x="1949" y="295298"/>
        <a:ext cx="1546995" cy="928197"/>
      </dsp:txXfrm>
    </dsp:sp>
    <dsp:sp modelId="{12733E9A-907D-4D2A-BDCE-1B3D2D7DB9D3}">
      <dsp:nvSpPr>
        <dsp:cNvPr id="0" name=""/>
        <dsp:cNvSpPr/>
      </dsp:nvSpPr>
      <dsp:spPr>
        <a:xfrm>
          <a:off x="1703644" y="295298"/>
          <a:ext cx="1546995" cy="9281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LOYAL.</a:t>
          </a:r>
          <a:r>
            <a:rPr lang="en-US" sz="1000" b="0" i="0" kern="1200"/>
            <a:t> Show that you care about your family, friends, Scout leaders, school, and country.</a:t>
          </a:r>
          <a:endParaRPr lang="en-US" sz="1000" kern="1200"/>
        </a:p>
      </dsp:txBody>
      <dsp:txXfrm>
        <a:off x="1703644" y="295298"/>
        <a:ext cx="1546995" cy="928197"/>
      </dsp:txXfrm>
    </dsp:sp>
    <dsp:sp modelId="{C0CD8B81-21C4-4774-8890-333661243ECD}">
      <dsp:nvSpPr>
        <dsp:cNvPr id="0" name=""/>
        <dsp:cNvSpPr/>
      </dsp:nvSpPr>
      <dsp:spPr>
        <a:xfrm>
          <a:off x="3405339" y="295298"/>
          <a:ext cx="1546995" cy="928197"/>
        </a:xfrm>
        <a:prstGeom prst="rect">
          <a:avLst/>
        </a:prstGeom>
        <a:solidFill>
          <a:schemeClr val="accent1">
            <a:hueOff val="0"/>
            <a:satOff val="0"/>
            <a:lumOff val="0"/>
            <a:alphaOff val="0"/>
          </a:schemeClr>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dirty="0"/>
            <a:t>HELPFUL.</a:t>
          </a:r>
          <a:r>
            <a:rPr lang="en-US" sz="1000" b="0" i="0" kern="1200" dirty="0"/>
            <a:t> Volunteer to help others without expecting a reward.</a:t>
          </a:r>
          <a:endParaRPr lang="en-US" sz="1000" kern="1200" dirty="0"/>
        </a:p>
      </dsp:txBody>
      <dsp:txXfrm>
        <a:off x="3405339" y="295298"/>
        <a:ext cx="1546995" cy="928197"/>
      </dsp:txXfrm>
    </dsp:sp>
    <dsp:sp modelId="{930F4620-B1BA-48B0-BB0A-91603F2C6E65}">
      <dsp:nvSpPr>
        <dsp:cNvPr id="0" name=""/>
        <dsp:cNvSpPr/>
      </dsp:nvSpPr>
      <dsp:spPr>
        <a:xfrm>
          <a:off x="5107034" y="295298"/>
          <a:ext cx="1546995" cy="928197"/>
        </a:xfrm>
        <a:prstGeom prst="rect">
          <a:avLst/>
        </a:prstGeom>
        <a:solidFill>
          <a:schemeClr val="accent1">
            <a:hueOff val="0"/>
            <a:satOff val="0"/>
            <a:lumOff val="0"/>
            <a:alphaOff val="0"/>
          </a:schemeClr>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FRIENDLY.</a:t>
          </a:r>
          <a:r>
            <a:rPr lang="en-US" sz="1000" b="0" i="0" kern="1200"/>
            <a:t> Be a friend to everyone, even people who are very different from you.</a:t>
          </a:r>
          <a:endParaRPr lang="en-US" sz="1000" kern="1200"/>
        </a:p>
      </dsp:txBody>
      <dsp:txXfrm>
        <a:off x="5107034" y="295298"/>
        <a:ext cx="1546995" cy="928197"/>
      </dsp:txXfrm>
    </dsp:sp>
    <dsp:sp modelId="{88E64114-C525-4B5F-BF02-1C1963759979}">
      <dsp:nvSpPr>
        <dsp:cNvPr id="0" name=""/>
        <dsp:cNvSpPr/>
      </dsp:nvSpPr>
      <dsp:spPr>
        <a:xfrm>
          <a:off x="1949" y="1378195"/>
          <a:ext cx="1546995" cy="928197"/>
        </a:xfrm>
        <a:prstGeom prst="rect">
          <a:avLst/>
        </a:prstGeom>
        <a:solidFill>
          <a:schemeClr val="accent1">
            <a:hueOff val="0"/>
            <a:satOff val="0"/>
            <a:lumOff val="0"/>
            <a:alphaOff val="0"/>
          </a:schemeClr>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COURTEOUS.</a:t>
          </a:r>
          <a:r>
            <a:rPr lang="en-US" sz="1000" b="0" i="0" kern="1200"/>
            <a:t> Be polite to everyone and always use good manners.</a:t>
          </a:r>
          <a:endParaRPr lang="en-US" sz="1000" kern="1200"/>
        </a:p>
      </dsp:txBody>
      <dsp:txXfrm>
        <a:off x="1949" y="1378195"/>
        <a:ext cx="1546995" cy="928197"/>
      </dsp:txXfrm>
    </dsp:sp>
    <dsp:sp modelId="{AA566105-C43E-44FC-97B9-709426139E30}">
      <dsp:nvSpPr>
        <dsp:cNvPr id="0" name=""/>
        <dsp:cNvSpPr/>
      </dsp:nvSpPr>
      <dsp:spPr>
        <a:xfrm>
          <a:off x="1703644" y="1378195"/>
          <a:ext cx="1546995" cy="928197"/>
        </a:xfrm>
        <a:prstGeom prst="rect">
          <a:avLst/>
        </a:prstGeom>
        <a:solidFill>
          <a:schemeClr val="accent1">
            <a:hueOff val="0"/>
            <a:satOff val="0"/>
            <a:lumOff val="0"/>
            <a:alphaOff val="0"/>
          </a:schemeClr>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KIND.</a:t>
          </a:r>
          <a:r>
            <a:rPr lang="en-US" sz="1000" b="0" i="0" kern="1200"/>
            <a:t> Treat others as you want to be treated. Never harm or kill any living thing without good reason.</a:t>
          </a:r>
          <a:endParaRPr lang="en-US" sz="1000" kern="1200"/>
        </a:p>
      </dsp:txBody>
      <dsp:txXfrm>
        <a:off x="1703644" y="1378195"/>
        <a:ext cx="1546995" cy="928197"/>
      </dsp:txXfrm>
    </dsp:sp>
    <dsp:sp modelId="{56C95D02-6242-45E8-9B01-0D47202C897F}">
      <dsp:nvSpPr>
        <dsp:cNvPr id="0" name=""/>
        <dsp:cNvSpPr/>
      </dsp:nvSpPr>
      <dsp:spPr>
        <a:xfrm>
          <a:off x="3405339" y="1378195"/>
          <a:ext cx="1546995" cy="9281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OBEDIENT.</a:t>
          </a:r>
          <a:r>
            <a:rPr lang="en-US" sz="1000" b="0" i="0" kern="1200"/>
            <a:t> Follow the rules of your family, school, and pack. Obey the laws of your community and country.</a:t>
          </a:r>
          <a:endParaRPr lang="en-US" sz="1000" kern="1200"/>
        </a:p>
      </dsp:txBody>
      <dsp:txXfrm>
        <a:off x="3405339" y="1378195"/>
        <a:ext cx="1546995" cy="928197"/>
      </dsp:txXfrm>
    </dsp:sp>
    <dsp:sp modelId="{DEF3F26B-E671-4796-AF7A-242470F69C00}">
      <dsp:nvSpPr>
        <dsp:cNvPr id="0" name=""/>
        <dsp:cNvSpPr/>
      </dsp:nvSpPr>
      <dsp:spPr>
        <a:xfrm>
          <a:off x="5107034" y="1378195"/>
          <a:ext cx="1546995" cy="9281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CHEERFUL.</a:t>
          </a:r>
          <a:r>
            <a:rPr lang="en-US" sz="1000" b="0" i="0" kern="1200"/>
            <a:t> Look for the bright side of life. Cheerfully do tasks that come your way. Try to help others be happy.</a:t>
          </a:r>
          <a:endParaRPr lang="en-US" sz="1000" kern="1200"/>
        </a:p>
      </dsp:txBody>
      <dsp:txXfrm>
        <a:off x="5107034" y="1378195"/>
        <a:ext cx="1546995" cy="928197"/>
      </dsp:txXfrm>
    </dsp:sp>
    <dsp:sp modelId="{D77675B9-8DF0-483F-90B0-5B6D12D8BED5}">
      <dsp:nvSpPr>
        <dsp:cNvPr id="0" name=""/>
        <dsp:cNvSpPr/>
      </dsp:nvSpPr>
      <dsp:spPr>
        <a:xfrm>
          <a:off x="1949" y="2461092"/>
          <a:ext cx="1546995" cy="9281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THRIFTY.</a:t>
          </a:r>
          <a:r>
            <a:rPr lang="en-US" sz="1000" b="0" i="0" kern="1200"/>
            <a:t> Work to pay your own way. Try not to be wasteful. Use time, food, supplies, and natural resources wisely.</a:t>
          </a:r>
          <a:endParaRPr lang="en-US" sz="1000" kern="1200"/>
        </a:p>
      </dsp:txBody>
      <dsp:txXfrm>
        <a:off x="1949" y="2461092"/>
        <a:ext cx="1546995" cy="928197"/>
      </dsp:txXfrm>
    </dsp:sp>
    <dsp:sp modelId="{81F79A03-4122-49D8-BDC9-1BBC82077462}">
      <dsp:nvSpPr>
        <dsp:cNvPr id="0" name=""/>
        <dsp:cNvSpPr/>
      </dsp:nvSpPr>
      <dsp:spPr>
        <a:xfrm>
          <a:off x="1703644" y="2461092"/>
          <a:ext cx="1546995" cy="9281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BRAVE.</a:t>
          </a:r>
          <a:r>
            <a:rPr lang="en-US" sz="1000" b="0" i="0" kern="1200"/>
            <a:t> Face difficult situations even when you feel afraid. Do what you think is right despite what others might be doing or saying.</a:t>
          </a:r>
          <a:endParaRPr lang="en-US" sz="1000" kern="1200"/>
        </a:p>
      </dsp:txBody>
      <dsp:txXfrm>
        <a:off x="1703644" y="2461092"/>
        <a:ext cx="1546995" cy="928197"/>
      </dsp:txXfrm>
    </dsp:sp>
    <dsp:sp modelId="{E5BE7DCE-9577-46FC-8614-DBF74C773257}">
      <dsp:nvSpPr>
        <dsp:cNvPr id="0" name=""/>
        <dsp:cNvSpPr/>
      </dsp:nvSpPr>
      <dsp:spPr>
        <a:xfrm>
          <a:off x="3405339" y="2461092"/>
          <a:ext cx="1546995" cy="9281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CLEAN.</a:t>
          </a:r>
          <a:r>
            <a:rPr lang="en-US" sz="1000" b="0" i="0" kern="1200"/>
            <a:t> Keep your body and mind fit. Help keep your home and community clean.</a:t>
          </a:r>
          <a:endParaRPr lang="en-US" sz="1000" kern="1200"/>
        </a:p>
      </dsp:txBody>
      <dsp:txXfrm>
        <a:off x="3405339" y="2461092"/>
        <a:ext cx="1546995" cy="928197"/>
      </dsp:txXfrm>
    </dsp:sp>
    <dsp:sp modelId="{B5832697-48CF-4765-BD93-C50360918587}">
      <dsp:nvSpPr>
        <dsp:cNvPr id="0" name=""/>
        <dsp:cNvSpPr/>
      </dsp:nvSpPr>
      <dsp:spPr>
        <a:xfrm>
          <a:off x="5107034" y="2461092"/>
          <a:ext cx="1546995" cy="9281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a:t>REVERENT.</a:t>
          </a:r>
          <a:r>
            <a:rPr lang="en-US" sz="1000" b="0" i="0" kern="1200"/>
            <a:t> Be reverent toward God. Be faithful in your religious duties. Respect the beliefs of others.</a:t>
          </a:r>
          <a:endParaRPr lang="en-US" sz="1000" kern="1200"/>
        </a:p>
      </dsp:txBody>
      <dsp:txXfrm>
        <a:off x="5107034" y="2461092"/>
        <a:ext cx="1546995" cy="928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93FBC-27E8-4A06-9D32-18984A6E5BB5}">
      <dsp:nvSpPr>
        <dsp:cNvPr id="0" name=""/>
        <dsp:cNvSpPr/>
      </dsp:nvSpPr>
      <dsp:spPr>
        <a:xfrm>
          <a:off x="1283"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1B5AFF-D40E-4FF7-829A-28E0BCE6FED8}">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Neurodiversity refers to the idea that variations in brain functioning, such as autism, ADHD, dyslexia, and other neurological differences, are natural and part of human diversity. Under the ADA, many of these neurological conditions can be considered disabilities if they substantially limit one or more major life activities, such as learning, working, or social interactions.</a:t>
          </a:r>
        </a:p>
      </dsp:txBody>
      <dsp:txXfrm>
        <a:off x="585701" y="1066737"/>
        <a:ext cx="4337991" cy="2693452"/>
      </dsp:txXfrm>
    </dsp:sp>
    <dsp:sp modelId="{957F9B4B-9F29-41A6-A8B3-B02CA0FE5E4B}">
      <dsp:nvSpPr>
        <dsp:cNvPr id="0" name=""/>
        <dsp:cNvSpPr/>
      </dsp:nvSpPr>
      <dsp:spPr>
        <a:xfrm>
          <a:off x="5508110"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54F263-576D-46CB-82C3-7636A2AF27BA}">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ADA is designed to protect individuals with disabilities from discrimination and ensure they have equal access to employment, public services, and accommodations. Since conditions like autism, ADHD, and other neurodivergent conditions can affect someone's ability to perform certain activities or interact in certain environments, people with these conditions are often entitled to reasonable accommodations under the ADA. These accommodations could include things like modified work environments, flexible schedules, or assistive technology to help with communication.</a:t>
          </a:r>
        </a:p>
      </dsp:txBody>
      <dsp:txXfrm>
        <a:off x="6092527" y="1066737"/>
        <a:ext cx="4337991" cy="2693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FDF7-DF8C-4B81-B6C2-4FC24BE69677}">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93A27-B018-4000-AC95-6529755D09D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5C09E-FF30-4286-8C3F-A50A1FB92B9B}">
      <dsp:nvSpPr>
        <dsp:cNvPr id="0" name=""/>
        <dsp:cNvSpPr/>
      </dsp:nvSpPr>
      <dsp:spPr>
        <a:xfrm>
          <a:off x="1507738" y="66644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55650">
            <a:lnSpc>
              <a:spcPct val="100000"/>
            </a:lnSpc>
            <a:spcBef>
              <a:spcPct val="0"/>
            </a:spcBef>
            <a:spcAft>
              <a:spcPct val="35000"/>
            </a:spcAft>
            <a:buNone/>
          </a:pPr>
          <a:r>
            <a:rPr lang="en-US" sz="1700" b="0" i="0" kern="1200"/>
            <a:t>The Boy Scouts of America promotes a culture where each youth, volunteer, and employee feels a sense of belonging and builds communities where every person feels respected and valued.</a:t>
          </a:r>
          <a:endParaRPr lang="en-US" sz="1700" kern="1200"/>
        </a:p>
      </dsp:txBody>
      <dsp:txXfrm>
        <a:off x="1507738" y="666442"/>
        <a:ext cx="9007861" cy="1305401"/>
      </dsp:txXfrm>
    </dsp:sp>
    <dsp:sp modelId="{29A27B32-7E5D-49A8-B480-4FDE57F294F2}">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1EE6C-FAA6-41B1-A72F-6589BEAD9EEB}">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0B17E-468A-41DA-B506-F9396B8394A2}">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55650">
            <a:lnSpc>
              <a:spcPct val="100000"/>
            </a:lnSpc>
            <a:spcBef>
              <a:spcPct val="0"/>
            </a:spcBef>
            <a:spcAft>
              <a:spcPct val="35000"/>
            </a:spcAft>
            <a:buNone/>
          </a:pPr>
          <a:r>
            <a:rPr lang="en-US" sz="1700" b="0" i="0" kern="1200"/>
            <a:t>Leading by example and encouraging each other to live by the values expressed by the Scout Oath and Scout Law, we welcome families of all backgrounds to help prepare young people to serve as successful members and leaders of our nation’s increasingly diverse communities.</a:t>
          </a:r>
          <a:endParaRPr lang="en-US" sz="1700" kern="120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0ACA370-CE0C-425F-B28D-A6F208016E88}" type="datetimeFigureOut">
              <a:rPr lang="en-US" smtClean="0"/>
              <a:t>2/23/2025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62FACEF-DDC8-48DB-9570-98EE37D6CE73}" type="slidenum">
              <a:rPr lang="en-US" smtClean="0"/>
              <a:t>‹#›</a:t>
            </a:fld>
            <a:endParaRPr lang="en-US"/>
          </a:p>
        </p:txBody>
      </p:sp>
    </p:spTree>
    <p:extLst>
      <p:ext uri="{BB962C8B-B14F-4D97-AF65-F5344CB8AC3E}">
        <p14:creationId xmlns:p14="http://schemas.microsoft.com/office/powerpoint/2010/main" val="402513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ilestore.scouting.org/filestore/pdf/512-936_WB.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i="1" dirty="0"/>
              <a:t>“Prevalence of neurodevelopmental disorders among US children and adolescents in 2019 and 2020” Frontiers in Psychology, 2022; 13 997648</a:t>
            </a:r>
          </a:p>
          <a:p>
            <a:pPr defTabSz="942289">
              <a:defRPr/>
            </a:pPr>
            <a:endParaRPr lang="en-US" b="1" dirty="0"/>
          </a:p>
          <a:p>
            <a:pPr defTabSz="942289">
              <a:defRPr/>
            </a:pPr>
            <a:r>
              <a:rPr lang="en-US" b="1" dirty="0"/>
              <a:t>Attention Deficit/Hyperactivity Disorder (ADD/ ADHD</a:t>
            </a:r>
            <a:r>
              <a:rPr lang="en-US" dirty="0"/>
              <a:t>)—A neurobiological disability characterized by inappropriate degrees of inattention, hyperactivity, and/or impulsivity.</a:t>
            </a:r>
          </a:p>
          <a:p>
            <a:pPr defTabSz="942289">
              <a:defRPr/>
            </a:pPr>
            <a:r>
              <a:rPr lang="en-US" b="1" dirty="0"/>
              <a:t>Autism Spectrum Disorder </a:t>
            </a:r>
            <a:r>
              <a:rPr lang="en-US" dirty="0"/>
              <a:t>– several definitions, </a:t>
            </a:r>
            <a:r>
              <a:rPr lang="en-US" dirty="0" err="1"/>
              <a:t>eg</a:t>
            </a:r>
            <a:r>
              <a:rPr lang="en-US" dirty="0"/>
              <a:t>, American Association on Intellectual and Developmental Disabilities (AAIDD), WHO</a:t>
            </a:r>
          </a:p>
          <a:p>
            <a:pPr defTabSz="942289">
              <a:defRPr/>
            </a:pPr>
            <a:r>
              <a:rPr lang="en-US" b="1" dirty="0"/>
              <a:t>Intellectual Disorder</a:t>
            </a:r>
            <a:r>
              <a:rPr lang="en-US" dirty="0"/>
              <a:t> – several definitions, </a:t>
            </a:r>
            <a:r>
              <a:rPr lang="en-US" dirty="0" err="1"/>
              <a:t>e.g</a:t>
            </a:r>
            <a:r>
              <a:rPr lang="en-US" dirty="0"/>
              <a:t>, American Association on Intellectual and Developmental Disabilities (AAIDD), WHO</a:t>
            </a:r>
          </a:p>
          <a:p>
            <a:r>
              <a:rPr lang="en-US" b="1" dirty="0"/>
              <a:t>Learning Disability </a:t>
            </a:r>
            <a:r>
              <a:rPr lang="en-US" b="0" dirty="0"/>
              <a:t>- United States: IDEA (Individuals with Disabilities Education Act) definition: A disorder in one or more of the basic psychological processes involved in understanding or in using language, spoken or written, which may manifest itself in the imperfect ability to listen, think, speak, read, write, spell, or to do mathematical calculations. This includes conditions such as: Dyslexia (reading difficulties), Dysgraphia (writing difficulties), Dyscalculia (math difficulties), Auditory and Visual Processing Disorders</a:t>
            </a:r>
          </a:p>
          <a:p>
            <a:pPr defTabSz="942289">
              <a:defRPr/>
            </a:pPr>
            <a:endParaRPr lang="en-US" dirty="0"/>
          </a:p>
        </p:txBody>
      </p:sp>
      <p:sp>
        <p:nvSpPr>
          <p:cNvPr id="4" name="Slide Number Placeholder 3"/>
          <p:cNvSpPr>
            <a:spLocks noGrp="1"/>
          </p:cNvSpPr>
          <p:nvPr>
            <p:ph type="sldNum" sz="quarter" idx="5"/>
          </p:nvPr>
        </p:nvSpPr>
        <p:spPr/>
        <p:txBody>
          <a:bodyPr/>
          <a:lstStyle/>
          <a:p>
            <a:fld id="{462FACEF-DDC8-48DB-9570-98EE37D6CE73}" type="slidenum">
              <a:rPr lang="en-US" smtClean="0"/>
              <a:t>3</a:t>
            </a:fld>
            <a:endParaRPr lang="en-US"/>
          </a:p>
        </p:txBody>
      </p:sp>
    </p:spTree>
    <p:extLst>
      <p:ext uri="{BB962C8B-B14F-4D97-AF65-F5344CB8AC3E}">
        <p14:creationId xmlns:p14="http://schemas.microsoft.com/office/powerpoint/2010/main" val="191571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Attention and Focus</a:t>
            </a:r>
            <a:r>
              <a:rPr lang="en-US" dirty="0"/>
              <a:t>: The first 6 seconds activate the prefrontal cortex and reticular activating system (RAS), directing focus and signaling to the brain that the conversation is important, increasing dopamine release to sustain engagement.</a:t>
            </a:r>
          </a:p>
          <a:p>
            <a:r>
              <a:rPr lang="en-US" b="1" dirty="0"/>
              <a:t>Empathy and Emotional Connection</a:t>
            </a:r>
            <a:r>
              <a:rPr lang="en-US" dirty="0"/>
              <a:t>: Listening attentively engages the mirror neuron system and limbic system, fostering emotional resonance and empathy, which helps build social bonds and trust.</a:t>
            </a:r>
          </a:p>
          <a:p>
            <a:r>
              <a:rPr lang="en-US" b="1" dirty="0"/>
              <a:t>Memory Encoding</a:t>
            </a:r>
            <a:r>
              <a:rPr lang="en-US" dirty="0"/>
              <a:t>: The hippocampus and prefrontal cortex begin encoding information into short-term memory during these initial moments, improving retention and preventing information loss.</a:t>
            </a:r>
          </a:p>
          <a:p>
            <a:r>
              <a:rPr lang="en-US" b="1" dirty="0"/>
              <a:t>Reducing Cognitive Bias</a:t>
            </a:r>
            <a:r>
              <a:rPr lang="en-US" dirty="0"/>
              <a:t>: Focused listening in the first few seconds overrides biases like selective listening or snap judgments, promoting open-mindedness and thoughtful responses.</a:t>
            </a:r>
          </a:p>
          <a:p>
            <a:endParaRPr lang="en-US" dirty="0"/>
          </a:p>
        </p:txBody>
      </p:sp>
      <p:sp>
        <p:nvSpPr>
          <p:cNvPr id="4" name="Slide Number Placeholder 3"/>
          <p:cNvSpPr>
            <a:spLocks noGrp="1"/>
          </p:cNvSpPr>
          <p:nvPr>
            <p:ph type="sldNum" sz="quarter" idx="5"/>
          </p:nvPr>
        </p:nvSpPr>
        <p:spPr/>
        <p:txBody>
          <a:bodyPr/>
          <a:lstStyle/>
          <a:p>
            <a:fld id="{462FACEF-DDC8-48DB-9570-98EE37D6CE73}" type="slidenum">
              <a:rPr lang="en-US" smtClean="0"/>
              <a:t>8</a:t>
            </a:fld>
            <a:endParaRPr lang="en-US"/>
          </a:p>
        </p:txBody>
      </p:sp>
    </p:spTree>
    <p:extLst>
      <p:ext uri="{BB962C8B-B14F-4D97-AF65-F5344CB8AC3E}">
        <p14:creationId xmlns:p14="http://schemas.microsoft.com/office/powerpoint/2010/main" val="276945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0" i="0" dirty="0">
                <a:solidFill>
                  <a:srgbClr val="707070"/>
                </a:solidFill>
                <a:effectLst/>
                <a:latin typeface="Roboto" panose="02000000000000000000" pitchFamily="2" charset="0"/>
              </a:rPr>
              <a:t>The </a:t>
            </a:r>
            <a:r>
              <a:rPr lang="en-US" b="0" i="0" u="none" strike="noStrike" dirty="0">
                <a:solidFill>
                  <a:srgbClr val="EF4923"/>
                </a:solidFill>
                <a:effectLst/>
                <a:latin typeface="Roboto" panose="02000000000000000000" pitchFamily="2" charset="0"/>
                <a:hlinkClick r:id="rId3"/>
              </a:rPr>
              <a:t>Individual Scout Advancement Plan (ISAP), No. 512-936</a:t>
            </a:r>
            <a:r>
              <a:rPr lang="en-US" b="0" i="0" dirty="0">
                <a:solidFill>
                  <a:srgbClr val="707070"/>
                </a:solidFill>
                <a:effectLst/>
                <a:latin typeface="Roboto" panose="02000000000000000000" pitchFamily="2" charset="0"/>
              </a:rPr>
              <a:t> is similar to an Individual Education Plan (IEP), which is used in schools to establish a student’s special education eligibility. It can also help plan an approach for the education of a student who has disabilities that preclude his or her full participation in a typical curriculum. An ISAP is specific to each Scout and is usually prepared in a cooperative effort between parents, Scout leaders and a healthcare professional. The objective of an ISAP is to chart a course through the advancement program that helps a Scout or Venturer with disabilities achieve as much as any limitations will allow, and to facilitate applications for alternative requirements, merit badges and registration beyond the age of eligibility, as appropriate.</a:t>
            </a:r>
          </a:p>
        </p:txBody>
      </p:sp>
      <p:sp>
        <p:nvSpPr>
          <p:cNvPr id="4" name="Slide Number Placeholder 3"/>
          <p:cNvSpPr>
            <a:spLocks noGrp="1"/>
          </p:cNvSpPr>
          <p:nvPr>
            <p:ph type="sldNum" sz="quarter" idx="5"/>
          </p:nvPr>
        </p:nvSpPr>
        <p:spPr/>
        <p:txBody>
          <a:bodyPr/>
          <a:lstStyle/>
          <a:p>
            <a:fld id="{462FACEF-DDC8-48DB-9570-98EE37D6CE73}" type="slidenum">
              <a:rPr lang="en-US" smtClean="0"/>
              <a:t>14</a:t>
            </a:fld>
            <a:endParaRPr lang="en-US"/>
          </a:p>
        </p:txBody>
      </p:sp>
    </p:spTree>
    <p:extLst>
      <p:ext uri="{BB962C8B-B14F-4D97-AF65-F5344CB8AC3E}">
        <p14:creationId xmlns:p14="http://schemas.microsoft.com/office/powerpoint/2010/main" val="143348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00594-7E6D-AE61-7004-B5822A8D25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21B077-7228-91C1-277B-96B1C1394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1050A-B961-D9DD-D41B-20A98E21E8ED}"/>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5" name="Footer Placeholder 4">
            <a:extLst>
              <a:ext uri="{FF2B5EF4-FFF2-40B4-BE49-F238E27FC236}">
                <a16:creationId xmlns:a16="http://schemas.microsoft.com/office/drawing/2014/main" id="{98775C7C-DE37-E601-01F4-8E60B0757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1DC08-D0F2-EAC0-A845-FC5F7D2B16D5}"/>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182003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6F2B-8798-2B47-4B3D-446B095860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704C41-F47F-D0D4-5306-4C6101BE8C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9FA3C-184F-DC63-14AD-8BA46ECEDEA8}"/>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5" name="Footer Placeholder 4">
            <a:extLst>
              <a:ext uri="{FF2B5EF4-FFF2-40B4-BE49-F238E27FC236}">
                <a16:creationId xmlns:a16="http://schemas.microsoft.com/office/drawing/2014/main" id="{69B2EC5F-2997-F0E7-16D1-4C751DC5B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3D756-304A-52D1-43E7-576E49029313}"/>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349737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EA133-FD6F-ECA8-3EA7-B18A11E7B5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C29E17-569B-E1D5-97EA-1E438A603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79991-B101-F134-192B-D02C3850E4DB}"/>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5" name="Footer Placeholder 4">
            <a:extLst>
              <a:ext uri="{FF2B5EF4-FFF2-40B4-BE49-F238E27FC236}">
                <a16:creationId xmlns:a16="http://schemas.microsoft.com/office/drawing/2014/main" id="{F482D15D-A538-5564-56AD-2B62A1062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6F8C1-0BF9-0725-A28F-FAD9E043A92E}"/>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317282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B147-5216-66AB-366A-B05D4D350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DE7C1-DAE9-DDFA-2546-762A279DCA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8FC29-2C81-96E4-403F-53A1BCF25742}"/>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5" name="Footer Placeholder 4">
            <a:extLst>
              <a:ext uri="{FF2B5EF4-FFF2-40B4-BE49-F238E27FC236}">
                <a16:creationId xmlns:a16="http://schemas.microsoft.com/office/drawing/2014/main" id="{4396E344-81B1-6B62-354F-B53800A70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0BCA0-08EA-6168-4066-59597A67DDBF}"/>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324431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A6CC-1BEC-C9EC-57D7-9FAD651972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01A102-2F4C-D396-FAD8-BAA618DFE1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6F0F0F-A08B-D87B-D2F3-9944576779DA}"/>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5" name="Footer Placeholder 4">
            <a:extLst>
              <a:ext uri="{FF2B5EF4-FFF2-40B4-BE49-F238E27FC236}">
                <a16:creationId xmlns:a16="http://schemas.microsoft.com/office/drawing/2014/main" id="{5EA68852-9704-CF84-AC6D-48D8834DA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7830B-4F0E-EB55-10AA-833823690B11}"/>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312293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C436-9F25-0E53-B80A-C8B192F1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046833-0668-BB70-3D42-8294B3AB02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D182F-F763-6647-9B49-689EF41410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1FDF1C-BD36-9D8A-793C-8195D3ECCA6B}"/>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6" name="Footer Placeholder 5">
            <a:extLst>
              <a:ext uri="{FF2B5EF4-FFF2-40B4-BE49-F238E27FC236}">
                <a16:creationId xmlns:a16="http://schemas.microsoft.com/office/drawing/2014/main" id="{18A15C5B-91D0-92BF-693D-AABFCA6BD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E8A32-2F83-D7A8-9116-74FBDC08FCD5}"/>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207062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6F62-D45C-F092-592D-A059BFB170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C81BD1-CA5B-F9CD-E4B3-1DEC6D7BE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3BB64C-66E3-3BCA-16AC-17B3A650C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1FC0B5-0E9B-A1E2-72EB-0281D2058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0BEF9-666B-61C6-A329-987CF603C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C4C69F-B936-6678-270A-4B20D5D73A74}"/>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8" name="Footer Placeholder 7">
            <a:extLst>
              <a:ext uri="{FF2B5EF4-FFF2-40B4-BE49-F238E27FC236}">
                <a16:creationId xmlns:a16="http://schemas.microsoft.com/office/drawing/2014/main" id="{AB2AD632-A3B6-21B4-8631-E77636810B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E63292-D4F4-FEF4-CCD0-D40A9C926F1A}"/>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47929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FD3B-F630-FCF2-CA46-9EC15728A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EC7DF1-08A6-9602-14DE-38CF131E194E}"/>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4" name="Footer Placeholder 3">
            <a:extLst>
              <a:ext uri="{FF2B5EF4-FFF2-40B4-BE49-F238E27FC236}">
                <a16:creationId xmlns:a16="http://schemas.microsoft.com/office/drawing/2014/main" id="{8B3C6A2C-13CF-7B6C-3497-5B933E7E42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5BC761-9E62-E042-D5D9-EC2F0E4BE14B}"/>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166386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EBD31-CD43-C678-CB00-ECB7D8BFF046}"/>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3" name="Footer Placeholder 2">
            <a:extLst>
              <a:ext uri="{FF2B5EF4-FFF2-40B4-BE49-F238E27FC236}">
                <a16:creationId xmlns:a16="http://schemas.microsoft.com/office/drawing/2014/main" id="{8A796F27-8E07-F7AC-FEE9-28E778C31E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2CDA45-747D-BEA5-297C-37EA50BA4BA8}"/>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31441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7706-7EC6-8CF5-1DBE-39082D54A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E499B9-7B29-256E-815D-2E6F6575D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B31D43-B776-633C-6BDB-BE327AFAF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B3F8A-F515-7AA8-4A93-7FB0948BFEE2}"/>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6" name="Footer Placeholder 5">
            <a:extLst>
              <a:ext uri="{FF2B5EF4-FFF2-40B4-BE49-F238E27FC236}">
                <a16:creationId xmlns:a16="http://schemas.microsoft.com/office/drawing/2014/main" id="{0AFDD197-8FE9-BD84-2FE4-70E48A23B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70D4E-BF7C-66AD-44F9-07B81E9B705A}"/>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25057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3719-8409-0453-748B-8D9183B84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D63D4-07BB-FFB0-28CE-A51BEB9CE0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4B5E81-680C-6187-06BA-B751BD9E9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8D804-EF9B-01E5-535B-8A08A00CDB35}"/>
              </a:ext>
            </a:extLst>
          </p:cNvPr>
          <p:cNvSpPr>
            <a:spLocks noGrp="1"/>
          </p:cNvSpPr>
          <p:nvPr>
            <p:ph type="dt" sz="half" idx="10"/>
          </p:nvPr>
        </p:nvSpPr>
        <p:spPr/>
        <p:txBody>
          <a:bodyPr/>
          <a:lstStyle/>
          <a:p>
            <a:fld id="{552A3CEE-710E-4705-AA0B-1F353ED0459C}" type="datetimeFigureOut">
              <a:rPr lang="en-US" smtClean="0"/>
              <a:t>2/23/2025</a:t>
            </a:fld>
            <a:endParaRPr lang="en-US"/>
          </a:p>
        </p:txBody>
      </p:sp>
      <p:sp>
        <p:nvSpPr>
          <p:cNvPr id="6" name="Footer Placeholder 5">
            <a:extLst>
              <a:ext uri="{FF2B5EF4-FFF2-40B4-BE49-F238E27FC236}">
                <a16:creationId xmlns:a16="http://schemas.microsoft.com/office/drawing/2014/main" id="{71F9BA95-6CB3-4CB7-4FD7-93B242EAA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279A4-FCF2-251D-72EF-91F5C61824FA}"/>
              </a:ext>
            </a:extLst>
          </p:cNvPr>
          <p:cNvSpPr>
            <a:spLocks noGrp="1"/>
          </p:cNvSpPr>
          <p:nvPr>
            <p:ph type="sldNum" sz="quarter" idx="12"/>
          </p:nvPr>
        </p:nvSpPr>
        <p:spPr/>
        <p:txBody>
          <a:bodyPr/>
          <a:lstStyle/>
          <a:p>
            <a:fld id="{9652234A-5433-4164-BFE2-070C11A304BC}" type="slidenum">
              <a:rPr lang="en-US" smtClean="0"/>
              <a:t>‹#›</a:t>
            </a:fld>
            <a:endParaRPr lang="en-US"/>
          </a:p>
        </p:txBody>
      </p:sp>
    </p:spTree>
    <p:extLst>
      <p:ext uri="{BB962C8B-B14F-4D97-AF65-F5344CB8AC3E}">
        <p14:creationId xmlns:p14="http://schemas.microsoft.com/office/powerpoint/2010/main" val="400875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5DA27-2636-C9F2-83F9-04EBC795E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CED4CE-2803-6816-E3CB-68FB95FB1E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84F04-A456-B7C5-D078-0FCF90513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2A3CEE-710E-4705-AA0B-1F353ED0459C}" type="datetimeFigureOut">
              <a:rPr lang="en-US" smtClean="0"/>
              <a:t>2/23/2025</a:t>
            </a:fld>
            <a:endParaRPr lang="en-US"/>
          </a:p>
        </p:txBody>
      </p:sp>
      <p:sp>
        <p:nvSpPr>
          <p:cNvPr id="5" name="Footer Placeholder 4">
            <a:extLst>
              <a:ext uri="{FF2B5EF4-FFF2-40B4-BE49-F238E27FC236}">
                <a16:creationId xmlns:a16="http://schemas.microsoft.com/office/drawing/2014/main" id="{3868741E-5D39-32CA-6F96-2A0DB16B0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97A3AC-1CC8-F940-3934-67BBC6332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52234A-5433-4164-BFE2-070C11A304BC}" type="slidenum">
              <a:rPr lang="en-US" smtClean="0"/>
              <a:t>‹#›</a:t>
            </a:fld>
            <a:endParaRPr lang="en-US"/>
          </a:p>
        </p:txBody>
      </p:sp>
    </p:spTree>
    <p:extLst>
      <p:ext uri="{BB962C8B-B14F-4D97-AF65-F5344CB8AC3E}">
        <p14:creationId xmlns:p14="http://schemas.microsoft.com/office/powerpoint/2010/main" val="180418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fgreer@verizon.net" TargetMode="External"/><Relationship Id="rId7" Type="http://schemas.openxmlformats.org/officeDocument/2006/relationships/image" Target="../media/image20.svg"/><Relationship Id="rId2" Type="http://schemas.openxmlformats.org/officeDocument/2006/relationships/hyperlink" Target="https://www.scouting.org/resources/disabilities-awareness/"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hyperlink" Target="https://www.bsacac.org/resources/special-need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jpeg"/><Relationship Id="rId4" Type="http://schemas.openxmlformats.org/officeDocument/2006/relationships/diagramQuickStyle" Target="../diagrams/quickStyle3.xml"/><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9.png"/><Relationship Id="rId7" Type="http://schemas.openxmlformats.org/officeDocument/2006/relationships/diagramLayout" Target="../diagrams/layout4.xml"/><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Data" Target="../diagrams/data4.xml"/><Relationship Id="rId11" Type="http://schemas.openxmlformats.org/officeDocument/2006/relationships/image" Target="../media/image12.png"/><Relationship Id="rId5" Type="http://schemas.openxmlformats.org/officeDocument/2006/relationships/image" Target="../media/image11.jpg"/><Relationship Id="rId10" Type="http://schemas.microsoft.com/office/2007/relationships/diagramDrawing" Target="../diagrams/drawing4.xml"/><Relationship Id="rId4" Type="http://schemas.openxmlformats.org/officeDocument/2006/relationships/image" Target="../media/image10.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34160-4B2C-BFD3-9B4B-74C326340E6C}"/>
              </a:ext>
            </a:extLst>
          </p:cNvPr>
          <p:cNvSpPr>
            <a:spLocks noGrp="1"/>
          </p:cNvSpPr>
          <p:nvPr>
            <p:ph type="ctrTitle"/>
          </p:nvPr>
        </p:nvSpPr>
        <p:spPr>
          <a:xfrm>
            <a:off x="879620" y="1471351"/>
            <a:ext cx="7108911" cy="4016621"/>
          </a:xfrm>
        </p:spPr>
        <p:txBody>
          <a:bodyPr anchor="ctr">
            <a:normAutofit/>
          </a:bodyPr>
          <a:lstStyle/>
          <a:p>
            <a:pPr algn="l"/>
            <a:r>
              <a:rPr lang="en-US" sz="6600"/>
              <a:t>Neurodiversity and Scouting</a:t>
            </a:r>
          </a:p>
        </p:txBody>
      </p:sp>
      <p:sp>
        <p:nvSpPr>
          <p:cNvPr id="3" name="Subtitle 2">
            <a:extLst>
              <a:ext uri="{FF2B5EF4-FFF2-40B4-BE49-F238E27FC236}">
                <a16:creationId xmlns:a16="http://schemas.microsoft.com/office/drawing/2014/main" id="{690738DF-57FC-7B3F-FD3B-CC6562977DEF}"/>
              </a:ext>
            </a:extLst>
          </p:cNvPr>
          <p:cNvSpPr>
            <a:spLocks noGrp="1"/>
          </p:cNvSpPr>
          <p:nvPr>
            <p:ph type="subTitle" idx="1"/>
          </p:nvPr>
        </p:nvSpPr>
        <p:spPr>
          <a:xfrm>
            <a:off x="8803178" y="1845264"/>
            <a:ext cx="3243510" cy="3268794"/>
          </a:xfrm>
        </p:spPr>
        <p:txBody>
          <a:bodyPr anchor="ctr">
            <a:normAutofit/>
          </a:bodyPr>
          <a:lstStyle/>
          <a:p>
            <a:pPr algn="l"/>
            <a:r>
              <a:rPr lang="en-US" sz="2200" dirty="0"/>
              <a:t>Janet M. Griffiths, PhD</a:t>
            </a:r>
          </a:p>
          <a:p>
            <a:pPr algn="l"/>
            <a:r>
              <a:rPr lang="en-US" sz="2200" dirty="0"/>
              <a:t>Instructor</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oy Scouts of America | Prepared. For Life.™">
            <a:extLst>
              <a:ext uri="{FF2B5EF4-FFF2-40B4-BE49-F238E27FC236}">
                <a16:creationId xmlns:a16="http://schemas.microsoft.com/office/drawing/2014/main" id="{73C169A9-87BB-B907-7D49-AAE269220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014" y="4088226"/>
            <a:ext cx="1020561" cy="95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3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85056A4-0BC8-093B-280D-9C4FBFE487BB}"/>
              </a:ext>
            </a:extLst>
          </p:cNvPr>
          <p:cNvSpPr>
            <a:spLocks noGrp="1"/>
          </p:cNvSpPr>
          <p:nvPr>
            <p:ph type="title"/>
          </p:nvPr>
        </p:nvSpPr>
        <p:spPr>
          <a:xfrm>
            <a:off x="838200" y="365125"/>
            <a:ext cx="6800273" cy="1325563"/>
          </a:xfrm>
        </p:spPr>
        <p:txBody>
          <a:bodyPr>
            <a:normAutofit/>
          </a:bodyPr>
          <a:lstStyle/>
          <a:p>
            <a:r>
              <a:rPr lang="en-US" sz="3200" dirty="0"/>
              <a:t>3. Individual Scout Advancement Plan</a:t>
            </a:r>
          </a:p>
        </p:txBody>
      </p:sp>
      <p:sp>
        <p:nvSpPr>
          <p:cNvPr id="3" name="Content Placeholder 2">
            <a:extLst>
              <a:ext uri="{FF2B5EF4-FFF2-40B4-BE49-F238E27FC236}">
                <a16:creationId xmlns:a16="http://schemas.microsoft.com/office/drawing/2014/main" id="{0304125B-DF68-5FA6-579A-8A94C48386D2}"/>
              </a:ext>
            </a:extLst>
          </p:cNvPr>
          <p:cNvSpPr>
            <a:spLocks noGrp="1"/>
          </p:cNvSpPr>
          <p:nvPr>
            <p:ph idx="1"/>
          </p:nvPr>
        </p:nvSpPr>
        <p:spPr>
          <a:xfrm>
            <a:off x="838200" y="1825625"/>
            <a:ext cx="5393361" cy="4351338"/>
          </a:xfrm>
        </p:spPr>
        <p:txBody>
          <a:bodyPr>
            <a:normAutofit/>
          </a:bodyPr>
          <a:lstStyle/>
          <a:p>
            <a:r>
              <a:rPr lang="en-US" b="0" i="0" u="none" strike="noStrike" dirty="0">
                <a:effectLst/>
                <a:latin typeface="Calisto MT" panose="02040603050505030304" pitchFamily="18" charset="0"/>
              </a:rPr>
              <a:t>Individual Scout Advancement Plan (ISAP), </a:t>
            </a:r>
            <a:r>
              <a:rPr lang="en-US" dirty="0">
                <a:latin typeface="Calisto MT" panose="02040603050505030304" pitchFamily="18" charset="0"/>
              </a:rPr>
              <a:t>Form </a:t>
            </a:r>
            <a:r>
              <a:rPr lang="en-US" b="0" i="0" u="none" strike="noStrike" dirty="0">
                <a:effectLst/>
                <a:latin typeface="Calisto MT" panose="02040603050505030304" pitchFamily="18" charset="0"/>
              </a:rPr>
              <a:t>512-936</a:t>
            </a:r>
            <a:r>
              <a:rPr lang="en-US" b="0" i="0" dirty="0">
                <a:effectLst/>
                <a:latin typeface="Calisto MT" panose="02040603050505030304" pitchFamily="18" charset="0"/>
              </a:rPr>
              <a:t> </a:t>
            </a:r>
          </a:p>
          <a:p>
            <a:pPr lvl="1"/>
            <a:r>
              <a:rPr lang="en-US" dirty="0">
                <a:latin typeface="Calisto MT" panose="02040603050505030304" pitchFamily="18" charset="0"/>
              </a:rPr>
              <a:t>Similar to a school IEP</a:t>
            </a:r>
          </a:p>
          <a:p>
            <a:pPr marL="457200" lvl="1" indent="0">
              <a:buNone/>
            </a:pPr>
            <a:endParaRPr lang="en-US" dirty="0">
              <a:latin typeface="Calisto MT" panose="02040603050505030304" pitchFamily="18" charset="0"/>
            </a:endParaRPr>
          </a:p>
          <a:p>
            <a:pPr marL="231775" indent="-231775">
              <a:spcBef>
                <a:spcPts val="0"/>
              </a:spcBef>
              <a:spcAft>
                <a:spcPts val="800"/>
              </a:spcAft>
            </a:pPr>
            <a:r>
              <a:rPr lang="en-US" dirty="0">
                <a:latin typeface="Calisto MT" panose="02040603050505030304" pitchFamily="18" charset="0"/>
              </a:rPr>
              <a:t>Application for alternative Eagle Merit Badges, Form 512-730</a:t>
            </a:r>
          </a:p>
          <a:p>
            <a:pPr marL="231775" indent="-231775">
              <a:spcBef>
                <a:spcPts val="0"/>
              </a:spcBef>
              <a:spcAft>
                <a:spcPts val="800"/>
              </a:spcAft>
            </a:pPr>
            <a:r>
              <a:rPr lang="en-US" dirty="0">
                <a:latin typeface="Calisto MT" panose="02040603050505030304" pitchFamily="18" charset="0"/>
              </a:rPr>
              <a:t>Beyond age of eligibility, Form 512-935</a:t>
            </a:r>
          </a:p>
          <a:p>
            <a:pPr marL="0" indent="0">
              <a:buNone/>
            </a:pPr>
            <a:endParaRPr lang="en-US" b="0" i="0" dirty="0">
              <a:effectLst/>
              <a:latin typeface="Calisto MT" panose="02040603050505030304" pitchFamily="18" charset="0"/>
            </a:endParaRPr>
          </a:p>
          <a:p>
            <a:endParaRPr lang="en-US" dirty="0"/>
          </a:p>
        </p:txBody>
      </p:sp>
      <p:pic>
        <p:nvPicPr>
          <p:cNvPr id="10" name="Picture 9" descr="Two owls in uniform with a broom in front of a tent&#10;&#10;Description automatically generated">
            <a:extLst>
              <a:ext uri="{FF2B5EF4-FFF2-40B4-BE49-F238E27FC236}">
                <a16:creationId xmlns:a16="http://schemas.microsoft.com/office/drawing/2014/main" id="{C4B067EC-32D8-0E33-2F00-6F3ADA88A194}"/>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6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B7412B8E-484B-4452-8644-AD263F593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9" name="Group 104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34" name="Rectangle 103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8" name="Rectangle 103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54292-E013-3531-F2F6-902E2425521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dirty="0">
                <a:latin typeface="Calisto MT" panose="02040603050505030304" pitchFamily="18" charset="0"/>
              </a:rPr>
              <a:t>Training</a:t>
            </a:r>
          </a:p>
        </p:txBody>
      </p:sp>
      <p:sp>
        <p:nvSpPr>
          <p:cNvPr id="3" name="Content Placeholder 2">
            <a:extLst>
              <a:ext uri="{FF2B5EF4-FFF2-40B4-BE49-F238E27FC236}">
                <a16:creationId xmlns:a16="http://schemas.microsoft.com/office/drawing/2014/main" id="{E9DB49C1-30E0-598D-2BDA-B81B1A6A2008}"/>
              </a:ext>
            </a:extLst>
          </p:cNvPr>
          <p:cNvSpPr>
            <a:spLocks noGrp="1"/>
          </p:cNvSpPr>
          <p:nvPr>
            <p:ph sz="half" idx="1"/>
          </p:nvPr>
        </p:nvSpPr>
        <p:spPr>
          <a:xfrm>
            <a:off x="535670" y="2521809"/>
            <a:ext cx="6042603" cy="4076688"/>
          </a:xfrm>
        </p:spPr>
        <p:txBody>
          <a:bodyPr vert="horz" lIns="91440" tIns="45720" rIns="91440" bIns="45720" rtlCol="0" anchor="ctr">
            <a:noAutofit/>
          </a:bodyPr>
          <a:lstStyle/>
          <a:p>
            <a:pPr marL="0" indent="0">
              <a:buNone/>
            </a:pPr>
            <a:r>
              <a:rPr lang="en-US" sz="2000" b="1" dirty="0">
                <a:solidFill>
                  <a:schemeClr val="tx2">
                    <a:lumMod val="75000"/>
                    <a:lumOff val="25000"/>
                  </a:schemeClr>
                </a:solidFill>
                <a:latin typeface="Calisto MT" panose="02040603050505030304" pitchFamily="18" charset="0"/>
              </a:rPr>
              <a:t>Required</a:t>
            </a:r>
            <a:r>
              <a:rPr lang="en-US" sz="2000" dirty="0">
                <a:latin typeface="Calisto MT" panose="02040603050505030304" pitchFamily="18" charset="0"/>
              </a:rPr>
              <a:t>:</a:t>
            </a:r>
          </a:p>
          <a:p>
            <a:r>
              <a:rPr lang="en-US" sz="2000" dirty="0">
                <a:latin typeface="Calisto MT" panose="02040603050505030304" pitchFamily="18" charset="0"/>
              </a:rPr>
              <a:t>YPT</a:t>
            </a:r>
          </a:p>
          <a:p>
            <a:endParaRPr lang="en-US" sz="2000" dirty="0">
              <a:latin typeface="Calisto MT" panose="02040603050505030304" pitchFamily="18" charset="0"/>
            </a:endParaRPr>
          </a:p>
          <a:p>
            <a:pPr marL="0" indent="0">
              <a:buNone/>
            </a:pPr>
            <a:r>
              <a:rPr lang="en-US" sz="2000" b="1" dirty="0">
                <a:solidFill>
                  <a:schemeClr val="tx2">
                    <a:lumMod val="75000"/>
                    <a:lumOff val="25000"/>
                  </a:schemeClr>
                </a:solidFill>
                <a:latin typeface="Calisto MT" panose="02040603050505030304" pitchFamily="18" charset="0"/>
              </a:rPr>
              <a:t>Optional:</a:t>
            </a:r>
          </a:p>
          <a:p>
            <a:r>
              <a:rPr lang="en-US" sz="2000" dirty="0">
                <a:latin typeface="Calisto MT" panose="02040603050505030304" pitchFamily="18" charset="0"/>
              </a:rPr>
              <a:t>Diversity, Equity and Inclusion (SCO-1800)</a:t>
            </a:r>
          </a:p>
          <a:p>
            <a:r>
              <a:rPr lang="en-US" sz="2000" dirty="0">
                <a:latin typeface="Calisto MT" panose="02040603050505030304" pitchFamily="18" charset="0"/>
                <a:hlinkClick r:id="rId2"/>
              </a:rPr>
              <a:t>https://www.scouting.org/resources/disabilities-awareness/</a:t>
            </a:r>
            <a:r>
              <a:rPr lang="en-US" sz="2000" dirty="0">
                <a:latin typeface="Calisto MT" panose="02040603050505030304" pitchFamily="18" charset="0"/>
              </a:rPr>
              <a:t>  - includes some specialized training materials on ADHD, Autism, Learning Disabilities</a:t>
            </a:r>
          </a:p>
          <a:p>
            <a:pPr marL="0" indent="0">
              <a:buNone/>
            </a:pPr>
            <a:endParaRPr lang="en-US" sz="2000" dirty="0">
              <a:latin typeface="Calisto MT" panose="02040603050505030304" pitchFamily="18" charset="0"/>
            </a:endParaRPr>
          </a:p>
          <a:p>
            <a:pPr marL="0" indent="0">
              <a:buNone/>
            </a:pPr>
            <a:r>
              <a:rPr lang="en-US" sz="2000" b="1" dirty="0">
                <a:solidFill>
                  <a:schemeClr val="tx2">
                    <a:lumMod val="75000"/>
                    <a:lumOff val="25000"/>
                  </a:schemeClr>
                </a:solidFill>
                <a:latin typeface="Calisto MT" panose="02040603050505030304" pitchFamily="18" charset="0"/>
              </a:rPr>
              <a:t>Consider: Youth Mental Health First Aid</a:t>
            </a:r>
          </a:p>
          <a:p>
            <a:pPr lvl="1"/>
            <a:r>
              <a:rPr lang="en-US" sz="2000" b="0" i="0" dirty="0">
                <a:effectLst/>
                <a:latin typeface="Calisto MT" panose="02040603050505030304" pitchFamily="18" charset="0"/>
              </a:rPr>
              <a:t>Offered periodically for </a:t>
            </a:r>
            <a:r>
              <a:rPr lang="en-US" sz="2000" dirty="0">
                <a:latin typeface="Calisto MT" panose="02040603050505030304" pitchFamily="18" charset="0"/>
              </a:rPr>
              <a:t>Adult Scout Leaders</a:t>
            </a:r>
            <a:endParaRPr lang="en-US" sz="2000" b="0" i="0" dirty="0">
              <a:effectLst/>
              <a:latin typeface="Calisto MT" panose="02040603050505030304" pitchFamily="18" charset="0"/>
            </a:endParaRPr>
          </a:p>
          <a:p>
            <a:pPr lvl="1"/>
            <a:r>
              <a:rPr lang="en-US" sz="2000" dirty="0">
                <a:latin typeface="Calisto MT" panose="02040603050505030304" pitchFamily="18" charset="0"/>
              </a:rPr>
              <a:t>C</a:t>
            </a:r>
            <a:r>
              <a:rPr lang="en-US" sz="2000" b="0" i="0" dirty="0">
                <a:effectLst/>
                <a:latin typeface="Calisto MT" panose="02040603050505030304" pitchFamily="18" charset="0"/>
              </a:rPr>
              <a:t>ontact Mark Greer </a:t>
            </a:r>
            <a:r>
              <a:rPr lang="en-US" sz="2000" b="0" i="0" u="sng" dirty="0">
                <a:effectLst/>
                <a:latin typeface="Calisto MT" panose="02040603050505030304" pitchFamily="18" charset="0"/>
                <a:hlinkClick r:id="rId3"/>
              </a:rPr>
              <a:t>mfgreer@verizon.net</a:t>
            </a:r>
            <a:endParaRPr lang="en-US" sz="2000" b="0" i="0" dirty="0">
              <a:effectLst/>
              <a:latin typeface="Calisto MT" panose="02040603050505030304" pitchFamily="18" charset="0"/>
            </a:endParaRPr>
          </a:p>
          <a:p>
            <a:pPr marL="0"/>
            <a:endParaRPr lang="en-US" sz="2000" dirty="0">
              <a:latin typeface="Calisto MT" panose="02040603050505030304" pitchFamily="18" charset="0"/>
            </a:endParaRPr>
          </a:p>
          <a:p>
            <a:pPr marL="0"/>
            <a:endParaRPr lang="en-US" sz="2000" dirty="0">
              <a:latin typeface="Calisto MT" panose="02040603050505030304" pitchFamily="18" charset="0"/>
            </a:endParaRPr>
          </a:p>
        </p:txBody>
      </p:sp>
      <p:sp>
        <p:nvSpPr>
          <p:cNvPr id="1040" name="Rectangle 1039">
            <a:extLst>
              <a:ext uri="{FF2B5EF4-FFF2-40B4-BE49-F238E27FC236}">
                <a16:creationId xmlns:a16="http://schemas.microsoft.com/office/drawing/2014/main" id="{0FD95D09-2666-454C-AE57-F5C7D8660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9" y="650054"/>
            <a:ext cx="4719382" cy="55964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ue sign with white text&#10;&#10;Description automatically generated">
            <a:extLst>
              <a:ext uri="{FF2B5EF4-FFF2-40B4-BE49-F238E27FC236}">
                <a16:creationId xmlns:a16="http://schemas.microsoft.com/office/drawing/2014/main" id="{D3CC7772-87D3-B83B-EE32-BF027D9AB2E0}"/>
              </a:ext>
            </a:extLst>
          </p:cNvPr>
          <p:cNvPicPr>
            <a:picLocks noChangeAspect="1"/>
          </p:cNvPicPr>
          <p:nvPr/>
        </p:nvPicPr>
        <p:blipFill>
          <a:blip r:embed="rId4"/>
          <a:stretch>
            <a:fillRect/>
          </a:stretch>
        </p:blipFill>
        <p:spPr>
          <a:xfrm>
            <a:off x="6835984" y="4560153"/>
            <a:ext cx="4258492" cy="778534"/>
          </a:xfrm>
          <a:prstGeom prst="rect">
            <a:avLst/>
          </a:prstGeom>
        </p:spPr>
      </p:pic>
      <p:grpSp>
        <p:nvGrpSpPr>
          <p:cNvPr id="6" name="Group 5">
            <a:extLst>
              <a:ext uri="{FF2B5EF4-FFF2-40B4-BE49-F238E27FC236}">
                <a16:creationId xmlns:a16="http://schemas.microsoft.com/office/drawing/2014/main" id="{6C71B5A7-08E0-1279-E1C1-79D520EE6527}"/>
              </a:ext>
            </a:extLst>
          </p:cNvPr>
          <p:cNvGrpSpPr>
            <a:grpSpLocks noChangeAspect="1"/>
          </p:cNvGrpSpPr>
          <p:nvPr/>
        </p:nvGrpSpPr>
        <p:grpSpPr>
          <a:xfrm>
            <a:off x="6375473" y="709559"/>
            <a:ext cx="3321085" cy="3321085"/>
            <a:chOff x="5678567" y="4073242"/>
            <a:chExt cx="1766240" cy="1766240"/>
          </a:xfrm>
        </p:grpSpPr>
        <p:pic>
          <p:nvPicPr>
            <p:cNvPr id="1026" name="Picture 2" descr="A child sitting on the ground with his hands on his knees&#10;&#10;Description automatically generated">
              <a:extLst>
                <a:ext uri="{FF2B5EF4-FFF2-40B4-BE49-F238E27FC236}">
                  <a16:creationId xmlns:a16="http://schemas.microsoft.com/office/drawing/2014/main" id="{EFC562B9-C7A8-4BFF-13F1-2C6100A951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42" t="55091" r="64384" b="16588"/>
            <a:stretch/>
          </p:blipFill>
          <p:spPr bwMode="auto">
            <a:xfrm>
              <a:off x="6090396" y="4463054"/>
              <a:ext cx="942581" cy="934575"/>
            </a:xfrm>
            <a:prstGeom prst="rect">
              <a:avLst/>
            </a:prstGeom>
            <a:noFill/>
            <a:extLst>
              <a:ext uri="{909E8E84-426E-40DD-AFC4-6F175D3DCCD1}">
                <a14:hiddenFill xmlns:a14="http://schemas.microsoft.com/office/drawing/2010/main">
                  <a:solidFill>
                    <a:srgbClr val="FFFFFF"/>
                  </a:solidFill>
                </a14:hiddenFill>
              </a:ext>
            </a:extLst>
          </p:spPr>
        </p:pic>
        <p:sp>
          <p:nvSpPr>
            <p:cNvPr id="5" name="Circle: Hollow 4">
              <a:extLst>
                <a:ext uri="{FF2B5EF4-FFF2-40B4-BE49-F238E27FC236}">
                  <a16:creationId xmlns:a16="http://schemas.microsoft.com/office/drawing/2014/main" id="{F6988231-ED9B-432B-EA00-0780DF8203AC}"/>
                </a:ext>
              </a:extLst>
            </p:cNvPr>
            <p:cNvSpPr>
              <a:spLocks noChangeAspect="1"/>
            </p:cNvSpPr>
            <p:nvPr/>
          </p:nvSpPr>
          <p:spPr>
            <a:xfrm>
              <a:off x="5678567" y="4073242"/>
              <a:ext cx="1766240" cy="1766240"/>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050" name="Straight Connector 104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Graphic 18" descr="An open book">
            <a:extLst>
              <a:ext uri="{FF2B5EF4-FFF2-40B4-BE49-F238E27FC236}">
                <a16:creationId xmlns:a16="http://schemas.microsoft.com/office/drawing/2014/main" id="{75E81DC5-0B01-45AA-13AE-DA40D994B3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07022" y="1513908"/>
            <a:ext cx="1986852" cy="1986852"/>
          </a:xfrm>
          <a:prstGeom prst="rect">
            <a:avLst/>
          </a:prstGeom>
        </p:spPr>
      </p:pic>
    </p:spTree>
    <p:extLst>
      <p:ext uri="{BB962C8B-B14F-4D97-AF65-F5344CB8AC3E}">
        <p14:creationId xmlns:p14="http://schemas.microsoft.com/office/powerpoint/2010/main" val="285206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4292-E013-3531-F2F6-902E24255211}"/>
              </a:ext>
            </a:extLst>
          </p:cNvPr>
          <p:cNvSpPr>
            <a:spLocks noGrp="1"/>
          </p:cNvSpPr>
          <p:nvPr>
            <p:ph type="title"/>
          </p:nvPr>
        </p:nvSpPr>
        <p:spPr>
          <a:xfrm>
            <a:off x="637013" y="5613"/>
            <a:ext cx="10515600" cy="1325563"/>
          </a:xfrm>
        </p:spPr>
        <p:txBody>
          <a:bodyPr>
            <a:normAutofit/>
          </a:bodyPr>
          <a:lstStyle/>
          <a:p>
            <a:r>
              <a:rPr lang="en-US" sz="3200" dirty="0">
                <a:latin typeface="Calisto MT" panose="02040603050505030304" pitchFamily="18" charset="0"/>
              </a:rPr>
              <a:t>Resources (page 1)</a:t>
            </a:r>
          </a:p>
        </p:txBody>
      </p:sp>
      <p:sp>
        <p:nvSpPr>
          <p:cNvPr id="4" name="Content Placeholder 3">
            <a:extLst>
              <a:ext uri="{FF2B5EF4-FFF2-40B4-BE49-F238E27FC236}">
                <a16:creationId xmlns:a16="http://schemas.microsoft.com/office/drawing/2014/main" id="{0133857D-C3EF-DEFB-BE0F-7804AA865F14}"/>
              </a:ext>
            </a:extLst>
          </p:cNvPr>
          <p:cNvSpPr>
            <a:spLocks noGrp="1"/>
          </p:cNvSpPr>
          <p:nvPr>
            <p:ph sz="half" idx="2"/>
          </p:nvPr>
        </p:nvSpPr>
        <p:spPr>
          <a:xfrm>
            <a:off x="727348" y="2539980"/>
            <a:ext cx="5257752" cy="3117869"/>
          </a:xfrm>
        </p:spPr>
        <p:txBody>
          <a:bodyPr>
            <a:normAutofit fontScale="25000" lnSpcReduction="20000"/>
          </a:bodyPr>
          <a:lstStyle/>
          <a:p>
            <a:pPr marL="0" marR="0" indent="0">
              <a:lnSpc>
                <a:spcPct val="107000"/>
              </a:lnSpc>
              <a:spcBef>
                <a:spcPts val="0"/>
              </a:spcBef>
              <a:spcAft>
                <a:spcPts val="800"/>
              </a:spcAft>
              <a:buNone/>
            </a:pPr>
            <a:r>
              <a:rPr lang="en-US" sz="6400" dirty="0">
                <a:latin typeface="Calisto MT" panose="02040603050505030304" pitchFamily="18" charset="0"/>
              </a:rPr>
              <a:t>A good starting point: </a:t>
            </a:r>
            <a:r>
              <a:rPr lang="en-US" sz="6400" dirty="0">
                <a:latin typeface="Calisto MT" panose="02040603050505030304" pitchFamily="18" charset="0"/>
                <a:hlinkClick r:id="rId2"/>
              </a:rPr>
              <a:t>https://www.bsacac.org/resources/special-needs/</a:t>
            </a:r>
            <a:endParaRPr lang="en-US" sz="6400" dirty="0">
              <a:latin typeface="Calisto MT" panose="02040603050505030304" pitchFamily="18" charset="0"/>
            </a:endParaRPr>
          </a:p>
          <a:p>
            <a:pPr marL="0" marR="0" indent="0">
              <a:lnSpc>
                <a:spcPct val="107000"/>
              </a:lnSpc>
              <a:spcBef>
                <a:spcPts val="0"/>
              </a:spcBef>
              <a:spcAft>
                <a:spcPts val="800"/>
              </a:spcAft>
              <a:buNone/>
            </a:pPr>
            <a:endParaRPr lang="en-US" sz="6400" dirty="0">
              <a:latin typeface="Calisto MT" panose="02040603050505030304" pitchFamily="18" charset="0"/>
            </a:endParaRPr>
          </a:p>
          <a:p>
            <a:pPr marL="0" marR="0" indent="0">
              <a:lnSpc>
                <a:spcPct val="107000"/>
              </a:lnSpc>
              <a:spcBef>
                <a:spcPts val="0"/>
              </a:spcBef>
              <a:spcAft>
                <a:spcPts val="800"/>
              </a:spcAft>
              <a:buNone/>
            </a:pPr>
            <a:r>
              <a:rPr lang="en-US" sz="6400" dirty="0">
                <a:latin typeface="Calisto MT" panose="02040603050505030304" pitchFamily="18" charset="0"/>
              </a:rPr>
              <a:t>NCAC Council on Special Needs</a:t>
            </a:r>
          </a:p>
          <a:p>
            <a:pPr>
              <a:lnSpc>
                <a:spcPct val="107000"/>
              </a:lnSpc>
              <a:spcBef>
                <a:spcPts val="0"/>
              </a:spcBef>
              <a:spcAft>
                <a:spcPts val="800"/>
              </a:spcAft>
            </a:pPr>
            <a:r>
              <a:rPr lang="en-US" sz="6400" dirty="0">
                <a:latin typeface="Calisto MT" panose="02040603050505030304" pitchFamily="18" charset="0"/>
              </a:rPr>
              <a:t>Ask who is the District representative (or volunteer yourself!)</a:t>
            </a:r>
          </a:p>
          <a:p>
            <a:pPr>
              <a:lnSpc>
                <a:spcPct val="107000"/>
              </a:lnSpc>
              <a:spcBef>
                <a:spcPts val="0"/>
              </a:spcBef>
              <a:spcAft>
                <a:spcPts val="800"/>
              </a:spcAft>
            </a:pPr>
            <a:r>
              <a:rPr lang="en-US" sz="6400" dirty="0">
                <a:latin typeface="Calisto MT" panose="02040603050505030304" pitchFamily="18" charset="0"/>
              </a:rPr>
              <a:t>Open office hours are periodically available for discussion/problem solving</a:t>
            </a:r>
          </a:p>
          <a:p>
            <a:pPr marL="0" marR="0" indent="0">
              <a:lnSpc>
                <a:spcPct val="107000"/>
              </a:lnSpc>
              <a:spcBef>
                <a:spcPts val="0"/>
              </a:spcBef>
              <a:spcAft>
                <a:spcPts val="800"/>
              </a:spcAft>
              <a:buNone/>
            </a:pPr>
            <a:endParaRPr lang="en-US" sz="6400" dirty="0">
              <a:latin typeface="Calisto MT" panose="02040603050505030304" pitchFamily="18" charset="0"/>
            </a:endParaRPr>
          </a:p>
          <a:p>
            <a:pPr marL="0" marR="0" indent="0">
              <a:lnSpc>
                <a:spcPct val="107000"/>
              </a:lnSpc>
              <a:spcBef>
                <a:spcPts val="0"/>
              </a:spcBef>
              <a:spcAft>
                <a:spcPts val="800"/>
              </a:spcAft>
              <a:buNone/>
            </a:pPr>
            <a:r>
              <a:rPr lang="en-US" sz="6400" dirty="0">
                <a:latin typeface="Calisto MT" panose="02040603050505030304" pitchFamily="18" charset="0"/>
              </a:rPr>
              <a:t>University of Scouting curriculum</a:t>
            </a:r>
          </a:p>
          <a:p>
            <a:pPr marL="0" marR="0" indent="0">
              <a:lnSpc>
                <a:spcPct val="107000"/>
              </a:lnSpc>
              <a:spcBef>
                <a:spcPts val="0"/>
              </a:spcBef>
              <a:spcAft>
                <a:spcPts val="800"/>
              </a:spcAft>
              <a:buNone/>
            </a:pPr>
            <a:endParaRPr lang="en-US" sz="1900" kern="100" dirty="0">
              <a:effectLst/>
              <a:latin typeface="Calisto MT" panose="02040603050505030304" pitchFamily="18" charset="0"/>
              <a:ea typeface="Aptos" panose="020B0004020202020204" pitchFamily="34" charset="0"/>
              <a:cs typeface="Times New Roman" panose="02020603050405020304" pitchFamily="18" charset="0"/>
            </a:endParaRPr>
          </a:p>
          <a:p>
            <a:pPr marL="0" indent="0">
              <a:buNone/>
            </a:pPr>
            <a:endParaRPr lang="en-US" dirty="0"/>
          </a:p>
        </p:txBody>
      </p:sp>
      <p:sp>
        <p:nvSpPr>
          <p:cNvPr id="8" name="Content Placeholder 3">
            <a:extLst>
              <a:ext uri="{FF2B5EF4-FFF2-40B4-BE49-F238E27FC236}">
                <a16:creationId xmlns:a16="http://schemas.microsoft.com/office/drawing/2014/main" id="{85C968F5-CBBF-7FB3-7A60-FE8178DA725A}"/>
              </a:ext>
            </a:extLst>
          </p:cNvPr>
          <p:cNvSpPr txBox="1">
            <a:spLocks/>
          </p:cNvSpPr>
          <p:nvPr/>
        </p:nvSpPr>
        <p:spPr>
          <a:xfrm>
            <a:off x="6603759" y="2144547"/>
            <a:ext cx="5257752" cy="367046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lnSpc>
                <a:spcPct val="107000"/>
              </a:lnSpc>
              <a:spcBef>
                <a:spcPts val="0"/>
              </a:spcBef>
              <a:spcAft>
                <a:spcPts val="800"/>
              </a:spcAft>
              <a:buNone/>
            </a:pPr>
            <a:endParaRPr lang="en-US" sz="2000" kern="100" dirty="0">
              <a:latin typeface="Calisto MT" panose="02040603050505030304" pitchFamily="18" charset="0"/>
              <a:ea typeface="Aptos" panose="020B0004020202020204" pitchFamily="34" charset="0"/>
              <a:cs typeface="Times New Roman" panose="02020603050405020304" pitchFamily="18" charset="0"/>
            </a:endParaRPr>
          </a:p>
          <a:p>
            <a:pPr marL="231775" indent="-231775">
              <a:lnSpc>
                <a:spcPct val="107000"/>
              </a:lnSpc>
              <a:spcBef>
                <a:spcPts val="0"/>
              </a:spcBef>
              <a:spcAft>
                <a:spcPts val="800"/>
              </a:spcAft>
              <a:buFont typeface="+mj-lt"/>
              <a:buAutoNum type="arabicPeriod"/>
            </a:pPr>
            <a:r>
              <a:rPr lang="en-US" sz="2000" kern="100" dirty="0">
                <a:latin typeface="Calisto MT" panose="02040603050505030304" pitchFamily="18" charset="0"/>
                <a:ea typeface="Aptos" panose="020B0004020202020204" pitchFamily="34" charset="0"/>
                <a:cs typeface="Times New Roman" panose="02020603050405020304" pitchFamily="18" charset="0"/>
              </a:rPr>
              <a:t>Scouts BSA Guide to Advancement, Section 10, "Advancement for Members With Special Needs"</a:t>
            </a:r>
          </a:p>
          <a:p>
            <a:pPr marL="231775" indent="-231775">
              <a:lnSpc>
                <a:spcPct val="107000"/>
              </a:lnSpc>
              <a:spcBef>
                <a:spcPts val="0"/>
              </a:spcBef>
              <a:spcAft>
                <a:spcPts val="800"/>
              </a:spcAft>
              <a:buFont typeface="+mj-lt"/>
              <a:buAutoNum type="arabicPeriod"/>
            </a:pPr>
            <a:r>
              <a:rPr lang="en-US" sz="2000" dirty="0">
                <a:latin typeface="Calisto MT" panose="02040603050505030304" pitchFamily="18" charset="0"/>
              </a:rPr>
              <a:t>Guide to Working With Scouts With Special Needs and Disabilities, No. 510-071</a:t>
            </a:r>
          </a:p>
          <a:p>
            <a:pPr lvl="1">
              <a:lnSpc>
                <a:spcPct val="107000"/>
              </a:lnSpc>
              <a:spcBef>
                <a:spcPts val="0"/>
              </a:spcBef>
              <a:spcAft>
                <a:spcPts val="800"/>
              </a:spcAft>
            </a:pPr>
            <a:r>
              <a:rPr lang="en-US" sz="2000" dirty="0">
                <a:latin typeface="Calisto MT" panose="02040603050505030304" pitchFamily="18" charset="0"/>
              </a:rPr>
              <a:t>Providing supervision and discipline</a:t>
            </a:r>
          </a:p>
          <a:p>
            <a:pPr marL="231775" indent="-231775">
              <a:lnSpc>
                <a:spcPct val="107000"/>
              </a:lnSpc>
              <a:spcBef>
                <a:spcPts val="0"/>
              </a:spcBef>
              <a:spcAft>
                <a:spcPts val="800"/>
              </a:spcAft>
              <a:buFont typeface="+mj-lt"/>
              <a:buAutoNum type="arabicPeriod"/>
            </a:pPr>
            <a:r>
              <a:rPr lang="en-US" sz="2000" dirty="0">
                <a:latin typeface="Calisto MT" panose="02040603050505030304" pitchFamily="18" charset="0"/>
              </a:rPr>
              <a:t>Scouting for Youth With Disabilities (160 pages)</a:t>
            </a:r>
          </a:p>
          <a:p>
            <a:pPr marL="682625" lvl="3" indent="-225425">
              <a:lnSpc>
                <a:spcPct val="107000"/>
              </a:lnSpc>
              <a:spcBef>
                <a:spcPts val="0"/>
              </a:spcBef>
              <a:spcAft>
                <a:spcPts val="800"/>
              </a:spcAft>
            </a:pPr>
            <a:r>
              <a:rPr lang="en-US" sz="2000" dirty="0">
                <a:latin typeface="Calisto MT" panose="02040603050505030304" pitchFamily="18" charset="0"/>
              </a:rPr>
              <a:t>Comprehensive guide for Councils</a:t>
            </a:r>
          </a:p>
          <a:p>
            <a:pPr marL="231775" lvl="1" indent="-231775">
              <a:lnSpc>
                <a:spcPct val="107000"/>
              </a:lnSpc>
              <a:spcBef>
                <a:spcPts val="0"/>
              </a:spcBef>
              <a:spcAft>
                <a:spcPts val="800"/>
              </a:spcAft>
              <a:buNone/>
            </a:pPr>
            <a:r>
              <a:rPr lang="en-US" sz="2000" kern="100" dirty="0">
                <a:latin typeface="Calisto MT" panose="02040603050505030304" pitchFamily="18" charset="0"/>
                <a:ea typeface="Aptos" panose="020B0004020202020204" pitchFamily="34" charset="0"/>
                <a:cs typeface="Times New Roman" panose="02020603050405020304" pitchFamily="18" charset="0"/>
              </a:rPr>
              <a:t>4. BSA Disability Awareness Merit Badge Book</a:t>
            </a:r>
          </a:p>
          <a:p>
            <a:pPr marL="231775" lvl="1" indent="-231775">
              <a:lnSpc>
                <a:spcPct val="107000"/>
              </a:lnSpc>
              <a:spcBef>
                <a:spcPts val="0"/>
              </a:spcBef>
              <a:spcAft>
                <a:spcPts val="800"/>
              </a:spcAft>
              <a:buNone/>
            </a:pPr>
            <a:r>
              <a:rPr lang="en-US" sz="2000" kern="100" dirty="0">
                <a:latin typeface="Calisto MT" panose="02040603050505030304" pitchFamily="18" charset="0"/>
                <a:ea typeface="Aptos" panose="020B0004020202020204" pitchFamily="34" charset="0"/>
                <a:cs typeface="Times New Roman" panose="02020603050405020304" pitchFamily="18" charset="0"/>
              </a:rPr>
              <a:t>5. The Americans with Disability Act (ADA)</a:t>
            </a:r>
          </a:p>
          <a:p>
            <a:pPr marL="0" indent="0">
              <a:lnSpc>
                <a:spcPct val="107000"/>
              </a:lnSpc>
              <a:spcBef>
                <a:spcPts val="0"/>
              </a:spcBef>
              <a:spcAft>
                <a:spcPts val="800"/>
              </a:spcAft>
              <a:buFont typeface="Arial" panose="020B0604020202020204" pitchFamily="34" charset="0"/>
              <a:buNone/>
            </a:pPr>
            <a:endParaRPr lang="en-US" sz="2000" kern="100" dirty="0">
              <a:latin typeface="Calisto MT" panose="02040603050505030304" pitchFamily="18"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2000" dirty="0"/>
          </a:p>
        </p:txBody>
      </p:sp>
      <p:grpSp>
        <p:nvGrpSpPr>
          <p:cNvPr id="13" name="Group 12">
            <a:extLst>
              <a:ext uri="{FF2B5EF4-FFF2-40B4-BE49-F238E27FC236}">
                <a16:creationId xmlns:a16="http://schemas.microsoft.com/office/drawing/2014/main" id="{CA6E1BD2-A31C-0ABF-1447-4DE879876874}"/>
              </a:ext>
            </a:extLst>
          </p:cNvPr>
          <p:cNvGrpSpPr/>
          <p:nvPr/>
        </p:nvGrpSpPr>
        <p:grpSpPr>
          <a:xfrm>
            <a:off x="777330" y="1597209"/>
            <a:ext cx="5157787" cy="589679"/>
            <a:chOff x="0" y="1379784"/>
            <a:chExt cx="5157787" cy="589679"/>
          </a:xfrm>
        </p:grpSpPr>
        <p:sp>
          <p:nvSpPr>
            <p:cNvPr id="14" name="Rectangle: Rounded Corners 13">
              <a:extLst>
                <a:ext uri="{FF2B5EF4-FFF2-40B4-BE49-F238E27FC236}">
                  <a16:creationId xmlns:a16="http://schemas.microsoft.com/office/drawing/2014/main" id="{23A1B39F-61E5-EC19-2AEF-5621F30B1A73}"/>
                </a:ext>
              </a:extLst>
            </p:cNvPr>
            <p:cNvSpPr/>
            <p:nvPr/>
          </p:nvSpPr>
          <p:spPr>
            <a:xfrm>
              <a:off x="0" y="1379784"/>
              <a:ext cx="5157787" cy="5896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000">
                <a:latin typeface="Calisto MT" panose="02040603050505030304" pitchFamily="18" charset="0"/>
              </a:endParaRPr>
            </a:p>
          </p:txBody>
        </p:sp>
        <p:sp>
          <p:nvSpPr>
            <p:cNvPr id="15" name="Rectangle: Rounded Corners 4">
              <a:extLst>
                <a:ext uri="{FF2B5EF4-FFF2-40B4-BE49-F238E27FC236}">
                  <a16:creationId xmlns:a16="http://schemas.microsoft.com/office/drawing/2014/main" id="{301B4C5B-5506-4506-A56E-9E2849271F32}"/>
                </a:ext>
              </a:extLst>
            </p:cNvPr>
            <p:cNvSpPr txBox="1"/>
            <p:nvPr/>
          </p:nvSpPr>
          <p:spPr>
            <a:xfrm>
              <a:off x="57572" y="1408569"/>
              <a:ext cx="5100215" cy="532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sto MT" panose="02040603050505030304" pitchFamily="18" charset="0"/>
                </a:rPr>
                <a:t>National Capital Area Council</a:t>
              </a:r>
            </a:p>
          </p:txBody>
        </p:sp>
      </p:grpSp>
      <p:grpSp>
        <p:nvGrpSpPr>
          <p:cNvPr id="16" name="Group 15">
            <a:extLst>
              <a:ext uri="{FF2B5EF4-FFF2-40B4-BE49-F238E27FC236}">
                <a16:creationId xmlns:a16="http://schemas.microsoft.com/office/drawing/2014/main" id="{834880A1-2218-FE7D-7ED1-B867AD5832BC}"/>
              </a:ext>
            </a:extLst>
          </p:cNvPr>
          <p:cNvGrpSpPr/>
          <p:nvPr/>
        </p:nvGrpSpPr>
        <p:grpSpPr>
          <a:xfrm>
            <a:off x="6574973" y="1568423"/>
            <a:ext cx="5157787" cy="589679"/>
            <a:chOff x="0" y="1379784"/>
            <a:chExt cx="5157787" cy="589679"/>
          </a:xfrm>
        </p:grpSpPr>
        <p:sp>
          <p:nvSpPr>
            <p:cNvPr id="17" name="Rectangle: Rounded Corners 16">
              <a:extLst>
                <a:ext uri="{FF2B5EF4-FFF2-40B4-BE49-F238E27FC236}">
                  <a16:creationId xmlns:a16="http://schemas.microsoft.com/office/drawing/2014/main" id="{021D1B4A-AA83-DD65-BC4D-5827AC170415}"/>
                </a:ext>
              </a:extLst>
            </p:cNvPr>
            <p:cNvSpPr/>
            <p:nvPr/>
          </p:nvSpPr>
          <p:spPr>
            <a:xfrm>
              <a:off x="0" y="1379784"/>
              <a:ext cx="5157787" cy="5896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000">
                <a:latin typeface="Calisto MT" panose="02040603050505030304" pitchFamily="18" charset="0"/>
              </a:endParaRPr>
            </a:p>
          </p:txBody>
        </p:sp>
        <p:sp>
          <p:nvSpPr>
            <p:cNvPr id="18" name="Rectangle: Rounded Corners 4">
              <a:extLst>
                <a:ext uri="{FF2B5EF4-FFF2-40B4-BE49-F238E27FC236}">
                  <a16:creationId xmlns:a16="http://schemas.microsoft.com/office/drawing/2014/main" id="{0891C9DB-1B4B-8640-C185-1A479C51707A}"/>
                </a:ext>
              </a:extLst>
            </p:cNvPr>
            <p:cNvSpPr txBox="1"/>
            <p:nvPr/>
          </p:nvSpPr>
          <p:spPr>
            <a:xfrm>
              <a:off x="28786" y="1408570"/>
              <a:ext cx="5100215" cy="532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sto MT" panose="02040603050505030304" pitchFamily="18" charset="0"/>
                </a:rPr>
                <a:t>Resources online</a:t>
              </a:r>
            </a:p>
          </p:txBody>
        </p:sp>
      </p:grpSp>
    </p:spTree>
    <p:extLst>
      <p:ext uri="{BB962C8B-B14F-4D97-AF65-F5344CB8AC3E}">
        <p14:creationId xmlns:p14="http://schemas.microsoft.com/office/powerpoint/2010/main" val="410206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7E8E-0BA8-C1CD-26F0-A32FCCDA0766}"/>
              </a:ext>
            </a:extLst>
          </p:cNvPr>
          <p:cNvSpPr>
            <a:spLocks noGrp="1"/>
          </p:cNvSpPr>
          <p:nvPr>
            <p:ph type="title"/>
          </p:nvPr>
        </p:nvSpPr>
        <p:spPr/>
        <p:txBody>
          <a:bodyPr/>
          <a:lstStyle/>
          <a:p>
            <a:r>
              <a:rPr lang="en-US" sz="3200" dirty="0"/>
              <a:t>Resources (page 2): Able Scouts Inclusion Tool Box</a:t>
            </a:r>
            <a:endParaRPr lang="en-US" dirty="0"/>
          </a:p>
        </p:txBody>
      </p:sp>
      <p:pic>
        <p:nvPicPr>
          <p:cNvPr id="4" name="Picture 3">
            <a:extLst>
              <a:ext uri="{FF2B5EF4-FFF2-40B4-BE49-F238E27FC236}">
                <a16:creationId xmlns:a16="http://schemas.microsoft.com/office/drawing/2014/main" id="{F0391A7A-7719-28D2-D450-B6FE8B0A6CE7}"/>
              </a:ext>
            </a:extLst>
          </p:cNvPr>
          <p:cNvPicPr>
            <a:picLocks noChangeAspect="1"/>
          </p:cNvPicPr>
          <p:nvPr/>
        </p:nvPicPr>
        <p:blipFill>
          <a:blip r:embed="rId2"/>
          <a:stretch>
            <a:fillRect/>
          </a:stretch>
        </p:blipFill>
        <p:spPr>
          <a:xfrm>
            <a:off x="551613" y="1690688"/>
            <a:ext cx="4444674" cy="3044533"/>
          </a:xfrm>
          <a:prstGeom prst="rect">
            <a:avLst/>
          </a:prstGeom>
        </p:spPr>
      </p:pic>
      <p:pic>
        <p:nvPicPr>
          <p:cNvPr id="6" name="Picture 5">
            <a:extLst>
              <a:ext uri="{FF2B5EF4-FFF2-40B4-BE49-F238E27FC236}">
                <a16:creationId xmlns:a16="http://schemas.microsoft.com/office/drawing/2014/main" id="{288467A9-4D44-773C-8876-DDFCDDD8BC6B}"/>
              </a:ext>
            </a:extLst>
          </p:cNvPr>
          <p:cNvPicPr>
            <a:picLocks noChangeAspect="1"/>
          </p:cNvPicPr>
          <p:nvPr/>
        </p:nvPicPr>
        <p:blipFill>
          <a:blip r:embed="rId3"/>
          <a:stretch>
            <a:fillRect/>
          </a:stretch>
        </p:blipFill>
        <p:spPr>
          <a:xfrm>
            <a:off x="6438415" y="1996328"/>
            <a:ext cx="4998307" cy="3147082"/>
          </a:xfrm>
          <a:prstGeom prst="rect">
            <a:avLst/>
          </a:prstGeom>
        </p:spPr>
      </p:pic>
      <p:sp>
        <p:nvSpPr>
          <p:cNvPr id="8" name="TextBox 7">
            <a:extLst>
              <a:ext uri="{FF2B5EF4-FFF2-40B4-BE49-F238E27FC236}">
                <a16:creationId xmlns:a16="http://schemas.microsoft.com/office/drawing/2014/main" id="{83CB918D-07E1-46CF-CF2C-D227196BF4B0}"/>
              </a:ext>
            </a:extLst>
          </p:cNvPr>
          <p:cNvSpPr txBox="1"/>
          <p:nvPr/>
        </p:nvSpPr>
        <p:spPr>
          <a:xfrm>
            <a:off x="6332560" y="1537379"/>
            <a:ext cx="5210016" cy="369332"/>
          </a:xfrm>
          <a:prstGeom prst="rect">
            <a:avLst/>
          </a:prstGeom>
          <a:noFill/>
        </p:spPr>
        <p:txBody>
          <a:bodyPr wrap="none" rtlCol="0">
            <a:spAutoFit/>
          </a:bodyPr>
          <a:lstStyle/>
          <a:p>
            <a:r>
              <a:rPr lang="en-US" dirty="0"/>
              <a:t> “Neurodiverse” categories in the Inclusion </a:t>
            </a:r>
            <a:r>
              <a:rPr lang="en-US" dirty="0" err="1"/>
              <a:t>ToolBox</a:t>
            </a:r>
            <a:endParaRPr lang="en-US" dirty="0"/>
          </a:p>
        </p:txBody>
      </p:sp>
      <p:sp>
        <p:nvSpPr>
          <p:cNvPr id="10" name="TextBox 9">
            <a:extLst>
              <a:ext uri="{FF2B5EF4-FFF2-40B4-BE49-F238E27FC236}">
                <a16:creationId xmlns:a16="http://schemas.microsoft.com/office/drawing/2014/main" id="{F87A1BB5-F178-4180-4C08-05026A583186}"/>
              </a:ext>
            </a:extLst>
          </p:cNvPr>
          <p:cNvSpPr txBox="1"/>
          <p:nvPr/>
        </p:nvSpPr>
        <p:spPr>
          <a:xfrm>
            <a:off x="767732" y="5748294"/>
            <a:ext cx="8061960" cy="369332"/>
          </a:xfrm>
          <a:prstGeom prst="rect">
            <a:avLst/>
          </a:prstGeom>
          <a:noFill/>
        </p:spPr>
        <p:txBody>
          <a:bodyPr wrap="square">
            <a:spAutoFit/>
          </a:bodyPr>
          <a:lstStyle/>
          <a:p>
            <a:r>
              <a:rPr lang="en-US" dirty="0"/>
              <a:t>Online and downloadable PDF               https://ablescouts.org/toolbox/</a:t>
            </a:r>
          </a:p>
        </p:txBody>
      </p:sp>
      <p:sp>
        <p:nvSpPr>
          <p:cNvPr id="11" name="TextBox 10">
            <a:extLst>
              <a:ext uri="{FF2B5EF4-FFF2-40B4-BE49-F238E27FC236}">
                <a16:creationId xmlns:a16="http://schemas.microsoft.com/office/drawing/2014/main" id="{0D3DAB10-B251-AF25-CFB6-F0061FC2191E}"/>
              </a:ext>
            </a:extLst>
          </p:cNvPr>
          <p:cNvSpPr txBox="1"/>
          <p:nvPr/>
        </p:nvSpPr>
        <p:spPr>
          <a:xfrm>
            <a:off x="9458960" y="94964"/>
            <a:ext cx="2733040" cy="830997"/>
          </a:xfrm>
          <a:prstGeom prst="rect">
            <a:avLst/>
          </a:prstGeom>
          <a:noFill/>
        </p:spPr>
        <p:txBody>
          <a:bodyPr wrap="square" rtlCol="0">
            <a:spAutoFit/>
          </a:bodyPr>
          <a:lstStyle/>
          <a:p>
            <a:pPr algn="ctr"/>
            <a:r>
              <a:rPr lang="en-US" sz="2400" kern="1200" dirty="0">
                <a:solidFill>
                  <a:schemeClr val="tx1"/>
                </a:solidFill>
                <a:highlight>
                  <a:srgbClr val="FFFF00"/>
                </a:highlight>
                <a:latin typeface="+mn-lt"/>
                <a:ea typeface="+mn-ea"/>
                <a:cs typeface="+mn-cs"/>
              </a:rPr>
              <a:t>New and excellent resource</a:t>
            </a:r>
          </a:p>
        </p:txBody>
      </p:sp>
      <p:sp>
        <p:nvSpPr>
          <p:cNvPr id="13" name="Arrow: Right 12">
            <a:extLst>
              <a:ext uri="{FF2B5EF4-FFF2-40B4-BE49-F238E27FC236}">
                <a16:creationId xmlns:a16="http://schemas.microsoft.com/office/drawing/2014/main" id="{6D653F7F-8F13-B5FF-46A0-67E04B620B77}"/>
              </a:ext>
            </a:extLst>
          </p:cNvPr>
          <p:cNvSpPr/>
          <p:nvPr/>
        </p:nvSpPr>
        <p:spPr>
          <a:xfrm>
            <a:off x="6014720" y="2103120"/>
            <a:ext cx="423695" cy="1924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A2208023-90E5-A775-516A-1C1FEFF08BE9}"/>
              </a:ext>
            </a:extLst>
          </p:cNvPr>
          <p:cNvSpPr/>
          <p:nvPr/>
        </p:nvSpPr>
        <p:spPr>
          <a:xfrm>
            <a:off x="6014720" y="2712982"/>
            <a:ext cx="423695" cy="1924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4257EACB-81A5-1A70-4559-702ED140A364}"/>
              </a:ext>
            </a:extLst>
          </p:cNvPr>
          <p:cNvSpPr/>
          <p:nvPr/>
        </p:nvSpPr>
        <p:spPr>
          <a:xfrm>
            <a:off x="6014719" y="3111650"/>
            <a:ext cx="423695" cy="1924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9D3F07A1-6E36-DCAC-268A-107590A25FB8}"/>
              </a:ext>
            </a:extLst>
          </p:cNvPr>
          <p:cNvSpPr/>
          <p:nvPr/>
        </p:nvSpPr>
        <p:spPr>
          <a:xfrm>
            <a:off x="6014718" y="4120180"/>
            <a:ext cx="423695" cy="1924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24F6B2E-B583-59A6-D833-A87FB6B007D3}"/>
              </a:ext>
            </a:extLst>
          </p:cNvPr>
          <p:cNvSpPr/>
          <p:nvPr/>
        </p:nvSpPr>
        <p:spPr>
          <a:xfrm>
            <a:off x="6014717" y="4532612"/>
            <a:ext cx="423695" cy="1924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AD7F1F39-BB45-DFB8-5C04-CA46651E398D}"/>
              </a:ext>
            </a:extLst>
          </p:cNvPr>
          <p:cNvSpPr/>
          <p:nvPr/>
        </p:nvSpPr>
        <p:spPr>
          <a:xfrm>
            <a:off x="6014717" y="4917516"/>
            <a:ext cx="423695" cy="1924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356C782-7535-610B-A4EE-3232967AB918}"/>
              </a:ext>
            </a:extLst>
          </p:cNvPr>
          <p:cNvSpPr/>
          <p:nvPr/>
        </p:nvSpPr>
        <p:spPr>
          <a:xfrm>
            <a:off x="6167120" y="2255520"/>
            <a:ext cx="423695" cy="1924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7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BDF1A630-2A9B-41A0-92F9-FDA261070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7" name="Rectangle 106">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Rectangle 10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6A5A4-1951-475C-7DDE-631A467C7332}"/>
              </a:ext>
            </a:extLst>
          </p:cNvPr>
          <p:cNvSpPr>
            <a:spLocks noGrp="1"/>
          </p:cNvSpPr>
          <p:nvPr>
            <p:ph type="title"/>
          </p:nvPr>
        </p:nvSpPr>
        <p:spPr>
          <a:xfrm>
            <a:off x="1057025" y="922644"/>
            <a:ext cx="5040285" cy="1169585"/>
          </a:xfrm>
        </p:spPr>
        <p:txBody>
          <a:bodyPr vert="horz" lIns="91440" tIns="45720" rIns="91440" bIns="45720" rtlCol="0" anchor="b">
            <a:normAutofit fontScale="90000"/>
          </a:bodyPr>
          <a:lstStyle/>
          <a:p>
            <a:r>
              <a:rPr lang="en-US" sz="3700" dirty="0"/>
              <a:t>Summary of Forms and Informational Worksheets</a:t>
            </a:r>
          </a:p>
        </p:txBody>
      </p:sp>
      <p:sp>
        <p:nvSpPr>
          <p:cNvPr id="112" name="Rectangle 11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475A223-CC42-943E-D0E5-50CEBEC8B743}"/>
              </a:ext>
            </a:extLst>
          </p:cNvPr>
          <p:cNvSpPr txBox="1">
            <a:spLocks/>
          </p:cNvSpPr>
          <p:nvPr/>
        </p:nvSpPr>
        <p:spPr>
          <a:xfrm>
            <a:off x="853120" y="2526121"/>
            <a:ext cx="7108110" cy="3867758"/>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spcAft>
                <a:spcPts val="800"/>
              </a:spcAft>
            </a:pPr>
            <a:r>
              <a:rPr lang="en-US" sz="1900" dirty="0">
                <a:latin typeface="Calisto MT" panose="02040603050505030304" pitchFamily="18" charset="0"/>
              </a:rPr>
              <a:t>Forms</a:t>
            </a:r>
          </a:p>
          <a:p>
            <a:pPr marL="457200">
              <a:spcBef>
                <a:spcPts val="0"/>
              </a:spcBef>
              <a:spcAft>
                <a:spcPts val="800"/>
              </a:spcAft>
            </a:pPr>
            <a:r>
              <a:rPr lang="en-US" sz="1900" dirty="0">
                <a:latin typeface="Calisto MT" panose="02040603050505030304" pitchFamily="18" charset="0"/>
              </a:rPr>
              <a:t>Application for alternative Eagle Merit Badges – Form 512-730</a:t>
            </a:r>
          </a:p>
          <a:p>
            <a:pPr marL="457200">
              <a:spcBef>
                <a:spcPts val="0"/>
              </a:spcBef>
              <a:spcAft>
                <a:spcPts val="800"/>
              </a:spcAft>
            </a:pPr>
            <a:r>
              <a:rPr lang="en-US" sz="1900" dirty="0">
                <a:latin typeface="Calisto MT" panose="02040603050505030304" pitchFamily="18" charset="0"/>
              </a:rPr>
              <a:t>Beyond age of eligibility  - Form 512-935</a:t>
            </a:r>
          </a:p>
          <a:p>
            <a:pPr marL="457200">
              <a:spcBef>
                <a:spcPts val="0"/>
              </a:spcBef>
              <a:spcAft>
                <a:spcPts val="800"/>
              </a:spcAft>
            </a:pPr>
            <a:r>
              <a:rPr lang="en-US" sz="1900" b="0" i="0" u="none" strike="noStrike" dirty="0">
                <a:effectLst/>
                <a:latin typeface="Calisto MT" panose="02040603050505030304" pitchFamily="18" charset="0"/>
              </a:rPr>
              <a:t>Individual Scout Advancement Plan (ISAP), </a:t>
            </a:r>
            <a:r>
              <a:rPr lang="en-US" sz="1900" dirty="0">
                <a:latin typeface="Calisto MT" panose="02040603050505030304" pitchFamily="18" charset="0"/>
              </a:rPr>
              <a:t>Form </a:t>
            </a:r>
            <a:r>
              <a:rPr lang="en-US" sz="1900" b="0" i="0" u="none" strike="noStrike" dirty="0">
                <a:effectLst/>
                <a:latin typeface="Calisto MT" panose="02040603050505030304" pitchFamily="18" charset="0"/>
              </a:rPr>
              <a:t>512-936</a:t>
            </a:r>
            <a:r>
              <a:rPr lang="en-US" sz="1900" b="0" i="0" dirty="0">
                <a:effectLst/>
                <a:latin typeface="Calisto MT" panose="02040603050505030304" pitchFamily="18" charset="0"/>
              </a:rPr>
              <a:t> </a:t>
            </a:r>
          </a:p>
          <a:p>
            <a:pPr marL="0">
              <a:spcBef>
                <a:spcPts val="0"/>
              </a:spcBef>
              <a:spcAft>
                <a:spcPts val="800"/>
              </a:spcAft>
            </a:pPr>
            <a:r>
              <a:rPr lang="en-US" sz="1900" dirty="0">
                <a:latin typeface="Calisto MT" panose="02040603050505030304" pitchFamily="18" charset="0"/>
              </a:rPr>
              <a:t>Informational and worksheets</a:t>
            </a:r>
          </a:p>
          <a:p>
            <a:pPr marL="457200">
              <a:spcBef>
                <a:spcPts val="0"/>
              </a:spcBef>
              <a:spcAft>
                <a:spcPts val="800"/>
              </a:spcAft>
            </a:pPr>
            <a:r>
              <a:rPr lang="en-US" sz="1900" dirty="0">
                <a:latin typeface="Calisto MT" panose="02040603050505030304" pitchFamily="18" charset="0"/>
              </a:rPr>
              <a:t>Know your Scout – guide to enable parent and leader discussions</a:t>
            </a:r>
          </a:p>
          <a:p>
            <a:pPr marL="457200">
              <a:spcBef>
                <a:spcPts val="0"/>
              </a:spcBef>
              <a:spcAft>
                <a:spcPts val="800"/>
              </a:spcAft>
            </a:pPr>
            <a:r>
              <a:rPr lang="en-US" sz="1900" dirty="0">
                <a:latin typeface="Calisto MT" panose="02040603050505030304" pitchFamily="18" charset="0"/>
              </a:rPr>
              <a:t>Accommodations for Scouts (sensory needs, </a:t>
            </a:r>
            <a:r>
              <a:rPr lang="en-US" sz="1900" dirty="0" err="1">
                <a:latin typeface="Calisto MT" panose="02040603050505030304" pitchFamily="18" charset="0"/>
              </a:rPr>
              <a:t>etc</a:t>
            </a:r>
            <a:r>
              <a:rPr lang="en-US" sz="1900" dirty="0">
                <a:latin typeface="Calisto MT" panose="02040603050505030304" pitchFamily="18" charset="0"/>
              </a:rPr>
              <a:t>)</a:t>
            </a:r>
          </a:p>
          <a:p>
            <a:pPr marL="457200">
              <a:spcBef>
                <a:spcPts val="0"/>
              </a:spcBef>
              <a:spcAft>
                <a:spcPts val="800"/>
              </a:spcAft>
            </a:pPr>
            <a:r>
              <a:rPr lang="en-US" sz="1900" dirty="0">
                <a:latin typeface="Calisto MT" panose="02040603050505030304" pitchFamily="18" charset="0"/>
              </a:rPr>
              <a:t>Facilities accommodations – checklist</a:t>
            </a:r>
          </a:p>
          <a:p>
            <a:pPr marL="457200">
              <a:spcBef>
                <a:spcPts val="0"/>
              </a:spcBef>
              <a:spcAft>
                <a:spcPts val="800"/>
              </a:spcAft>
            </a:pPr>
            <a:r>
              <a:rPr lang="en-US" sz="1900" dirty="0">
                <a:latin typeface="Calisto MT" panose="02040603050505030304" pitchFamily="18" charset="0"/>
              </a:rPr>
              <a:t>Special event care plan – info sheet</a:t>
            </a:r>
          </a:p>
          <a:p>
            <a:pPr marL="0">
              <a:spcBef>
                <a:spcPts val="0"/>
              </a:spcBef>
              <a:spcAft>
                <a:spcPts val="800"/>
              </a:spcAft>
            </a:pPr>
            <a:r>
              <a:rPr lang="en-US" sz="1900" dirty="0">
                <a:latin typeface="Calisto MT" panose="02040603050505030304" pitchFamily="18" charset="0"/>
              </a:rPr>
              <a:t>Instructional</a:t>
            </a:r>
          </a:p>
          <a:p>
            <a:pPr marL="457200">
              <a:spcBef>
                <a:spcPts val="0"/>
              </a:spcBef>
              <a:spcAft>
                <a:spcPts val="800"/>
              </a:spcAft>
            </a:pPr>
            <a:r>
              <a:rPr lang="en-US" sz="1900" dirty="0">
                <a:latin typeface="Calisto MT" panose="02040603050505030304" pitchFamily="18" charset="0"/>
              </a:rPr>
              <a:t>Listening Skills for Leaders – 1-page handout</a:t>
            </a:r>
          </a:p>
          <a:p>
            <a:pPr marL="0"/>
            <a:endParaRPr lang="en-US" sz="1300" dirty="0"/>
          </a:p>
        </p:txBody>
      </p:sp>
      <p:pic>
        <p:nvPicPr>
          <p:cNvPr id="5" name="Picture 4">
            <a:extLst>
              <a:ext uri="{FF2B5EF4-FFF2-40B4-BE49-F238E27FC236}">
                <a16:creationId xmlns:a16="http://schemas.microsoft.com/office/drawing/2014/main" id="{B9B47A53-4300-899B-EFD9-B0040DBD3AE0}"/>
              </a:ext>
            </a:extLst>
          </p:cNvPr>
          <p:cNvPicPr>
            <a:picLocks noChangeAspect="1"/>
          </p:cNvPicPr>
          <p:nvPr/>
        </p:nvPicPr>
        <p:blipFill>
          <a:blip r:embed="rId3"/>
          <a:stretch>
            <a:fillRect/>
          </a:stretch>
        </p:blipFill>
        <p:spPr>
          <a:xfrm>
            <a:off x="7961551" y="3075386"/>
            <a:ext cx="2164375" cy="2820034"/>
          </a:xfrm>
          <a:prstGeom prst="rect">
            <a:avLst/>
          </a:prstGeom>
        </p:spPr>
      </p:pic>
      <p:pic>
        <p:nvPicPr>
          <p:cNvPr id="7" name="Graphic 6" descr="An open book">
            <a:extLst>
              <a:ext uri="{FF2B5EF4-FFF2-40B4-BE49-F238E27FC236}">
                <a16:creationId xmlns:a16="http://schemas.microsoft.com/office/drawing/2014/main" id="{32C9902A-E6BC-3497-03DB-3860B3D189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9818" y="774285"/>
            <a:ext cx="1999673" cy="1999673"/>
          </a:xfrm>
          <a:prstGeom prst="rect">
            <a:avLst/>
          </a:prstGeom>
        </p:spPr>
      </p:pic>
      <p:pic>
        <p:nvPicPr>
          <p:cNvPr id="8" name="Picture 7">
            <a:extLst>
              <a:ext uri="{FF2B5EF4-FFF2-40B4-BE49-F238E27FC236}">
                <a16:creationId xmlns:a16="http://schemas.microsoft.com/office/drawing/2014/main" id="{261B4CAC-F8EF-8ABE-5C35-ADC44992D341}"/>
              </a:ext>
            </a:extLst>
          </p:cNvPr>
          <p:cNvPicPr>
            <a:picLocks noChangeAspect="1"/>
          </p:cNvPicPr>
          <p:nvPr/>
        </p:nvPicPr>
        <p:blipFill>
          <a:blip r:embed="rId6"/>
          <a:stretch>
            <a:fillRect/>
          </a:stretch>
        </p:blipFill>
        <p:spPr>
          <a:xfrm>
            <a:off x="7036812" y="819325"/>
            <a:ext cx="1754290" cy="1743971"/>
          </a:xfrm>
          <a:prstGeom prst="rect">
            <a:avLst/>
          </a:prstGeom>
        </p:spPr>
      </p:pic>
    </p:spTree>
    <p:extLst>
      <p:ext uri="{BB962C8B-B14F-4D97-AF65-F5344CB8AC3E}">
        <p14:creationId xmlns:p14="http://schemas.microsoft.com/office/powerpoint/2010/main" val="306340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c 3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508637-3B9D-3D0D-A3AB-F68F0E6DB22F}"/>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4400" kern="1200">
                <a:solidFill>
                  <a:schemeClr val="tx1"/>
                </a:solidFill>
                <a:latin typeface="+mj-lt"/>
                <a:ea typeface="+mj-ea"/>
                <a:cs typeface="+mj-cs"/>
              </a:rPr>
              <a:t>Thank you</a:t>
            </a:r>
          </a:p>
        </p:txBody>
      </p:sp>
      <p:sp>
        <p:nvSpPr>
          <p:cNvPr id="34" name="Freeform: Shape 3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lose up of a patch&#10;&#10;Description automatically generated">
            <a:extLst>
              <a:ext uri="{FF2B5EF4-FFF2-40B4-BE49-F238E27FC236}">
                <a16:creationId xmlns:a16="http://schemas.microsoft.com/office/drawing/2014/main" id="{14AC91EA-9A06-1578-DA8C-AD5D48D355B4}"/>
              </a:ext>
            </a:extLst>
          </p:cNvPr>
          <p:cNvPicPr>
            <a:picLocks noChangeAspect="1"/>
          </p:cNvPicPr>
          <p:nvPr/>
        </p:nvPicPr>
        <p:blipFill>
          <a:blip r:embed="rId2"/>
          <a:srcRect l="2374" r="1904" b="2"/>
          <a:stretch/>
        </p:blipFill>
        <p:spPr>
          <a:xfrm>
            <a:off x="1336431" y="1456661"/>
            <a:ext cx="3529410" cy="366863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a:extLst>
              <a:ext uri="{FF2B5EF4-FFF2-40B4-BE49-F238E27FC236}">
                <a16:creationId xmlns:a16="http://schemas.microsoft.com/office/drawing/2014/main" id="{C2F88377-E0A4-CF3B-0416-06A97BD1ECF6}"/>
              </a:ext>
            </a:extLst>
          </p:cNvPr>
          <p:cNvSpPr>
            <a:spLocks noGrp="1"/>
          </p:cNvSpPr>
          <p:nvPr>
            <p:ph type="body" sz="half" idx="2"/>
          </p:nvPr>
        </p:nvSpPr>
        <p:spPr>
          <a:xfrm>
            <a:off x="5894962" y="1984443"/>
            <a:ext cx="5458838" cy="4192520"/>
          </a:xfrm>
        </p:spPr>
        <p:txBody>
          <a:bodyPr vert="horz" lIns="91440" tIns="45720" rIns="91440" bIns="45720" rtlCol="0">
            <a:normAutofit/>
          </a:bodyPr>
          <a:lstStyle/>
          <a:p>
            <a:r>
              <a:rPr lang="en-US" b="1" dirty="0"/>
              <a:t>Wood Badge Mentors</a:t>
            </a:r>
          </a:p>
          <a:p>
            <a:pPr marL="233363" indent="-228600">
              <a:buFont typeface="Arial" panose="020B0604020202020204" pitchFamily="34" charset="0"/>
              <a:buChar char="•"/>
            </a:pPr>
            <a:r>
              <a:rPr lang="en-US" dirty="0"/>
              <a:t>Damon </a:t>
            </a:r>
            <a:r>
              <a:rPr lang="en-US" dirty="0" err="1"/>
              <a:t>Baldini</a:t>
            </a:r>
            <a:endParaRPr lang="en-US" dirty="0"/>
          </a:p>
          <a:p>
            <a:pPr marL="233363" indent="-228600">
              <a:buFont typeface="Arial" panose="020B0604020202020204" pitchFamily="34" charset="0"/>
              <a:buChar char="•"/>
            </a:pPr>
            <a:r>
              <a:rPr lang="en-US" dirty="0"/>
              <a:t>David Rockwell</a:t>
            </a:r>
          </a:p>
          <a:p>
            <a:pPr marL="233363" indent="-228600">
              <a:buFont typeface="Arial" panose="020B0604020202020204" pitchFamily="34" charset="0"/>
              <a:buChar char="•"/>
            </a:pPr>
            <a:r>
              <a:rPr lang="en-US" dirty="0"/>
              <a:t>Course Director Jai Evans</a:t>
            </a:r>
          </a:p>
          <a:p>
            <a:pPr marL="233363" indent="-228600">
              <a:buFont typeface="Arial" panose="020B0604020202020204" pitchFamily="34" charset="0"/>
              <a:buChar char="•"/>
            </a:pPr>
            <a:r>
              <a:rPr lang="en-US" dirty="0"/>
              <a:t>NCAC Wood Badge leadership team</a:t>
            </a:r>
          </a:p>
          <a:p>
            <a:pPr marL="233363" indent="-228600">
              <a:buFont typeface="Arial" panose="020B0604020202020204" pitchFamily="34" charset="0"/>
              <a:buChar char="•"/>
            </a:pPr>
            <a:r>
              <a:rPr lang="en-US" dirty="0"/>
              <a:t>The Bob White Patrol: David S, Sam S, Palani R, John H, Michelle P</a:t>
            </a:r>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Troop 1094 and Troop 1097 and Seneca District</a:t>
            </a:r>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a:t>Philip Zabriskie, Univ of Scouting Instructor</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167313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F275-46FB-80E0-A66F-BDF499A06538}"/>
              </a:ext>
            </a:extLst>
          </p:cNvPr>
          <p:cNvSpPr>
            <a:spLocks noGrp="1"/>
          </p:cNvSpPr>
          <p:nvPr>
            <p:ph type="title"/>
          </p:nvPr>
        </p:nvSpPr>
        <p:spPr>
          <a:xfrm>
            <a:off x="655858" y="0"/>
            <a:ext cx="10515600" cy="1325563"/>
          </a:xfrm>
        </p:spPr>
        <p:txBody>
          <a:bodyPr/>
          <a:lstStyle/>
          <a:p>
            <a:r>
              <a:rPr lang="en-US" dirty="0"/>
              <a:t>Scout Oath and Scout Law</a:t>
            </a:r>
          </a:p>
        </p:txBody>
      </p:sp>
      <p:sp>
        <p:nvSpPr>
          <p:cNvPr id="4" name="Content Placeholder 3">
            <a:extLst>
              <a:ext uri="{FF2B5EF4-FFF2-40B4-BE49-F238E27FC236}">
                <a16:creationId xmlns:a16="http://schemas.microsoft.com/office/drawing/2014/main" id="{516B0285-A10D-5FB0-2E42-DDF803BA4900}"/>
              </a:ext>
            </a:extLst>
          </p:cNvPr>
          <p:cNvSpPr>
            <a:spLocks noGrp="1"/>
          </p:cNvSpPr>
          <p:nvPr>
            <p:ph sz="half" idx="2"/>
          </p:nvPr>
        </p:nvSpPr>
        <p:spPr>
          <a:xfrm>
            <a:off x="655858" y="1739642"/>
            <a:ext cx="4596626" cy="2779195"/>
          </a:xfrm>
        </p:spPr>
        <p:txBody>
          <a:bodyPr>
            <a:noAutofit/>
          </a:bodyPr>
          <a:lstStyle/>
          <a:p>
            <a:pPr marL="0" indent="0">
              <a:buNone/>
            </a:pPr>
            <a:r>
              <a:rPr lang="en-US" sz="2400" b="0" i="0" dirty="0">
                <a:solidFill>
                  <a:srgbClr val="212121"/>
                </a:solidFill>
                <a:effectLst/>
                <a:latin typeface="Calisto MT" panose="02040603050505030304" pitchFamily="18" charset="0"/>
              </a:rPr>
              <a:t>On my honor I will do my best to do my duty to God and my country and to obey the Scout Law; </a:t>
            </a:r>
            <a:r>
              <a:rPr lang="en-US" sz="2400" b="0" i="0" dirty="0">
                <a:solidFill>
                  <a:srgbClr val="212121"/>
                </a:solidFill>
                <a:effectLst/>
                <a:highlight>
                  <a:srgbClr val="FFFF00"/>
                </a:highlight>
                <a:latin typeface="Calisto MT" panose="02040603050505030304" pitchFamily="18" charset="0"/>
              </a:rPr>
              <a:t>to help other people at all times</a:t>
            </a:r>
            <a:r>
              <a:rPr lang="en-US" sz="2400" b="0" i="0" dirty="0">
                <a:solidFill>
                  <a:srgbClr val="212121"/>
                </a:solidFill>
                <a:effectLst/>
                <a:latin typeface="Calisto MT" panose="02040603050505030304" pitchFamily="18" charset="0"/>
              </a:rPr>
              <a:t>; to keep myself physically strong, mentally awake, and morally straight.</a:t>
            </a:r>
            <a:endParaRPr lang="en-US" sz="2400" dirty="0">
              <a:latin typeface="Calisto MT" panose="02040603050505030304" pitchFamily="18" charset="0"/>
            </a:endParaRPr>
          </a:p>
        </p:txBody>
      </p:sp>
      <p:graphicFrame>
        <p:nvGraphicFramePr>
          <p:cNvPr id="10" name="Content Placeholder 5">
            <a:extLst>
              <a:ext uri="{FF2B5EF4-FFF2-40B4-BE49-F238E27FC236}">
                <a16:creationId xmlns:a16="http://schemas.microsoft.com/office/drawing/2014/main" id="{540AF73A-8FB5-81B8-F182-6385BE9686E3}"/>
              </a:ext>
            </a:extLst>
          </p:cNvPr>
          <p:cNvGraphicFramePr>
            <a:graphicFrameLocks noGrp="1"/>
          </p:cNvGraphicFramePr>
          <p:nvPr>
            <p:ph sz="quarter" idx="4"/>
            <p:extLst>
              <p:ext uri="{D42A27DB-BD31-4B8C-83A1-F6EECF244321}">
                <p14:modId xmlns:p14="http://schemas.microsoft.com/office/powerpoint/2010/main" val="425620858"/>
              </p:ext>
            </p:extLst>
          </p:nvPr>
        </p:nvGraphicFramePr>
        <p:xfrm>
          <a:off x="5344635" y="1516948"/>
          <a:ext cx="6655980"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artoon owls in uniform and a book&#10;&#10;Description automatically generated">
            <a:extLst>
              <a:ext uri="{FF2B5EF4-FFF2-40B4-BE49-F238E27FC236}">
                <a16:creationId xmlns:a16="http://schemas.microsoft.com/office/drawing/2014/main" id="{A68CFF04-B9A2-BB2D-C6D2-282C0A2B31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5691" y="4426460"/>
            <a:ext cx="1760441" cy="1760441"/>
          </a:xfrm>
          <a:prstGeom prst="rect">
            <a:avLst/>
          </a:prstGeom>
        </p:spPr>
      </p:pic>
      <p:pic>
        <p:nvPicPr>
          <p:cNvPr id="8" name="Picture 4" descr="Boy Scouts of America | Prepared. For Life.™">
            <a:extLst>
              <a:ext uri="{FF2B5EF4-FFF2-40B4-BE49-F238E27FC236}">
                <a16:creationId xmlns:a16="http://schemas.microsoft.com/office/drawing/2014/main" id="{1E654922-B68E-E18B-C30E-F0B98A45FE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7762" y="5737706"/>
            <a:ext cx="746052" cy="6976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36CADD-60F6-4388-8BFA-5E2345A8E6EA}"/>
              </a:ext>
            </a:extLst>
          </p:cNvPr>
          <p:cNvSpPr txBox="1"/>
          <p:nvPr/>
        </p:nvSpPr>
        <p:spPr>
          <a:xfrm>
            <a:off x="6962553" y="5689383"/>
            <a:ext cx="4015563" cy="646331"/>
          </a:xfrm>
          <a:prstGeom prst="rect">
            <a:avLst/>
          </a:prstGeom>
          <a:noFill/>
        </p:spPr>
        <p:txBody>
          <a:bodyPr wrap="square" rtlCol="0">
            <a:spAutoFit/>
          </a:bodyPr>
          <a:lstStyle/>
          <a:p>
            <a:pPr algn="ctr"/>
            <a:r>
              <a:rPr lang="en-US" dirty="0"/>
              <a:t>Be a friend to everyone, even people who are different from you</a:t>
            </a:r>
          </a:p>
        </p:txBody>
      </p:sp>
    </p:spTree>
    <p:extLst>
      <p:ext uri="{BB962C8B-B14F-4D97-AF65-F5344CB8AC3E}">
        <p14:creationId xmlns:p14="http://schemas.microsoft.com/office/powerpoint/2010/main" val="406056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e and white background&#10;&#10;Description automatically generated">
            <a:extLst>
              <a:ext uri="{FF2B5EF4-FFF2-40B4-BE49-F238E27FC236}">
                <a16:creationId xmlns:a16="http://schemas.microsoft.com/office/drawing/2014/main" id="{423B40C7-E558-A55C-6216-88098B1A5263}"/>
              </a:ext>
            </a:extLst>
          </p:cNvPr>
          <p:cNvPicPr>
            <a:picLocks noChangeAspect="1"/>
          </p:cNvPicPr>
          <p:nvPr/>
        </p:nvPicPr>
        <p:blipFill>
          <a:blip r:embed="rId2">
            <a:duotone>
              <a:schemeClr val="bg2">
                <a:shade val="45000"/>
                <a:satMod val="135000"/>
              </a:schemeClr>
              <a:prstClr val="white"/>
            </a:duotone>
          </a:blip>
          <a:srcRect r="266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8AF81E-BA27-5C48-ED65-772BA6339F45}"/>
              </a:ext>
            </a:extLst>
          </p:cNvPr>
          <p:cNvSpPr>
            <a:spLocks noGrp="1"/>
          </p:cNvSpPr>
          <p:nvPr>
            <p:ph type="title"/>
          </p:nvPr>
        </p:nvSpPr>
        <p:spPr>
          <a:xfrm>
            <a:off x="838200" y="365125"/>
            <a:ext cx="10515600" cy="1325563"/>
          </a:xfrm>
        </p:spPr>
        <p:txBody>
          <a:bodyPr>
            <a:normAutofit/>
          </a:bodyPr>
          <a:lstStyle/>
          <a:p>
            <a:r>
              <a:rPr lang="en-US" dirty="0"/>
              <a:t>Americans with Disability Act (ADA)</a:t>
            </a:r>
          </a:p>
        </p:txBody>
      </p:sp>
      <p:graphicFrame>
        <p:nvGraphicFramePr>
          <p:cNvPr id="5" name="Content Placeholder 2">
            <a:extLst>
              <a:ext uri="{FF2B5EF4-FFF2-40B4-BE49-F238E27FC236}">
                <a16:creationId xmlns:a16="http://schemas.microsoft.com/office/drawing/2014/main" id="{5FB09763-3DB5-8195-FC27-5EEB4A11EB58}"/>
              </a:ext>
            </a:extLst>
          </p:cNvPr>
          <p:cNvGraphicFramePr>
            <a:graphicFrameLocks noGrp="1"/>
          </p:cNvGraphicFramePr>
          <p:nvPr>
            <p:ph idx="1"/>
            <p:extLst>
              <p:ext uri="{D42A27DB-BD31-4B8C-83A1-F6EECF244321}">
                <p14:modId xmlns:p14="http://schemas.microsoft.com/office/powerpoint/2010/main" val="3936805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42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D8D7-74AD-F32E-C606-84B3280F52C0}"/>
              </a:ext>
            </a:extLst>
          </p:cNvPr>
          <p:cNvSpPr>
            <a:spLocks noGrp="1"/>
          </p:cNvSpPr>
          <p:nvPr>
            <p:ph type="title"/>
          </p:nvPr>
        </p:nvSpPr>
        <p:spPr>
          <a:xfrm>
            <a:off x="838200" y="18255"/>
            <a:ext cx="10515600" cy="1325563"/>
          </a:xfrm>
        </p:spPr>
        <p:txBody>
          <a:bodyPr>
            <a:normAutofit/>
          </a:bodyPr>
          <a:lstStyle/>
          <a:p>
            <a:r>
              <a:rPr lang="en-US" sz="3600" dirty="0">
                <a:latin typeface="Calisto MT" panose="02040603050505030304" pitchFamily="18" charset="0"/>
              </a:rPr>
              <a:t>Scouting America</a:t>
            </a:r>
          </a:p>
        </p:txBody>
      </p:sp>
      <p:graphicFrame>
        <p:nvGraphicFramePr>
          <p:cNvPr id="6" name="Content Placeholder 2">
            <a:extLst>
              <a:ext uri="{FF2B5EF4-FFF2-40B4-BE49-F238E27FC236}">
                <a16:creationId xmlns:a16="http://schemas.microsoft.com/office/drawing/2014/main" id="{F05F0A6D-C01D-3CF3-9E1E-F607D730DA1E}"/>
              </a:ext>
            </a:extLst>
          </p:cNvPr>
          <p:cNvGraphicFramePr>
            <a:graphicFrameLocks noGrp="1"/>
          </p:cNvGraphicFramePr>
          <p:nvPr>
            <p:ph idx="1"/>
            <p:extLst>
              <p:ext uri="{D42A27DB-BD31-4B8C-83A1-F6EECF244321}">
                <p14:modId xmlns:p14="http://schemas.microsoft.com/office/powerpoint/2010/main" val="3610164571"/>
              </p:ext>
            </p:extLst>
          </p:nvPr>
        </p:nvGraphicFramePr>
        <p:xfrm>
          <a:off x="838200" y="149113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Boy Scouts of America | Prepared. For Life.™">
            <a:extLst>
              <a:ext uri="{FF2B5EF4-FFF2-40B4-BE49-F238E27FC236}">
                <a16:creationId xmlns:a16="http://schemas.microsoft.com/office/drawing/2014/main" id="{39E3BE30-877E-B0FB-38B7-8BCF5B31CB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3480" y="5273521"/>
            <a:ext cx="1216920" cy="113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8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Arc 3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DFE473-90E8-DED2-1C0F-020B8DBA03DE}"/>
              </a:ext>
            </a:extLst>
          </p:cNvPr>
          <p:cNvSpPr>
            <a:spLocks noGrp="1"/>
          </p:cNvSpPr>
          <p:nvPr>
            <p:ph type="title"/>
          </p:nvPr>
        </p:nvSpPr>
        <p:spPr>
          <a:xfrm>
            <a:off x="6029980" y="802128"/>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Purpose</a:t>
            </a:r>
          </a:p>
        </p:txBody>
      </p:sp>
      <p:sp>
        <p:nvSpPr>
          <p:cNvPr id="32" name="Freeform: Shape 3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Cartoon owls in uniform and a book&#10;&#10;Description automatically generated">
            <a:extLst>
              <a:ext uri="{FF2B5EF4-FFF2-40B4-BE49-F238E27FC236}">
                <a16:creationId xmlns:a16="http://schemas.microsoft.com/office/drawing/2014/main" id="{7CBE6A92-97AA-050D-A323-B8CDCC582115}"/>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96357CF8-E82A-2924-55B2-A72A2B031A9C}"/>
              </a:ext>
            </a:extLst>
          </p:cNvPr>
          <p:cNvSpPr txBox="1"/>
          <p:nvPr/>
        </p:nvSpPr>
        <p:spPr>
          <a:xfrm>
            <a:off x="5793362" y="2766218"/>
            <a:ext cx="6032878" cy="1836262"/>
          </a:xfrm>
          <a:prstGeom prst="rect">
            <a:avLst/>
          </a:prstGeom>
        </p:spPr>
        <p:txBody>
          <a:bodyPr vert="horz" lIns="91440" tIns="45720" rIns="91440" bIns="45720" rtlCol="0">
            <a:noAutofit/>
          </a:bodyPr>
          <a:lstStyle/>
          <a:p>
            <a:pPr marL="571500" indent="-228600">
              <a:lnSpc>
                <a:spcPct val="90000"/>
              </a:lnSpc>
              <a:spcAft>
                <a:spcPts val="600"/>
              </a:spcAft>
              <a:buFont typeface="Arial" panose="020B0604020202020204" pitchFamily="34" charset="0"/>
              <a:buChar char="•"/>
            </a:pPr>
            <a:r>
              <a:rPr lang="en-US" sz="2400" dirty="0"/>
              <a:t>Develop awareness of neurodiversity in scouting</a:t>
            </a:r>
          </a:p>
          <a:p>
            <a:pPr marL="571500" indent="-228600">
              <a:lnSpc>
                <a:spcPct val="90000"/>
              </a:lnSpc>
              <a:spcAft>
                <a:spcPts val="600"/>
              </a:spcAft>
              <a:buFont typeface="Arial" panose="020B0604020202020204" pitchFamily="34" charset="0"/>
              <a:buChar char="•"/>
            </a:pPr>
            <a:endParaRPr lang="en-US" sz="2400" dirty="0"/>
          </a:p>
          <a:p>
            <a:pPr marL="571500" indent="-228600">
              <a:lnSpc>
                <a:spcPct val="90000"/>
              </a:lnSpc>
              <a:spcAft>
                <a:spcPts val="600"/>
              </a:spcAft>
              <a:buFont typeface="Arial" panose="020B0604020202020204" pitchFamily="34" charset="0"/>
              <a:buChar char="•"/>
            </a:pPr>
            <a:r>
              <a:rPr lang="en-US" sz="2400" dirty="0"/>
              <a:t>Enable inclusion of neurodiverse Scouts</a:t>
            </a:r>
          </a:p>
        </p:txBody>
      </p:sp>
    </p:spTree>
    <p:extLst>
      <p:ext uri="{BB962C8B-B14F-4D97-AF65-F5344CB8AC3E}">
        <p14:creationId xmlns:p14="http://schemas.microsoft.com/office/powerpoint/2010/main" val="420882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53BD-5F71-F4FD-9281-A3A86B2BEBCE}"/>
              </a:ext>
            </a:extLst>
          </p:cNvPr>
          <p:cNvSpPr>
            <a:spLocks noGrp="1"/>
          </p:cNvSpPr>
          <p:nvPr>
            <p:ph type="title"/>
          </p:nvPr>
        </p:nvSpPr>
        <p:spPr>
          <a:xfrm>
            <a:off x="266700" y="72142"/>
            <a:ext cx="11449050" cy="1325563"/>
          </a:xfrm>
        </p:spPr>
        <p:txBody>
          <a:bodyPr>
            <a:normAutofit/>
          </a:bodyPr>
          <a:lstStyle/>
          <a:p>
            <a:r>
              <a:rPr lang="en-US" sz="3600" dirty="0">
                <a:latin typeface="Calisto MT" panose="02040603050505030304" pitchFamily="18" charset="0"/>
              </a:rPr>
              <a:t>Neurodiversity: prevalence amongst children ages 3-17</a:t>
            </a:r>
          </a:p>
        </p:txBody>
      </p:sp>
      <p:sp>
        <p:nvSpPr>
          <p:cNvPr id="3" name="TextBox 2">
            <a:extLst>
              <a:ext uri="{FF2B5EF4-FFF2-40B4-BE49-F238E27FC236}">
                <a16:creationId xmlns:a16="http://schemas.microsoft.com/office/drawing/2014/main" id="{A8788575-F94B-B6C5-67F1-B5790D47CB36}"/>
              </a:ext>
            </a:extLst>
          </p:cNvPr>
          <p:cNvSpPr txBox="1"/>
          <p:nvPr/>
        </p:nvSpPr>
        <p:spPr>
          <a:xfrm>
            <a:off x="649893" y="4610534"/>
            <a:ext cx="10315876" cy="369332"/>
          </a:xfrm>
          <a:prstGeom prst="rect">
            <a:avLst/>
          </a:prstGeom>
          <a:noFill/>
        </p:spPr>
        <p:txBody>
          <a:bodyPr wrap="square" rtlCol="0">
            <a:spAutoFit/>
          </a:bodyPr>
          <a:lstStyle/>
          <a:p>
            <a:r>
              <a:rPr lang="en-US" dirty="0"/>
              <a:t>*Reported for all genders, but noted a higher prevalence in boys for ADHD (11%) and ASD (4.4%)</a:t>
            </a:r>
          </a:p>
        </p:txBody>
      </p:sp>
      <p:pic>
        <p:nvPicPr>
          <p:cNvPr id="12" name="Picture 11" descr="A close-up of a logo&#10;&#10;Description automatically generated">
            <a:extLst>
              <a:ext uri="{FF2B5EF4-FFF2-40B4-BE49-F238E27FC236}">
                <a16:creationId xmlns:a16="http://schemas.microsoft.com/office/drawing/2014/main" id="{F9CE7157-8E54-2765-037D-B2FAF0DEAF43}"/>
              </a:ext>
            </a:extLst>
          </p:cNvPr>
          <p:cNvPicPr>
            <a:picLocks noChangeAspect="1"/>
          </p:cNvPicPr>
          <p:nvPr/>
        </p:nvPicPr>
        <p:blipFill>
          <a:blip r:embed="rId3"/>
          <a:stretch>
            <a:fillRect/>
          </a:stretch>
        </p:blipFill>
        <p:spPr>
          <a:xfrm>
            <a:off x="10635967" y="1580296"/>
            <a:ext cx="1424337" cy="667850"/>
          </a:xfrm>
          <a:prstGeom prst="rect">
            <a:avLst/>
          </a:prstGeom>
        </p:spPr>
      </p:pic>
      <p:graphicFrame>
        <p:nvGraphicFramePr>
          <p:cNvPr id="14" name="TextBox 3">
            <a:extLst>
              <a:ext uri="{FF2B5EF4-FFF2-40B4-BE49-F238E27FC236}">
                <a16:creationId xmlns:a16="http://schemas.microsoft.com/office/drawing/2014/main" id="{9782B2AB-5850-15E6-C3D9-F268363F5DCC}"/>
              </a:ext>
            </a:extLst>
          </p:cNvPr>
          <p:cNvGraphicFramePr/>
          <p:nvPr>
            <p:extLst>
              <p:ext uri="{D42A27DB-BD31-4B8C-83A1-F6EECF244321}">
                <p14:modId xmlns:p14="http://schemas.microsoft.com/office/powerpoint/2010/main" val="424816149"/>
              </p:ext>
            </p:extLst>
          </p:nvPr>
        </p:nvGraphicFramePr>
        <p:xfrm>
          <a:off x="641633" y="1564315"/>
          <a:ext cx="10892213" cy="2605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a:extLst>
              <a:ext uri="{FF2B5EF4-FFF2-40B4-BE49-F238E27FC236}">
                <a16:creationId xmlns:a16="http://schemas.microsoft.com/office/drawing/2014/main" id="{A496BBBF-B7D9-2078-FC8A-8EB636601602}"/>
              </a:ext>
            </a:extLst>
          </p:cNvPr>
          <p:cNvGrpSpPr/>
          <p:nvPr/>
        </p:nvGrpSpPr>
        <p:grpSpPr>
          <a:xfrm>
            <a:off x="649893" y="5496382"/>
            <a:ext cx="9764107" cy="712530"/>
            <a:chOff x="0" y="2499"/>
            <a:chExt cx="10892213" cy="712530"/>
          </a:xfrm>
        </p:grpSpPr>
        <p:sp>
          <p:nvSpPr>
            <p:cNvPr id="7" name="Rectangle: Rounded Corners 6">
              <a:extLst>
                <a:ext uri="{FF2B5EF4-FFF2-40B4-BE49-F238E27FC236}">
                  <a16:creationId xmlns:a16="http://schemas.microsoft.com/office/drawing/2014/main" id="{15C15219-4985-EC1C-6D9A-7F44820BBB05}"/>
                </a:ext>
              </a:extLst>
            </p:cNvPr>
            <p:cNvSpPr/>
            <p:nvPr/>
          </p:nvSpPr>
          <p:spPr>
            <a:xfrm>
              <a:off x="0" y="2499"/>
              <a:ext cx="10892213" cy="7125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66959BB4-3257-2D5D-F150-6F1528F43019}"/>
                </a:ext>
              </a:extLst>
            </p:cNvPr>
            <p:cNvSpPr txBox="1"/>
            <p:nvPr/>
          </p:nvSpPr>
          <p:spPr>
            <a:xfrm>
              <a:off x="34783" y="37282"/>
              <a:ext cx="10822647" cy="642964"/>
            </a:xfrm>
            <a:prstGeom prst="rect">
              <a:avLst/>
            </a:prstGeom>
            <a:solidFill>
              <a:srgbClr val="9E7800"/>
            </a:solid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400" b="0" i="0" kern="1200" dirty="0">
                  <a:latin typeface="Calisto MT" panose="02040603050505030304" pitchFamily="18" charset="0"/>
                </a:rPr>
                <a:t>Informal Troop survey: 30% of families interested in learning more</a:t>
              </a:r>
              <a:endParaRPr lang="en-US" sz="2400" kern="1200" dirty="0">
                <a:latin typeface="Calisto MT" panose="02040603050505030304" pitchFamily="18" charset="0"/>
              </a:endParaRPr>
            </a:p>
          </p:txBody>
        </p:sp>
      </p:grpSp>
    </p:spTree>
    <p:extLst>
      <p:ext uri="{BB962C8B-B14F-4D97-AF65-F5344CB8AC3E}">
        <p14:creationId xmlns:p14="http://schemas.microsoft.com/office/powerpoint/2010/main" val="47957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FD0B-F69B-102E-369F-E2E8DA7421CF}"/>
              </a:ext>
            </a:extLst>
          </p:cNvPr>
          <p:cNvSpPr>
            <a:spLocks noGrp="1"/>
          </p:cNvSpPr>
          <p:nvPr>
            <p:ph type="title"/>
          </p:nvPr>
        </p:nvSpPr>
        <p:spPr>
          <a:xfrm>
            <a:off x="400050" y="-206517"/>
            <a:ext cx="10515600" cy="1325563"/>
          </a:xfrm>
        </p:spPr>
        <p:txBody>
          <a:bodyPr>
            <a:normAutofit/>
          </a:bodyPr>
          <a:lstStyle/>
          <a:p>
            <a:r>
              <a:rPr lang="en-US" sz="3600" dirty="0">
                <a:latin typeface="Calisto MT" panose="02040603050505030304" pitchFamily="18" charset="0"/>
              </a:rPr>
              <a:t>Neurodiversity is Complex</a:t>
            </a:r>
          </a:p>
        </p:txBody>
      </p:sp>
      <p:sp>
        <p:nvSpPr>
          <p:cNvPr id="13" name="TextBox 12">
            <a:extLst>
              <a:ext uri="{FF2B5EF4-FFF2-40B4-BE49-F238E27FC236}">
                <a16:creationId xmlns:a16="http://schemas.microsoft.com/office/drawing/2014/main" id="{3B468F69-8E0E-9F44-FB7B-B5A5828F4893}"/>
              </a:ext>
            </a:extLst>
          </p:cNvPr>
          <p:cNvSpPr txBox="1"/>
          <p:nvPr/>
        </p:nvSpPr>
        <p:spPr>
          <a:xfrm>
            <a:off x="7673815" y="1015435"/>
            <a:ext cx="4305918" cy="461665"/>
          </a:xfrm>
          <a:prstGeom prst="rect">
            <a:avLst/>
          </a:prstGeom>
          <a:noFill/>
        </p:spPr>
        <p:txBody>
          <a:bodyPr wrap="square" rtlCol="0">
            <a:spAutoFit/>
          </a:bodyPr>
          <a:lstStyle/>
          <a:p>
            <a:pPr algn="ctr"/>
            <a:r>
              <a:rPr lang="en-US" sz="2400" b="1" kern="1200" dirty="0">
                <a:solidFill>
                  <a:schemeClr val="accent1"/>
                </a:solidFill>
                <a:latin typeface="Calisto MT" panose="02040603050505030304" pitchFamily="18" charset="0"/>
              </a:rPr>
              <a:t>Prevalence of ADHD subtypes</a:t>
            </a:r>
          </a:p>
        </p:txBody>
      </p:sp>
      <p:pic>
        <p:nvPicPr>
          <p:cNvPr id="18" name="Picture 17" descr="Cartoon owls in uniform and a book&#10;&#10;Description automatically generated">
            <a:extLst>
              <a:ext uri="{FF2B5EF4-FFF2-40B4-BE49-F238E27FC236}">
                <a16:creationId xmlns:a16="http://schemas.microsoft.com/office/drawing/2014/main" id="{9BE16B8C-4A6F-499B-07CD-1A717657C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429" y="1804116"/>
            <a:ext cx="2784585" cy="2784585"/>
          </a:xfrm>
          <a:prstGeom prst="rect">
            <a:avLst/>
          </a:prstGeom>
        </p:spPr>
      </p:pic>
      <p:sp>
        <p:nvSpPr>
          <p:cNvPr id="21" name="TextBox 20">
            <a:extLst>
              <a:ext uri="{FF2B5EF4-FFF2-40B4-BE49-F238E27FC236}">
                <a16:creationId xmlns:a16="http://schemas.microsoft.com/office/drawing/2014/main" id="{6D4517D0-B486-3245-82F9-3C6F517C8DD6}"/>
              </a:ext>
            </a:extLst>
          </p:cNvPr>
          <p:cNvSpPr txBox="1"/>
          <p:nvPr/>
        </p:nvSpPr>
        <p:spPr>
          <a:xfrm>
            <a:off x="8472573" y="4843143"/>
            <a:ext cx="2979020" cy="923330"/>
          </a:xfrm>
          <a:prstGeom prst="rect">
            <a:avLst/>
          </a:prstGeom>
          <a:noFill/>
        </p:spPr>
        <p:txBody>
          <a:bodyPr wrap="square" rtlCol="0">
            <a:spAutoFit/>
          </a:bodyPr>
          <a:lstStyle/>
          <a:p>
            <a:r>
              <a:rPr lang="en-US" sz="1800" kern="1200" dirty="0">
                <a:solidFill>
                  <a:schemeClr val="tx1"/>
                </a:solidFill>
                <a:latin typeface="Calisto MT" panose="02040603050505030304" pitchFamily="18" charset="0"/>
              </a:rPr>
              <a:t>Inattentive type	35%</a:t>
            </a:r>
          </a:p>
          <a:p>
            <a:r>
              <a:rPr lang="en-US" dirty="0">
                <a:latin typeface="Calisto MT" panose="02040603050505030304" pitchFamily="18" charset="0"/>
              </a:rPr>
              <a:t>Hyperactive type	10%</a:t>
            </a:r>
          </a:p>
          <a:p>
            <a:r>
              <a:rPr lang="en-US" sz="1800" kern="1200" dirty="0">
                <a:solidFill>
                  <a:schemeClr val="tx1"/>
                </a:solidFill>
                <a:latin typeface="Calisto MT" panose="02040603050505030304" pitchFamily="18" charset="0"/>
              </a:rPr>
              <a:t>Combined type</a:t>
            </a:r>
            <a:r>
              <a:rPr lang="en-US" dirty="0">
                <a:latin typeface="Calisto MT" panose="02040603050505030304" pitchFamily="18" charset="0"/>
              </a:rPr>
              <a:t>	</a:t>
            </a:r>
            <a:r>
              <a:rPr lang="en-US" sz="1800" kern="1200" dirty="0">
                <a:solidFill>
                  <a:schemeClr val="tx1"/>
                </a:solidFill>
                <a:latin typeface="Calisto MT" panose="02040603050505030304" pitchFamily="18" charset="0"/>
              </a:rPr>
              <a:t>55%</a:t>
            </a:r>
          </a:p>
        </p:txBody>
      </p:sp>
      <p:graphicFrame>
        <p:nvGraphicFramePr>
          <p:cNvPr id="23" name="TextBox 4">
            <a:extLst>
              <a:ext uri="{FF2B5EF4-FFF2-40B4-BE49-F238E27FC236}">
                <a16:creationId xmlns:a16="http://schemas.microsoft.com/office/drawing/2014/main" id="{A254FDE3-CC4A-7EB4-4026-B693B64E3A15}"/>
              </a:ext>
            </a:extLst>
          </p:cNvPr>
          <p:cNvGraphicFramePr/>
          <p:nvPr>
            <p:extLst>
              <p:ext uri="{D42A27DB-BD31-4B8C-83A1-F6EECF244321}">
                <p14:modId xmlns:p14="http://schemas.microsoft.com/office/powerpoint/2010/main" val="4291971007"/>
              </p:ext>
            </p:extLst>
          </p:nvPr>
        </p:nvGraphicFramePr>
        <p:xfrm>
          <a:off x="476250" y="1334490"/>
          <a:ext cx="6301174" cy="443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59FD8600-E328-621E-D9EF-823284C7404D}"/>
              </a:ext>
            </a:extLst>
          </p:cNvPr>
          <p:cNvSpPr txBox="1"/>
          <p:nvPr/>
        </p:nvSpPr>
        <p:spPr>
          <a:xfrm>
            <a:off x="3344548" y="3630769"/>
            <a:ext cx="564578" cy="369332"/>
          </a:xfrm>
          <a:prstGeom prst="rect">
            <a:avLst/>
          </a:prstGeom>
          <a:noFill/>
        </p:spPr>
        <p:txBody>
          <a:bodyPr wrap="none" rtlCol="0">
            <a:spAutoFit/>
          </a:bodyPr>
          <a:lstStyle/>
          <a:p>
            <a:r>
              <a:rPr lang="en-US" dirty="0">
                <a:latin typeface="Calisto MT" panose="02040603050505030304" pitchFamily="18" charset="0"/>
              </a:rPr>
              <a:t>and</a:t>
            </a:r>
          </a:p>
        </p:txBody>
      </p:sp>
    </p:spTree>
    <p:extLst>
      <p:ext uri="{BB962C8B-B14F-4D97-AF65-F5344CB8AC3E}">
        <p14:creationId xmlns:p14="http://schemas.microsoft.com/office/powerpoint/2010/main" val="193364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7CB119-3752-BFD8-34D8-F096DE8CC4E5}"/>
              </a:ext>
            </a:extLst>
          </p:cNvPr>
          <p:cNvSpPr>
            <a:spLocks noGrp="1"/>
          </p:cNvSpPr>
          <p:nvPr>
            <p:ph sz="quarter" idx="4"/>
          </p:nvPr>
        </p:nvSpPr>
        <p:spPr>
          <a:xfrm>
            <a:off x="6225072" y="2972116"/>
            <a:ext cx="4925044" cy="2320303"/>
          </a:xfrm>
        </p:spPr>
        <p:txBody>
          <a:bodyPr>
            <a:normAutofit lnSpcReduction="10000"/>
          </a:bodyPr>
          <a:lstStyle/>
          <a:p>
            <a:r>
              <a:rPr lang="en-US" sz="2000" dirty="0">
                <a:latin typeface="Calisto MT" panose="02040603050505030304" pitchFamily="18" charset="0"/>
              </a:rPr>
              <a:t>Listening skills</a:t>
            </a:r>
          </a:p>
          <a:p>
            <a:r>
              <a:rPr lang="en-US" sz="2000" dirty="0">
                <a:latin typeface="Calisto MT" panose="02040603050505030304" pitchFamily="18" charset="0"/>
              </a:rPr>
              <a:t>Inclusion; </a:t>
            </a:r>
            <a:r>
              <a:rPr lang="en-US" sz="2000" dirty="0" err="1">
                <a:latin typeface="Calisto MT" panose="02040603050505030304" pitchFamily="18" charset="0"/>
              </a:rPr>
              <a:t>e.g</a:t>
            </a:r>
            <a:r>
              <a:rPr lang="en-US" sz="2000" dirty="0">
                <a:latin typeface="Calisto MT" panose="02040603050505030304" pitchFamily="18" charset="0"/>
              </a:rPr>
              <a:t>, noise level</a:t>
            </a:r>
          </a:p>
          <a:p>
            <a:endParaRPr lang="en-US" sz="2000" dirty="0">
              <a:latin typeface="Calisto MT" panose="02040603050505030304" pitchFamily="18" charset="0"/>
            </a:endParaRPr>
          </a:p>
          <a:p>
            <a:endParaRPr lang="en-US" sz="2000" dirty="0">
              <a:latin typeface="Calisto MT" panose="02040603050505030304" pitchFamily="18" charset="0"/>
            </a:endParaRPr>
          </a:p>
          <a:p>
            <a:r>
              <a:rPr lang="en-US" sz="2000" dirty="0">
                <a:latin typeface="Calisto MT" panose="02040603050505030304" pitchFamily="18" charset="0"/>
              </a:rPr>
              <a:t>Disabilities Awareness Merit Badge</a:t>
            </a:r>
          </a:p>
          <a:p>
            <a:r>
              <a:rPr lang="en-US" sz="2000" dirty="0">
                <a:latin typeface="Calisto MT" panose="02040603050505030304" pitchFamily="18" charset="0"/>
              </a:rPr>
              <a:t>Eagle projects</a:t>
            </a:r>
          </a:p>
        </p:txBody>
      </p:sp>
      <p:sp>
        <p:nvSpPr>
          <p:cNvPr id="2" name="Title 1">
            <a:extLst>
              <a:ext uri="{FF2B5EF4-FFF2-40B4-BE49-F238E27FC236}">
                <a16:creationId xmlns:a16="http://schemas.microsoft.com/office/drawing/2014/main" id="{4EE0867D-6EE2-A3AF-1B49-7AEEDED0048C}"/>
              </a:ext>
            </a:extLst>
          </p:cNvPr>
          <p:cNvSpPr>
            <a:spLocks noGrp="1"/>
          </p:cNvSpPr>
          <p:nvPr>
            <p:ph type="title"/>
          </p:nvPr>
        </p:nvSpPr>
        <p:spPr>
          <a:xfrm>
            <a:off x="738211" y="-41280"/>
            <a:ext cx="10515600" cy="1325563"/>
          </a:xfrm>
        </p:spPr>
        <p:txBody>
          <a:bodyPr>
            <a:normAutofit/>
          </a:bodyPr>
          <a:lstStyle/>
          <a:p>
            <a:br>
              <a:rPr lang="en-US" sz="3600" dirty="0">
                <a:latin typeface="Calisto MT" panose="02040603050505030304" pitchFamily="18" charset="0"/>
              </a:rPr>
            </a:br>
            <a:r>
              <a:rPr lang="en-US" sz="3600" dirty="0">
                <a:latin typeface="Calisto MT" panose="02040603050505030304" pitchFamily="18" charset="0"/>
              </a:rPr>
              <a:t>Inclusive Scouting</a:t>
            </a:r>
            <a:endParaRPr lang="en-US" sz="3600" dirty="0"/>
          </a:p>
        </p:txBody>
      </p:sp>
      <p:sp>
        <p:nvSpPr>
          <p:cNvPr id="3" name="Text Placeholder 2">
            <a:extLst>
              <a:ext uri="{FF2B5EF4-FFF2-40B4-BE49-F238E27FC236}">
                <a16:creationId xmlns:a16="http://schemas.microsoft.com/office/drawing/2014/main" id="{BA02E93C-B956-F7C9-2853-9CD04C1BC9FF}"/>
              </a:ext>
            </a:extLst>
          </p:cNvPr>
          <p:cNvSpPr>
            <a:spLocks noGrp="1"/>
          </p:cNvSpPr>
          <p:nvPr>
            <p:ph type="body" idx="1"/>
          </p:nvPr>
        </p:nvSpPr>
        <p:spPr>
          <a:xfrm>
            <a:off x="774702" y="1249913"/>
            <a:ext cx="5157787" cy="823912"/>
          </a:xfrm>
        </p:spPr>
        <p:txBody>
          <a:bodyPr>
            <a:normAutofit/>
          </a:bodyPr>
          <a:lstStyle/>
          <a:p>
            <a:r>
              <a:rPr lang="en-US" dirty="0">
                <a:latin typeface="Calisto MT" panose="02040603050505030304" pitchFamily="18" charset="0"/>
              </a:rPr>
              <a:t>Adults</a:t>
            </a:r>
          </a:p>
        </p:txBody>
      </p:sp>
      <p:graphicFrame>
        <p:nvGraphicFramePr>
          <p:cNvPr id="26" name="Content Placeholder 3">
            <a:extLst>
              <a:ext uri="{FF2B5EF4-FFF2-40B4-BE49-F238E27FC236}">
                <a16:creationId xmlns:a16="http://schemas.microsoft.com/office/drawing/2014/main" id="{C0C0B9D2-636A-705D-7EE0-0EDF100CF22D}"/>
              </a:ext>
            </a:extLst>
          </p:cNvPr>
          <p:cNvGraphicFramePr>
            <a:graphicFrameLocks noGrp="1"/>
          </p:cNvGraphicFramePr>
          <p:nvPr>
            <p:ph sz="half" idx="2"/>
            <p:extLst>
              <p:ext uri="{D42A27DB-BD31-4B8C-83A1-F6EECF244321}">
                <p14:modId xmlns:p14="http://schemas.microsoft.com/office/powerpoint/2010/main" val="2281065260"/>
              </p:ext>
            </p:extLst>
          </p:nvPr>
        </p:nvGraphicFramePr>
        <p:xfrm>
          <a:off x="738211" y="2289974"/>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EA1E305A-CC4D-3F72-3ED0-72C103E3A522}"/>
              </a:ext>
            </a:extLst>
          </p:cNvPr>
          <p:cNvSpPr>
            <a:spLocks noGrp="1"/>
          </p:cNvSpPr>
          <p:nvPr>
            <p:ph type="body" sz="quarter" idx="3"/>
          </p:nvPr>
        </p:nvSpPr>
        <p:spPr>
          <a:xfrm>
            <a:off x="6096000" y="1181403"/>
            <a:ext cx="5183188" cy="823912"/>
          </a:xfrm>
        </p:spPr>
        <p:txBody>
          <a:bodyPr>
            <a:normAutofit/>
          </a:bodyPr>
          <a:lstStyle/>
          <a:p>
            <a:r>
              <a:rPr lang="en-US" dirty="0">
                <a:latin typeface="Calisto MT" panose="02040603050505030304" pitchFamily="18" charset="0"/>
              </a:rPr>
              <a:t>Scouts</a:t>
            </a:r>
          </a:p>
        </p:txBody>
      </p:sp>
      <p:pic>
        <p:nvPicPr>
          <p:cNvPr id="8" name="Picture 7" descr="A blue and green patch with a white symbol&#10;&#10;Description automatically generated">
            <a:extLst>
              <a:ext uri="{FF2B5EF4-FFF2-40B4-BE49-F238E27FC236}">
                <a16:creationId xmlns:a16="http://schemas.microsoft.com/office/drawing/2014/main" id="{2909D4BA-35DE-DF60-9D82-DCF2B9E4F5B1}"/>
              </a:ext>
            </a:extLst>
          </p:cNvPr>
          <p:cNvPicPr>
            <a:picLocks noChangeAspect="1"/>
          </p:cNvPicPr>
          <p:nvPr/>
        </p:nvPicPr>
        <p:blipFill>
          <a:blip r:embed="rId7"/>
          <a:stretch>
            <a:fillRect/>
          </a:stretch>
        </p:blipFill>
        <p:spPr>
          <a:xfrm>
            <a:off x="10256420" y="4980996"/>
            <a:ext cx="1351451" cy="1391201"/>
          </a:xfrm>
          <a:prstGeom prst="rect">
            <a:avLst/>
          </a:prstGeom>
        </p:spPr>
      </p:pic>
      <p:pic>
        <p:nvPicPr>
          <p:cNvPr id="24" name="Graphic 23" descr="Voice outline">
            <a:extLst>
              <a:ext uri="{FF2B5EF4-FFF2-40B4-BE49-F238E27FC236}">
                <a16:creationId xmlns:a16="http://schemas.microsoft.com/office/drawing/2014/main" id="{7ECAC7BD-A7DA-6342-1DF9-0E11DC5925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49164" y="2863120"/>
            <a:ext cx="914400" cy="914400"/>
          </a:xfrm>
          <a:prstGeom prst="rect">
            <a:avLst/>
          </a:prstGeom>
        </p:spPr>
      </p:pic>
      <p:grpSp>
        <p:nvGrpSpPr>
          <p:cNvPr id="25" name="Group 24">
            <a:extLst>
              <a:ext uri="{FF2B5EF4-FFF2-40B4-BE49-F238E27FC236}">
                <a16:creationId xmlns:a16="http://schemas.microsoft.com/office/drawing/2014/main" id="{95E0F81C-B9F3-45F4-1594-D08BFAEB291E}"/>
              </a:ext>
            </a:extLst>
          </p:cNvPr>
          <p:cNvGrpSpPr/>
          <p:nvPr/>
        </p:nvGrpSpPr>
        <p:grpSpPr>
          <a:xfrm>
            <a:off x="6182624" y="3837427"/>
            <a:ext cx="5157787" cy="589679"/>
            <a:chOff x="0" y="1379784"/>
            <a:chExt cx="5157787" cy="589679"/>
          </a:xfrm>
        </p:grpSpPr>
        <p:sp>
          <p:nvSpPr>
            <p:cNvPr id="27" name="Rectangle: Rounded Corners 26">
              <a:extLst>
                <a:ext uri="{FF2B5EF4-FFF2-40B4-BE49-F238E27FC236}">
                  <a16:creationId xmlns:a16="http://schemas.microsoft.com/office/drawing/2014/main" id="{3D502E1F-13B2-0F5D-DE87-67AD4BCF5FC0}"/>
                </a:ext>
              </a:extLst>
            </p:cNvPr>
            <p:cNvSpPr/>
            <p:nvPr/>
          </p:nvSpPr>
          <p:spPr>
            <a:xfrm>
              <a:off x="0" y="1379784"/>
              <a:ext cx="5157787" cy="5896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000">
                <a:latin typeface="Calisto MT" panose="02040603050505030304" pitchFamily="18" charset="0"/>
              </a:endParaRPr>
            </a:p>
          </p:txBody>
        </p:sp>
        <p:sp>
          <p:nvSpPr>
            <p:cNvPr id="28" name="Rectangle: Rounded Corners 4">
              <a:extLst>
                <a:ext uri="{FF2B5EF4-FFF2-40B4-BE49-F238E27FC236}">
                  <a16:creationId xmlns:a16="http://schemas.microsoft.com/office/drawing/2014/main" id="{651C3AC6-A8D6-0CE3-4B20-B62DEF3B5405}"/>
                </a:ext>
              </a:extLst>
            </p:cNvPr>
            <p:cNvSpPr txBox="1"/>
            <p:nvPr/>
          </p:nvSpPr>
          <p:spPr>
            <a:xfrm>
              <a:off x="28786" y="1408570"/>
              <a:ext cx="5100215" cy="532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dirty="0">
                  <a:latin typeface="Calisto MT" panose="02040603050505030304" pitchFamily="18" charset="0"/>
                </a:rPr>
                <a:t>E</a:t>
              </a:r>
              <a:r>
                <a:rPr lang="en-US" sz="2400" kern="1200" dirty="0">
                  <a:latin typeface="Calisto MT" panose="02040603050505030304" pitchFamily="18" charset="0"/>
                </a:rPr>
                <a:t>ngagement:</a:t>
              </a:r>
            </a:p>
          </p:txBody>
        </p:sp>
      </p:grpSp>
      <p:grpSp>
        <p:nvGrpSpPr>
          <p:cNvPr id="29" name="Group 28">
            <a:extLst>
              <a:ext uri="{FF2B5EF4-FFF2-40B4-BE49-F238E27FC236}">
                <a16:creationId xmlns:a16="http://schemas.microsoft.com/office/drawing/2014/main" id="{13B52167-11A1-89C9-8A4E-B102E5AB4561}"/>
              </a:ext>
            </a:extLst>
          </p:cNvPr>
          <p:cNvGrpSpPr/>
          <p:nvPr/>
        </p:nvGrpSpPr>
        <p:grpSpPr>
          <a:xfrm>
            <a:off x="6211410" y="2288564"/>
            <a:ext cx="5157787" cy="589679"/>
            <a:chOff x="0" y="1379784"/>
            <a:chExt cx="5157787" cy="589679"/>
          </a:xfrm>
        </p:grpSpPr>
        <p:sp>
          <p:nvSpPr>
            <p:cNvPr id="30" name="Rectangle: Rounded Corners 29">
              <a:extLst>
                <a:ext uri="{FF2B5EF4-FFF2-40B4-BE49-F238E27FC236}">
                  <a16:creationId xmlns:a16="http://schemas.microsoft.com/office/drawing/2014/main" id="{652B393C-ACA7-EB76-0DA9-2B4F64D1EA40}"/>
                </a:ext>
              </a:extLst>
            </p:cNvPr>
            <p:cNvSpPr/>
            <p:nvPr/>
          </p:nvSpPr>
          <p:spPr>
            <a:xfrm>
              <a:off x="0" y="1379784"/>
              <a:ext cx="5157787" cy="5896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000">
                <a:latin typeface="Calisto MT" panose="02040603050505030304" pitchFamily="18" charset="0"/>
              </a:endParaRPr>
            </a:p>
          </p:txBody>
        </p:sp>
        <p:sp>
          <p:nvSpPr>
            <p:cNvPr id="31" name="Rectangle: Rounded Corners 4">
              <a:extLst>
                <a:ext uri="{FF2B5EF4-FFF2-40B4-BE49-F238E27FC236}">
                  <a16:creationId xmlns:a16="http://schemas.microsoft.com/office/drawing/2014/main" id="{FFB9C38A-A46A-1BE6-C16C-967B440D5055}"/>
                </a:ext>
              </a:extLst>
            </p:cNvPr>
            <p:cNvSpPr txBox="1"/>
            <p:nvPr/>
          </p:nvSpPr>
          <p:spPr>
            <a:xfrm>
              <a:off x="28786" y="1408570"/>
              <a:ext cx="5100215" cy="532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sto MT" panose="02040603050505030304" pitchFamily="18" charset="0"/>
                </a:rPr>
                <a:t>Leadership:</a:t>
              </a:r>
            </a:p>
          </p:txBody>
        </p:sp>
      </p:grpSp>
      <p:pic>
        <p:nvPicPr>
          <p:cNvPr id="7" name="Picture 4" descr="Boy Scouts of America | Prepared. For Life.™">
            <a:extLst>
              <a:ext uri="{FF2B5EF4-FFF2-40B4-BE49-F238E27FC236}">
                <a16:creationId xmlns:a16="http://schemas.microsoft.com/office/drawing/2014/main" id="{07B70E7D-197B-B44E-1885-9F4040419A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2640" y="437582"/>
            <a:ext cx="905500" cy="84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7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Arc 3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D011B104-ACAE-1A90-5DCC-84F3F76C5624}"/>
              </a:ext>
            </a:extLst>
          </p:cNvPr>
          <p:cNvPicPr>
            <a:picLocks noChangeAspect="1"/>
          </p:cNvPicPr>
          <p:nvPr/>
        </p:nvPicPr>
        <p:blipFill>
          <a:blip r:embed="rId2"/>
          <a:stretch>
            <a:fillRect/>
          </a:stretch>
        </p:blipFill>
        <p:spPr>
          <a:xfrm>
            <a:off x="1101806" y="511293"/>
            <a:ext cx="3980133"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107BF40D-0AB5-BC3F-CEE9-A14FE97F409C}"/>
              </a:ext>
            </a:extLst>
          </p:cNvPr>
          <p:cNvSpPr txBox="1"/>
          <p:nvPr/>
        </p:nvSpPr>
        <p:spPr>
          <a:xfrm>
            <a:off x="5894962" y="1984443"/>
            <a:ext cx="5458838" cy="4192520"/>
          </a:xfrm>
          <a:prstGeom prst="rect">
            <a:avLst/>
          </a:prstGeom>
        </p:spPr>
        <p:txBody>
          <a:bodyPr vert="horz" lIns="91440" tIns="45720" rIns="91440" bIns="45720" rtlCol="0">
            <a:normAutofit/>
          </a:bodyPr>
          <a:lstStyle/>
          <a:p>
            <a:pPr>
              <a:lnSpc>
                <a:spcPct val="90000"/>
              </a:lnSpc>
              <a:spcAft>
                <a:spcPts val="600"/>
              </a:spcAft>
            </a:pPr>
            <a:r>
              <a:rPr lang="en-US" dirty="0"/>
              <a:t>Adult Leader discussions with parents:</a:t>
            </a:r>
          </a:p>
          <a:p>
            <a:pPr marL="233363" indent="-176213">
              <a:lnSpc>
                <a:spcPct val="90000"/>
              </a:lnSpc>
              <a:spcAft>
                <a:spcPts val="600"/>
              </a:spcAft>
              <a:buFont typeface="Arial" panose="020B0604020202020204" pitchFamily="34" charset="0"/>
              <a:buChar char="•"/>
            </a:pPr>
            <a:r>
              <a:rPr lang="en-US" dirty="0"/>
              <a:t>Be objective about what you see</a:t>
            </a:r>
          </a:p>
          <a:p>
            <a:pPr marL="233363" lvl="1" indent="-176213">
              <a:lnSpc>
                <a:spcPct val="90000"/>
              </a:lnSpc>
              <a:spcAft>
                <a:spcPts val="600"/>
              </a:spcAft>
              <a:buFont typeface="Arial" panose="020B0604020202020204" pitchFamily="34" charset="0"/>
              <a:buChar char="•"/>
            </a:pPr>
            <a:r>
              <a:rPr lang="en-US" dirty="0"/>
              <a:t>Provide examples</a:t>
            </a:r>
          </a:p>
          <a:p>
            <a:pPr marL="233363" indent="-176213">
              <a:lnSpc>
                <a:spcPct val="90000"/>
              </a:lnSpc>
              <a:spcAft>
                <a:spcPts val="600"/>
              </a:spcAft>
              <a:buFont typeface="Arial" panose="020B0604020202020204" pitchFamily="34" charset="0"/>
              <a:buChar char="•"/>
            </a:pPr>
            <a:r>
              <a:rPr lang="en-US" dirty="0"/>
              <a:t>Ask about triggers</a:t>
            </a:r>
          </a:p>
          <a:p>
            <a:pPr marL="233363" indent="-176213">
              <a:lnSpc>
                <a:spcPct val="90000"/>
              </a:lnSpc>
              <a:spcAft>
                <a:spcPts val="600"/>
              </a:spcAft>
              <a:buFont typeface="Arial" panose="020B0604020202020204" pitchFamily="34" charset="0"/>
              <a:buChar char="•"/>
            </a:pPr>
            <a:r>
              <a:rPr lang="en-US" dirty="0"/>
              <a:t>Ask what works well at home or school</a:t>
            </a:r>
          </a:p>
          <a:p>
            <a:pPr marL="233363" indent="-176213">
              <a:lnSpc>
                <a:spcPct val="90000"/>
              </a:lnSpc>
              <a:spcAft>
                <a:spcPts val="600"/>
              </a:spcAft>
              <a:buFont typeface="Arial" panose="020B0604020202020204" pitchFamily="34" charset="0"/>
              <a:buChar char="•"/>
            </a:pPr>
            <a:r>
              <a:rPr lang="en-US" dirty="0"/>
              <a:t>If necessary, ask that a parent or guardian always be present and participatory in a way that fits the situation</a:t>
            </a:r>
          </a:p>
          <a:p>
            <a:pPr marL="233363" indent="-176213">
              <a:lnSpc>
                <a:spcPct val="90000"/>
              </a:lnSpc>
              <a:spcAft>
                <a:spcPts val="600"/>
              </a:spcAft>
              <a:buFont typeface="Arial" panose="020B0604020202020204" pitchFamily="34" charset="0"/>
              <a:buChar char="•"/>
            </a:pPr>
            <a:r>
              <a:rPr lang="en-US" dirty="0"/>
              <a:t>Refer to Code of Conduct especially if safety is a concern</a:t>
            </a:r>
          </a:p>
          <a:p>
            <a:pPr marL="285750"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8208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2247F-CE2F-F1CB-9E5D-558A5D59A05C}"/>
              </a:ext>
            </a:extLst>
          </p:cNvPr>
          <p:cNvSpPr>
            <a:spLocks noGrp="1"/>
          </p:cNvSpPr>
          <p:nvPr>
            <p:ph type="title"/>
          </p:nvPr>
        </p:nvSpPr>
        <p:spPr>
          <a:xfrm>
            <a:off x="607302" y="1955638"/>
            <a:ext cx="4171994" cy="3736540"/>
          </a:xfrm>
        </p:spPr>
        <p:txBody>
          <a:bodyPr vert="horz" lIns="91440" tIns="45720" rIns="91440" bIns="45720" rtlCol="0" anchor="b">
            <a:noAutofit/>
          </a:bodyPr>
          <a:lstStyle/>
          <a:p>
            <a:r>
              <a:rPr lang="en-US" sz="4800" dirty="0"/>
              <a:t>Three i</a:t>
            </a:r>
            <a:r>
              <a:rPr lang="en-US" sz="4800" kern="1200" dirty="0">
                <a:solidFill>
                  <a:schemeClr val="tx1"/>
                </a:solidFill>
                <a:latin typeface="+mj-lt"/>
                <a:ea typeface="+mj-ea"/>
                <a:cs typeface="+mj-cs"/>
              </a:rPr>
              <a:t>deas to enable inclusion of neurodiverse Scouts</a:t>
            </a:r>
          </a:p>
        </p:txBody>
      </p:sp>
      <p:grpSp>
        <p:nvGrpSpPr>
          <p:cNvPr id="56" name="Group 5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9" name="Straight Connector 2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artoon owls in uniform and hats&#10;&#10;Description automatically generated">
            <a:extLst>
              <a:ext uri="{FF2B5EF4-FFF2-40B4-BE49-F238E27FC236}">
                <a16:creationId xmlns:a16="http://schemas.microsoft.com/office/drawing/2014/main" id="{CF15761D-10FA-3F04-569A-D462162F6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649" y="379900"/>
            <a:ext cx="5608830" cy="5608830"/>
          </a:xfrm>
          <a:prstGeom prst="rect">
            <a:avLst/>
          </a:prstGeom>
        </p:spPr>
      </p:pic>
    </p:spTree>
    <p:extLst>
      <p:ext uri="{BB962C8B-B14F-4D97-AF65-F5344CB8AC3E}">
        <p14:creationId xmlns:p14="http://schemas.microsoft.com/office/powerpoint/2010/main" val="217159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103D088-059F-2607-F8C0-E3763B846B2E}"/>
              </a:ext>
            </a:extLst>
          </p:cNvPr>
          <p:cNvPicPr>
            <a:picLocks noChangeAspect="1"/>
          </p:cNvPicPr>
          <p:nvPr/>
        </p:nvPicPr>
        <p:blipFill>
          <a:blip r:embed="rId3"/>
          <a:stretch>
            <a:fillRect/>
          </a:stretch>
        </p:blipFill>
        <p:spPr>
          <a:xfrm>
            <a:off x="-6257" y="24754"/>
            <a:ext cx="5752633" cy="1494778"/>
          </a:xfrm>
          <a:prstGeom prst="rect">
            <a:avLst/>
          </a:prstGeom>
        </p:spPr>
      </p:pic>
      <p:pic>
        <p:nvPicPr>
          <p:cNvPr id="29" name="Picture 28">
            <a:extLst>
              <a:ext uri="{FF2B5EF4-FFF2-40B4-BE49-F238E27FC236}">
                <a16:creationId xmlns:a16="http://schemas.microsoft.com/office/drawing/2014/main" id="{EA631FD3-EFF2-4694-DB87-682F63EB00A9}"/>
              </a:ext>
            </a:extLst>
          </p:cNvPr>
          <p:cNvPicPr>
            <a:picLocks noChangeAspect="1"/>
          </p:cNvPicPr>
          <p:nvPr/>
        </p:nvPicPr>
        <p:blipFill>
          <a:blip r:embed="rId4"/>
          <a:stretch>
            <a:fillRect/>
          </a:stretch>
        </p:blipFill>
        <p:spPr>
          <a:xfrm>
            <a:off x="8322462" y="1"/>
            <a:ext cx="3861526" cy="6858000"/>
          </a:xfrm>
          <a:prstGeom prst="rect">
            <a:avLst/>
          </a:prstGeom>
        </p:spPr>
      </p:pic>
      <p:pic>
        <p:nvPicPr>
          <p:cNvPr id="5" name="Content Placeholder 9" descr="A screenshot of a cell phone&#10;&#10;Description automatically generated">
            <a:extLst>
              <a:ext uri="{FF2B5EF4-FFF2-40B4-BE49-F238E27FC236}">
                <a16:creationId xmlns:a16="http://schemas.microsoft.com/office/drawing/2014/main" id="{1CEE9833-45C1-8E68-126B-439369B69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8189" y="1504084"/>
            <a:ext cx="2849164" cy="3798884"/>
          </a:xfrm>
          <a:prstGeom prst="rect">
            <a:avLst/>
          </a:prstGeom>
        </p:spPr>
      </p:pic>
      <p:grpSp>
        <p:nvGrpSpPr>
          <p:cNvPr id="32" name="Group 31">
            <a:extLst>
              <a:ext uri="{FF2B5EF4-FFF2-40B4-BE49-F238E27FC236}">
                <a16:creationId xmlns:a16="http://schemas.microsoft.com/office/drawing/2014/main" id="{F24035AD-89A1-4866-A8F1-FD580650DD21}"/>
              </a:ext>
            </a:extLst>
          </p:cNvPr>
          <p:cNvGrpSpPr/>
          <p:nvPr/>
        </p:nvGrpSpPr>
        <p:grpSpPr>
          <a:xfrm>
            <a:off x="3511963" y="1714090"/>
            <a:ext cx="2684318" cy="1861623"/>
            <a:chOff x="2361496" y="986567"/>
            <a:chExt cx="3362961" cy="2470452"/>
          </a:xfrm>
        </p:grpSpPr>
        <p:graphicFrame>
          <p:nvGraphicFramePr>
            <p:cNvPr id="14" name="Diagram 13">
              <a:extLst>
                <a:ext uri="{FF2B5EF4-FFF2-40B4-BE49-F238E27FC236}">
                  <a16:creationId xmlns:a16="http://schemas.microsoft.com/office/drawing/2014/main" id="{48B2A991-189B-0AFF-59D3-82E1BAADFEAC}"/>
                </a:ext>
              </a:extLst>
            </p:cNvPr>
            <p:cNvGraphicFramePr/>
            <p:nvPr>
              <p:extLst>
                <p:ext uri="{D42A27DB-BD31-4B8C-83A1-F6EECF244321}">
                  <p14:modId xmlns:p14="http://schemas.microsoft.com/office/powerpoint/2010/main" val="2914669894"/>
                </p:ext>
              </p:extLst>
            </p:nvPr>
          </p:nvGraphicFramePr>
          <p:xfrm>
            <a:off x="2361496" y="986567"/>
            <a:ext cx="3362961" cy="24704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Graphic 11" descr="Head with gears outline">
              <a:extLst>
                <a:ext uri="{FF2B5EF4-FFF2-40B4-BE49-F238E27FC236}">
                  <a16:creationId xmlns:a16="http://schemas.microsoft.com/office/drawing/2014/main" id="{1D4D52EB-DB36-8EDD-5AFE-F1E73FBC2A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32678" y="1815820"/>
              <a:ext cx="914400" cy="914400"/>
            </a:xfrm>
            <a:prstGeom prst="rect">
              <a:avLst/>
            </a:prstGeom>
          </p:spPr>
        </p:pic>
      </p:grpSp>
      <p:sp>
        <p:nvSpPr>
          <p:cNvPr id="2" name="Title 1">
            <a:extLst>
              <a:ext uri="{FF2B5EF4-FFF2-40B4-BE49-F238E27FC236}">
                <a16:creationId xmlns:a16="http://schemas.microsoft.com/office/drawing/2014/main" id="{E5C6E6B3-D02E-04CE-DA57-128F2D958BBE}"/>
              </a:ext>
            </a:extLst>
          </p:cNvPr>
          <p:cNvSpPr>
            <a:spLocks noGrp="1"/>
          </p:cNvSpPr>
          <p:nvPr>
            <p:ph type="title"/>
          </p:nvPr>
        </p:nvSpPr>
        <p:spPr>
          <a:xfrm>
            <a:off x="825985" y="219312"/>
            <a:ext cx="8077870" cy="1050868"/>
          </a:xfrm>
          <a:solidFill>
            <a:schemeClr val="bg1"/>
          </a:solidFill>
          <a:ln>
            <a:solidFill>
              <a:schemeClr val="bg1"/>
            </a:solidFill>
          </a:ln>
        </p:spPr>
        <p:txBody>
          <a:bodyPr>
            <a:normAutofit/>
          </a:bodyPr>
          <a:lstStyle/>
          <a:p>
            <a:r>
              <a:rPr lang="en-US" sz="3200" dirty="0">
                <a:latin typeface="Calisto MT" panose="02040603050505030304" pitchFamily="18" charset="0"/>
              </a:rPr>
              <a:t>1. Listening Skills based on Brain Science</a:t>
            </a:r>
          </a:p>
        </p:txBody>
      </p:sp>
      <p:sp>
        <p:nvSpPr>
          <p:cNvPr id="17" name="TextBox 16">
            <a:extLst>
              <a:ext uri="{FF2B5EF4-FFF2-40B4-BE49-F238E27FC236}">
                <a16:creationId xmlns:a16="http://schemas.microsoft.com/office/drawing/2014/main" id="{41C1903A-F666-FE46-4872-2AFD1689E765}"/>
              </a:ext>
            </a:extLst>
          </p:cNvPr>
          <p:cNvSpPr txBox="1"/>
          <p:nvPr/>
        </p:nvSpPr>
        <p:spPr>
          <a:xfrm>
            <a:off x="665396" y="2013366"/>
            <a:ext cx="2846567" cy="1477328"/>
          </a:xfrm>
          <a:prstGeom prst="rect">
            <a:avLst/>
          </a:prstGeom>
          <a:noFill/>
        </p:spPr>
        <p:txBody>
          <a:bodyPr wrap="square" rtlCol="0">
            <a:spAutoFit/>
          </a:bodyPr>
          <a:lstStyle/>
          <a:p>
            <a:r>
              <a:rPr lang="en-US" i="0" dirty="0">
                <a:solidFill>
                  <a:srgbClr val="56687A"/>
                </a:solidFill>
                <a:effectLst/>
                <a:latin typeface="-apple-system"/>
              </a:rPr>
              <a:t>When the mind is active and planning its next move; i.e., fight or flight, listening abilities decrease dramatically</a:t>
            </a:r>
          </a:p>
        </p:txBody>
      </p:sp>
      <p:sp>
        <p:nvSpPr>
          <p:cNvPr id="18" name="Speech Bubble: Rectangle with Corners Rounded 17">
            <a:extLst>
              <a:ext uri="{FF2B5EF4-FFF2-40B4-BE49-F238E27FC236}">
                <a16:creationId xmlns:a16="http://schemas.microsoft.com/office/drawing/2014/main" id="{6160866E-9CFB-036A-7E18-211FA1AD09B0}"/>
              </a:ext>
            </a:extLst>
          </p:cNvPr>
          <p:cNvSpPr/>
          <p:nvPr/>
        </p:nvSpPr>
        <p:spPr>
          <a:xfrm>
            <a:off x="8374896" y="1123251"/>
            <a:ext cx="2538620" cy="293857"/>
          </a:xfrm>
          <a:prstGeom prst="wedgeRoundRectCallout">
            <a:avLst>
              <a:gd name="adj1" fmla="val -20719"/>
              <a:gd name="adj2" fmla="val -4551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Handout</a:t>
            </a:r>
          </a:p>
        </p:txBody>
      </p:sp>
      <p:sp>
        <p:nvSpPr>
          <p:cNvPr id="7" name="TextBox 6">
            <a:extLst>
              <a:ext uri="{FF2B5EF4-FFF2-40B4-BE49-F238E27FC236}">
                <a16:creationId xmlns:a16="http://schemas.microsoft.com/office/drawing/2014/main" id="{F4BC0F67-0984-0FB3-6C3F-131BC55FA27C}"/>
              </a:ext>
            </a:extLst>
          </p:cNvPr>
          <p:cNvSpPr txBox="1"/>
          <p:nvPr/>
        </p:nvSpPr>
        <p:spPr>
          <a:xfrm>
            <a:off x="754295" y="4069547"/>
            <a:ext cx="6101080" cy="1754326"/>
          </a:xfrm>
          <a:prstGeom prst="rect">
            <a:avLst/>
          </a:prstGeom>
          <a:noFill/>
        </p:spPr>
        <p:txBody>
          <a:bodyPr wrap="square">
            <a:spAutoFit/>
          </a:bodyPr>
          <a:lstStyle/>
          <a:p>
            <a:endParaRPr lang="en-US" b="1" dirty="0">
              <a:solidFill>
                <a:srgbClr val="56687A"/>
              </a:solidFill>
              <a:latin typeface="-apple-system"/>
            </a:endParaRPr>
          </a:p>
          <a:p>
            <a:pPr marL="285750" indent="-285750">
              <a:buFont typeface="Arial" panose="020B0604020202020204" pitchFamily="34" charset="0"/>
              <a:buChar char="•"/>
            </a:pPr>
            <a:r>
              <a:rPr lang="en-US" b="1" dirty="0">
                <a:solidFill>
                  <a:srgbClr val="56687A"/>
                </a:solidFill>
                <a:latin typeface="-apple-system"/>
              </a:rPr>
              <a:t>It takes </a:t>
            </a:r>
            <a:r>
              <a:rPr lang="en-US" b="1" i="0" dirty="0">
                <a:solidFill>
                  <a:srgbClr val="56687A"/>
                </a:solidFill>
                <a:effectLst/>
                <a:latin typeface="-apple-system"/>
              </a:rPr>
              <a:t>six seconds for the brain chemicals produced in the amygdala response to dissipate</a:t>
            </a:r>
          </a:p>
          <a:p>
            <a:pPr marL="285750" indent="-285750">
              <a:buFont typeface="Arial" panose="020B0604020202020204" pitchFamily="34" charset="0"/>
              <a:buChar char="•"/>
            </a:pPr>
            <a:r>
              <a:rPr lang="en-US" b="1" dirty="0">
                <a:solidFill>
                  <a:srgbClr val="56687A"/>
                </a:solidFill>
                <a:latin typeface="-apple-system"/>
              </a:rPr>
              <a:t>D</a:t>
            </a:r>
            <a:r>
              <a:rPr lang="en-US" b="1" i="0" dirty="0">
                <a:solidFill>
                  <a:srgbClr val="56687A"/>
                </a:solidFill>
                <a:effectLst/>
                <a:latin typeface="-apple-system"/>
              </a:rPr>
              <a:t>elaying any kind of response for 6 seconds can prevent the amygdala from taking control leading to an emotional reaction</a:t>
            </a:r>
            <a:endParaRPr lang="en-US" dirty="0"/>
          </a:p>
        </p:txBody>
      </p:sp>
      <p:sp>
        <p:nvSpPr>
          <p:cNvPr id="3" name="TextBox 2">
            <a:extLst>
              <a:ext uri="{FF2B5EF4-FFF2-40B4-BE49-F238E27FC236}">
                <a16:creationId xmlns:a16="http://schemas.microsoft.com/office/drawing/2014/main" id="{4966ACC6-DE4E-FC1F-8381-69C5DC58738F}"/>
              </a:ext>
            </a:extLst>
          </p:cNvPr>
          <p:cNvSpPr txBox="1"/>
          <p:nvPr/>
        </p:nvSpPr>
        <p:spPr>
          <a:xfrm>
            <a:off x="8062053" y="5536872"/>
            <a:ext cx="3161436" cy="523220"/>
          </a:xfrm>
          <a:prstGeom prst="rect">
            <a:avLst/>
          </a:prstGeom>
          <a:noFill/>
        </p:spPr>
        <p:txBody>
          <a:bodyPr wrap="square" rtlCol="0">
            <a:spAutoFit/>
          </a:bodyPr>
          <a:lstStyle/>
          <a:p>
            <a:r>
              <a:rPr lang="en-US" sz="1400" i="1" dirty="0"/>
              <a:t>Note: eye contact may be uncomfortable for some youth</a:t>
            </a:r>
          </a:p>
        </p:txBody>
      </p:sp>
    </p:spTree>
    <p:extLst>
      <p:ext uri="{BB962C8B-B14F-4D97-AF65-F5344CB8AC3E}">
        <p14:creationId xmlns:p14="http://schemas.microsoft.com/office/powerpoint/2010/main" val="363699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0ACF9-8CE4-E5B0-2EDC-80F8C5CB1DA5}"/>
              </a:ext>
            </a:extLst>
          </p:cNvPr>
          <p:cNvSpPr>
            <a:spLocks noGrp="1"/>
          </p:cNvSpPr>
          <p:nvPr>
            <p:ph type="title"/>
          </p:nvPr>
        </p:nvSpPr>
        <p:spPr>
          <a:xfrm>
            <a:off x="589559" y="856180"/>
            <a:ext cx="5033979" cy="1128068"/>
          </a:xfrm>
        </p:spPr>
        <p:txBody>
          <a:bodyPr vert="horz" lIns="91440" tIns="45720" rIns="91440" bIns="45720" rtlCol="0" anchor="ctr">
            <a:normAutofit/>
          </a:bodyPr>
          <a:lstStyle/>
          <a:p>
            <a:r>
              <a:rPr lang="en-US" sz="3700" dirty="0">
                <a:latin typeface="Calisto MT" panose="02040603050505030304" pitchFamily="18" charset="0"/>
              </a:rPr>
              <a:t>2. Manage Noise level</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CFA555-C7C9-D1E5-9504-208085A47514}"/>
              </a:ext>
            </a:extLst>
          </p:cNvPr>
          <p:cNvSpPr>
            <a:spLocks noGrp="1"/>
          </p:cNvSpPr>
          <p:nvPr>
            <p:ph sz="half" idx="1"/>
          </p:nvPr>
        </p:nvSpPr>
        <p:spPr>
          <a:xfrm>
            <a:off x="355196" y="1633872"/>
            <a:ext cx="4559425" cy="3979585"/>
          </a:xfrm>
        </p:spPr>
        <p:txBody>
          <a:bodyPr vert="horz" lIns="91440" tIns="45720" rIns="91440" bIns="45720" rtlCol="0" anchor="ctr">
            <a:normAutofit/>
          </a:bodyPr>
          <a:lstStyle/>
          <a:p>
            <a:r>
              <a:rPr lang="en-US" sz="2000" dirty="0">
                <a:latin typeface="Calisto MT" panose="02040603050505030304" pitchFamily="18" charset="0"/>
              </a:rPr>
              <a:t>Many children love noise</a:t>
            </a:r>
          </a:p>
          <a:p>
            <a:r>
              <a:rPr lang="en-US" sz="2000" dirty="0">
                <a:latin typeface="Calisto MT" panose="02040603050505030304" pitchFamily="18" charset="0"/>
              </a:rPr>
              <a:t>Adults often equate “noise” with Scouts having fun</a:t>
            </a:r>
          </a:p>
          <a:p>
            <a:r>
              <a:rPr lang="en-US" sz="2000" dirty="0">
                <a:latin typeface="Calisto MT" panose="02040603050505030304" pitchFamily="18" charset="0"/>
              </a:rPr>
              <a:t>But many neurodiverse children have sensory challenges including noise, lights, food</a:t>
            </a:r>
          </a:p>
          <a:p>
            <a:pPr marL="0"/>
            <a:endParaRPr lang="en-US" sz="2000" dirty="0">
              <a:latin typeface="Calisto MT" panose="02040603050505030304" pitchFamily="18" charset="0"/>
            </a:endParaRP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wo owls wearing green clothes and a hat&#10;&#10;Description automatically generated">
            <a:extLst>
              <a:ext uri="{FF2B5EF4-FFF2-40B4-BE49-F238E27FC236}">
                <a16:creationId xmlns:a16="http://schemas.microsoft.com/office/drawing/2014/main" id="{7A06FF83-C30E-BC19-9075-8D089B7A25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3062" r="4" b="4"/>
          <a:stretch/>
        </p:blipFill>
        <p:spPr>
          <a:xfrm>
            <a:off x="6269766" y="625180"/>
            <a:ext cx="5425410" cy="5259296"/>
          </a:xfrm>
          <a:prstGeom prst="rect">
            <a:avLst/>
          </a:prstGeom>
        </p:spPr>
      </p:pic>
      <p:pic>
        <p:nvPicPr>
          <p:cNvPr id="8" name="Picture 7">
            <a:extLst>
              <a:ext uri="{FF2B5EF4-FFF2-40B4-BE49-F238E27FC236}">
                <a16:creationId xmlns:a16="http://schemas.microsoft.com/office/drawing/2014/main" id="{E151C4F5-E403-8643-9235-DB77D5A94735}"/>
              </a:ext>
            </a:extLst>
          </p:cNvPr>
          <p:cNvPicPr>
            <a:picLocks noChangeAspect="1"/>
          </p:cNvPicPr>
          <p:nvPr/>
        </p:nvPicPr>
        <p:blipFill>
          <a:blip r:embed="rId3"/>
          <a:stretch>
            <a:fillRect/>
          </a:stretch>
        </p:blipFill>
        <p:spPr>
          <a:xfrm>
            <a:off x="153179" y="4735037"/>
            <a:ext cx="785428" cy="671873"/>
          </a:xfrm>
          <a:prstGeom prst="rect">
            <a:avLst/>
          </a:prstGeom>
        </p:spPr>
      </p:pic>
      <p:sp>
        <p:nvSpPr>
          <p:cNvPr id="9" name="TextBox 8">
            <a:extLst>
              <a:ext uri="{FF2B5EF4-FFF2-40B4-BE49-F238E27FC236}">
                <a16:creationId xmlns:a16="http://schemas.microsoft.com/office/drawing/2014/main" id="{F0BEE6D0-71BF-CDA0-DCBD-01E8E021EDB7}"/>
              </a:ext>
            </a:extLst>
          </p:cNvPr>
          <p:cNvSpPr txBox="1"/>
          <p:nvPr/>
        </p:nvSpPr>
        <p:spPr>
          <a:xfrm>
            <a:off x="1062020" y="4975643"/>
            <a:ext cx="5033980" cy="1354217"/>
          </a:xfrm>
          <a:prstGeom prst="rect">
            <a:avLst/>
          </a:prstGeom>
          <a:noFill/>
        </p:spPr>
        <p:txBody>
          <a:bodyPr wrap="square" rtlCol="0">
            <a:spAutoFit/>
          </a:bodyPr>
          <a:lstStyle/>
          <a:p>
            <a:r>
              <a:rPr lang="en-US" sz="1600" dirty="0">
                <a:latin typeface="Calisto MT" panose="02040603050505030304" pitchFamily="18" charset="0"/>
              </a:rPr>
              <a:t>Use Scout hand symbol and a word or prop (</a:t>
            </a:r>
            <a:r>
              <a:rPr lang="en-US" sz="1600" dirty="0" err="1">
                <a:latin typeface="Calisto MT" panose="02040603050505030304" pitchFamily="18" charset="0"/>
              </a:rPr>
              <a:t>ie</a:t>
            </a:r>
            <a:r>
              <a:rPr lang="en-US" sz="1600" dirty="0">
                <a:latin typeface="Calisto MT" panose="02040603050505030304" pitchFamily="18" charset="0"/>
              </a:rPr>
              <a:t>, listening stick) chosen by your Troop to lower the noise level. </a:t>
            </a:r>
          </a:p>
          <a:p>
            <a:endParaRPr lang="en-US" sz="1600" dirty="0">
              <a:latin typeface="Calisto MT" panose="02040603050505030304" pitchFamily="18" charset="0"/>
            </a:endParaRPr>
          </a:p>
          <a:p>
            <a:pPr marL="285750" indent="-285750">
              <a:buFont typeface="Arial" panose="020B0604020202020204" pitchFamily="34" charset="0"/>
              <a:buChar char="•"/>
            </a:pPr>
            <a:r>
              <a:rPr lang="en-US" sz="1600" dirty="0">
                <a:latin typeface="Calisto MT" panose="02040603050505030304" pitchFamily="18" charset="0"/>
              </a:rPr>
              <a:t>Avoid “Quiet” and “Silence”</a:t>
            </a:r>
          </a:p>
          <a:p>
            <a:pPr marL="285750" indent="-285750">
              <a:buFont typeface="Arial" panose="020B0604020202020204" pitchFamily="34" charset="0"/>
              <a:buChar char="•"/>
            </a:pPr>
            <a:r>
              <a:rPr lang="en-US" sz="1600" dirty="0">
                <a:latin typeface="Calisto MT" panose="02040603050505030304" pitchFamily="18" charset="0"/>
              </a:rPr>
              <a:t>Better words are “Focus,”  “Team,” “Eyes”</a:t>
            </a:r>
          </a:p>
        </p:txBody>
      </p:sp>
    </p:spTree>
    <p:extLst>
      <p:ext uri="{BB962C8B-B14F-4D97-AF65-F5344CB8AC3E}">
        <p14:creationId xmlns:p14="http://schemas.microsoft.com/office/powerpoint/2010/main" val="4234269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6255</TotalTime>
  <Words>1828</Words>
  <Application>Microsoft Office PowerPoint</Application>
  <PresentationFormat>Widescreen</PresentationFormat>
  <Paragraphs>172</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-apple-system</vt:lpstr>
      <vt:lpstr>Aptos</vt:lpstr>
      <vt:lpstr>Aptos Display</vt:lpstr>
      <vt:lpstr>Arial</vt:lpstr>
      <vt:lpstr>Calibri</vt:lpstr>
      <vt:lpstr>Calisto MT</vt:lpstr>
      <vt:lpstr>Roboto</vt:lpstr>
      <vt:lpstr>Office Theme</vt:lpstr>
      <vt:lpstr>Neurodiversity and Scouting</vt:lpstr>
      <vt:lpstr>Purpose</vt:lpstr>
      <vt:lpstr>Neurodiversity: prevalence amongst children ages 3-17</vt:lpstr>
      <vt:lpstr>Neurodiversity is Complex</vt:lpstr>
      <vt:lpstr> Inclusive Scouting</vt:lpstr>
      <vt:lpstr>PowerPoint Presentation</vt:lpstr>
      <vt:lpstr>Three ideas to enable inclusion of neurodiverse Scouts</vt:lpstr>
      <vt:lpstr>1. Listening Skills based on Brain Science</vt:lpstr>
      <vt:lpstr>2. Manage Noise level</vt:lpstr>
      <vt:lpstr>3. Individual Scout Advancement Plan</vt:lpstr>
      <vt:lpstr>Training</vt:lpstr>
      <vt:lpstr>Resources (page 1)</vt:lpstr>
      <vt:lpstr>Resources (page 2): Able Scouts Inclusion Tool Box</vt:lpstr>
      <vt:lpstr>Summary of Forms and Informational Worksheets</vt:lpstr>
      <vt:lpstr>Thank you</vt:lpstr>
      <vt:lpstr>Scout Oath and Scout Law</vt:lpstr>
      <vt:lpstr>Americans with Disability Act (ADA)</vt:lpstr>
      <vt:lpstr>Scouting America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Janet Griffiths</dc:creator>
  <cp:lastModifiedBy>Janet Griffiths</cp:lastModifiedBy>
  <cp:revision>2</cp:revision>
  <cp:lastPrinted>2025-02-22T01:32:24Z</cp:lastPrinted>
  <dcterms:created xsi:type="dcterms:W3CDTF">2024-10-04T20:55:09Z</dcterms:created>
  <dcterms:modified xsi:type="dcterms:W3CDTF">2025-02-23T15:05:29Z</dcterms:modified>
</cp:coreProperties>
</file>