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handoutMasterIdLst>
    <p:handoutMasterId r:id="rId14"/>
  </p:handoutMasterIdLst>
  <p:sldIdLst>
    <p:sldId id="256" r:id="rId2"/>
    <p:sldId id="278" r:id="rId3"/>
    <p:sldId id="274" r:id="rId4"/>
    <p:sldId id="257" r:id="rId5"/>
    <p:sldId id="283" r:id="rId6"/>
    <p:sldId id="288" r:id="rId7"/>
    <p:sldId id="284" r:id="rId8"/>
    <p:sldId id="285" r:id="rId9"/>
    <p:sldId id="286" r:id="rId10"/>
    <p:sldId id="287" r:id="rId11"/>
    <p:sldId id="282" r:id="rId12"/>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Calibri" panose="020F050202020403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Calibri" panose="020F050202020403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293"/>
    <p:restoredTop sz="94782"/>
  </p:normalViewPr>
  <p:slideViewPr>
    <p:cSldViewPr>
      <p:cViewPr varScale="1">
        <p:scale>
          <a:sx n="177" d="100"/>
          <a:sy n="177" d="100"/>
        </p:scale>
        <p:origin x="2136" y="184"/>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D6F6491-16D6-95F6-02F0-F3D10C3EC2EF}"/>
              </a:ext>
            </a:extLst>
          </p:cNvPr>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eaLnBrk="1" hangingPunct="1">
              <a:defRPr sz="1200"/>
            </a:lvl1pPr>
          </a:lstStyle>
          <a:p>
            <a:pPr>
              <a:defRPr/>
            </a:pPr>
            <a:endParaRPr lang="en-US" altLang="en-US"/>
          </a:p>
        </p:txBody>
      </p:sp>
      <p:sp>
        <p:nvSpPr>
          <p:cNvPr id="3" name="Date Placeholder 2">
            <a:extLst>
              <a:ext uri="{FF2B5EF4-FFF2-40B4-BE49-F238E27FC236}">
                <a16:creationId xmlns:a16="http://schemas.microsoft.com/office/drawing/2014/main" id="{A92AD7F7-C611-25CE-ECFF-1663FA33ECE1}"/>
              </a:ext>
            </a:extLst>
          </p:cNvPr>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66D767EE-B518-0E42-B3A8-4A8D84B85E28}" type="datetime1">
              <a:rPr lang="en-US" altLang="en-US"/>
              <a:pPr>
                <a:defRPr/>
              </a:pPr>
              <a:t>2/21/25</a:t>
            </a:fld>
            <a:endParaRPr lang="en-US" altLang="en-US"/>
          </a:p>
        </p:txBody>
      </p:sp>
      <p:sp>
        <p:nvSpPr>
          <p:cNvPr id="4" name="Footer Placeholder 3">
            <a:extLst>
              <a:ext uri="{FF2B5EF4-FFF2-40B4-BE49-F238E27FC236}">
                <a16:creationId xmlns:a16="http://schemas.microsoft.com/office/drawing/2014/main" id="{7EA1AA91-D8C4-3A52-8730-81CD4A359E95}"/>
              </a:ext>
            </a:extLst>
          </p:cNvPr>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eaLnBrk="1" hangingPunct="1">
              <a:defRPr sz="1200"/>
            </a:lvl1pPr>
          </a:lstStyle>
          <a:p>
            <a:pPr>
              <a:defRPr/>
            </a:pPr>
            <a:endParaRPr lang="en-US" altLang="en-US"/>
          </a:p>
        </p:txBody>
      </p:sp>
      <p:sp>
        <p:nvSpPr>
          <p:cNvPr id="5" name="Slide Number Placeholder 4">
            <a:extLst>
              <a:ext uri="{FF2B5EF4-FFF2-40B4-BE49-F238E27FC236}">
                <a16:creationId xmlns:a16="http://schemas.microsoft.com/office/drawing/2014/main" id="{2C219484-317F-2443-DE01-520DCDB10E75}"/>
              </a:ext>
            </a:extLst>
          </p:cNvPr>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87090D49-0EB5-5945-A9E4-31C9F1E0AD84}"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B1CA97B-D47E-6D47-9E64-C2CFBAC41730}" type="datetimeFigureOut">
              <a:rPr lang="en-US" smtClean="0"/>
              <a:t>2/21/25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FB42471-D012-7D43-8361-3A5B2FE6864C}" type="slidenum">
              <a:rPr lang="en-US" smtClean="0"/>
              <a:t>‹#›</a:t>
            </a:fld>
            <a:endParaRPr lang="en-US"/>
          </a:p>
        </p:txBody>
      </p:sp>
    </p:spTree>
    <p:extLst>
      <p:ext uri="{BB962C8B-B14F-4D97-AF65-F5344CB8AC3E}">
        <p14:creationId xmlns:p14="http://schemas.microsoft.com/office/powerpoint/2010/main" val="32506459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FB42471-D012-7D43-8361-3A5B2FE6864C}" type="slidenum">
              <a:rPr lang="en-US" smtClean="0"/>
              <a:t>5</a:t>
            </a:fld>
            <a:endParaRPr lang="en-US"/>
          </a:p>
        </p:txBody>
      </p:sp>
    </p:spTree>
    <p:extLst>
      <p:ext uri="{BB962C8B-B14F-4D97-AF65-F5344CB8AC3E}">
        <p14:creationId xmlns:p14="http://schemas.microsoft.com/office/powerpoint/2010/main" val="5346473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E6BF1E-C528-FC03-381E-20D1A4994D4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E5F8BB07-506A-5348-AAFF-3F9A7244E59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227EA7B-9E7D-66F2-842A-43DA7B13A41B}"/>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FA7DD6F0-4301-8CA0-1767-61D164306BC8}"/>
              </a:ext>
            </a:extLst>
          </p:cNvPr>
          <p:cNvSpPr>
            <a:spLocks noGrp="1"/>
          </p:cNvSpPr>
          <p:nvPr>
            <p:ph type="sldNum" sz="quarter" idx="5"/>
          </p:nvPr>
        </p:nvSpPr>
        <p:spPr/>
        <p:txBody>
          <a:bodyPr/>
          <a:lstStyle/>
          <a:p>
            <a:fld id="{DFB42471-D012-7D43-8361-3A5B2FE6864C}" type="slidenum">
              <a:rPr lang="en-US" smtClean="0"/>
              <a:t>6</a:t>
            </a:fld>
            <a:endParaRPr lang="en-US"/>
          </a:p>
        </p:txBody>
      </p:sp>
    </p:spTree>
    <p:extLst>
      <p:ext uri="{BB962C8B-B14F-4D97-AF65-F5344CB8AC3E}">
        <p14:creationId xmlns:p14="http://schemas.microsoft.com/office/powerpoint/2010/main" val="6865213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4FC36A8-A515-F03B-BBA3-6E58149476E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3FF7545-A7BA-1617-37C4-3911A04773B8}"/>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1A91407-D1ED-B26E-3A5D-1A0F3C78A25F}"/>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86139889-8784-DBE5-0187-E34F29C68F78}"/>
              </a:ext>
            </a:extLst>
          </p:cNvPr>
          <p:cNvSpPr>
            <a:spLocks noGrp="1"/>
          </p:cNvSpPr>
          <p:nvPr>
            <p:ph type="sldNum" sz="quarter" idx="5"/>
          </p:nvPr>
        </p:nvSpPr>
        <p:spPr/>
        <p:txBody>
          <a:bodyPr/>
          <a:lstStyle/>
          <a:p>
            <a:fld id="{DFB42471-D012-7D43-8361-3A5B2FE6864C}" type="slidenum">
              <a:rPr lang="en-US" smtClean="0"/>
              <a:t>7</a:t>
            </a:fld>
            <a:endParaRPr lang="en-US"/>
          </a:p>
        </p:txBody>
      </p:sp>
    </p:spTree>
    <p:extLst>
      <p:ext uri="{BB962C8B-B14F-4D97-AF65-F5344CB8AC3E}">
        <p14:creationId xmlns:p14="http://schemas.microsoft.com/office/powerpoint/2010/main" val="15429101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625AD7-6B11-24B0-9F61-FAE1384A0B52}"/>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CCF18317-0C44-35BF-32D7-9AEF9E821581}"/>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76F5329D-EEE5-DBF4-D86A-EDC6092A98E6}"/>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9312D5CC-1B7F-37A8-2A8B-9B7ADDDD33C4}"/>
              </a:ext>
            </a:extLst>
          </p:cNvPr>
          <p:cNvSpPr>
            <a:spLocks noGrp="1"/>
          </p:cNvSpPr>
          <p:nvPr>
            <p:ph type="sldNum" sz="quarter" idx="5"/>
          </p:nvPr>
        </p:nvSpPr>
        <p:spPr/>
        <p:txBody>
          <a:bodyPr/>
          <a:lstStyle/>
          <a:p>
            <a:fld id="{DFB42471-D012-7D43-8361-3A5B2FE6864C}" type="slidenum">
              <a:rPr lang="en-US" smtClean="0"/>
              <a:t>8</a:t>
            </a:fld>
            <a:endParaRPr lang="en-US"/>
          </a:p>
        </p:txBody>
      </p:sp>
    </p:spTree>
    <p:extLst>
      <p:ext uri="{BB962C8B-B14F-4D97-AF65-F5344CB8AC3E}">
        <p14:creationId xmlns:p14="http://schemas.microsoft.com/office/powerpoint/2010/main" val="14769154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6EFC2A-4CC6-2194-06F9-FABA71804CF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AA0598A0-B3D4-0363-7EFE-CDA6FF2E662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F4638D29-1316-2F94-2304-B2984416494E}"/>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DBF5218-26E0-E814-C4C9-840B9AE16071}"/>
              </a:ext>
            </a:extLst>
          </p:cNvPr>
          <p:cNvSpPr>
            <a:spLocks noGrp="1"/>
          </p:cNvSpPr>
          <p:nvPr>
            <p:ph type="sldNum" sz="quarter" idx="5"/>
          </p:nvPr>
        </p:nvSpPr>
        <p:spPr/>
        <p:txBody>
          <a:bodyPr/>
          <a:lstStyle/>
          <a:p>
            <a:fld id="{DFB42471-D012-7D43-8361-3A5B2FE6864C}" type="slidenum">
              <a:rPr lang="en-US" smtClean="0"/>
              <a:t>9</a:t>
            </a:fld>
            <a:endParaRPr lang="en-US"/>
          </a:p>
        </p:txBody>
      </p:sp>
    </p:spTree>
    <p:extLst>
      <p:ext uri="{BB962C8B-B14F-4D97-AF65-F5344CB8AC3E}">
        <p14:creationId xmlns:p14="http://schemas.microsoft.com/office/powerpoint/2010/main" val="33702135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723259B-859B-93A3-6931-673441AFD345}"/>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B48FE3F3-C7DD-4A03-BFBC-CA05B7465FE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6EE0E28B-2C33-5467-9A56-7EA456191A24}"/>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A9264E24-91DD-44EB-5AE4-B49970D1BFCB}"/>
              </a:ext>
            </a:extLst>
          </p:cNvPr>
          <p:cNvSpPr>
            <a:spLocks noGrp="1"/>
          </p:cNvSpPr>
          <p:nvPr>
            <p:ph type="sldNum" sz="quarter" idx="5"/>
          </p:nvPr>
        </p:nvSpPr>
        <p:spPr/>
        <p:txBody>
          <a:bodyPr/>
          <a:lstStyle/>
          <a:p>
            <a:fld id="{DFB42471-D012-7D43-8361-3A5B2FE6864C}" type="slidenum">
              <a:rPr lang="en-US" smtClean="0"/>
              <a:t>10</a:t>
            </a:fld>
            <a:endParaRPr lang="en-US"/>
          </a:p>
        </p:txBody>
      </p:sp>
    </p:spTree>
    <p:extLst>
      <p:ext uri="{BB962C8B-B14F-4D97-AF65-F5344CB8AC3E}">
        <p14:creationId xmlns:p14="http://schemas.microsoft.com/office/powerpoint/2010/main" val="338759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0A19A0C5-9397-043B-9EBB-D8F7F8F87027}"/>
              </a:ext>
            </a:extLst>
          </p:cNvPr>
          <p:cNvSpPr>
            <a:spLocks noGrp="1"/>
          </p:cNvSpPr>
          <p:nvPr>
            <p:ph type="dt" sz="half" idx="10"/>
          </p:nvPr>
        </p:nvSpPr>
        <p:spPr/>
        <p:txBody>
          <a:bodyPr/>
          <a:lstStyle>
            <a:lvl1pPr>
              <a:defRPr/>
            </a:lvl1pPr>
          </a:lstStyle>
          <a:p>
            <a:pPr>
              <a:defRPr/>
            </a:pPr>
            <a:fld id="{1BCB8CAC-5871-4D44-B1E9-2C6AAAF15873}" type="datetime1">
              <a:rPr lang="en-US" altLang="en-US"/>
              <a:pPr>
                <a:defRPr/>
              </a:pPr>
              <a:t>2/21/25</a:t>
            </a:fld>
            <a:endParaRPr lang="en-US" altLang="en-US"/>
          </a:p>
        </p:txBody>
      </p:sp>
      <p:sp>
        <p:nvSpPr>
          <p:cNvPr id="5" name="Footer Placeholder 4">
            <a:extLst>
              <a:ext uri="{FF2B5EF4-FFF2-40B4-BE49-F238E27FC236}">
                <a16:creationId xmlns:a16="http://schemas.microsoft.com/office/drawing/2014/main" id="{3FD5F9D7-CAFD-0209-A13E-BA04AEFC7503}"/>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E339CF6C-E35E-D643-3D7A-348BE0469022}"/>
              </a:ext>
            </a:extLst>
          </p:cNvPr>
          <p:cNvSpPr>
            <a:spLocks noGrp="1"/>
          </p:cNvSpPr>
          <p:nvPr>
            <p:ph type="sldNum" sz="quarter" idx="12"/>
          </p:nvPr>
        </p:nvSpPr>
        <p:spPr/>
        <p:txBody>
          <a:bodyPr/>
          <a:lstStyle>
            <a:lvl1pPr>
              <a:defRPr/>
            </a:lvl1pPr>
          </a:lstStyle>
          <a:p>
            <a:pPr>
              <a:defRPr/>
            </a:pPr>
            <a:fld id="{4275E294-04F0-9C4D-9D94-3DE05E131DF5}" type="slidenum">
              <a:rPr lang="en-US" altLang="en-US"/>
              <a:pPr>
                <a:defRPr/>
              </a:pPr>
              <a:t>‹#›</a:t>
            </a:fld>
            <a:endParaRPr lang="en-US" altLang="en-US"/>
          </a:p>
        </p:txBody>
      </p:sp>
    </p:spTree>
    <p:extLst>
      <p:ext uri="{BB962C8B-B14F-4D97-AF65-F5344CB8AC3E}">
        <p14:creationId xmlns:p14="http://schemas.microsoft.com/office/powerpoint/2010/main" val="10059986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4F07486-36E5-E949-9F59-46084B15DA1D}"/>
              </a:ext>
            </a:extLst>
          </p:cNvPr>
          <p:cNvSpPr>
            <a:spLocks noGrp="1"/>
          </p:cNvSpPr>
          <p:nvPr>
            <p:ph type="dt" sz="half" idx="10"/>
          </p:nvPr>
        </p:nvSpPr>
        <p:spPr/>
        <p:txBody>
          <a:bodyPr/>
          <a:lstStyle>
            <a:lvl1pPr>
              <a:defRPr/>
            </a:lvl1pPr>
          </a:lstStyle>
          <a:p>
            <a:pPr>
              <a:defRPr/>
            </a:pPr>
            <a:fld id="{013AC950-B553-F44E-A6ED-9DD56F658C25}" type="datetime1">
              <a:rPr lang="en-US" altLang="en-US"/>
              <a:pPr>
                <a:defRPr/>
              </a:pPr>
              <a:t>2/21/25</a:t>
            </a:fld>
            <a:endParaRPr lang="en-US" altLang="en-US"/>
          </a:p>
        </p:txBody>
      </p:sp>
      <p:sp>
        <p:nvSpPr>
          <p:cNvPr id="5" name="Footer Placeholder 4">
            <a:extLst>
              <a:ext uri="{FF2B5EF4-FFF2-40B4-BE49-F238E27FC236}">
                <a16:creationId xmlns:a16="http://schemas.microsoft.com/office/drawing/2014/main" id="{278724CE-0B45-7CA6-05BC-489384C25BB0}"/>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EF235D8-15A5-794D-DBD1-67451ED8C601}"/>
              </a:ext>
            </a:extLst>
          </p:cNvPr>
          <p:cNvSpPr>
            <a:spLocks noGrp="1"/>
          </p:cNvSpPr>
          <p:nvPr>
            <p:ph type="sldNum" sz="quarter" idx="12"/>
          </p:nvPr>
        </p:nvSpPr>
        <p:spPr/>
        <p:txBody>
          <a:bodyPr/>
          <a:lstStyle>
            <a:lvl1pPr>
              <a:defRPr/>
            </a:lvl1pPr>
          </a:lstStyle>
          <a:p>
            <a:pPr>
              <a:defRPr/>
            </a:pPr>
            <a:fld id="{90E54586-E32D-8349-BC11-C4AC52E0AB79}" type="slidenum">
              <a:rPr lang="en-US" altLang="en-US"/>
              <a:pPr>
                <a:defRPr/>
              </a:pPr>
              <a:t>‹#›</a:t>
            </a:fld>
            <a:endParaRPr lang="en-US" altLang="en-US"/>
          </a:p>
        </p:txBody>
      </p:sp>
    </p:spTree>
    <p:extLst>
      <p:ext uri="{BB962C8B-B14F-4D97-AF65-F5344CB8AC3E}">
        <p14:creationId xmlns:p14="http://schemas.microsoft.com/office/powerpoint/2010/main" val="4087450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5017867-F2FF-6E71-B390-8DD168C9682A}"/>
              </a:ext>
            </a:extLst>
          </p:cNvPr>
          <p:cNvSpPr>
            <a:spLocks noGrp="1"/>
          </p:cNvSpPr>
          <p:nvPr>
            <p:ph type="dt" sz="half" idx="10"/>
          </p:nvPr>
        </p:nvSpPr>
        <p:spPr/>
        <p:txBody>
          <a:bodyPr/>
          <a:lstStyle>
            <a:lvl1pPr>
              <a:defRPr/>
            </a:lvl1pPr>
          </a:lstStyle>
          <a:p>
            <a:pPr>
              <a:defRPr/>
            </a:pPr>
            <a:fld id="{108A5DEC-4CAB-8844-85E7-B4CBEC576F47}" type="datetime1">
              <a:rPr lang="en-US" altLang="en-US"/>
              <a:pPr>
                <a:defRPr/>
              </a:pPr>
              <a:t>2/21/25</a:t>
            </a:fld>
            <a:endParaRPr lang="en-US" altLang="en-US"/>
          </a:p>
        </p:txBody>
      </p:sp>
      <p:sp>
        <p:nvSpPr>
          <p:cNvPr id="5" name="Footer Placeholder 4">
            <a:extLst>
              <a:ext uri="{FF2B5EF4-FFF2-40B4-BE49-F238E27FC236}">
                <a16:creationId xmlns:a16="http://schemas.microsoft.com/office/drawing/2014/main" id="{66F5B307-1502-0AB0-2938-2A17D5EEF62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438BC2D1-3B1F-28D6-ACDE-62C6527567EB}"/>
              </a:ext>
            </a:extLst>
          </p:cNvPr>
          <p:cNvSpPr>
            <a:spLocks noGrp="1"/>
          </p:cNvSpPr>
          <p:nvPr>
            <p:ph type="sldNum" sz="quarter" idx="12"/>
          </p:nvPr>
        </p:nvSpPr>
        <p:spPr/>
        <p:txBody>
          <a:bodyPr/>
          <a:lstStyle>
            <a:lvl1pPr>
              <a:defRPr/>
            </a:lvl1pPr>
          </a:lstStyle>
          <a:p>
            <a:pPr>
              <a:defRPr/>
            </a:pPr>
            <a:fld id="{F14E7B4B-9344-B14F-A027-04AE5B6291E4}" type="slidenum">
              <a:rPr lang="en-US" altLang="en-US"/>
              <a:pPr>
                <a:defRPr/>
              </a:pPr>
              <a:t>‹#›</a:t>
            </a:fld>
            <a:endParaRPr lang="en-US" altLang="en-US"/>
          </a:p>
        </p:txBody>
      </p:sp>
    </p:spTree>
    <p:extLst>
      <p:ext uri="{BB962C8B-B14F-4D97-AF65-F5344CB8AC3E}">
        <p14:creationId xmlns:p14="http://schemas.microsoft.com/office/powerpoint/2010/main" val="35936893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5080"/>
            <a:ext cx="9144000" cy="1066800"/>
          </a:xfrm>
          <a:solidFill>
            <a:schemeClr val="accent3">
              <a:lumMod val="50000"/>
            </a:schemeClr>
          </a:solidFill>
        </p:spPr>
        <p:txBody>
          <a:bodyPr/>
          <a:lstStyle>
            <a:lvl1pPr algn="l">
              <a:defRPr>
                <a:solidFill>
                  <a:schemeClr val="bg1"/>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marL="0" indent="0">
              <a:spcBef>
                <a:spcPts val="2400"/>
              </a:spcBef>
              <a:buFontTx/>
              <a:buNone/>
              <a:defRPr/>
            </a:lvl1pPr>
            <a:lvl2pPr marL="457200" indent="0">
              <a:spcBef>
                <a:spcPts val="2400"/>
              </a:spcBef>
              <a:buFontTx/>
              <a:buNone/>
              <a:defRPr/>
            </a:lvl2pPr>
            <a:lvl3pPr marL="914400" indent="0">
              <a:spcBef>
                <a:spcPts val="2400"/>
              </a:spcBef>
              <a:buFontTx/>
              <a:buNone/>
              <a:defRPr/>
            </a:lvl3pPr>
            <a:lvl4pPr marL="1371600" indent="0">
              <a:spcBef>
                <a:spcPts val="2400"/>
              </a:spcBef>
              <a:buFontTx/>
              <a:buNone/>
              <a:defRPr/>
            </a:lvl4pPr>
            <a:lvl5pPr marL="1828800" indent="0">
              <a:spcBef>
                <a:spcPts val="2400"/>
              </a:spcBef>
              <a:buFontTx/>
              <a:buNone/>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D344BDA-F7EA-5FEB-D810-1B4DF178FCB2}"/>
              </a:ext>
            </a:extLst>
          </p:cNvPr>
          <p:cNvSpPr>
            <a:spLocks noGrp="1"/>
          </p:cNvSpPr>
          <p:nvPr>
            <p:ph type="dt" sz="half" idx="10"/>
          </p:nvPr>
        </p:nvSpPr>
        <p:spPr/>
        <p:txBody>
          <a:bodyPr/>
          <a:lstStyle>
            <a:lvl1pPr>
              <a:defRPr/>
            </a:lvl1pPr>
          </a:lstStyle>
          <a:p>
            <a:pPr>
              <a:defRPr/>
            </a:pPr>
            <a:fld id="{0526FCF8-1F48-A448-8851-6101260531DC}" type="datetime1">
              <a:rPr lang="en-US" altLang="en-US"/>
              <a:pPr>
                <a:defRPr/>
              </a:pPr>
              <a:t>2/21/25</a:t>
            </a:fld>
            <a:endParaRPr lang="en-US" altLang="en-US"/>
          </a:p>
        </p:txBody>
      </p:sp>
      <p:sp>
        <p:nvSpPr>
          <p:cNvPr id="5" name="Footer Placeholder 4">
            <a:extLst>
              <a:ext uri="{FF2B5EF4-FFF2-40B4-BE49-F238E27FC236}">
                <a16:creationId xmlns:a16="http://schemas.microsoft.com/office/drawing/2014/main" id="{945CD25C-5649-497B-401D-C562BF798625}"/>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D679A68C-97BD-8421-90D2-1EA1985CCAB0}"/>
              </a:ext>
            </a:extLst>
          </p:cNvPr>
          <p:cNvSpPr>
            <a:spLocks noGrp="1"/>
          </p:cNvSpPr>
          <p:nvPr>
            <p:ph type="sldNum" sz="quarter" idx="12"/>
          </p:nvPr>
        </p:nvSpPr>
        <p:spPr/>
        <p:txBody>
          <a:bodyPr/>
          <a:lstStyle>
            <a:lvl1pPr>
              <a:defRPr/>
            </a:lvl1pPr>
          </a:lstStyle>
          <a:p>
            <a:pPr>
              <a:defRPr/>
            </a:pPr>
            <a:fld id="{464F6DD5-0258-0F46-A74B-88E7DD06AC1E}" type="slidenum">
              <a:rPr lang="en-US" altLang="en-US"/>
              <a:pPr>
                <a:defRPr/>
              </a:pPr>
              <a:t>‹#›</a:t>
            </a:fld>
            <a:endParaRPr lang="en-US" altLang="en-US"/>
          </a:p>
        </p:txBody>
      </p:sp>
    </p:spTree>
    <p:extLst>
      <p:ext uri="{BB962C8B-B14F-4D97-AF65-F5344CB8AC3E}">
        <p14:creationId xmlns:p14="http://schemas.microsoft.com/office/powerpoint/2010/main" val="1201421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3B6C095-E7DA-502D-45E0-EB5FC379CBB0}"/>
              </a:ext>
            </a:extLst>
          </p:cNvPr>
          <p:cNvSpPr>
            <a:spLocks noGrp="1"/>
          </p:cNvSpPr>
          <p:nvPr>
            <p:ph type="dt" sz="half" idx="10"/>
          </p:nvPr>
        </p:nvSpPr>
        <p:spPr/>
        <p:txBody>
          <a:bodyPr/>
          <a:lstStyle>
            <a:lvl1pPr>
              <a:defRPr/>
            </a:lvl1pPr>
          </a:lstStyle>
          <a:p>
            <a:pPr>
              <a:defRPr/>
            </a:pPr>
            <a:fld id="{3BD59AAC-D1C4-054F-8F90-9339049DA0FE}" type="datetime1">
              <a:rPr lang="en-US" altLang="en-US"/>
              <a:pPr>
                <a:defRPr/>
              </a:pPr>
              <a:t>2/21/25</a:t>
            </a:fld>
            <a:endParaRPr lang="en-US" altLang="en-US"/>
          </a:p>
        </p:txBody>
      </p:sp>
      <p:sp>
        <p:nvSpPr>
          <p:cNvPr id="5" name="Footer Placeholder 4">
            <a:extLst>
              <a:ext uri="{FF2B5EF4-FFF2-40B4-BE49-F238E27FC236}">
                <a16:creationId xmlns:a16="http://schemas.microsoft.com/office/drawing/2014/main" id="{DC5EAB4B-1AC7-EB15-6F56-D1F0A2104E7E}"/>
              </a:ext>
            </a:extLst>
          </p:cNvPr>
          <p:cNvSpPr>
            <a:spLocks noGrp="1"/>
          </p:cNvSpPr>
          <p:nvPr>
            <p:ph type="ftr" sz="quarter" idx="11"/>
          </p:nvPr>
        </p:nvSpPr>
        <p:spPr/>
        <p:txBody>
          <a:bodyPr/>
          <a:lstStyle>
            <a:lvl1pPr>
              <a:defRPr/>
            </a:lvl1pPr>
          </a:lstStyle>
          <a:p>
            <a:pPr>
              <a:defRPr/>
            </a:pPr>
            <a:endParaRPr lang="en-US" altLang="en-US"/>
          </a:p>
        </p:txBody>
      </p:sp>
      <p:sp>
        <p:nvSpPr>
          <p:cNvPr id="6" name="Slide Number Placeholder 5">
            <a:extLst>
              <a:ext uri="{FF2B5EF4-FFF2-40B4-BE49-F238E27FC236}">
                <a16:creationId xmlns:a16="http://schemas.microsoft.com/office/drawing/2014/main" id="{31AC53F4-B80C-CB13-9B4D-E93FEC55008A}"/>
              </a:ext>
            </a:extLst>
          </p:cNvPr>
          <p:cNvSpPr>
            <a:spLocks noGrp="1"/>
          </p:cNvSpPr>
          <p:nvPr>
            <p:ph type="sldNum" sz="quarter" idx="12"/>
          </p:nvPr>
        </p:nvSpPr>
        <p:spPr/>
        <p:txBody>
          <a:bodyPr/>
          <a:lstStyle>
            <a:lvl1pPr>
              <a:defRPr/>
            </a:lvl1pPr>
          </a:lstStyle>
          <a:p>
            <a:pPr>
              <a:defRPr/>
            </a:pPr>
            <a:fld id="{1E53B54D-0646-2D4E-9107-608E9071E772}" type="slidenum">
              <a:rPr lang="en-US" altLang="en-US"/>
              <a:pPr>
                <a:defRPr/>
              </a:pPr>
              <a:t>‹#›</a:t>
            </a:fld>
            <a:endParaRPr lang="en-US" altLang="en-US"/>
          </a:p>
        </p:txBody>
      </p:sp>
    </p:spTree>
    <p:extLst>
      <p:ext uri="{BB962C8B-B14F-4D97-AF65-F5344CB8AC3E}">
        <p14:creationId xmlns:p14="http://schemas.microsoft.com/office/powerpoint/2010/main" val="40539974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C4BD7E92-0C30-1C01-55CC-B09B0050461B}"/>
              </a:ext>
            </a:extLst>
          </p:cNvPr>
          <p:cNvSpPr>
            <a:spLocks noGrp="1"/>
          </p:cNvSpPr>
          <p:nvPr>
            <p:ph type="dt" sz="half" idx="10"/>
          </p:nvPr>
        </p:nvSpPr>
        <p:spPr/>
        <p:txBody>
          <a:bodyPr/>
          <a:lstStyle>
            <a:lvl1pPr>
              <a:defRPr/>
            </a:lvl1pPr>
          </a:lstStyle>
          <a:p>
            <a:pPr>
              <a:defRPr/>
            </a:pPr>
            <a:fld id="{73D53BA7-EE1E-7245-ACDE-6F1F4DF5783D}" type="datetime1">
              <a:rPr lang="en-US" altLang="en-US"/>
              <a:pPr>
                <a:defRPr/>
              </a:pPr>
              <a:t>2/21/25</a:t>
            </a:fld>
            <a:endParaRPr lang="en-US" altLang="en-US"/>
          </a:p>
        </p:txBody>
      </p:sp>
      <p:sp>
        <p:nvSpPr>
          <p:cNvPr id="6" name="Footer Placeholder 4">
            <a:extLst>
              <a:ext uri="{FF2B5EF4-FFF2-40B4-BE49-F238E27FC236}">
                <a16:creationId xmlns:a16="http://schemas.microsoft.com/office/drawing/2014/main" id="{DC8F526F-56B1-BAEA-4E53-ABA588D40782}"/>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4BF97C3E-43AA-36CB-3F2C-9C921195AE12}"/>
              </a:ext>
            </a:extLst>
          </p:cNvPr>
          <p:cNvSpPr>
            <a:spLocks noGrp="1"/>
          </p:cNvSpPr>
          <p:nvPr>
            <p:ph type="sldNum" sz="quarter" idx="12"/>
          </p:nvPr>
        </p:nvSpPr>
        <p:spPr/>
        <p:txBody>
          <a:bodyPr/>
          <a:lstStyle>
            <a:lvl1pPr>
              <a:defRPr/>
            </a:lvl1pPr>
          </a:lstStyle>
          <a:p>
            <a:pPr>
              <a:defRPr/>
            </a:pPr>
            <a:fld id="{B2DA8638-28BF-5B4A-8DA7-77341B2F3113}" type="slidenum">
              <a:rPr lang="en-US" altLang="en-US"/>
              <a:pPr>
                <a:defRPr/>
              </a:pPr>
              <a:t>‹#›</a:t>
            </a:fld>
            <a:endParaRPr lang="en-US" altLang="en-US"/>
          </a:p>
        </p:txBody>
      </p:sp>
    </p:spTree>
    <p:extLst>
      <p:ext uri="{BB962C8B-B14F-4D97-AF65-F5344CB8AC3E}">
        <p14:creationId xmlns:p14="http://schemas.microsoft.com/office/powerpoint/2010/main" val="24576736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9AA9A48A-118D-85BD-07A8-3CF41E6A8CDF}"/>
              </a:ext>
            </a:extLst>
          </p:cNvPr>
          <p:cNvSpPr>
            <a:spLocks noGrp="1"/>
          </p:cNvSpPr>
          <p:nvPr>
            <p:ph type="dt" sz="half" idx="10"/>
          </p:nvPr>
        </p:nvSpPr>
        <p:spPr/>
        <p:txBody>
          <a:bodyPr/>
          <a:lstStyle>
            <a:lvl1pPr>
              <a:defRPr/>
            </a:lvl1pPr>
          </a:lstStyle>
          <a:p>
            <a:pPr>
              <a:defRPr/>
            </a:pPr>
            <a:fld id="{3009D8E4-6045-CC47-B877-E024CC6D6C6C}" type="datetime1">
              <a:rPr lang="en-US" altLang="en-US"/>
              <a:pPr>
                <a:defRPr/>
              </a:pPr>
              <a:t>2/21/25</a:t>
            </a:fld>
            <a:endParaRPr lang="en-US" altLang="en-US"/>
          </a:p>
        </p:txBody>
      </p:sp>
      <p:sp>
        <p:nvSpPr>
          <p:cNvPr id="8" name="Footer Placeholder 4">
            <a:extLst>
              <a:ext uri="{FF2B5EF4-FFF2-40B4-BE49-F238E27FC236}">
                <a16:creationId xmlns:a16="http://schemas.microsoft.com/office/drawing/2014/main" id="{C9960092-5D64-E904-FD76-7612D5133068}"/>
              </a:ext>
            </a:extLst>
          </p:cNvPr>
          <p:cNvSpPr>
            <a:spLocks noGrp="1"/>
          </p:cNvSpPr>
          <p:nvPr>
            <p:ph type="ftr" sz="quarter" idx="11"/>
          </p:nvPr>
        </p:nvSpPr>
        <p:spPr/>
        <p:txBody>
          <a:bodyPr/>
          <a:lstStyle>
            <a:lvl1pPr>
              <a:defRPr/>
            </a:lvl1pPr>
          </a:lstStyle>
          <a:p>
            <a:pPr>
              <a:defRPr/>
            </a:pPr>
            <a:endParaRPr lang="en-US" altLang="en-US"/>
          </a:p>
        </p:txBody>
      </p:sp>
      <p:sp>
        <p:nvSpPr>
          <p:cNvPr id="9" name="Slide Number Placeholder 5">
            <a:extLst>
              <a:ext uri="{FF2B5EF4-FFF2-40B4-BE49-F238E27FC236}">
                <a16:creationId xmlns:a16="http://schemas.microsoft.com/office/drawing/2014/main" id="{B30CDD12-E650-B487-61B5-DE788B45EC84}"/>
              </a:ext>
            </a:extLst>
          </p:cNvPr>
          <p:cNvSpPr>
            <a:spLocks noGrp="1"/>
          </p:cNvSpPr>
          <p:nvPr>
            <p:ph type="sldNum" sz="quarter" idx="12"/>
          </p:nvPr>
        </p:nvSpPr>
        <p:spPr/>
        <p:txBody>
          <a:bodyPr/>
          <a:lstStyle>
            <a:lvl1pPr>
              <a:defRPr/>
            </a:lvl1pPr>
          </a:lstStyle>
          <a:p>
            <a:pPr>
              <a:defRPr/>
            </a:pPr>
            <a:fld id="{679A9C89-4FFC-004A-BCA4-02A9B10CD71D}" type="slidenum">
              <a:rPr lang="en-US" altLang="en-US"/>
              <a:pPr>
                <a:defRPr/>
              </a:pPr>
              <a:t>‹#›</a:t>
            </a:fld>
            <a:endParaRPr lang="en-US" altLang="en-US"/>
          </a:p>
        </p:txBody>
      </p:sp>
    </p:spTree>
    <p:extLst>
      <p:ext uri="{BB962C8B-B14F-4D97-AF65-F5344CB8AC3E}">
        <p14:creationId xmlns:p14="http://schemas.microsoft.com/office/powerpoint/2010/main" val="3619602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18718D9E-3351-A815-CF21-A337D6772B51}"/>
              </a:ext>
            </a:extLst>
          </p:cNvPr>
          <p:cNvSpPr>
            <a:spLocks noGrp="1"/>
          </p:cNvSpPr>
          <p:nvPr>
            <p:ph type="dt" sz="half" idx="10"/>
          </p:nvPr>
        </p:nvSpPr>
        <p:spPr/>
        <p:txBody>
          <a:bodyPr/>
          <a:lstStyle>
            <a:lvl1pPr>
              <a:defRPr/>
            </a:lvl1pPr>
          </a:lstStyle>
          <a:p>
            <a:pPr>
              <a:defRPr/>
            </a:pPr>
            <a:fld id="{7BB69DB9-93B2-554D-AA42-FCC3C23C7817}" type="datetime1">
              <a:rPr lang="en-US" altLang="en-US"/>
              <a:pPr>
                <a:defRPr/>
              </a:pPr>
              <a:t>2/21/25</a:t>
            </a:fld>
            <a:endParaRPr lang="en-US" altLang="en-US"/>
          </a:p>
        </p:txBody>
      </p:sp>
      <p:sp>
        <p:nvSpPr>
          <p:cNvPr id="4" name="Footer Placeholder 4">
            <a:extLst>
              <a:ext uri="{FF2B5EF4-FFF2-40B4-BE49-F238E27FC236}">
                <a16:creationId xmlns:a16="http://schemas.microsoft.com/office/drawing/2014/main" id="{B7E4167A-5DFB-6E51-806F-246D5D709271}"/>
              </a:ext>
            </a:extLst>
          </p:cNvPr>
          <p:cNvSpPr>
            <a:spLocks noGrp="1"/>
          </p:cNvSpPr>
          <p:nvPr>
            <p:ph type="ftr" sz="quarter" idx="11"/>
          </p:nvPr>
        </p:nvSpPr>
        <p:spPr/>
        <p:txBody>
          <a:bodyPr/>
          <a:lstStyle>
            <a:lvl1pPr>
              <a:defRPr/>
            </a:lvl1pPr>
          </a:lstStyle>
          <a:p>
            <a:pPr>
              <a:defRPr/>
            </a:pPr>
            <a:endParaRPr lang="en-US" altLang="en-US"/>
          </a:p>
        </p:txBody>
      </p:sp>
      <p:sp>
        <p:nvSpPr>
          <p:cNvPr id="5" name="Slide Number Placeholder 5">
            <a:extLst>
              <a:ext uri="{FF2B5EF4-FFF2-40B4-BE49-F238E27FC236}">
                <a16:creationId xmlns:a16="http://schemas.microsoft.com/office/drawing/2014/main" id="{C35203AB-4CB6-7A67-287B-35CF04439B0C}"/>
              </a:ext>
            </a:extLst>
          </p:cNvPr>
          <p:cNvSpPr>
            <a:spLocks noGrp="1"/>
          </p:cNvSpPr>
          <p:nvPr>
            <p:ph type="sldNum" sz="quarter" idx="12"/>
          </p:nvPr>
        </p:nvSpPr>
        <p:spPr/>
        <p:txBody>
          <a:bodyPr/>
          <a:lstStyle>
            <a:lvl1pPr>
              <a:defRPr/>
            </a:lvl1pPr>
          </a:lstStyle>
          <a:p>
            <a:pPr>
              <a:defRPr/>
            </a:pPr>
            <a:fld id="{618B373C-7E3F-4845-ABCF-87CB02D26ECF}" type="slidenum">
              <a:rPr lang="en-US" altLang="en-US"/>
              <a:pPr>
                <a:defRPr/>
              </a:pPr>
              <a:t>‹#›</a:t>
            </a:fld>
            <a:endParaRPr lang="en-US" altLang="en-US"/>
          </a:p>
        </p:txBody>
      </p:sp>
    </p:spTree>
    <p:extLst>
      <p:ext uri="{BB962C8B-B14F-4D97-AF65-F5344CB8AC3E}">
        <p14:creationId xmlns:p14="http://schemas.microsoft.com/office/powerpoint/2010/main" val="3385017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DAB3B7B0-D785-73B0-0648-0CC099F9EE17}"/>
              </a:ext>
            </a:extLst>
          </p:cNvPr>
          <p:cNvSpPr>
            <a:spLocks noGrp="1"/>
          </p:cNvSpPr>
          <p:nvPr>
            <p:ph type="dt" sz="half" idx="10"/>
          </p:nvPr>
        </p:nvSpPr>
        <p:spPr/>
        <p:txBody>
          <a:bodyPr/>
          <a:lstStyle>
            <a:lvl1pPr>
              <a:defRPr/>
            </a:lvl1pPr>
          </a:lstStyle>
          <a:p>
            <a:pPr>
              <a:defRPr/>
            </a:pPr>
            <a:fld id="{5773183F-0F45-F74B-B809-34AD17CDDC1B}" type="datetime1">
              <a:rPr lang="en-US" altLang="en-US"/>
              <a:pPr>
                <a:defRPr/>
              </a:pPr>
              <a:t>2/21/25</a:t>
            </a:fld>
            <a:endParaRPr lang="en-US" altLang="en-US"/>
          </a:p>
        </p:txBody>
      </p:sp>
      <p:sp>
        <p:nvSpPr>
          <p:cNvPr id="3" name="Footer Placeholder 4">
            <a:extLst>
              <a:ext uri="{FF2B5EF4-FFF2-40B4-BE49-F238E27FC236}">
                <a16:creationId xmlns:a16="http://schemas.microsoft.com/office/drawing/2014/main" id="{59FEB8B7-0DBB-6419-D087-042FF4093019}"/>
              </a:ext>
            </a:extLst>
          </p:cNvPr>
          <p:cNvSpPr>
            <a:spLocks noGrp="1"/>
          </p:cNvSpPr>
          <p:nvPr>
            <p:ph type="ftr" sz="quarter" idx="11"/>
          </p:nvPr>
        </p:nvSpPr>
        <p:spPr/>
        <p:txBody>
          <a:bodyPr/>
          <a:lstStyle>
            <a:lvl1pPr>
              <a:defRPr/>
            </a:lvl1pPr>
          </a:lstStyle>
          <a:p>
            <a:pPr>
              <a:defRPr/>
            </a:pPr>
            <a:endParaRPr lang="en-US" altLang="en-US"/>
          </a:p>
        </p:txBody>
      </p:sp>
      <p:sp>
        <p:nvSpPr>
          <p:cNvPr id="4" name="Slide Number Placeholder 5">
            <a:extLst>
              <a:ext uri="{FF2B5EF4-FFF2-40B4-BE49-F238E27FC236}">
                <a16:creationId xmlns:a16="http://schemas.microsoft.com/office/drawing/2014/main" id="{B077C9DF-D3D5-2D90-8AC8-FBB2AD59B5FE}"/>
              </a:ext>
            </a:extLst>
          </p:cNvPr>
          <p:cNvSpPr>
            <a:spLocks noGrp="1"/>
          </p:cNvSpPr>
          <p:nvPr>
            <p:ph type="sldNum" sz="quarter" idx="12"/>
          </p:nvPr>
        </p:nvSpPr>
        <p:spPr/>
        <p:txBody>
          <a:bodyPr/>
          <a:lstStyle>
            <a:lvl1pPr>
              <a:defRPr/>
            </a:lvl1pPr>
          </a:lstStyle>
          <a:p>
            <a:pPr>
              <a:defRPr/>
            </a:pPr>
            <a:fld id="{84718B7B-22CF-B44C-8BFB-5235324E39C2}" type="slidenum">
              <a:rPr lang="en-US" altLang="en-US"/>
              <a:pPr>
                <a:defRPr/>
              </a:pPr>
              <a:t>‹#›</a:t>
            </a:fld>
            <a:endParaRPr lang="en-US" altLang="en-US"/>
          </a:p>
        </p:txBody>
      </p:sp>
    </p:spTree>
    <p:extLst>
      <p:ext uri="{BB962C8B-B14F-4D97-AF65-F5344CB8AC3E}">
        <p14:creationId xmlns:p14="http://schemas.microsoft.com/office/powerpoint/2010/main" val="3102865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B2C3BE07-98C3-AF73-8A49-A68D66DF66E6}"/>
              </a:ext>
            </a:extLst>
          </p:cNvPr>
          <p:cNvSpPr>
            <a:spLocks noGrp="1"/>
          </p:cNvSpPr>
          <p:nvPr>
            <p:ph type="dt" sz="half" idx="10"/>
          </p:nvPr>
        </p:nvSpPr>
        <p:spPr/>
        <p:txBody>
          <a:bodyPr/>
          <a:lstStyle>
            <a:lvl1pPr>
              <a:defRPr/>
            </a:lvl1pPr>
          </a:lstStyle>
          <a:p>
            <a:pPr>
              <a:defRPr/>
            </a:pPr>
            <a:fld id="{515F2DB6-399F-214E-B208-58E7B3E9E63A}" type="datetime1">
              <a:rPr lang="en-US" altLang="en-US"/>
              <a:pPr>
                <a:defRPr/>
              </a:pPr>
              <a:t>2/21/25</a:t>
            </a:fld>
            <a:endParaRPr lang="en-US" altLang="en-US"/>
          </a:p>
        </p:txBody>
      </p:sp>
      <p:sp>
        <p:nvSpPr>
          <p:cNvPr id="6" name="Footer Placeholder 4">
            <a:extLst>
              <a:ext uri="{FF2B5EF4-FFF2-40B4-BE49-F238E27FC236}">
                <a16:creationId xmlns:a16="http://schemas.microsoft.com/office/drawing/2014/main" id="{4FC09F55-6767-32D1-6414-FDF49F7D9FB0}"/>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5FAD09CD-3E51-85A2-81E4-5CC12363D9F1}"/>
              </a:ext>
            </a:extLst>
          </p:cNvPr>
          <p:cNvSpPr>
            <a:spLocks noGrp="1"/>
          </p:cNvSpPr>
          <p:nvPr>
            <p:ph type="sldNum" sz="quarter" idx="12"/>
          </p:nvPr>
        </p:nvSpPr>
        <p:spPr/>
        <p:txBody>
          <a:bodyPr/>
          <a:lstStyle>
            <a:lvl1pPr>
              <a:defRPr/>
            </a:lvl1pPr>
          </a:lstStyle>
          <a:p>
            <a:pPr>
              <a:defRPr/>
            </a:pPr>
            <a:fld id="{5AEF962C-F6EF-7C43-98A3-17455B9DAE90}" type="slidenum">
              <a:rPr lang="en-US" altLang="en-US"/>
              <a:pPr>
                <a:defRPr/>
              </a:pPr>
              <a:t>‹#›</a:t>
            </a:fld>
            <a:endParaRPr lang="en-US" altLang="en-US"/>
          </a:p>
        </p:txBody>
      </p:sp>
    </p:spTree>
    <p:extLst>
      <p:ext uri="{BB962C8B-B14F-4D97-AF65-F5344CB8AC3E}">
        <p14:creationId xmlns:p14="http://schemas.microsoft.com/office/powerpoint/2010/main" val="189354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C092203A-0187-BF22-B4BF-044AC38D8C8C}"/>
              </a:ext>
            </a:extLst>
          </p:cNvPr>
          <p:cNvSpPr>
            <a:spLocks noGrp="1"/>
          </p:cNvSpPr>
          <p:nvPr>
            <p:ph type="dt" sz="half" idx="10"/>
          </p:nvPr>
        </p:nvSpPr>
        <p:spPr/>
        <p:txBody>
          <a:bodyPr/>
          <a:lstStyle>
            <a:lvl1pPr>
              <a:defRPr/>
            </a:lvl1pPr>
          </a:lstStyle>
          <a:p>
            <a:pPr>
              <a:defRPr/>
            </a:pPr>
            <a:fld id="{385C423E-C645-3A4F-A70C-6F612797D6E0}" type="datetime1">
              <a:rPr lang="en-US" altLang="en-US"/>
              <a:pPr>
                <a:defRPr/>
              </a:pPr>
              <a:t>2/21/25</a:t>
            </a:fld>
            <a:endParaRPr lang="en-US" altLang="en-US"/>
          </a:p>
        </p:txBody>
      </p:sp>
      <p:sp>
        <p:nvSpPr>
          <p:cNvPr id="6" name="Footer Placeholder 4">
            <a:extLst>
              <a:ext uri="{FF2B5EF4-FFF2-40B4-BE49-F238E27FC236}">
                <a16:creationId xmlns:a16="http://schemas.microsoft.com/office/drawing/2014/main" id="{0CE75C21-5E0B-271D-6213-F1FAC9AE58B4}"/>
              </a:ext>
            </a:extLst>
          </p:cNvPr>
          <p:cNvSpPr>
            <a:spLocks noGrp="1"/>
          </p:cNvSpPr>
          <p:nvPr>
            <p:ph type="ftr" sz="quarter" idx="11"/>
          </p:nvPr>
        </p:nvSpPr>
        <p:spPr/>
        <p:txBody>
          <a:bodyPr/>
          <a:lstStyle>
            <a:lvl1pPr>
              <a:defRPr/>
            </a:lvl1pPr>
          </a:lstStyle>
          <a:p>
            <a:pPr>
              <a:defRPr/>
            </a:pPr>
            <a:endParaRPr lang="en-US" altLang="en-US"/>
          </a:p>
        </p:txBody>
      </p:sp>
      <p:sp>
        <p:nvSpPr>
          <p:cNvPr id="7" name="Slide Number Placeholder 5">
            <a:extLst>
              <a:ext uri="{FF2B5EF4-FFF2-40B4-BE49-F238E27FC236}">
                <a16:creationId xmlns:a16="http://schemas.microsoft.com/office/drawing/2014/main" id="{66D6A544-AF6B-1E99-3E98-8D1AA5E6CB34}"/>
              </a:ext>
            </a:extLst>
          </p:cNvPr>
          <p:cNvSpPr>
            <a:spLocks noGrp="1"/>
          </p:cNvSpPr>
          <p:nvPr>
            <p:ph type="sldNum" sz="quarter" idx="12"/>
          </p:nvPr>
        </p:nvSpPr>
        <p:spPr/>
        <p:txBody>
          <a:bodyPr/>
          <a:lstStyle>
            <a:lvl1pPr>
              <a:defRPr/>
            </a:lvl1pPr>
          </a:lstStyle>
          <a:p>
            <a:pPr>
              <a:defRPr/>
            </a:pPr>
            <a:fld id="{E0D8F329-4B57-2F4E-AF79-384F9E90AF93}" type="slidenum">
              <a:rPr lang="en-US" altLang="en-US"/>
              <a:pPr>
                <a:defRPr/>
              </a:pPr>
              <a:t>‹#›</a:t>
            </a:fld>
            <a:endParaRPr lang="en-US" altLang="en-US"/>
          </a:p>
        </p:txBody>
      </p:sp>
    </p:spTree>
    <p:extLst>
      <p:ext uri="{BB962C8B-B14F-4D97-AF65-F5344CB8AC3E}">
        <p14:creationId xmlns:p14="http://schemas.microsoft.com/office/powerpoint/2010/main" val="2856640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FE0F13CA-3EDE-0D5F-1F80-8E24588833A2}"/>
              </a:ext>
            </a:extLst>
          </p:cNvPr>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10DE03F3-F1DD-7080-17AF-9F61E51CC191}"/>
              </a:ext>
            </a:extLst>
          </p:cNvPr>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7D6CCF6C-C76F-5C7B-62C6-CAD24FB24A10}"/>
              </a:ext>
            </a:extLst>
          </p:cNvPr>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defRPr>
            </a:lvl1pPr>
          </a:lstStyle>
          <a:p>
            <a:pPr>
              <a:defRPr/>
            </a:pPr>
            <a:fld id="{F70983CC-4CF3-D14E-B95F-08C7D7EECF95}" type="datetime1">
              <a:rPr lang="en-US" altLang="en-US"/>
              <a:pPr>
                <a:defRPr/>
              </a:pPr>
              <a:t>2/21/25</a:t>
            </a:fld>
            <a:endParaRPr lang="en-US" altLang="en-US"/>
          </a:p>
        </p:txBody>
      </p:sp>
      <p:sp>
        <p:nvSpPr>
          <p:cNvPr id="5" name="Footer Placeholder 4">
            <a:extLst>
              <a:ext uri="{FF2B5EF4-FFF2-40B4-BE49-F238E27FC236}">
                <a16:creationId xmlns:a16="http://schemas.microsoft.com/office/drawing/2014/main" id="{6FD88411-7BE0-1628-0AB4-12B60CD592F0}"/>
              </a:ext>
            </a:extLst>
          </p:cNvPr>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defRPr>
            </a:lvl1pPr>
          </a:lstStyle>
          <a:p>
            <a:pPr>
              <a:defRPr/>
            </a:pPr>
            <a:endParaRPr lang="en-US" altLang="en-US"/>
          </a:p>
        </p:txBody>
      </p:sp>
      <p:sp>
        <p:nvSpPr>
          <p:cNvPr id="6" name="Slide Number Placeholder 5">
            <a:extLst>
              <a:ext uri="{FF2B5EF4-FFF2-40B4-BE49-F238E27FC236}">
                <a16:creationId xmlns:a16="http://schemas.microsoft.com/office/drawing/2014/main" id="{D28A0A8A-FB60-A299-5319-AAD109BCD53D}"/>
              </a:ext>
            </a:extLst>
          </p:cNvPr>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defRPr>
            </a:lvl1pPr>
          </a:lstStyle>
          <a:p>
            <a:pPr>
              <a:defRPr/>
            </a:pPr>
            <a:fld id="{E33C1D79-9195-DE4C-9ECB-677C6A1B9067}"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S PGothic" panose="020B0600070205080204" pitchFamily="34" charset="-128"/>
          <a:cs typeface="ＭＳ Ｐゴシック" charset="-128"/>
        </a:defRPr>
      </a:lvl1pPr>
      <a:lvl2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128"/>
        </a:defRPr>
      </a:lvl2pPr>
      <a:lvl3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128"/>
        </a:defRPr>
      </a:lvl3pPr>
      <a:lvl4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128"/>
        </a:defRPr>
      </a:lvl4pPr>
      <a:lvl5pPr algn="ctr" rtl="0" eaLnBrk="0" fontAlgn="base" hangingPunct="0">
        <a:spcBef>
          <a:spcPct val="0"/>
        </a:spcBef>
        <a:spcAft>
          <a:spcPct val="0"/>
        </a:spcAft>
        <a:defRPr sz="4400">
          <a:solidFill>
            <a:schemeClr val="tx1"/>
          </a:solidFill>
          <a:latin typeface="Calibri" charset="0"/>
          <a:ea typeface="MS PGothic" panose="020B0600070205080204" pitchFamily="34" charset="-128"/>
          <a:cs typeface="ＭＳ Ｐゴシック" charset="-128"/>
        </a:defRPr>
      </a:lvl5pPr>
      <a:lvl6pPr marL="457200" algn="ctr" rtl="0" fontAlgn="base">
        <a:spcBef>
          <a:spcPct val="0"/>
        </a:spcBef>
        <a:spcAft>
          <a:spcPct val="0"/>
        </a:spcAft>
        <a:defRPr sz="4400">
          <a:solidFill>
            <a:schemeClr val="tx1"/>
          </a:solidFill>
          <a:latin typeface="Calibri" charset="0"/>
        </a:defRPr>
      </a:lvl6pPr>
      <a:lvl7pPr marL="914400" algn="ctr" rtl="0" fontAlgn="base">
        <a:spcBef>
          <a:spcPct val="0"/>
        </a:spcBef>
        <a:spcAft>
          <a:spcPct val="0"/>
        </a:spcAft>
        <a:defRPr sz="4400">
          <a:solidFill>
            <a:schemeClr val="tx1"/>
          </a:solidFill>
          <a:latin typeface="Calibri" charset="0"/>
        </a:defRPr>
      </a:lvl7pPr>
      <a:lvl8pPr marL="1371600" algn="ctr" rtl="0" fontAlgn="base">
        <a:spcBef>
          <a:spcPct val="0"/>
        </a:spcBef>
        <a:spcAft>
          <a:spcPct val="0"/>
        </a:spcAft>
        <a:defRPr sz="4400">
          <a:solidFill>
            <a:schemeClr val="tx1"/>
          </a:solidFill>
          <a:latin typeface="Calibri" charset="0"/>
        </a:defRPr>
      </a:lvl8pPr>
      <a:lvl9pPr marL="1828800" algn="ctr" rtl="0" fontAlgn="base">
        <a:spcBef>
          <a:spcPct val="0"/>
        </a:spcBef>
        <a:spcAft>
          <a:spcPct val="0"/>
        </a:spcAft>
        <a:defRPr sz="4400">
          <a:solidFill>
            <a:schemeClr val="tx1"/>
          </a:solidFill>
          <a:latin typeface="Calibri"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S PGothic" panose="020B0600070205080204" pitchFamily="34" charset="-128"/>
          <a:cs typeface="ＭＳ Ｐゴシック" charset="-128"/>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S PGothic" panose="020B0600070205080204" pitchFamily="34" charset="-128"/>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S PGothic" panose="020B0600070205080204" pitchFamily="34" charset="-128"/>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S PGothic" panose="020B0600070205080204" pitchFamily="34" charset="-128"/>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6B198362-E3DB-FFFF-CF05-79D1ED727438}"/>
              </a:ext>
            </a:extLst>
          </p:cNvPr>
          <p:cNvSpPr>
            <a:spLocks noGrp="1"/>
          </p:cNvSpPr>
          <p:nvPr>
            <p:ph type="ctrTitle"/>
          </p:nvPr>
        </p:nvSpPr>
        <p:spPr>
          <a:xfrm>
            <a:off x="1219200" y="304800"/>
            <a:ext cx="7772400" cy="2325687"/>
          </a:xfrm>
        </p:spPr>
        <p:txBody>
          <a:bodyPr/>
          <a:lstStyle/>
          <a:p>
            <a:pPr eaLnBrk="1" hangingPunct="1"/>
            <a:r>
              <a:rPr lang="en-US" altLang="en-US" sz="4000" dirty="0"/>
              <a:t>Aim Small Miss Small: </a:t>
            </a:r>
            <a:br>
              <a:rPr lang="en-US" altLang="en-US" sz="4000" dirty="0"/>
            </a:br>
            <a:r>
              <a:rPr lang="en-US" altLang="en-US" sz="4000" dirty="0"/>
              <a:t>Becoming a Successful Smaller Unit </a:t>
            </a:r>
            <a:br>
              <a:rPr lang="en-US" altLang="en-US" sz="4000" dirty="0"/>
            </a:br>
            <a:r>
              <a:rPr lang="en-US" altLang="en-US" sz="2000" dirty="0"/>
              <a:t>2025 NCAC University of Scouting, GSC108</a:t>
            </a:r>
            <a:br>
              <a:rPr lang="en-US" altLang="en-US" sz="4000" dirty="0"/>
            </a:br>
            <a:endParaRPr lang="en-US" altLang="en-US" sz="4000" dirty="0"/>
          </a:p>
        </p:txBody>
      </p:sp>
      <p:sp>
        <p:nvSpPr>
          <p:cNvPr id="14339" name="Subtitle 2">
            <a:extLst>
              <a:ext uri="{FF2B5EF4-FFF2-40B4-BE49-F238E27FC236}">
                <a16:creationId xmlns:a16="http://schemas.microsoft.com/office/drawing/2014/main" id="{017F5B06-7A2A-1A3B-9550-D0A6557D4452}"/>
              </a:ext>
            </a:extLst>
          </p:cNvPr>
          <p:cNvSpPr>
            <a:spLocks noGrp="1"/>
          </p:cNvSpPr>
          <p:nvPr>
            <p:ph type="subTitle" idx="1"/>
          </p:nvPr>
        </p:nvSpPr>
        <p:spPr>
          <a:xfrm>
            <a:off x="5753100" y="5574487"/>
            <a:ext cx="2971800" cy="1219200"/>
          </a:xfrm>
        </p:spPr>
        <p:txBody>
          <a:bodyPr/>
          <a:lstStyle/>
          <a:p>
            <a:pPr algn="r" eaLnBrk="1" hangingPunct="1">
              <a:lnSpc>
                <a:spcPct val="80000"/>
              </a:lnSpc>
            </a:pPr>
            <a:r>
              <a:rPr lang="en-US" altLang="en-US" sz="2400" dirty="0">
                <a:solidFill>
                  <a:schemeClr val="tx1"/>
                </a:solidFill>
              </a:rPr>
              <a:t>Jeff Baker</a:t>
            </a:r>
          </a:p>
          <a:p>
            <a:pPr algn="r" eaLnBrk="1" hangingPunct="1">
              <a:lnSpc>
                <a:spcPct val="80000"/>
              </a:lnSpc>
            </a:pPr>
            <a:r>
              <a:rPr lang="en-US" altLang="en-US" sz="2400" dirty="0">
                <a:solidFill>
                  <a:schemeClr val="tx1"/>
                </a:solidFill>
              </a:rPr>
              <a:t>Seneca District</a:t>
            </a:r>
          </a:p>
          <a:p>
            <a:pPr algn="r" eaLnBrk="1" hangingPunct="1">
              <a:lnSpc>
                <a:spcPct val="80000"/>
              </a:lnSpc>
            </a:pPr>
            <a:r>
              <a:rPr lang="en-US" altLang="en-US" sz="2400" dirty="0">
                <a:solidFill>
                  <a:schemeClr val="tx1"/>
                </a:solidFill>
              </a:rPr>
              <a:t>jcb1836@gmail.com</a:t>
            </a:r>
          </a:p>
        </p:txBody>
      </p:sp>
      <p:sp>
        <p:nvSpPr>
          <p:cNvPr id="5" name="Rectangle 4">
            <a:extLst>
              <a:ext uri="{FF2B5EF4-FFF2-40B4-BE49-F238E27FC236}">
                <a16:creationId xmlns:a16="http://schemas.microsoft.com/office/drawing/2014/main" id="{4A6FF709-7874-870B-3542-498EFEC7D91D}"/>
              </a:ext>
            </a:extLst>
          </p:cNvPr>
          <p:cNvSpPr>
            <a:spLocks noChangeArrowheads="1"/>
          </p:cNvSpPr>
          <p:nvPr/>
        </p:nvSpPr>
        <p:spPr bwMode="auto">
          <a:xfrm>
            <a:off x="0" y="0"/>
            <a:ext cx="1219200" cy="6858000"/>
          </a:xfrm>
          <a:prstGeom prst="rect">
            <a:avLst/>
          </a:prstGeom>
          <a:solidFill>
            <a:srgbClr val="4F6228"/>
          </a:solidFill>
          <a:ln w="9525">
            <a:solidFill>
              <a:srgbClr val="4A7EBB"/>
            </a:solidFill>
            <a:miter lim="800000"/>
            <a:headEnd/>
            <a:tailEnd/>
          </a:ln>
          <a:effectLst>
            <a:outerShdw blurRad="40000" dist="23000" dir="5400000" rotWithShape="0">
              <a:srgbClr val="808080">
                <a:alpha val="34998"/>
              </a:srgbClr>
            </a:outerShdw>
          </a:effectLst>
        </p:spPr>
        <p:txBody>
          <a:bodyPr anchor="ctr"/>
          <a:lstStyle>
            <a:lvl1pPr>
              <a:defRPr sz="2400">
                <a:solidFill>
                  <a:schemeClr val="tx1"/>
                </a:solidFill>
                <a:latin typeface="Calibri" panose="020F0502020204030204" pitchFamily="34" charset="0"/>
                <a:cs typeface="Arial" panose="020B0604020202020204" pitchFamily="34" charset="0"/>
              </a:defRPr>
            </a:lvl1pPr>
            <a:lvl2pPr marL="37931725" indent="-37474525">
              <a:defRPr sz="2400">
                <a:solidFill>
                  <a:schemeClr val="tx1"/>
                </a:solidFill>
                <a:latin typeface="Calibri" panose="020F0502020204030204" pitchFamily="34" charset="0"/>
                <a:cs typeface="Arial" panose="020B0604020202020204" pitchFamily="34" charset="0"/>
              </a:defRPr>
            </a:lvl2pPr>
            <a:lvl3pPr>
              <a:defRPr sz="2400">
                <a:solidFill>
                  <a:schemeClr val="tx1"/>
                </a:solidFill>
                <a:latin typeface="Calibri" panose="020F0502020204030204" pitchFamily="34" charset="0"/>
                <a:cs typeface="Arial" panose="020B0604020202020204" pitchFamily="34" charset="0"/>
              </a:defRPr>
            </a:lvl3pPr>
            <a:lvl4pPr>
              <a:defRPr sz="2400">
                <a:solidFill>
                  <a:schemeClr val="tx1"/>
                </a:solidFill>
                <a:latin typeface="Calibri" panose="020F0502020204030204" pitchFamily="34" charset="0"/>
                <a:cs typeface="Arial" panose="020B0604020202020204" pitchFamily="34" charset="0"/>
              </a:defRPr>
            </a:lvl4pPr>
            <a:lvl5pPr>
              <a:defRPr sz="2400">
                <a:solidFill>
                  <a:schemeClr val="tx1"/>
                </a:solidFill>
                <a:latin typeface="Calibri" panose="020F0502020204030204" pitchFamily="34" charset="0"/>
                <a:cs typeface="Arial" panose="020B0604020202020204" pitchFamily="34" charset="0"/>
              </a:defRPr>
            </a:lvl5pPr>
            <a:lvl6pPr marL="4572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6pPr>
            <a:lvl7pPr marL="9144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7pPr>
            <a:lvl8pPr marL="13716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8pPr>
            <a:lvl9pPr marL="1828800" eaLnBrk="0" fontAlgn="base" hangingPunct="0">
              <a:spcBef>
                <a:spcPct val="0"/>
              </a:spcBef>
              <a:spcAft>
                <a:spcPct val="0"/>
              </a:spcAft>
              <a:defRPr sz="2400">
                <a:solidFill>
                  <a:schemeClr val="tx1"/>
                </a:solidFill>
                <a:latin typeface="Calibri" panose="020F0502020204030204" pitchFamily="34" charset="0"/>
                <a:cs typeface="Arial" panose="020B0604020202020204" pitchFamily="34" charset="0"/>
              </a:defRPr>
            </a:lvl9pPr>
          </a:lstStyle>
          <a:p>
            <a:pPr algn="ctr" eaLnBrk="1" hangingPunct="1">
              <a:defRPr/>
            </a:pPr>
            <a:endParaRPr lang="en-US" altLang="en-US" sz="1800">
              <a:solidFill>
                <a:srgbClr val="008000"/>
              </a:solidFill>
            </a:endParaRPr>
          </a:p>
        </p:txBody>
      </p:sp>
      <p:pic>
        <p:nvPicPr>
          <p:cNvPr id="4" name="Picture 3">
            <a:extLst>
              <a:ext uri="{FF2B5EF4-FFF2-40B4-BE49-F238E27FC236}">
                <a16:creationId xmlns:a16="http://schemas.microsoft.com/office/drawing/2014/main" id="{C236639D-6670-DCCE-F90B-F9DC4BBE163B}"/>
              </a:ext>
            </a:extLst>
          </p:cNvPr>
          <p:cNvPicPr>
            <a:picLocks noChangeAspect="1"/>
          </p:cNvPicPr>
          <p:nvPr/>
        </p:nvPicPr>
        <p:blipFill>
          <a:blip r:embed="rId2"/>
          <a:srcRect l="9804" t="5502" r="9804" b="23579"/>
          <a:stretch/>
        </p:blipFill>
        <p:spPr>
          <a:xfrm>
            <a:off x="1981200" y="2209800"/>
            <a:ext cx="5665693" cy="2971800"/>
          </a:xfrm>
          <a:prstGeom prst="rect">
            <a:avLst/>
          </a:prstGeom>
        </p:spPr>
      </p:pic>
      <p:sp>
        <p:nvSpPr>
          <p:cNvPr id="6" name="Rectangle 5">
            <a:extLst>
              <a:ext uri="{FF2B5EF4-FFF2-40B4-BE49-F238E27FC236}">
                <a16:creationId xmlns:a16="http://schemas.microsoft.com/office/drawing/2014/main" id="{22590384-B22D-2E24-E247-D7F97CE205FB}"/>
              </a:ext>
            </a:extLst>
          </p:cNvPr>
          <p:cNvSpPr/>
          <p:nvPr/>
        </p:nvSpPr>
        <p:spPr>
          <a:xfrm>
            <a:off x="2133600" y="2286000"/>
            <a:ext cx="990600" cy="228600"/>
          </a:xfrm>
          <a:prstGeom prst="rect">
            <a:avLst/>
          </a:prstGeom>
          <a:solidFill>
            <a:schemeClr val="tx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396669E-6039-0430-FFD8-FE474B00690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3EC25CE-4948-C082-E1FA-A75AABE48A34}"/>
              </a:ext>
            </a:extLst>
          </p:cNvPr>
          <p:cNvSpPr>
            <a:spLocks noGrp="1"/>
          </p:cNvSpPr>
          <p:nvPr>
            <p:ph type="title"/>
          </p:nvPr>
        </p:nvSpPr>
        <p:spPr/>
        <p:txBody>
          <a:bodyPr/>
          <a:lstStyle/>
          <a:p>
            <a:pPr algn="ct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 Fully Unofficial Baker’s Dozen of Suggestions for Small or Contracting Troops in No Particular Order</a:t>
            </a:r>
            <a:endParaRPr lang="en-US" sz="5400" dirty="0"/>
          </a:p>
        </p:txBody>
      </p:sp>
      <p:sp>
        <p:nvSpPr>
          <p:cNvPr id="3" name="Content Placeholder 2">
            <a:extLst>
              <a:ext uri="{FF2B5EF4-FFF2-40B4-BE49-F238E27FC236}">
                <a16:creationId xmlns:a16="http://schemas.microsoft.com/office/drawing/2014/main" id="{D527EA1A-DA7E-D594-1D14-78675E280146}"/>
              </a:ext>
            </a:extLst>
          </p:cNvPr>
          <p:cNvSpPr>
            <a:spLocks noGrp="1"/>
          </p:cNvSpPr>
          <p:nvPr>
            <p:ph idx="1"/>
          </p:nvPr>
        </p:nvSpPr>
        <p:spPr>
          <a:xfrm>
            <a:off x="228600" y="1371600"/>
            <a:ext cx="8686800" cy="4525963"/>
          </a:xfrm>
        </p:spPr>
        <p:txBody>
          <a:bodyPr/>
          <a:lstStyle/>
          <a:p>
            <a:pPr marR="0" lvl="0"/>
            <a:r>
              <a:rPr lang="en-US" sz="2400" kern="100" dirty="0">
                <a:latin typeface="Aptos" panose="020B0004020202020204" pitchFamily="34" charset="0"/>
                <a:ea typeface="Aptos" panose="020B0004020202020204" pitchFamily="34" charset="0"/>
                <a:cs typeface="Times New Roman" panose="02020603050405020304" pitchFamily="18" charset="0"/>
              </a:rPr>
              <a:t>12</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4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Be aware of the  fork in the road where one direction is “I get to do scouting” and the other is “I have to do scouting”.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Choose the first.  Help others choose the first.  Scouting is supposed to be fun.  If the second path seems inevitable ask why, talk about it with other make changes.   Do not be a victim, be a Scout. </a:t>
            </a:r>
          </a:p>
          <a:p>
            <a:pPr marR="0" lvl="0"/>
            <a:r>
              <a:rPr lang="en-US" sz="2400" kern="100" dirty="0">
                <a:effectLst/>
                <a:latin typeface="Aptos" panose="020B0004020202020204" pitchFamily="34" charset="0"/>
                <a:ea typeface="Aptos" panose="020B0004020202020204" pitchFamily="34" charset="0"/>
                <a:cs typeface="Times New Roman" panose="02020603050405020304" pitchFamily="18" charset="0"/>
              </a:rPr>
              <a:t>13. </a:t>
            </a:r>
            <a:r>
              <a:rPr lang="en-US" sz="24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KISMIF</a:t>
            </a:r>
            <a:endParaRPr lang="en-US" sz="2400" kern="100" dirty="0">
              <a:solidFill>
                <a:srgbClr val="C00000"/>
              </a:solidFill>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1037991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2" name="Picture 4">
            <a:extLst>
              <a:ext uri="{FF2B5EF4-FFF2-40B4-BE49-F238E27FC236}">
                <a16:creationId xmlns:a16="http://schemas.microsoft.com/office/drawing/2014/main" id="{75DED4ED-BB77-166C-BF6E-78F7A828110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295400"/>
            <a:ext cx="3505200" cy="477826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itle 4">
            <a:extLst>
              <a:ext uri="{FF2B5EF4-FFF2-40B4-BE49-F238E27FC236}">
                <a16:creationId xmlns:a16="http://schemas.microsoft.com/office/drawing/2014/main" id="{C1C53CBE-7462-4207-1342-B6DC506F7FD9}"/>
              </a:ext>
            </a:extLst>
          </p:cNvPr>
          <p:cNvSpPr>
            <a:spLocks noGrp="1"/>
          </p:cNvSpPr>
          <p:nvPr>
            <p:ph type="title"/>
          </p:nvPr>
        </p:nvSpPr>
        <p:spPr>
          <a:xfrm>
            <a:off x="-11400" y="0"/>
            <a:ext cx="9144000" cy="1066800"/>
          </a:xfrm>
        </p:spPr>
        <p:txBody>
          <a:bodyPr/>
          <a:lstStyle/>
          <a:p>
            <a:r>
              <a:rPr lang="en-US" dirty="0"/>
              <a:t>A final thought…</a:t>
            </a:r>
          </a:p>
        </p:txBody>
      </p:sp>
      <p:sp>
        <p:nvSpPr>
          <p:cNvPr id="7" name="TextBox 6">
            <a:extLst>
              <a:ext uri="{FF2B5EF4-FFF2-40B4-BE49-F238E27FC236}">
                <a16:creationId xmlns:a16="http://schemas.microsoft.com/office/drawing/2014/main" id="{FD785E5A-5EE9-CDC5-BE44-33055C9F1CC1}"/>
              </a:ext>
            </a:extLst>
          </p:cNvPr>
          <p:cNvSpPr txBox="1"/>
          <p:nvPr/>
        </p:nvSpPr>
        <p:spPr>
          <a:xfrm>
            <a:off x="4419600" y="1905000"/>
            <a:ext cx="2728632" cy="1107996"/>
          </a:xfrm>
          <a:prstGeom prst="rect">
            <a:avLst/>
          </a:prstGeom>
          <a:noFill/>
        </p:spPr>
        <p:txBody>
          <a:bodyPr wrap="none" rtlCol="0">
            <a:spAutoFit/>
          </a:bodyPr>
          <a:lstStyle/>
          <a:p>
            <a:r>
              <a:rPr lang="en-US" sz="6600" dirty="0"/>
              <a:t>Y = f(x)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BFF167-5E6C-5770-F074-0F84BF6EFC02}"/>
              </a:ext>
            </a:extLst>
          </p:cNvPr>
          <p:cNvSpPr>
            <a:spLocks noGrp="1"/>
          </p:cNvSpPr>
          <p:nvPr>
            <p:ph type="title"/>
          </p:nvPr>
        </p:nvSpPr>
        <p:spPr>
          <a:xfrm>
            <a:off x="0" y="-4763"/>
            <a:ext cx="9144000" cy="1066801"/>
          </a:xfrm>
        </p:spPr>
        <p:txBody>
          <a:bodyPr>
            <a:normAutofit/>
          </a:bodyPr>
          <a:lstStyle/>
          <a:p>
            <a:pPr eaLnBrk="1" hangingPunct="1">
              <a:defRPr/>
            </a:pPr>
            <a:r>
              <a:rPr lang="en-US" altLang="en-US" dirty="0"/>
              <a:t>      Three truths</a:t>
            </a:r>
          </a:p>
        </p:txBody>
      </p:sp>
      <p:grpSp>
        <p:nvGrpSpPr>
          <p:cNvPr id="4" name="Group 3">
            <a:extLst>
              <a:ext uri="{FF2B5EF4-FFF2-40B4-BE49-F238E27FC236}">
                <a16:creationId xmlns:a16="http://schemas.microsoft.com/office/drawing/2014/main" id="{71AE7DB9-32FD-9123-EE1C-C1F91C7391E9}"/>
              </a:ext>
            </a:extLst>
          </p:cNvPr>
          <p:cNvGrpSpPr>
            <a:grpSpLocks/>
          </p:cNvGrpSpPr>
          <p:nvPr/>
        </p:nvGrpSpPr>
        <p:grpSpPr bwMode="auto">
          <a:xfrm>
            <a:off x="4495800" y="1295400"/>
            <a:ext cx="4408077" cy="3449253"/>
            <a:chOff x="3656949" y="3536315"/>
            <a:chExt cx="4408535" cy="3449263"/>
          </a:xfrm>
        </p:grpSpPr>
        <p:sp>
          <p:nvSpPr>
            <p:cNvPr id="5" name="Isosceles Triangle 8">
              <a:extLst>
                <a:ext uri="{FF2B5EF4-FFF2-40B4-BE49-F238E27FC236}">
                  <a16:creationId xmlns:a16="http://schemas.microsoft.com/office/drawing/2014/main" id="{7988E4EF-A992-8F18-DAF4-28E3E6338528}"/>
                </a:ext>
              </a:extLst>
            </p:cNvPr>
            <p:cNvSpPr/>
            <p:nvPr/>
          </p:nvSpPr>
          <p:spPr bwMode="auto">
            <a:xfrm>
              <a:off x="4469958" y="3932547"/>
              <a:ext cx="2317158" cy="1838922"/>
            </a:xfrm>
            <a:prstGeom prst="triangle">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US"/>
            </a:p>
          </p:txBody>
        </p:sp>
        <p:sp>
          <p:nvSpPr>
            <p:cNvPr id="6" name="TextBox 9">
              <a:extLst>
                <a:ext uri="{FF2B5EF4-FFF2-40B4-BE49-F238E27FC236}">
                  <a16:creationId xmlns:a16="http://schemas.microsoft.com/office/drawing/2014/main" id="{9720F9ED-2D7D-9268-93CF-20A50BB6B6EF}"/>
                </a:ext>
              </a:extLst>
            </p:cNvPr>
            <p:cNvSpPr txBox="1">
              <a:spLocks noChangeArrowheads="1"/>
            </p:cNvSpPr>
            <p:nvPr/>
          </p:nvSpPr>
          <p:spPr bwMode="auto">
            <a:xfrm>
              <a:off x="3656949" y="5540967"/>
              <a:ext cx="745922" cy="400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800">
                  <a:solidFill>
                    <a:srgbClr val="000066"/>
                  </a:solidFill>
                  <a:latin typeface="Arial" panose="020B060402020202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400">
                  <a:solidFill>
                    <a:srgbClr val="000066"/>
                  </a:solidFill>
                  <a:latin typeface="Arial" panose="020B060402020202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000">
                  <a:solidFill>
                    <a:srgbClr val="000066"/>
                  </a:solidFill>
                  <a:latin typeface="Arial" panose="020B060402020202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000" dirty="0">
                  <a:solidFill>
                    <a:schemeClr val="accent1"/>
                  </a:solidFill>
                </a:rPr>
                <a:t>Time</a:t>
              </a:r>
            </a:p>
          </p:txBody>
        </p:sp>
        <p:sp>
          <p:nvSpPr>
            <p:cNvPr id="7" name="TextBox 10">
              <a:extLst>
                <a:ext uri="{FF2B5EF4-FFF2-40B4-BE49-F238E27FC236}">
                  <a16:creationId xmlns:a16="http://schemas.microsoft.com/office/drawing/2014/main" id="{25E5F656-D3B7-3F4F-EEB0-2A79D2B6C021}"/>
                </a:ext>
              </a:extLst>
            </p:cNvPr>
            <p:cNvSpPr txBox="1">
              <a:spLocks noChangeArrowheads="1"/>
            </p:cNvSpPr>
            <p:nvPr/>
          </p:nvSpPr>
          <p:spPr bwMode="auto">
            <a:xfrm>
              <a:off x="5150878" y="3536315"/>
              <a:ext cx="912524" cy="400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800">
                  <a:solidFill>
                    <a:srgbClr val="000066"/>
                  </a:solidFill>
                  <a:latin typeface="Arial" panose="020B060402020202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400">
                  <a:solidFill>
                    <a:srgbClr val="000066"/>
                  </a:solidFill>
                  <a:latin typeface="Arial" panose="020B060402020202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000">
                  <a:solidFill>
                    <a:srgbClr val="000066"/>
                  </a:solidFill>
                  <a:latin typeface="Arial" panose="020B060402020202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000">
                  <a:solidFill>
                    <a:schemeClr val="accent1"/>
                  </a:solidFill>
                </a:rPr>
                <a:t>Scope</a:t>
              </a:r>
            </a:p>
          </p:txBody>
        </p:sp>
        <p:sp>
          <p:nvSpPr>
            <p:cNvPr id="8" name="TextBox 11">
              <a:extLst>
                <a:ext uri="{FF2B5EF4-FFF2-40B4-BE49-F238E27FC236}">
                  <a16:creationId xmlns:a16="http://schemas.microsoft.com/office/drawing/2014/main" id="{8E43599D-69E0-C9A0-EC42-971A23BC2449}"/>
                </a:ext>
              </a:extLst>
            </p:cNvPr>
            <p:cNvSpPr txBox="1">
              <a:spLocks noChangeArrowheads="1"/>
            </p:cNvSpPr>
            <p:nvPr/>
          </p:nvSpPr>
          <p:spPr bwMode="auto">
            <a:xfrm>
              <a:off x="6782628" y="5540968"/>
              <a:ext cx="1282856" cy="4001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800">
                  <a:solidFill>
                    <a:srgbClr val="000066"/>
                  </a:solidFill>
                  <a:latin typeface="Arial" panose="020B060402020202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400">
                  <a:solidFill>
                    <a:srgbClr val="000066"/>
                  </a:solidFill>
                  <a:latin typeface="Arial" panose="020B060402020202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000">
                  <a:solidFill>
                    <a:srgbClr val="000066"/>
                  </a:solidFill>
                  <a:latin typeface="Arial" panose="020B060402020202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000" dirty="0">
                  <a:solidFill>
                    <a:schemeClr val="accent1"/>
                  </a:solidFill>
                </a:rPr>
                <a:t>Resource</a:t>
              </a:r>
            </a:p>
          </p:txBody>
        </p:sp>
        <p:sp>
          <p:nvSpPr>
            <p:cNvPr id="9" name="Isosceles Triangle 12">
              <a:extLst>
                <a:ext uri="{FF2B5EF4-FFF2-40B4-BE49-F238E27FC236}">
                  <a16:creationId xmlns:a16="http://schemas.microsoft.com/office/drawing/2014/main" id="{F091543F-EAC5-CE36-04F3-68F5294017DF}"/>
                </a:ext>
              </a:extLst>
            </p:cNvPr>
            <p:cNvSpPr/>
            <p:nvPr/>
          </p:nvSpPr>
          <p:spPr bwMode="auto">
            <a:xfrm flipV="1">
              <a:off x="4490474" y="5771521"/>
              <a:ext cx="2292154" cy="431801"/>
            </a:xfrm>
            <a:prstGeom prst="triangle">
              <a:avLst>
                <a:gd name="adj" fmla="val 68222"/>
              </a:avLst>
            </a:prstGeom>
            <a:solidFill>
              <a:schemeClr val="accent3">
                <a:lumMod val="50000"/>
              </a:schemeClr>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dirty="0">
                <a:solidFill>
                  <a:schemeClr val="accent3">
                    <a:lumMod val="50000"/>
                  </a:schemeClr>
                </a:solidFill>
              </a:endParaRPr>
            </a:p>
          </p:txBody>
        </p:sp>
        <p:cxnSp>
          <p:nvCxnSpPr>
            <p:cNvPr id="10" name="Straight Connector 9">
              <a:extLst>
                <a:ext uri="{FF2B5EF4-FFF2-40B4-BE49-F238E27FC236}">
                  <a16:creationId xmlns:a16="http://schemas.microsoft.com/office/drawing/2014/main" id="{A020033C-0ACB-2361-5C55-711FEDF4E727}"/>
                </a:ext>
              </a:extLst>
            </p:cNvPr>
            <p:cNvCxnSpPr>
              <a:cxnSpLocks/>
              <a:endCxn id="9" idx="0"/>
            </p:cNvCxnSpPr>
            <p:nvPr/>
          </p:nvCxnSpPr>
          <p:spPr bwMode="auto">
            <a:xfrm>
              <a:off x="5628537" y="3966615"/>
              <a:ext cx="425690" cy="2236707"/>
            </a:xfrm>
            <a:prstGeom prst="line">
              <a:avLst/>
            </a:prstGeom>
          </p:spPr>
          <p:style>
            <a:lnRef idx="2">
              <a:schemeClr val="accent3"/>
            </a:lnRef>
            <a:fillRef idx="0">
              <a:schemeClr val="accent3"/>
            </a:fillRef>
            <a:effectRef idx="1">
              <a:schemeClr val="accent3"/>
            </a:effectRef>
            <a:fontRef idx="minor">
              <a:schemeClr val="tx1"/>
            </a:fontRef>
          </p:style>
        </p:cxnSp>
        <p:sp>
          <p:nvSpPr>
            <p:cNvPr id="11" name="TextBox 15">
              <a:extLst>
                <a:ext uri="{FF2B5EF4-FFF2-40B4-BE49-F238E27FC236}">
                  <a16:creationId xmlns:a16="http://schemas.microsoft.com/office/drawing/2014/main" id="{509458EE-1993-11F8-FAA3-B011AEC59E42}"/>
                </a:ext>
              </a:extLst>
            </p:cNvPr>
            <p:cNvSpPr txBox="1">
              <a:spLocks noChangeArrowheads="1"/>
            </p:cNvSpPr>
            <p:nvPr/>
          </p:nvSpPr>
          <p:spPr bwMode="auto">
            <a:xfrm>
              <a:off x="5333523" y="6277690"/>
              <a:ext cx="1723728" cy="707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800">
                  <a:solidFill>
                    <a:srgbClr val="000066"/>
                  </a:solidFill>
                  <a:latin typeface="Arial" panose="020B060402020202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400">
                  <a:solidFill>
                    <a:srgbClr val="000066"/>
                  </a:solidFill>
                  <a:latin typeface="Arial" panose="020B060402020202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000">
                  <a:solidFill>
                    <a:srgbClr val="000066"/>
                  </a:solidFill>
                  <a:latin typeface="Arial" panose="020B060402020202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000" i="1" dirty="0">
                  <a:solidFill>
                    <a:schemeClr val="accent1"/>
                  </a:solidFill>
                </a:rPr>
                <a:t>“Positivity”</a:t>
              </a:r>
            </a:p>
            <a:p>
              <a:pPr eaLnBrk="1" hangingPunct="1">
                <a:spcBef>
                  <a:spcPct val="0"/>
                </a:spcBef>
                <a:buFontTx/>
                <a:buNone/>
              </a:pPr>
              <a:r>
                <a:rPr lang="en-US" altLang="en-US" sz="2000" i="1" dirty="0">
                  <a:solidFill>
                    <a:schemeClr val="accent1"/>
                  </a:solidFill>
                </a:rPr>
                <a:t>of experience</a:t>
              </a:r>
            </a:p>
          </p:txBody>
        </p:sp>
      </p:grpSp>
      <p:grpSp>
        <p:nvGrpSpPr>
          <p:cNvPr id="15" name="Group 14">
            <a:extLst>
              <a:ext uri="{FF2B5EF4-FFF2-40B4-BE49-F238E27FC236}">
                <a16:creationId xmlns:a16="http://schemas.microsoft.com/office/drawing/2014/main" id="{D5F809B1-B1CD-C5BB-00AD-677211B979F4}"/>
              </a:ext>
            </a:extLst>
          </p:cNvPr>
          <p:cNvGrpSpPr>
            <a:grpSpLocks/>
          </p:cNvGrpSpPr>
          <p:nvPr/>
        </p:nvGrpSpPr>
        <p:grpSpPr bwMode="auto">
          <a:xfrm>
            <a:off x="468723" y="1447800"/>
            <a:ext cx="3649663" cy="2635250"/>
            <a:chOff x="243840" y="3647440"/>
            <a:chExt cx="3650003" cy="2635310"/>
          </a:xfrm>
        </p:grpSpPr>
        <p:sp>
          <p:nvSpPr>
            <p:cNvPr id="16" name="Isosceles Triangle 4">
              <a:extLst>
                <a:ext uri="{FF2B5EF4-FFF2-40B4-BE49-F238E27FC236}">
                  <a16:creationId xmlns:a16="http://schemas.microsoft.com/office/drawing/2014/main" id="{CC6F7B3D-EE48-1C2A-D78B-81357F1180E6}"/>
                </a:ext>
              </a:extLst>
            </p:cNvPr>
            <p:cNvSpPr/>
            <p:nvPr/>
          </p:nvSpPr>
          <p:spPr>
            <a:xfrm>
              <a:off x="802640" y="4043680"/>
              <a:ext cx="2316480" cy="1838960"/>
            </a:xfrm>
            <a:prstGeom prst="triangle">
              <a:avLst/>
            </a:prstGeom>
          </p:spPr>
          <p:style>
            <a:lnRef idx="0">
              <a:schemeClr val="accent3"/>
            </a:lnRef>
            <a:fillRef idx="3">
              <a:schemeClr val="accent3"/>
            </a:fillRef>
            <a:effectRef idx="3">
              <a:schemeClr val="accent3"/>
            </a:effectRef>
            <a:fontRef idx="minor">
              <a:schemeClr val="lt1"/>
            </a:fontRef>
          </p:style>
          <p:txBody>
            <a:bodyPr anchor="ctr"/>
            <a:lstStyle/>
            <a:p>
              <a:pPr algn="ctr">
                <a:defRPr/>
              </a:pPr>
              <a:endParaRPr lang="en-US"/>
            </a:p>
          </p:txBody>
        </p:sp>
        <p:sp>
          <p:nvSpPr>
            <p:cNvPr id="17" name="TextBox 5">
              <a:extLst>
                <a:ext uri="{FF2B5EF4-FFF2-40B4-BE49-F238E27FC236}">
                  <a16:creationId xmlns:a16="http://schemas.microsoft.com/office/drawing/2014/main" id="{9A47219C-8E28-598B-DE1A-443D20EA215A}"/>
                </a:ext>
              </a:extLst>
            </p:cNvPr>
            <p:cNvSpPr txBox="1">
              <a:spLocks noChangeArrowheads="1"/>
            </p:cNvSpPr>
            <p:nvPr/>
          </p:nvSpPr>
          <p:spPr bwMode="auto">
            <a:xfrm>
              <a:off x="243840" y="5872480"/>
              <a:ext cx="745845"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800">
                  <a:solidFill>
                    <a:srgbClr val="000066"/>
                  </a:solidFill>
                  <a:latin typeface="Arial" panose="020B060402020202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400">
                  <a:solidFill>
                    <a:srgbClr val="000066"/>
                  </a:solidFill>
                  <a:latin typeface="Arial" panose="020B060402020202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000">
                  <a:solidFill>
                    <a:srgbClr val="000066"/>
                  </a:solidFill>
                  <a:latin typeface="Arial" panose="020B060402020202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000">
                  <a:solidFill>
                    <a:schemeClr val="tx1"/>
                  </a:solidFill>
                </a:rPr>
                <a:t>Time</a:t>
              </a:r>
            </a:p>
          </p:txBody>
        </p:sp>
        <p:sp>
          <p:nvSpPr>
            <p:cNvPr id="18" name="TextBox 6">
              <a:extLst>
                <a:ext uri="{FF2B5EF4-FFF2-40B4-BE49-F238E27FC236}">
                  <a16:creationId xmlns:a16="http://schemas.microsoft.com/office/drawing/2014/main" id="{DD55C63B-8D3F-FC3F-B870-FDCA6708F447}"/>
                </a:ext>
              </a:extLst>
            </p:cNvPr>
            <p:cNvSpPr txBox="1">
              <a:spLocks noChangeArrowheads="1"/>
            </p:cNvSpPr>
            <p:nvPr/>
          </p:nvSpPr>
          <p:spPr bwMode="auto">
            <a:xfrm>
              <a:off x="1483360" y="3647440"/>
              <a:ext cx="912429"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800">
                  <a:solidFill>
                    <a:srgbClr val="000066"/>
                  </a:solidFill>
                  <a:latin typeface="Arial" panose="020B060402020202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400">
                  <a:solidFill>
                    <a:srgbClr val="000066"/>
                  </a:solidFill>
                  <a:latin typeface="Arial" panose="020B060402020202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000">
                  <a:solidFill>
                    <a:srgbClr val="000066"/>
                  </a:solidFill>
                  <a:latin typeface="Arial" panose="020B060402020202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000">
                  <a:solidFill>
                    <a:schemeClr val="tx1"/>
                  </a:solidFill>
                </a:rPr>
                <a:t>Scope</a:t>
              </a:r>
            </a:p>
          </p:txBody>
        </p:sp>
        <p:sp>
          <p:nvSpPr>
            <p:cNvPr id="19" name="TextBox 7">
              <a:extLst>
                <a:ext uri="{FF2B5EF4-FFF2-40B4-BE49-F238E27FC236}">
                  <a16:creationId xmlns:a16="http://schemas.microsoft.com/office/drawing/2014/main" id="{EEEFF302-FE0A-B371-E88E-20190DF8446D}"/>
                </a:ext>
              </a:extLst>
            </p:cNvPr>
            <p:cNvSpPr txBox="1">
              <a:spLocks noChangeArrowheads="1"/>
            </p:cNvSpPr>
            <p:nvPr/>
          </p:nvSpPr>
          <p:spPr bwMode="auto">
            <a:xfrm>
              <a:off x="2611120" y="5882640"/>
              <a:ext cx="1282723"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Font typeface="Arial" panose="020B0604020202020204" pitchFamily="34" charset="0"/>
                <a:buChar char="•"/>
                <a:defRPr sz="2800">
                  <a:solidFill>
                    <a:srgbClr val="000066"/>
                  </a:solidFill>
                  <a:latin typeface="Arial" panose="020B0604020202020204" pitchFamily="34" charset="0"/>
                  <a:ea typeface="ＭＳ Ｐゴシック" panose="020B0600070205080204" pitchFamily="34" charset="-128"/>
                </a:defRPr>
              </a:lvl1pPr>
              <a:lvl2pPr marL="742950" indent="-285750" eaLnBrk="0" hangingPunct="0">
                <a:spcBef>
                  <a:spcPct val="20000"/>
                </a:spcBef>
                <a:buFont typeface="Arial" panose="020B0604020202020204" pitchFamily="34" charset="0"/>
                <a:buChar char="–"/>
                <a:defRPr sz="2400">
                  <a:solidFill>
                    <a:srgbClr val="000066"/>
                  </a:solidFill>
                  <a:latin typeface="Arial" panose="020B0604020202020204" pitchFamily="34" charset="0"/>
                  <a:ea typeface="ＭＳ Ｐゴシック" panose="020B0600070205080204" pitchFamily="34" charset="-128"/>
                </a:defRPr>
              </a:lvl2pPr>
              <a:lvl3pPr marL="1143000" indent="-228600" eaLnBrk="0" hangingPunct="0">
                <a:spcBef>
                  <a:spcPct val="20000"/>
                </a:spcBef>
                <a:buFont typeface="Arial" panose="020B0604020202020204" pitchFamily="34" charset="0"/>
                <a:buChar char="•"/>
                <a:defRPr sz="2000">
                  <a:solidFill>
                    <a:srgbClr val="000066"/>
                  </a:solidFill>
                  <a:latin typeface="Arial" panose="020B0604020202020204" pitchFamily="34" charset="0"/>
                  <a:ea typeface="ＭＳ Ｐゴシック" panose="020B0600070205080204" pitchFamily="34" charset="-128"/>
                </a:defRPr>
              </a:lvl3pPr>
              <a:lvl4pPr marL="16002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4pPr>
              <a:lvl5pPr marL="2057400" indent="-228600" eaLnBrk="0" hangingPunct="0">
                <a:spcBef>
                  <a:spcPct val="20000"/>
                </a:spcBef>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20000"/>
                </a:spcBef>
                <a:spcAft>
                  <a:spcPct val="0"/>
                </a:spcAft>
                <a:buFont typeface="Arial" panose="020B0604020202020204" pitchFamily="34" charset="0"/>
                <a:buChar char="»"/>
                <a:defRPr>
                  <a:solidFill>
                    <a:srgbClr val="000066"/>
                  </a:solidFill>
                  <a:latin typeface="Arial" panose="020B0604020202020204" pitchFamily="34" charset="0"/>
                  <a:ea typeface="ＭＳ Ｐゴシック" panose="020B0600070205080204" pitchFamily="34" charset="-128"/>
                </a:defRPr>
              </a:lvl9pPr>
            </a:lstStyle>
            <a:p>
              <a:pPr eaLnBrk="1" hangingPunct="1">
                <a:spcBef>
                  <a:spcPct val="0"/>
                </a:spcBef>
                <a:buFontTx/>
                <a:buNone/>
              </a:pPr>
              <a:r>
                <a:rPr lang="en-US" altLang="en-US" sz="2000">
                  <a:solidFill>
                    <a:schemeClr val="tx1"/>
                  </a:solidFill>
                </a:rPr>
                <a:t>Resource</a:t>
              </a:r>
            </a:p>
          </p:txBody>
        </p:sp>
      </p:grpSp>
      <p:sp>
        <p:nvSpPr>
          <p:cNvPr id="20" name="TextBox 19">
            <a:extLst>
              <a:ext uri="{FF2B5EF4-FFF2-40B4-BE49-F238E27FC236}">
                <a16:creationId xmlns:a16="http://schemas.microsoft.com/office/drawing/2014/main" id="{2EC90238-E2FB-A182-7E7C-4547B5006661}"/>
              </a:ext>
            </a:extLst>
          </p:cNvPr>
          <p:cNvSpPr txBox="1"/>
          <p:nvPr/>
        </p:nvSpPr>
        <p:spPr>
          <a:xfrm>
            <a:off x="1648146" y="5177538"/>
            <a:ext cx="6200454" cy="707886"/>
          </a:xfrm>
          <a:prstGeom prst="rect">
            <a:avLst/>
          </a:prstGeom>
          <a:noFill/>
        </p:spPr>
        <p:txBody>
          <a:bodyPr wrap="square" rtlCol="0">
            <a:spAutoFit/>
          </a:bodyPr>
          <a:lstStyle/>
          <a:p>
            <a:r>
              <a:rPr lang="en-US" sz="2000" dirty="0"/>
              <a:t>Prioritization is not about what you are going to do.</a:t>
            </a:r>
          </a:p>
          <a:p>
            <a:r>
              <a:rPr lang="en-US" sz="2000" dirty="0"/>
              <a:t>Prioritization is about what you are NOT going to do.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1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C9FAF31-CD1D-5EF5-C15D-13371FE77C6A}"/>
              </a:ext>
            </a:extLst>
          </p:cNvPr>
          <p:cNvSpPr>
            <a:spLocks noGrp="1"/>
          </p:cNvSpPr>
          <p:nvPr>
            <p:ph type="title"/>
          </p:nvPr>
        </p:nvSpPr>
        <p:spPr>
          <a:xfrm>
            <a:off x="0" y="-4763"/>
            <a:ext cx="9144000" cy="1066801"/>
          </a:xfrm>
        </p:spPr>
        <p:txBody>
          <a:bodyPr>
            <a:normAutofit/>
          </a:bodyPr>
          <a:lstStyle/>
          <a:p>
            <a:pPr eaLnBrk="1" hangingPunct="1">
              <a:defRPr/>
            </a:pPr>
            <a:r>
              <a:rPr lang="en-US" altLang="en-US" sz="4000" dirty="0"/>
              <a:t>     Briggs Transition Model </a:t>
            </a:r>
            <a:r>
              <a:rPr lang="en-US" altLang="en-US" sz="1600" dirty="0"/>
              <a:t> </a:t>
            </a:r>
            <a:br>
              <a:rPr lang="en-US" altLang="en-US" sz="1600" dirty="0"/>
            </a:br>
            <a:r>
              <a:rPr lang="en-US" altLang="en-US" sz="1600" dirty="0"/>
              <a:t>	For more reading:  James Briggs Managing Transitions 1991</a:t>
            </a:r>
          </a:p>
        </p:txBody>
      </p:sp>
      <p:sp>
        <p:nvSpPr>
          <p:cNvPr id="18435" name="Slide Number Placeholder 3">
            <a:extLst>
              <a:ext uri="{FF2B5EF4-FFF2-40B4-BE49-F238E27FC236}">
                <a16:creationId xmlns:a16="http://schemas.microsoft.com/office/drawing/2014/main" id="{41E66FFD-8463-E4B9-331B-78A73E231755}"/>
              </a:ext>
            </a:extLst>
          </p:cNvPr>
          <p:cNvSpPr>
            <a:spLocks noGrp="1"/>
          </p:cNvSpPr>
          <p:nvPr>
            <p:ph type="sldNum" sz="quarter" idx="12"/>
          </p:nvPr>
        </p:nvSpPr>
        <p:spPr bwMode="auto">
          <a:xfrm>
            <a:off x="3429000" y="6616700"/>
            <a:ext cx="1905000" cy="2413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panose="020F0502020204030204" pitchFamily="34" charset="0"/>
                <a:cs typeface="Arial" panose="020B0604020202020204" pitchFamily="34" charset="0"/>
              </a:defRPr>
            </a:lvl1pPr>
            <a:lvl2pPr marL="37931725" indent="-37474525">
              <a:defRPr>
                <a:solidFill>
                  <a:schemeClr val="tx1"/>
                </a:solidFill>
                <a:latin typeface="Calibri" panose="020F0502020204030204" pitchFamily="34" charset="0"/>
                <a:cs typeface="Arial" panose="020B0604020202020204" pitchFamily="34" charset="0"/>
              </a:defRPr>
            </a:lvl2pPr>
            <a:lvl3pPr marL="1143000" indent="-228600">
              <a:defRPr>
                <a:solidFill>
                  <a:schemeClr val="tx1"/>
                </a:solidFill>
                <a:latin typeface="Calibri" panose="020F0502020204030204" pitchFamily="34" charset="0"/>
                <a:cs typeface="Arial" panose="020B0604020202020204" pitchFamily="34" charset="0"/>
              </a:defRPr>
            </a:lvl3pPr>
            <a:lvl4pPr marL="1600200" indent="-228600">
              <a:defRPr>
                <a:solidFill>
                  <a:schemeClr val="tx1"/>
                </a:solidFill>
                <a:latin typeface="Calibri" panose="020F0502020204030204" pitchFamily="34" charset="0"/>
                <a:cs typeface="Arial" panose="020B0604020202020204" pitchFamily="34" charset="0"/>
              </a:defRPr>
            </a:lvl4pPr>
            <a:lvl5pPr marL="2057400" indent="-228600">
              <a:defRPr>
                <a:solidFill>
                  <a:schemeClr val="tx1"/>
                </a:solidFill>
                <a:latin typeface="Calibri" panose="020F050202020403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cs typeface="Arial" panose="020B0604020202020204" pitchFamily="34" charset="0"/>
              </a:defRPr>
            </a:lvl9pPr>
          </a:lstStyle>
          <a:p>
            <a:pPr algn="l"/>
            <a:fld id="{0CF640E1-D405-374B-A793-2B5DE902204D}" type="slidenum">
              <a:rPr lang="en-US" altLang="en-US" sz="1000">
                <a:solidFill>
                  <a:schemeClr val="tx2"/>
                </a:solidFill>
                <a:latin typeface="Tahoma" panose="020B0604030504040204" pitchFamily="34" charset="0"/>
              </a:rPr>
              <a:pPr algn="l"/>
              <a:t>3</a:t>
            </a:fld>
            <a:endParaRPr lang="en-US" altLang="en-US" sz="1000">
              <a:solidFill>
                <a:schemeClr val="tx2"/>
              </a:solidFill>
              <a:latin typeface="Tahoma" panose="020B0604030504040204" pitchFamily="34" charset="0"/>
            </a:endParaRPr>
          </a:p>
        </p:txBody>
      </p:sp>
      <p:sp>
        <p:nvSpPr>
          <p:cNvPr id="9" name="TextBox 8">
            <a:extLst>
              <a:ext uri="{FF2B5EF4-FFF2-40B4-BE49-F238E27FC236}">
                <a16:creationId xmlns:a16="http://schemas.microsoft.com/office/drawing/2014/main" id="{7528C02C-9EB0-C6DF-66FC-B1E248D5501E}"/>
              </a:ext>
            </a:extLst>
          </p:cNvPr>
          <p:cNvSpPr txBox="1"/>
          <p:nvPr/>
        </p:nvSpPr>
        <p:spPr>
          <a:xfrm>
            <a:off x="66600" y="1815952"/>
            <a:ext cx="2819400" cy="2677656"/>
          </a:xfrm>
          <a:prstGeom prst="rect">
            <a:avLst/>
          </a:prstGeom>
        </p:spPr>
        <p:style>
          <a:lnRef idx="2">
            <a:schemeClr val="accent2">
              <a:shade val="15000"/>
            </a:schemeClr>
          </a:lnRef>
          <a:fillRef idx="1">
            <a:schemeClr val="accent2"/>
          </a:fillRef>
          <a:effectRef idx="0">
            <a:schemeClr val="accent2"/>
          </a:effectRef>
          <a:fontRef idx="minor">
            <a:schemeClr val="lt1"/>
          </a:fontRef>
        </p:style>
        <p:txBody>
          <a:bodyPr wrap="square" rtlCol="0">
            <a:spAutoFit/>
          </a:bodyPr>
          <a:lstStyle/>
          <a:p>
            <a:pPr marL="742950" lvl="1" indent="-285750">
              <a:buFont typeface="Arial" panose="020B0604020202020204" pitchFamily="34" charset="0"/>
              <a:buChar char="•"/>
            </a:pPr>
            <a:r>
              <a:rPr lang="en-US" altLang="en-US" sz="2400" dirty="0">
                <a:latin typeface="+mn-lt"/>
              </a:rPr>
              <a:t>Fear.</a:t>
            </a:r>
          </a:p>
          <a:p>
            <a:pPr marL="742950" lvl="1" indent="-285750">
              <a:buFont typeface="Arial" panose="020B0604020202020204" pitchFamily="34" charset="0"/>
              <a:buChar char="•"/>
            </a:pPr>
            <a:r>
              <a:rPr lang="en-US" altLang="en-US" sz="2400" dirty="0">
                <a:latin typeface="+mn-lt"/>
              </a:rPr>
              <a:t>Denial.</a:t>
            </a:r>
          </a:p>
          <a:p>
            <a:pPr marL="742950" lvl="1" indent="-285750">
              <a:buFont typeface="Arial" panose="020B0604020202020204" pitchFamily="34" charset="0"/>
              <a:buChar char="•"/>
            </a:pPr>
            <a:r>
              <a:rPr lang="en-US" altLang="en-US" sz="2400" dirty="0">
                <a:latin typeface="+mn-lt"/>
              </a:rPr>
              <a:t>Anger.</a:t>
            </a:r>
          </a:p>
          <a:p>
            <a:pPr marL="742950" lvl="1" indent="-285750">
              <a:buFont typeface="Arial" panose="020B0604020202020204" pitchFamily="34" charset="0"/>
              <a:buChar char="•"/>
            </a:pPr>
            <a:r>
              <a:rPr lang="en-US" altLang="en-US" sz="2400" dirty="0">
                <a:latin typeface="+mn-lt"/>
              </a:rPr>
              <a:t>Sadness.</a:t>
            </a:r>
          </a:p>
          <a:p>
            <a:pPr marL="742950" lvl="1" indent="-285750">
              <a:buFont typeface="Arial" panose="020B0604020202020204" pitchFamily="34" charset="0"/>
              <a:buChar char="•"/>
            </a:pPr>
            <a:r>
              <a:rPr lang="en-US" altLang="en-US" sz="2400" dirty="0">
                <a:latin typeface="+mn-lt"/>
              </a:rPr>
              <a:t>Disorientation.</a:t>
            </a:r>
          </a:p>
          <a:p>
            <a:pPr marL="742950" lvl="1" indent="-285750">
              <a:buFont typeface="Arial" panose="020B0604020202020204" pitchFamily="34" charset="0"/>
              <a:buChar char="•"/>
            </a:pPr>
            <a:r>
              <a:rPr lang="en-US" altLang="en-US" sz="2400" dirty="0">
                <a:latin typeface="+mn-lt"/>
              </a:rPr>
              <a:t>Frustration.</a:t>
            </a:r>
          </a:p>
          <a:p>
            <a:pPr marL="742950" lvl="1" indent="-285750">
              <a:buFont typeface="Arial" panose="020B0604020202020204" pitchFamily="34" charset="0"/>
              <a:buChar char="•"/>
            </a:pPr>
            <a:r>
              <a:rPr lang="en-US" altLang="en-US" sz="2400" dirty="0">
                <a:latin typeface="+mn-lt"/>
              </a:rPr>
              <a:t>A sense of loss.</a:t>
            </a:r>
          </a:p>
        </p:txBody>
      </p:sp>
      <p:sp>
        <p:nvSpPr>
          <p:cNvPr id="10" name="TextBox 9">
            <a:extLst>
              <a:ext uri="{FF2B5EF4-FFF2-40B4-BE49-F238E27FC236}">
                <a16:creationId xmlns:a16="http://schemas.microsoft.com/office/drawing/2014/main" id="{1F5A1166-DDB2-3194-29FF-E34D243FD4C6}"/>
              </a:ext>
            </a:extLst>
          </p:cNvPr>
          <p:cNvSpPr txBox="1"/>
          <p:nvPr/>
        </p:nvSpPr>
        <p:spPr>
          <a:xfrm>
            <a:off x="2885400" y="1828800"/>
            <a:ext cx="3124200" cy="2677656"/>
          </a:xfrm>
          <a:prstGeom prst="rect">
            <a:avLst/>
          </a:prstGeom>
        </p:spPr>
        <p:style>
          <a:lnRef idx="2">
            <a:schemeClr val="accent6">
              <a:shade val="15000"/>
            </a:schemeClr>
          </a:lnRef>
          <a:fillRef idx="1">
            <a:schemeClr val="accent6"/>
          </a:fillRef>
          <a:effectRef idx="0">
            <a:schemeClr val="accent6"/>
          </a:effectRef>
          <a:fontRef idx="minor">
            <a:schemeClr val="lt1"/>
          </a:fontRef>
        </p:style>
        <p:txBody>
          <a:bodyPr wrap="square" rtlCol="0">
            <a:spAutoFit/>
          </a:bodyPr>
          <a:lstStyle/>
          <a:p>
            <a:pPr marL="285750" indent="-285750">
              <a:buFont typeface="Arial" panose="020B0604020202020204" pitchFamily="34" charset="0"/>
              <a:buChar char="•"/>
              <a:defRPr/>
            </a:pPr>
            <a:r>
              <a:rPr lang="en-US" sz="2400" dirty="0">
                <a:latin typeface="+mn-lt"/>
              </a:rPr>
              <a:t>Resentment towards the change.</a:t>
            </a:r>
          </a:p>
          <a:p>
            <a:pPr marL="285750" indent="-285750">
              <a:buFont typeface="Arial" panose="020B0604020202020204" pitchFamily="34" charset="0"/>
              <a:buChar char="•"/>
              <a:defRPr/>
            </a:pPr>
            <a:r>
              <a:rPr lang="en-US" sz="2400" dirty="0">
                <a:latin typeface="+mn-lt"/>
              </a:rPr>
              <a:t>Low morale and low productivity.</a:t>
            </a:r>
          </a:p>
          <a:p>
            <a:pPr marL="285750" indent="-285750">
              <a:buFont typeface="Arial" panose="020B0604020202020204" pitchFamily="34" charset="0"/>
              <a:buChar char="•"/>
              <a:defRPr/>
            </a:pPr>
            <a:r>
              <a:rPr lang="en-US" sz="2400" dirty="0">
                <a:latin typeface="+mn-lt"/>
              </a:rPr>
              <a:t>Anxiety about role, status or identity.</a:t>
            </a:r>
          </a:p>
          <a:p>
            <a:pPr marL="285750" indent="-285750">
              <a:buFont typeface="Arial" panose="020B0604020202020204" pitchFamily="34" charset="0"/>
              <a:buChar char="•"/>
              <a:defRPr/>
            </a:pPr>
            <a:r>
              <a:rPr lang="en-US" sz="2400" dirty="0">
                <a:latin typeface="+mn-lt"/>
              </a:rPr>
              <a:t>Skepticism.</a:t>
            </a:r>
          </a:p>
        </p:txBody>
      </p:sp>
      <p:sp>
        <p:nvSpPr>
          <p:cNvPr id="11" name="TextBox 10">
            <a:extLst>
              <a:ext uri="{FF2B5EF4-FFF2-40B4-BE49-F238E27FC236}">
                <a16:creationId xmlns:a16="http://schemas.microsoft.com/office/drawing/2014/main" id="{F4CF3734-0F7A-4947-61A7-3D9D62E2A91A}"/>
              </a:ext>
            </a:extLst>
          </p:cNvPr>
          <p:cNvSpPr txBox="1"/>
          <p:nvPr/>
        </p:nvSpPr>
        <p:spPr>
          <a:xfrm>
            <a:off x="6019800" y="1828800"/>
            <a:ext cx="2954850" cy="2677656"/>
          </a:xfrm>
          <a:prstGeom prst="rect">
            <a:avLst/>
          </a:prstGeom>
        </p:spPr>
        <p:style>
          <a:lnRef idx="2">
            <a:schemeClr val="accent3">
              <a:shade val="15000"/>
            </a:schemeClr>
          </a:lnRef>
          <a:fillRef idx="1">
            <a:schemeClr val="accent3"/>
          </a:fillRef>
          <a:effectRef idx="0">
            <a:schemeClr val="accent3"/>
          </a:effectRef>
          <a:fontRef idx="minor">
            <a:schemeClr val="lt1"/>
          </a:fontRef>
        </p:style>
        <p:txBody>
          <a:bodyPr wrap="square" rtlCol="0">
            <a:spAutoFit/>
          </a:bodyPr>
          <a:lstStyle/>
          <a:p>
            <a:pPr>
              <a:buFont typeface="Arial" charset="0"/>
              <a:buChar char="•"/>
              <a:defRPr/>
            </a:pPr>
            <a:r>
              <a:rPr lang="en-US" sz="2400" dirty="0">
                <a:latin typeface="+mn-lt"/>
              </a:rPr>
              <a:t>Increased energy and enthusiasm</a:t>
            </a:r>
          </a:p>
          <a:p>
            <a:pPr>
              <a:buFont typeface="Arial" charset="0"/>
              <a:buChar char="•"/>
              <a:defRPr/>
            </a:pPr>
            <a:r>
              <a:rPr lang="en-US" sz="2400" dirty="0">
                <a:latin typeface="+mn-lt"/>
              </a:rPr>
              <a:t>Openness to learning mew approaches</a:t>
            </a:r>
          </a:p>
          <a:p>
            <a:pPr>
              <a:buFont typeface="Arial" charset="0"/>
              <a:buChar char="•"/>
              <a:defRPr/>
            </a:pPr>
            <a:r>
              <a:rPr lang="en-US" sz="2400" dirty="0">
                <a:latin typeface="+mn-lt"/>
              </a:rPr>
              <a:t>Renewed commitment to the group</a:t>
            </a:r>
          </a:p>
        </p:txBody>
      </p:sp>
      <p:sp>
        <p:nvSpPr>
          <p:cNvPr id="12" name="TextBox 11">
            <a:extLst>
              <a:ext uri="{FF2B5EF4-FFF2-40B4-BE49-F238E27FC236}">
                <a16:creationId xmlns:a16="http://schemas.microsoft.com/office/drawing/2014/main" id="{B442DC35-8146-BE3A-F47B-363B19216226}"/>
              </a:ext>
            </a:extLst>
          </p:cNvPr>
          <p:cNvSpPr txBox="1"/>
          <p:nvPr/>
        </p:nvSpPr>
        <p:spPr>
          <a:xfrm>
            <a:off x="6243244" y="1332104"/>
            <a:ext cx="2533001" cy="461665"/>
          </a:xfrm>
          <a:prstGeom prst="rect">
            <a:avLst/>
          </a:prstGeom>
          <a:noFill/>
        </p:spPr>
        <p:txBody>
          <a:bodyPr wrap="none" rtlCol="0">
            <a:spAutoFit/>
          </a:bodyPr>
          <a:lstStyle/>
          <a:p>
            <a:r>
              <a:rPr lang="en-US" sz="2400" dirty="0">
                <a:solidFill>
                  <a:schemeClr val="accent3">
                    <a:lumMod val="75000"/>
                  </a:schemeClr>
                </a:solidFill>
              </a:rPr>
              <a:t>“A New Beginning”</a:t>
            </a:r>
          </a:p>
        </p:txBody>
      </p:sp>
      <p:sp>
        <p:nvSpPr>
          <p:cNvPr id="13" name="TextBox 12">
            <a:extLst>
              <a:ext uri="{FF2B5EF4-FFF2-40B4-BE49-F238E27FC236}">
                <a16:creationId xmlns:a16="http://schemas.microsoft.com/office/drawing/2014/main" id="{8F0309D1-21D5-0BCB-F281-B400EF38B47A}"/>
              </a:ext>
            </a:extLst>
          </p:cNvPr>
          <p:cNvSpPr txBox="1"/>
          <p:nvPr/>
        </p:nvSpPr>
        <p:spPr>
          <a:xfrm>
            <a:off x="3124200" y="1332104"/>
            <a:ext cx="2608215" cy="461665"/>
          </a:xfrm>
          <a:prstGeom prst="rect">
            <a:avLst/>
          </a:prstGeom>
          <a:noFill/>
        </p:spPr>
        <p:txBody>
          <a:bodyPr wrap="none" rtlCol="0">
            <a:spAutoFit/>
          </a:bodyPr>
          <a:lstStyle/>
          <a:p>
            <a:r>
              <a:rPr lang="en-US" sz="2400" dirty="0">
                <a:solidFill>
                  <a:schemeClr val="accent6"/>
                </a:solidFill>
              </a:rPr>
              <a:t>“The Neutral Zone”</a:t>
            </a:r>
          </a:p>
        </p:txBody>
      </p:sp>
      <p:sp>
        <p:nvSpPr>
          <p:cNvPr id="14" name="TextBox 13">
            <a:extLst>
              <a:ext uri="{FF2B5EF4-FFF2-40B4-BE49-F238E27FC236}">
                <a16:creationId xmlns:a16="http://schemas.microsoft.com/office/drawing/2014/main" id="{1545D87F-41AF-4584-726B-7BDB8FDF7BB4}"/>
              </a:ext>
            </a:extLst>
          </p:cNvPr>
          <p:cNvSpPr txBox="1"/>
          <p:nvPr/>
        </p:nvSpPr>
        <p:spPr>
          <a:xfrm>
            <a:off x="51000" y="1325008"/>
            <a:ext cx="2954850" cy="461665"/>
          </a:xfrm>
          <a:prstGeom prst="rect">
            <a:avLst/>
          </a:prstGeom>
          <a:noFill/>
        </p:spPr>
        <p:txBody>
          <a:bodyPr wrap="square" rtlCol="0">
            <a:spAutoFit/>
          </a:bodyPr>
          <a:lstStyle/>
          <a:p>
            <a:pPr algn="ctr"/>
            <a:r>
              <a:rPr lang="en-US" sz="2400" dirty="0">
                <a:solidFill>
                  <a:srgbClr val="C00000"/>
                </a:solidFill>
              </a:rPr>
              <a:t>“Ending &amp; Letting Go”</a:t>
            </a:r>
          </a:p>
        </p:txBody>
      </p:sp>
      <p:sp>
        <p:nvSpPr>
          <p:cNvPr id="15" name="TextBox 14">
            <a:extLst>
              <a:ext uri="{FF2B5EF4-FFF2-40B4-BE49-F238E27FC236}">
                <a16:creationId xmlns:a16="http://schemas.microsoft.com/office/drawing/2014/main" id="{9D623B88-1B34-DAC2-16A2-646E8549B349}"/>
              </a:ext>
            </a:extLst>
          </p:cNvPr>
          <p:cNvSpPr txBox="1"/>
          <p:nvPr/>
        </p:nvSpPr>
        <p:spPr>
          <a:xfrm>
            <a:off x="381000" y="4609662"/>
            <a:ext cx="8305800" cy="1938992"/>
          </a:xfrm>
          <a:prstGeom prst="rect">
            <a:avLst/>
          </a:prstGeom>
          <a:noFill/>
        </p:spPr>
        <p:txBody>
          <a:bodyPr wrap="square">
            <a:spAutoFit/>
          </a:bodyPr>
          <a:lstStyle/>
          <a:p>
            <a:pPr>
              <a:defRPr/>
            </a:pPr>
            <a:r>
              <a:rPr lang="en-US" sz="2400" i="1" dirty="0">
                <a:latin typeface="Arial" charset="0"/>
              </a:rPr>
              <a:t>Briggs suggests that effective change managers provide</a:t>
            </a:r>
          </a:p>
          <a:p>
            <a:pPr marL="742950" lvl="1" indent="-285750">
              <a:buFont typeface="Arial" panose="020B0604020202020204" pitchFamily="34" charset="0"/>
              <a:buChar char="•"/>
              <a:defRPr/>
            </a:pPr>
            <a:r>
              <a:rPr lang="en-US" sz="1800" i="1" dirty="0">
                <a:latin typeface="Arial" charset="0"/>
              </a:rPr>
              <a:t>A high sensitivity to workloads and capacity management</a:t>
            </a:r>
          </a:p>
          <a:p>
            <a:pPr marL="742950" lvl="1" indent="-285750">
              <a:buFont typeface="Arial" panose="020B0604020202020204" pitchFamily="34" charset="0"/>
              <a:buChar char="•"/>
              <a:defRPr/>
            </a:pPr>
            <a:r>
              <a:rPr lang="en-US" sz="1800" i="1" dirty="0">
                <a:latin typeface="Arial" charset="0"/>
              </a:rPr>
              <a:t>Sense of direction and progress</a:t>
            </a:r>
          </a:p>
          <a:p>
            <a:pPr marL="742950" lvl="1" indent="-285750">
              <a:buFont typeface="Arial" panose="020B0604020202020204" pitchFamily="34" charset="0"/>
              <a:buChar char="•"/>
              <a:defRPr/>
            </a:pPr>
            <a:r>
              <a:rPr lang="en-US" sz="1800" i="1" dirty="0">
                <a:latin typeface="Arial" charset="0"/>
              </a:rPr>
              <a:t>Effective feedback</a:t>
            </a:r>
          </a:p>
          <a:p>
            <a:pPr marL="742950" lvl="1" indent="-285750">
              <a:buFont typeface="Arial" panose="020B0604020202020204" pitchFamily="34" charset="0"/>
              <a:buChar char="•"/>
              <a:defRPr/>
            </a:pPr>
            <a:r>
              <a:rPr lang="en-US" sz="1800" i="1" dirty="0">
                <a:latin typeface="Arial" charset="0"/>
              </a:rPr>
              <a:t>Visible and immediate reward and recognition</a:t>
            </a:r>
          </a:p>
          <a:p>
            <a:pPr>
              <a:defRPr/>
            </a:pPr>
            <a:r>
              <a:rPr lang="en-US" sz="2400" i="1" dirty="0">
                <a:latin typeface="Arial" charset="0"/>
              </a:rPr>
              <a:t>To pass through the Neutral Zone as quickly as possible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4"/>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0"/>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1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1" grpId="0" animBg="1"/>
      <p:bldP spid="12" grpId="0"/>
      <p:bldP spid="13" grpId="0"/>
      <p:bldP spid="14" grpId="0"/>
      <p:bldP spid="15" grpId="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4">
            <a:extLst>
              <a:ext uri="{FF2B5EF4-FFF2-40B4-BE49-F238E27FC236}">
                <a16:creationId xmlns:a16="http://schemas.microsoft.com/office/drawing/2014/main" id="{6D58D150-8FBB-E681-9C55-AE4EC08136DF}"/>
              </a:ext>
            </a:extLst>
          </p:cNvPr>
          <p:cNvPicPr>
            <a:picLocks noGrp="1" noChangeAspect="1"/>
          </p:cNvPicPr>
          <p:nvPr>
            <p:ph idx="1"/>
          </p:nvPr>
        </p:nvPicPr>
        <p:blipFill>
          <a:blip r:embed="rId2">
            <a:extLst>
              <a:ext uri="{28A0092B-C50C-407E-A947-70E740481C1C}">
                <a14:useLocalDpi xmlns:a14="http://schemas.microsoft.com/office/drawing/2010/main" val="0"/>
              </a:ext>
            </a:extLst>
          </a:blip>
          <a:srcRect r="28163"/>
          <a:stretch>
            <a:fillRect/>
          </a:stretch>
        </p:blipFill>
        <p:spPr>
          <a:xfrm>
            <a:off x="950913" y="1430338"/>
            <a:ext cx="1884362" cy="1811337"/>
          </a:xfrm>
        </p:spPr>
      </p:pic>
      <p:pic>
        <p:nvPicPr>
          <p:cNvPr id="5" name="Picture 5">
            <a:extLst>
              <a:ext uri="{FF2B5EF4-FFF2-40B4-BE49-F238E27FC236}">
                <a16:creationId xmlns:a16="http://schemas.microsoft.com/office/drawing/2014/main" id="{F542A2BE-6A1A-0F01-4F41-AF4F2238582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343650" y="1377950"/>
            <a:ext cx="2117725"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6">
            <a:extLst>
              <a:ext uri="{FF2B5EF4-FFF2-40B4-BE49-F238E27FC236}">
                <a16:creationId xmlns:a16="http://schemas.microsoft.com/office/drawing/2014/main" id="{60061786-86CF-CF11-1E7A-1163AD523F34}"/>
              </a:ext>
            </a:extLst>
          </p:cNvPr>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47663" y="3208338"/>
            <a:ext cx="4491037" cy="3162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7">
            <a:extLst>
              <a:ext uri="{FF2B5EF4-FFF2-40B4-BE49-F238E27FC236}">
                <a16:creationId xmlns:a16="http://schemas.microsoft.com/office/drawing/2014/main" id="{804C35A6-814A-A311-E265-8D12B2CD4680}"/>
              </a:ext>
            </a:extLst>
          </p:cNvPr>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3552825" y="1530350"/>
            <a:ext cx="1876425" cy="1874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Title 1">
            <a:extLst>
              <a:ext uri="{FF2B5EF4-FFF2-40B4-BE49-F238E27FC236}">
                <a16:creationId xmlns:a16="http://schemas.microsoft.com/office/drawing/2014/main" id="{D132E606-B46C-38E2-04DD-1627990AFFDD}"/>
              </a:ext>
            </a:extLst>
          </p:cNvPr>
          <p:cNvSpPr txBox="1">
            <a:spLocks/>
          </p:cNvSpPr>
          <p:nvPr/>
        </p:nvSpPr>
        <p:spPr bwMode="auto">
          <a:xfrm>
            <a:off x="4491038" y="4756150"/>
            <a:ext cx="4329112" cy="137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defTabSz="457200" eaLnBrk="0" hangingPunct="0">
              <a:spcBef>
                <a:spcPct val="20000"/>
              </a:spcBef>
              <a:defRPr sz="3200">
                <a:solidFill>
                  <a:schemeClr val="tx1"/>
                </a:solidFill>
                <a:latin typeface="Calibri" panose="020F0502020204030204" pitchFamily="34" charset="0"/>
              </a:defRPr>
            </a:lvl1pPr>
            <a:lvl2pPr marL="742950" indent="-285750" defTabSz="457200" eaLnBrk="0" hangingPunct="0">
              <a:spcBef>
                <a:spcPct val="20000"/>
              </a:spcBef>
              <a:defRPr sz="2800">
                <a:solidFill>
                  <a:schemeClr val="tx1"/>
                </a:solidFill>
                <a:latin typeface="Calibri" panose="020F0502020204030204" pitchFamily="34" charset="0"/>
              </a:defRPr>
            </a:lvl2pPr>
            <a:lvl3pPr marL="1143000" indent="-228600" defTabSz="457200" eaLnBrk="0" hangingPunct="0">
              <a:spcBef>
                <a:spcPct val="20000"/>
              </a:spcBef>
              <a:defRPr sz="2400">
                <a:solidFill>
                  <a:schemeClr val="tx1"/>
                </a:solidFill>
                <a:latin typeface="Calibri" panose="020F0502020204030204" pitchFamily="34" charset="0"/>
              </a:defRPr>
            </a:lvl3pPr>
            <a:lvl4pPr marL="1600200" indent="-228600" defTabSz="457200" eaLnBrk="0" hangingPunct="0">
              <a:spcBef>
                <a:spcPct val="20000"/>
              </a:spcBef>
              <a:defRPr sz="2000">
                <a:solidFill>
                  <a:schemeClr val="tx1"/>
                </a:solidFill>
                <a:latin typeface="Calibri" panose="020F0502020204030204" pitchFamily="34" charset="0"/>
              </a:defRPr>
            </a:lvl4pPr>
            <a:lvl5pPr marL="2057400" indent="-228600" defTabSz="457200" eaLnBrk="0" hangingPunct="0">
              <a:spcBef>
                <a:spcPct val="20000"/>
              </a:spcBef>
              <a:defRPr sz="2000">
                <a:solidFill>
                  <a:schemeClr val="tx1"/>
                </a:solidFill>
                <a:latin typeface="Calibri" panose="020F0502020204030204" pitchFamily="34" charset="0"/>
              </a:defRPr>
            </a:lvl5pPr>
            <a:lvl6pPr marL="2514600" indent="-228600" defTabSz="457200" eaLnBrk="0" fontAlgn="base" hangingPunct="0">
              <a:spcBef>
                <a:spcPct val="20000"/>
              </a:spcBef>
              <a:spcAft>
                <a:spcPct val="0"/>
              </a:spcAft>
              <a:defRPr sz="2000">
                <a:solidFill>
                  <a:schemeClr val="tx1"/>
                </a:solidFill>
                <a:latin typeface="Calibri" panose="020F0502020204030204" pitchFamily="34" charset="0"/>
              </a:defRPr>
            </a:lvl6pPr>
            <a:lvl7pPr marL="2971800" indent="-228600" defTabSz="457200" eaLnBrk="0" fontAlgn="base" hangingPunct="0">
              <a:spcBef>
                <a:spcPct val="20000"/>
              </a:spcBef>
              <a:spcAft>
                <a:spcPct val="0"/>
              </a:spcAft>
              <a:defRPr sz="2000">
                <a:solidFill>
                  <a:schemeClr val="tx1"/>
                </a:solidFill>
                <a:latin typeface="Calibri" panose="020F0502020204030204" pitchFamily="34" charset="0"/>
              </a:defRPr>
            </a:lvl7pPr>
            <a:lvl8pPr marL="3429000" indent="-228600" defTabSz="457200" eaLnBrk="0" fontAlgn="base" hangingPunct="0">
              <a:spcBef>
                <a:spcPct val="20000"/>
              </a:spcBef>
              <a:spcAft>
                <a:spcPct val="0"/>
              </a:spcAft>
              <a:defRPr sz="2000">
                <a:solidFill>
                  <a:schemeClr val="tx1"/>
                </a:solidFill>
                <a:latin typeface="Calibri" panose="020F0502020204030204" pitchFamily="34" charset="0"/>
              </a:defRPr>
            </a:lvl8pPr>
            <a:lvl9pPr marL="3886200" indent="-228600" defTabSz="457200" eaLnBrk="0" fontAlgn="base" hangingPunct="0">
              <a:spcBef>
                <a:spcPct val="20000"/>
              </a:spcBef>
              <a:spcAft>
                <a:spcPct val="0"/>
              </a:spcAft>
              <a:defRPr sz="2000">
                <a:solidFill>
                  <a:schemeClr val="tx1"/>
                </a:solidFill>
                <a:latin typeface="Calibri" panose="020F0502020204030204" pitchFamily="34" charset="0"/>
              </a:defRPr>
            </a:lvl9pPr>
          </a:lstStyle>
          <a:p>
            <a:pPr>
              <a:spcBef>
                <a:spcPct val="0"/>
              </a:spcBef>
            </a:pPr>
            <a:r>
              <a:rPr lang="en-US" altLang="en-US">
                <a:solidFill>
                  <a:srgbClr val="17375E"/>
                </a:solidFill>
              </a:rPr>
              <a:t>The value of a tool is in </a:t>
            </a:r>
            <a:r>
              <a:rPr lang="en-US" altLang="en-US" i="1">
                <a:solidFill>
                  <a:srgbClr val="17375E"/>
                </a:solidFill>
              </a:rPr>
              <a:t>the</a:t>
            </a:r>
            <a:r>
              <a:rPr lang="en-US" altLang="en-US">
                <a:solidFill>
                  <a:srgbClr val="17375E"/>
                </a:solidFill>
              </a:rPr>
              <a:t> </a:t>
            </a:r>
            <a:r>
              <a:rPr lang="en-US" altLang="en-US" i="1">
                <a:solidFill>
                  <a:srgbClr val="17375E"/>
                </a:solidFill>
              </a:rPr>
              <a:t>experience</a:t>
            </a:r>
            <a:r>
              <a:rPr lang="en-US" altLang="en-US">
                <a:solidFill>
                  <a:srgbClr val="17375E"/>
                </a:solidFill>
              </a:rPr>
              <a:t> that it provides. </a:t>
            </a:r>
          </a:p>
        </p:txBody>
      </p:sp>
      <p:sp>
        <p:nvSpPr>
          <p:cNvPr id="9" name="Title 8">
            <a:extLst>
              <a:ext uri="{FF2B5EF4-FFF2-40B4-BE49-F238E27FC236}">
                <a16:creationId xmlns:a16="http://schemas.microsoft.com/office/drawing/2014/main" id="{7CDCC114-1BC5-16C5-9300-6560D938A567}"/>
              </a:ext>
            </a:extLst>
          </p:cNvPr>
          <p:cNvSpPr>
            <a:spLocks noGrp="1"/>
          </p:cNvSpPr>
          <p:nvPr>
            <p:ph type="title"/>
          </p:nvPr>
        </p:nvSpPr>
        <p:spPr>
          <a:xfrm>
            <a:off x="0" y="8400"/>
            <a:ext cx="9144000" cy="1066800"/>
          </a:xfrm>
        </p:spPr>
        <p:txBody>
          <a:bodyPr/>
          <a:lstStyle/>
          <a:p>
            <a:r>
              <a:rPr lang="en-US" dirty="0"/>
              <a:t>Tools should be fit for purpose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CDE015-1A54-0304-8E49-88E4798D924D}"/>
              </a:ext>
            </a:extLst>
          </p:cNvPr>
          <p:cNvSpPr>
            <a:spLocks noGrp="1"/>
          </p:cNvSpPr>
          <p:nvPr>
            <p:ph type="title"/>
          </p:nvPr>
        </p:nvSpPr>
        <p:spPr/>
        <p:txBody>
          <a:bodyPr/>
          <a:lstStyle/>
          <a:p>
            <a:pPr algn="ct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 Fully Unofficial Baker’s Dozen of Suggestions for Small or Contracting Troops</a:t>
            </a:r>
            <a:endParaRPr lang="en-US" sz="5400" dirty="0"/>
          </a:p>
        </p:txBody>
      </p:sp>
      <p:sp>
        <p:nvSpPr>
          <p:cNvPr id="4" name="Content Placeholder 3">
            <a:extLst>
              <a:ext uri="{FF2B5EF4-FFF2-40B4-BE49-F238E27FC236}">
                <a16:creationId xmlns:a16="http://schemas.microsoft.com/office/drawing/2014/main" id="{35327436-A5AB-0A38-8644-40129F910B9B}"/>
              </a:ext>
            </a:extLst>
          </p:cNvPr>
          <p:cNvSpPr>
            <a:spLocks noGrp="1"/>
          </p:cNvSpPr>
          <p:nvPr>
            <p:ph idx="1"/>
          </p:nvPr>
        </p:nvSpPr>
        <p:spPr>
          <a:xfrm>
            <a:off x="457200" y="1371600"/>
            <a:ext cx="8229600" cy="4525963"/>
          </a:xfrm>
        </p:spPr>
        <p:txBody>
          <a:bodyPr/>
          <a:lstStyle/>
          <a:p>
            <a:r>
              <a:rPr lang="en-US" sz="2400" dirty="0"/>
              <a:t>Let’s start our discussion of tools for managing small or contracting troops with 13 suggestions .   </a:t>
            </a:r>
          </a:p>
          <a:p>
            <a:pPr marL="342900" indent="-342900">
              <a:buFont typeface="Arial" panose="020B0604020202020204" pitchFamily="34" charset="0"/>
              <a:buChar char="•"/>
            </a:pPr>
            <a:r>
              <a:rPr lang="en-US" sz="2000" dirty="0"/>
              <a:t>If you think this is a great suggestion, joyfully raise your right toe.</a:t>
            </a:r>
          </a:p>
          <a:p>
            <a:pPr marL="457200" indent="-457200">
              <a:buFont typeface="Arial" panose="020B0604020202020204" pitchFamily="34" charset="0"/>
              <a:buChar char="•"/>
            </a:pPr>
            <a:r>
              <a:rPr lang="en-US" sz="2000" dirty="0"/>
              <a:t>If you think this is a great suggestion and then think “but we could never actually do this” briefly close your eyes and wince and then do a silent root </a:t>
            </a:r>
            <a:r>
              <a:rPr lang="en-US" sz="2000" dirty="0" err="1"/>
              <a:t>casue</a:t>
            </a:r>
            <a:r>
              <a:rPr lang="en-US" sz="2000" dirty="0"/>
              <a:t> analysis.</a:t>
            </a:r>
          </a:p>
          <a:p>
            <a:pPr marL="457200" indent="-457200">
              <a:buFont typeface="Arial" panose="020B0604020202020204" pitchFamily="34" charset="0"/>
              <a:buChar char="•"/>
            </a:pPr>
            <a:r>
              <a:rPr lang="en-US" sz="2000" dirty="0"/>
              <a:t>If you think this is a terrible suggestion, clench, and prepare to share your wisdom. </a:t>
            </a:r>
          </a:p>
        </p:txBody>
      </p:sp>
    </p:spTree>
    <p:extLst>
      <p:ext uri="{BB962C8B-B14F-4D97-AF65-F5344CB8AC3E}">
        <p14:creationId xmlns:p14="http://schemas.microsoft.com/office/powerpoint/2010/main" val="2330011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B0E440-AE5B-AC70-5FD6-212CC500E6E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A8C4B45-B758-B4E1-DE73-717AF1138A6A}"/>
              </a:ext>
            </a:extLst>
          </p:cNvPr>
          <p:cNvSpPr>
            <a:spLocks noGrp="1"/>
          </p:cNvSpPr>
          <p:nvPr>
            <p:ph type="title"/>
          </p:nvPr>
        </p:nvSpPr>
        <p:spPr/>
        <p:txBody>
          <a:bodyPr/>
          <a:lstStyle/>
          <a:p>
            <a:pPr algn="ct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 Fully Unofficial Baker’s Dozen of Suggestions for Small or Contracting Troops in</a:t>
            </a:r>
            <a:endParaRPr lang="en-US" sz="5400" dirty="0"/>
          </a:p>
        </p:txBody>
      </p:sp>
      <p:sp>
        <p:nvSpPr>
          <p:cNvPr id="3" name="Content Placeholder 2">
            <a:extLst>
              <a:ext uri="{FF2B5EF4-FFF2-40B4-BE49-F238E27FC236}">
                <a16:creationId xmlns:a16="http://schemas.microsoft.com/office/drawing/2014/main" id="{0A253537-B9E0-0E0C-A92C-E596BE957CA6}"/>
              </a:ext>
            </a:extLst>
          </p:cNvPr>
          <p:cNvSpPr>
            <a:spLocks noGrp="1"/>
          </p:cNvSpPr>
          <p:nvPr>
            <p:ph idx="1"/>
          </p:nvPr>
        </p:nvSpPr>
        <p:spPr>
          <a:xfrm>
            <a:off x="228600" y="1295400"/>
            <a:ext cx="8763000" cy="4525963"/>
          </a:xfrm>
        </p:spPr>
        <p:txBody>
          <a:bodyPr/>
          <a:lstStyle/>
          <a:p>
            <a:pPr marL="342900" indent="-342900">
              <a:buFont typeface="+mj-lt"/>
              <a:buAutoNum type="arabicPeriod"/>
            </a:pPr>
            <a:r>
              <a:rPr lang="en-US" sz="24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It is better to do fewer things well and make good memories than to try to do too much and make poor or comic memories. </a:t>
            </a:r>
            <a:r>
              <a:rPr lang="en-US" sz="2400" kern="100" dirty="0">
                <a:latin typeface="Aptos" panose="020B0004020202020204" pitchFamily="34" charset="0"/>
                <a:ea typeface="Aptos" panose="020B0004020202020204" pitchFamily="34" charset="0"/>
                <a:cs typeface="Times New Roman" panose="02020603050405020304" pitchFamily="18" charset="0"/>
              </a:rPr>
              <a:t>Have an Annual Calendar and communicate the plan weeks in advance.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Nothing sends negative messages to youth and parents more than poor planning and cancelling events. If you want the program to be taken seriously treat it seriously. </a:t>
            </a:r>
          </a:p>
          <a:p>
            <a:pPr marL="342900" marR="0" lvl="0" indent="-342900">
              <a:buFont typeface="+mj-lt"/>
              <a:buAutoNum type="arabicPeriod"/>
            </a:pPr>
            <a:r>
              <a:rPr lang="en-US" sz="24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Re-emphasize the patrol method even if you just have one patrol.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Do not blend patrols on an event by event basis.  Patrols gel from shared pain and shared gain.  The patrol leader should be the scout to whom others listen.    Consider the Scout Patrol/ Eagle Patrol format and only rarely work on merit badges outside of summer camp until 1</a:t>
            </a:r>
            <a:r>
              <a:rPr lang="en-US" sz="2400" kern="100" baseline="30000" dirty="0">
                <a:effectLst/>
                <a:latin typeface="Aptos" panose="020B0004020202020204" pitchFamily="34" charset="0"/>
                <a:ea typeface="Aptos" panose="020B0004020202020204" pitchFamily="34" charset="0"/>
                <a:cs typeface="Times New Roman" panose="02020603050405020304" pitchFamily="18" charset="0"/>
              </a:rPr>
              <a:t>st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Class is reached.  </a:t>
            </a:r>
          </a:p>
        </p:txBody>
      </p:sp>
    </p:spTree>
    <p:extLst>
      <p:ext uri="{BB962C8B-B14F-4D97-AF65-F5344CB8AC3E}">
        <p14:creationId xmlns:p14="http://schemas.microsoft.com/office/powerpoint/2010/main" val="703106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39E284-BFAB-A4A1-55E3-299EB699DEE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DD937E-F858-031D-9C1A-72A6CAFDE514}"/>
              </a:ext>
            </a:extLst>
          </p:cNvPr>
          <p:cNvSpPr>
            <a:spLocks noGrp="1"/>
          </p:cNvSpPr>
          <p:nvPr>
            <p:ph type="title"/>
          </p:nvPr>
        </p:nvSpPr>
        <p:spPr/>
        <p:txBody>
          <a:bodyPr/>
          <a:lstStyle/>
          <a:p>
            <a:pPr algn="ct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 Fully Unofficial Baker’s Dozen of Suggestions for Small or Contracting Troops</a:t>
            </a:r>
            <a:endParaRPr lang="en-US" sz="5400" dirty="0"/>
          </a:p>
        </p:txBody>
      </p:sp>
      <p:sp>
        <p:nvSpPr>
          <p:cNvPr id="3" name="Content Placeholder 2">
            <a:extLst>
              <a:ext uri="{FF2B5EF4-FFF2-40B4-BE49-F238E27FC236}">
                <a16:creationId xmlns:a16="http://schemas.microsoft.com/office/drawing/2014/main" id="{01588AD7-BA32-9481-0DE6-B90258ABA067}"/>
              </a:ext>
            </a:extLst>
          </p:cNvPr>
          <p:cNvSpPr>
            <a:spLocks noGrp="1"/>
          </p:cNvSpPr>
          <p:nvPr>
            <p:ph idx="1"/>
          </p:nvPr>
        </p:nvSpPr>
        <p:spPr>
          <a:xfrm>
            <a:off x="228600" y="1371600"/>
            <a:ext cx="8686800" cy="4525963"/>
          </a:xfrm>
        </p:spPr>
        <p:txBody>
          <a:bodyPr/>
          <a:lstStyle/>
          <a:p>
            <a:pPr marR="0" lvl="0"/>
            <a:r>
              <a:rPr lang="en-US" sz="2000" kern="100" dirty="0">
                <a:effectLst/>
                <a:latin typeface="Aptos" panose="020B0004020202020204" pitchFamily="34" charset="0"/>
                <a:ea typeface="Aptos" panose="020B0004020202020204" pitchFamily="34" charset="0"/>
                <a:cs typeface="Times New Roman" panose="02020603050405020304" pitchFamily="18" charset="0"/>
              </a:rPr>
              <a:t>3.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Re-emphasize uniform discipline for youth and adults as part of the Scouting Method.</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It is important to the identity of smaller groups and individual issues with the uniform (e.g. cultural, religious concerns, body image, adolescent development, cost) can actually be addressed with more sensitivity in a smaller unit. Reintroduce sashes.  </a:t>
            </a:r>
          </a:p>
          <a:p>
            <a:pPr marR="0" lvl="0"/>
            <a:r>
              <a:rPr lang="en-US" sz="2000" kern="100" dirty="0">
                <a:effectLst/>
                <a:latin typeface="Aptos" panose="020B0004020202020204" pitchFamily="34" charset="0"/>
                <a:ea typeface="Aptos" panose="020B0004020202020204" pitchFamily="34" charset="0"/>
                <a:cs typeface="Times New Roman" panose="02020603050405020304" pitchFamily="18" charset="0"/>
              </a:rPr>
              <a:t> 4</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  It is better to do fewer things well and make good memories than to try to do too much and make poor or comic memories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Nothing sends a negative messages to youth and parents more than planning then cancelling events.   If you want the program to be taken seriously treat it seriously. </a:t>
            </a:r>
          </a:p>
          <a:p>
            <a:r>
              <a:rPr lang="en-US" sz="2000" kern="100" dirty="0">
                <a:effectLst/>
                <a:latin typeface="Aptos" panose="020B0004020202020204" pitchFamily="34" charset="0"/>
                <a:ea typeface="Aptos" panose="020B0004020202020204" pitchFamily="34" charset="0"/>
                <a:cs typeface="Times New Roman" panose="02020603050405020304" pitchFamily="18" charset="0"/>
              </a:rPr>
              <a:t>5.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Partner with another troop of the same size and gender once or twice a year</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This promotes fellowship and develops critical mass in attendance, equipment, and finance. Attend District Events. </a:t>
            </a:r>
          </a:p>
          <a:p>
            <a:pPr marR="0" lvl="0"/>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a:p>
            <a:endParaRPr lang="en-US" sz="3600" dirty="0"/>
          </a:p>
        </p:txBody>
      </p:sp>
    </p:spTree>
    <p:extLst>
      <p:ext uri="{BB962C8B-B14F-4D97-AF65-F5344CB8AC3E}">
        <p14:creationId xmlns:p14="http://schemas.microsoft.com/office/powerpoint/2010/main" val="386500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E4C2CCF-107E-4405-E377-1516BC780E8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A170104-0DCE-60E4-C60D-A75B8935D8F2}"/>
              </a:ext>
            </a:extLst>
          </p:cNvPr>
          <p:cNvSpPr>
            <a:spLocks noGrp="1"/>
          </p:cNvSpPr>
          <p:nvPr>
            <p:ph type="title"/>
          </p:nvPr>
        </p:nvSpPr>
        <p:spPr/>
        <p:txBody>
          <a:bodyPr/>
          <a:lstStyle/>
          <a:p>
            <a:pPr algn="ct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 Fully Unofficial Baker’s Dozen of Suggestions for Small or Contracting Troops</a:t>
            </a:r>
            <a:endParaRPr lang="en-US" sz="5400" dirty="0"/>
          </a:p>
        </p:txBody>
      </p:sp>
      <p:sp>
        <p:nvSpPr>
          <p:cNvPr id="3" name="Content Placeholder 2">
            <a:extLst>
              <a:ext uri="{FF2B5EF4-FFF2-40B4-BE49-F238E27FC236}">
                <a16:creationId xmlns:a16="http://schemas.microsoft.com/office/drawing/2014/main" id="{0803AC13-F680-E34B-E940-384718A2A080}"/>
              </a:ext>
            </a:extLst>
          </p:cNvPr>
          <p:cNvSpPr>
            <a:spLocks noGrp="1"/>
          </p:cNvSpPr>
          <p:nvPr>
            <p:ph idx="1"/>
          </p:nvPr>
        </p:nvSpPr>
        <p:spPr>
          <a:xfrm>
            <a:off x="228600" y="1371600"/>
            <a:ext cx="8686800" cy="4724400"/>
          </a:xfrm>
        </p:spPr>
        <p:txBody>
          <a:bodyPr/>
          <a:lstStyle/>
          <a:p>
            <a:pPr marR="0" lvl="0"/>
            <a:r>
              <a:rPr lang="en-US" sz="2000" kern="100" dirty="0">
                <a:effectLst/>
                <a:latin typeface="Aptos" panose="020B0004020202020204" pitchFamily="34" charset="0"/>
                <a:ea typeface="Aptos" panose="020B0004020202020204" pitchFamily="34" charset="0"/>
                <a:cs typeface="Times New Roman" panose="02020603050405020304" pitchFamily="18" charset="0"/>
              </a:rPr>
              <a:t>6.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Partner with local Cub Scout Packs on an event other than join Scouting night</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A scout is helpful—</a:t>
            </a:r>
            <a:r>
              <a:rPr lang="en-US" sz="2000" u="sng" kern="100" dirty="0">
                <a:effectLst/>
                <a:latin typeface="Aptos" panose="020B0004020202020204" pitchFamily="34" charset="0"/>
                <a:ea typeface="Aptos" panose="020B0004020202020204" pitchFamily="34" charset="0"/>
                <a:cs typeface="Times New Roman" panose="02020603050405020304" pitchFamily="18" charset="0"/>
              </a:rPr>
              <a:t>help</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Pack and Den Leaders with a campout or challenging achievement.  Helping is different from  don’t imposing your troop upon them.   </a:t>
            </a:r>
          </a:p>
          <a:p>
            <a:pPr marR="0" lvl="0"/>
            <a:r>
              <a:rPr lang="en-US" sz="2000" kern="100" dirty="0">
                <a:effectLst/>
                <a:latin typeface="Aptos" panose="020B0004020202020204" pitchFamily="34" charset="0"/>
                <a:ea typeface="Aptos" panose="020B0004020202020204" pitchFamily="34" charset="0"/>
                <a:cs typeface="Times New Roman" panose="02020603050405020304" pitchFamily="18" charset="0"/>
              </a:rPr>
              <a:t>7.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Have meaningful ceremonies.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Ceremonies are even more important in small units.   Invite parents and Scouters from District or Council to your ceremonies.  Have a ceremony planning session with the scouts with lots of examples of different ways to go.  Do not let the ceremony become a party for an advancing scout thrown by the parents.  </a:t>
            </a:r>
          </a:p>
          <a:p>
            <a:r>
              <a:rPr lang="en-US" sz="2000" kern="100" dirty="0">
                <a:effectLst/>
                <a:latin typeface="Aptos" panose="020B0004020202020204" pitchFamily="34" charset="0"/>
                <a:ea typeface="Aptos" panose="020B0004020202020204" pitchFamily="34" charset="0"/>
                <a:cs typeface="Times New Roman" panose="02020603050405020304" pitchFamily="18" charset="0"/>
              </a:rPr>
              <a:t>8.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Have a locational identity</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THIS is where and when we meet.  Consider meeting outside (3/4 of Scouting is outing).  It helps the reset from “when we were large”  and small units can meet in big tents—it’s fun and challenges the PLC to think about “why not?” .  </a:t>
            </a:r>
          </a:p>
          <a:p>
            <a:endParaRPr lang="en-US" sz="3600" dirty="0"/>
          </a:p>
        </p:txBody>
      </p:sp>
    </p:spTree>
    <p:extLst>
      <p:ext uri="{BB962C8B-B14F-4D97-AF65-F5344CB8AC3E}">
        <p14:creationId xmlns:p14="http://schemas.microsoft.com/office/powerpoint/2010/main" val="69690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A85D636-1235-BEA6-9F19-A9E4838DF97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A1AE6F9-9678-B29D-464F-56F4DD959689}"/>
              </a:ext>
            </a:extLst>
          </p:cNvPr>
          <p:cNvSpPr>
            <a:spLocks noGrp="1"/>
          </p:cNvSpPr>
          <p:nvPr>
            <p:ph type="title"/>
          </p:nvPr>
        </p:nvSpPr>
        <p:spPr/>
        <p:txBody>
          <a:bodyPr/>
          <a:lstStyle/>
          <a:p>
            <a:pPr algn="ct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 Fully Unofficial Baker’s Dozen of Suggestions for Small or Contracting Troops in No Particular Order</a:t>
            </a:r>
            <a:endParaRPr lang="en-US" sz="5400" dirty="0"/>
          </a:p>
        </p:txBody>
      </p:sp>
      <p:sp>
        <p:nvSpPr>
          <p:cNvPr id="3" name="Content Placeholder 2">
            <a:extLst>
              <a:ext uri="{FF2B5EF4-FFF2-40B4-BE49-F238E27FC236}">
                <a16:creationId xmlns:a16="http://schemas.microsoft.com/office/drawing/2014/main" id="{5AE7BB8E-3BDF-D132-EB6B-E563DE29A88F}"/>
              </a:ext>
            </a:extLst>
          </p:cNvPr>
          <p:cNvSpPr>
            <a:spLocks noGrp="1"/>
          </p:cNvSpPr>
          <p:nvPr>
            <p:ph idx="1"/>
          </p:nvPr>
        </p:nvSpPr>
        <p:spPr>
          <a:xfrm>
            <a:off x="228600" y="1371600"/>
            <a:ext cx="8686800" cy="4525963"/>
          </a:xfrm>
        </p:spPr>
        <p:txBody>
          <a:bodyPr/>
          <a:lstStyle/>
          <a:p>
            <a:pPr marR="0" lvl="0"/>
            <a:r>
              <a:rPr lang="en-US" sz="2000" kern="100" dirty="0">
                <a:effectLst/>
                <a:latin typeface="Aptos" panose="020B0004020202020204" pitchFamily="34" charset="0"/>
                <a:ea typeface="Aptos" panose="020B0004020202020204" pitchFamily="34" charset="0"/>
                <a:cs typeface="Times New Roman" panose="02020603050405020304" pitchFamily="18" charset="0"/>
              </a:rPr>
              <a:t>9.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Punctuation marks are important.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For example: When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x</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happens the meeting has started (flag ceremony, reciting oath or law, lighting the Scout Candle, </a:t>
            </a:r>
            <a:r>
              <a:rPr lang="en-US" sz="2000" kern="100" dirty="0" err="1">
                <a:effectLst/>
                <a:latin typeface="Aptos" panose="020B0004020202020204" pitchFamily="34" charset="0"/>
                <a:ea typeface="Aptos" panose="020B0004020202020204" pitchFamily="34" charset="0"/>
                <a:cs typeface="Times New Roman" panose="02020603050405020304" pitchFamily="18" charset="0"/>
              </a:rPr>
              <a:t>etc</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and when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y</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happens we are done and not before (e.g. retreating the colors, SM minute, closing prayer, closing song, </a:t>
            </a:r>
            <a:r>
              <a:rPr lang="en-US" sz="2000" kern="100" dirty="0" err="1">
                <a:effectLst/>
                <a:latin typeface="Aptos" panose="020B0004020202020204" pitchFamily="34" charset="0"/>
                <a:ea typeface="Aptos" panose="020B0004020202020204" pitchFamily="34" charset="0"/>
                <a:cs typeface="Times New Roman" panose="02020603050405020304" pitchFamily="18" charset="0"/>
              </a:rPr>
              <a:t>etc</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000" kern="100" dirty="0">
                <a:latin typeface="Aptos" panose="020B0004020202020204" pitchFamily="34" charset="0"/>
                <a:ea typeface="Aptos" panose="020B0004020202020204" pitchFamily="34" charset="0"/>
                <a:cs typeface="Times New Roman" panose="02020603050405020304" pitchFamily="18" charset="0"/>
              </a:rPr>
              <a:t>P</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unctuation marks manage pace and sequence.  Start and end on time. </a:t>
            </a:r>
          </a:p>
          <a:p>
            <a:pPr marR="0" lvl="0"/>
            <a:r>
              <a:rPr lang="en-US" sz="2000" kern="100" dirty="0">
                <a:effectLst/>
                <a:latin typeface="Aptos" panose="020B0004020202020204" pitchFamily="34" charset="0"/>
                <a:ea typeface="Aptos" panose="020B0004020202020204" pitchFamily="34" charset="0"/>
                <a:cs typeface="Times New Roman" panose="02020603050405020304" pitchFamily="18" charset="0"/>
              </a:rPr>
              <a:t>10.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SMs and ASMs are in charge of executing the program and providing safe, meaningful, youth experiences.  Administration, budget, resource scheduling </a:t>
            </a:r>
            <a:r>
              <a:rPr lang="en-US" sz="2000" kern="100" dirty="0" err="1">
                <a:solidFill>
                  <a:srgbClr val="C00000"/>
                </a:solidFill>
                <a:effectLst/>
                <a:latin typeface="Aptos" panose="020B0004020202020204" pitchFamily="34" charset="0"/>
                <a:ea typeface="Aptos" panose="020B0004020202020204" pitchFamily="34" charset="0"/>
                <a:cs typeface="Times New Roman" panose="02020603050405020304" pitchFamily="18" charset="0"/>
              </a:rPr>
              <a:t>etc</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 are the role of the Committee.  </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If one group can’t do their job and the other has to do it for them,  fix it. </a:t>
            </a:r>
            <a:endParaRPr lang="en-US" sz="2000" kern="100" dirty="0">
              <a:latin typeface="Aptos" panose="020B0004020202020204" pitchFamily="34" charset="0"/>
              <a:ea typeface="Aptos" panose="020B0004020202020204" pitchFamily="34" charset="0"/>
              <a:cs typeface="Times New Roman" panose="02020603050405020304" pitchFamily="18" charset="0"/>
            </a:endParaRPr>
          </a:p>
          <a:p>
            <a:pPr marR="0" lvl="0"/>
            <a:r>
              <a:rPr lang="en-US" sz="2000" kern="100" dirty="0">
                <a:latin typeface="Aptos" panose="020B0004020202020204" pitchFamily="34" charset="0"/>
                <a:ea typeface="Aptos" panose="020B0004020202020204" pitchFamily="34" charset="0"/>
                <a:cs typeface="Times New Roman" panose="02020603050405020304" pitchFamily="18" charset="0"/>
              </a:rPr>
              <a:t>11.   </a:t>
            </a:r>
            <a:r>
              <a:rPr lang="en-US" sz="2000" kern="100" dirty="0">
                <a:solidFill>
                  <a:srgbClr val="C00000"/>
                </a:solidFill>
                <a:effectLst/>
                <a:latin typeface="Aptos" panose="020B0004020202020204" pitchFamily="34" charset="0"/>
                <a:ea typeface="Aptos" panose="020B0004020202020204" pitchFamily="34" charset="0"/>
                <a:cs typeface="Times New Roman" panose="02020603050405020304" pitchFamily="18" charset="0"/>
              </a:rPr>
              <a:t>Size doesn’t matter unless you insist that it does</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If you use size as a metric , size becomes a goal for success (never fully met) or inadequacy. ‘</a:t>
            </a:r>
            <a:r>
              <a:rPr lang="en-US" sz="2000" kern="100" dirty="0" err="1">
                <a:effectLst/>
                <a:latin typeface="Aptos" panose="020B0004020202020204" pitchFamily="34" charset="0"/>
                <a:ea typeface="Aptos" panose="020B0004020202020204" pitchFamily="34" charset="0"/>
                <a:cs typeface="Times New Roman" panose="02020603050405020304" pitchFamily="18" charset="0"/>
              </a:rPr>
              <a:t>Nuff</a:t>
            </a:r>
            <a:r>
              <a:rPr lang="en-US" sz="2000" kern="100" dirty="0">
                <a:effectLst/>
                <a:latin typeface="Aptos" panose="020B0004020202020204" pitchFamily="34" charset="0"/>
                <a:ea typeface="Aptos" panose="020B0004020202020204" pitchFamily="34" charset="0"/>
                <a:cs typeface="Times New Roman" panose="02020603050405020304" pitchFamily="18" charset="0"/>
              </a:rPr>
              <a:t> said.    </a:t>
            </a:r>
          </a:p>
          <a:p>
            <a:pPr marR="0" lvl="0" algn="ctr"/>
            <a:r>
              <a:rPr lang="en-US" sz="1400" kern="100" dirty="0">
                <a:latin typeface="Aptos" panose="020B0004020202020204" pitchFamily="34" charset="0"/>
                <a:ea typeface="Aptos" panose="020B0004020202020204" pitchFamily="34" charset="0"/>
                <a:cs typeface="Times New Roman" panose="02020603050405020304" pitchFamily="18" charset="0"/>
              </a:rPr>
              <a:t>(B</a:t>
            </a:r>
            <a:r>
              <a:rPr lang="en-US" sz="1400" kern="100" dirty="0">
                <a:effectLst/>
                <a:latin typeface="Aptos" panose="020B0004020202020204" pitchFamily="34" charset="0"/>
                <a:ea typeface="Aptos" panose="020B0004020202020204" pitchFamily="34" charset="0"/>
                <a:cs typeface="Times New Roman" panose="02020603050405020304" pitchFamily="18" charset="0"/>
              </a:rPr>
              <a:t>est concert I ever attended:  A guy named Springsteen looked out over a not sold out crowd at a small venue, smiled, yelled “We are few but mighty!” then rocked the house for 3 hrs.    Thank you for the life lesson, Boss.  )</a:t>
            </a:r>
          </a:p>
          <a:p>
            <a:endParaRPr lang="en-US" dirty="0"/>
          </a:p>
        </p:txBody>
      </p:sp>
    </p:spTree>
    <p:extLst>
      <p:ext uri="{BB962C8B-B14F-4D97-AF65-F5344CB8AC3E}">
        <p14:creationId xmlns:p14="http://schemas.microsoft.com/office/powerpoint/2010/main" val="15869072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5447</TotalTime>
  <Words>1148</Words>
  <Application>Microsoft Macintosh PowerPoint</Application>
  <PresentationFormat>On-screen Show (4:3)</PresentationFormat>
  <Paragraphs>74</Paragraphs>
  <Slides>11</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Tahoma</vt:lpstr>
      <vt:lpstr>Office Theme</vt:lpstr>
      <vt:lpstr>Aim Small Miss Small:  Becoming a Successful Smaller Unit  2025 NCAC University of Scouting, GSC108 </vt:lpstr>
      <vt:lpstr>      Three truths</vt:lpstr>
      <vt:lpstr>     Briggs Transition Model    For more reading:  James Briggs Managing Transitions 1991</vt:lpstr>
      <vt:lpstr>Tools should be fit for purpose</vt:lpstr>
      <vt:lpstr>A Fully Unofficial Baker’s Dozen of Suggestions for Small or Contracting Troops</vt:lpstr>
      <vt:lpstr>A Fully Unofficial Baker’s Dozen of Suggestions for Small or Contracting Troops in</vt:lpstr>
      <vt:lpstr>A Fully Unofficial Baker’s Dozen of Suggestions for Small or Contracting Troops</vt:lpstr>
      <vt:lpstr>A Fully Unofficial Baker’s Dozen of Suggestions for Small or Contracting Troops</vt:lpstr>
      <vt:lpstr>A Fully Unofficial Baker’s Dozen of Suggestions for Small or Contracting Troops in No Particular Order</vt:lpstr>
      <vt:lpstr>A Fully Unofficial Baker’s Dozen of Suggestions for Small or Contracting Troops in No Particular Order</vt:lpstr>
      <vt:lpstr>A final thought…</vt:lpstr>
    </vt:vector>
  </TitlesOfParts>
  <Company>US FDA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Baker, Jeffrey</dc:creator>
  <cp:lastModifiedBy>Jeffrey Baker</cp:lastModifiedBy>
  <cp:revision>56</cp:revision>
  <dcterms:created xsi:type="dcterms:W3CDTF">2017-01-25T14:08:24Z</dcterms:created>
  <dcterms:modified xsi:type="dcterms:W3CDTF">2025-02-21T22:51:23Z</dcterms:modified>
</cp:coreProperties>
</file>