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5" r:id="rId1"/>
    <p:sldMasterId id="2147483686" r:id="rId2"/>
    <p:sldMasterId id="2147483687" r:id="rId3"/>
  </p:sldMasterIdLst>
  <p:notesMasterIdLst>
    <p:notesMasterId r:id="rId29"/>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Lst>
  <p:sldSz cx="12192000" cy="6858000"/>
  <p:notesSz cx="6858000" cy="9144000"/>
  <p:embeddedFontLst>
    <p:embeddedFont>
      <p:font typeface="Calibri" panose="020F0502020204030204" pitchFamily="34" charset="0"/>
      <p:regular r:id="rId30"/>
      <p:bold r:id="rId31"/>
      <p:italic r:id="rId32"/>
      <p:boldItalic r:id="rId33"/>
    </p:embeddedFont>
    <p:embeddedFont>
      <p:font typeface="Roboto" panose="02000000000000000000" pitchFamily="2" charset="0"/>
      <p:regular r:id="rId34"/>
      <p:bold r:id="rId35"/>
      <p:italic r:id="rId36"/>
      <p:boldItalic r:id="rId37"/>
    </p:embeddedFont>
  </p:embeddedFontLst>
  <p:defaultTextStyle>
    <a:defPPr marR="0" lvl="0" algn="l" rtl="0">
      <a:lnSpc>
        <a:spcPct val="100000"/>
      </a:lnSpc>
      <a:spcBef>
        <a:spcPts val="0"/>
      </a:spcBef>
      <a:spcAft>
        <a:spcPts val="0"/>
      </a:spcAft>
      <a:defRPr lang="es-US"/>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198" autoAdjust="0"/>
    <p:restoredTop sz="64591" autoAdjust="0"/>
  </p:normalViewPr>
  <p:slideViewPr>
    <p:cSldViewPr snapToGrid="0">
      <p:cViewPr varScale="1">
        <p:scale>
          <a:sx n="40" d="100"/>
          <a:sy n="40" d="100"/>
        </p:scale>
        <p:origin x="207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viewProps" Target="viewProps.xml"/><Relationship Id="rId21" Type="http://schemas.openxmlformats.org/officeDocument/2006/relationships/slide" Target="slides/slide18.xml"/><Relationship Id="rId34" Type="http://schemas.openxmlformats.org/officeDocument/2006/relationships/font" Target="fonts/font5.fntdata"/><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notesMaster" Target="notesMasters/notesMaster1.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font" Target="fonts/font7.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2.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font" Target="fonts/font1.fntdata"/><Relationship Id="rId35" Type="http://schemas.openxmlformats.org/officeDocument/2006/relationships/font" Target="fonts/font6.fntdata"/><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font" Target="fonts/font4.fntdata"/><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rtlCol="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pPr rtl="0"/>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rtlCol="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pPr rtl="0"/>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pPr rtl="0"/>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rtlCol="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pPr rtl="0"/>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virtuallabschool.org/infant-toddler/healthy-environments/lesson-5/act/14951"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www.ndsu.edu/agriculture/extension/publications/family-meal-times-issue-5-improving-family-communication-family-meals"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ndsu.edu/agriculture/extension/publications/family-meal-times-issue-5-improving-family-communication-family-meals"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thefamilydinnerproject.org/conversation/"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futureme.org"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positiveexperience.org/wp-content/uploads/2021/03/Spreading-HOPE_FINAL_2.2.2021.pdf"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d8527b1616_11_85:notes"/>
          <p:cNvSpPr>
            <a:spLocks noGrp="1" noRot="1" noChangeAspect="1"/>
          </p:cNvSpPr>
          <p:nvPr>
            <p:ph type="sldImg" idx="2"/>
          </p:nvPr>
        </p:nvSpPr>
        <p:spPr>
          <a:xfrm>
            <a:off x="687139" y="1143000"/>
            <a:ext cx="5483722"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0" name="Google Shape;250;gd8527b1616_11_85:notes"/>
          <p:cNvSpPr txBox="1">
            <a:spLocks noGrp="1"/>
          </p:cNvSpPr>
          <p:nvPr>
            <p:ph type="body" idx="1"/>
          </p:nvPr>
        </p:nvSpPr>
        <p:spPr>
          <a:xfrm>
            <a:off x="685800" y="4400550"/>
            <a:ext cx="5486400" cy="3600450"/>
          </a:xfrm>
          <a:prstGeom prst="rect">
            <a:avLst/>
          </a:prstGeom>
          <a:noFill/>
          <a:ln>
            <a:noFill/>
          </a:ln>
        </p:spPr>
        <p:txBody>
          <a:bodyPr spcFirstLastPara="1" wrap="square" lIns="0" tIns="0" rIns="0" bIns="0" rtlCol="0" anchor="t" anchorCtr="0">
            <a:noAutofit/>
          </a:bodyPr>
          <a:lstStyle/>
          <a:p>
            <a:pPr marL="0" lvl="0" indent="0" algn="l" rtl="0">
              <a:spcBef>
                <a:spcPts val="0"/>
              </a:spcBef>
              <a:spcAft>
                <a:spcPts val="0"/>
              </a:spcAft>
              <a:buClr>
                <a:schemeClr val="dk1"/>
              </a:buClr>
              <a:buSzPts val="1400"/>
              <a:buFont typeface="Arial"/>
              <a:buNone/>
            </a:pPr>
            <a:r>
              <a:rPr lang="es-us" b="1"/>
              <a:t>Nota para el capacitador: </a:t>
            </a:r>
            <a:r>
              <a:rPr lang="es-us"/>
              <a:t>preséntese y dé la bienvenida a los participantes del Café. </a:t>
            </a:r>
            <a:endParaRPr/>
          </a:p>
        </p:txBody>
      </p:sp>
      <p:sp>
        <p:nvSpPr>
          <p:cNvPr id="251" name="Google Shape;251;gd8527b1616_11_8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gcd68bf6984_0_801:notes"/>
          <p:cNvSpPr>
            <a:spLocks noGrp="1" noRot="1" noChangeAspect="1"/>
          </p:cNvSpPr>
          <p:nvPr>
            <p:ph type="sldImg" idx="2"/>
          </p:nvPr>
        </p:nvSpPr>
        <p:spPr>
          <a:xfrm>
            <a:off x="687139" y="1143000"/>
            <a:ext cx="5483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5" name="Google Shape;365;gcd68bf6984_0_801:notes"/>
          <p:cNvSpPr txBox="1">
            <a:spLocks noGrp="1"/>
          </p:cNvSpPr>
          <p:nvPr>
            <p:ph type="body" idx="1"/>
          </p:nvPr>
        </p:nvSpPr>
        <p:spPr>
          <a:xfrm>
            <a:off x="685800" y="4400550"/>
            <a:ext cx="5486400" cy="3600600"/>
          </a:xfrm>
          <a:prstGeom prst="rect">
            <a:avLst/>
          </a:prstGeom>
          <a:noFill/>
          <a:ln>
            <a:noFill/>
          </a:ln>
        </p:spPr>
        <p:txBody>
          <a:bodyPr spcFirstLastPara="1" wrap="square" lIns="0" tIns="0" rIns="0" bIns="0" rtlCol="0" anchor="t" anchorCtr="0">
            <a:noAutofit/>
          </a:bodyPr>
          <a:lstStyle/>
          <a:p>
            <a:pPr marL="0" lvl="0" indent="0" algn="l" rtl="0">
              <a:spcBef>
                <a:spcPts val="0"/>
              </a:spcBef>
              <a:spcAft>
                <a:spcPts val="0"/>
              </a:spcAft>
              <a:buClr>
                <a:schemeClr val="dk1"/>
              </a:buClr>
              <a:buSzPts val="1200"/>
              <a:buFont typeface="Calibri"/>
              <a:buNone/>
            </a:pPr>
            <a:r>
              <a:rPr lang="es-us" i="1" dirty="0"/>
              <a:t>Al promover los elementos estructurales de HOPE, nuestro objetivo es apoyar la resiliencia de nuestras familias. Queremos fomentar experiencias positivas y los elementos estructurales para ayudar a los niños a convertirse en adultos resilientes y saludables, y para ayudar a disminuir los efectos de la adversidad.</a:t>
            </a:r>
            <a:endParaRPr i="1" dirty="0"/>
          </a:p>
          <a:p>
            <a:pPr marL="0" lvl="0" indent="0" algn="l" rtl="0">
              <a:lnSpc>
                <a:spcPct val="100000"/>
              </a:lnSpc>
              <a:spcBef>
                <a:spcPts val="0"/>
              </a:spcBef>
              <a:spcAft>
                <a:spcPts val="0"/>
              </a:spcAft>
              <a:buClr>
                <a:schemeClr val="dk1"/>
              </a:buClr>
              <a:buSzPts val="1200"/>
              <a:buFont typeface="Calibri"/>
              <a:buNone/>
            </a:pPr>
            <a:endParaRPr i="1" dirty="0"/>
          </a:p>
          <a:p>
            <a:pPr marL="0" lvl="0" indent="0" algn="l" rtl="0">
              <a:spcBef>
                <a:spcPts val="0"/>
              </a:spcBef>
              <a:spcAft>
                <a:spcPts val="0"/>
              </a:spcAft>
              <a:buClr>
                <a:schemeClr val="dk1"/>
              </a:buClr>
              <a:buSzPts val="1200"/>
              <a:buFont typeface="Calibri"/>
              <a:buNone/>
            </a:pPr>
            <a:r>
              <a:rPr lang="es-us" i="1" dirty="0">
                <a:solidFill>
                  <a:srgbClr val="121212"/>
                </a:solidFill>
              </a:rPr>
              <a:t>Analicemos de qué manera los elementos estructurales de HOPE están presentes cuando se apoya el desarrollo integral del niño. </a:t>
            </a:r>
            <a:endParaRPr i="1" dirty="0"/>
          </a:p>
          <a:p>
            <a:pPr marL="0" lvl="0" indent="0" algn="l" rtl="0">
              <a:lnSpc>
                <a:spcPct val="100000"/>
              </a:lnSpc>
              <a:spcBef>
                <a:spcPts val="0"/>
              </a:spcBef>
              <a:spcAft>
                <a:spcPts val="0"/>
              </a:spcAft>
              <a:buClr>
                <a:schemeClr val="dk1"/>
              </a:buClr>
              <a:buSzPts val="1200"/>
              <a:buFont typeface="Calibri"/>
              <a:buNone/>
            </a:pPr>
            <a:endParaRPr i="1" dirty="0"/>
          </a:p>
          <a:p>
            <a:pPr marL="0" lvl="0" indent="0" algn="l" rtl="0">
              <a:lnSpc>
                <a:spcPct val="100000"/>
              </a:lnSpc>
              <a:spcBef>
                <a:spcPts val="0"/>
              </a:spcBef>
              <a:spcAft>
                <a:spcPts val="0"/>
              </a:spcAft>
              <a:buClr>
                <a:schemeClr val="hlink"/>
              </a:buClr>
              <a:buSzPts val="1200"/>
              <a:buFont typeface="Calibri"/>
              <a:buNone/>
            </a:pPr>
            <a:endParaRPr dirty="0"/>
          </a:p>
        </p:txBody>
      </p:sp>
      <p:sp>
        <p:nvSpPr>
          <p:cNvPr id="366" name="Google Shape;366;gcd68bf6984_0_80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rtlCol="0"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gcd68bf6984_0_13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5" name="Google Shape;375;gcd68bf6984_0_1322:notes"/>
          <p:cNvSpPr txBox="1">
            <a:spLocks noGrp="1"/>
          </p:cNvSpPr>
          <p:nvPr>
            <p:ph type="body" idx="1"/>
          </p:nvPr>
        </p:nvSpPr>
        <p:spPr>
          <a:xfrm>
            <a:off x="685800" y="4400550"/>
            <a:ext cx="5486400" cy="3600600"/>
          </a:xfrm>
          <a:prstGeom prst="rect">
            <a:avLst/>
          </a:prstGeom>
        </p:spPr>
        <p:txBody>
          <a:bodyPr spcFirstLastPara="1" wrap="square" lIns="91425" tIns="45700" rIns="91425" bIns="45700" rtlCol="0" anchor="t" anchorCtr="0">
            <a:noAutofit/>
          </a:bodyPr>
          <a:lstStyle/>
          <a:p>
            <a:pPr marL="0" lvl="0" indent="0" algn="l" rtl="0">
              <a:lnSpc>
                <a:spcPct val="115000"/>
              </a:lnSpc>
              <a:spcBef>
                <a:spcPts val="0"/>
              </a:spcBef>
              <a:spcAft>
                <a:spcPts val="0"/>
              </a:spcAft>
              <a:buClr>
                <a:schemeClr val="dk1"/>
              </a:buClr>
              <a:buSzPts val="1100"/>
              <a:buFont typeface="Arial"/>
              <a:buNone/>
            </a:pPr>
            <a:r>
              <a:rPr lang="es-us" i="1" dirty="0"/>
              <a:t>Cuando compartimos una comida con nuestras familias, apoyamos a nuestros hijos en más áreas de desarrollo que simplemente brindándoles una comida saludable. Apoyamos: </a:t>
            </a:r>
            <a:endParaRPr i="1" dirty="0"/>
          </a:p>
          <a:p>
            <a:pPr marL="457200" lvl="0" indent="-304800" algn="l" rtl="0">
              <a:lnSpc>
                <a:spcPct val="115000"/>
              </a:lnSpc>
              <a:spcBef>
                <a:spcPts val="0"/>
              </a:spcBef>
              <a:spcAft>
                <a:spcPts val="0"/>
              </a:spcAft>
              <a:buClr>
                <a:schemeClr val="dk1"/>
              </a:buClr>
              <a:buSzPts val="1200"/>
              <a:buFont typeface="Calibri"/>
              <a:buChar char="●"/>
            </a:pPr>
            <a:r>
              <a:rPr lang="es-us" b="1" i="1" dirty="0"/>
              <a:t>Lo físico</a:t>
            </a:r>
            <a:r>
              <a:rPr lang="es-us" i="1" dirty="0"/>
              <a:t>: los alimentos saludables ayudan a que los niños crezcan fuertes. También colabora con el desarrollo de la motricidad fina y la coordinación cuando los niños pueden practicar servirse solos. </a:t>
            </a:r>
            <a:endParaRPr i="1" dirty="0"/>
          </a:p>
          <a:p>
            <a:pPr marL="457200" lvl="0" indent="-304800" algn="l" rtl="0">
              <a:lnSpc>
                <a:spcPct val="115000"/>
              </a:lnSpc>
              <a:spcBef>
                <a:spcPts val="0"/>
              </a:spcBef>
              <a:spcAft>
                <a:spcPts val="0"/>
              </a:spcAft>
              <a:buClr>
                <a:schemeClr val="dk1"/>
              </a:buClr>
              <a:buSzPts val="1200"/>
              <a:buFont typeface="Calibri"/>
              <a:buChar char="●"/>
            </a:pPr>
            <a:r>
              <a:rPr lang="es-us" b="1" i="1" dirty="0"/>
              <a:t>Lo cognitivo</a:t>
            </a:r>
            <a:r>
              <a:rPr lang="es-us" i="1" dirty="0"/>
              <a:t>: comer en familia en la mesa promueve el uso de herramientas y enseña a resolver problemas mediante el uso de utensilios. Los niños también desarrollan sus habilidades de imitación, la capacidad de repetir y practicar acciones modeladas por otro. (fuente: </a:t>
            </a:r>
            <a:r>
              <a:rPr lang="es-us" sz="1050" i="1" u="sng" dirty="0">
                <a:solidFill>
                  <a:srgbClr val="1A73E8"/>
                </a:solidFill>
                <a:latin typeface="Roboto"/>
                <a:ea typeface="Roboto"/>
                <a:cs typeface="Roboto"/>
                <a:sym typeface="Roboto"/>
                <a:hlinkClick r:id="rId3">
                  <a:extLst>
                    <a:ext uri="{A12FA001-AC4F-418D-AE19-62706E023703}">
                      <ahyp:hlinkClr xmlns:ahyp="http://schemas.microsoft.com/office/drawing/2018/hyperlinkcolor" val="tx"/>
                    </a:ext>
                  </a:extLst>
                </a:hlinkClick>
              </a:rPr>
              <a:t>https://www.virtuallabschool.org/infant-toddler/healthy-environments/lesson-5/act/14951</a:t>
            </a:r>
            <a:r>
              <a:rPr lang="es-us" i="1" dirty="0"/>
              <a:t>) </a:t>
            </a:r>
            <a:endParaRPr i="1" dirty="0"/>
          </a:p>
          <a:p>
            <a:pPr marL="457200" lvl="0" indent="-304800" algn="l" rtl="0">
              <a:lnSpc>
                <a:spcPct val="115000"/>
              </a:lnSpc>
              <a:spcBef>
                <a:spcPts val="0"/>
              </a:spcBef>
              <a:spcAft>
                <a:spcPts val="0"/>
              </a:spcAft>
              <a:buClr>
                <a:schemeClr val="dk1"/>
              </a:buClr>
              <a:buSzPts val="1200"/>
              <a:buChar char="●"/>
            </a:pPr>
            <a:r>
              <a:rPr lang="es-us" b="1" i="1" dirty="0"/>
              <a:t>El lenguaje</a:t>
            </a:r>
            <a:r>
              <a:rPr lang="es-us" i="1" dirty="0"/>
              <a:t>: compartir una comida junto con nuestras familias permite tener un tiempo regular para encontrarnos y hablar entre nosotros sobre pensamientos y sentimientos. Brinda una oportunidad para aprender a hacer y responder preguntas, una oportunidad de compartir historias e ideas de las experiencias de cada miembro de la familia, un momento para practicar los modales y escuchar y tomar turnos en la conversación. También desarrollan habilidades de comunicación no verbal. (</a:t>
            </a:r>
            <a:r>
              <a:rPr lang="es-us" b="1" i="1" dirty="0"/>
              <a:t>Elementos estructurales relaciones y participación</a:t>
            </a:r>
            <a:r>
              <a:rPr lang="es-us" i="1" dirty="0"/>
              <a:t>) (fuente:</a:t>
            </a:r>
            <a:r>
              <a:rPr lang="es-us" sz="1050" i="1" dirty="0">
                <a:solidFill>
                  <a:srgbClr val="1A73E8"/>
                </a:solidFill>
                <a:uFill>
                  <a:noFill/>
                </a:uFill>
                <a:latin typeface="Roboto"/>
                <a:ea typeface="Roboto"/>
                <a:cs typeface="Roboto"/>
                <a:sym typeface="Roboto"/>
                <a:hlinkClick r:id="rId4">
                  <a:extLst>
                    <a:ext uri="{A12FA001-AC4F-418D-AE19-62706E023703}">
                      <ahyp:hlinkClr xmlns:ahyp="http://schemas.microsoft.com/office/drawing/2018/hyperlinkcolor" val="tx"/>
                    </a:ext>
                  </a:extLst>
                </a:hlinkClick>
              </a:rPr>
              <a:t> https://www.ndsu.edu/agriculture/extension/publications/family-meal-times-issue-5-improving-family-communication-family-meals</a:t>
            </a:r>
            <a:r>
              <a:rPr lang="es-us" i="1" dirty="0"/>
              <a:t>)</a:t>
            </a:r>
            <a:endParaRPr i="1" dirty="0"/>
          </a:p>
          <a:p>
            <a:pPr marL="457200" lvl="0" indent="-304800" algn="l" rtl="0">
              <a:lnSpc>
                <a:spcPct val="115000"/>
              </a:lnSpc>
              <a:spcBef>
                <a:spcPts val="0"/>
              </a:spcBef>
              <a:spcAft>
                <a:spcPts val="0"/>
              </a:spcAft>
              <a:buClr>
                <a:schemeClr val="dk1"/>
              </a:buClr>
              <a:buSzPts val="1200"/>
              <a:buChar char="●"/>
            </a:pPr>
            <a:r>
              <a:rPr lang="es-us" b="1" i="1" dirty="0"/>
              <a:t>Lo socioemocional</a:t>
            </a:r>
            <a:r>
              <a:rPr lang="es-us" i="1" dirty="0"/>
              <a:t>: desarrollamos relaciones positivas con la familia y los alimentos. La hora de comer también es una oportunidad para desarrollar habilidades de autocontrol. Los niños también observan cómo y qué comen los demás. Al compartir una comida, está creando tradiciones familiares, conexiones y recuerdos duraderos. (</a:t>
            </a:r>
            <a:r>
              <a:rPr lang="es-us" b="1" i="1" dirty="0"/>
              <a:t>Elementos estructurales: relaciones y crecimiento emocional</a:t>
            </a:r>
            <a:r>
              <a:rPr lang="es-us" i="1" dirty="0"/>
              <a:t>)</a:t>
            </a:r>
            <a:endParaRPr i="1" dirty="0"/>
          </a:p>
          <a:p>
            <a:pPr marL="457200" lvl="0" indent="-304800" algn="l" rtl="0">
              <a:lnSpc>
                <a:spcPct val="115000"/>
              </a:lnSpc>
              <a:spcBef>
                <a:spcPts val="0"/>
              </a:spcBef>
              <a:spcAft>
                <a:spcPts val="0"/>
              </a:spcAft>
              <a:buClr>
                <a:schemeClr val="dk1"/>
              </a:buClr>
              <a:buSzPts val="1200"/>
              <a:buChar char="●"/>
            </a:pPr>
            <a:r>
              <a:rPr lang="es-us" b="1" i="1" dirty="0"/>
              <a:t>Lo sensorial</a:t>
            </a:r>
            <a:r>
              <a:rPr lang="es-us" i="1" dirty="0"/>
              <a:t>: la exposición a diferentes sabores, olores y texturas favorece las preferencias saludables de alimentos. Lo que ayuda al niño a sentirse cómodo explorando los alimentos que se le ofrecen es la confianza y una relación enriquecedora que brinda un adulto amoroso. A la vez, esto crea para el niño un vínculo saludable con los alimentos. (</a:t>
            </a:r>
            <a:r>
              <a:rPr lang="es-us" b="1" i="1" dirty="0"/>
              <a:t>Elementos estructurales entorno y relaciones) </a:t>
            </a:r>
            <a:endParaRPr b="1" i="1" dirty="0"/>
          </a:p>
          <a:p>
            <a:pPr marL="0" lvl="0" indent="0" algn="l" rtl="0">
              <a:lnSpc>
                <a:spcPct val="115000"/>
              </a:lnSpc>
              <a:spcBef>
                <a:spcPts val="0"/>
              </a:spcBef>
              <a:spcAft>
                <a:spcPts val="0"/>
              </a:spcAft>
              <a:buNone/>
            </a:pPr>
            <a:br>
              <a:rPr lang="en-US" b="1" i="1" dirty="0"/>
            </a:br>
            <a:r>
              <a:rPr lang="es-us" i="1" dirty="0"/>
              <a:t>Ahora pasaremos a hacer una actividad de socios. </a:t>
            </a:r>
            <a:endParaRPr dirty="0"/>
          </a:p>
        </p:txBody>
      </p:sp>
      <p:sp>
        <p:nvSpPr>
          <p:cNvPr id="376" name="Google Shape;376;gcd68bf6984_0_132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rtlCol="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gcd68bf6984_0_97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0" name="Google Shape;390;gcd68bf6984_0_974:notes"/>
          <p:cNvSpPr txBox="1">
            <a:spLocks noGrp="1"/>
          </p:cNvSpPr>
          <p:nvPr>
            <p:ph type="body" idx="1"/>
          </p:nvPr>
        </p:nvSpPr>
        <p:spPr>
          <a:xfrm>
            <a:off x="685800" y="4400550"/>
            <a:ext cx="5486400" cy="3600600"/>
          </a:xfrm>
          <a:prstGeom prst="rect">
            <a:avLst/>
          </a:prstGeom>
          <a:noFill/>
          <a:ln>
            <a:noFill/>
          </a:ln>
        </p:spPr>
        <p:txBody>
          <a:bodyPr spcFirstLastPara="1" wrap="square" lIns="0" tIns="0" rIns="0" bIns="0" rtlCol="0" anchor="t" anchorCtr="0">
            <a:noAutofit/>
          </a:bodyPr>
          <a:lstStyle/>
          <a:p>
            <a:pPr marL="0" lvl="0" indent="0" algn="l" rtl="0">
              <a:spcBef>
                <a:spcPts val="0"/>
              </a:spcBef>
              <a:spcAft>
                <a:spcPts val="0"/>
              </a:spcAft>
              <a:buClr>
                <a:schemeClr val="dk1"/>
              </a:buClr>
              <a:buSzPts val="1400"/>
              <a:buFont typeface="Arial"/>
              <a:buNone/>
            </a:pPr>
            <a:r>
              <a:rPr lang="es-us" b="1" dirty="0"/>
              <a:t>Actividad de diez minutos</a:t>
            </a:r>
            <a:r>
              <a:rPr lang="es-us" dirty="0"/>
              <a:t>: cuatro minutos en grupos o salas de descanso, seis minutos para informar al regresar</a:t>
            </a:r>
            <a:endParaRPr dirty="0"/>
          </a:p>
          <a:p>
            <a:pPr marL="0" lvl="0" indent="0" algn="l" rtl="0">
              <a:spcBef>
                <a:spcPts val="0"/>
              </a:spcBef>
              <a:spcAft>
                <a:spcPts val="0"/>
              </a:spcAft>
              <a:buClr>
                <a:schemeClr val="dk1"/>
              </a:buClr>
              <a:buSzPts val="1400"/>
              <a:buFont typeface="Arial"/>
              <a:buNone/>
            </a:pPr>
            <a:endParaRPr dirty="0"/>
          </a:p>
          <a:p>
            <a:pPr marL="0" lvl="0" indent="0" algn="l" rtl="0">
              <a:spcBef>
                <a:spcPts val="0"/>
              </a:spcBef>
              <a:spcAft>
                <a:spcPts val="0"/>
              </a:spcAft>
              <a:buClr>
                <a:schemeClr val="dk1"/>
              </a:buClr>
              <a:buSzPts val="1400"/>
              <a:buFont typeface="Arial"/>
              <a:buNone/>
            </a:pPr>
            <a:r>
              <a:rPr lang="es-us" b="1" dirty="0"/>
              <a:t>Nota para el capacitador: </a:t>
            </a:r>
            <a:endParaRPr b="1" dirty="0"/>
          </a:p>
          <a:p>
            <a:pPr marL="0" lvl="0" indent="0" algn="l" rtl="0">
              <a:spcBef>
                <a:spcPts val="0"/>
              </a:spcBef>
              <a:spcAft>
                <a:spcPts val="0"/>
              </a:spcAft>
              <a:buClr>
                <a:schemeClr val="dk1"/>
              </a:buClr>
              <a:buSzPts val="1400"/>
              <a:buFont typeface="Arial"/>
              <a:buNone/>
            </a:pPr>
            <a:r>
              <a:rPr lang="es-us" dirty="0"/>
              <a:t>Haga la pregunta a los participantes: </a:t>
            </a:r>
            <a:r>
              <a:rPr lang="es-us" i="1" dirty="0"/>
              <a:t>¿Cómo define una hora de comer en familia exitosa? </a:t>
            </a:r>
            <a:endParaRPr i="1" dirty="0"/>
          </a:p>
          <a:p>
            <a:pPr marL="0" lvl="0" indent="0" algn="l" rtl="0">
              <a:spcBef>
                <a:spcPts val="0"/>
              </a:spcBef>
              <a:spcAft>
                <a:spcPts val="0"/>
              </a:spcAft>
              <a:buClr>
                <a:schemeClr val="dk1"/>
              </a:buClr>
              <a:buSzPts val="1400"/>
              <a:buFont typeface="Arial"/>
              <a:buNone/>
            </a:pPr>
            <a:r>
              <a:rPr lang="es-us" dirty="0"/>
              <a:t>Envíe a los participantes a grupos o salas de trabajo en grupos de dos o tres personas. Permita cuatro minutos en total, aproximadamente dos minutos para que cada socio comparta. </a:t>
            </a:r>
            <a:endParaRPr dirty="0"/>
          </a:p>
          <a:p>
            <a:pPr marL="0" lvl="0" indent="0" algn="l" rtl="0">
              <a:spcBef>
                <a:spcPts val="0"/>
              </a:spcBef>
              <a:spcAft>
                <a:spcPts val="0"/>
              </a:spcAft>
              <a:buClr>
                <a:schemeClr val="dk1"/>
              </a:buClr>
              <a:buSzPts val="1400"/>
              <a:buFont typeface="Arial"/>
              <a:buNone/>
            </a:pPr>
            <a:endParaRPr dirty="0"/>
          </a:p>
          <a:p>
            <a:pPr marL="0" lvl="0" indent="0" algn="l" rtl="0">
              <a:spcBef>
                <a:spcPts val="0"/>
              </a:spcBef>
              <a:spcAft>
                <a:spcPts val="0"/>
              </a:spcAft>
              <a:buClr>
                <a:schemeClr val="dk1"/>
              </a:buClr>
              <a:buSzPts val="1400"/>
              <a:buFont typeface="Arial"/>
              <a:buNone/>
            </a:pPr>
            <a:r>
              <a:rPr lang="es-us" b="1" dirty="0"/>
              <a:t>Informe:</a:t>
            </a:r>
            <a:r>
              <a:rPr lang="es-us" dirty="0"/>
              <a:t> </a:t>
            </a:r>
            <a:r>
              <a:rPr lang="es-us" i="1" dirty="0"/>
              <a:t>invitamos a todos a compartir sus propios pensamientos o compartir algo de su pareja, lo que le resulte más cómodo.  </a:t>
            </a:r>
            <a:endParaRPr dirty="0"/>
          </a:p>
          <a:p>
            <a:pPr marL="0" lvl="0" indent="0" algn="l" rtl="0">
              <a:spcBef>
                <a:spcPts val="0"/>
              </a:spcBef>
              <a:spcAft>
                <a:spcPts val="0"/>
              </a:spcAft>
              <a:buClr>
                <a:schemeClr val="dk1"/>
              </a:buClr>
              <a:buSzPts val="1400"/>
              <a:buFont typeface="Arial"/>
              <a:buNone/>
            </a:pPr>
            <a:endParaRPr dirty="0"/>
          </a:p>
          <a:p>
            <a:pPr marL="0" lvl="0" indent="0" algn="l" rtl="0">
              <a:spcBef>
                <a:spcPts val="0"/>
              </a:spcBef>
              <a:spcAft>
                <a:spcPts val="0"/>
              </a:spcAft>
              <a:buClr>
                <a:schemeClr val="dk1"/>
              </a:buClr>
              <a:buSzPts val="1200"/>
              <a:buFont typeface="Arial"/>
              <a:buNone/>
            </a:pPr>
            <a:r>
              <a:rPr lang="es-us" b="1" dirty="0"/>
              <a:t>Nota para el capacitador:  </a:t>
            </a:r>
            <a:endParaRPr b="1" dirty="0"/>
          </a:p>
          <a:p>
            <a:pPr marL="0" lvl="0" indent="0" algn="l" rtl="0">
              <a:spcBef>
                <a:spcPts val="0"/>
              </a:spcBef>
              <a:spcAft>
                <a:spcPts val="0"/>
              </a:spcAft>
              <a:buClr>
                <a:schemeClr val="dk1"/>
              </a:buClr>
              <a:buSzPts val="1400"/>
              <a:buFont typeface="Arial"/>
              <a:buNone/>
            </a:pPr>
            <a:r>
              <a:rPr lang="es-us" dirty="0"/>
              <a:t>Si nadie habla durante el informe, el capacitador puede compartir primero un ejemplo. </a:t>
            </a:r>
            <a:endParaRPr dirty="0"/>
          </a:p>
          <a:p>
            <a:pPr marL="0" lvl="0" indent="0" algn="l" rtl="0">
              <a:spcBef>
                <a:spcPts val="0"/>
              </a:spcBef>
              <a:spcAft>
                <a:spcPts val="0"/>
              </a:spcAft>
              <a:buClr>
                <a:schemeClr val="dk1"/>
              </a:buClr>
              <a:buSzPts val="1400"/>
              <a:buFont typeface="Arial"/>
              <a:buNone/>
            </a:pPr>
            <a:r>
              <a:rPr lang="es-us" dirty="0"/>
              <a:t>Relacione experiencias sobre cómo compartir una comida familiar apoya los elementos estructurales de HOPE. Por ejemplo: </a:t>
            </a:r>
            <a:r>
              <a:rPr lang="es-us" i="1" dirty="0"/>
              <a:t>Normalmente, cuando compartimos una comida con otras personas, aunque parezca diferente en cada hogar, profundizamos nuestra relación con nuestra familia y amigos. </a:t>
            </a:r>
            <a:endParaRPr i="1" dirty="0"/>
          </a:p>
          <a:p>
            <a:pPr marL="0" lvl="0" indent="0" algn="l" rtl="0">
              <a:spcBef>
                <a:spcPts val="0"/>
              </a:spcBef>
              <a:spcAft>
                <a:spcPts val="0"/>
              </a:spcAft>
              <a:buClr>
                <a:schemeClr val="dk1"/>
              </a:buClr>
              <a:buSzPts val="1400"/>
              <a:buFont typeface="Arial"/>
              <a:buNone/>
            </a:pPr>
            <a:endParaRPr dirty="0"/>
          </a:p>
          <a:p>
            <a:pPr marL="0" lvl="0" indent="0" algn="l" rtl="0">
              <a:spcBef>
                <a:spcPts val="0"/>
              </a:spcBef>
              <a:spcAft>
                <a:spcPts val="0"/>
              </a:spcAft>
              <a:buClr>
                <a:schemeClr val="dk1"/>
              </a:buClr>
              <a:buSzPts val="1400"/>
              <a:buFont typeface="Arial"/>
              <a:buNone/>
            </a:pPr>
            <a:r>
              <a:rPr lang="es-us" i="1" dirty="0"/>
              <a:t>¡Gracias a todos por participar en nuestra actividad de socios! Agradecemos que comparta con otras personas cómo es una comida familiar exitosa para usted y su familia. La razón por la que nos gusta debatir esto es porque es importante reconocer que una comida familiar “exitosa” es única para cada familia individual.</a:t>
            </a:r>
            <a:endParaRPr b="1" dirty="0">
              <a:latin typeface="Arial"/>
              <a:ea typeface="Arial"/>
              <a:cs typeface="Arial"/>
              <a:sym typeface="Arial"/>
            </a:endParaRPr>
          </a:p>
        </p:txBody>
      </p:sp>
      <p:sp>
        <p:nvSpPr>
          <p:cNvPr id="391" name="Google Shape;391;gcd68bf6984_0_97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rtlCol="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gd8527b1616_9_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3" name="Google Shape;403;gd8527b1616_9_86:notes"/>
          <p:cNvSpPr txBox="1">
            <a:spLocks noGrp="1"/>
          </p:cNvSpPr>
          <p:nvPr>
            <p:ph type="body" idx="1"/>
          </p:nvPr>
        </p:nvSpPr>
        <p:spPr>
          <a:xfrm>
            <a:off x="685800" y="4400550"/>
            <a:ext cx="5486400" cy="3600600"/>
          </a:xfrm>
          <a:prstGeom prst="rect">
            <a:avLst/>
          </a:prstGeom>
          <a:noFill/>
          <a:ln>
            <a:noFill/>
          </a:ln>
        </p:spPr>
        <p:txBody>
          <a:bodyPr spcFirstLastPara="1" wrap="square" lIns="0" tIns="0" rIns="0" bIns="0" rtlCol="0" anchor="t" anchorCtr="0">
            <a:noAutofit/>
          </a:bodyPr>
          <a:lstStyle/>
          <a:p>
            <a:pPr marL="0" lvl="0" indent="0" algn="l" rtl="0">
              <a:lnSpc>
                <a:spcPct val="115000"/>
              </a:lnSpc>
              <a:spcBef>
                <a:spcPts val="0"/>
              </a:spcBef>
              <a:spcAft>
                <a:spcPts val="0"/>
              </a:spcAft>
              <a:buClr>
                <a:schemeClr val="dk1"/>
              </a:buClr>
              <a:buSzPts val="1100"/>
              <a:buFont typeface="Arial"/>
              <a:buNone/>
            </a:pPr>
            <a:r>
              <a:rPr lang="es-us" b="1" i="1" dirty="0"/>
              <a:t>¿Qué entendemos por comidas estilo familiar? </a:t>
            </a:r>
            <a:endParaRPr b="1" i="1" dirty="0"/>
          </a:p>
          <a:p>
            <a:pPr marL="0" lvl="0" indent="0" algn="l" rtl="0">
              <a:lnSpc>
                <a:spcPct val="115000"/>
              </a:lnSpc>
              <a:spcBef>
                <a:spcPts val="0"/>
              </a:spcBef>
              <a:spcAft>
                <a:spcPts val="0"/>
              </a:spcAft>
              <a:buClr>
                <a:schemeClr val="dk1"/>
              </a:buClr>
              <a:buSzPts val="1100"/>
              <a:buFont typeface="Arial"/>
              <a:buNone/>
            </a:pPr>
            <a:r>
              <a:rPr lang="es-us" i="1" dirty="0"/>
              <a:t>No existe una manera correcta de tener una comida familiar, algo que analizamos brevemente en nuestra actividad de socios. Es lo que funcione mejor para USTED y su familia.  </a:t>
            </a:r>
            <a:endParaRPr i="1" dirty="0"/>
          </a:p>
          <a:p>
            <a:pPr marL="0" lvl="0" indent="0" algn="l" rtl="0">
              <a:lnSpc>
                <a:spcPct val="115000"/>
              </a:lnSpc>
              <a:spcBef>
                <a:spcPts val="0"/>
              </a:spcBef>
              <a:spcAft>
                <a:spcPts val="0"/>
              </a:spcAft>
              <a:buClr>
                <a:schemeClr val="dk1"/>
              </a:buClr>
              <a:buSzPts val="1100"/>
              <a:buFont typeface="Arial"/>
              <a:buNone/>
            </a:pPr>
            <a:endParaRPr i="1" dirty="0"/>
          </a:p>
          <a:p>
            <a:pPr marL="0" lvl="0" indent="0" algn="l" rtl="0">
              <a:lnSpc>
                <a:spcPct val="115000"/>
              </a:lnSpc>
              <a:spcBef>
                <a:spcPts val="0"/>
              </a:spcBef>
              <a:spcAft>
                <a:spcPts val="0"/>
              </a:spcAft>
              <a:buClr>
                <a:schemeClr val="dk1"/>
              </a:buClr>
              <a:buSzPts val="1100"/>
              <a:buFont typeface="Arial"/>
              <a:buNone/>
            </a:pPr>
            <a:r>
              <a:rPr lang="es-us" i="1" dirty="0"/>
              <a:t>Aquí hay algunas ideas que puede considerar al hacer que una comida familiar forme parte de su rutina: </a:t>
            </a:r>
            <a:endParaRPr i="1" dirty="0"/>
          </a:p>
          <a:p>
            <a:pPr marL="457200" lvl="0" indent="-304800" algn="l" rtl="0">
              <a:lnSpc>
                <a:spcPct val="115000"/>
              </a:lnSpc>
              <a:spcBef>
                <a:spcPts val="0"/>
              </a:spcBef>
              <a:spcAft>
                <a:spcPts val="0"/>
              </a:spcAft>
              <a:buClr>
                <a:schemeClr val="dk1"/>
              </a:buClr>
              <a:buSzPts val="1200"/>
              <a:buFont typeface="Calibri"/>
              <a:buChar char="●"/>
            </a:pPr>
            <a:r>
              <a:rPr lang="es-us" i="1" dirty="0"/>
              <a:t>Programar la hora de comer en familia puede ser un desafío. ¡Centrémonos en las veces que es capaz de hacerlo realidad! Tal vez sea un día festivo o una cena de domingo. Puede ser compartir un desayuno juntos o un refrigerio por la tarde. Cualquiera que sea el tiempo que SÍ pasen juntos, es especial: aprovéchelo al máximo. </a:t>
            </a:r>
            <a:endParaRPr i="1" dirty="0"/>
          </a:p>
          <a:p>
            <a:pPr marL="457200" lvl="0" indent="-304800" algn="l" rtl="0">
              <a:lnSpc>
                <a:spcPct val="115000"/>
              </a:lnSpc>
              <a:spcBef>
                <a:spcPts val="0"/>
              </a:spcBef>
              <a:spcAft>
                <a:spcPts val="0"/>
              </a:spcAft>
              <a:buClr>
                <a:schemeClr val="dk1"/>
              </a:buClr>
              <a:buSzPts val="1200"/>
              <a:buFont typeface="Calibri"/>
              <a:buChar char="●"/>
            </a:pPr>
            <a:r>
              <a:rPr lang="es-us" i="1" dirty="0"/>
              <a:t>Puede planificar la hora de la comida familiar según sus necesidades y preferencias. No hay una manera única de hacerlo. No es necesario que sea una vez por semana. ¿Qué funciona para usted y su familia?</a:t>
            </a:r>
            <a:endParaRPr i="1" dirty="0"/>
          </a:p>
          <a:p>
            <a:pPr marL="457200" lvl="0" indent="-304800" algn="l" rtl="0">
              <a:lnSpc>
                <a:spcPct val="115000"/>
              </a:lnSpc>
              <a:spcBef>
                <a:spcPts val="0"/>
              </a:spcBef>
              <a:spcAft>
                <a:spcPts val="0"/>
              </a:spcAft>
              <a:buClr>
                <a:schemeClr val="dk1"/>
              </a:buClr>
              <a:buSzPts val="1200"/>
              <a:buFont typeface="Calibri"/>
              <a:buChar char="●"/>
            </a:pPr>
            <a:r>
              <a:rPr lang="es-us" i="1" dirty="0"/>
              <a:t>La belleza de una comida familiar es la conexión entre los alimentos saludables y el amor. (Esto es apoyar el elemento estructural relaciones). </a:t>
            </a:r>
            <a:endParaRPr i="1" dirty="0"/>
          </a:p>
          <a:p>
            <a:pPr marL="0" lvl="0" indent="0" algn="l" rtl="0">
              <a:lnSpc>
                <a:spcPct val="115000"/>
              </a:lnSpc>
              <a:spcBef>
                <a:spcPts val="0"/>
              </a:spcBef>
              <a:spcAft>
                <a:spcPts val="0"/>
              </a:spcAft>
              <a:buNone/>
            </a:pPr>
            <a:endParaRPr i="1" dirty="0"/>
          </a:p>
          <a:p>
            <a:pPr marL="0" lvl="0" indent="0" algn="l" rtl="0">
              <a:lnSpc>
                <a:spcPct val="115000"/>
              </a:lnSpc>
              <a:spcBef>
                <a:spcPts val="0"/>
              </a:spcBef>
              <a:spcAft>
                <a:spcPts val="0"/>
              </a:spcAft>
              <a:buNone/>
            </a:pPr>
            <a:r>
              <a:rPr lang="es-us" i="1" dirty="0"/>
              <a:t>Analicemos los elementos de un estilo de comida familiar. </a:t>
            </a:r>
            <a:endParaRPr i="1" dirty="0"/>
          </a:p>
        </p:txBody>
      </p:sp>
      <p:sp>
        <p:nvSpPr>
          <p:cNvPr id="404" name="Google Shape;404;gd8527b1616_9_8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rtlCol="0" anchor="b" anchorCtr="0">
            <a:noAutofit/>
          </a:bodyPr>
          <a:lstStyle/>
          <a:p>
            <a:pPr marL="0" lvl="0" indent="0" algn="r" rtl="0">
              <a:lnSpc>
                <a:spcPct val="100000"/>
              </a:lnSpc>
              <a:spcBef>
                <a:spcPts val="0"/>
              </a:spcBef>
              <a:spcAft>
                <a:spcPts val="0"/>
              </a:spcAft>
              <a:buSzPts val="1400"/>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gd8527b1616_17_6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3" name="Google Shape;413;gd8527b1616_17_68:notes"/>
          <p:cNvSpPr txBox="1">
            <a:spLocks noGrp="1"/>
          </p:cNvSpPr>
          <p:nvPr>
            <p:ph type="body" idx="1"/>
          </p:nvPr>
        </p:nvSpPr>
        <p:spPr>
          <a:xfrm>
            <a:off x="685800" y="4400550"/>
            <a:ext cx="5486400" cy="3600600"/>
          </a:xfrm>
          <a:prstGeom prst="rect">
            <a:avLst/>
          </a:prstGeom>
          <a:noFill/>
          <a:ln>
            <a:noFill/>
          </a:ln>
        </p:spPr>
        <p:txBody>
          <a:bodyPr spcFirstLastPara="1" wrap="square" lIns="0" tIns="0" rIns="0" bIns="0" rtlCol="0" anchor="t" anchorCtr="0">
            <a:noAutofit/>
          </a:bodyPr>
          <a:lstStyle/>
          <a:p>
            <a:pPr marL="0" lvl="0" indent="0" algn="l" rtl="0">
              <a:lnSpc>
                <a:spcPct val="115000"/>
              </a:lnSpc>
              <a:spcBef>
                <a:spcPts val="0"/>
              </a:spcBef>
              <a:spcAft>
                <a:spcPts val="0"/>
              </a:spcAft>
              <a:buNone/>
            </a:pPr>
            <a:r>
              <a:rPr lang="es-us" i="1" dirty="0"/>
              <a:t>Si comer juntos en familia es nuevo para usted, aquí tiene algunas ideas excelentes para adoptar como parte de una rutina a la hora de comer. Comience con pequeños pasos, introduciendo un elemento a la vez.</a:t>
            </a:r>
            <a:endParaRPr i="1" dirty="0"/>
          </a:p>
          <a:p>
            <a:pPr marL="0" lvl="0" indent="0" algn="l" rtl="0">
              <a:lnSpc>
                <a:spcPct val="115000"/>
              </a:lnSpc>
              <a:spcBef>
                <a:spcPts val="0"/>
              </a:spcBef>
              <a:spcAft>
                <a:spcPts val="0"/>
              </a:spcAft>
              <a:buClr>
                <a:schemeClr val="dk1"/>
              </a:buClr>
              <a:buSzPts val="1100"/>
              <a:buFont typeface="Arial"/>
              <a:buNone/>
            </a:pPr>
            <a:endParaRPr i="1" dirty="0"/>
          </a:p>
          <a:p>
            <a:pPr marL="0" lvl="0" indent="0" algn="l" rtl="0">
              <a:lnSpc>
                <a:spcPct val="115000"/>
              </a:lnSpc>
              <a:spcBef>
                <a:spcPts val="0"/>
              </a:spcBef>
              <a:spcAft>
                <a:spcPts val="0"/>
              </a:spcAft>
              <a:buNone/>
            </a:pPr>
            <a:r>
              <a:rPr lang="es-us" i="1" dirty="0"/>
              <a:t>Idealmente, queremos colocar alimentos y bebidas en la mesa y alentar a los niños a que se sirvan solos.  </a:t>
            </a:r>
            <a:endParaRPr i="1" dirty="0"/>
          </a:p>
          <a:p>
            <a:pPr marL="457200" lvl="1" indent="-304800" algn="l" rtl="0">
              <a:lnSpc>
                <a:spcPct val="115000"/>
              </a:lnSpc>
              <a:spcBef>
                <a:spcPts val="0"/>
              </a:spcBef>
              <a:spcAft>
                <a:spcPts val="0"/>
              </a:spcAft>
              <a:buClr>
                <a:schemeClr val="dk1"/>
              </a:buClr>
              <a:buSzPts val="1200"/>
              <a:buFont typeface="Calibri"/>
              <a:buChar char="○"/>
            </a:pPr>
            <a:r>
              <a:rPr lang="es-us" i="1" dirty="0"/>
              <a:t>Brinde oportunidades para que los niños practiquen servirse solos antes de implementarlo durante la hora de comer. Proporcione bolitas u otros objetos para practicar cómo servir la comida (pinzas, pompones, moldes para muffins, etc.). Los utensilios de tamaño infantil son fantásticos para practicar. Brinde oportunidades para que los niños practiquen cómo verter líquidos de jarras pequeñas en una taza de tamaño infantil. Recomendamos no utilizar alimentos reales para practicar para no contribuir al desperdicio de alimentos. Cuando esté listo para implementarlo en la mesa, puede comenzar con tareas simples, tal vez pasar panecillos o servir verduras con una cuchara. Puede agregar elementos a medida que las personas se sientan más cómodas; lo último es servir bebidas. </a:t>
            </a:r>
            <a:endParaRPr i="1" dirty="0"/>
          </a:p>
          <a:p>
            <a:pPr marL="457200" lvl="1" indent="-304800" algn="l" rtl="0">
              <a:lnSpc>
                <a:spcPct val="115000"/>
              </a:lnSpc>
              <a:spcBef>
                <a:spcPts val="0"/>
              </a:spcBef>
              <a:spcAft>
                <a:spcPts val="0"/>
              </a:spcAft>
              <a:buClr>
                <a:schemeClr val="dk1"/>
              </a:buClr>
              <a:buSzPts val="1200"/>
              <a:buFont typeface="Calibri"/>
              <a:buChar char="○"/>
            </a:pPr>
            <a:r>
              <a:rPr lang="es-us" i="1" dirty="0"/>
              <a:t>Si le preocupa que los niños pongan demasiado en sus platos, coloque una pequeña cantidad en la mesa para que se sirvan.  </a:t>
            </a:r>
            <a:endParaRPr i="1" dirty="0"/>
          </a:p>
          <a:p>
            <a:pPr marL="0" lvl="0" indent="0" algn="l" rtl="0">
              <a:lnSpc>
                <a:spcPct val="115000"/>
              </a:lnSpc>
              <a:spcBef>
                <a:spcPts val="0"/>
              </a:spcBef>
              <a:spcAft>
                <a:spcPts val="0"/>
              </a:spcAft>
              <a:buNone/>
            </a:pPr>
            <a:r>
              <a:rPr lang="es-us" i="1" dirty="0"/>
              <a:t>Encuentre formas de involucrar a los niños en la planificación y la preparación de las comidas. Esto enseña habilidades importantes para la vida. Si bien al principio tal vez requiera más tiempo, a la larga le resultará útil en su planificación.  </a:t>
            </a:r>
            <a:endParaRPr i="1" dirty="0"/>
          </a:p>
          <a:p>
            <a:pPr marL="457200" lvl="1" indent="-304800" algn="l" rtl="0">
              <a:lnSpc>
                <a:spcPct val="115000"/>
              </a:lnSpc>
              <a:spcBef>
                <a:spcPts val="0"/>
              </a:spcBef>
              <a:spcAft>
                <a:spcPts val="0"/>
              </a:spcAft>
              <a:buClr>
                <a:schemeClr val="dk1"/>
              </a:buClr>
              <a:buSzPts val="1200"/>
              <a:buFont typeface="Calibri"/>
              <a:buChar char="○"/>
            </a:pPr>
            <a:r>
              <a:rPr lang="es-us" i="1" dirty="0"/>
              <a:t>Los niños pueden ayudar a poner y levantar la mesa. </a:t>
            </a:r>
            <a:endParaRPr i="1" dirty="0"/>
          </a:p>
          <a:p>
            <a:pPr marL="457200" lvl="1" indent="-304800" algn="l" rtl="0">
              <a:lnSpc>
                <a:spcPct val="115000"/>
              </a:lnSpc>
              <a:spcBef>
                <a:spcPts val="0"/>
              </a:spcBef>
              <a:spcAft>
                <a:spcPts val="0"/>
              </a:spcAft>
              <a:buClr>
                <a:schemeClr val="dk1"/>
              </a:buClr>
              <a:buSzPts val="1200"/>
              <a:buFont typeface="Calibri"/>
              <a:buChar char="○"/>
            </a:pPr>
            <a:r>
              <a:rPr lang="es-us" i="1" dirty="0"/>
              <a:t>Pueden colocar manteles individuales, utensilios, servilletas, condimentos, etc. </a:t>
            </a:r>
            <a:endParaRPr i="1" dirty="0"/>
          </a:p>
          <a:p>
            <a:pPr marL="457200" lvl="1" indent="-304800" algn="l" rtl="0">
              <a:lnSpc>
                <a:spcPct val="115000"/>
              </a:lnSpc>
              <a:spcBef>
                <a:spcPts val="0"/>
              </a:spcBef>
              <a:spcAft>
                <a:spcPts val="0"/>
              </a:spcAft>
              <a:buClr>
                <a:schemeClr val="dk1"/>
              </a:buClr>
              <a:buSzPts val="1200"/>
              <a:buFont typeface="Calibri"/>
              <a:buChar char="○"/>
            </a:pPr>
            <a:r>
              <a:rPr lang="es-us" i="1" dirty="0"/>
              <a:t>Tenga las cosas a mano para que los niños puedan ayudar.</a:t>
            </a:r>
            <a:endParaRPr i="1" dirty="0"/>
          </a:p>
          <a:p>
            <a:pPr marL="457200" lvl="1" indent="-304800" algn="l" rtl="0">
              <a:lnSpc>
                <a:spcPct val="115000"/>
              </a:lnSpc>
              <a:spcBef>
                <a:spcPts val="0"/>
              </a:spcBef>
              <a:spcAft>
                <a:spcPts val="0"/>
              </a:spcAft>
              <a:buClr>
                <a:schemeClr val="dk1"/>
              </a:buClr>
              <a:buSzPts val="1200"/>
              <a:buFont typeface="Calibri"/>
              <a:buChar char="○"/>
            </a:pPr>
            <a:r>
              <a:rPr lang="es-us" i="1" dirty="0"/>
              <a:t>Permita que los niños ayuden a descargar las compras y a lavarlas, tenga tablas de cortar pequeñas y cuchillos aptos para niños para cortar productos como fresas, bananas, hongos, etc. Un lugar sencillo para comenzar es permitir que los niños corten la lechuga.</a:t>
            </a:r>
            <a:endParaRPr i="1" dirty="0"/>
          </a:p>
          <a:p>
            <a:pPr marL="457200" lvl="1" indent="-304800" algn="l" rtl="0">
              <a:lnSpc>
                <a:spcPct val="115000"/>
              </a:lnSpc>
              <a:spcBef>
                <a:spcPts val="0"/>
              </a:spcBef>
              <a:spcAft>
                <a:spcPts val="0"/>
              </a:spcAft>
              <a:buClr>
                <a:schemeClr val="dk1"/>
              </a:buClr>
              <a:buSzPts val="1200"/>
              <a:buFont typeface="Calibri"/>
              <a:buChar char="○"/>
            </a:pPr>
            <a:r>
              <a:rPr lang="es-us" i="1" dirty="0"/>
              <a:t>Involucrar a los niños en el proceso de la hora de comer se suma al elemento estructural participación.</a:t>
            </a:r>
            <a:endParaRPr i="1" dirty="0"/>
          </a:p>
          <a:p>
            <a:pPr marL="0" lvl="0" indent="0" algn="l" rtl="0">
              <a:lnSpc>
                <a:spcPct val="115000"/>
              </a:lnSpc>
              <a:spcBef>
                <a:spcPts val="0"/>
              </a:spcBef>
              <a:spcAft>
                <a:spcPts val="0"/>
              </a:spcAft>
              <a:buNone/>
            </a:pPr>
            <a:r>
              <a:rPr lang="es-us" i="1" dirty="0"/>
              <a:t>Participe en una conversación durante la hora de comer. Este es el elemento más importante de compartir juntos una comida en familia. Hablaremos más sobre la importancia de la conversación cuando analicemos los hábitos a la hora de comer, a continuación.  </a:t>
            </a:r>
            <a:endParaRPr i="1" dirty="0"/>
          </a:p>
        </p:txBody>
      </p:sp>
      <p:sp>
        <p:nvSpPr>
          <p:cNvPr id="414" name="Google Shape;414;gd8527b1616_17_6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rtlCol="0" anchor="b" anchorCtr="0">
            <a:noAutofit/>
          </a:bodyPr>
          <a:lstStyle/>
          <a:p>
            <a:pPr marL="0" lvl="0" indent="0" algn="r" rtl="0">
              <a:lnSpc>
                <a:spcPct val="100000"/>
              </a:lnSpc>
              <a:spcBef>
                <a:spcPts val="0"/>
              </a:spcBef>
              <a:spcAft>
                <a:spcPts val="0"/>
              </a:spcAft>
              <a:buSzPts val="1400"/>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g119bc1f0d3c_0_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3" name="Google Shape;423;g119bc1f0d3c_0_8:notes"/>
          <p:cNvSpPr txBox="1">
            <a:spLocks noGrp="1"/>
          </p:cNvSpPr>
          <p:nvPr>
            <p:ph type="body" idx="1"/>
          </p:nvPr>
        </p:nvSpPr>
        <p:spPr>
          <a:xfrm>
            <a:off x="685800" y="4400550"/>
            <a:ext cx="5486400" cy="3600600"/>
          </a:xfrm>
          <a:prstGeom prst="rect">
            <a:avLst/>
          </a:prstGeom>
          <a:noFill/>
          <a:ln>
            <a:noFill/>
          </a:ln>
        </p:spPr>
        <p:txBody>
          <a:bodyPr spcFirstLastPara="1" wrap="square" lIns="0" tIns="0" rIns="0" bIns="0" rtlCol="0" anchor="t" anchorCtr="0">
            <a:noAutofit/>
          </a:bodyPr>
          <a:lstStyle/>
          <a:p>
            <a:pPr marL="0" lvl="0" indent="0" algn="l" rtl="0">
              <a:lnSpc>
                <a:spcPct val="120000"/>
              </a:lnSpc>
              <a:spcBef>
                <a:spcPts val="0"/>
              </a:spcBef>
              <a:spcAft>
                <a:spcPts val="0"/>
              </a:spcAft>
              <a:buNone/>
            </a:pPr>
            <a:r>
              <a:rPr lang="es-us" i="1" dirty="0"/>
              <a:t>Cuando pensamos en compartir una comida con nuestra familia, queremos aprovechar al máximo ese tiempo de calidad juntos. Aquí hay algunos hábitos que ayudarán a que ese momento sea especial. </a:t>
            </a:r>
            <a:endParaRPr i="1" dirty="0"/>
          </a:p>
          <a:p>
            <a:pPr marL="457200" lvl="0" indent="-304800" algn="l" rtl="0">
              <a:lnSpc>
                <a:spcPct val="120000"/>
              </a:lnSpc>
              <a:spcBef>
                <a:spcPts val="600"/>
              </a:spcBef>
              <a:spcAft>
                <a:spcPts val="0"/>
              </a:spcAft>
              <a:buClr>
                <a:schemeClr val="dk1"/>
              </a:buClr>
              <a:buSzPts val="1200"/>
              <a:buFont typeface="Calibri"/>
              <a:buChar char="●"/>
            </a:pPr>
            <a:r>
              <a:rPr lang="es-us" b="1" i="1" dirty="0"/>
              <a:t>Recuerde sus preferencias alimentarias: </a:t>
            </a:r>
            <a:endParaRPr b="1" i="1" dirty="0"/>
          </a:p>
          <a:p>
            <a:pPr marL="914400" lvl="1" indent="-304800" algn="l" rtl="0">
              <a:lnSpc>
                <a:spcPct val="120000"/>
              </a:lnSpc>
              <a:spcBef>
                <a:spcPts val="0"/>
              </a:spcBef>
              <a:spcAft>
                <a:spcPts val="0"/>
              </a:spcAft>
              <a:buClr>
                <a:schemeClr val="dk1"/>
              </a:buClr>
              <a:buSzPts val="1200"/>
              <a:buFont typeface="Calibri"/>
              <a:buChar char="○"/>
            </a:pPr>
            <a:r>
              <a:rPr lang="es-us" b="1" dirty="0"/>
              <a:t>Nota para el capacitador:</a:t>
            </a:r>
            <a:r>
              <a:rPr lang="es-us" dirty="0"/>
              <a:t> esta es información transferida del Café de Nutrición infantil. Si ya ha realizado el Café de Nutrición infantil con este grupo, utilice su discreción como capacitador para resumir la información. </a:t>
            </a:r>
            <a:endParaRPr dirty="0"/>
          </a:p>
          <a:p>
            <a:pPr marL="914400" lvl="0" indent="0" algn="l" rtl="0">
              <a:lnSpc>
                <a:spcPct val="120000"/>
              </a:lnSpc>
              <a:spcBef>
                <a:spcPts val="0"/>
              </a:spcBef>
              <a:spcAft>
                <a:spcPts val="0"/>
              </a:spcAft>
              <a:buNone/>
            </a:pPr>
            <a:r>
              <a:rPr lang="es-us" i="1" dirty="0"/>
              <a:t>¡Los niños pueden tener sus propias preferencias de alimentos y a la hora de comer! Pueden negarse o mostrarse reacios a probar frutas, vegetales, otros alimentos nuevos o alimentos preparados de maneras nuevas. Para no desperdiciar comida, sirva alimentos que sepa que a los niños les agradarán y que comerán con mínima resistencia. A menudo llamamos a estos niños “quisquillosos con la comida”, pero las aversiones a ciertos alimentos, sabores y texturas son una parte normal del desarrollo infantil. Existen soluciones para ayudar a los niños a estar más dispuestos a explorar nuevos alimentos. </a:t>
            </a:r>
            <a:r>
              <a:rPr lang="es-us" b="1" i="1" dirty="0"/>
              <a:t>Nota importante: </a:t>
            </a:r>
            <a:r>
              <a:rPr lang="es-us" i="1" dirty="0"/>
              <a:t>no deberíamos etiquetar a los niños como quisquillosos con la comida (algunos niños, sin darse cuenta, intentarán estar a la altura de esta etiqueta), sino seguir alentándolos a probar alimentos nuevos y desconocidos. </a:t>
            </a:r>
            <a:endParaRPr i="1" dirty="0"/>
          </a:p>
          <a:p>
            <a:pPr marL="457200" lvl="0" indent="-304800" algn="l" rtl="0">
              <a:lnSpc>
                <a:spcPct val="115000"/>
              </a:lnSpc>
              <a:spcBef>
                <a:spcPts val="0"/>
              </a:spcBef>
              <a:spcAft>
                <a:spcPts val="0"/>
              </a:spcAft>
              <a:buClr>
                <a:schemeClr val="dk1"/>
              </a:buClr>
              <a:buSzPts val="1200"/>
              <a:buFont typeface="Calibri"/>
              <a:buChar char="●"/>
            </a:pPr>
            <a:r>
              <a:rPr lang="es-us" b="1" i="1" dirty="0">
                <a:highlight>
                  <a:srgbClr val="FFFFFF"/>
                </a:highlight>
              </a:rPr>
              <a:t>Dé el ejemplo probando alimentos nuevos.</a:t>
            </a:r>
            <a:r>
              <a:rPr lang="es-us" i="1" dirty="0">
                <a:highlight>
                  <a:srgbClr val="FFFFFF"/>
                </a:highlight>
              </a:rPr>
              <a:t> ¡Brinde detalles cuando describa la comida, cómo sabe y por qué le gusta! Cuente a su familia historias sobre la primera vez que probó algo y no le gustó, pero que ahora le gusta. Probar alimentos nuevamente ayuda a que nuestras papilas gustativas aprendan a gustar cosas diferentes.</a:t>
            </a:r>
            <a:endParaRPr i="1" dirty="0"/>
          </a:p>
          <a:p>
            <a:pPr marL="457200" lvl="0" indent="-304800" algn="l" rtl="0">
              <a:lnSpc>
                <a:spcPct val="115000"/>
              </a:lnSpc>
              <a:spcBef>
                <a:spcPts val="0"/>
              </a:spcBef>
              <a:spcAft>
                <a:spcPts val="0"/>
              </a:spcAft>
              <a:buClr>
                <a:schemeClr val="dk1"/>
              </a:buClr>
              <a:buSzPts val="1200"/>
              <a:buFont typeface="Calibri"/>
              <a:buChar char="●"/>
            </a:pPr>
            <a:r>
              <a:rPr lang="es-us" b="1" i="1" dirty="0"/>
              <a:t>Céntrese en la familia alrededor de la mesa</a:t>
            </a:r>
            <a:r>
              <a:rPr lang="es-us" i="1" dirty="0"/>
              <a:t>. Deje los teléfonos de lado. Apague las tabletas y televisores. Este es un buen momento para interactuar con su familia y fomentar el elemento estructural relaciones, compartiendo una comida con nuestra familia.</a:t>
            </a:r>
            <a:endParaRPr i="1" dirty="0"/>
          </a:p>
          <a:p>
            <a:pPr marL="457200" lvl="0" indent="-304800" algn="l" rtl="0">
              <a:lnSpc>
                <a:spcPct val="115000"/>
              </a:lnSpc>
              <a:spcBef>
                <a:spcPts val="0"/>
              </a:spcBef>
              <a:spcAft>
                <a:spcPts val="0"/>
              </a:spcAft>
              <a:buClr>
                <a:schemeClr val="dk1"/>
              </a:buClr>
              <a:buSzPts val="1200"/>
              <a:buFont typeface="Calibri"/>
              <a:buChar char="●"/>
            </a:pPr>
            <a:r>
              <a:rPr lang="es-us" b="1" i="1" dirty="0"/>
              <a:t>Comparta en la conversación</a:t>
            </a:r>
            <a:r>
              <a:rPr lang="es-us" i="1" dirty="0"/>
              <a:t>. “Las investigaciones sobre relaciones familiares sólidas han demostrado sistemáticamente que la buena comunicación familiar es una de las piedras angulares de una vida familiar saludable”</a:t>
            </a:r>
            <a:r>
              <a:rPr lang="es-us" i="1" dirty="0">
                <a:highlight>
                  <a:srgbClr val="FFFFFF"/>
                </a:highlight>
              </a:rPr>
              <a:t>.</a:t>
            </a:r>
            <a:r>
              <a:rPr lang="es-us" i="1" dirty="0"/>
              <a:t> </a:t>
            </a:r>
            <a:r>
              <a:rPr lang="es-us" sz="1050" i="1" dirty="0">
                <a:solidFill>
                  <a:srgbClr val="1A73E8"/>
                </a:solidFill>
                <a:uFill>
                  <a:noFill/>
                </a:uFill>
                <a:latin typeface="Roboto"/>
                <a:ea typeface="Roboto"/>
                <a:cs typeface="Roboto"/>
                <a:sym typeface="Roboto"/>
                <a:hlinkClick r:id="rId3">
                  <a:extLst>
                    <a:ext uri="{A12FA001-AC4F-418D-AE19-62706E023703}">
                      <ahyp:hlinkClr xmlns:ahyp="http://schemas.microsoft.com/office/drawing/2018/hyperlinkcolor" val="tx"/>
                    </a:ext>
                  </a:extLst>
                </a:hlinkClick>
              </a:rPr>
              <a:t>(</a:t>
            </a:r>
            <a:r>
              <a:rPr lang="es-us" sz="1050" i="1" dirty="0">
                <a:solidFill>
                  <a:srgbClr val="1A73E8"/>
                </a:solidFill>
                <a:uFill>
                  <a:noFill/>
                </a:uFill>
                <a:latin typeface="Roboto"/>
                <a:ea typeface="Roboto"/>
                <a:cs typeface="Roboto"/>
                <a:sym typeface="Roboto"/>
              </a:rPr>
              <a:t>fuente: </a:t>
            </a:r>
            <a:r>
              <a:rPr lang="es-us" i="1" u="sng" dirty="0"/>
              <a:t>https://www.ndsu.edu/agriculture/extension/publications/family-meal-times-issue-5-improving-family-communication-family-meals</a:t>
            </a:r>
            <a:r>
              <a:rPr lang="es-us" i="1" dirty="0"/>
              <a:t>) </a:t>
            </a:r>
            <a:endParaRPr i="1" dirty="0"/>
          </a:p>
          <a:p>
            <a:pPr marL="457200" lvl="0" indent="0" algn="l" rtl="0">
              <a:lnSpc>
                <a:spcPct val="115000"/>
              </a:lnSpc>
              <a:spcBef>
                <a:spcPts val="0"/>
              </a:spcBef>
              <a:spcAft>
                <a:spcPts val="0"/>
              </a:spcAft>
              <a:buNone/>
            </a:pPr>
            <a:r>
              <a:rPr lang="es-us" i="1" dirty="0"/>
              <a:t>Las conversaciones son la forma más rápida de reconectar. Cree vínculos contando historias de su día.  Hable sobre la comida que hay en su plato. Si las conversaciones son difíciles para su familia, o no está seguro de cómo iniciar la conversación, de vez en cuando mencione un tema para iniciar la conversación y permita que toda la familia tenga la oportunidad de hablar y compartir. Esto crea una experiencia positiva para cada persona alrededor de la mesa. Trate de evitar usar este tiempo para hablar sobre experiencias negativas (comportamientos que pudieron haber tenido en la escuela ese día o cosas con las que sabe que están luchando). Use este tiempo para centrarse en lo positivo y conectar entre sí.  Guarde las conversaciones difíciles para después de la escuela o después de la comida. Queremos que los niños QUIERAN venir a la mesa y que se sientan seguros allí. </a:t>
            </a:r>
            <a:endParaRPr i="1" dirty="0"/>
          </a:p>
          <a:p>
            <a:pPr marL="0" lvl="0" indent="0" algn="l" rtl="0">
              <a:lnSpc>
                <a:spcPct val="115000"/>
              </a:lnSpc>
              <a:spcBef>
                <a:spcPts val="0"/>
              </a:spcBef>
              <a:spcAft>
                <a:spcPts val="0"/>
              </a:spcAft>
              <a:buNone/>
            </a:pPr>
            <a:endParaRPr i="1" dirty="0"/>
          </a:p>
          <a:p>
            <a:pPr marL="0" lvl="0" indent="0" algn="l" rtl="0">
              <a:lnSpc>
                <a:spcPct val="115000"/>
              </a:lnSpc>
              <a:spcBef>
                <a:spcPts val="0"/>
              </a:spcBef>
              <a:spcAft>
                <a:spcPts val="0"/>
              </a:spcAft>
              <a:buNone/>
            </a:pPr>
            <a:r>
              <a:rPr lang="es-us" i="1" dirty="0"/>
              <a:t>Hablando de conversación, ¡preparemos el escenario para nuestras conversaciones en el Café que estamos a punto de tener!</a:t>
            </a:r>
            <a:endParaRPr i="1" dirty="0"/>
          </a:p>
        </p:txBody>
      </p:sp>
      <p:sp>
        <p:nvSpPr>
          <p:cNvPr id="424" name="Google Shape;424;g119bc1f0d3c_0_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rtlCol="0" anchor="b" anchorCtr="0">
            <a:noAutofit/>
          </a:bodyPr>
          <a:lstStyle/>
          <a:p>
            <a:pPr marL="0" lvl="0" indent="0" algn="r" rtl="0">
              <a:lnSpc>
                <a:spcPct val="100000"/>
              </a:lnSpc>
              <a:spcBef>
                <a:spcPts val="0"/>
              </a:spcBef>
              <a:spcAft>
                <a:spcPts val="0"/>
              </a:spcAft>
              <a:buSzPts val="1400"/>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g1070adddc47_0_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4" name="Google Shape;434;g1070adddc47_0_51:notes"/>
          <p:cNvSpPr txBox="1">
            <a:spLocks noGrp="1"/>
          </p:cNvSpPr>
          <p:nvPr>
            <p:ph type="body" idx="1"/>
          </p:nvPr>
        </p:nvSpPr>
        <p:spPr>
          <a:xfrm>
            <a:off x="685800" y="4400550"/>
            <a:ext cx="5486400" cy="3600600"/>
          </a:xfrm>
          <a:prstGeom prst="rect">
            <a:avLst/>
          </a:prstGeom>
          <a:noFill/>
          <a:ln>
            <a:noFill/>
          </a:ln>
        </p:spPr>
        <p:txBody>
          <a:bodyPr spcFirstLastPara="1" wrap="square" lIns="0" tIns="0" rIns="0" bIns="0" rtlCol="0" anchor="t" anchorCtr="0">
            <a:noAutofit/>
          </a:bodyPr>
          <a:lstStyle/>
          <a:p>
            <a:pPr marL="0" lvl="0" indent="0" algn="l" rtl="0">
              <a:spcBef>
                <a:spcPts val="0"/>
              </a:spcBef>
              <a:spcAft>
                <a:spcPts val="0"/>
              </a:spcAft>
              <a:buNone/>
            </a:pPr>
            <a:r>
              <a:rPr lang="es-us" i="1" dirty="0"/>
              <a:t>Antes de avanzar con la discusión, queremos asegurarnos de que estamos creando un espacio para un ambiente y una experiencia positivos para todos los participantes de hoy. Esto ayudará a preparar el escenario para nuestras conversaciones. </a:t>
            </a:r>
            <a:endParaRPr i="1" dirty="0"/>
          </a:p>
          <a:p>
            <a:pPr marL="0" lvl="0" indent="0" algn="l" rtl="0">
              <a:spcBef>
                <a:spcPts val="0"/>
              </a:spcBef>
              <a:spcAft>
                <a:spcPts val="0"/>
              </a:spcAft>
              <a:buNone/>
            </a:pPr>
            <a:endParaRPr i="1" dirty="0"/>
          </a:p>
          <a:p>
            <a:pPr marL="323850" lvl="0" indent="-323850" algn="l" rtl="0">
              <a:lnSpc>
                <a:spcPct val="125000"/>
              </a:lnSpc>
              <a:spcBef>
                <a:spcPts val="0"/>
              </a:spcBef>
              <a:spcAft>
                <a:spcPts val="0"/>
              </a:spcAft>
              <a:buClr>
                <a:schemeClr val="dk1"/>
              </a:buClr>
              <a:buSzPts val="1200"/>
              <a:buFont typeface="Calibri"/>
              <a:buChar char="●"/>
            </a:pPr>
            <a:r>
              <a:rPr lang="es-us" i="1" dirty="0"/>
              <a:t>Escucha activa: escuchar verdaderamente a todos compartiendo y estando presentes</a:t>
            </a:r>
            <a:endParaRPr i="1" dirty="0"/>
          </a:p>
          <a:p>
            <a:pPr marL="323850" lvl="0" indent="-323850" algn="l" rtl="0">
              <a:lnSpc>
                <a:spcPct val="125000"/>
              </a:lnSpc>
              <a:spcBef>
                <a:spcPts val="0"/>
              </a:spcBef>
              <a:spcAft>
                <a:spcPts val="0"/>
              </a:spcAft>
              <a:buClr>
                <a:schemeClr val="dk1"/>
              </a:buClr>
              <a:buSzPts val="1200"/>
              <a:buFont typeface="Calibri"/>
              <a:buChar char="●"/>
            </a:pPr>
            <a:r>
              <a:rPr lang="es-us" i="1" dirty="0"/>
              <a:t>Zona libre de juicio/lugar seguro: esta es una zona libre de juicios para ayudar a crear un lugar seguro.</a:t>
            </a:r>
            <a:endParaRPr i="1" dirty="0"/>
          </a:p>
          <a:p>
            <a:pPr marL="323850" lvl="0" indent="-323850" algn="l" rtl="0">
              <a:lnSpc>
                <a:spcPct val="125000"/>
              </a:lnSpc>
              <a:spcBef>
                <a:spcPts val="0"/>
              </a:spcBef>
              <a:spcAft>
                <a:spcPts val="0"/>
              </a:spcAft>
              <a:buClr>
                <a:schemeClr val="dk1"/>
              </a:buClr>
              <a:buSzPts val="1200"/>
              <a:buFont typeface="Calibri"/>
              <a:buChar char="●"/>
            </a:pPr>
            <a:r>
              <a:rPr lang="es-us" i="1" dirty="0"/>
              <a:t>Confidencialidad: ¡Lo que pasa en el Café, queda en el Café! </a:t>
            </a:r>
            <a:endParaRPr i="1" dirty="0"/>
          </a:p>
          <a:p>
            <a:pPr marL="323850" lvl="0" indent="-323850" algn="l" rtl="0">
              <a:lnSpc>
                <a:spcPct val="125000"/>
              </a:lnSpc>
              <a:spcBef>
                <a:spcPts val="0"/>
              </a:spcBef>
              <a:spcAft>
                <a:spcPts val="0"/>
              </a:spcAft>
              <a:buClr>
                <a:schemeClr val="dk1"/>
              </a:buClr>
              <a:buSzPts val="1200"/>
              <a:buFont typeface="Calibri"/>
              <a:buChar char="●"/>
            </a:pPr>
            <a:r>
              <a:rPr lang="es-us" i="1" dirty="0"/>
              <a:t>¡Todas las respuestas son bienvenidas! Alentamos a todos a ser abiertos a la hora de compartir sus pensamientos y experiencias. ¡Eso es lo que hace que un Café sea tan especial!</a:t>
            </a:r>
            <a:endParaRPr i="1" dirty="0"/>
          </a:p>
          <a:p>
            <a:pPr marL="0" lvl="0" indent="0" algn="l" rtl="0">
              <a:spcBef>
                <a:spcPts val="0"/>
              </a:spcBef>
              <a:spcAft>
                <a:spcPts val="0"/>
              </a:spcAft>
              <a:buClr>
                <a:schemeClr val="dk1"/>
              </a:buClr>
              <a:buSzPts val="1400"/>
              <a:buFont typeface="Arial"/>
              <a:buNone/>
            </a:pPr>
            <a:endParaRPr dirty="0">
              <a:latin typeface="Arial"/>
              <a:ea typeface="Arial"/>
              <a:cs typeface="Arial"/>
              <a:sym typeface="Arial"/>
            </a:endParaRPr>
          </a:p>
          <a:p>
            <a:pPr marL="0" lvl="0" indent="0" algn="l" rtl="0">
              <a:spcBef>
                <a:spcPts val="0"/>
              </a:spcBef>
              <a:spcAft>
                <a:spcPts val="0"/>
              </a:spcAft>
              <a:buClr>
                <a:schemeClr val="dk1"/>
              </a:buClr>
              <a:buSzPts val="1400"/>
              <a:buFont typeface="Arial"/>
              <a:buNone/>
            </a:pPr>
            <a:r>
              <a:rPr lang="es-us" i="1" dirty="0"/>
              <a:t>¿Tiene alguna pregunta? Muy bien, entremos en las preguntas del Café. </a:t>
            </a:r>
            <a:endParaRPr i="1" dirty="0"/>
          </a:p>
          <a:p>
            <a:pPr marL="0" lvl="0" indent="0" algn="l" rtl="0">
              <a:lnSpc>
                <a:spcPct val="100000"/>
              </a:lnSpc>
              <a:spcBef>
                <a:spcPts val="0"/>
              </a:spcBef>
              <a:spcAft>
                <a:spcPts val="0"/>
              </a:spcAft>
              <a:buSzPts val="1400"/>
              <a:buNone/>
            </a:pPr>
            <a:endParaRPr dirty="0">
              <a:latin typeface="Arial"/>
              <a:ea typeface="Arial"/>
              <a:cs typeface="Arial"/>
              <a:sym typeface="Arial"/>
            </a:endParaRPr>
          </a:p>
          <a:p>
            <a:pPr marL="0" lvl="0" indent="0" algn="l" rtl="0">
              <a:lnSpc>
                <a:spcPct val="100000"/>
              </a:lnSpc>
              <a:spcBef>
                <a:spcPts val="0"/>
              </a:spcBef>
              <a:spcAft>
                <a:spcPts val="0"/>
              </a:spcAft>
              <a:buSzPts val="1400"/>
              <a:buNone/>
            </a:pPr>
            <a:endParaRPr dirty="0">
              <a:latin typeface="Arial"/>
              <a:ea typeface="Arial"/>
              <a:cs typeface="Arial"/>
              <a:sym typeface="Arial"/>
            </a:endParaRPr>
          </a:p>
        </p:txBody>
      </p:sp>
      <p:sp>
        <p:nvSpPr>
          <p:cNvPr id="435" name="Google Shape;435;g1070adddc47_0_5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rtlCol="0" anchor="b" anchorCtr="0">
            <a:noAutofit/>
          </a:bodyPr>
          <a:lstStyle/>
          <a:p>
            <a:pPr marL="0" lvl="0" indent="0" algn="r" rtl="0">
              <a:lnSpc>
                <a:spcPct val="100000"/>
              </a:lnSpc>
              <a:spcBef>
                <a:spcPts val="0"/>
              </a:spcBef>
              <a:spcAft>
                <a:spcPts val="0"/>
              </a:spcAft>
              <a:buSzPts val="1400"/>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gd8527b1616_9_17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5" name="Google Shape;445;gd8527b1616_9_173:notes"/>
          <p:cNvSpPr txBox="1">
            <a:spLocks noGrp="1"/>
          </p:cNvSpPr>
          <p:nvPr>
            <p:ph type="body" idx="1"/>
          </p:nvPr>
        </p:nvSpPr>
        <p:spPr>
          <a:xfrm>
            <a:off x="685800" y="4400550"/>
            <a:ext cx="5486400" cy="3600600"/>
          </a:xfrm>
          <a:prstGeom prst="rect">
            <a:avLst/>
          </a:prstGeom>
          <a:noFill/>
          <a:ln>
            <a:noFill/>
          </a:ln>
        </p:spPr>
        <p:txBody>
          <a:bodyPr spcFirstLastPara="1" wrap="square" lIns="0" tIns="0" rIns="0" bIns="0" rtlCol="0" anchor="t" anchorCtr="0">
            <a:noAutofit/>
          </a:bodyPr>
          <a:lstStyle/>
          <a:p>
            <a:pPr marL="0" lvl="0" indent="0" algn="l" rtl="0">
              <a:spcBef>
                <a:spcPts val="0"/>
              </a:spcBef>
              <a:spcAft>
                <a:spcPts val="0"/>
              </a:spcAft>
              <a:buClr>
                <a:schemeClr val="dk1"/>
              </a:buClr>
              <a:buSzPts val="1400"/>
              <a:buFont typeface="Arial"/>
              <a:buNone/>
            </a:pPr>
            <a:r>
              <a:rPr lang="es-us" b="1" dirty="0"/>
              <a:t>Nota para el capacitador:</a:t>
            </a:r>
            <a:r>
              <a:rPr lang="es-us" dirty="0"/>
              <a:t> según el número de participantes, divídalos en grupos de hasta cinco personas. Se utilizarán salas de descanso para cada una de las preguntas del Café. El debate en grupos pequeños deben durar entre ocho y diez minutos.  </a:t>
            </a:r>
            <a:endParaRPr dirty="0"/>
          </a:p>
          <a:p>
            <a:pPr marL="0" lvl="0" indent="0" algn="l" rtl="0">
              <a:spcBef>
                <a:spcPts val="0"/>
              </a:spcBef>
              <a:spcAft>
                <a:spcPts val="0"/>
              </a:spcAft>
              <a:buClr>
                <a:schemeClr val="dk1"/>
              </a:buClr>
              <a:buSzPts val="1400"/>
              <a:buFont typeface="Arial"/>
              <a:buNone/>
            </a:pPr>
            <a:endParaRPr dirty="0"/>
          </a:p>
          <a:p>
            <a:pPr marL="0" lvl="0" indent="0" algn="l" rtl="0">
              <a:spcBef>
                <a:spcPts val="0"/>
              </a:spcBef>
              <a:spcAft>
                <a:spcPts val="0"/>
              </a:spcAft>
              <a:buClr>
                <a:schemeClr val="dk1"/>
              </a:buClr>
              <a:buSzPts val="1400"/>
              <a:buFont typeface="Arial"/>
              <a:buNone/>
            </a:pPr>
            <a:r>
              <a:rPr lang="es-us" dirty="0"/>
              <a:t>Si el Café se hace de manera presencial, consulte el conjunto de herramientas de Cafés familiares </a:t>
            </a:r>
            <a:r>
              <a:rPr lang="es-us" dirty="0" err="1"/>
              <a:t>Better</a:t>
            </a:r>
            <a:r>
              <a:rPr lang="es-us" dirty="0"/>
              <a:t> </a:t>
            </a:r>
            <a:r>
              <a:rPr lang="es-us" dirty="0" err="1"/>
              <a:t>Together</a:t>
            </a:r>
            <a:r>
              <a:rPr lang="es-us" dirty="0"/>
              <a:t> para obtener instrucciones de facilitación.</a:t>
            </a:r>
            <a:endParaRPr dirty="0"/>
          </a:p>
          <a:p>
            <a:pPr marL="0" lvl="0" indent="0" algn="l" rtl="0">
              <a:spcBef>
                <a:spcPts val="0"/>
              </a:spcBef>
              <a:spcAft>
                <a:spcPts val="0"/>
              </a:spcAft>
              <a:buClr>
                <a:schemeClr val="dk1"/>
              </a:buClr>
              <a:buSzPts val="1400"/>
              <a:buFont typeface="Arial"/>
              <a:buNone/>
            </a:pPr>
            <a:endParaRPr dirty="0"/>
          </a:p>
          <a:p>
            <a:pPr marL="0" lvl="0" indent="0" algn="l" rtl="0">
              <a:spcBef>
                <a:spcPts val="0"/>
              </a:spcBef>
              <a:spcAft>
                <a:spcPts val="0"/>
              </a:spcAft>
              <a:buClr>
                <a:schemeClr val="dk1"/>
              </a:buClr>
              <a:buSzPts val="1400"/>
              <a:buFont typeface="Arial"/>
              <a:buNone/>
            </a:pPr>
            <a:r>
              <a:rPr lang="es-us" dirty="0"/>
              <a:t>En este momento, explique brevemente a los participantes cómo funciona la parte del Café. </a:t>
            </a:r>
            <a:endParaRPr dirty="0"/>
          </a:p>
          <a:p>
            <a:pPr marL="0" lvl="0" indent="0" algn="l" rtl="0">
              <a:spcBef>
                <a:spcPts val="0"/>
              </a:spcBef>
              <a:spcAft>
                <a:spcPts val="0"/>
              </a:spcAft>
              <a:buClr>
                <a:schemeClr val="dk1"/>
              </a:buClr>
              <a:buSzPts val="1400"/>
              <a:buFont typeface="Arial"/>
              <a:buNone/>
            </a:pPr>
            <a:r>
              <a:rPr lang="es-us" dirty="0" err="1"/>
              <a:t>Guión</a:t>
            </a:r>
            <a:r>
              <a:rPr lang="es-us" dirty="0"/>
              <a:t> de muestra (variará según varios factores: en persona/virtual, grupo grande/grupo pequeño, etc.):</a:t>
            </a:r>
            <a:endParaRPr dirty="0"/>
          </a:p>
          <a:p>
            <a:pPr marL="0" lvl="0" indent="0" algn="l" rtl="0">
              <a:spcBef>
                <a:spcPts val="0"/>
              </a:spcBef>
              <a:spcAft>
                <a:spcPts val="0"/>
              </a:spcAft>
              <a:buClr>
                <a:schemeClr val="dk1"/>
              </a:buClr>
              <a:buSzPts val="1400"/>
              <a:buFont typeface="Arial"/>
              <a:buNone/>
            </a:pPr>
            <a:r>
              <a:rPr lang="es-us" i="1" dirty="0"/>
              <a:t>Vamos a pasar a las preguntas del Café. Durante este tiempo, tendrá unos ocho minutos con su grupo para analizar cada pregunta. Esta es una oportunidad para conectarse y colaborar entre todos. Después de cada pregunta del Café, nos reuniremos nuevamente para debatir con todo el grupo.  </a:t>
            </a:r>
            <a:endParaRPr dirty="0"/>
          </a:p>
          <a:p>
            <a:pPr marL="0" lvl="0" indent="0" algn="l" rtl="0">
              <a:spcBef>
                <a:spcPts val="0"/>
              </a:spcBef>
              <a:spcAft>
                <a:spcPts val="0"/>
              </a:spcAft>
              <a:buClr>
                <a:schemeClr val="dk1"/>
              </a:buClr>
              <a:buSzPts val="1400"/>
              <a:buFont typeface="Arial"/>
              <a:buNone/>
            </a:pPr>
            <a:endParaRPr b="1" dirty="0"/>
          </a:p>
          <a:p>
            <a:pPr marL="0" lvl="0" indent="0" algn="l" rtl="0">
              <a:spcBef>
                <a:spcPts val="0"/>
              </a:spcBef>
              <a:spcAft>
                <a:spcPts val="0"/>
              </a:spcAft>
              <a:buClr>
                <a:schemeClr val="dk1"/>
              </a:buClr>
              <a:buSzPts val="1400"/>
              <a:buFont typeface="Arial"/>
              <a:buNone/>
            </a:pPr>
            <a:endParaRPr b="1" dirty="0"/>
          </a:p>
        </p:txBody>
      </p:sp>
      <p:sp>
        <p:nvSpPr>
          <p:cNvPr id="446" name="Google Shape;446;gd8527b1616_9_17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rtlCol="0" anchor="b" anchorCtr="0">
            <a:noAutofit/>
          </a:bodyPr>
          <a:lstStyle/>
          <a:p>
            <a:pPr marL="0" lvl="0" indent="0" algn="r" rtl="0">
              <a:lnSpc>
                <a:spcPct val="100000"/>
              </a:lnSpc>
              <a:spcBef>
                <a:spcPts val="0"/>
              </a:spcBef>
              <a:spcAft>
                <a:spcPts val="0"/>
              </a:spcAft>
              <a:buSzPts val="1400"/>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gd8527b1616_9_260:notes"/>
          <p:cNvSpPr>
            <a:spLocks noGrp="1" noRot="1" noChangeAspect="1"/>
          </p:cNvSpPr>
          <p:nvPr>
            <p:ph type="sldImg" idx="2"/>
          </p:nvPr>
        </p:nvSpPr>
        <p:spPr>
          <a:xfrm>
            <a:off x="687139" y="1143000"/>
            <a:ext cx="5483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6" name="Google Shape;456;gd8527b1616_9_260:notes"/>
          <p:cNvSpPr txBox="1">
            <a:spLocks noGrp="1"/>
          </p:cNvSpPr>
          <p:nvPr>
            <p:ph type="body" idx="1"/>
          </p:nvPr>
        </p:nvSpPr>
        <p:spPr>
          <a:xfrm>
            <a:off x="685800" y="4400550"/>
            <a:ext cx="5486400" cy="3600600"/>
          </a:xfrm>
          <a:prstGeom prst="rect">
            <a:avLst/>
          </a:prstGeom>
          <a:noFill/>
          <a:ln>
            <a:noFill/>
          </a:ln>
        </p:spPr>
        <p:txBody>
          <a:bodyPr spcFirstLastPara="1" wrap="square" lIns="0" tIns="0" rIns="0" bIns="0" rtlCol="0" anchor="t" anchorCtr="0">
            <a:noAutofit/>
          </a:bodyPr>
          <a:lstStyle/>
          <a:p>
            <a:pPr marL="0" lvl="0" indent="0" algn="l" rtl="0">
              <a:lnSpc>
                <a:spcPct val="115000"/>
              </a:lnSpc>
              <a:spcBef>
                <a:spcPts val="0"/>
              </a:spcBef>
              <a:spcAft>
                <a:spcPts val="0"/>
              </a:spcAft>
              <a:buClr>
                <a:schemeClr val="dk1"/>
              </a:buClr>
              <a:buSzPts val="1100"/>
              <a:buFont typeface="Arial"/>
              <a:buNone/>
            </a:pPr>
            <a:r>
              <a:rPr lang="es-us" b="1" i="1"/>
              <a:t>Pregunta 1:</a:t>
            </a:r>
            <a:r>
              <a:rPr lang="es-us" i="1"/>
              <a:t> ¿Qué es algo que su familia hace o ha hecho en el pasado para crear una experiencia positiva a la hora de comer? Ejemplos: la comida que se ofrece, la presentación de nuevos alimentos, alentar prácticas a la hora de comer, etc.</a:t>
            </a:r>
            <a:endParaRPr i="1"/>
          </a:p>
        </p:txBody>
      </p:sp>
      <p:sp>
        <p:nvSpPr>
          <p:cNvPr id="457" name="Google Shape;457;gd8527b1616_9_26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rtlCol="0" anchor="b" anchorCtr="0">
            <a:noAutofit/>
          </a:bodyPr>
          <a:lstStyle/>
          <a:p>
            <a:pPr marL="0" lvl="0" indent="0" algn="r" rtl="0">
              <a:lnSpc>
                <a:spcPct val="100000"/>
              </a:lnSpc>
              <a:spcBef>
                <a:spcPts val="0"/>
              </a:spcBef>
              <a:spcAft>
                <a:spcPts val="0"/>
              </a:spcAft>
              <a:buSzPts val="1400"/>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Google Shape;465;gd8527b1616_9_36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6" name="Google Shape;466;gd8527b1616_9_365:notes"/>
          <p:cNvSpPr txBox="1">
            <a:spLocks noGrp="1"/>
          </p:cNvSpPr>
          <p:nvPr>
            <p:ph type="body" idx="1"/>
          </p:nvPr>
        </p:nvSpPr>
        <p:spPr>
          <a:xfrm>
            <a:off x="685800" y="4400550"/>
            <a:ext cx="5486400" cy="3600600"/>
          </a:xfrm>
          <a:prstGeom prst="rect">
            <a:avLst/>
          </a:prstGeom>
          <a:noFill/>
          <a:ln>
            <a:noFill/>
          </a:ln>
        </p:spPr>
        <p:txBody>
          <a:bodyPr spcFirstLastPara="1" wrap="square" lIns="0" tIns="0" rIns="0" bIns="0" rtlCol="0" anchor="t" anchorCtr="0">
            <a:noAutofit/>
          </a:bodyPr>
          <a:lstStyle/>
          <a:p>
            <a:pPr marL="0" lvl="0" indent="0" algn="l" rtl="0">
              <a:lnSpc>
                <a:spcPct val="115000"/>
              </a:lnSpc>
              <a:spcBef>
                <a:spcPts val="0"/>
              </a:spcBef>
              <a:spcAft>
                <a:spcPts val="0"/>
              </a:spcAft>
              <a:buClr>
                <a:schemeClr val="dk1"/>
              </a:buClr>
              <a:buSzPts val="1100"/>
              <a:buFont typeface="Arial"/>
              <a:buNone/>
            </a:pPr>
            <a:r>
              <a:rPr lang="es-us" b="1" i="1" dirty="0"/>
              <a:t>Pregunta 2:</a:t>
            </a:r>
            <a:r>
              <a:rPr lang="es-us" i="1" dirty="0"/>
              <a:t> ¿Cuáles son algunos temas positivos para iniciar una conversación que ha utilizado antes o le gustaría probar durante la hora de comer con su familia?</a:t>
            </a:r>
            <a:endParaRPr i="1" dirty="0"/>
          </a:p>
          <a:p>
            <a:pPr marL="0" lvl="0" indent="0" algn="l" rtl="0">
              <a:lnSpc>
                <a:spcPct val="115000"/>
              </a:lnSpc>
              <a:spcBef>
                <a:spcPts val="0"/>
              </a:spcBef>
              <a:spcAft>
                <a:spcPts val="0"/>
              </a:spcAft>
              <a:buClr>
                <a:schemeClr val="dk1"/>
              </a:buClr>
              <a:buSzPts val="1100"/>
              <a:buFont typeface="Arial"/>
              <a:buNone/>
            </a:pPr>
            <a:endParaRPr i="1" dirty="0"/>
          </a:p>
          <a:p>
            <a:pPr marL="0" lvl="0" indent="0" algn="l" rtl="0">
              <a:lnSpc>
                <a:spcPct val="115000"/>
              </a:lnSpc>
              <a:spcBef>
                <a:spcPts val="0"/>
              </a:spcBef>
              <a:spcAft>
                <a:spcPts val="0"/>
              </a:spcAft>
              <a:buClr>
                <a:schemeClr val="dk1"/>
              </a:buClr>
              <a:buSzPts val="1100"/>
              <a:buFont typeface="Arial"/>
              <a:buNone/>
            </a:pPr>
            <a:r>
              <a:rPr lang="es-us" i="1" dirty="0"/>
              <a:t>Nuestra pregunta para romper el hielo en este Café fue un ejemplo de cómo iniciar una conversación con su familia. “Piense en su mejor día de la última semana. ¿Qué hizo que eso fuera así?” Algunas otras ideas pueden incluir: ¿qué es algo que te hizo sonreír hoy? ¿De qué manera ayudaste a otra persona hoy? ¿Cuál ha sido el día más feliz de tu vida hasta ahora (y por qué)? </a:t>
            </a:r>
            <a:endParaRPr i="1" dirty="0"/>
          </a:p>
          <a:p>
            <a:pPr marL="0" lvl="0" indent="0" algn="l" rtl="0">
              <a:lnSpc>
                <a:spcPct val="115000"/>
              </a:lnSpc>
              <a:spcBef>
                <a:spcPts val="0"/>
              </a:spcBef>
              <a:spcAft>
                <a:spcPts val="0"/>
              </a:spcAft>
              <a:buClr>
                <a:schemeClr val="dk1"/>
              </a:buClr>
              <a:buSzPts val="1100"/>
              <a:buFont typeface="Arial"/>
              <a:buNone/>
            </a:pPr>
            <a:endParaRPr i="1" dirty="0"/>
          </a:p>
          <a:p>
            <a:pPr marL="0" lvl="0" indent="0" algn="l" rtl="0">
              <a:lnSpc>
                <a:spcPct val="115000"/>
              </a:lnSpc>
              <a:spcBef>
                <a:spcPts val="0"/>
              </a:spcBef>
              <a:spcAft>
                <a:spcPts val="0"/>
              </a:spcAft>
              <a:buClr>
                <a:schemeClr val="dk1"/>
              </a:buClr>
              <a:buSzPts val="1100"/>
              <a:buFont typeface="Arial"/>
              <a:buNone/>
            </a:pPr>
            <a:r>
              <a:rPr lang="es-us" b="1" dirty="0"/>
              <a:t>Nota para el capacitador: </a:t>
            </a:r>
            <a:r>
              <a:rPr lang="es-us" dirty="0"/>
              <a:t>en los materiales hay un enlace a temas para comenzar conversaciones en </a:t>
            </a:r>
            <a:r>
              <a:rPr lang="es-us" u="sng" dirty="0" err="1">
                <a:solidFill>
                  <a:schemeClr val="hlink"/>
                </a:solidFill>
                <a:hlinkClick r:id="rId3"/>
              </a:rPr>
              <a:t>The</a:t>
            </a:r>
            <a:r>
              <a:rPr lang="es-us" u="sng" dirty="0">
                <a:solidFill>
                  <a:schemeClr val="hlink"/>
                </a:solidFill>
                <a:hlinkClick r:id="rId3"/>
              </a:rPr>
              <a:t> </a:t>
            </a:r>
            <a:r>
              <a:rPr lang="es-us" u="sng" dirty="0" err="1">
                <a:solidFill>
                  <a:schemeClr val="hlink"/>
                </a:solidFill>
                <a:hlinkClick r:id="rId3"/>
              </a:rPr>
              <a:t>Family</a:t>
            </a:r>
            <a:r>
              <a:rPr lang="es-us" u="sng" dirty="0">
                <a:solidFill>
                  <a:schemeClr val="hlink"/>
                </a:solidFill>
                <a:hlinkClick r:id="rId3"/>
              </a:rPr>
              <a:t> </a:t>
            </a:r>
            <a:r>
              <a:rPr lang="es-us" u="sng" dirty="0" err="1">
                <a:solidFill>
                  <a:schemeClr val="hlink"/>
                </a:solidFill>
                <a:hlinkClick r:id="rId3"/>
              </a:rPr>
              <a:t>Dinner</a:t>
            </a:r>
            <a:r>
              <a:rPr lang="es-us" u="sng" dirty="0">
                <a:solidFill>
                  <a:schemeClr val="hlink"/>
                </a:solidFill>
                <a:hlinkClick r:id="rId3"/>
              </a:rPr>
              <a:t> Project</a:t>
            </a:r>
            <a:r>
              <a:rPr lang="es-us" dirty="0"/>
              <a:t>. Es un gran recurso para mencionar al reflexionar sobre esta pregunta.  </a:t>
            </a:r>
            <a:endParaRPr i="1" dirty="0"/>
          </a:p>
          <a:p>
            <a:pPr marL="0" lvl="0" indent="0" algn="l" rtl="0">
              <a:lnSpc>
                <a:spcPct val="115000"/>
              </a:lnSpc>
              <a:spcBef>
                <a:spcPts val="0"/>
              </a:spcBef>
              <a:spcAft>
                <a:spcPts val="0"/>
              </a:spcAft>
              <a:buClr>
                <a:schemeClr val="dk1"/>
              </a:buClr>
              <a:buSzPts val="1100"/>
              <a:buFont typeface="Arial"/>
              <a:buNone/>
            </a:pPr>
            <a:endParaRPr i="1" dirty="0"/>
          </a:p>
        </p:txBody>
      </p:sp>
      <p:sp>
        <p:nvSpPr>
          <p:cNvPr id="467" name="Google Shape;467;gd8527b1616_9_36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rtlCol="0" anchor="b" anchorCtr="0">
            <a:noAutofit/>
          </a:bodyPr>
          <a:lstStyle/>
          <a:p>
            <a:pPr marL="0" lvl="0" indent="0" algn="r" rtl="0">
              <a:lnSpc>
                <a:spcPct val="100000"/>
              </a:lnSpc>
              <a:spcBef>
                <a:spcPts val="0"/>
              </a:spcBef>
              <a:spcAft>
                <a:spcPts val="0"/>
              </a:spcAft>
              <a:buSzPts val="1400"/>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cd68bf6984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9" name="Google Shape;259;gcd68bf6984_0_0:notes"/>
          <p:cNvSpPr txBox="1">
            <a:spLocks noGrp="1"/>
          </p:cNvSpPr>
          <p:nvPr>
            <p:ph type="body" idx="1"/>
          </p:nvPr>
        </p:nvSpPr>
        <p:spPr>
          <a:xfrm>
            <a:off x="685800" y="4400550"/>
            <a:ext cx="5486400" cy="3600600"/>
          </a:xfrm>
          <a:prstGeom prst="rect">
            <a:avLst/>
          </a:prstGeom>
          <a:noFill/>
          <a:ln>
            <a:noFill/>
          </a:ln>
        </p:spPr>
        <p:txBody>
          <a:bodyPr spcFirstLastPara="1" wrap="square" lIns="0" tIns="0" rIns="0" bIns="0" rtlCol="0" anchor="t" anchorCtr="0">
            <a:noAutofit/>
          </a:bodyPr>
          <a:lstStyle/>
          <a:p>
            <a:pPr marL="0" lvl="0" indent="0" algn="l" rtl="0">
              <a:spcBef>
                <a:spcPts val="0"/>
              </a:spcBef>
              <a:spcAft>
                <a:spcPts val="0"/>
              </a:spcAft>
              <a:buClr>
                <a:schemeClr val="dk1"/>
              </a:buClr>
              <a:buSzPts val="1400"/>
              <a:buFont typeface="Arial"/>
              <a:buNone/>
            </a:pPr>
            <a:r>
              <a:rPr lang="es-us" b="1"/>
              <a:t>Nota para el capacitador: </a:t>
            </a:r>
            <a:r>
              <a:rPr lang="es-us"/>
              <a:t>omita esta diapositiva si es el anfitrión del Café en persona.</a:t>
            </a:r>
            <a:endParaRPr/>
          </a:p>
        </p:txBody>
      </p:sp>
      <p:sp>
        <p:nvSpPr>
          <p:cNvPr id="260" name="Google Shape;260;gcd68bf6984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rtlCol="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Google Shape;475;gd8527b1616_9_27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6" name="Google Shape;476;gd8527b1616_9_279:notes"/>
          <p:cNvSpPr txBox="1">
            <a:spLocks noGrp="1"/>
          </p:cNvSpPr>
          <p:nvPr>
            <p:ph type="body" idx="1"/>
          </p:nvPr>
        </p:nvSpPr>
        <p:spPr>
          <a:xfrm>
            <a:off x="685800" y="4400550"/>
            <a:ext cx="5486400" cy="3600600"/>
          </a:xfrm>
          <a:prstGeom prst="rect">
            <a:avLst/>
          </a:prstGeom>
          <a:noFill/>
          <a:ln>
            <a:noFill/>
          </a:ln>
        </p:spPr>
        <p:txBody>
          <a:bodyPr spcFirstLastPara="1" wrap="square" lIns="0" tIns="0" rIns="0" bIns="0" rtlCol="0" anchor="t" anchorCtr="0">
            <a:noAutofit/>
          </a:bodyPr>
          <a:lstStyle/>
          <a:p>
            <a:pPr marL="0" lvl="0" indent="0" algn="l" rtl="0">
              <a:lnSpc>
                <a:spcPct val="115000"/>
              </a:lnSpc>
              <a:spcBef>
                <a:spcPts val="0"/>
              </a:spcBef>
              <a:spcAft>
                <a:spcPts val="0"/>
              </a:spcAft>
              <a:buClr>
                <a:schemeClr val="dk1"/>
              </a:buClr>
              <a:buSzPts val="1100"/>
              <a:buFont typeface="Arial"/>
              <a:buNone/>
            </a:pPr>
            <a:r>
              <a:rPr lang="es-us" b="1" i="1"/>
              <a:t>Pregunta 3:</a:t>
            </a:r>
            <a:r>
              <a:rPr lang="es-us" i="1"/>
              <a:t> ¿Cuáles son algunas formas creativas en las que podría incluir a sus hijos en la planificación y experiencia de la hora de comer? </a:t>
            </a:r>
            <a:endParaRPr i="1"/>
          </a:p>
          <a:p>
            <a:pPr marL="0" lvl="0" indent="0" algn="l" rtl="0">
              <a:lnSpc>
                <a:spcPct val="115000"/>
              </a:lnSpc>
              <a:spcBef>
                <a:spcPts val="0"/>
              </a:spcBef>
              <a:spcAft>
                <a:spcPts val="0"/>
              </a:spcAft>
              <a:buClr>
                <a:schemeClr val="dk1"/>
              </a:buClr>
              <a:buSzPts val="1100"/>
              <a:buFont typeface="Arial"/>
              <a:buNone/>
            </a:pPr>
            <a:endParaRPr i="1"/>
          </a:p>
          <a:p>
            <a:pPr marL="0" lvl="0" indent="0" algn="l" rtl="0">
              <a:lnSpc>
                <a:spcPct val="115000"/>
              </a:lnSpc>
              <a:spcBef>
                <a:spcPts val="0"/>
              </a:spcBef>
              <a:spcAft>
                <a:spcPts val="0"/>
              </a:spcAft>
              <a:buClr>
                <a:schemeClr val="dk1"/>
              </a:buClr>
              <a:buSzPts val="1100"/>
              <a:buFont typeface="Arial"/>
              <a:buNone/>
            </a:pPr>
            <a:r>
              <a:rPr lang="es-us" i="1"/>
              <a:t>Comentamos formas de involucrar a los niños en la planificación y experiencia de la hora de comer. ¿Escuchó alguno que le interese o hay otras formas? </a:t>
            </a:r>
            <a:endParaRPr i="1"/>
          </a:p>
          <a:p>
            <a:pPr marL="0" lvl="0" indent="0" algn="l" rtl="0">
              <a:lnSpc>
                <a:spcPct val="100000"/>
              </a:lnSpc>
              <a:spcBef>
                <a:spcPts val="0"/>
              </a:spcBef>
              <a:spcAft>
                <a:spcPts val="0"/>
              </a:spcAft>
              <a:buSzPts val="1400"/>
              <a:buNone/>
            </a:pPr>
            <a:endParaRPr>
              <a:latin typeface="Arial"/>
              <a:ea typeface="Arial"/>
              <a:cs typeface="Arial"/>
              <a:sym typeface="Arial"/>
            </a:endParaRPr>
          </a:p>
        </p:txBody>
      </p:sp>
      <p:sp>
        <p:nvSpPr>
          <p:cNvPr id="477" name="Google Shape;477;gd8527b1616_9_27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rtlCol="0" anchor="b" anchorCtr="0">
            <a:noAutofit/>
          </a:bodyPr>
          <a:lstStyle/>
          <a:p>
            <a:pPr marL="0" lvl="0" indent="0" algn="r" rtl="0">
              <a:lnSpc>
                <a:spcPct val="100000"/>
              </a:lnSpc>
              <a:spcBef>
                <a:spcPts val="0"/>
              </a:spcBef>
              <a:spcAft>
                <a:spcPts val="0"/>
              </a:spcAft>
              <a:buSzPts val="1400"/>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Google Shape;485;g127e79127cf_0_9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6" name="Google Shape;486;g127e79127cf_0_91:notes"/>
          <p:cNvSpPr txBox="1">
            <a:spLocks noGrp="1"/>
          </p:cNvSpPr>
          <p:nvPr>
            <p:ph type="body" idx="1"/>
          </p:nvPr>
        </p:nvSpPr>
        <p:spPr>
          <a:xfrm>
            <a:off x="685800" y="4400550"/>
            <a:ext cx="5486400" cy="3600600"/>
          </a:xfrm>
          <a:prstGeom prst="rect">
            <a:avLst/>
          </a:prstGeom>
          <a:noFill/>
          <a:ln>
            <a:noFill/>
          </a:ln>
        </p:spPr>
        <p:txBody>
          <a:bodyPr spcFirstLastPara="1" wrap="square" lIns="0" tIns="0" rIns="0" bIns="0" rtlCol="0" anchor="t" anchorCtr="0">
            <a:noAutofit/>
          </a:bodyPr>
          <a:lstStyle/>
          <a:p>
            <a:pPr marL="0" lvl="0" indent="0" algn="l" rtl="0">
              <a:spcBef>
                <a:spcPts val="0"/>
              </a:spcBef>
              <a:spcAft>
                <a:spcPts val="0"/>
              </a:spcAft>
              <a:buClr>
                <a:schemeClr val="dk1"/>
              </a:buClr>
              <a:buSzPts val="1400"/>
              <a:buFont typeface="Arial"/>
              <a:buNone/>
            </a:pPr>
            <a:r>
              <a:rPr lang="es-us" b="1"/>
              <a:t>Nota para el capacitador</a:t>
            </a:r>
            <a:r>
              <a:rPr lang="es-us"/>
              <a:t>: es importante hacer cada pregunta de reflexión individualmente y dejar tiempo de espera para las respuestas. </a:t>
            </a:r>
            <a:endParaRPr/>
          </a:p>
        </p:txBody>
      </p:sp>
      <p:sp>
        <p:nvSpPr>
          <p:cNvPr id="487" name="Google Shape;487;g127e79127cf_0_9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rtlCol="0" anchor="b" anchorCtr="0">
            <a:noAutofit/>
          </a:bodyPr>
          <a:lstStyle/>
          <a:p>
            <a:pPr marL="0" lvl="0" indent="0" algn="r" rtl="0">
              <a:lnSpc>
                <a:spcPct val="100000"/>
              </a:lnSpc>
              <a:spcBef>
                <a:spcPts val="0"/>
              </a:spcBef>
              <a:spcAft>
                <a:spcPts val="0"/>
              </a:spcAft>
              <a:buSzPts val="1400"/>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Google Shape;500;gd8527b1616_9_5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1" name="Google Shape;501;gd8527b1616_9_555:notes"/>
          <p:cNvSpPr txBox="1">
            <a:spLocks noGrp="1"/>
          </p:cNvSpPr>
          <p:nvPr>
            <p:ph type="body" idx="1"/>
          </p:nvPr>
        </p:nvSpPr>
        <p:spPr>
          <a:xfrm>
            <a:off x="685800" y="4400550"/>
            <a:ext cx="5486400" cy="3600600"/>
          </a:xfrm>
          <a:prstGeom prst="rect">
            <a:avLst/>
          </a:prstGeom>
          <a:noFill/>
          <a:ln>
            <a:noFill/>
          </a:ln>
        </p:spPr>
        <p:txBody>
          <a:bodyPr spcFirstLastPara="1" wrap="square" lIns="0" tIns="0" rIns="0" bIns="0" rtlCol="0" anchor="t" anchorCtr="0">
            <a:noAutofit/>
          </a:bodyPr>
          <a:lstStyle/>
          <a:p>
            <a:pPr marL="0" lvl="0" indent="0" algn="l" rtl="0">
              <a:spcBef>
                <a:spcPts val="0"/>
              </a:spcBef>
              <a:spcAft>
                <a:spcPts val="0"/>
              </a:spcAft>
              <a:buClr>
                <a:schemeClr val="dk1"/>
              </a:buClr>
              <a:buSzPts val="1200"/>
              <a:buFont typeface="Calibri"/>
              <a:buNone/>
            </a:pPr>
            <a:r>
              <a:rPr lang="es-us" i="1" dirty="0">
                <a:highlight>
                  <a:schemeClr val="lt1"/>
                </a:highlight>
              </a:rPr>
              <a:t>El propósito de la nota para sí mismo es que quede con un plan de acción para crear una experiencia positiva para su familia. Realmente lo alentamos a que se tome el tiempo para completar su Nota para sí mismo. </a:t>
            </a:r>
            <a:endParaRPr i="1" dirty="0"/>
          </a:p>
          <a:p>
            <a:pPr marL="0" lvl="0" indent="0" algn="l" rtl="0">
              <a:lnSpc>
                <a:spcPct val="115000"/>
              </a:lnSpc>
              <a:spcBef>
                <a:spcPts val="0"/>
              </a:spcBef>
              <a:spcAft>
                <a:spcPts val="0"/>
              </a:spcAft>
              <a:buClr>
                <a:schemeClr val="dk1"/>
              </a:buClr>
              <a:buSzPts val="1100"/>
              <a:buFont typeface="Arial"/>
              <a:buNone/>
            </a:pPr>
            <a:endParaRPr i="1" dirty="0"/>
          </a:p>
          <a:p>
            <a:pPr marL="0" lvl="0" indent="0" algn="l" rtl="0">
              <a:lnSpc>
                <a:spcPct val="115000"/>
              </a:lnSpc>
              <a:spcBef>
                <a:spcPts val="0"/>
              </a:spcBef>
              <a:spcAft>
                <a:spcPts val="0"/>
              </a:spcAft>
              <a:buClr>
                <a:schemeClr val="dk1"/>
              </a:buClr>
              <a:buSzPts val="1100"/>
              <a:buFont typeface="Arial"/>
              <a:buNone/>
            </a:pPr>
            <a:r>
              <a:rPr lang="es-us" i="1" dirty="0"/>
              <a:t>¿Cuál es un objetivo que puede establecer para ayudar a crear una experiencia más positiva para su familia a la hora de comer?</a:t>
            </a:r>
            <a:endParaRPr i="1" dirty="0">
              <a:highlight>
                <a:schemeClr val="lt1"/>
              </a:highlight>
            </a:endParaRPr>
          </a:p>
          <a:p>
            <a:pPr marL="0" lvl="0" indent="0" algn="l" rtl="0">
              <a:spcBef>
                <a:spcPts val="0"/>
              </a:spcBef>
              <a:spcAft>
                <a:spcPts val="0"/>
              </a:spcAft>
              <a:buClr>
                <a:schemeClr val="dk1"/>
              </a:buClr>
              <a:buSzPts val="1400"/>
              <a:buFont typeface="Arial"/>
              <a:buNone/>
            </a:pPr>
            <a:endParaRPr dirty="0"/>
          </a:p>
          <a:p>
            <a:pPr marL="0" lvl="0" indent="0" algn="l" rtl="0">
              <a:spcBef>
                <a:spcPts val="0"/>
              </a:spcBef>
              <a:spcAft>
                <a:spcPts val="0"/>
              </a:spcAft>
              <a:buClr>
                <a:schemeClr val="dk1"/>
              </a:buClr>
              <a:buSzPts val="1400"/>
              <a:buFont typeface="Arial"/>
              <a:buNone/>
            </a:pPr>
            <a:r>
              <a:rPr lang="es-us" b="1" dirty="0"/>
              <a:t>Notas para el capacitador: </a:t>
            </a:r>
            <a:endParaRPr b="1" dirty="0"/>
          </a:p>
          <a:p>
            <a:pPr marL="0" lvl="0" indent="0" algn="l" rtl="0">
              <a:spcBef>
                <a:spcPts val="0"/>
              </a:spcBef>
              <a:spcAft>
                <a:spcPts val="0"/>
              </a:spcAft>
              <a:buClr>
                <a:schemeClr val="dk1"/>
              </a:buClr>
              <a:buSzPts val="1400"/>
              <a:buFont typeface="Arial"/>
              <a:buNone/>
            </a:pPr>
            <a:r>
              <a:rPr lang="es-us" dirty="0"/>
              <a:t>Estos pueden ser algunos ejemplos para compartir: </a:t>
            </a:r>
            <a:endParaRPr dirty="0"/>
          </a:p>
          <a:p>
            <a:pPr marL="0" lvl="0" indent="0" algn="l" rtl="0">
              <a:lnSpc>
                <a:spcPct val="100000"/>
              </a:lnSpc>
              <a:spcBef>
                <a:spcPts val="0"/>
              </a:spcBef>
              <a:spcAft>
                <a:spcPts val="0"/>
              </a:spcAft>
              <a:buClr>
                <a:srgbClr val="3C4043"/>
              </a:buClr>
              <a:buSzPts val="1200"/>
              <a:buFont typeface="Roboto"/>
              <a:buNone/>
            </a:pPr>
            <a:r>
              <a:rPr lang="es-us" dirty="0"/>
              <a:t>- Comer en familia apoya los elementos estructurales relaciones y crecimiento emocional </a:t>
            </a:r>
            <a:endParaRPr dirty="0"/>
          </a:p>
          <a:p>
            <a:pPr marL="0" lvl="0" indent="0" algn="l" rtl="0">
              <a:lnSpc>
                <a:spcPct val="100000"/>
              </a:lnSpc>
              <a:spcBef>
                <a:spcPts val="0"/>
              </a:spcBef>
              <a:spcAft>
                <a:spcPts val="0"/>
              </a:spcAft>
              <a:buClr>
                <a:srgbClr val="3C4043"/>
              </a:buClr>
              <a:buSzPts val="1200"/>
              <a:buFont typeface="Roboto"/>
              <a:buNone/>
            </a:pPr>
            <a:r>
              <a:rPr lang="es-us" dirty="0"/>
              <a:t>- Involucrar a los niños en la preparación de las comidas apoya los elementos estructurales relaciones y entorno.</a:t>
            </a:r>
            <a:endParaRPr dirty="0"/>
          </a:p>
          <a:p>
            <a:pPr marL="0" lvl="0" indent="0" algn="l" rtl="0">
              <a:lnSpc>
                <a:spcPct val="100000"/>
              </a:lnSpc>
              <a:spcBef>
                <a:spcPts val="0"/>
              </a:spcBef>
              <a:spcAft>
                <a:spcPts val="0"/>
              </a:spcAft>
              <a:buClr>
                <a:srgbClr val="3C4043"/>
              </a:buClr>
              <a:buSzPts val="1200"/>
              <a:buFont typeface="Roboto"/>
              <a:buNone/>
            </a:pPr>
            <a:r>
              <a:rPr lang="es-us" dirty="0"/>
              <a:t>- Involucrar a los niños en servir la comida o limpiar apoya el elemento estructural participación.</a:t>
            </a:r>
            <a:endParaRPr dirty="0"/>
          </a:p>
        </p:txBody>
      </p:sp>
      <p:sp>
        <p:nvSpPr>
          <p:cNvPr id="502" name="Google Shape;502;gd8527b1616_9_55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rtlCol="0" anchor="b" anchorCtr="0">
            <a:noAutofit/>
          </a:bodyPr>
          <a:lstStyle/>
          <a:p>
            <a:pPr marL="0" lvl="0" indent="0" algn="r" rtl="0">
              <a:lnSpc>
                <a:spcPct val="100000"/>
              </a:lnSpc>
              <a:spcBef>
                <a:spcPts val="0"/>
              </a:spcBef>
              <a:spcAft>
                <a:spcPts val="0"/>
              </a:spcAft>
              <a:buSzPts val="1400"/>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9"/>
        <p:cNvGrpSpPr/>
        <p:nvPr/>
      </p:nvGrpSpPr>
      <p:grpSpPr>
        <a:xfrm>
          <a:off x="0" y="0"/>
          <a:ext cx="0" cy="0"/>
          <a:chOff x="0" y="0"/>
          <a:chExt cx="0" cy="0"/>
        </a:xfrm>
      </p:grpSpPr>
      <p:sp>
        <p:nvSpPr>
          <p:cNvPr id="510" name="Google Shape;510;gcd68bf6984_0_106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1" name="Google Shape;511;gcd68bf6984_0_1063:notes"/>
          <p:cNvSpPr txBox="1">
            <a:spLocks noGrp="1"/>
          </p:cNvSpPr>
          <p:nvPr>
            <p:ph type="body" idx="1"/>
          </p:nvPr>
        </p:nvSpPr>
        <p:spPr>
          <a:xfrm>
            <a:off x="685800" y="4400550"/>
            <a:ext cx="5486400" cy="3600600"/>
          </a:xfrm>
          <a:prstGeom prst="rect">
            <a:avLst/>
          </a:prstGeom>
          <a:noFill/>
          <a:ln>
            <a:noFill/>
          </a:ln>
        </p:spPr>
        <p:txBody>
          <a:bodyPr spcFirstLastPara="1" wrap="square" lIns="0" tIns="0" rIns="0" bIns="0" rtlCol="0" anchor="t" anchorCtr="0">
            <a:noAutofit/>
          </a:bodyPr>
          <a:lstStyle/>
          <a:p>
            <a:pPr marL="0" lvl="0" indent="0" algn="l" rtl="0">
              <a:spcBef>
                <a:spcPts val="0"/>
              </a:spcBef>
              <a:spcAft>
                <a:spcPts val="0"/>
              </a:spcAft>
              <a:buClr>
                <a:schemeClr val="dk1"/>
              </a:buClr>
              <a:buSzPts val="1200"/>
              <a:buFont typeface="Roboto"/>
              <a:buNone/>
            </a:pPr>
            <a:r>
              <a:rPr lang="es-us" b="1" dirty="0"/>
              <a:t>Nota para el capacitador: </a:t>
            </a:r>
            <a:r>
              <a:rPr lang="es-us" dirty="0"/>
              <a:t>solo use esta diapositiva si es el anfitrión del Café de forma virtual. Si es el anfitrión en persona, consulte el conjunto de herramientas para Cafés familiares </a:t>
            </a:r>
            <a:r>
              <a:rPr lang="es-us" dirty="0" err="1"/>
              <a:t>Better</a:t>
            </a:r>
            <a:r>
              <a:rPr lang="es-us" dirty="0"/>
              <a:t> </a:t>
            </a:r>
            <a:r>
              <a:rPr lang="es-us" dirty="0" err="1"/>
              <a:t>Together</a:t>
            </a:r>
            <a:r>
              <a:rPr lang="es-us" dirty="0"/>
              <a:t> para obtener más detalles.</a:t>
            </a:r>
            <a:endParaRPr dirty="0"/>
          </a:p>
          <a:p>
            <a:pPr marL="0" lvl="0" indent="0" algn="l" rtl="0">
              <a:spcBef>
                <a:spcPts val="0"/>
              </a:spcBef>
              <a:spcAft>
                <a:spcPts val="0"/>
              </a:spcAft>
              <a:buClr>
                <a:schemeClr val="dk1"/>
              </a:buClr>
              <a:buSzPts val="1200"/>
              <a:buFont typeface="Roboto"/>
              <a:buNone/>
            </a:pPr>
            <a:endParaRPr dirty="0"/>
          </a:p>
          <a:p>
            <a:pPr marL="0" lvl="0" indent="0" algn="l" rtl="0">
              <a:spcBef>
                <a:spcPts val="0"/>
              </a:spcBef>
              <a:spcAft>
                <a:spcPts val="0"/>
              </a:spcAft>
              <a:buClr>
                <a:schemeClr val="dk1"/>
              </a:buClr>
              <a:buSzPts val="1200"/>
              <a:buFont typeface="Roboto"/>
              <a:buNone/>
            </a:pPr>
            <a:r>
              <a:rPr lang="es-us" i="1" dirty="0"/>
              <a:t>Futureme.org es un sitio web que recomendamos usar para las Nota para sí mismo. Escriba su respuesta, haga clic en “</a:t>
            </a:r>
            <a:r>
              <a:rPr lang="es-us" i="1" dirty="0" err="1"/>
              <a:t>Choose</a:t>
            </a:r>
            <a:r>
              <a:rPr lang="es-us" i="1" dirty="0"/>
              <a:t> a Date” (Elegir una fecha) e ingrese la fecha dentro de dos semanas a partir de hoy. Mantenga esta carta de forma privada. Escriba su dirección de correo electrónico. Haga clic en “</a:t>
            </a:r>
            <a:r>
              <a:rPr lang="es-us" i="1" dirty="0" err="1"/>
              <a:t>Send</a:t>
            </a:r>
            <a:r>
              <a:rPr lang="es-us" i="1" dirty="0"/>
              <a:t> to the Future!” (¡Enviar al futuro!). En la fecha seleccionada, su nota personal llegará a su correo electrónico para que le sirva como recordatorio de la experiencia positiva que deseaba crear para su familia. </a:t>
            </a:r>
            <a:endParaRPr i="1" dirty="0"/>
          </a:p>
          <a:p>
            <a:pPr marL="0" lvl="0" indent="0" algn="l" rtl="0">
              <a:spcBef>
                <a:spcPts val="0"/>
              </a:spcBef>
              <a:spcAft>
                <a:spcPts val="0"/>
              </a:spcAft>
              <a:buClr>
                <a:schemeClr val="dk1"/>
              </a:buClr>
              <a:buSzPts val="1200"/>
              <a:buFont typeface="Roboto"/>
              <a:buNone/>
            </a:pPr>
            <a:endParaRPr dirty="0"/>
          </a:p>
          <a:p>
            <a:pPr marL="0" lvl="0" indent="0" algn="l" rtl="0">
              <a:spcBef>
                <a:spcPts val="0"/>
              </a:spcBef>
              <a:spcAft>
                <a:spcPts val="0"/>
              </a:spcAft>
              <a:buClr>
                <a:schemeClr val="dk1"/>
              </a:buClr>
              <a:buSzPts val="1600"/>
              <a:buFont typeface="Roboto"/>
              <a:buNone/>
            </a:pPr>
            <a:r>
              <a:rPr lang="es-us" b="1" dirty="0"/>
              <a:t>Antecedentes:</a:t>
            </a:r>
            <a:endParaRPr b="1" dirty="0"/>
          </a:p>
          <a:p>
            <a:pPr marL="0" lvl="0" indent="0" algn="l" rtl="0">
              <a:spcBef>
                <a:spcPts val="0"/>
              </a:spcBef>
              <a:spcAft>
                <a:spcPts val="0"/>
              </a:spcAft>
              <a:buClr>
                <a:schemeClr val="dk1"/>
              </a:buClr>
              <a:buSzPts val="1600"/>
              <a:buFont typeface="Roboto"/>
              <a:buNone/>
            </a:pPr>
            <a:r>
              <a:rPr lang="es-us" u="sng" dirty="0">
                <a:highlight>
                  <a:schemeClr val="lt1"/>
                </a:highlight>
                <a:hlinkClick r:id="rId3"/>
              </a:rPr>
              <a:t>https://www.futureme.org</a:t>
            </a:r>
            <a:r>
              <a:rPr lang="es-us" dirty="0">
                <a:highlight>
                  <a:schemeClr val="lt1"/>
                </a:highlight>
              </a:rPr>
              <a:t> es un sitio web que los participantes pueden utilizar, especialmente de forma virtual, para enviarse la nota a sí mismos. El enlace y la información deben incluirse en el correo electrónico de seguimiento si el Café se realiza de forma virtual. </a:t>
            </a:r>
            <a:endParaRPr b="1" dirty="0"/>
          </a:p>
          <a:p>
            <a:pPr marL="0" lvl="0" indent="0" algn="l" rtl="0">
              <a:lnSpc>
                <a:spcPct val="100000"/>
              </a:lnSpc>
              <a:spcBef>
                <a:spcPts val="0"/>
              </a:spcBef>
              <a:spcAft>
                <a:spcPts val="0"/>
              </a:spcAft>
              <a:buClr>
                <a:srgbClr val="000000"/>
              </a:buClr>
              <a:buSzPts val="1200"/>
              <a:buFont typeface="Roboto"/>
              <a:buNone/>
            </a:pPr>
            <a:endParaRPr sz="1200" dirty="0">
              <a:solidFill>
                <a:srgbClr val="000000"/>
              </a:solidFill>
              <a:latin typeface="Roboto"/>
              <a:ea typeface="Roboto"/>
              <a:cs typeface="Roboto"/>
              <a:sym typeface="Roboto"/>
            </a:endParaRPr>
          </a:p>
          <a:p>
            <a:pPr marL="0" lvl="0" indent="0" algn="l" rtl="0">
              <a:lnSpc>
                <a:spcPct val="100000"/>
              </a:lnSpc>
              <a:spcBef>
                <a:spcPts val="0"/>
              </a:spcBef>
              <a:spcAft>
                <a:spcPts val="0"/>
              </a:spcAft>
              <a:buClr>
                <a:srgbClr val="000000"/>
              </a:buClr>
              <a:buSzPts val="1200"/>
              <a:buFont typeface="Roboto"/>
              <a:buNone/>
            </a:pPr>
            <a:endParaRPr sz="1200" dirty="0">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200"/>
              <a:buFont typeface="Roboto"/>
              <a:buNone/>
            </a:pPr>
            <a:endParaRPr dirty="0"/>
          </a:p>
        </p:txBody>
      </p:sp>
      <p:sp>
        <p:nvSpPr>
          <p:cNvPr id="512" name="Google Shape;512;gcd68bf6984_0_106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rtlCol="0" anchor="b" anchorCtr="0">
            <a:noAutofit/>
          </a:bodyPr>
          <a:lstStyle/>
          <a:p>
            <a:pPr marL="0" lvl="0" indent="0" algn="r" rtl="0">
              <a:lnSpc>
                <a:spcPct val="100000"/>
              </a:lnSpc>
              <a:spcBef>
                <a:spcPts val="0"/>
              </a:spcBef>
              <a:spcAft>
                <a:spcPts val="0"/>
              </a:spcAft>
              <a:buSzPts val="1400"/>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8"/>
        <p:cNvGrpSpPr/>
        <p:nvPr/>
      </p:nvGrpSpPr>
      <p:grpSpPr>
        <a:xfrm>
          <a:off x="0" y="0"/>
          <a:ext cx="0" cy="0"/>
          <a:chOff x="0" y="0"/>
          <a:chExt cx="0" cy="0"/>
        </a:xfrm>
      </p:grpSpPr>
      <p:sp>
        <p:nvSpPr>
          <p:cNvPr id="519" name="Google Shape;519;g127e79127cf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0" name="Google Shape;520;g127e79127cf_0_0:notes"/>
          <p:cNvSpPr txBox="1">
            <a:spLocks noGrp="1"/>
          </p:cNvSpPr>
          <p:nvPr>
            <p:ph type="body" idx="1"/>
          </p:nvPr>
        </p:nvSpPr>
        <p:spPr>
          <a:xfrm>
            <a:off x="685800" y="4400550"/>
            <a:ext cx="5486400" cy="3600600"/>
          </a:xfrm>
          <a:prstGeom prst="rect">
            <a:avLst/>
          </a:prstGeom>
          <a:noFill/>
          <a:ln>
            <a:noFill/>
          </a:ln>
        </p:spPr>
        <p:txBody>
          <a:bodyPr spcFirstLastPara="1" wrap="square" lIns="0" tIns="0" rIns="0" bIns="0" rtlCol="0" anchor="t" anchorCtr="0">
            <a:noAutofit/>
          </a:bodyPr>
          <a:lstStyle/>
          <a:p>
            <a:pPr marL="0" lvl="0" indent="0" algn="l" rtl="0">
              <a:lnSpc>
                <a:spcPct val="115000"/>
              </a:lnSpc>
              <a:spcBef>
                <a:spcPts val="0"/>
              </a:spcBef>
              <a:spcAft>
                <a:spcPts val="0"/>
              </a:spcAft>
              <a:buClr>
                <a:schemeClr val="dk1"/>
              </a:buClr>
              <a:buSzPts val="1100"/>
              <a:buFont typeface="Arial"/>
              <a:buNone/>
            </a:pPr>
            <a:r>
              <a:rPr lang="es-us" b="1" dirty="0"/>
              <a:t>Nota para el capacitador: </a:t>
            </a:r>
            <a:r>
              <a:rPr lang="es-us" dirty="0"/>
              <a:t>esta diapositiva se puede utilizar para discutir cualquier pregunta, evaluación, próximos pasos, etc. </a:t>
            </a:r>
            <a:endParaRPr dirty="0">
              <a:latin typeface="Roboto"/>
              <a:ea typeface="Roboto"/>
              <a:cs typeface="Roboto"/>
              <a:sym typeface="Roboto"/>
            </a:endParaRPr>
          </a:p>
          <a:p>
            <a:pPr marL="0" lvl="0" indent="0" algn="l" rtl="0">
              <a:lnSpc>
                <a:spcPct val="100000"/>
              </a:lnSpc>
              <a:spcBef>
                <a:spcPts val="0"/>
              </a:spcBef>
              <a:spcAft>
                <a:spcPts val="0"/>
              </a:spcAft>
              <a:buClr>
                <a:schemeClr val="dk1"/>
              </a:buClr>
              <a:buSzPts val="1200"/>
              <a:buFont typeface="Arial"/>
              <a:buNone/>
            </a:pPr>
            <a:endParaRPr dirty="0">
              <a:latin typeface="Arial"/>
              <a:ea typeface="Arial"/>
              <a:cs typeface="Arial"/>
              <a:sym typeface="Arial"/>
            </a:endParaRPr>
          </a:p>
        </p:txBody>
      </p:sp>
      <p:sp>
        <p:nvSpPr>
          <p:cNvPr id="521" name="Google Shape;521;g127e79127cf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rtlCol="0" anchor="b" anchorCtr="0">
            <a:noAutofit/>
          </a:bodyPr>
          <a:lstStyle/>
          <a:p>
            <a:pPr marL="0" lvl="0" indent="0" algn="r" rtl="0">
              <a:lnSpc>
                <a:spcPct val="100000"/>
              </a:lnSpc>
              <a:spcBef>
                <a:spcPts val="0"/>
              </a:spcBef>
              <a:spcAft>
                <a:spcPts val="0"/>
              </a:spcAft>
              <a:buSzPts val="1400"/>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8"/>
        <p:cNvGrpSpPr/>
        <p:nvPr/>
      </p:nvGrpSpPr>
      <p:grpSpPr>
        <a:xfrm>
          <a:off x="0" y="0"/>
          <a:ext cx="0" cy="0"/>
          <a:chOff x="0" y="0"/>
          <a:chExt cx="0" cy="0"/>
        </a:xfrm>
      </p:grpSpPr>
      <p:sp>
        <p:nvSpPr>
          <p:cNvPr id="529" name="Google Shape;529;gcd68bf6984_0_1235:notes"/>
          <p:cNvSpPr>
            <a:spLocks noGrp="1" noRot="1" noChangeAspect="1"/>
          </p:cNvSpPr>
          <p:nvPr>
            <p:ph type="sldImg" idx="2"/>
          </p:nvPr>
        </p:nvSpPr>
        <p:spPr>
          <a:xfrm>
            <a:off x="687139" y="1143000"/>
            <a:ext cx="5483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0" name="Google Shape;530;gcd68bf6984_0_1235:notes"/>
          <p:cNvSpPr txBox="1">
            <a:spLocks noGrp="1"/>
          </p:cNvSpPr>
          <p:nvPr>
            <p:ph type="body" idx="1"/>
          </p:nvPr>
        </p:nvSpPr>
        <p:spPr>
          <a:xfrm>
            <a:off x="685800" y="4400550"/>
            <a:ext cx="5486400" cy="3600600"/>
          </a:xfrm>
          <a:prstGeom prst="rect">
            <a:avLst/>
          </a:prstGeom>
          <a:noFill/>
          <a:ln>
            <a:noFill/>
          </a:ln>
        </p:spPr>
        <p:txBody>
          <a:bodyPr spcFirstLastPara="1" wrap="square" lIns="0" tIns="0" rIns="0" bIns="0" rtlCol="0" anchor="t" anchorCtr="0">
            <a:noAutofit/>
          </a:bodyPr>
          <a:lstStyle/>
          <a:p>
            <a:pPr marL="0" lvl="0" indent="0" algn="l" rtl="0">
              <a:lnSpc>
                <a:spcPct val="100000"/>
              </a:lnSpc>
              <a:spcBef>
                <a:spcPts val="0"/>
              </a:spcBef>
              <a:spcAft>
                <a:spcPts val="0"/>
              </a:spcAft>
              <a:buSzPts val="1400"/>
              <a:buNone/>
            </a:pPr>
            <a:r>
              <a:rPr lang="es-us">
                <a:latin typeface="Arial"/>
                <a:ea typeface="Arial"/>
                <a:cs typeface="Arial"/>
                <a:sym typeface="Arial"/>
              </a:rPr>
              <a:t>Escriba sus notas</a:t>
            </a:r>
            <a:endParaRPr/>
          </a:p>
        </p:txBody>
      </p:sp>
      <p:sp>
        <p:nvSpPr>
          <p:cNvPr id="531" name="Google Shape;531;gcd68bf6984_0_123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rtlCol="0" anchor="b" anchorCtr="0">
            <a:noAutofit/>
          </a:bodyPr>
          <a:lstStyle/>
          <a:p>
            <a:pPr marL="0" lvl="0" indent="0" algn="r" rtl="0">
              <a:lnSpc>
                <a:spcPct val="100000"/>
              </a:lnSpc>
              <a:spcBef>
                <a:spcPts val="0"/>
              </a:spcBef>
              <a:spcAft>
                <a:spcPts val="0"/>
              </a:spcAft>
              <a:buSzPts val="1400"/>
              <a:buNone/>
            </a:pPr>
            <a:fld id="{00000000-1234-1234-1234-123412341234}" type="slidenum">
              <a:rPr lang="en-US"/>
              <a:t>25</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gd8527b1616_11_7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8" name="Google Shape;288;gd8527b1616_11_75:notes"/>
          <p:cNvSpPr txBox="1">
            <a:spLocks noGrp="1"/>
          </p:cNvSpPr>
          <p:nvPr>
            <p:ph type="body" idx="1"/>
          </p:nvPr>
        </p:nvSpPr>
        <p:spPr>
          <a:xfrm>
            <a:off x="685800" y="4400550"/>
            <a:ext cx="5486400" cy="3600450"/>
          </a:xfrm>
          <a:prstGeom prst="rect">
            <a:avLst/>
          </a:prstGeom>
          <a:noFill/>
          <a:ln>
            <a:noFill/>
          </a:ln>
        </p:spPr>
        <p:txBody>
          <a:bodyPr spcFirstLastPara="1" wrap="square" lIns="0" tIns="0" rIns="0" bIns="0" rtlCol="0" anchor="t" anchorCtr="0">
            <a:noAutofit/>
          </a:bodyPr>
          <a:lstStyle/>
          <a:p>
            <a:pPr marL="0" lvl="0" indent="0" algn="l" rtl="0">
              <a:spcBef>
                <a:spcPts val="0"/>
              </a:spcBef>
              <a:spcAft>
                <a:spcPts val="0"/>
              </a:spcAft>
              <a:buNone/>
            </a:pPr>
            <a:r>
              <a:rPr lang="es-us" i="1" dirty="0"/>
              <a:t>Piense en su mejor día de la última semana. ¿Qué sucedió que lo hizo el mejor? </a:t>
            </a:r>
            <a:endParaRPr i="1" dirty="0"/>
          </a:p>
          <a:p>
            <a:pPr marL="0" lvl="0" indent="0" algn="l" rtl="0">
              <a:spcBef>
                <a:spcPts val="0"/>
              </a:spcBef>
              <a:spcAft>
                <a:spcPts val="0"/>
              </a:spcAft>
              <a:buNone/>
            </a:pPr>
            <a:endParaRPr i="1" dirty="0"/>
          </a:p>
          <a:p>
            <a:pPr marL="0" lvl="0" indent="0" algn="l" rtl="0">
              <a:lnSpc>
                <a:spcPct val="125000"/>
              </a:lnSpc>
              <a:spcBef>
                <a:spcPts val="0"/>
              </a:spcBef>
              <a:spcAft>
                <a:spcPts val="0"/>
              </a:spcAft>
              <a:buNone/>
            </a:pPr>
            <a:r>
              <a:rPr lang="es-us" b="1" dirty="0">
                <a:solidFill>
                  <a:srgbClr val="121212"/>
                </a:solidFill>
              </a:rPr>
              <a:t>Nota para el capacitador: </a:t>
            </a:r>
            <a:r>
              <a:rPr lang="es-us" dirty="0">
                <a:solidFill>
                  <a:srgbClr val="121212"/>
                </a:solidFill>
              </a:rPr>
              <a:t>comparta su propia respuesta para comenzar la conversación. </a:t>
            </a:r>
            <a:endParaRPr i="1" dirty="0"/>
          </a:p>
          <a:p>
            <a:pPr marL="0" lvl="0" indent="0" algn="l" rtl="0">
              <a:spcBef>
                <a:spcPts val="0"/>
              </a:spcBef>
              <a:spcAft>
                <a:spcPts val="0"/>
              </a:spcAft>
              <a:buNone/>
            </a:pPr>
            <a:endParaRPr i="1" dirty="0"/>
          </a:p>
          <a:p>
            <a:pPr marL="457200" lvl="0" indent="-304800" algn="l" rtl="0">
              <a:spcBef>
                <a:spcPts val="0"/>
              </a:spcBef>
              <a:spcAft>
                <a:spcPts val="0"/>
              </a:spcAft>
              <a:buClr>
                <a:schemeClr val="dk1"/>
              </a:buClr>
              <a:buSzPts val="1200"/>
              <a:buFont typeface="Calibri"/>
              <a:buChar char="●"/>
            </a:pPr>
            <a:r>
              <a:rPr lang="es-us" i="1" dirty="0">
                <a:solidFill>
                  <a:srgbClr val="121212"/>
                </a:solidFill>
              </a:rPr>
              <a:t>¡Gracias a todos por compartir! </a:t>
            </a:r>
            <a:r>
              <a:rPr lang="es-us" i="1" dirty="0"/>
              <a:t>¡Esta es una excelente manera de comenzar una conversación en la mesa a la hora de comer! Pregunte “¿Qué fue lo más importante de tu día?” o “¿En qué momento sonreíste hoy?”</a:t>
            </a:r>
            <a:endParaRPr i="1" dirty="0"/>
          </a:p>
          <a:p>
            <a:pPr marL="0" lvl="0" indent="0" algn="l" rtl="0">
              <a:spcBef>
                <a:spcPts val="0"/>
              </a:spcBef>
              <a:spcAft>
                <a:spcPts val="0"/>
              </a:spcAft>
              <a:buNone/>
            </a:pPr>
            <a:endParaRPr i="1" dirty="0"/>
          </a:p>
          <a:p>
            <a:pPr marL="0" lvl="0" indent="0" algn="l" rtl="0">
              <a:spcBef>
                <a:spcPts val="0"/>
              </a:spcBef>
              <a:spcAft>
                <a:spcPts val="0"/>
              </a:spcAft>
              <a:buNone/>
            </a:pPr>
            <a:endParaRPr dirty="0">
              <a:solidFill>
                <a:srgbClr val="121212"/>
              </a:solidFill>
            </a:endParaRPr>
          </a:p>
          <a:p>
            <a:pPr marL="0" lvl="0" indent="0" algn="l" rtl="0">
              <a:lnSpc>
                <a:spcPct val="125000"/>
              </a:lnSpc>
              <a:spcBef>
                <a:spcPts val="0"/>
              </a:spcBef>
              <a:spcAft>
                <a:spcPts val="0"/>
              </a:spcAft>
              <a:buClr>
                <a:schemeClr val="dk1"/>
              </a:buClr>
              <a:buSzPts val="1800"/>
              <a:buFont typeface="Arial"/>
              <a:buNone/>
            </a:pPr>
            <a:endParaRPr dirty="0">
              <a:solidFill>
                <a:srgbClr val="121212"/>
              </a:solidFill>
            </a:endParaRPr>
          </a:p>
          <a:p>
            <a:pPr marL="0" lvl="0" indent="0" algn="l" rtl="0">
              <a:lnSpc>
                <a:spcPct val="125000"/>
              </a:lnSpc>
              <a:spcBef>
                <a:spcPts val="0"/>
              </a:spcBef>
              <a:spcAft>
                <a:spcPts val="0"/>
              </a:spcAft>
              <a:buClr>
                <a:schemeClr val="dk1"/>
              </a:buClr>
              <a:buSzPts val="1800"/>
              <a:buFont typeface="Arial"/>
              <a:buNone/>
            </a:pPr>
            <a:r>
              <a:rPr lang="es-us" i="1" dirty="0">
                <a:solidFill>
                  <a:srgbClr val="121212"/>
                </a:solidFill>
              </a:rPr>
              <a:t>Ahora, descubramos más sobre lo que analizaremos durante esta sesión. </a:t>
            </a:r>
            <a:endParaRPr dirty="0">
              <a:solidFill>
                <a:srgbClr val="121212"/>
              </a:solidFill>
            </a:endParaRPr>
          </a:p>
        </p:txBody>
      </p:sp>
      <p:sp>
        <p:nvSpPr>
          <p:cNvPr id="289" name="Google Shape;289;gd8527b1616_11_7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d8527b1616_9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9" name="Google Shape;299;gd8527b1616_9_0:notes"/>
          <p:cNvSpPr txBox="1">
            <a:spLocks noGrp="1"/>
          </p:cNvSpPr>
          <p:nvPr>
            <p:ph type="body" idx="1"/>
          </p:nvPr>
        </p:nvSpPr>
        <p:spPr>
          <a:xfrm>
            <a:off x="685800" y="4400550"/>
            <a:ext cx="5486400" cy="3600600"/>
          </a:xfrm>
          <a:prstGeom prst="rect">
            <a:avLst/>
          </a:prstGeom>
          <a:noFill/>
          <a:ln>
            <a:noFill/>
          </a:ln>
        </p:spPr>
        <p:txBody>
          <a:bodyPr spcFirstLastPara="1" wrap="square" lIns="0" tIns="0" rIns="0" bIns="0" rtlCol="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s-us" i="1" dirty="0"/>
              <a:t>Objetivos de este Café: </a:t>
            </a:r>
            <a:endParaRPr i="1" dirty="0"/>
          </a:p>
          <a:p>
            <a:pPr marL="457200" lvl="0" indent="-304800" algn="l" rtl="0">
              <a:lnSpc>
                <a:spcPct val="115000"/>
              </a:lnSpc>
              <a:spcBef>
                <a:spcPts val="0"/>
              </a:spcBef>
              <a:spcAft>
                <a:spcPts val="0"/>
              </a:spcAft>
              <a:buClr>
                <a:schemeClr val="dk1"/>
              </a:buClr>
              <a:buSzPts val="1200"/>
              <a:buFont typeface="Calibri"/>
              <a:buChar char="●"/>
            </a:pPr>
            <a:r>
              <a:rPr lang="es-us" i="1" dirty="0">
                <a:highlight>
                  <a:schemeClr val="lt1"/>
                </a:highlight>
              </a:rPr>
              <a:t>Comprender cómo los cuatro elementos estructurales de HOPE (resultados saludables de experiencias positivas) apoyan el desarrollo del niño y la familia</a:t>
            </a:r>
            <a:endParaRPr i="1" dirty="0"/>
          </a:p>
          <a:p>
            <a:pPr marL="457200" lvl="0" indent="-304800" algn="l" rtl="0">
              <a:lnSpc>
                <a:spcPct val="115000"/>
              </a:lnSpc>
              <a:spcBef>
                <a:spcPts val="0"/>
              </a:spcBef>
              <a:spcAft>
                <a:spcPts val="0"/>
              </a:spcAft>
              <a:buClr>
                <a:schemeClr val="dk1"/>
              </a:buClr>
              <a:buSzPts val="1200"/>
              <a:buFont typeface="Calibri"/>
              <a:buChar char="●"/>
            </a:pPr>
            <a:r>
              <a:rPr lang="es-us" i="1" dirty="0"/>
              <a:t>Aprender de qué manera comer en familia apoya al niño en su totalidad</a:t>
            </a:r>
            <a:endParaRPr i="1" dirty="0"/>
          </a:p>
          <a:p>
            <a:pPr marL="457200" lvl="0" indent="-317500" algn="l" rtl="0">
              <a:lnSpc>
                <a:spcPct val="115000"/>
              </a:lnSpc>
              <a:spcBef>
                <a:spcPts val="0"/>
              </a:spcBef>
              <a:spcAft>
                <a:spcPts val="0"/>
              </a:spcAft>
              <a:buClr>
                <a:schemeClr val="dk1"/>
              </a:buClr>
              <a:buSzPts val="1400"/>
              <a:buChar char="●"/>
            </a:pPr>
            <a:r>
              <a:rPr lang="es-us" i="1" dirty="0"/>
              <a:t>Analizar los diferentes elementos de un estilo de comida familiar </a:t>
            </a:r>
            <a:endParaRPr i="1" dirty="0"/>
          </a:p>
          <a:p>
            <a:pPr marL="457200" lvl="0" indent="-304800" algn="l" rtl="0">
              <a:lnSpc>
                <a:spcPct val="115000"/>
              </a:lnSpc>
              <a:spcBef>
                <a:spcPts val="0"/>
              </a:spcBef>
              <a:spcAft>
                <a:spcPts val="0"/>
              </a:spcAft>
              <a:buClr>
                <a:schemeClr val="dk1"/>
              </a:buClr>
              <a:buSzPts val="1200"/>
              <a:buFont typeface="Calibri"/>
              <a:buChar char="●"/>
            </a:pPr>
            <a:r>
              <a:rPr lang="es-us" i="1" dirty="0"/>
              <a:t>Analizar estrategias para hacer de la hora de comer una oportunidad para desarrollar relaciones positivas con las familias a través de conversaciones e interacciones enriquecedoras</a:t>
            </a:r>
            <a:endParaRPr i="1" dirty="0"/>
          </a:p>
          <a:p>
            <a:pPr marL="0" lvl="0" indent="0" algn="l" rtl="0">
              <a:lnSpc>
                <a:spcPct val="115000"/>
              </a:lnSpc>
              <a:spcBef>
                <a:spcPts val="0"/>
              </a:spcBef>
              <a:spcAft>
                <a:spcPts val="0"/>
              </a:spcAft>
              <a:buNone/>
            </a:pPr>
            <a:endParaRPr i="1" dirty="0"/>
          </a:p>
          <a:p>
            <a:pPr marL="0" lvl="0" indent="0" algn="l" rtl="0">
              <a:lnSpc>
                <a:spcPct val="115000"/>
              </a:lnSpc>
              <a:spcBef>
                <a:spcPts val="0"/>
              </a:spcBef>
              <a:spcAft>
                <a:spcPts val="0"/>
              </a:spcAft>
              <a:buClr>
                <a:schemeClr val="dk1"/>
              </a:buClr>
              <a:buSzPts val="1100"/>
              <a:buFont typeface="Arial"/>
              <a:buNone/>
            </a:pPr>
            <a:r>
              <a:rPr lang="es-us" i="1" dirty="0"/>
              <a:t>Comenzaremos por analizar los elementos estructurales de HOPE.</a:t>
            </a:r>
            <a:endParaRPr i="1" dirty="0"/>
          </a:p>
        </p:txBody>
      </p:sp>
      <p:sp>
        <p:nvSpPr>
          <p:cNvPr id="300" name="Google Shape;300;gd8527b1616_9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rtlCol="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cd68bf6984_0_10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9" name="Google Shape;309;gcd68bf6984_0_105:notes"/>
          <p:cNvSpPr txBox="1">
            <a:spLocks noGrp="1"/>
          </p:cNvSpPr>
          <p:nvPr>
            <p:ph type="body" idx="1"/>
          </p:nvPr>
        </p:nvSpPr>
        <p:spPr>
          <a:xfrm>
            <a:off x="685800" y="4400550"/>
            <a:ext cx="5486400" cy="3600600"/>
          </a:xfrm>
          <a:prstGeom prst="rect">
            <a:avLst/>
          </a:prstGeom>
          <a:noFill/>
          <a:ln>
            <a:noFill/>
          </a:ln>
        </p:spPr>
        <p:txBody>
          <a:bodyPr spcFirstLastPara="1" wrap="square" lIns="0" tIns="0" rIns="0" bIns="0" rtlCol="0" anchor="t" anchorCtr="0">
            <a:noAutofit/>
          </a:bodyPr>
          <a:lstStyle/>
          <a:p>
            <a:pPr marL="0" lvl="0" indent="0" algn="l" rtl="0">
              <a:spcBef>
                <a:spcPts val="0"/>
              </a:spcBef>
              <a:spcAft>
                <a:spcPts val="0"/>
              </a:spcAft>
              <a:buClr>
                <a:schemeClr val="dk1"/>
              </a:buClr>
              <a:buSzPts val="1400"/>
              <a:buFont typeface="Calibri"/>
              <a:buNone/>
            </a:pPr>
            <a:r>
              <a:rPr lang="es-us" i="1" dirty="0"/>
              <a:t>Así como las ACE (experiencias infantiles adversas) se organizan en categorías o dominios, vemos que las PCE (experiencias infantiles positivas) se pueden organizar en los Cuatro elementos estructurales. HOPE (Resultados saludables de experiencias positivas) se centra en experiencias infantiles positivas (PCE) clave que amortiguan los efectos negativos para la salud a lo largo de la vida causados por experiencias infantiles adversas. Estos elementos estructurales son esenciales para un desarrollo saludable, incluso en ausencia de ACE.</a:t>
            </a:r>
            <a:endParaRPr i="1" dirty="0"/>
          </a:p>
          <a:p>
            <a:pPr marL="0" lvl="0" indent="0" algn="l" rtl="0">
              <a:spcBef>
                <a:spcPts val="383"/>
              </a:spcBef>
              <a:spcAft>
                <a:spcPts val="0"/>
              </a:spcAft>
              <a:buClr>
                <a:schemeClr val="dk1"/>
              </a:buClr>
              <a:buSzPts val="1400"/>
              <a:buFont typeface="Arial"/>
              <a:buNone/>
            </a:pPr>
            <a:endParaRPr i="1" dirty="0"/>
          </a:p>
          <a:p>
            <a:pPr marL="0" lvl="0" indent="0" algn="l" rtl="0">
              <a:spcBef>
                <a:spcPts val="383"/>
              </a:spcBef>
              <a:spcAft>
                <a:spcPts val="0"/>
              </a:spcAft>
              <a:buClr>
                <a:schemeClr val="dk1"/>
              </a:buClr>
              <a:buSzPts val="1400"/>
              <a:buFont typeface="Calibri"/>
              <a:buNone/>
            </a:pPr>
            <a:r>
              <a:rPr lang="es-us" i="1" dirty="0"/>
              <a:t>Las investigaciones muestran que las experiencias positivas promueven la salud y el bienestar de los niños a largo plazo. Permiten que los niños formen relaciones sólidas y conexiones significativas, cultivan una imagen y autoestima positivas, les brindan un sentido de pertenencia y desarrollan habilidades para afrontar el estrés de manera saludable.</a:t>
            </a:r>
            <a:endParaRPr i="1" dirty="0"/>
          </a:p>
          <a:p>
            <a:pPr marL="0" lvl="0" indent="0" algn="l" rtl="0">
              <a:spcBef>
                <a:spcPts val="383"/>
              </a:spcBef>
              <a:spcAft>
                <a:spcPts val="0"/>
              </a:spcAft>
              <a:buClr>
                <a:schemeClr val="dk1"/>
              </a:buClr>
              <a:buSzPts val="1400"/>
              <a:buFont typeface="Calibri"/>
              <a:buNone/>
            </a:pPr>
            <a:endParaRPr i="1" dirty="0"/>
          </a:p>
          <a:p>
            <a:pPr marL="0" lvl="0" indent="0" algn="l" rtl="0">
              <a:spcBef>
                <a:spcPts val="383"/>
              </a:spcBef>
              <a:spcAft>
                <a:spcPts val="0"/>
              </a:spcAft>
              <a:buClr>
                <a:schemeClr val="dk1"/>
              </a:buClr>
              <a:buSzPts val="1400"/>
              <a:buFont typeface="Arial"/>
              <a:buNone/>
            </a:pPr>
            <a:r>
              <a:rPr lang="es-us" i="1" dirty="0"/>
              <a:t>Ahora profundizaremos en cada uno de los Cuatro elementos estructurales: relaciones, entorno, participación y crecimiento emocional </a:t>
            </a:r>
            <a:endParaRPr i="1" dirty="0"/>
          </a:p>
          <a:p>
            <a:pPr marL="0" lvl="0" indent="0" algn="l" rtl="0">
              <a:spcBef>
                <a:spcPts val="383"/>
              </a:spcBef>
              <a:spcAft>
                <a:spcPts val="0"/>
              </a:spcAft>
              <a:buClr>
                <a:schemeClr val="dk1"/>
              </a:buClr>
              <a:buSzPts val="1400"/>
              <a:buFont typeface="Arial"/>
              <a:buNone/>
            </a:pPr>
            <a:endParaRPr i="1" dirty="0"/>
          </a:p>
          <a:p>
            <a:pPr marL="0" lvl="0" indent="0" algn="l" rtl="0">
              <a:spcBef>
                <a:spcPts val="383"/>
              </a:spcBef>
              <a:spcAft>
                <a:spcPts val="0"/>
              </a:spcAft>
              <a:buClr>
                <a:schemeClr val="dk1"/>
              </a:buClr>
              <a:buSzPts val="1400"/>
              <a:buFont typeface="Arial"/>
              <a:buNone/>
            </a:pPr>
            <a:r>
              <a:rPr lang="es-us" b="1" dirty="0"/>
              <a:t>Antecedentes:</a:t>
            </a:r>
            <a:endParaRPr b="1" dirty="0"/>
          </a:p>
          <a:p>
            <a:pPr marL="0" lvl="0" indent="0" algn="l" rtl="0">
              <a:spcBef>
                <a:spcPts val="383"/>
              </a:spcBef>
              <a:spcAft>
                <a:spcPts val="0"/>
              </a:spcAft>
              <a:buClr>
                <a:schemeClr val="dk1"/>
              </a:buClr>
              <a:buSzPts val="1400"/>
              <a:buFont typeface="Arial"/>
              <a:buNone/>
            </a:pPr>
            <a:r>
              <a:rPr lang="es-us" dirty="0"/>
              <a:t>Información sobre HOPE y la Misión: </a:t>
            </a:r>
            <a:r>
              <a:rPr lang="es-us" u="sng" dirty="0">
                <a:solidFill>
                  <a:srgbClr val="0000FF"/>
                </a:solidFill>
                <a:hlinkClick r:id="rId3">
                  <a:extLst>
                    <a:ext uri="{A12FA001-AC4F-418D-AE19-62706E023703}">
                      <ahyp:hlinkClr xmlns:ahyp="http://schemas.microsoft.com/office/drawing/2018/hyperlinkcolor" val="tx"/>
                    </a:ext>
                  </a:extLst>
                </a:hlinkClick>
              </a:rPr>
              <a:t>Spreading-HOPE_FINAL_2.2.2021.pdf (positiveexperience.org)</a:t>
            </a:r>
            <a:r>
              <a:rPr lang="es-us" dirty="0"/>
              <a:t> </a:t>
            </a:r>
            <a:endParaRPr dirty="0"/>
          </a:p>
        </p:txBody>
      </p:sp>
      <p:sp>
        <p:nvSpPr>
          <p:cNvPr id="310" name="Google Shape;310;gcd68bf6984_0_10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rtlCol="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f3ee981487_0_1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1" name="Google Shape;321;gf3ee981487_0_114:notes"/>
          <p:cNvSpPr txBox="1">
            <a:spLocks noGrp="1"/>
          </p:cNvSpPr>
          <p:nvPr>
            <p:ph type="body" idx="1"/>
          </p:nvPr>
        </p:nvSpPr>
        <p:spPr>
          <a:xfrm>
            <a:off x="685800" y="4400550"/>
            <a:ext cx="5486400" cy="3600600"/>
          </a:xfrm>
          <a:prstGeom prst="rect">
            <a:avLst/>
          </a:prstGeom>
          <a:noFill/>
          <a:ln>
            <a:noFill/>
          </a:ln>
        </p:spPr>
        <p:txBody>
          <a:bodyPr spcFirstLastPara="1" wrap="square" lIns="0" tIns="0" rIns="0" bIns="0" rtlCol="0" anchor="t" anchorCtr="0">
            <a:noAutofit/>
          </a:bodyPr>
          <a:lstStyle/>
          <a:p>
            <a:pPr marL="0" lvl="0" indent="0" algn="l" rtl="0">
              <a:spcBef>
                <a:spcPts val="383"/>
              </a:spcBef>
              <a:spcAft>
                <a:spcPts val="0"/>
              </a:spcAft>
              <a:buClr>
                <a:schemeClr val="dk1"/>
              </a:buClr>
              <a:buSzPts val="1400"/>
              <a:buFont typeface="Arial"/>
              <a:buNone/>
            </a:pPr>
            <a:r>
              <a:rPr lang="es-us" i="1" dirty="0"/>
              <a:t>Estar en relaciones enriquecedoras y de apoyo es fundamental para que los niños se conviertan en adultos sanos y resilientes. </a:t>
            </a:r>
            <a:endParaRPr i="1" dirty="0"/>
          </a:p>
          <a:p>
            <a:pPr marL="171450" lvl="0" indent="-171450" algn="l" rtl="0">
              <a:spcBef>
                <a:spcPts val="383"/>
              </a:spcBef>
              <a:spcAft>
                <a:spcPts val="0"/>
              </a:spcAft>
              <a:buClr>
                <a:schemeClr val="dk1"/>
              </a:buClr>
              <a:buSzPts val="1400"/>
              <a:buFont typeface="Calibri"/>
              <a:buChar char="•"/>
            </a:pPr>
            <a:r>
              <a:rPr lang="es-us" i="1" dirty="0"/>
              <a:t>Tener relaciones fundamentales clave: padres/cuidadores que responden a las necesidades de un niño y tienen interacciones cálidas y receptivas. </a:t>
            </a:r>
            <a:endParaRPr i="1" dirty="0"/>
          </a:p>
          <a:p>
            <a:pPr marL="171450" lvl="0" indent="-171450" algn="l" rtl="0">
              <a:spcBef>
                <a:spcPts val="383"/>
              </a:spcBef>
              <a:spcAft>
                <a:spcPts val="0"/>
              </a:spcAft>
              <a:buClr>
                <a:schemeClr val="dk1"/>
              </a:buClr>
              <a:buSzPts val="1400"/>
              <a:buFont typeface="Calibri"/>
              <a:buChar char="•"/>
            </a:pPr>
            <a:r>
              <a:rPr lang="es-us" i="1" dirty="0"/>
              <a:t>Tener adultos fuera de la familia que se interesen genuinamente por el niño y apoyen su crecimiento y desarrollo. </a:t>
            </a:r>
            <a:endParaRPr i="1" dirty="0"/>
          </a:p>
          <a:p>
            <a:pPr marL="171450" lvl="0" indent="-171450" algn="l" rtl="0">
              <a:spcBef>
                <a:spcPts val="383"/>
              </a:spcBef>
              <a:spcAft>
                <a:spcPts val="0"/>
              </a:spcAft>
              <a:buClr>
                <a:schemeClr val="dk1"/>
              </a:buClr>
              <a:buSzPts val="1400"/>
              <a:buFont typeface="Calibri"/>
              <a:buChar char="•"/>
            </a:pPr>
            <a:r>
              <a:rPr lang="es-us" i="1" dirty="0"/>
              <a:t>Tener relaciones saludables, cercanas y positivas con compañeros. </a:t>
            </a:r>
            <a:endParaRPr i="1" dirty="0"/>
          </a:p>
          <a:p>
            <a:pPr marL="0" lvl="0" indent="0" algn="l" rtl="0">
              <a:spcBef>
                <a:spcPts val="383"/>
              </a:spcBef>
              <a:spcAft>
                <a:spcPts val="0"/>
              </a:spcAft>
              <a:buClr>
                <a:schemeClr val="dk1"/>
              </a:buClr>
              <a:buSzPts val="1100"/>
              <a:buFont typeface="Arial"/>
              <a:buNone/>
            </a:pPr>
            <a:endParaRPr i="1" dirty="0"/>
          </a:p>
          <a:p>
            <a:pPr marL="0" lvl="0" indent="0" algn="l" rtl="0">
              <a:spcBef>
                <a:spcPts val="383"/>
              </a:spcBef>
              <a:spcAft>
                <a:spcPts val="0"/>
              </a:spcAft>
              <a:buClr>
                <a:schemeClr val="dk1"/>
              </a:buClr>
              <a:buSzPts val="1100"/>
              <a:buFont typeface="Arial"/>
              <a:buNone/>
            </a:pPr>
            <a:r>
              <a:rPr lang="es-us" b="1" dirty="0"/>
              <a:t>Nota para el capacitador:</a:t>
            </a:r>
            <a:endParaRPr b="1" dirty="0"/>
          </a:p>
          <a:p>
            <a:pPr marL="0" lvl="0" indent="0" algn="l" rtl="0">
              <a:spcBef>
                <a:spcPts val="383"/>
              </a:spcBef>
              <a:spcAft>
                <a:spcPts val="0"/>
              </a:spcAft>
              <a:buClr>
                <a:schemeClr val="dk1"/>
              </a:buClr>
              <a:buSzPts val="1100"/>
              <a:buFont typeface="Arial"/>
              <a:buNone/>
            </a:pPr>
            <a:r>
              <a:rPr lang="es-us" dirty="0"/>
              <a:t>A continuación hay más información sobre este elemento estructural de HOPE. Proporciona un contexto más fácil de identificar. Sin embargo, si en una sesión anterior ya cubrió los elementos estructurales de HOPE con el grupo con el que está trabajando, utilice su discreción al repasar la información. </a:t>
            </a:r>
            <a:endParaRPr dirty="0"/>
          </a:p>
          <a:p>
            <a:pPr marL="0" lvl="0" indent="0" algn="l" rtl="0">
              <a:spcBef>
                <a:spcPts val="383"/>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200"/>
              <a:buFont typeface="Arial"/>
              <a:buNone/>
            </a:pPr>
            <a:r>
              <a:rPr lang="es-us" b="1" dirty="0"/>
              <a:t>Para proveedores de atención infantil</a:t>
            </a:r>
            <a:r>
              <a:rPr lang="es-us" dirty="0"/>
              <a:t>: </a:t>
            </a:r>
            <a:r>
              <a:rPr lang="es-us" i="1" dirty="0"/>
              <a:t>las personas que recuerdan haber tenido este tipo de relaciones durante la niñez experimentan tasas significativamente más bajas de depresión y mala salud física y mental durante la edad adulta. Cuando se trabaja con familias, especialmente familias vulnerables afectadas por un trauma, es importante preguntar sobre los tipos de relaciones positivas que un padre o madre puede recordar de su infancia. Luego, esta información se puede celebrar y utilizar para ayudar a crear oportunidades para que sus hijos experimenten los tipos de relaciones que abarca este componente básico de HOPE.</a:t>
            </a:r>
            <a:endParaRPr i="1" dirty="0"/>
          </a:p>
          <a:p>
            <a:pPr marL="0" lvl="0" indent="0" algn="l" rtl="0">
              <a:spcBef>
                <a:spcPts val="0"/>
              </a:spcBef>
              <a:spcAft>
                <a:spcPts val="0"/>
              </a:spcAft>
              <a:buClr>
                <a:schemeClr val="dk1"/>
              </a:buClr>
              <a:buSzPts val="1200"/>
              <a:buFont typeface="Calibri"/>
              <a:buNone/>
            </a:pPr>
            <a:endParaRPr b="1" dirty="0"/>
          </a:p>
          <a:p>
            <a:pPr marL="0" lvl="0" indent="0" algn="l" rtl="0">
              <a:spcBef>
                <a:spcPts val="0"/>
              </a:spcBef>
              <a:spcAft>
                <a:spcPts val="0"/>
              </a:spcAft>
              <a:buClr>
                <a:schemeClr val="dk1"/>
              </a:buClr>
              <a:buSzPts val="1200"/>
              <a:buFont typeface="Calibri"/>
              <a:buNone/>
            </a:pPr>
            <a:r>
              <a:rPr lang="es-us" b="1" dirty="0"/>
              <a:t>Para padres/familias:</a:t>
            </a:r>
            <a:r>
              <a:rPr lang="es-us" dirty="0"/>
              <a:t> </a:t>
            </a:r>
            <a:r>
              <a:rPr lang="es-us" i="1" dirty="0"/>
              <a:t>las personas que recuerdan haber tenido este tipo de relaciones durante la niñez experimentan tasas significativamente más bajas de depresión y mala salud física y mental durante la edad adulta. Lo alentamos a pensar en este tipo de relaciones positivas desde su propia infancia. Su propia reflexión puede usarse para ayudar a crear oportunidades para que sus propios hijos experimenten este tipo de relaciones que abarca este componente básico de HOPE.</a:t>
            </a:r>
            <a:endParaRPr i="1" dirty="0"/>
          </a:p>
          <a:p>
            <a:pPr marL="0" lvl="0" indent="0" algn="l" rtl="0">
              <a:spcBef>
                <a:spcPts val="0"/>
              </a:spcBef>
              <a:spcAft>
                <a:spcPts val="0"/>
              </a:spcAft>
              <a:buClr>
                <a:schemeClr val="dk1"/>
              </a:buClr>
              <a:buSzPts val="1200"/>
              <a:buFont typeface="Calibri"/>
              <a:buNone/>
            </a:pPr>
            <a:endParaRPr i="1" dirty="0"/>
          </a:p>
          <a:p>
            <a:pPr marL="0" lvl="0" indent="0" algn="l" rtl="0">
              <a:spcBef>
                <a:spcPts val="0"/>
              </a:spcBef>
              <a:spcAft>
                <a:spcPts val="0"/>
              </a:spcAft>
              <a:buClr>
                <a:schemeClr val="dk1"/>
              </a:buClr>
              <a:buSzPts val="1200"/>
              <a:buFont typeface="Calibri"/>
              <a:buNone/>
            </a:pPr>
            <a:r>
              <a:rPr lang="es-us" b="1" dirty="0"/>
              <a:t>Nota para el capacitador: </a:t>
            </a:r>
            <a:r>
              <a:rPr lang="es-us" dirty="0"/>
              <a:t>pida una respuesta.</a:t>
            </a:r>
            <a:r>
              <a:rPr lang="es-us" i="1" dirty="0"/>
              <a:t> Al pensar en las relaciones positivas en su vida, ¿qué características han tenido?  </a:t>
            </a:r>
            <a:endParaRPr i="1" dirty="0"/>
          </a:p>
          <a:p>
            <a:pPr marL="0" lvl="0" indent="0" algn="l" rtl="0">
              <a:spcBef>
                <a:spcPts val="0"/>
              </a:spcBef>
              <a:spcAft>
                <a:spcPts val="0"/>
              </a:spcAft>
              <a:buClr>
                <a:schemeClr val="dk1"/>
              </a:buClr>
              <a:buSzPts val="1200"/>
              <a:buFont typeface="Calibri"/>
              <a:buNone/>
            </a:pPr>
            <a:r>
              <a:rPr lang="es-us" i="1" dirty="0"/>
              <a:t>Tal vez las relaciones hayan sido de confianza, cariño, apoyo, etc. </a:t>
            </a:r>
            <a:endParaRPr i="1" dirty="0"/>
          </a:p>
          <a:p>
            <a:pPr marL="0" lvl="0" indent="0" algn="l" rtl="0">
              <a:spcBef>
                <a:spcPts val="0"/>
              </a:spcBef>
              <a:spcAft>
                <a:spcPts val="0"/>
              </a:spcAft>
              <a:buClr>
                <a:schemeClr val="dk1"/>
              </a:buClr>
              <a:buSzPts val="1200"/>
              <a:buFont typeface="Calibri"/>
              <a:buNone/>
            </a:pPr>
            <a:endParaRPr i="1" dirty="0"/>
          </a:p>
          <a:p>
            <a:pPr marL="0" lvl="0" indent="0" algn="l" rtl="0">
              <a:spcBef>
                <a:spcPts val="0"/>
              </a:spcBef>
              <a:spcAft>
                <a:spcPts val="0"/>
              </a:spcAft>
              <a:buClr>
                <a:schemeClr val="dk1"/>
              </a:buClr>
              <a:buSzPts val="1200"/>
              <a:buFont typeface="Calibri"/>
              <a:buNone/>
            </a:pPr>
            <a:r>
              <a:rPr lang="es-us" i="1" dirty="0"/>
              <a:t>El próximo elemento estructural que analizaremos es el entorno. </a:t>
            </a:r>
            <a:endParaRPr i="1" dirty="0"/>
          </a:p>
        </p:txBody>
      </p:sp>
      <p:sp>
        <p:nvSpPr>
          <p:cNvPr id="322" name="Google Shape;322;gf3ee981487_0_11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rtlCol="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gf3ee981487_0_20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2" name="Google Shape;332;gf3ee981487_0_206:notes"/>
          <p:cNvSpPr txBox="1">
            <a:spLocks noGrp="1"/>
          </p:cNvSpPr>
          <p:nvPr>
            <p:ph type="body" idx="1"/>
          </p:nvPr>
        </p:nvSpPr>
        <p:spPr>
          <a:xfrm>
            <a:off x="685800" y="4400550"/>
            <a:ext cx="5486400" cy="3600600"/>
          </a:xfrm>
          <a:prstGeom prst="rect">
            <a:avLst/>
          </a:prstGeom>
          <a:noFill/>
          <a:ln>
            <a:noFill/>
          </a:ln>
        </p:spPr>
        <p:txBody>
          <a:bodyPr spcFirstLastPara="1" wrap="square" lIns="0" tIns="0" rIns="0" bIns="0" rtlCol="0" anchor="t" anchorCtr="0">
            <a:noAutofit/>
          </a:bodyPr>
          <a:lstStyle/>
          <a:p>
            <a:pPr marL="0" lvl="0" indent="0" algn="l" rtl="0">
              <a:spcBef>
                <a:spcPts val="383"/>
              </a:spcBef>
              <a:spcAft>
                <a:spcPts val="0"/>
              </a:spcAft>
              <a:buClr>
                <a:schemeClr val="dk1"/>
              </a:buClr>
              <a:buSzPts val="1400"/>
              <a:buFont typeface="Arial"/>
              <a:buNone/>
            </a:pPr>
            <a:r>
              <a:rPr lang="es-us" i="1" dirty="0"/>
              <a:t>Los niños que viven, aprenden y juegan en entornos seguros, estables y equitativos tienen menos probabilidades de experimentar mala salud física y mental de adultos. Entonces, ¿qué entendemos por entornos seguros, estables y equitativos?</a:t>
            </a:r>
            <a:endParaRPr i="1" dirty="0"/>
          </a:p>
          <a:p>
            <a:pPr marL="171450" lvl="0" indent="-171450" algn="l" rtl="0">
              <a:spcBef>
                <a:spcPts val="383"/>
              </a:spcBef>
              <a:spcAft>
                <a:spcPts val="0"/>
              </a:spcAft>
              <a:buClr>
                <a:schemeClr val="dk1"/>
              </a:buClr>
              <a:buSzPts val="1400"/>
              <a:buFont typeface="Calibri"/>
              <a:buChar char="•"/>
            </a:pPr>
            <a:r>
              <a:rPr lang="es-us" i="1" dirty="0"/>
              <a:t>Un entorno seguro y estable que garantice la satisfacción de las necesidades básicas del niño, incluida la alimentación, el alojamiento y la atención médica adecuados. </a:t>
            </a:r>
            <a:endParaRPr i="1" dirty="0"/>
          </a:p>
          <a:p>
            <a:pPr marL="171450" lvl="0" indent="-171450" algn="l" rtl="0">
              <a:spcBef>
                <a:spcPts val="383"/>
              </a:spcBef>
              <a:spcAft>
                <a:spcPts val="0"/>
              </a:spcAft>
              <a:buClr>
                <a:schemeClr val="dk1"/>
              </a:buClr>
              <a:buSzPts val="1400"/>
              <a:buFont typeface="Calibri"/>
              <a:buChar char="•"/>
            </a:pPr>
            <a:r>
              <a:rPr lang="es-us" i="1" dirty="0"/>
              <a:t>Una escuela u hogar donde los niños se sienten seguros emocionalmente </a:t>
            </a:r>
            <a:endParaRPr i="1" dirty="0"/>
          </a:p>
          <a:p>
            <a:pPr marL="171450" lvl="0" indent="-171450" algn="l" rtl="0">
              <a:spcBef>
                <a:spcPts val="383"/>
              </a:spcBef>
              <a:spcAft>
                <a:spcPts val="0"/>
              </a:spcAft>
              <a:buClr>
                <a:schemeClr val="dk1"/>
              </a:buClr>
              <a:buSzPts val="1400"/>
              <a:buFont typeface="Calibri"/>
              <a:buChar char="•"/>
            </a:pPr>
            <a:r>
              <a:rPr lang="es-us" i="1" dirty="0"/>
              <a:t>Un entorno escolar estable donde los niños se sienten valorados y reciben una educación de alta calidad.</a:t>
            </a:r>
            <a:endParaRPr i="1" dirty="0"/>
          </a:p>
          <a:p>
            <a:pPr marL="171450" lvl="0" indent="-171450" algn="l" rtl="0">
              <a:spcBef>
                <a:spcPts val="383"/>
              </a:spcBef>
              <a:spcAft>
                <a:spcPts val="0"/>
              </a:spcAft>
              <a:buClr>
                <a:schemeClr val="dk1"/>
              </a:buClr>
              <a:buSzPts val="1400"/>
              <a:buFont typeface="Calibri"/>
              <a:buChar char="•"/>
            </a:pPr>
            <a:r>
              <a:rPr lang="es-us" i="1" dirty="0"/>
              <a:t>Un ambiente comunitario para jugar e interactuar con otros niños de manera segura y equitativa.</a:t>
            </a:r>
            <a:endParaRPr i="1" dirty="0"/>
          </a:p>
          <a:p>
            <a:pPr marL="457200" lvl="0" indent="0" algn="l" rtl="0">
              <a:spcBef>
                <a:spcPts val="383"/>
              </a:spcBef>
              <a:spcAft>
                <a:spcPts val="0"/>
              </a:spcAft>
              <a:buClr>
                <a:schemeClr val="dk1"/>
              </a:buClr>
              <a:buSzPts val="1100"/>
              <a:buFont typeface="Arial"/>
              <a:buNone/>
            </a:pPr>
            <a:endParaRPr i="1" dirty="0"/>
          </a:p>
          <a:p>
            <a:pPr marL="0" lvl="0" indent="0" algn="l" rtl="0">
              <a:spcBef>
                <a:spcPts val="383"/>
              </a:spcBef>
              <a:spcAft>
                <a:spcPts val="0"/>
              </a:spcAft>
              <a:buClr>
                <a:schemeClr val="dk1"/>
              </a:buClr>
              <a:buSzPts val="1100"/>
              <a:buFont typeface="Arial"/>
              <a:buNone/>
            </a:pPr>
            <a:r>
              <a:rPr lang="es-us" b="1" dirty="0"/>
              <a:t>Nota para el capacitador:</a:t>
            </a:r>
            <a:endParaRPr b="1" dirty="0"/>
          </a:p>
          <a:p>
            <a:pPr marL="0" lvl="0" indent="0" algn="l" rtl="0">
              <a:spcBef>
                <a:spcPts val="383"/>
              </a:spcBef>
              <a:spcAft>
                <a:spcPts val="0"/>
              </a:spcAft>
              <a:buClr>
                <a:schemeClr val="dk1"/>
              </a:buClr>
              <a:buSzPts val="1100"/>
              <a:buFont typeface="Arial"/>
              <a:buNone/>
            </a:pPr>
            <a:r>
              <a:rPr lang="es-us" dirty="0"/>
              <a:t>A continuación hay más información sobre este elemento estructural de HOPE. Proporciona un contexto más fácil de identificar. Sin embargo, si en una sesión anterior ya cubrió los elementos estructurales de HOPE con el grupo con el que está trabajando, utilice su discreción al repasar la información. </a:t>
            </a:r>
            <a:endParaRPr dirty="0"/>
          </a:p>
          <a:p>
            <a:pPr marL="0" lvl="0" indent="0" algn="l" rtl="0">
              <a:spcBef>
                <a:spcPts val="0"/>
              </a:spcBef>
              <a:spcAft>
                <a:spcPts val="0"/>
              </a:spcAft>
              <a:buClr>
                <a:schemeClr val="dk1"/>
              </a:buClr>
              <a:buSzPts val="1200"/>
              <a:buFont typeface="Arial"/>
              <a:buNone/>
            </a:pPr>
            <a:endParaRPr dirty="0"/>
          </a:p>
          <a:p>
            <a:pPr marL="0" lvl="0" indent="0" algn="l" rtl="0">
              <a:spcBef>
                <a:spcPts val="0"/>
              </a:spcBef>
              <a:spcAft>
                <a:spcPts val="0"/>
              </a:spcAft>
              <a:buClr>
                <a:schemeClr val="dk1"/>
              </a:buClr>
              <a:buSzPts val="1200"/>
              <a:buFont typeface="Arial"/>
              <a:buNone/>
            </a:pPr>
            <a:r>
              <a:rPr lang="es-us" b="1" dirty="0"/>
              <a:t>Para proveedores</a:t>
            </a:r>
            <a:r>
              <a:rPr lang="es-us" dirty="0"/>
              <a:t>:</a:t>
            </a:r>
            <a:r>
              <a:rPr lang="es-us" i="1" dirty="0"/>
              <a:t> es fundamental preguntar a los cuidadores sobre los tipos de entornos que experimentan sus niños. Celebre lo positivo y trabaje con las familias para ayudar a garantizar que sus hijos tengan la oportunidad de vivir, aprender y jugar en entornos seguros y enriquecedores.</a:t>
            </a:r>
            <a:endParaRPr i="1" dirty="0"/>
          </a:p>
          <a:p>
            <a:pPr marL="0" lvl="0" indent="0" algn="l" rtl="0">
              <a:spcBef>
                <a:spcPts val="0"/>
              </a:spcBef>
              <a:spcAft>
                <a:spcPts val="0"/>
              </a:spcAft>
              <a:buClr>
                <a:schemeClr val="dk1"/>
              </a:buClr>
              <a:buSzPts val="1200"/>
              <a:buFont typeface="Calibri"/>
              <a:buNone/>
            </a:pPr>
            <a:endParaRPr dirty="0"/>
          </a:p>
          <a:p>
            <a:pPr marL="0" lvl="0" indent="0" algn="l" rtl="0">
              <a:spcBef>
                <a:spcPts val="0"/>
              </a:spcBef>
              <a:spcAft>
                <a:spcPts val="0"/>
              </a:spcAft>
              <a:buClr>
                <a:schemeClr val="dk1"/>
              </a:buClr>
              <a:buSzPts val="1200"/>
              <a:buFont typeface="Calibri"/>
              <a:buNone/>
            </a:pPr>
            <a:r>
              <a:rPr lang="es-us" b="1" dirty="0"/>
              <a:t>Para padres/familias: </a:t>
            </a:r>
            <a:r>
              <a:rPr lang="es-us" i="1" dirty="0"/>
              <a:t>es importante pensar en el tipo de entorno que experimentan sus hijos. Celebre lo positivo y trabaje para garantizar que su hijo tenga la oportunidad de vivir, aprender y jugar en entornos seguros y enriquecedores. </a:t>
            </a:r>
            <a:endParaRPr i="1" dirty="0"/>
          </a:p>
          <a:p>
            <a:pPr marL="0" lvl="0" indent="0" algn="l" rtl="0">
              <a:spcBef>
                <a:spcPts val="0"/>
              </a:spcBef>
              <a:spcAft>
                <a:spcPts val="0"/>
              </a:spcAft>
              <a:buClr>
                <a:schemeClr val="dk1"/>
              </a:buClr>
              <a:buSzPts val="1200"/>
              <a:buFont typeface="Calibri"/>
              <a:buNone/>
            </a:pPr>
            <a:endParaRPr i="1" dirty="0"/>
          </a:p>
          <a:p>
            <a:pPr marL="0" lvl="0" indent="0" algn="l" rtl="0">
              <a:spcBef>
                <a:spcPts val="0"/>
              </a:spcBef>
              <a:spcAft>
                <a:spcPts val="0"/>
              </a:spcAft>
              <a:buClr>
                <a:schemeClr val="dk1"/>
              </a:buClr>
              <a:buSzPts val="1200"/>
              <a:buFont typeface="Calibri"/>
              <a:buNone/>
            </a:pPr>
            <a:r>
              <a:rPr lang="es-us" i="1" dirty="0"/>
              <a:t>Piense en el entorno de su hijo: ¿qué cosas positivas experimenta su hijo en su entorno</a:t>
            </a:r>
            <a:r>
              <a:rPr lang="es-us" dirty="0"/>
              <a:t>?</a:t>
            </a:r>
            <a:endParaRPr dirty="0"/>
          </a:p>
          <a:p>
            <a:pPr marL="0" lvl="0" indent="0" algn="l" rtl="0">
              <a:spcBef>
                <a:spcPts val="0"/>
              </a:spcBef>
              <a:spcAft>
                <a:spcPts val="0"/>
              </a:spcAft>
              <a:buClr>
                <a:schemeClr val="dk1"/>
              </a:buClr>
              <a:buSzPts val="1200"/>
              <a:buFont typeface="Calibri"/>
              <a:buNone/>
            </a:pPr>
            <a:r>
              <a:rPr lang="es-us" i="1" dirty="0"/>
              <a:t>¿Tienen amigos en su vecindario con quienes les gusta jugar? ¿Tiene un jardín donde puedan disfrutar aprendiendo al aire libre? </a:t>
            </a:r>
            <a:endParaRPr dirty="0"/>
          </a:p>
          <a:p>
            <a:pPr marL="0" lvl="0" indent="0" algn="l" rtl="0">
              <a:spcBef>
                <a:spcPts val="0"/>
              </a:spcBef>
              <a:spcAft>
                <a:spcPts val="0"/>
              </a:spcAft>
              <a:buClr>
                <a:schemeClr val="dk1"/>
              </a:buClr>
              <a:buSzPts val="1200"/>
              <a:buFont typeface="Calibri"/>
              <a:buNone/>
            </a:pPr>
            <a:endParaRPr dirty="0"/>
          </a:p>
          <a:p>
            <a:pPr marL="0" lvl="0" indent="0" algn="l" rtl="0">
              <a:spcBef>
                <a:spcPts val="0"/>
              </a:spcBef>
              <a:spcAft>
                <a:spcPts val="0"/>
              </a:spcAft>
              <a:buClr>
                <a:schemeClr val="dk1"/>
              </a:buClr>
              <a:buSzPts val="1200"/>
              <a:buFont typeface="Calibri"/>
              <a:buNone/>
            </a:pPr>
            <a:r>
              <a:rPr lang="es-us" i="1" dirty="0"/>
              <a:t>Ahora hablemos del elemento estructural participación. </a:t>
            </a:r>
            <a:endParaRPr i="1" dirty="0"/>
          </a:p>
        </p:txBody>
      </p:sp>
      <p:sp>
        <p:nvSpPr>
          <p:cNvPr id="333" name="Google Shape;333;gf3ee981487_0_20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rtlCol="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gf3ee981487_0_29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3" name="Google Shape;343;gf3ee981487_0_298:notes"/>
          <p:cNvSpPr txBox="1">
            <a:spLocks noGrp="1"/>
          </p:cNvSpPr>
          <p:nvPr>
            <p:ph type="body" idx="1"/>
          </p:nvPr>
        </p:nvSpPr>
        <p:spPr>
          <a:xfrm>
            <a:off x="685800" y="4400550"/>
            <a:ext cx="5486400" cy="3600600"/>
          </a:xfrm>
          <a:prstGeom prst="rect">
            <a:avLst/>
          </a:prstGeom>
          <a:noFill/>
          <a:ln>
            <a:noFill/>
          </a:ln>
        </p:spPr>
        <p:txBody>
          <a:bodyPr spcFirstLastPara="1" wrap="square" lIns="0" tIns="0" rIns="0" bIns="0" rtlCol="0" anchor="t" anchorCtr="0">
            <a:noAutofit/>
          </a:bodyPr>
          <a:lstStyle/>
          <a:p>
            <a:pPr marL="0" lvl="0" indent="0" algn="l" rtl="0">
              <a:spcBef>
                <a:spcPts val="383"/>
              </a:spcBef>
              <a:spcAft>
                <a:spcPts val="0"/>
              </a:spcAft>
              <a:buClr>
                <a:schemeClr val="dk1"/>
              </a:buClr>
              <a:buSzPts val="1400"/>
              <a:buFont typeface="Arial"/>
              <a:buNone/>
            </a:pPr>
            <a:r>
              <a:rPr lang="es-us" i="1" dirty="0"/>
              <a:t>Los niños necesitan oportunidades para participar socialmente y desarrollar un sentido de conexión. Desarrollar una conexión y un sentido de pertenencia con una comunidad, así como un sentido de su importancia en ella, describe la esencia del tercero de los Cuatro elementos estructurales de HOPE. ¿Cuáles son algunos ejemplos de participación social y comunitaria?</a:t>
            </a:r>
            <a:endParaRPr i="1" dirty="0"/>
          </a:p>
          <a:p>
            <a:pPr marL="171450" lvl="0" indent="-171450" algn="l" rtl="0">
              <a:spcBef>
                <a:spcPts val="383"/>
              </a:spcBef>
              <a:spcAft>
                <a:spcPts val="0"/>
              </a:spcAft>
              <a:buClr>
                <a:schemeClr val="dk1"/>
              </a:buClr>
              <a:buSzPts val="1400"/>
              <a:buFont typeface="Calibri"/>
              <a:buChar char="•"/>
            </a:pPr>
            <a:r>
              <a:rPr lang="es-us" i="1" dirty="0"/>
              <a:t>Estar involucrado en proyectos, tutoría entre pares o servicio comunitario a través de la escuela u organización religiosa propia.</a:t>
            </a:r>
            <a:endParaRPr i="1" dirty="0"/>
          </a:p>
          <a:p>
            <a:pPr marL="171450" lvl="0" indent="-171450" algn="l" rtl="0">
              <a:spcBef>
                <a:spcPts val="383"/>
              </a:spcBef>
              <a:spcAft>
                <a:spcPts val="0"/>
              </a:spcAft>
              <a:buClr>
                <a:schemeClr val="dk1"/>
              </a:buClr>
              <a:buSzPts val="1400"/>
              <a:buFont typeface="Calibri"/>
              <a:buChar char="•"/>
            </a:pPr>
            <a:r>
              <a:rPr lang="es-us" i="1" dirty="0"/>
              <a:t>Participar en las tradiciones culturales familiares.</a:t>
            </a:r>
            <a:endParaRPr i="1" dirty="0"/>
          </a:p>
          <a:p>
            <a:pPr marL="171450" lvl="0" indent="-171450" algn="l" rtl="0">
              <a:spcBef>
                <a:spcPts val="383"/>
              </a:spcBef>
              <a:spcAft>
                <a:spcPts val="0"/>
              </a:spcAft>
              <a:buClr>
                <a:schemeClr val="dk1"/>
              </a:buClr>
              <a:buSzPts val="1400"/>
              <a:buFont typeface="Calibri"/>
              <a:buChar char="•"/>
            </a:pPr>
            <a:r>
              <a:rPr lang="es-us" i="1" dirty="0"/>
              <a:t>Participar en música, arte o deportes organizados.</a:t>
            </a:r>
            <a:endParaRPr i="1" dirty="0"/>
          </a:p>
          <a:p>
            <a:pPr marL="0" lvl="0" indent="0" algn="l" rtl="0">
              <a:spcBef>
                <a:spcPts val="0"/>
              </a:spcBef>
              <a:spcAft>
                <a:spcPts val="0"/>
              </a:spcAft>
              <a:buClr>
                <a:schemeClr val="dk1"/>
              </a:buClr>
              <a:buSzPts val="1400"/>
              <a:buFont typeface="Arial"/>
              <a:buNone/>
            </a:pPr>
            <a:endParaRPr dirty="0">
              <a:latin typeface="Arial"/>
              <a:ea typeface="Arial"/>
              <a:cs typeface="Arial"/>
              <a:sym typeface="Arial"/>
            </a:endParaRPr>
          </a:p>
          <a:p>
            <a:pPr marL="0" lvl="0" indent="0" algn="l" rtl="0">
              <a:spcBef>
                <a:spcPts val="383"/>
              </a:spcBef>
              <a:spcAft>
                <a:spcPts val="0"/>
              </a:spcAft>
              <a:buClr>
                <a:schemeClr val="dk1"/>
              </a:buClr>
              <a:buSzPts val="1100"/>
              <a:buFont typeface="Arial"/>
              <a:buNone/>
            </a:pPr>
            <a:r>
              <a:rPr lang="es-us" b="1" dirty="0"/>
              <a:t>Nota para el capacitador:</a:t>
            </a:r>
            <a:endParaRPr b="1" dirty="0"/>
          </a:p>
          <a:p>
            <a:pPr marL="0" lvl="0" indent="0" algn="l" rtl="0">
              <a:spcBef>
                <a:spcPts val="383"/>
              </a:spcBef>
              <a:spcAft>
                <a:spcPts val="0"/>
              </a:spcAft>
              <a:buClr>
                <a:schemeClr val="dk1"/>
              </a:buClr>
              <a:buSzPts val="1100"/>
              <a:buFont typeface="Arial"/>
              <a:buNone/>
            </a:pPr>
            <a:r>
              <a:rPr lang="es-us" dirty="0"/>
              <a:t>a continuación hay más información sobre este elemento estructural de HOPE. Proporciona un contexto más fácil de identificar. Sin embargo, si en una sesión anterior ya cubrió los elementos estructurales de HOPE con el grupo con el que está trabajando, utilice su discreción al repasar la información. </a:t>
            </a:r>
            <a:endParaRPr dirty="0"/>
          </a:p>
          <a:p>
            <a:pPr marL="0" lvl="0" indent="0" algn="l" rtl="0">
              <a:spcBef>
                <a:spcPts val="0"/>
              </a:spcBef>
              <a:spcAft>
                <a:spcPts val="0"/>
              </a:spcAft>
              <a:buClr>
                <a:schemeClr val="dk1"/>
              </a:buClr>
              <a:buSzPts val="1400"/>
              <a:buFont typeface="Arial"/>
              <a:buNone/>
            </a:pPr>
            <a:endParaRPr dirty="0">
              <a:latin typeface="Arial"/>
              <a:ea typeface="Arial"/>
              <a:cs typeface="Arial"/>
              <a:sym typeface="Arial"/>
            </a:endParaRPr>
          </a:p>
          <a:p>
            <a:pPr marL="0" lvl="0" indent="0" algn="l" rtl="0">
              <a:spcBef>
                <a:spcPts val="0"/>
              </a:spcBef>
              <a:spcAft>
                <a:spcPts val="0"/>
              </a:spcAft>
              <a:buClr>
                <a:schemeClr val="dk1"/>
              </a:buClr>
              <a:buSzPts val="1200"/>
              <a:buFont typeface="Arial"/>
              <a:buNone/>
            </a:pPr>
            <a:r>
              <a:rPr lang="es-us" i="1" dirty="0"/>
              <a:t>Los niños necesitan sentirse conectados con sus comunidades, amados y valorados. Tener este tipo de compromiso (participación en instituciones y entornos sociales, conciencia de las costumbres y tradiciones culturales y un “sentido de importancia” y pertenencia cultivados) ayuda a los niños a convertirse en adultos seguros y resilientes.</a:t>
            </a:r>
            <a:endParaRPr i="1" dirty="0"/>
          </a:p>
          <a:p>
            <a:pPr marL="0" lvl="0" indent="0" algn="l" rtl="0">
              <a:spcBef>
                <a:spcPts val="0"/>
              </a:spcBef>
              <a:spcAft>
                <a:spcPts val="0"/>
              </a:spcAft>
              <a:buClr>
                <a:schemeClr val="dk1"/>
              </a:buClr>
              <a:buSzPts val="1200"/>
              <a:buFont typeface="Calibri"/>
              <a:buNone/>
            </a:pPr>
            <a:endParaRPr i="1" dirty="0"/>
          </a:p>
          <a:p>
            <a:pPr marL="0" lvl="0" indent="0" algn="l" rtl="0">
              <a:spcBef>
                <a:spcPts val="0"/>
              </a:spcBef>
              <a:spcAft>
                <a:spcPts val="0"/>
              </a:spcAft>
              <a:buClr>
                <a:schemeClr val="dk1"/>
              </a:buClr>
              <a:buSzPts val="1200"/>
              <a:buFont typeface="Calibri"/>
              <a:buNone/>
            </a:pPr>
            <a:r>
              <a:rPr lang="es-us" i="1" dirty="0"/>
              <a:t>¿Ha experimentado algún beneficio positivo o ha tenido buenas experiencias al ser parte de un grupo comunitario o de amigos con los que se sentiría cómodo compartiendo?</a:t>
            </a:r>
            <a:endParaRPr i="1" dirty="0"/>
          </a:p>
          <a:p>
            <a:pPr marL="0" lvl="0" indent="0" algn="l" rtl="0">
              <a:spcBef>
                <a:spcPts val="0"/>
              </a:spcBef>
              <a:spcAft>
                <a:spcPts val="0"/>
              </a:spcAft>
              <a:buClr>
                <a:schemeClr val="dk1"/>
              </a:buClr>
              <a:buSzPts val="1200"/>
              <a:buFont typeface="Calibri"/>
              <a:buNone/>
            </a:pPr>
            <a:r>
              <a:rPr lang="es-us" b="1" dirty="0"/>
              <a:t>Nota para el capacitador: </a:t>
            </a:r>
            <a:r>
              <a:rPr lang="es-us" dirty="0"/>
              <a:t>agregue una historia o experiencia personal aquí si los participantes no se sienten cómodos compartiendo. </a:t>
            </a:r>
            <a:endParaRPr i="1" dirty="0"/>
          </a:p>
          <a:p>
            <a:pPr marL="0" lvl="0" indent="0" algn="l" rtl="0">
              <a:spcBef>
                <a:spcPts val="0"/>
              </a:spcBef>
              <a:spcAft>
                <a:spcPts val="0"/>
              </a:spcAft>
              <a:buClr>
                <a:schemeClr val="dk1"/>
              </a:buClr>
              <a:buSzPts val="1200"/>
              <a:buFont typeface="Calibri"/>
              <a:buNone/>
            </a:pPr>
            <a:endParaRPr i="1" dirty="0"/>
          </a:p>
          <a:p>
            <a:pPr marL="0" lvl="0" indent="0" algn="l" rtl="0">
              <a:spcBef>
                <a:spcPts val="0"/>
              </a:spcBef>
              <a:spcAft>
                <a:spcPts val="0"/>
              </a:spcAft>
              <a:buClr>
                <a:schemeClr val="dk1"/>
              </a:buClr>
              <a:buSzPts val="1200"/>
              <a:buFont typeface="Calibri"/>
              <a:buNone/>
            </a:pPr>
            <a:r>
              <a:rPr lang="es-us" i="1" dirty="0"/>
              <a:t>Ahora pasemos a analizar el último elemento estructural: crecimiento emocional.</a:t>
            </a:r>
            <a:endParaRPr i="1" dirty="0"/>
          </a:p>
        </p:txBody>
      </p:sp>
      <p:sp>
        <p:nvSpPr>
          <p:cNvPr id="344" name="Google Shape;344;gf3ee981487_0_29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rtlCol="0"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f3ee981487_0_39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4" name="Google Shape;354;gf3ee981487_0_390:notes"/>
          <p:cNvSpPr txBox="1">
            <a:spLocks noGrp="1"/>
          </p:cNvSpPr>
          <p:nvPr>
            <p:ph type="body" idx="1"/>
          </p:nvPr>
        </p:nvSpPr>
        <p:spPr>
          <a:xfrm>
            <a:off x="685800" y="4400550"/>
            <a:ext cx="5486400" cy="3600600"/>
          </a:xfrm>
          <a:prstGeom prst="rect">
            <a:avLst/>
          </a:prstGeom>
          <a:noFill/>
          <a:ln>
            <a:noFill/>
          </a:ln>
        </p:spPr>
        <p:txBody>
          <a:bodyPr spcFirstLastPara="1" wrap="square" lIns="0" tIns="0" rIns="0" bIns="0" rtlCol="0" anchor="t" anchorCtr="0">
            <a:noAutofit/>
          </a:bodyPr>
          <a:lstStyle/>
          <a:p>
            <a:pPr marL="0" lvl="0" indent="0" algn="l" rtl="0">
              <a:spcBef>
                <a:spcPts val="0"/>
              </a:spcBef>
              <a:spcAft>
                <a:spcPts val="0"/>
              </a:spcAft>
              <a:buClr>
                <a:schemeClr val="dk1"/>
              </a:buClr>
              <a:buSzPts val="1400"/>
              <a:buFont typeface="Arial"/>
              <a:buNone/>
            </a:pPr>
            <a:r>
              <a:rPr lang="es-us" i="1" dirty="0"/>
              <a:t>El último elemento estructural de HOPE es el crecimiento emocional: a través del juego y la interacción con compañeros para la autoconciencia y la autorregulación. </a:t>
            </a:r>
            <a:endParaRPr i="1" dirty="0"/>
          </a:p>
          <a:p>
            <a:pPr marL="0" lvl="0" indent="0" algn="l" rtl="0">
              <a:spcBef>
                <a:spcPts val="0"/>
              </a:spcBef>
              <a:spcAft>
                <a:spcPts val="0"/>
              </a:spcAft>
              <a:buClr>
                <a:schemeClr val="dk1"/>
              </a:buClr>
              <a:buSzPts val="1400"/>
              <a:buFont typeface="Arial"/>
              <a:buNone/>
            </a:pPr>
            <a:endParaRPr i="1" dirty="0"/>
          </a:p>
          <a:p>
            <a:pPr marL="0" lvl="0" indent="0" algn="l" rtl="0">
              <a:spcBef>
                <a:spcPts val="0"/>
              </a:spcBef>
              <a:spcAft>
                <a:spcPts val="0"/>
              </a:spcAft>
              <a:buClr>
                <a:schemeClr val="dk1"/>
              </a:buClr>
              <a:buSzPts val="1400"/>
              <a:buFont typeface="Arial"/>
              <a:buNone/>
            </a:pPr>
            <a:r>
              <a:rPr lang="es-us" i="1" dirty="0"/>
              <a:t>Los niños necesitan oportunidades para el desarrollo social y emocional. ¿Qué queremos decir con desarrollo social y emocional?</a:t>
            </a:r>
            <a:endParaRPr i="1" dirty="0"/>
          </a:p>
          <a:p>
            <a:pPr marL="171450" lvl="0" indent="-171450" algn="l" rtl="0">
              <a:spcBef>
                <a:spcPts val="0"/>
              </a:spcBef>
              <a:spcAft>
                <a:spcPts val="0"/>
              </a:spcAft>
              <a:buClr>
                <a:schemeClr val="dk1"/>
              </a:buClr>
              <a:buSzPts val="1200"/>
              <a:buFont typeface="Calibri"/>
              <a:buChar char="•"/>
            </a:pPr>
            <a:r>
              <a:rPr lang="es-us" i="1" dirty="0"/>
              <a:t>Desarrollar un sentido de autorregulación emocional y conductual</a:t>
            </a:r>
            <a:endParaRPr i="1" dirty="0"/>
          </a:p>
          <a:p>
            <a:pPr marL="171450" lvl="0" indent="-171450" algn="l" rtl="0">
              <a:spcBef>
                <a:spcPts val="0"/>
              </a:spcBef>
              <a:spcAft>
                <a:spcPts val="0"/>
              </a:spcAft>
              <a:buClr>
                <a:schemeClr val="dk1"/>
              </a:buClr>
              <a:buSzPts val="1200"/>
              <a:buFont typeface="Calibri"/>
              <a:buChar char="•"/>
            </a:pPr>
            <a:r>
              <a:rPr lang="es-us" i="1" dirty="0"/>
              <a:t>Tener la habilidad de responder a los desafíos de manera productiva</a:t>
            </a:r>
            <a:endParaRPr i="1" dirty="0"/>
          </a:p>
          <a:p>
            <a:pPr marL="171450" lvl="0" indent="-171450" algn="l" rtl="0">
              <a:spcBef>
                <a:spcPts val="0"/>
              </a:spcBef>
              <a:spcAft>
                <a:spcPts val="0"/>
              </a:spcAft>
              <a:buClr>
                <a:schemeClr val="dk1"/>
              </a:buClr>
              <a:buSzPts val="1200"/>
              <a:buFont typeface="Calibri"/>
              <a:buChar char="•"/>
            </a:pPr>
            <a:r>
              <a:rPr lang="es-us" i="1" dirty="0"/>
              <a:t>Desarrollar habilidades interpersonales y de comunicación social y culturalmente apropiadas</a:t>
            </a:r>
            <a:endParaRPr i="1" dirty="0"/>
          </a:p>
          <a:p>
            <a:pPr marL="457200" lvl="0" indent="0" algn="l" rtl="0">
              <a:spcBef>
                <a:spcPts val="0"/>
              </a:spcBef>
              <a:spcAft>
                <a:spcPts val="0"/>
              </a:spcAft>
              <a:buNone/>
            </a:pPr>
            <a:endParaRPr i="1" dirty="0"/>
          </a:p>
          <a:p>
            <a:pPr marL="0" lvl="0" indent="0" algn="l" rtl="0">
              <a:spcBef>
                <a:spcPts val="0"/>
              </a:spcBef>
              <a:spcAft>
                <a:spcPts val="0"/>
              </a:spcAft>
              <a:buNone/>
            </a:pPr>
            <a:r>
              <a:rPr lang="es-us" i="1" dirty="0"/>
              <a:t>Los niños necesitan tener amplias oportunidades para desarrollar su sentido social y de autoconciencia, aprender a autorregular las emociones y los comportamientos y adquirir las habilidades necesarias para responder a los desafíos de forma funcional y productiva. </a:t>
            </a:r>
            <a:endParaRPr i="1" dirty="0"/>
          </a:p>
          <a:p>
            <a:pPr marL="0" lvl="0" indent="0" algn="l" rtl="0">
              <a:spcBef>
                <a:spcPts val="0"/>
              </a:spcBef>
              <a:spcAft>
                <a:spcPts val="0"/>
              </a:spcAft>
              <a:buNone/>
            </a:pPr>
            <a:r>
              <a:rPr lang="es-us" b="1" dirty="0"/>
              <a:t>Nota para el capacitador: (haga énfasis en este punto)</a:t>
            </a:r>
            <a:r>
              <a:rPr lang="es-us" b="1" i="1" dirty="0"/>
              <a:t>: </a:t>
            </a:r>
            <a:r>
              <a:rPr lang="es-us" i="1" dirty="0"/>
              <a:t>las oportunidades para desarrollar estas habilidades surgen durante el juego centrado en el niño. Los niños necesitan el apoyo de los adultos para nombrar y comprender el significado de sus emociones. Ya sea que un niño necesite ayuda para desarrollar estas habilidades o las adquiera de forma natural, estas habilidades son fundamentales para que los niños puedan convertirse en adultos resilientes y emocionalmente sanos.</a:t>
            </a:r>
            <a:endParaRPr i="1" dirty="0"/>
          </a:p>
          <a:p>
            <a:pPr marL="0" lvl="0" indent="0" algn="l" rtl="0">
              <a:spcBef>
                <a:spcPts val="0"/>
              </a:spcBef>
              <a:spcAft>
                <a:spcPts val="0"/>
              </a:spcAft>
              <a:buClr>
                <a:schemeClr val="dk1"/>
              </a:buClr>
              <a:buSzPts val="1400"/>
              <a:buFont typeface="Arial"/>
              <a:buNone/>
            </a:pPr>
            <a:endParaRPr b="1" i="1" dirty="0"/>
          </a:p>
          <a:p>
            <a:pPr marL="0" lvl="0" indent="0" algn="l" rtl="0">
              <a:spcBef>
                <a:spcPts val="0"/>
              </a:spcBef>
              <a:spcAft>
                <a:spcPts val="0"/>
              </a:spcAft>
              <a:buClr>
                <a:schemeClr val="dk1"/>
              </a:buClr>
              <a:buSzPts val="1400"/>
              <a:buFont typeface="Arial"/>
              <a:buNone/>
            </a:pPr>
            <a:r>
              <a:rPr lang="es-us" b="1" dirty="0"/>
              <a:t>Nota para el capacitador:</a:t>
            </a:r>
            <a:endParaRPr b="1" dirty="0"/>
          </a:p>
          <a:p>
            <a:pPr marL="0" lvl="0" indent="0" algn="l" rtl="0">
              <a:spcBef>
                <a:spcPts val="0"/>
              </a:spcBef>
              <a:spcAft>
                <a:spcPts val="0"/>
              </a:spcAft>
              <a:buClr>
                <a:schemeClr val="dk1"/>
              </a:buClr>
              <a:buSzPts val="1200"/>
              <a:buFont typeface="Arial"/>
              <a:buNone/>
            </a:pPr>
            <a:r>
              <a:rPr lang="es-us" dirty="0"/>
              <a:t>Ejemplos de cómo es el juego y el desarrollo socioemocional: </a:t>
            </a:r>
            <a:endParaRPr dirty="0"/>
          </a:p>
          <a:p>
            <a:pPr marL="171450" lvl="0" indent="-171450" algn="l" rtl="0">
              <a:spcBef>
                <a:spcPts val="0"/>
              </a:spcBef>
              <a:spcAft>
                <a:spcPts val="0"/>
              </a:spcAft>
              <a:buClr>
                <a:schemeClr val="dk1"/>
              </a:buClr>
              <a:buSzPts val="1200"/>
              <a:buFont typeface="Calibri"/>
              <a:buChar char="•"/>
            </a:pPr>
            <a:r>
              <a:rPr lang="es-us" dirty="0"/>
              <a:t>Juegue a fingir con muñecos de juguete con su hijo. Esto ayuda a desarrollar la empatía a partir de los 18 meses. Relate lo que está haciendo respondiendo al “llanto” del bebé y nombre sus sentimientos. “Ah, el bebé debe estar triste”. Luego entregue el muñeco a su hijo y aliéntelo a hacer lo mismo.</a:t>
            </a:r>
            <a:endParaRPr dirty="0"/>
          </a:p>
          <a:p>
            <a:pPr marL="171450" lvl="0" indent="-171450" algn="l" rtl="0">
              <a:spcBef>
                <a:spcPts val="0"/>
              </a:spcBef>
              <a:spcAft>
                <a:spcPts val="0"/>
              </a:spcAft>
              <a:buClr>
                <a:schemeClr val="dk1"/>
              </a:buClr>
              <a:buSzPts val="1200"/>
              <a:buFont typeface="Calibri"/>
              <a:buChar char="•"/>
            </a:pPr>
            <a:r>
              <a:rPr lang="es-us" dirty="0"/>
              <a:t>Juegue a disfrazarse e imite las actividades de las tareas del hogar para ayudarlos a desarrollar un sentido de independencia.  </a:t>
            </a:r>
            <a:endParaRPr dirty="0"/>
          </a:p>
          <a:p>
            <a:pPr marL="171450" lvl="0" indent="-171450" algn="l" rtl="0">
              <a:spcBef>
                <a:spcPts val="0"/>
              </a:spcBef>
              <a:spcAft>
                <a:spcPts val="0"/>
              </a:spcAft>
              <a:buClr>
                <a:schemeClr val="dk1"/>
              </a:buClr>
              <a:buSzPts val="1200"/>
              <a:buFont typeface="Calibri"/>
              <a:buChar char="•"/>
            </a:pPr>
            <a:r>
              <a:rPr lang="es-us" dirty="0"/>
              <a:t>Practique la toma de turnos. Tome un auto de carreras y dele uno al niño. Use indicaciones como “mi turno, tu turno, me encanta la forma en que eres paciente mientras esperas tu turno”. Puede practicar esta habilidad con un bebé jugando juegos como </a:t>
            </a:r>
            <a:r>
              <a:rPr lang="es-us" dirty="0" err="1"/>
              <a:t>cu-cú</a:t>
            </a:r>
            <a:r>
              <a:rPr lang="es-us" dirty="0"/>
              <a:t> y arrullar en ambos sentidos. </a:t>
            </a:r>
            <a:endParaRPr dirty="0"/>
          </a:p>
          <a:p>
            <a:pPr marL="0" lvl="0" indent="0" algn="l" rtl="0">
              <a:spcBef>
                <a:spcPts val="0"/>
              </a:spcBef>
              <a:spcAft>
                <a:spcPts val="0"/>
              </a:spcAft>
              <a:buClr>
                <a:schemeClr val="dk1"/>
              </a:buClr>
              <a:buSzPts val="1400"/>
              <a:buFont typeface="Arial"/>
              <a:buNone/>
            </a:pPr>
            <a:endParaRPr dirty="0"/>
          </a:p>
          <a:p>
            <a:pPr marL="0" lvl="0" indent="0" algn="l" rtl="0">
              <a:lnSpc>
                <a:spcPct val="100000"/>
              </a:lnSpc>
              <a:spcBef>
                <a:spcPts val="0"/>
              </a:spcBef>
              <a:spcAft>
                <a:spcPts val="0"/>
              </a:spcAft>
              <a:buSzPts val="1400"/>
              <a:buNone/>
            </a:pPr>
            <a:endParaRPr i="1" dirty="0"/>
          </a:p>
          <a:p>
            <a:pPr marL="0" lvl="0" indent="0" algn="l" rtl="0">
              <a:lnSpc>
                <a:spcPct val="100000"/>
              </a:lnSpc>
              <a:spcBef>
                <a:spcPts val="0"/>
              </a:spcBef>
              <a:spcAft>
                <a:spcPts val="0"/>
              </a:spcAft>
              <a:buSzPts val="1400"/>
              <a:buNone/>
            </a:pPr>
            <a:endParaRPr dirty="0">
              <a:latin typeface="Arial"/>
              <a:ea typeface="Arial"/>
              <a:cs typeface="Arial"/>
              <a:sym typeface="Arial"/>
            </a:endParaRPr>
          </a:p>
        </p:txBody>
      </p:sp>
      <p:sp>
        <p:nvSpPr>
          <p:cNvPr id="355" name="Google Shape;355;gf3ee981487_0_39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rtlCol="0"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rtlCol="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rtl="0"/>
            <a:endParaRPr/>
          </a:p>
        </p:txBody>
      </p:sp>
      <p:sp>
        <p:nvSpPr>
          <p:cNvPr id="17" name="Google Shape;17;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rtlCol="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pPr rtl="0"/>
            <a:endParaRPr/>
          </a:p>
        </p:txBody>
      </p:sp>
      <p:sp>
        <p:nvSpPr>
          <p:cNvPr id="18" name="Google Shape;18;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rtlCol="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rtl="0"/>
            <a:endParaRPr/>
          </a:p>
        </p:txBody>
      </p:sp>
      <p:sp>
        <p:nvSpPr>
          <p:cNvPr id="19" name="Google Shape;19;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rtlCol="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rtl="0"/>
            <a:endParaRPr/>
          </a:p>
        </p:txBody>
      </p:sp>
      <p:sp>
        <p:nvSpPr>
          <p:cNvPr id="20" name="Google Shape;20;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rtlCol="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5"/>
        <p:cNvGrpSpPr/>
        <p:nvPr/>
      </p:nvGrpSpPr>
      <p:grpSpPr>
        <a:xfrm>
          <a:off x="0" y="0"/>
          <a:ext cx="0" cy="0"/>
          <a:chOff x="0" y="0"/>
          <a:chExt cx="0" cy="0"/>
        </a:xfrm>
      </p:grpSpPr>
      <p:sp>
        <p:nvSpPr>
          <p:cNvPr id="66" name="Google Shape;66;p1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rtlCol="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rtl="0"/>
            <a:endParaRPr/>
          </a:p>
        </p:txBody>
      </p:sp>
      <p:sp>
        <p:nvSpPr>
          <p:cNvPr id="67" name="Google Shape;67;p11"/>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rtlCol="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pPr rtl="0"/>
            <a:endParaRPr/>
          </a:p>
        </p:txBody>
      </p:sp>
      <p:sp>
        <p:nvSpPr>
          <p:cNvPr id="68" name="Google Shape;68;p11"/>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rtlCol="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pPr rtl="0"/>
            <a:endParaRPr/>
          </a:p>
        </p:txBody>
      </p:sp>
      <p:sp>
        <p:nvSpPr>
          <p:cNvPr id="69" name="Google Shape;69;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rtlCol="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rtl="0"/>
            <a:endParaRPr/>
          </a:p>
        </p:txBody>
      </p:sp>
      <p:sp>
        <p:nvSpPr>
          <p:cNvPr id="70" name="Google Shape;70;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rtlCol="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rtl="0"/>
            <a:endParaRPr/>
          </a:p>
        </p:txBody>
      </p:sp>
      <p:sp>
        <p:nvSpPr>
          <p:cNvPr id="71" name="Google Shape;71;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rtlCol="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2"/>
        <p:cNvGrpSpPr/>
        <p:nvPr/>
      </p:nvGrpSpPr>
      <p:grpSpPr>
        <a:xfrm>
          <a:off x="0" y="0"/>
          <a:ext cx="0" cy="0"/>
          <a:chOff x="0" y="0"/>
          <a:chExt cx="0" cy="0"/>
        </a:xfrm>
      </p:grpSpPr>
      <p:sp>
        <p:nvSpPr>
          <p:cNvPr id="73" name="Google Shape;73;p1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rtlCol="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rtl="0"/>
            <a:endParaRPr/>
          </a:p>
        </p:txBody>
      </p:sp>
      <p:sp>
        <p:nvSpPr>
          <p:cNvPr id="74" name="Google Shape;74;p12"/>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rtlCol="0" anchor="t" anchorCtr="0">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pPr rtl="0"/>
            <a:endParaRPr/>
          </a:p>
        </p:txBody>
      </p:sp>
      <p:sp>
        <p:nvSpPr>
          <p:cNvPr id="75" name="Google Shape;75;p12"/>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rtlCol="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pPr rtl="0"/>
            <a:endParaRPr/>
          </a:p>
        </p:txBody>
      </p:sp>
      <p:sp>
        <p:nvSpPr>
          <p:cNvPr id="76" name="Google Shape;76;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rtlCol="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rtl="0"/>
            <a:endParaRPr/>
          </a:p>
        </p:txBody>
      </p:sp>
      <p:sp>
        <p:nvSpPr>
          <p:cNvPr id="77" name="Google Shape;77;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rtlCol="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rtl="0"/>
            <a:endParaRPr/>
          </a:p>
        </p:txBody>
      </p:sp>
      <p:sp>
        <p:nvSpPr>
          <p:cNvPr id="78" name="Google Shape;78;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rtlCol="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9"/>
        <p:cNvGrpSpPr/>
        <p:nvPr/>
      </p:nvGrpSpPr>
      <p:grpSpPr>
        <a:xfrm>
          <a:off x="0" y="0"/>
          <a:ext cx="0" cy="0"/>
          <a:chOff x="0" y="0"/>
          <a:chExt cx="0" cy="0"/>
        </a:xfrm>
      </p:grpSpPr>
      <p:sp>
        <p:nvSpPr>
          <p:cNvPr id="80" name="Google Shape;80;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rtlCol="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rtl="0"/>
            <a:endParaRPr/>
          </a:p>
        </p:txBody>
      </p:sp>
      <p:sp>
        <p:nvSpPr>
          <p:cNvPr id="81" name="Google Shape;81;p13"/>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rtlCol="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rtl="0"/>
            <a:endParaRPr/>
          </a:p>
        </p:txBody>
      </p:sp>
      <p:sp>
        <p:nvSpPr>
          <p:cNvPr id="82" name="Google Shape;82;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rtlCol="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rtl="0"/>
            <a:endParaRPr/>
          </a:p>
        </p:txBody>
      </p:sp>
      <p:sp>
        <p:nvSpPr>
          <p:cNvPr id="83" name="Google Shape;83;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rtlCol="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rtl="0"/>
            <a:endParaRPr/>
          </a:p>
        </p:txBody>
      </p:sp>
      <p:sp>
        <p:nvSpPr>
          <p:cNvPr id="84" name="Google Shape;84;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rtlCol="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5"/>
        <p:cNvGrpSpPr/>
        <p:nvPr/>
      </p:nvGrpSpPr>
      <p:grpSpPr>
        <a:xfrm>
          <a:off x="0" y="0"/>
          <a:ext cx="0" cy="0"/>
          <a:chOff x="0" y="0"/>
          <a:chExt cx="0" cy="0"/>
        </a:xfrm>
      </p:grpSpPr>
      <p:sp>
        <p:nvSpPr>
          <p:cNvPr id="86" name="Google Shape;86;p14"/>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rtlCol="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rtl="0"/>
            <a:endParaRPr/>
          </a:p>
        </p:txBody>
      </p:sp>
      <p:sp>
        <p:nvSpPr>
          <p:cNvPr id="87" name="Google Shape;87;p14"/>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rtlCol="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rtl="0"/>
            <a:endParaRPr/>
          </a:p>
        </p:txBody>
      </p:sp>
      <p:sp>
        <p:nvSpPr>
          <p:cNvPr id="88" name="Google Shape;88;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rtlCol="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rtl="0"/>
            <a:endParaRPr/>
          </a:p>
        </p:txBody>
      </p:sp>
      <p:sp>
        <p:nvSpPr>
          <p:cNvPr id="89" name="Google Shape;89;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rtlCol="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rtl="0"/>
            <a:endParaRPr/>
          </a:p>
        </p:txBody>
      </p:sp>
      <p:sp>
        <p:nvSpPr>
          <p:cNvPr id="90" name="Google Shape;90;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rtlCol="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7"/>
        <p:cNvGrpSpPr/>
        <p:nvPr/>
      </p:nvGrpSpPr>
      <p:grpSpPr>
        <a:xfrm>
          <a:off x="0" y="0"/>
          <a:ext cx="0" cy="0"/>
          <a:chOff x="0" y="0"/>
          <a:chExt cx="0" cy="0"/>
        </a:xfrm>
      </p:grpSpPr>
      <p:sp>
        <p:nvSpPr>
          <p:cNvPr id="98" name="Google Shape;98;p16"/>
          <p:cNvSpPr txBox="1">
            <a:spLocks noGrp="1"/>
          </p:cNvSpPr>
          <p:nvPr>
            <p:ph type="ctrTitle"/>
          </p:nvPr>
        </p:nvSpPr>
        <p:spPr>
          <a:xfrm>
            <a:off x="1428053" y="1052215"/>
            <a:ext cx="8568317" cy="2238375"/>
          </a:xfrm>
          <a:prstGeom prst="rect">
            <a:avLst/>
          </a:prstGeom>
          <a:noFill/>
          <a:ln>
            <a:noFill/>
          </a:ln>
        </p:spPr>
        <p:txBody>
          <a:bodyPr spcFirstLastPara="1" wrap="square" lIns="85675" tIns="42825" rIns="85675" bIns="42825" rtlCol="0" anchor="b" anchorCtr="0">
            <a:normAutofit/>
          </a:bodyPr>
          <a:lstStyle>
            <a:lvl1pPr lvl="0" algn="ctr">
              <a:spcBef>
                <a:spcPts val="0"/>
              </a:spcBef>
              <a:spcAft>
                <a:spcPts val="0"/>
              </a:spcAft>
              <a:buClr>
                <a:schemeClr val="dk1"/>
              </a:buClr>
              <a:buSzPts val="5600"/>
              <a:buFont typeface="Calibri"/>
              <a:buNone/>
              <a:defRPr sz="5600"/>
            </a:lvl1pPr>
            <a:lvl2pPr lvl="1">
              <a:spcBef>
                <a:spcPts val="0"/>
              </a:spcBef>
              <a:spcAft>
                <a:spcPts val="0"/>
              </a:spcAft>
              <a:buSzPts val="1300"/>
              <a:buNone/>
              <a:defRPr/>
            </a:lvl2pPr>
            <a:lvl3pPr lvl="2">
              <a:spcBef>
                <a:spcPts val="0"/>
              </a:spcBef>
              <a:spcAft>
                <a:spcPts val="0"/>
              </a:spcAft>
              <a:buSzPts val="1300"/>
              <a:buNone/>
              <a:defRPr/>
            </a:lvl3pPr>
            <a:lvl4pPr lvl="3">
              <a:spcBef>
                <a:spcPts val="0"/>
              </a:spcBef>
              <a:spcAft>
                <a:spcPts val="0"/>
              </a:spcAft>
              <a:buSzPts val="1300"/>
              <a:buNone/>
              <a:defRPr/>
            </a:lvl4pPr>
            <a:lvl5pPr lvl="4">
              <a:spcBef>
                <a:spcPts val="0"/>
              </a:spcBef>
              <a:spcAft>
                <a:spcPts val="0"/>
              </a:spcAft>
              <a:buSzPts val="1300"/>
              <a:buNone/>
              <a:defRPr/>
            </a:lvl5pPr>
            <a:lvl6pPr lvl="5">
              <a:spcBef>
                <a:spcPts val="0"/>
              </a:spcBef>
              <a:spcAft>
                <a:spcPts val="0"/>
              </a:spcAft>
              <a:buSzPts val="1300"/>
              <a:buNone/>
              <a:defRPr/>
            </a:lvl6pPr>
            <a:lvl7pPr lvl="6">
              <a:spcBef>
                <a:spcPts val="0"/>
              </a:spcBef>
              <a:spcAft>
                <a:spcPts val="0"/>
              </a:spcAft>
              <a:buSzPts val="1300"/>
              <a:buNone/>
              <a:defRPr/>
            </a:lvl7pPr>
            <a:lvl8pPr lvl="7">
              <a:spcBef>
                <a:spcPts val="0"/>
              </a:spcBef>
              <a:spcAft>
                <a:spcPts val="0"/>
              </a:spcAft>
              <a:buSzPts val="1300"/>
              <a:buNone/>
              <a:defRPr/>
            </a:lvl8pPr>
            <a:lvl9pPr lvl="8">
              <a:spcBef>
                <a:spcPts val="0"/>
              </a:spcBef>
              <a:spcAft>
                <a:spcPts val="0"/>
              </a:spcAft>
              <a:buSzPts val="1300"/>
              <a:buNone/>
              <a:defRPr/>
            </a:lvl9pPr>
          </a:lstStyle>
          <a:p>
            <a:pPr rtl="0"/>
            <a:endParaRPr/>
          </a:p>
        </p:txBody>
      </p:sp>
      <p:sp>
        <p:nvSpPr>
          <p:cNvPr id="99" name="Google Shape;99;p16"/>
          <p:cNvSpPr txBox="1">
            <a:spLocks noGrp="1"/>
          </p:cNvSpPr>
          <p:nvPr>
            <p:ph type="subTitle" idx="1"/>
          </p:nvPr>
        </p:nvSpPr>
        <p:spPr>
          <a:xfrm>
            <a:off x="1428053" y="3376911"/>
            <a:ext cx="8568317" cy="1552277"/>
          </a:xfrm>
          <a:prstGeom prst="rect">
            <a:avLst/>
          </a:prstGeom>
          <a:noFill/>
          <a:ln>
            <a:noFill/>
          </a:ln>
        </p:spPr>
        <p:txBody>
          <a:bodyPr spcFirstLastPara="1" wrap="square" lIns="85675" tIns="42825" rIns="85675" bIns="42825" rtlCol="0" anchor="t" anchorCtr="0">
            <a:normAutofit/>
          </a:bodyPr>
          <a:lstStyle>
            <a:lvl1pPr lvl="0" algn="ctr">
              <a:spcBef>
                <a:spcPts val="400"/>
              </a:spcBef>
              <a:spcAft>
                <a:spcPts val="0"/>
              </a:spcAft>
              <a:buClr>
                <a:schemeClr val="dk1"/>
              </a:buClr>
              <a:buSzPts val="2200"/>
              <a:buNone/>
              <a:defRPr sz="2200"/>
            </a:lvl1pPr>
            <a:lvl2pPr lvl="1" algn="ctr">
              <a:spcBef>
                <a:spcPts val="400"/>
              </a:spcBef>
              <a:spcAft>
                <a:spcPts val="0"/>
              </a:spcAft>
              <a:buClr>
                <a:schemeClr val="dk1"/>
              </a:buClr>
              <a:buSzPts val="1900"/>
              <a:buNone/>
              <a:defRPr sz="1900"/>
            </a:lvl2pPr>
            <a:lvl3pPr lvl="2" algn="ctr">
              <a:spcBef>
                <a:spcPts val="300"/>
              </a:spcBef>
              <a:spcAft>
                <a:spcPts val="0"/>
              </a:spcAft>
              <a:buClr>
                <a:schemeClr val="dk1"/>
              </a:buClr>
              <a:buSzPts val="1700"/>
              <a:buNone/>
              <a:defRPr sz="1700"/>
            </a:lvl3pPr>
            <a:lvl4pPr lvl="3" algn="ctr">
              <a:spcBef>
                <a:spcPts val="300"/>
              </a:spcBef>
              <a:spcAft>
                <a:spcPts val="0"/>
              </a:spcAft>
              <a:buClr>
                <a:schemeClr val="dk1"/>
              </a:buClr>
              <a:buSzPts val="1500"/>
              <a:buNone/>
              <a:defRPr sz="1500"/>
            </a:lvl4pPr>
            <a:lvl5pPr lvl="4" algn="ctr">
              <a:spcBef>
                <a:spcPts val="300"/>
              </a:spcBef>
              <a:spcAft>
                <a:spcPts val="0"/>
              </a:spcAft>
              <a:buClr>
                <a:schemeClr val="dk1"/>
              </a:buClr>
              <a:buSzPts val="1500"/>
              <a:buNone/>
              <a:defRPr sz="1500"/>
            </a:lvl5pPr>
            <a:lvl6pPr lvl="5" algn="ctr">
              <a:spcBef>
                <a:spcPts val="300"/>
              </a:spcBef>
              <a:spcAft>
                <a:spcPts val="0"/>
              </a:spcAft>
              <a:buClr>
                <a:schemeClr val="dk1"/>
              </a:buClr>
              <a:buSzPts val="1500"/>
              <a:buNone/>
              <a:defRPr sz="1500"/>
            </a:lvl6pPr>
            <a:lvl7pPr lvl="6" algn="ctr">
              <a:spcBef>
                <a:spcPts val="300"/>
              </a:spcBef>
              <a:spcAft>
                <a:spcPts val="0"/>
              </a:spcAft>
              <a:buClr>
                <a:schemeClr val="dk1"/>
              </a:buClr>
              <a:buSzPts val="1500"/>
              <a:buNone/>
              <a:defRPr sz="1500"/>
            </a:lvl7pPr>
            <a:lvl8pPr lvl="7" algn="ctr">
              <a:spcBef>
                <a:spcPts val="300"/>
              </a:spcBef>
              <a:spcAft>
                <a:spcPts val="0"/>
              </a:spcAft>
              <a:buClr>
                <a:schemeClr val="dk1"/>
              </a:buClr>
              <a:buSzPts val="1500"/>
              <a:buNone/>
              <a:defRPr sz="1500"/>
            </a:lvl8pPr>
            <a:lvl9pPr lvl="8" algn="ctr">
              <a:spcBef>
                <a:spcPts val="300"/>
              </a:spcBef>
              <a:spcAft>
                <a:spcPts val="0"/>
              </a:spcAft>
              <a:buClr>
                <a:schemeClr val="dk1"/>
              </a:buClr>
              <a:buSzPts val="1500"/>
              <a:buNone/>
              <a:defRPr sz="1500"/>
            </a:lvl9pPr>
          </a:lstStyle>
          <a:p>
            <a:pPr rtl="0"/>
            <a:endParaRPr/>
          </a:p>
        </p:txBody>
      </p:sp>
      <p:sp>
        <p:nvSpPr>
          <p:cNvPr id="100" name="Google Shape;100;p16"/>
          <p:cNvSpPr txBox="1">
            <a:spLocks noGrp="1"/>
          </p:cNvSpPr>
          <p:nvPr>
            <p:ph type="dt" idx="10"/>
          </p:nvPr>
        </p:nvSpPr>
        <p:spPr>
          <a:xfrm>
            <a:off x="428416" y="5959078"/>
            <a:ext cx="1999274" cy="342305"/>
          </a:xfrm>
          <a:prstGeom prst="rect">
            <a:avLst/>
          </a:prstGeom>
          <a:noFill/>
          <a:ln>
            <a:noFill/>
          </a:ln>
        </p:spPr>
        <p:txBody>
          <a:bodyPr spcFirstLastPara="1" wrap="square" lIns="85675" tIns="42825" rIns="85675" bIns="42825" rtlCol="0" anchor="ctr" anchorCtr="0">
            <a:noAutofit/>
          </a:bodyPr>
          <a:lstStyle>
            <a:lvl1pPr lvl="0" algn="l">
              <a:spcBef>
                <a:spcPts val="0"/>
              </a:spcBef>
              <a:spcAft>
                <a:spcPts val="0"/>
              </a:spcAft>
              <a:buSzPts val="1300"/>
              <a:buNone/>
              <a:defRPr/>
            </a:lvl1pPr>
            <a:lvl2pPr lvl="1" algn="l">
              <a:spcBef>
                <a:spcPts val="0"/>
              </a:spcBef>
              <a:spcAft>
                <a:spcPts val="0"/>
              </a:spcAft>
              <a:buSzPts val="1300"/>
              <a:buNone/>
              <a:defRPr/>
            </a:lvl2pPr>
            <a:lvl3pPr lvl="2" algn="l">
              <a:spcBef>
                <a:spcPts val="0"/>
              </a:spcBef>
              <a:spcAft>
                <a:spcPts val="0"/>
              </a:spcAft>
              <a:buSzPts val="1300"/>
              <a:buNone/>
              <a:defRPr/>
            </a:lvl3pPr>
            <a:lvl4pPr lvl="3" algn="l">
              <a:spcBef>
                <a:spcPts val="0"/>
              </a:spcBef>
              <a:spcAft>
                <a:spcPts val="0"/>
              </a:spcAft>
              <a:buSzPts val="1300"/>
              <a:buNone/>
              <a:defRPr/>
            </a:lvl4pPr>
            <a:lvl5pPr lvl="4" algn="l">
              <a:spcBef>
                <a:spcPts val="0"/>
              </a:spcBef>
              <a:spcAft>
                <a:spcPts val="0"/>
              </a:spcAft>
              <a:buSzPts val="1300"/>
              <a:buNone/>
              <a:defRPr/>
            </a:lvl5pPr>
            <a:lvl6pPr lvl="5" algn="l">
              <a:spcBef>
                <a:spcPts val="0"/>
              </a:spcBef>
              <a:spcAft>
                <a:spcPts val="0"/>
              </a:spcAft>
              <a:buSzPts val="1300"/>
              <a:buNone/>
              <a:defRPr/>
            </a:lvl6pPr>
            <a:lvl7pPr lvl="6" algn="l">
              <a:spcBef>
                <a:spcPts val="0"/>
              </a:spcBef>
              <a:spcAft>
                <a:spcPts val="0"/>
              </a:spcAft>
              <a:buSzPts val="1300"/>
              <a:buNone/>
              <a:defRPr/>
            </a:lvl7pPr>
            <a:lvl8pPr lvl="7" algn="l">
              <a:spcBef>
                <a:spcPts val="0"/>
              </a:spcBef>
              <a:spcAft>
                <a:spcPts val="0"/>
              </a:spcAft>
              <a:buSzPts val="1300"/>
              <a:buNone/>
              <a:defRPr/>
            </a:lvl8pPr>
            <a:lvl9pPr lvl="8" algn="l">
              <a:spcBef>
                <a:spcPts val="0"/>
              </a:spcBef>
              <a:spcAft>
                <a:spcPts val="0"/>
              </a:spcAft>
              <a:buSzPts val="1300"/>
              <a:buNone/>
              <a:defRPr/>
            </a:lvl9pPr>
          </a:lstStyle>
          <a:p>
            <a:pPr rtl="0"/>
            <a:endParaRPr/>
          </a:p>
        </p:txBody>
      </p:sp>
      <p:sp>
        <p:nvSpPr>
          <p:cNvPr id="101" name="Google Shape;101;p16"/>
          <p:cNvSpPr txBox="1">
            <a:spLocks noGrp="1"/>
          </p:cNvSpPr>
          <p:nvPr>
            <p:ph type="ftr" idx="11"/>
          </p:nvPr>
        </p:nvSpPr>
        <p:spPr>
          <a:xfrm>
            <a:off x="2927508" y="5959078"/>
            <a:ext cx="2713300" cy="342305"/>
          </a:xfrm>
          <a:prstGeom prst="rect">
            <a:avLst/>
          </a:prstGeom>
          <a:noFill/>
          <a:ln>
            <a:noFill/>
          </a:ln>
        </p:spPr>
        <p:txBody>
          <a:bodyPr spcFirstLastPara="1" wrap="square" lIns="85675" tIns="42825" rIns="85675" bIns="42825" rtlCol="0" anchor="ctr" anchorCtr="0">
            <a:noAutofit/>
          </a:bodyPr>
          <a:lstStyle>
            <a:lvl1pPr lvl="0" algn="ctr">
              <a:spcBef>
                <a:spcPts val="0"/>
              </a:spcBef>
              <a:spcAft>
                <a:spcPts val="0"/>
              </a:spcAft>
              <a:buSzPts val="1300"/>
              <a:buNone/>
              <a:defRPr/>
            </a:lvl1pPr>
            <a:lvl2pPr lvl="1" algn="l">
              <a:spcBef>
                <a:spcPts val="0"/>
              </a:spcBef>
              <a:spcAft>
                <a:spcPts val="0"/>
              </a:spcAft>
              <a:buSzPts val="1300"/>
              <a:buNone/>
              <a:defRPr/>
            </a:lvl2pPr>
            <a:lvl3pPr lvl="2" algn="l">
              <a:spcBef>
                <a:spcPts val="0"/>
              </a:spcBef>
              <a:spcAft>
                <a:spcPts val="0"/>
              </a:spcAft>
              <a:buSzPts val="1300"/>
              <a:buNone/>
              <a:defRPr/>
            </a:lvl3pPr>
            <a:lvl4pPr lvl="3" algn="l">
              <a:spcBef>
                <a:spcPts val="0"/>
              </a:spcBef>
              <a:spcAft>
                <a:spcPts val="0"/>
              </a:spcAft>
              <a:buSzPts val="1300"/>
              <a:buNone/>
              <a:defRPr/>
            </a:lvl4pPr>
            <a:lvl5pPr lvl="4" algn="l">
              <a:spcBef>
                <a:spcPts val="0"/>
              </a:spcBef>
              <a:spcAft>
                <a:spcPts val="0"/>
              </a:spcAft>
              <a:buSzPts val="1300"/>
              <a:buNone/>
              <a:defRPr/>
            </a:lvl5pPr>
            <a:lvl6pPr lvl="5" algn="l">
              <a:spcBef>
                <a:spcPts val="0"/>
              </a:spcBef>
              <a:spcAft>
                <a:spcPts val="0"/>
              </a:spcAft>
              <a:buSzPts val="1300"/>
              <a:buNone/>
              <a:defRPr/>
            </a:lvl6pPr>
            <a:lvl7pPr lvl="6" algn="l">
              <a:spcBef>
                <a:spcPts val="0"/>
              </a:spcBef>
              <a:spcAft>
                <a:spcPts val="0"/>
              </a:spcAft>
              <a:buSzPts val="1300"/>
              <a:buNone/>
              <a:defRPr/>
            </a:lvl7pPr>
            <a:lvl8pPr lvl="7" algn="l">
              <a:spcBef>
                <a:spcPts val="0"/>
              </a:spcBef>
              <a:spcAft>
                <a:spcPts val="0"/>
              </a:spcAft>
              <a:buSzPts val="1300"/>
              <a:buNone/>
              <a:defRPr/>
            </a:lvl8pPr>
            <a:lvl9pPr lvl="8" algn="l">
              <a:spcBef>
                <a:spcPts val="0"/>
              </a:spcBef>
              <a:spcAft>
                <a:spcPts val="0"/>
              </a:spcAft>
              <a:buSzPts val="1300"/>
              <a:buNone/>
              <a:defRPr/>
            </a:lvl9pPr>
          </a:lstStyle>
          <a:p>
            <a:pPr rtl="0"/>
            <a:endParaRPr/>
          </a:p>
        </p:txBody>
      </p:sp>
      <p:sp>
        <p:nvSpPr>
          <p:cNvPr id="102" name="Google Shape;102;p16"/>
          <p:cNvSpPr txBox="1">
            <a:spLocks noGrp="1"/>
          </p:cNvSpPr>
          <p:nvPr>
            <p:ph type="sldNum" idx="12"/>
          </p:nvPr>
        </p:nvSpPr>
        <p:spPr>
          <a:xfrm>
            <a:off x="6140627" y="5959078"/>
            <a:ext cx="1999274" cy="342305"/>
          </a:xfrm>
          <a:prstGeom prst="rect">
            <a:avLst/>
          </a:prstGeom>
          <a:noFill/>
          <a:ln>
            <a:noFill/>
          </a:ln>
        </p:spPr>
        <p:txBody>
          <a:bodyPr spcFirstLastPara="1" wrap="square" lIns="85675" tIns="42825" rIns="85675" bIns="42825" rtlCol="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03"/>
        <p:cNvGrpSpPr/>
        <p:nvPr/>
      </p:nvGrpSpPr>
      <p:grpSpPr>
        <a:xfrm>
          <a:off x="0" y="0"/>
          <a:ext cx="0" cy="0"/>
          <a:chOff x="0" y="0"/>
          <a:chExt cx="0" cy="0"/>
        </a:xfrm>
      </p:grpSpPr>
      <p:sp>
        <p:nvSpPr>
          <p:cNvPr id="104" name="Google Shape;104;p17"/>
          <p:cNvSpPr txBox="1">
            <a:spLocks noGrp="1"/>
          </p:cNvSpPr>
          <p:nvPr>
            <p:ph type="title"/>
          </p:nvPr>
        </p:nvSpPr>
        <p:spPr>
          <a:xfrm>
            <a:off x="428416" y="257473"/>
            <a:ext cx="7711485" cy="1071563"/>
          </a:xfrm>
          <a:prstGeom prst="rect">
            <a:avLst/>
          </a:prstGeom>
          <a:noFill/>
          <a:ln>
            <a:noFill/>
          </a:ln>
        </p:spPr>
        <p:txBody>
          <a:bodyPr spcFirstLastPara="1" wrap="square" lIns="85675" tIns="42825" rIns="85675" bIns="42825" rtlCol="0" anchor="ctr" anchorCtr="0">
            <a:normAutofit/>
          </a:bodyPr>
          <a:lstStyle>
            <a:lvl1pPr lvl="0" algn="ctr">
              <a:spcBef>
                <a:spcPts val="0"/>
              </a:spcBef>
              <a:spcAft>
                <a:spcPts val="0"/>
              </a:spcAft>
              <a:buClr>
                <a:schemeClr val="dk1"/>
              </a:buClr>
              <a:buSzPts val="1700"/>
              <a:buNone/>
              <a:defRPr/>
            </a:lvl1pPr>
            <a:lvl2pPr lvl="1">
              <a:spcBef>
                <a:spcPts val="0"/>
              </a:spcBef>
              <a:spcAft>
                <a:spcPts val="0"/>
              </a:spcAft>
              <a:buSzPts val="1300"/>
              <a:buNone/>
              <a:defRPr/>
            </a:lvl2pPr>
            <a:lvl3pPr lvl="2">
              <a:spcBef>
                <a:spcPts val="0"/>
              </a:spcBef>
              <a:spcAft>
                <a:spcPts val="0"/>
              </a:spcAft>
              <a:buSzPts val="1300"/>
              <a:buNone/>
              <a:defRPr/>
            </a:lvl3pPr>
            <a:lvl4pPr lvl="3">
              <a:spcBef>
                <a:spcPts val="0"/>
              </a:spcBef>
              <a:spcAft>
                <a:spcPts val="0"/>
              </a:spcAft>
              <a:buSzPts val="1300"/>
              <a:buNone/>
              <a:defRPr/>
            </a:lvl4pPr>
            <a:lvl5pPr lvl="4">
              <a:spcBef>
                <a:spcPts val="0"/>
              </a:spcBef>
              <a:spcAft>
                <a:spcPts val="0"/>
              </a:spcAft>
              <a:buSzPts val="1300"/>
              <a:buNone/>
              <a:defRPr/>
            </a:lvl5pPr>
            <a:lvl6pPr lvl="5">
              <a:spcBef>
                <a:spcPts val="0"/>
              </a:spcBef>
              <a:spcAft>
                <a:spcPts val="0"/>
              </a:spcAft>
              <a:buSzPts val="1300"/>
              <a:buNone/>
              <a:defRPr/>
            </a:lvl6pPr>
            <a:lvl7pPr lvl="6">
              <a:spcBef>
                <a:spcPts val="0"/>
              </a:spcBef>
              <a:spcAft>
                <a:spcPts val="0"/>
              </a:spcAft>
              <a:buSzPts val="1300"/>
              <a:buNone/>
              <a:defRPr/>
            </a:lvl7pPr>
            <a:lvl8pPr lvl="7">
              <a:spcBef>
                <a:spcPts val="0"/>
              </a:spcBef>
              <a:spcAft>
                <a:spcPts val="0"/>
              </a:spcAft>
              <a:buSzPts val="1300"/>
              <a:buNone/>
              <a:defRPr/>
            </a:lvl8pPr>
            <a:lvl9pPr lvl="8">
              <a:spcBef>
                <a:spcPts val="0"/>
              </a:spcBef>
              <a:spcAft>
                <a:spcPts val="0"/>
              </a:spcAft>
              <a:buSzPts val="1300"/>
              <a:buNone/>
              <a:defRPr/>
            </a:lvl9pPr>
          </a:lstStyle>
          <a:p>
            <a:pPr rtl="0"/>
            <a:endParaRPr/>
          </a:p>
        </p:txBody>
      </p:sp>
      <p:sp>
        <p:nvSpPr>
          <p:cNvPr id="105" name="Google Shape;105;p17"/>
          <p:cNvSpPr txBox="1">
            <a:spLocks noGrp="1"/>
          </p:cNvSpPr>
          <p:nvPr>
            <p:ph type="body" idx="1"/>
          </p:nvPr>
        </p:nvSpPr>
        <p:spPr>
          <a:xfrm>
            <a:off x="428416" y="1500188"/>
            <a:ext cx="7711485" cy="4243090"/>
          </a:xfrm>
          <a:prstGeom prst="rect">
            <a:avLst/>
          </a:prstGeom>
          <a:noFill/>
          <a:ln>
            <a:noFill/>
          </a:ln>
        </p:spPr>
        <p:txBody>
          <a:bodyPr spcFirstLastPara="1" wrap="square" lIns="85675" tIns="42825" rIns="85675" bIns="42825" rtlCol="0" anchor="t" anchorCtr="0">
            <a:normAutofit/>
          </a:bodyPr>
          <a:lstStyle>
            <a:lvl1pPr marL="457200" lvl="0" indent="-336550" algn="l">
              <a:spcBef>
                <a:spcPts val="300"/>
              </a:spcBef>
              <a:spcAft>
                <a:spcPts val="0"/>
              </a:spcAft>
              <a:buClr>
                <a:schemeClr val="dk1"/>
              </a:buClr>
              <a:buSzPts val="1700"/>
              <a:buChar char="•"/>
              <a:defRPr/>
            </a:lvl1pPr>
            <a:lvl2pPr marL="914400" lvl="1" indent="-336550" algn="l">
              <a:spcBef>
                <a:spcPts val="300"/>
              </a:spcBef>
              <a:spcAft>
                <a:spcPts val="0"/>
              </a:spcAft>
              <a:buClr>
                <a:schemeClr val="dk1"/>
              </a:buClr>
              <a:buSzPts val="1700"/>
              <a:buChar char="–"/>
              <a:defRPr/>
            </a:lvl2pPr>
            <a:lvl3pPr marL="1371600" lvl="2" indent="-336550" algn="l">
              <a:spcBef>
                <a:spcPts val="300"/>
              </a:spcBef>
              <a:spcAft>
                <a:spcPts val="0"/>
              </a:spcAft>
              <a:buClr>
                <a:schemeClr val="dk1"/>
              </a:buClr>
              <a:buSzPts val="1700"/>
              <a:buChar char="•"/>
              <a:defRPr/>
            </a:lvl3pPr>
            <a:lvl4pPr marL="1828800" lvl="3" indent="-336550" algn="l">
              <a:spcBef>
                <a:spcPts val="300"/>
              </a:spcBef>
              <a:spcAft>
                <a:spcPts val="0"/>
              </a:spcAft>
              <a:buClr>
                <a:schemeClr val="dk1"/>
              </a:buClr>
              <a:buSzPts val="1700"/>
              <a:buChar char="–"/>
              <a:defRPr/>
            </a:lvl4pPr>
            <a:lvl5pPr marL="2286000" lvl="4" indent="-336550" algn="l">
              <a:spcBef>
                <a:spcPts val="300"/>
              </a:spcBef>
              <a:spcAft>
                <a:spcPts val="0"/>
              </a:spcAft>
              <a:buClr>
                <a:schemeClr val="dk1"/>
              </a:buClr>
              <a:buSzPts val="1700"/>
              <a:buChar char="»"/>
              <a:defRPr/>
            </a:lvl5pPr>
            <a:lvl6pPr marL="2743200" lvl="5" indent="-336550" algn="l">
              <a:spcBef>
                <a:spcPts val="300"/>
              </a:spcBef>
              <a:spcAft>
                <a:spcPts val="0"/>
              </a:spcAft>
              <a:buClr>
                <a:schemeClr val="dk1"/>
              </a:buClr>
              <a:buSzPts val="1700"/>
              <a:buChar char="•"/>
              <a:defRPr/>
            </a:lvl6pPr>
            <a:lvl7pPr marL="3200400" lvl="6" indent="-336550" algn="l">
              <a:spcBef>
                <a:spcPts val="300"/>
              </a:spcBef>
              <a:spcAft>
                <a:spcPts val="0"/>
              </a:spcAft>
              <a:buClr>
                <a:schemeClr val="dk1"/>
              </a:buClr>
              <a:buSzPts val="1700"/>
              <a:buChar char="•"/>
              <a:defRPr/>
            </a:lvl7pPr>
            <a:lvl8pPr marL="3657600" lvl="7" indent="-336550" algn="l">
              <a:spcBef>
                <a:spcPts val="300"/>
              </a:spcBef>
              <a:spcAft>
                <a:spcPts val="0"/>
              </a:spcAft>
              <a:buClr>
                <a:schemeClr val="dk1"/>
              </a:buClr>
              <a:buSzPts val="1700"/>
              <a:buChar char="•"/>
              <a:defRPr/>
            </a:lvl8pPr>
            <a:lvl9pPr marL="4114800" lvl="8" indent="-336550" algn="l">
              <a:spcBef>
                <a:spcPts val="300"/>
              </a:spcBef>
              <a:spcAft>
                <a:spcPts val="0"/>
              </a:spcAft>
              <a:buClr>
                <a:schemeClr val="dk1"/>
              </a:buClr>
              <a:buSzPts val="1700"/>
              <a:buChar char="•"/>
              <a:defRPr/>
            </a:lvl9pPr>
          </a:lstStyle>
          <a:p>
            <a:pPr rtl="0"/>
            <a:endParaRPr/>
          </a:p>
        </p:txBody>
      </p:sp>
      <p:sp>
        <p:nvSpPr>
          <p:cNvPr id="106" name="Google Shape;106;p17"/>
          <p:cNvSpPr txBox="1">
            <a:spLocks noGrp="1"/>
          </p:cNvSpPr>
          <p:nvPr>
            <p:ph type="dt" idx="10"/>
          </p:nvPr>
        </p:nvSpPr>
        <p:spPr>
          <a:xfrm>
            <a:off x="428416" y="5959078"/>
            <a:ext cx="1999274" cy="342305"/>
          </a:xfrm>
          <a:prstGeom prst="rect">
            <a:avLst/>
          </a:prstGeom>
          <a:noFill/>
          <a:ln>
            <a:noFill/>
          </a:ln>
        </p:spPr>
        <p:txBody>
          <a:bodyPr spcFirstLastPara="1" wrap="square" lIns="85675" tIns="42825" rIns="85675" bIns="42825" rtlCol="0" anchor="ctr" anchorCtr="0">
            <a:noAutofit/>
          </a:bodyPr>
          <a:lstStyle>
            <a:lvl1pPr lvl="0" algn="l">
              <a:spcBef>
                <a:spcPts val="0"/>
              </a:spcBef>
              <a:spcAft>
                <a:spcPts val="0"/>
              </a:spcAft>
              <a:buSzPts val="1300"/>
              <a:buNone/>
              <a:defRPr/>
            </a:lvl1pPr>
            <a:lvl2pPr lvl="1" algn="l">
              <a:spcBef>
                <a:spcPts val="0"/>
              </a:spcBef>
              <a:spcAft>
                <a:spcPts val="0"/>
              </a:spcAft>
              <a:buSzPts val="1300"/>
              <a:buNone/>
              <a:defRPr/>
            </a:lvl2pPr>
            <a:lvl3pPr lvl="2" algn="l">
              <a:spcBef>
                <a:spcPts val="0"/>
              </a:spcBef>
              <a:spcAft>
                <a:spcPts val="0"/>
              </a:spcAft>
              <a:buSzPts val="1300"/>
              <a:buNone/>
              <a:defRPr/>
            </a:lvl3pPr>
            <a:lvl4pPr lvl="3" algn="l">
              <a:spcBef>
                <a:spcPts val="0"/>
              </a:spcBef>
              <a:spcAft>
                <a:spcPts val="0"/>
              </a:spcAft>
              <a:buSzPts val="1300"/>
              <a:buNone/>
              <a:defRPr/>
            </a:lvl4pPr>
            <a:lvl5pPr lvl="4" algn="l">
              <a:spcBef>
                <a:spcPts val="0"/>
              </a:spcBef>
              <a:spcAft>
                <a:spcPts val="0"/>
              </a:spcAft>
              <a:buSzPts val="1300"/>
              <a:buNone/>
              <a:defRPr/>
            </a:lvl5pPr>
            <a:lvl6pPr lvl="5" algn="l">
              <a:spcBef>
                <a:spcPts val="0"/>
              </a:spcBef>
              <a:spcAft>
                <a:spcPts val="0"/>
              </a:spcAft>
              <a:buSzPts val="1300"/>
              <a:buNone/>
              <a:defRPr/>
            </a:lvl6pPr>
            <a:lvl7pPr lvl="6" algn="l">
              <a:spcBef>
                <a:spcPts val="0"/>
              </a:spcBef>
              <a:spcAft>
                <a:spcPts val="0"/>
              </a:spcAft>
              <a:buSzPts val="1300"/>
              <a:buNone/>
              <a:defRPr/>
            </a:lvl7pPr>
            <a:lvl8pPr lvl="7" algn="l">
              <a:spcBef>
                <a:spcPts val="0"/>
              </a:spcBef>
              <a:spcAft>
                <a:spcPts val="0"/>
              </a:spcAft>
              <a:buSzPts val="1300"/>
              <a:buNone/>
              <a:defRPr/>
            </a:lvl8pPr>
            <a:lvl9pPr lvl="8" algn="l">
              <a:spcBef>
                <a:spcPts val="0"/>
              </a:spcBef>
              <a:spcAft>
                <a:spcPts val="0"/>
              </a:spcAft>
              <a:buSzPts val="1300"/>
              <a:buNone/>
              <a:defRPr/>
            </a:lvl9pPr>
          </a:lstStyle>
          <a:p>
            <a:pPr rtl="0"/>
            <a:endParaRPr/>
          </a:p>
        </p:txBody>
      </p:sp>
      <p:sp>
        <p:nvSpPr>
          <p:cNvPr id="107" name="Google Shape;107;p17"/>
          <p:cNvSpPr txBox="1">
            <a:spLocks noGrp="1"/>
          </p:cNvSpPr>
          <p:nvPr>
            <p:ph type="ftr" idx="11"/>
          </p:nvPr>
        </p:nvSpPr>
        <p:spPr>
          <a:xfrm>
            <a:off x="2927508" y="5959078"/>
            <a:ext cx="2713300" cy="342305"/>
          </a:xfrm>
          <a:prstGeom prst="rect">
            <a:avLst/>
          </a:prstGeom>
          <a:noFill/>
          <a:ln>
            <a:noFill/>
          </a:ln>
        </p:spPr>
        <p:txBody>
          <a:bodyPr spcFirstLastPara="1" wrap="square" lIns="85675" tIns="42825" rIns="85675" bIns="42825" rtlCol="0" anchor="ctr" anchorCtr="0">
            <a:noAutofit/>
          </a:bodyPr>
          <a:lstStyle>
            <a:lvl1pPr lvl="0" algn="ctr">
              <a:spcBef>
                <a:spcPts val="0"/>
              </a:spcBef>
              <a:spcAft>
                <a:spcPts val="0"/>
              </a:spcAft>
              <a:buSzPts val="1300"/>
              <a:buNone/>
              <a:defRPr/>
            </a:lvl1pPr>
            <a:lvl2pPr lvl="1" algn="l">
              <a:spcBef>
                <a:spcPts val="0"/>
              </a:spcBef>
              <a:spcAft>
                <a:spcPts val="0"/>
              </a:spcAft>
              <a:buSzPts val="1300"/>
              <a:buNone/>
              <a:defRPr/>
            </a:lvl2pPr>
            <a:lvl3pPr lvl="2" algn="l">
              <a:spcBef>
                <a:spcPts val="0"/>
              </a:spcBef>
              <a:spcAft>
                <a:spcPts val="0"/>
              </a:spcAft>
              <a:buSzPts val="1300"/>
              <a:buNone/>
              <a:defRPr/>
            </a:lvl3pPr>
            <a:lvl4pPr lvl="3" algn="l">
              <a:spcBef>
                <a:spcPts val="0"/>
              </a:spcBef>
              <a:spcAft>
                <a:spcPts val="0"/>
              </a:spcAft>
              <a:buSzPts val="1300"/>
              <a:buNone/>
              <a:defRPr/>
            </a:lvl4pPr>
            <a:lvl5pPr lvl="4" algn="l">
              <a:spcBef>
                <a:spcPts val="0"/>
              </a:spcBef>
              <a:spcAft>
                <a:spcPts val="0"/>
              </a:spcAft>
              <a:buSzPts val="1300"/>
              <a:buNone/>
              <a:defRPr/>
            </a:lvl5pPr>
            <a:lvl6pPr lvl="5" algn="l">
              <a:spcBef>
                <a:spcPts val="0"/>
              </a:spcBef>
              <a:spcAft>
                <a:spcPts val="0"/>
              </a:spcAft>
              <a:buSzPts val="1300"/>
              <a:buNone/>
              <a:defRPr/>
            </a:lvl6pPr>
            <a:lvl7pPr lvl="6" algn="l">
              <a:spcBef>
                <a:spcPts val="0"/>
              </a:spcBef>
              <a:spcAft>
                <a:spcPts val="0"/>
              </a:spcAft>
              <a:buSzPts val="1300"/>
              <a:buNone/>
              <a:defRPr/>
            </a:lvl7pPr>
            <a:lvl8pPr lvl="7" algn="l">
              <a:spcBef>
                <a:spcPts val="0"/>
              </a:spcBef>
              <a:spcAft>
                <a:spcPts val="0"/>
              </a:spcAft>
              <a:buSzPts val="1300"/>
              <a:buNone/>
              <a:defRPr/>
            </a:lvl8pPr>
            <a:lvl9pPr lvl="8" algn="l">
              <a:spcBef>
                <a:spcPts val="0"/>
              </a:spcBef>
              <a:spcAft>
                <a:spcPts val="0"/>
              </a:spcAft>
              <a:buSzPts val="1300"/>
              <a:buNone/>
              <a:defRPr/>
            </a:lvl9pPr>
          </a:lstStyle>
          <a:p>
            <a:pPr rtl="0"/>
            <a:endParaRPr/>
          </a:p>
        </p:txBody>
      </p:sp>
      <p:sp>
        <p:nvSpPr>
          <p:cNvPr id="108" name="Google Shape;108;p17"/>
          <p:cNvSpPr txBox="1">
            <a:spLocks noGrp="1"/>
          </p:cNvSpPr>
          <p:nvPr>
            <p:ph type="sldNum" idx="12"/>
          </p:nvPr>
        </p:nvSpPr>
        <p:spPr>
          <a:xfrm>
            <a:off x="6140627" y="5959078"/>
            <a:ext cx="1999274" cy="342305"/>
          </a:xfrm>
          <a:prstGeom prst="rect">
            <a:avLst/>
          </a:prstGeom>
          <a:noFill/>
          <a:ln>
            <a:noFill/>
          </a:ln>
        </p:spPr>
        <p:txBody>
          <a:bodyPr spcFirstLastPara="1" wrap="square" lIns="85675" tIns="42825" rIns="85675" bIns="42825" rtlCol="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9"/>
        <p:cNvGrpSpPr/>
        <p:nvPr/>
      </p:nvGrpSpPr>
      <p:grpSpPr>
        <a:xfrm>
          <a:off x="0" y="0"/>
          <a:ext cx="0" cy="0"/>
          <a:chOff x="0" y="0"/>
          <a:chExt cx="0" cy="0"/>
        </a:xfrm>
      </p:grpSpPr>
      <p:sp>
        <p:nvSpPr>
          <p:cNvPr id="110" name="Google Shape;110;p18"/>
          <p:cNvSpPr txBox="1">
            <a:spLocks noGrp="1"/>
          </p:cNvSpPr>
          <p:nvPr>
            <p:ph type="title"/>
          </p:nvPr>
        </p:nvSpPr>
        <p:spPr>
          <a:xfrm>
            <a:off x="676838" y="4131469"/>
            <a:ext cx="7283069" cy="1276945"/>
          </a:xfrm>
          <a:prstGeom prst="rect">
            <a:avLst/>
          </a:prstGeom>
          <a:noFill/>
          <a:ln>
            <a:noFill/>
          </a:ln>
        </p:spPr>
        <p:txBody>
          <a:bodyPr spcFirstLastPara="1" wrap="square" lIns="85675" tIns="42825" rIns="85675" bIns="42825" rtlCol="0" anchor="t" anchorCtr="0">
            <a:normAutofit/>
          </a:bodyPr>
          <a:lstStyle>
            <a:lvl1pPr lvl="0" algn="l">
              <a:spcBef>
                <a:spcPts val="0"/>
              </a:spcBef>
              <a:spcAft>
                <a:spcPts val="0"/>
              </a:spcAft>
              <a:buClr>
                <a:schemeClr val="dk1"/>
              </a:buClr>
              <a:buSzPts val="3700"/>
              <a:buFont typeface="Calibri"/>
              <a:buNone/>
              <a:defRPr sz="3700" b="1" cap="none"/>
            </a:lvl1pPr>
            <a:lvl2pPr lvl="1">
              <a:spcBef>
                <a:spcPts val="0"/>
              </a:spcBef>
              <a:spcAft>
                <a:spcPts val="0"/>
              </a:spcAft>
              <a:buSzPts val="1300"/>
              <a:buNone/>
              <a:defRPr/>
            </a:lvl2pPr>
            <a:lvl3pPr lvl="2">
              <a:spcBef>
                <a:spcPts val="0"/>
              </a:spcBef>
              <a:spcAft>
                <a:spcPts val="0"/>
              </a:spcAft>
              <a:buSzPts val="1300"/>
              <a:buNone/>
              <a:defRPr/>
            </a:lvl3pPr>
            <a:lvl4pPr lvl="3">
              <a:spcBef>
                <a:spcPts val="0"/>
              </a:spcBef>
              <a:spcAft>
                <a:spcPts val="0"/>
              </a:spcAft>
              <a:buSzPts val="1300"/>
              <a:buNone/>
              <a:defRPr/>
            </a:lvl4pPr>
            <a:lvl5pPr lvl="4">
              <a:spcBef>
                <a:spcPts val="0"/>
              </a:spcBef>
              <a:spcAft>
                <a:spcPts val="0"/>
              </a:spcAft>
              <a:buSzPts val="1300"/>
              <a:buNone/>
              <a:defRPr/>
            </a:lvl5pPr>
            <a:lvl6pPr lvl="5">
              <a:spcBef>
                <a:spcPts val="0"/>
              </a:spcBef>
              <a:spcAft>
                <a:spcPts val="0"/>
              </a:spcAft>
              <a:buSzPts val="1300"/>
              <a:buNone/>
              <a:defRPr/>
            </a:lvl6pPr>
            <a:lvl7pPr lvl="6">
              <a:spcBef>
                <a:spcPts val="0"/>
              </a:spcBef>
              <a:spcAft>
                <a:spcPts val="0"/>
              </a:spcAft>
              <a:buSzPts val="1300"/>
              <a:buNone/>
              <a:defRPr/>
            </a:lvl7pPr>
            <a:lvl8pPr lvl="7">
              <a:spcBef>
                <a:spcPts val="0"/>
              </a:spcBef>
              <a:spcAft>
                <a:spcPts val="0"/>
              </a:spcAft>
              <a:buSzPts val="1300"/>
              <a:buNone/>
              <a:defRPr/>
            </a:lvl8pPr>
            <a:lvl9pPr lvl="8">
              <a:spcBef>
                <a:spcPts val="0"/>
              </a:spcBef>
              <a:spcAft>
                <a:spcPts val="0"/>
              </a:spcAft>
              <a:buSzPts val="1300"/>
              <a:buNone/>
              <a:defRPr/>
            </a:lvl9pPr>
          </a:lstStyle>
          <a:p>
            <a:pPr rtl="0"/>
            <a:endParaRPr/>
          </a:p>
        </p:txBody>
      </p:sp>
      <p:sp>
        <p:nvSpPr>
          <p:cNvPr id="111" name="Google Shape;111;p18"/>
          <p:cNvSpPr txBox="1">
            <a:spLocks noGrp="1"/>
          </p:cNvSpPr>
          <p:nvPr>
            <p:ph type="body" idx="1"/>
          </p:nvPr>
        </p:nvSpPr>
        <p:spPr>
          <a:xfrm>
            <a:off x="676838" y="2725044"/>
            <a:ext cx="7283069" cy="1406425"/>
          </a:xfrm>
          <a:prstGeom prst="rect">
            <a:avLst/>
          </a:prstGeom>
          <a:noFill/>
          <a:ln>
            <a:noFill/>
          </a:ln>
        </p:spPr>
        <p:txBody>
          <a:bodyPr spcFirstLastPara="1" wrap="square" lIns="85675" tIns="42825" rIns="85675" bIns="42825" rtlCol="0" anchor="b" anchorCtr="0">
            <a:normAutofit/>
          </a:bodyPr>
          <a:lstStyle>
            <a:lvl1pPr marL="457200" lvl="0" indent="-228600" algn="l">
              <a:spcBef>
                <a:spcPts val="400"/>
              </a:spcBef>
              <a:spcAft>
                <a:spcPts val="0"/>
              </a:spcAft>
              <a:buClr>
                <a:srgbClr val="888888"/>
              </a:buClr>
              <a:buSzPts val="1900"/>
              <a:buNone/>
              <a:defRPr sz="1900">
                <a:solidFill>
                  <a:srgbClr val="888888"/>
                </a:solidFill>
              </a:defRPr>
            </a:lvl1pPr>
            <a:lvl2pPr marL="914400" lvl="1" indent="-228600" algn="l">
              <a:spcBef>
                <a:spcPts val="300"/>
              </a:spcBef>
              <a:spcAft>
                <a:spcPts val="0"/>
              </a:spcAft>
              <a:buClr>
                <a:srgbClr val="888888"/>
              </a:buClr>
              <a:buSzPts val="1700"/>
              <a:buNone/>
              <a:defRPr sz="1700">
                <a:solidFill>
                  <a:srgbClr val="888888"/>
                </a:solidFill>
              </a:defRPr>
            </a:lvl2pPr>
            <a:lvl3pPr marL="1371600" lvl="2" indent="-228600" algn="l">
              <a:spcBef>
                <a:spcPts val="300"/>
              </a:spcBef>
              <a:spcAft>
                <a:spcPts val="0"/>
              </a:spcAft>
              <a:buClr>
                <a:srgbClr val="888888"/>
              </a:buClr>
              <a:buSzPts val="1500"/>
              <a:buNone/>
              <a:defRPr sz="1500">
                <a:solidFill>
                  <a:srgbClr val="888888"/>
                </a:solidFill>
              </a:defRPr>
            </a:lvl3pPr>
            <a:lvl4pPr marL="1828800" lvl="3" indent="-228600" algn="l">
              <a:spcBef>
                <a:spcPts val="300"/>
              </a:spcBef>
              <a:spcAft>
                <a:spcPts val="0"/>
              </a:spcAft>
              <a:buClr>
                <a:srgbClr val="888888"/>
              </a:buClr>
              <a:buSzPts val="1300"/>
              <a:buNone/>
              <a:defRPr sz="1300">
                <a:solidFill>
                  <a:srgbClr val="888888"/>
                </a:solidFill>
              </a:defRPr>
            </a:lvl4pPr>
            <a:lvl5pPr marL="2286000" lvl="4" indent="-228600" algn="l">
              <a:spcBef>
                <a:spcPts val="300"/>
              </a:spcBef>
              <a:spcAft>
                <a:spcPts val="0"/>
              </a:spcAft>
              <a:buClr>
                <a:srgbClr val="888888"/>
              </a:buClr>
              <a:buSzPts val="1300"/>
              <a:buNone/>
              <a:defRPr sz="1300">
                <a:solidFill>
                  <a:srgbClr val="888888"/>
                </a:solidFill>
              </a:defRPr>
            </a:lvl5pPr>
            <a:lvl6pPr marL="2743200" lvl="5" indent="-228600" algn="l">
              <a:spcBef>
                <a:spcPts val="300"/>
              </a:spcBef>
              <a:spcAft>
                <a:spcPts val="0"/>
              </a:spcAft>
              <a:buClr>
                <a:srgbClr val="888888"/>
              </a:buClr>
              <a:buSzPts val="1300"/>
              <a:buNone/>
              <a:defRPr sz="1300">
                <a:solidFill>
                  <a:srgbClr val="888888"/>
                </a:solidFill>
              </a:defRPr>
            </a:lvl6pPr>
            <a:lvl7pPr marL="3200400" lvl="6" indent="-228600" algn="l">
              <a:spcBef>
                <a:spcPts val="300"/>
              </a:spcBef>
              <a:spcAft>
                <a:spcPts val="0"/>
              </a:spcAft>
              <a:buClr>
                <a:srgbClr val="888888"/>
              </a:buClr>
              <a:buSzPts val="1300"/>
              <a:buNone/>
              <a:defRPr sz="1300">
                <a:solidFill>
                  <a:srgbClr val="888888"/>
                </a:solidFill>
              </a:defRPr>
            </a:lvl7pPr>
            <a:lvl8pPr marL="3657600" lvl="7" indent="-228600" algn="l">
              <a:spcBef>
                <a:spcPts val="300"/>
              </a:spcBef>
              <a:spcAft>
                <a:spcPts val="0"/>
              </a:spcAft>
              <a:buClr>
                <a:srgbClr val="888888"/>
              </a:buClr>
              <a:buSzPts val="1300"/>
              <a:buNone/>
              <a:defRPr sz="1300">
                <a:solidFill>
                  <a:srgbClr val="888888"/>
                </a:solidFill>
              </a:defRPr>
            </a:lvl8pPr>
            <a:lvl9pPr marL="4114800" lvl="8" indent="-228600" algn="l">
              <a:spcBef>
                <a:spcPts val="300"/>
              </a:spcBef>
              <a:spcAft>
                <a:spcPts val="0"/>
              </a:spcAft>
              <a:buClr>
                <a:srgbClr val="888888"/>
              </a:buClr>
              <a:buSzPts val="1300"/>
              <a:buNone/>
              <a:defRPr sz="1300">
                <a:solidFill>
                  <a:srgbClr val="888888"/>
                </a:solidFill>
              </a:defRPr>
            </a:lvl9pPr>
          </a:lstStyle>
          <a:p>
            <a:pPr rtl="0"/>
            <a:endParaRPr/>
          </a:p>
        </p:txBody>
      </p:sp>
      <p:sp>
        <p:nvSpPr>
          <p:cNvPr id="112" name="Google Shape;112;p18"/>
          <p:cNvSpPr txBox="1">
            <a:spLocks noGrp="1"/>
          </p:cNvSpPr>
          <p:nvPr>
            <p:ph type="dt" idx="10"/>
          </p:nvPr>
        </p:nvSpPr>
        <p:spPr>
          <a:xfrm>
            <a:off x="428416" y="5959078"/>
            <a:ext cx="1999274" cy="342305"/>
          </a:xfrm>
          <a:prstGeom prst="rect">
            <a:avLst/>
          </a:prstGeom>
          <a:noFill/>
          <a:ln>
            <a:noFill/>
          </a:ln>
        </p:spPr>
        <p:txBody>
          <a:bodyPr spcFirstLastPara="1" wrap="square" lIns="85675" tIns="42825" rIns="85675" bIns="42825" rtlCol="0" anchor="ctr" anchorCtr="0">
            <a:noAutofit/>
          </a:bodyPr>
          <a:lstStyle>
            <a:lvl1pPr lvl="0" algn="l">
              <a:spcBef>
                <a:spcPts val="0"/>
              </a:spcBef>
              <a:spcAft>
                <a:spcPts val="0"/>
              </a:spcAft>
              <a:buSzPts val="1300"/>
              <a:buNone/>
              <a:defRPr/>
            </a:lvl1pPr>
            <a:lvl2pPr lvl="1" algn="l">
              <a:spcBef>
                <a:spcPts val="0"/>
              </a:spcBef>
              <a:spcAft>
                <a:spcPts val="0"/>
              </a:spcAft>
              <a:buSzPts val="1300"/>
              <a:buNone/>
              <a:defRPr/>
            </a:lvl2pPr>
            <a:lvl3pPr lvl="2" algn="l">
              <a:spcBef>
                <a:spcPts val="0"/>
              </a:spcBef>
              <a:spcAft>
                <a:spcPts val="0"/>
              </a:spcAft>
              <a:buSzPts val="1300"/>
              <a:buNone/>
              <a:defRPr/>
            </a:lvl3pPr>
            <a:lvl4pPr lvl="3" algn="l">
              <a:spcBef>
                <a:spcPts val="0"/>
              </a:spcBef>
              <a:spcAft>
                <a:spcPts val="0"/>
              </a:spcAft>
              <a:buSzPts val="1300"/>
              <a:buNone/>
              <a:defRPr/>
            </a:lvl4pPr>
            <a:lvl5pPr lvl="4" algn="l">
              <a:spcBef>
                <a:spcPts val="0"/>
              </a:spcBef>
              <a:spcAft>
                <a:spcPts val="0"/>
              </a:spcAft>
              <a:buSzPts val="1300"/>
              <a:buNone/>
              <a:defRPr/>
            </a:lvl5pPr>
            <a:lvl6pPr lvl="5" algn="l">
              <a:spcBef>
                <a:spcPts val="0"/>
              </a:spcBef>
              <a:spcAft>
                <a:spcPts val="0"/>
              </a:spcAft>
              <a:buSzPts val="1300"/>
              <a:buNone/>
              <a:defRPr/>
            </a:lvl6pPr>
            <a:lvl7pPr lvl="6" algn="l">
              <a:spcBef>
                <a:spcPts val="0"/>
              </a:spcBef>
              <a:spcAft>
                <a:spcPts val="0"/>
              </a:spcAft>
              <a:buSzPts val="1300"/>
              <a:buNone/>
              <a:defRPr/>
            </a:lvl7pPr>
            <a:lvl8pPr lvl="7" algn="l">
              <a:spcBef>
                <a:spcPts val="0"/>
              </a:spcBef>
              <a:spcAft>
                <a:spcPts val="0"/>
              </a:spcAft>
              <a:buSzPts val="1300"/>
              <a:buNone/>
              <a:defRPr/>
            </a:lvl8pPr>
            <a:lvl9pPr lvl="8" algn="l">
              <a:spcBef>
                <a:spcPts val="0"/>
              </a:spcBef>
              <a:spcAft>
                <a:spcPts val="0"/>
              </a:spcAft>
              <a:buSzPts val="1300"/>
              <a:buNone/>
              <a:defRPr/>
            </a:lvl9pPr>
          </a:lstStyle>
          <a:p>
            <a:pPr rtl="0"/>
            <a:endParaRPr/>
          </a:p>
        </p:txBody>
      </p:sp>
      <p:sp>
        <p:nvSpPr>
          <p:cNvPr id="113" name="Google Shape;113;p18"/>
          <p:cNvSpPr txBox="1">
            <a:spLocks noGrp="1"/>
          </p:cNvSpPr>
          <p:nvPr>
            <p:ph type="ftr" idx="11"/>
          </p:nvPr>
        </p:nvSpPr>
        <p:spPr>
          <a:xfrm>
            <a:off x="2927508" y="5959078"/>
            <a:ext cx="2713300" cy="342305"/>
          </a:xfrm>
          <a:prstGeom prst="rect">
            <a:avLst/>
          </a:prstGeom>
          <a:noFill/>
          <a:ln>
            <a:noFill/>
          </a:ln>
        </p:spPr>
        <p:txBody>
          <a:bodyPr spcFirstLastPara="1" wrap="square" lIns="85675" tIns="42825" rIns="85675" bIns="42825" rtlCol="0" anchor="ctr" anchorCtr="0">
            <a:noAutofit/>
          </a:bodyPr>
          <a:lstStyle>
            <a:lvl1pPr lvl="0" algn="ctr">
              <a:spcBef>
                <a:spcPts val="0"/>
              </a:spcBef>
              <a:spcAft>
                <a:spcPts val="0"/>
              </a:spcAft>
              <a:buSzPts val="1300"/>
              <a:buNone/>
              <a:defRPr/>
            </a:lvl1pPr>
            <a:lvl2pPr lvl="1" algn="l">
              <a:spcBef>
                <a:spcPts val="0"/>
              </a:spcBef>
              <a:spcAft>
                <a:spcPts val="0"/>
              </a:spcAft>
              <a:buSzPts val="1300"/>
              <a:buNone/>
              <a:defRPr/>
            </a:lvl2pPr>
            <a:lvl3pPr lvl="2" algn="l">
              <a:spcBef>
                <a:spcPts val="0"/>
              </a:spcBef>
              <a:spcAft>
                <a:spcPts val="0"/>
              </a:spcAft>
              <a:buSzPts val="1300"/>
              <a:buNone/>
              <a:defRPr/>
            </a:lvl3pPr>
            <a:lvl4pPr lvl="3" algn="l">
              <a:spcBef>
                <a:spcPts val="0"/>
              </a:spcBef>
              <a:spcAft>
                <a:spcPts val="0"/>
              </a:spcAft>
              <a:buSzPts val="1300"/>
              <a:buNone/>
              <a:defRPr/>
            </a:lvl4pPr>
            <a:lvl5pPr lvl="4" algn="l">
              <a:spcBef>
                <a:spcPts val="0"/>
              </a:spcBef>
              <a:spcAft>
                <a:spcPts val="0"/>
              </a:spcAft>
              <a:buSzPts val="1300"/>
              <a:buNone/>
              <a:defRPr/>
            </a:lvl5pPr>
            <a:lvl6pPr lvl="5" algn="l">
              <a:spcBef>
                <a:spcPts val="0"/>
              </a:spcBef>
              <a:spcAft>
                <a:spcPts val="0"/>
              </a:spcAft>
              <a:buSzPts val="1300"/>
              <a:buNone/>
              <a:defRPr/>
            </a:lvl6pPr>
            <a:lvl7pPr lvl="6" algn="l">
              <a:spcBef>
                <a:spcPts val="0"/>
              </a:spcBef>
              <a:spcAft>
                <a:spcPts val="0"/>
              </a:spcAft>
              <a:buSzPts val="1300"/>
              <a:buNone/>
              <a:defRPr/>
            </a:lvl7pPr>
            <a:lvl8pPr lvl="7" algn="l">
              <a:spcBef>
                <a:spcPts val="0"/>
              </a:spcBef>
              <a:spcAft>
                <a:spcPts val="0"/>
              </a:spcAft>
              <a:buSzPts val="1300"/>
              <a:buNone/>
              <a:defRPr/>
            </a:lvl8pPr>
            <a:lvl9pPr lvl="8" algn="l">
              <a:spcBef>
                <a:spcPts val="0"/>
              </a:spcBef>
              <a:spcAft>
                <a:spcPts val="0"/>
              </a:spcAft>
              <a:buSzPts val="1300"/>
              <a:buNone/>
              <a:defRPr/>
            </a:lvl9pPr>
          </a:lstStyle>
          <a:p>
            <a:pPr rtl="0"/>
            <a:endParaRPr/>
          </a:p>
        </p:txBody>
      </p:sp>
      <p:sp>
        <p:nvSpPr>
          <p:cNvPr id="114" name="Google Shape;114;p18"/>
          <p:cNvSpPr txBox="1">
            <a:spLocks noGrp="1"/>
          </p:cNvSpPr>
          <p:nvPr>
            <p:ph type="sldNum" idx="12"/>
          </p:nvPr>
        </p:nvSpPr>
        <p:spPr>
          <a:xfrm>
            <a:off x="6140627" y="5959078"/>
            <a:ext cx="1999274" cy="342305"/>
          </a:xfrm>
          <a:prstGeom prst="rect">
            <a:avLst/>
          </a:prstGeom>
          <a:noFill/>
          <a:ln>
            <a:noFill/>
          </a:ln>
        </p:spPr>
        <p:txBody>
          <a:bodyPr spcFirstLastPara="1" wrap="square" lIns="85675" tIns="42825" rIns="85675" bIns="42825" rtlCol="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15"/>
        <p:cNvGrpSpPr/>
        <p:nvPr/>
      </p:nvGrpSpPr>
      <p:grpSpPr>
        <a:xfrm>
          <a:off x="0" y="0"/>
          <a:ext cx="0" cy="0"/>
          <a:chOff x="0" y="0"/>
          <a:chExt cx="0" cy="0"/>
        </a:xfrm>
      </p:grpSpPr>
      <p:sp>
        <p:nvSpPr>
          <p:cNvPr id="116" name="Google Shape;116;p19"/>
          <p:cNvSpPr txBox="1">
            <a:spLocks noGrp="1"/>
          </p:cNvSpPr>
          <p:nvPr>
            <p:ph type="title"/>
          </p:nvPr>
        </p:nvSpPr>
        <p:spPr>
          <a:xfrm>
            <a:off x="428416" y="257473"/>
            <a:ext cx="7711485" cy="1071563"/>
          </a:xfrm>
          <a:prstGeom prst="rect">
            <a:avLst/>
          </a:prstGeom>
          <a:noFill/>
          <a:ln>
            <a:noFill/>
          </a:ln>
        </p:spPr>
        <p:txBody>
          <a:bodyPr spcFirstLastPara="1" wrap="square" lIns="85675" tIns="42825" rIns="85675" bIns="42825" rtlCol="0" anchor="ctr" anchorCtr="0">
            <a:normAutofit/>
          </a:bodyPr>
          <a:lstStyle>
            <a:lvl1pPr lvl="0" algn="ctr">
              <a:spcBef>
                <a:spcPts val="0"/>
              </a:spcBef>
              <a:spcAft>
                <a:spcPts val="0"/>
              </a:spcAft>
              <a:buClr>
                <a:schemeClr val="dk1"/>
              </a:buClr>
              <a:buSzPts val="1700"/>
              <a:buNone/>
              <a:defRPr/>
            </a:lvl1pPr>
            <a:lvl2pPr lvl="1">
              <a:spcBef>
                <a:spcPts val="0"/>
              </a:spcBef>
              <a:spcAft>
                <a:spcPts val="0"/>
              </a:spcAft>
              <a:buSzPts val="1300"/>
              <a:buNone/>
              <a:defRPr/>
            </a:lvl2pPr>
            <a:lvl3pPr lvl="2">
              <a:spcBef>
                <a:spcPts val="0"/>
              </a:spcBef>
              <a:spcAft>
                <a:spcPts val="0"/>
              </a:spcAft>
              <a:buSzPts val="1300"/>
              <a:buNone/>
              <a:defRPr/>
            </a:lvl3pPr>
            <a:lvl4pPr lvl="3">
              <a:spcBef>
                <a:spcPts val="0"/>
              </a:spcBef>
              <a:spcAft>
                <a:spcPts val="0"/>
              </a:spcAft>
              <a:buSzPts val="1300"/>
              <a:buNone/>
              <a:defRPr/>
            </a:lvl4pPr>
            <a:lvl5pPr lvl="4">
              <a:spcBef>
                <a:spcPts val="0"/>
              </a:spcBef>
              <a:spcAft>
                <a:spcPts val="0"/>
              </a:spcAft>
              <a:buSzPts val="1300"/>
              <a:buNone/>
              <a:defRPr/>
            </a:lvl5pPr>
            <a:lvl6pPr lvl="5">
              <a:spcBef>
                <a:spcPts val="0"/>
              </a:spcBef>
              <a:spcAft>
                <a:spcPts val="0"/>
              </a:spcAft>
              <a:buSzPts val="1300"/>
              <a:buNone/>
              <a:defRPr/>
            </a:lvl6pPr>
            <a:lvl7pPr lvl="6">
              <a:spcBef>
                <a:spcPts val="0"/>
              </a:spcBef>
              <a:spcAft>
                <a:spcPts val="0"/>
              </a:spcAft>
              <a:buSzPts val="1300"/>
              <a:buNone/>
              <a:defRPr/>
            </a:lvl7pPr>
            <a:lvl8pPr lvl="7">
              <a:spcBef>
                <a:spcPts val="0"/>
              </a:spcBef>
              <a:spcAft>
                <a:spcPts val="0"/>
              </a:spcAft>
              <a:buSzPts val="1300"/>
              <a:buNone/>
              <a:defRPr/>
            </a:lvl8pPr>
            <a:lvl9pPr lvl="8">
              <a:spcBef>
                <a:spcPts val="0"/>
              </a:spcBef>
              <a:spcAft>
                <a:spcPts val="0"/>
              </a:spcAft>
              <a:buSzPts val="1300"/>
              <a:buNone/>
              <a:defRPr/>
            </a:lvl9pPr>
          </a:lstStyle>
          <a:p>
            <a:pPr rtl="0"/>
            <a:endParaRPr/>
          </a:p>
        </p:txBody>
      </p:sp>
      <p:sp>
        <p:nvSpPr>
          <p:cNvPr id="117" name="Google Shape;117;p19"/>
          <p:cNvSpPr txBox="1">
            <a:spLocks noGrp="1"/>
          </p:cNvSpPr>
          <p:nvPr>
            <p:ph type="body" idx="1"/>
          </p:nvPr>
        </p:nvSpPr>
        <p:spPr>
          <a:xfrm>
            <a:off x="428416" y="1500188"/>
            <a:ext cx="3784340" cy="4243090"/>
          </a:xfrm>
          <a:prstGeom prst="rect">
            <a:avLst/>
          </a:prstGeom>
          <a:noFill/>
          <a:ln>
            <a:noFill/>
          </a:ln>
        </p:spPr>
        <p:txBody>
          <a:bodyPr spcFirstLastPara="1" wrap="square" lIns="85675" tIns="42825" rIns="85675" bIns="42825" rtlCol="0" anchor="t" anchorCtr="0">
            <a:normAutofit/>
          </a:bodyPr>
          <a:lstStyle>
            <a:lvl1pPr marL="457200" lvl="0" indent="-393700" algn="l">
              <a:spcBef>
                <a:spcPts val="500"/>
              </a:spcBef>
              <a:spcAft>
                <a:spcPts val="0"/>
              </a:spcAft>
              <a:buClr>
                <a:schemeClr val="dk1"/>
              </a:buClr>
              <a:buSzPts val="2600"/>
              <a:buChar char="•"/>
              <a:defRPr sz="2600"/>
            </a:lvl1pPr>
            <a:lvl2pPr marL="914400" lvl="1" indent="-368300" algn="l">
              <a:spcBef>
                <a:spcPts val="400"/>
              </a:spcBef>
              <a:spcAft>
                <a:spcPts val="0"/>
              </a:spcAft>
              <a:buClr>
                <a:schemeClr val="dk1"/>
              </a:buClr>
              <a:buSzPts val="2200"/>
              <a:buChar char="–"/>
              <a:defRPr sz="2200"/>
            </a:lvl2pPr>
            <a:lvl3pPr marL="1371600" lvl="2" indent="-349250" algn="l">
              <a:spcBef>
                <a:spcPts val="400"/>
              </a:spcBef>
              <a:spcAft>
                <a:spcPts val="0"/>
              </a:spcAft>
              <a:buClr>
                <a:schemeClr val="dk1"/>
              </a:buClr>
              <a:buSzPts val="1900"/>
              <a:buChar char="•"/>
              <a:defRPr sz="1900"/>
            </a:lvl3pPr>
            <a:lvl4pPr marL="1828800" lvl="3" indent="-336550" algn="l">
              <a:spcBef>
                <a:spcPts val="300"/>
              </a:spcBef>
              <a:spcAft>
                <a:spcPts val="0"/>
              </a:spcAft>
              <a:buClr>
                <a:schemeClr val="dk1"/>
              </a:buClr>
              <a:buSzPts val="1700"/>
              <a:buChar char="–"/>
              <a:defRPr sz="1700"/>
            </a:lvl4pPr>
            <a:lvl5pPr marL="2286000" lvl="4" indent="-336550" algn="l">
              <a:spcBef>
                <a:spcPts val="300"/>
              </a:spcBef>
              <a:spcAft>
                <a:spcPts val="0"/>
              </a:spcAft>
              <a:buClr>
                <a:schemeClr val="dk1"/>
              </a:buClr>
              <a:buSzPts val="1700"/>
              <a:buChar char="»"/>
              <a:defRPr sz="1700"/>
            </a:lvl5pPr>
            <a:lvl6pPr marL="2743200" lvl="5" indent="-336550" algn="l">
              <a:spcBef>
                <a:spcPts val="300"/>
              </a:spcBef>
              <a:spcAft>
                <a:spcPts val="0"/>
              </a:spcAft>
              <a:buClr>
                <a:schemeClr val="dk1"/>
              </a:buClr>
              <a:buSzPts val="1700"/>
              <a:buChar char="•"/>
              <a:defRPr sz="1700"/>
            </a:lvl6pPr>
            <a:lvl7pPr marL="3200400" lvl="6" indent="-336550" algn="l">
              <a:spcBef>
                <a:spcPts val="300"/>
              </a:spcBef>
              <a:spcAft>
                <a:spcPts val="0"/>
              </a:spcAft>
              <a:buClr>
                <a:schemeClr val="dk1"/>
              </a:buClr>
              <a:buSzPts val="1700"/>
              <a:buChar char="•"/>
              <a:defRPr sz="1700"/>
            </a:lvl7pPr>
            <a:lvl8pPr marL="3657600" lvl="7" indent="-336550" algn="l">
              <a:spcBef>
                <a:spcPts val="300"/>
              </a:spcBef>
              <a:spcAft>
                <a:spcPts val="0"/>
              </a:spcAft>
              <a:buClr>
                <a:schemeClr val="dk1"/>
              </a:buClr>
              <a:buSzPts val="1700"/>
              <a:buChar char="•"/>
              <a:defRPr sz="1700"/>
            </a:lvl8pPr>
            <a:lvl9pPr marL="4114800" lvl="8" indent="-336550" algn="l">
              <a:spcBef>
                <a:spcPts val="300"/>
              </a:spcBef>
              <a:spcAft>
                <a:spcPts val="0"/>
              </a:spcAft>
              <a:buClr>
                <a:schemeClr val="dk1"/>
              </a:buClr>
              <a:buSzPts val="1700"/>
              <a:buChar char="•"/>
              <a:defRPr sz="1700"/>
            </a:lvl9pPr>
          </a:lstStyle>
          <a:p>
            <a:pPr rtl="0"/>
            <a:endParaRPr/>
          </a:p>
        </p:txBody>
      </p:sp>
      <p:sp>
        <p:nvSpPr>
          <p:cNvPr id="118" name="Google Shape;118;p19"/>
          <p:cNvSpPr txBox="1">
            <a:spLocks noGrp="1"/>
          </p:cNvSpPr>
          <p:nvPr>
            <p:ph type="body" idx="2"/>
          </p:nvPr>
        </p:nvSpPr>
        <p:spPr>
          <a:xfrm>
            <a:off x="4355561" y="1500188"/>
            <a:ext cx="3784340" cy="4243090"/>
          </a:xfrm>
          <a:prstGeom prst="rect">
            <a:avLst/>
          </a:prstGeom>
          <a:noFill/>
          <a:ln>
            <a:noFill/>
          </a:ln>
        </p:spPr>
        <p:txBody>
          <a:bodyPr spcFirstLastPara="1" wrap="square" lIns="85675" tIns="42825" rIns="85675" bIns="42825" rtlCol="0" anchor="t" anchorCtr="0">
            <a:normAutofit/>
          </a:bodyPr>
          <a:lstStyle>
            <a:lvl1pPr marL="457200" lvl="0" indent="-393700" algn="l">
              <a:spcBef>
                <a:spcPts val="500"/>
              </a:spcBef>
              <a:spcAft>
                <a:spcPts val="0"/>
              </a:spcAft>
              <a:buClr>
                <a:schemeClr val="dk1"/>
              </a:buClr>
              <a:buSzPts val="2600"/>
              <a:buChar char="•"/>
              <a:defRPr sz="2600"/>
            </a:lvl1pPr>
            <a:lvl2pPr marL="914400" lvl="1" indent="-368300" algn="l">
              <a:spcBef>
                <a:spcPts val="400"/>
              </a:spcBef>
              <a:spcAft>
                <a:spcPts val="0"/>
              </a:spcAft>
              <a:buClr>
                <a:schemeClr val="dk1"/>
              </a:buClr>
              <a:buSzPts val="2200"/>
              <a:buChar char="–"/>
              <a:defRPr sz="2200"/>
            </a:lvl2pPr>
            <a:lvl3pPr marL="1371600" lvl="2" indent="-349250" algn="l">
              <a:spcBef>
                <a:spcPts val="400"/>
              </a:spcBef>
              <a:spcAft>
                <a:spcPts val="0"/>
              </a:spcAft>
              <a:buClr>
                <a:schemeClr val="dk1"/>
              </a:buClr>
              <a:buSzPts val="1900"/>
              <a:buChar char="•"/>
              <a:defRPr sz="1900"/>
            </a:lvl3pPr>
            <a:lvl4pPr marL="1828800" lvl="3" indent="-336550" algn="l">
              <a:spcBef>
                <a:spcPts val="300"/>
              </a:spcBef>
              <a:spcAft>
                <a:spcPts val="0"/>
              </a:spcAft>
              <a:buClr>
                <a:schemeClr val="dk1"/>
              </a:buClr>
              <a:buSzPts val="1700"/>
              <a:buChar char="–"/>
              <a:defRPr sz="1700"/>
            </a:lvl4pPr>
            <a:lvl5pPr marL="2286000" lvl="4" indent="-336550" algn="l">
              <a:spcBef>
                <a:spcPts val="300"/>
              </a:spcBef>
              <a:spcAft>
                <a:spcPts val="0"/>
              </a:spcAft>
              <a:buClr>
                <a:schemeClr val="dk1"/>
              </a:buClr>
              <a:buSzPts val="1700"/>
              <a:buChar char="»"/>
              <a:defRPr sz="1700"/>
            </a:lvl5pPr>
            <a:lvl6pPr marL="2743200" lvl="5" indent="-336550" algn="l">
              <a:spcBef>
                <a:spcPts val="300"/>
              </a:spcBef>
              <a:spcAft>
                <a:spcPts val="0"/>
              </a:spcAft>
              <a:buClr>
                <a:schemeClr val="dk1"/>
              </a:buClr>
              <a:buSzPts val="1700"/>
              <a:buChar char="•"/>
              <a:defRPr sz="1700"/>
            </a:lvl6pPr>
            <a:lvl7pPr marL="3200400" lvl="6" indent="-336550" algn="l">
              <a:spcBef>
                <a:spcPts val="300"/>
              </a:spcBef>
              <a:spcAft>
                <a:spcPts val="0"/>
              </a:spcAft>
              <a:buClr>
                <a:schemeClr val="dk1"/>
              </a:buClr>
              <a:buSzPts val="1700"/>
              <a:buChar char="•"/>
              <a:defRPr sz="1700"/>
            </a:lvl7pPr>
            <a:lvl8pPr marL="3657600" lvl="7" indent="-336550" algn="l">
              <a:spcBef>
                <a:spcPts val="300"/>
              </a:spcBef>
              <a:spcAft>
                <a:spcPts val="0"/>
              </a:spcAft>
              <a:buClr>
                <a:schemeClr val="dk1"/>
              </a:buClr>
              <a:buSzPts val="1700"/>
              <a:buChar char="•"/>
              <a:defRPr sz="1700"/>
            </a:lvl8pPr>
            <a:lvl9pPr marL="4114800" lvl="8" indent="-336550" algn="l">
              <a:spcBef>
                <a:spcPts val="300"/>
              </a:spcBef>
              <a:spcAft>
                <a:spcPts val="0"/>
              </a:spcAft>
              <a:buClr>
                <a:schemeClr val="dk1"/>
              </a:buClr>
              <a:buSzPts val="1700"/>
              <a:buChar char="•"/>
              <a:defRPr sz="1700"/>
            </a:lvl9pPr>
          </a:lstStyle>
          <a:p>
            <a:pPr rtl="0"/>
            <a:endParaRPr/>
          </a:p>
        </p:txBody>
      </p:sp>
      <p:sp>
        <p:nvSpPr>
          <p:cNvPr id="119" name="Google Shape;119;p19"/>
          <p:cNvSpPr txBox="1">
            <a:spLocks noGrp="1"/>
          </p:cNvSpPr>
          <p:nvPr>
            <p:ph type="dt" idx="10"/>
          </p:nvPr>
        </p:nvSpPr>
        <p:spPr>
          <a:xfrm>
            <a:off x="428416" y="5959078"/>
            <a:ext cx="1999274" cy="342305"/>
          </a:xfrm>
          <a:prstGeom prst="rect">
            <a:avLst/>
          </a:prstGeom>
          <a:noFill/>
          <a:ln>
            <a:noFill/>
          </a:ln>
        </p:spPr>
        <p:txBody>
          <a:bodyPr spcFirstLastPara="1" wrap="square" lIns="85675" tIns="42825" rIns="85675" bIns="42825" rtlCol="0" anchor="ctr" anchorCtr="0">
            <a:noAutofit/>
          </a:bodyPr>
          <a:lstStyle>
            <a:lvl1pPr lvl="0" algn="l">
              <a:spcBef>
                <a:spcPts val="0"/>
              </a:spcBef>
              <a:spcAft>
                <a:spcPts val="0"/>
              </a:spcAft>
              <a:buSzPts val="1300"/>
              <a:buNone/>
              <a:defRPr/>
            </a:lvl1pPr>
            <a:lvl2pPr lvl="1" algn="l">
              <a:spcBef>
                <a:spcPts val="0"/>
              </a:spcBef>
              <a:spcAft>
                <a:spcPts val="0"/>
              </a:spcAft>
              <a:buSzPts val="1300"/>
              <a:buNone/>
              <a:defRPr/>
            </a:lvl2pPr>
            <a:lvl3pPr lvl="2" algn="l">
              <a:spcBef>
                <a:spcPts val="0"/>
              </a:spcBef>
              <a:spcAft>
                <a:spcPts val="0"/>
              </a:spcAft>
              <a:buSzPts val="1300"/>
              <a:buNone/>
              <a:defRPr/>
            </a:lvl3pPr>
            <a:lvl4pPr lvl="3" algn="l">
              <a:spcBef>
                <a:spcPts val="0"/>
              </a:spcBef>
              <a:spcAft>
                <a:spcPts val="0"/>
              </a:spcAft>
              <a:buSzPts val="1300"/>
              <a:buNone/>
              <a:defRPr/>
            </a:lvl4pPr>
            <a:lvl5pPr lvl="4" algn="l">
              <a:spcBef>
                <a:spcPts val="0"/>
              </a:spcBef>
              <a:spcAft>
                <a:spcPts val="0"/>
              </a:spcAft>
              <a:buSzPts val="1300"/>
              <a:buNone/>
              <a:defRPr/>
            </a:lvl5pPr>
            <a:lvl6pPr lvl="5" algn="l">
              <a:spcBef>
                <a:spcPts val="0"/>
              </a:spcBef>
              <a:spcAft>
                <a:spcPts val="0"/>
              </a:spcAft>
              <a:buSzPts val="1300"/>
              <a:buNone/>
              <a:defRPr/>
            </a:lvl6pPr>
            <a:lvl7pPr lvl="6" algn="l">
              <a:spcBef>
                <a:spcPts val="0"/>
              </a:spcBef>
              <a:spcAft>
                <a:spcPts val="0"/>
              </a:spcAft>
              <a:buSzPts val="1300"/>
              <a:buNone/>
              <a:defRPr/>
            </a:lvl7pPr>
            <a:lvl8pPr lvl="7" algn="l">
              <a:spcBef>
                <a:spcPts val="0"/>
              </a:spcBef>
              <a:spcAft>
                <a:spcPts val="0"/>
              </a:spcAft>
              <a:buSzPts val="1300"/>
              <a:buNone/>
              <a:defRPr/>
            </a:lvl8pPr>
            <a:lvl9pPr lvl="8" algn="l">
              <a:spcBef>
                <a:spcPts val="0"/>
              </a:spcBef>
              <a:spcAft>
                <a:spcPts val="0"/>
              </a:spcAft>
              <a:buSzPts val="1300"/>
              <a:buNone/>
              <a:defRPr/>
            </a:lvl9pPr>
          </a:lstStyle>
          <a:p>
            <a:pPr rtl="0"/>
            <a:endParaRPr/>
          </a:p>
        </p:txBody>
      </p:sp>
      <p:sp>
        <p:nvSpPr>
          <p:cNvPr id="120" name="Google Shape;120;p19"/>
          <p:cNvSpPr txBox="1">
            <a:spLocks noGrp="1"/>
          </p:cNvSpPr>
          <p:nvPr>
            <p:ph type="ftr" idx="11"/>
          </p:nvPr>
        </p:nvSpPr>
        <p:spPr>
          <a:xfrm>
            <a:off x="2927508" y="5959078"/>
            <a:ext cx="2713300" cy="342305"/>
          </a:xfrm>
          <a:prstGeom prst="rect">
            <a:avLst/>
          </a:prstGeom>
          <a:noFill/>
          <a:ln>
            <a:noFill/>
          </a:ln>
        </p:spPr>
        <p:txBody>
          <a:bodyPr spcFirstLastPara="1" wrap="square" lIns="85675" tIns="42825" rIns="85675" bIns="42825" rtlCol="0" anchor="ctr" anchorCtr="0">
            <a:noAutofit/>
          </a:bodyPr>
          <a:lstStyle>
            <a:lvl1pPr lvl="0" algn="ctr">
              <a:spcBef>
                <a:spcPts val="0"/>
              </a:spcBef>
              <a:spcAft>
                <a:spcPts val="0"/>
              </a:spcAft>
              <a:buSzPts val="1300"/>
              <a:buNone/>
              <a:defRPr/>
            </a:lvl1pPr>
            <a:lvl2pPr lvl="1" algn="l">
              <a:spcBef>
                <a:spcPts val="0"/>
              </a:spcBef>
              <a:spcAft>
                <a:spcPts val="0"/>
              </a:spcAft>
              <a:buSzPts val="1300"/>
              <a:buNone/>
              <a:defRPr/>
            </a:lvl2pPr>
            <a:lvl3pPr lvl="2" algn="l">
              <a:spcBef>
                <a:spcPts val="0"/>
              </a:spcBef>
              <a:spcAft>
                <a:spcPts val="0"/>
              </a:spcAft>
              <a:buSzPts val="1300"/>
              <a:buNone/>
              <a:defRPr/>
            </a:lvl3pPr>
            <a:lvl4pPr lvl="3" algn="l">
              <a:spcBef>
                <a:spcPts val="0"/>
              </a:spcBef>
              <a:spcAft>
                <a:spcPts val="0"/>
              </a:spcAft>
              <a:buSzPts val="1300"/>
              <a:buNone/>
              <a:defRPr/>
            </a:lvl4pPr>
            <a:lvl5pPr lvl="4" algn="l">
              <a:spcBef>
                <a:spcPts val="0"/>
              </a:spcBef>
              <a:spcAft>
                <a:spcPts val="0"/>
              </a:spcAft>
              <a:buSzPts val="1300"/>
              <a:buNone/>
              <a:defRPr/>
            </a:lvl5pPr>
            <a:lvl6pPr lvl="5" algn="l">
              <a:spcBef>
                <a:spcPts val="0"/>
              </a:spcBef>
              <a:spcAft>
                <a:spcPts val="0"/>
              </a:spcAft>
              <a:buSzPts val="1300"/>
              <a:buNone/>
              <a:defRPr/>
            </a:lvl6pPr>
            <a:lvl7pPr lvl="6" algn="l">
              <a:spcBef>
                <a:spcPts val="0"/>
              </a:spcBef>
              <a:spcAft>
                <a:spcPts val="0"/>
              </a:spcAft>
              <a:buSzPts val="1300"/>
              <a:buNone/>
              <a:defRPr/>
            </a:lvl7pPr>
            <a:lvl8pPr lvl="7" algn="l">
              <a:spcBef>
                <a:spcPts val="0"/>
              </a:spcBef>
              <a:spcAft>
                <a:spcPts val="0"/>
              </a:spcAft>
              <a:buSzPts val="1300"/>
              <a:buNone/>
              <a:defRPr/>
            </a:lvl8pPr>
            <a:lvl9pPr lvl="8" algn="l">
              <a:spcBef>
                <a:spcPts val="0"/>
              </a:spcBef>
              <a:spcAft>
                <a:spcPts val="0"/>
              </a:spcAft>
              <a:buSzPts val="1300"/>
              <a:buNone/>
              <a:defRPr/>
            </a:lvl9pPr>
          </a:lstStyle>
          <a:p>
            <a:pPr rtl="0"/>
            <a:endParaRPr/>
          </a:p>
        </p:txBody>
      </p:sp>
      <p:sp>
        <p:nvSpPr>
          <p:cNvPr id="121" name="Google Shape;121;p19"/>
          <p:cNvSpPr txBox="1">
            <a:spLocks noGrp="1"/>
          </p:cNvSpPr>
          <p:nvPr>
            <p:ph type="sldNum" idx="12"/>
          </p:nvPr>
        </p:nvSpPr>
        <p:spPr>
          <a:xfrm>
            <a:off x="6140627" y="5959078"/>
            <a:ext cx="1999274" cy="342305"/>
          </a:xfrm>
          <a:prstGeom prst="rect">
            <a:avLst/>
          </a:prstGeom>
          <a:noFill/>
          <a:ln>
            <a:noFill/>
          </a:ln>
        </p:spPr>
        <p:txBody>
          <a:bodyPr spcFirstLastPara="1" wrap="square" lIns="85675" tIns="42825" rIns="85675" bIns="42825" rtlCol="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22"/>
        <p:cNvGrpSpPr/>
        <p:nvPr/>
      </p:nvGrpSpPr>
      <p:grpSpPr>
        <a:xfrm>
          <a:off x="0" y="0"/>
          <a:ext cx="0" cy="0"/>
          <a:chOff x="0" y="0"/>
          <a:chExt cx="0" cy="0"/>
        </a:xfrm>
      </p:grpSpPr>
      <p:sp>
        <p:nvSpPr>
          <p:cNvPr id="123" name="Google Shape;123;p20"/>
          <p:cNvSpPr txBox="1">
            <a:spLocks noGrp="1"/>
          </p:cNvSpPr>
          <p:nvPr>
            <p:ph type="title"/>
          </p:nvPr>
        </p:nvSpPr>
        <p:spPr>
          <a:xfrm>
            <a:off x="428416" y="257473"/>
            <a:ext cx="7711485" cy="1071563"/>
          </a:xfrm>
          <a:prstGeom prst="rect">
            <a:avLst/>
          </a:prstGeom>
          <a:noFill/>
          <a:ln>
            <a:noFill/>
          </a:ln>
        </p:spPr>
        <p:txBody>
          <a:bodyPr spcFirstLastPara="1" wrap="square" lIns="85675" tIns="42825" rIns="85675" bIns="42825" rtlCol="0" anchor="ctr" anchorCtr="0">
            <a:normAutofit/>
          </a:bodyPr>
          <a:lstStyle>
            <a:lvl1pPr lvl="0" algn="ctr">
              <a:spcBef>
                <a:spcPts val="0"/>
              </a:spcBef>
              <a:spcAft>
                <a:spcPts val="0"/>
              </a:spcAft>
              <a:buClr>
                <a:schemeClr val="dk1"/>
              </a:buClr>
              <a:buSzPts val="4100"/>
              <a:buFont typeface="Calibri"/>
              <a:buNone/>
              <a:defRPr/>
            </a:lvl1pPr>
            <a:lvl2pPr lvl="1">
              <a:spcBef>
                <a:spcPts val="0"/>
              </a:spcBef>
              <a:spcAft>
                <a:spcPts val="0"/>
              </a:spcAft>
              <a:buSzPts val="1300"/>
              <a:buNone/>
              <a:defRPr/>
            </a:lvl2pPr>
            <a:lvl3pPr lvl="2">
              <a:spcBef>
                <a:spcPts val="0"/>
              </a:spcBef>
              <a:spcAft>
                <a:spcPts val="0"/>
              </a:spcAft>
              <a:buSzPts val="1300"/>
              <a:buNone/>
              <a:defRPr/>
            </a:lvl3pPr>
            <a:lvl4pPr lvl="3">
              <a:spcBef>
                <a:spcPts val="0"/>
              </a:spcBef>
              <a:spcAft>
                <a:spcPts val="0"/>
              </a:spcAft>
              <a:buSzPts val="1300"/>
              <a:buNone/>
              <a:defRPr/>
            </a:lvl4pPr>
            <a:lvl5pPr lvl="4">
              <a:spcBef>
                <a:spcPts val="0"/>
              </a:spcBef>
              <a:spcAft>
                <a:spcPts val="0"/>
              </a:spcAft>
              <a:buSzPts val="1300"/>
              <a:buNone/>
              <a:defRPr/>
            </a:lvl5pPr>
            <a:lvl6pPr lvl="5">
              <a:spcBef>
                <a:spcPts val="0"/>
              </a:spcBef>
              <a:spcAft>
                <a:spcPts val="0"/>
              </a:spcAft>
              <a:buSzPts val="1300"/>
              <a:buNone/>
              <a:defRPr/>
            </a:lvl6pPr>
            <a:lvl7pPr lvl="6">
              <a:spcBef>
                <a:spcPts val="0"/>
              </a:spcBef>
              <a:spcAft>
                <a:spcPts val="0"/>
              </a:spcAft>
              <a:buSzPts val="1300"/>
              <a:buNone/>
              <a:defRPr/>
            </a:lvl7pPr>
            <a:lvl8pPr lvl="7">
              <a:spcBef>
                <a:spcPts val="0"/>
              </a:spcBef>
              <a:spcAft>
                <a:spcPts val="0"/>
              </a:spcAft>
              <a:buSzPts val="1300"/>
              <a:buNone/>
              <a:defRPr/>
            </a:lvl8pPr>
            <a:lvl9pPr lvl="8">
              <a:spcBef>
                <a:spcPts val="0"/>
              </a:spcBef>
              <a:spcAft>
                <a:spcPts val="0"/>
              </a:spcAft>
              <a:buSzPts val="1300"/>
              <a:buNone/>
              <a:defRPr/>
            </a:lvl9pPr>
          </a:lstStyle>
          <a:p>
            <a:pPr rtl="0"/>
            <a:endParaRPr/>
          </a:p>
        </p:txBody>
      </p:sp>
      <p:sp>
        <p:nvSpPr>
          <p:cNvPr id="124" name="Google Shape;124;p20"/>
          <p:cNvSpPr txBox="1">
            <a:spLocks noGrp="1"/>
          </p:cNvSpPr>
          <p:nvPr>
            <p:ph type="body" idx="1"/>
          </p:nvPr>
        </p:nvSpPr>
        <p:spPr>
          <a:xfrm>
            <a:off x="428416" y="1439168"/>
            <a:ext cx="3785828" cy="599777"/>
          </a:xfrm>
          <a:prstGeom prst="rect">
            <a:avLst/>
          </a:prstGeom>
          <a:noFill/>
          <a:ln>
            <a:noFill/>
          </a:ln>
        </p:spPr>
        <p:txBody>
          <a:bodyPr spcFirstLastPara="1" wrap="square" lIns="85675" tIns="42825" rIns="85675" bIns="42825" rtlCol="0" anchor="b" anchorCtr="0">
            <a:normAutofit/>
          </a:bodyPr>
          <a:lstStyle>
            <a:lvl1pPr marL="457200" lvl="0" indent="-228600" algn="l">
              <a:spcBef>
                <a:spcPts val="400"/>
              </a:spcBef>
              <a:spcAft>
                <a:spcPts val="0"/>
              </a:spcAft>
              <a:buClr>
                <a:schemeClr val="dk1"/>
              </a:buClr>
              <a:buSzPts val="2200"/>
              <a:buNone/>
              <a:defRPr sz="2200" b="1"/>
            </a:lvl1pPr>
            <a:lvl2pPr marL="914400" lvl="1" indent="-228600" algn="l">
              <a:spcBef>
                <a:spcPts val="400"/>
              </a:spcBef>
              <a:spcAft>
                <a:spcPts val="0"/>
              </a:spcAft>
              <a:buClr>
                <a:schemeClr val="dk1"/>
              </a:buClr>
              <a:buSzPts val="1900"/>
              <a:buNone/>
              <a:defRPr sz="1900" b="1"/>
            </a:lvl2pPr>
            <a:lvl3pPr marL="1371600" lvl="2" indent="-228600" algn="l">
              <a:spcBef>
                <a:spcPts val="300"/>
              </a:spcBef>
              <a:spcAft>
                <a:spcPts val="0"/>
              </a:spcAft>
              <a:buClr>
                <a:schemeClr val="dk1"/>
              </a:buClr>
              <a:buSzPts val="1700"/>
              <a:buNone/>
              <a:defRPr sz="1700" b="1"/>
            </a:lvl3pPr>
            <a:lvl4pPr marL="1828800" lvl="3" indent="-228600" algn="l">
              <a:spcBef>
                <a:spcPts val="300"/>
              </a:spcBef>
              <a:spcAft>
                <a:spcPts val="0"/>
              </a:spcAft>
              <a:buClr>
                <a:schemeClr val="dk1"/>
              </a:buClr>
              <a:buSzPts val="1500"/>
              <a:buNone/>
              <a:defRPr sz="1500" b="1"/>
            </a:lvl4pPr>
            <a:lvl5pPr marL="2286000" lvl="4" indent="-228600" algn="l">
              <a:spcBef>
                <a:spcPts val="300"/>
              </a:spcBef>
              <a:spcAft>
                <a:spcPts val="0"/>
              </a:spcAft>
              <a:buClr>
                <a:schemeClr val="dk1"/>
              </a:buClr>
              <a:buSzPts val="1500"/>
              <a:buNone/>
              <a:defRPr sz="1500" b="1"/>
            </a:lvl5pPr>
            <a:lvl6pPr marL="2743200" lvl="5" indent="-228600" algn="l">
              <a:spcBef>
                <a:spcPts val="300"/>
              </a:spcBef>
              <a:spcAft>
                <a:spcPts val="0"/>
              </a:spcAft>
              <a:buClr>
                <a:schemeClr val="dk1"/>
              </a:buClr>
              <a:buSzPts val="1500"/>
              <a:buNone/>
              <a:defRPr sz="1500" b="1"/>
            </a:lvl6pPr>
            <a:lvl7pPr marL="3200400" lvl="6" indent="-228600" algn="l">
              <a:spcBef>
                <a:spcPts val="300"/>
              </a:spcBef>
              <a:spcAft>
                <a:spcPts val="0"/>
              </a:spcAft>
              <a:buClr>
                <a:schemeClr val="dk1"/>
              </a:buClr>
              <a:buSzPts val="1500"/>
              <a:buNone/>
              <a:defRPr sz="1500" b="1"/>
            </a:lvl7pPr>
            <a:lvl8pPr marL="3657600" lvl="7" indent="-228600" algn="l">
              <a:spcBef>
                <a:spcPts val="300"/>
              </a:spcBef>
              <a:spcAft>
                <a:spcPts val="0"/>
              </a:spcAft>
              <a:buClr>
                <a:schemeClr val="dk1"/>
              </a:buClr>
              <a:buSzPts val="1500"/>
              <a:buNone/>
              <a:defRPr sz="1500" b="1"/>
            </a:lvl8pPr>
            <a:lvl9pPr marL="4114800" lvl="8" indent="-228600" algn="l">
              <a:spcBef>
                <a:spcPts val="300"/>
              </a:spcBef>
              <a:spcAft>
                <a:spcPts val="0"/>
              </a:spcAft>
              <a:buClr>
                <a:schemeClr val="dk1"/>
              </a:buClr>
              <a:buSzPts val="1500"/>
              <a:buNone/>
              <a:defRPr sz="1500" b="1"/>
            </a:lvl9pPr>
          </a:lstStyle>
          <a:p>
            <a:pPr rtl="0"/>
            <a:endParaRPr/>
          </a:p>
        </p:txBody>
      </p:sp>
      <p:sp>
        <p:nvSpPr>
          <p:cNvPr id="125" name="Google Shape;125;p20"/>
          <p:cNvSpPr txBox="1">
            <a:spLocks noGrp="1"/>
          </p:cNvSpPr>
          <p:nvPr>
            <p:ph type="body" idx="2"/>
          </p:nvPr>
        </p:nvSpPr>
        <p:spPr>
          <a:xfrm>
            <a:off x="428416" y="2038945"/>
            <a:ext cx="3785828" cy="3704332"/>
          </a:xfrm>
          <a:prstGeom prst="rect">
            <a:avLst/>
          </a:prstGeom>
          <a:noFill/>
          <a:ln>
            <a:noFill/>
          </a:ln>
        </p:spPr>
        <p:txBody>
          <a:bodyPr spcFirstLastPara="1" wrap="square" lIns="85675" tIns="42825" rIns="85675" bIns="42825" rtlCol="0" anchor="t" anchorCtr="0">
            <a:normAutofit/>
          </a:bodyPr>
          <a:lstStyle>
            <a:lvl1pPr marL="457200" lvl="0" indent="-368300" algn="l">
              <a:spcBef>
                <a:spcPts val="400"/>
              </a:spcBef>
              <a:spcAft>
                <a:spcPts val="0"/>
              </a:spcAft>
              <a:buClr>
                <a:schemeClr val="dk1"/>
              </a:buClr>
              <a:buSzPts val="2200"/>
              <a:buChar char="•"/>
              <a:defRPr sz="2200"/>
            </a:lvl1pPr>
            <a:lvl2pPr marL="914400" lvl="1" indent="-349250" algn="l">
              <a:spcBef>
                <a:spcPts val="400"/>
              </a:spcBef>
              <a:spcAft>
                <a:spcPts val="0"/>
              </a:spcAft>
              <a:buClr>
                <a:schemeClr val="dk1"/>
              </a:buClr>
              <a:buSzPts val="1900"/>
              <a:buChar char="–"/>
              <a:defRPr sz="1900"/>
            </a:lvl2pPr>
            <a:lvl3pPr marL="1371600" lvl="2" indent="-336550" algn="l">
              <a:spcBef>
                <a:spcPts val="300"/>
              </a:spcBef>
              <a:spcAft>
                <a:spcPts val="0"/>
              </a:spcAft>
              <a:buClr>
                <a:schemeClr val="dk1"/>
              </a:buClr>
              <a:buSzPts val="1700"/>
              <a:buChar char="•"/>
              <a:defRPr sz="1700"/>
            </a:lvl3pPr>
            <a:lvl4pPr marL="1828800" lvl="3" indent="-323850" algn="l">
              <a:spcBef>
                <a:spcPts val="300"/>
              </a:spcBef>
              <a:spcAft>
                <a:spcPts val="0"/>
              </a:spcAft>
              <a:buClr>
                <a:schemeClr val="dk1"/>
              </a:buClr>
              <a:buSzPts val="1500"/>
              <a:buChar char="–"/>
              <a:defRPr sz="1500"/>
            </a:lvl4pPr>
            <a:lvl5pPr marL="2286000" lvl="4" indent="-323850" algn="l">
              <a:spcBef>
                <a:spcPts val="300"/>
              </a:spcBef>
              <a:spcAft>
                <a:spcPts val="0"/>
              </a:spcAft>
              <a:buClr>
                <a:schemeClr val="dk1"/>
              </a:buClr>
              <a:buSzPts val="1500"/>
              <a:buChar char="»"/>
              <a:defRPr sz="1500"/>
            </a:lvl5pPr>
            <a:lvl6pPr marL="2743200" lvl="5" indent="-323850" algn="l">
              <a:spcBef>
                <a:spcPts val="300"/>
              </a:spcBef>
              <a:spcAft>
                <a:spcPts val="0"/>
              </a:spcAft>
              <a:buClr>
                <a:schemeClr val="dk1"/>
              </a:buClr>
              <a:buSzPts val="1500"/>
              <a:buChar char="•"/>
              <a:defRPr sz="1500"/>
            </a:lvl6pPr>
            <a:lvl7pPr marL="3200400" lvl="6" indent="-323850" algn="l">
              <a:spcBef>
                <a:spcPts val="300"/>
              </a:spcBef>
              <a:spcAft>
                <a:spcPts val="0"/>
              </a:spcAft>
              <a:buClr>
                <a:schemeClr val="dk1"/>
              </a:buClr>
              <a:buSzPts val="1500"/>
              <a:buChar char="•"/>
              <a:defRPr sz="1500"/>
            </a:lvl7pPr>
            <a:lvl8pPr marL="3657600" lvl="7" indent="-323850" algn="l">
              <a:spcBef>
                <a:spcPts val="300"/>
              </a:spcBef>
              <a:spcAft>
                <a:spcPts val="0"/>
              </a:spcAft>
              <a:buClr>
                <a:schemeClr val="dk1"/>
              </a:buClr>
              <a:buSzPts val="1500"/>
              <a:buChar char="•"/>
              <a:defRPr sz="1500"/>
            </a:lvl8pPr>
            <a:lvl9pPr marL="4114800" lvl="8" indent="-323850" algn="l">
              <a:spcBef>
                <a:spcPts val="300"/>
              </a:spcBef>
              <a:spcAft>
                <a:spcPts val="0"/>
              </a:spcAft>
              <a:buClr>
                <a:schemeClr val="dk1"/>
              </a:buClr>
              <a:buSzPts val="1500"/>
              <a:buChar char="•"/>
              <a:defRPr sz="1500"/>
            </a:lvl9pPr>
          </a:lstStyle>
          <a:p>
            <a:pPr rtl="0"/>
            <a:endParaRPr/>
          </a:p>
        </p:txBody>
      </p:sp>
      <p:sp>
        <p:nvSpPr>
          <p:cNvPr id="126" name="Google Shape;126;p20"/>
          <p:cNvSpPr txBox="1">
            <a:spLocks noGrp="1"/>
          </p:cNvSpPr>
          <p:nvPr>
            <p:ph type="body" idx="3"/>
          </p:nvPr>
        </p:nvSpPr>
        <p:spPr>
          <a:xfrm>
            <a:off x="4352586" y="1439168"/>
            <a:ext cx="3787315" cy="599777"/>
          </a:xfrm>
          <a:prstGeom prst="rect">
            <a:avLst/>
          </a:prstGeom>
          <a:noFill/>
          <a:ln>
            <a:noFill/>
          </a:ln>
        </p:spPr>
        <p:txBody>
          <a:bodyPr spcFirstLastPara="1" wrap="square" lIns="85675" tIns="42825" rIns="85675" bIns="42825" rtlCol="0" anchor="b" anchorCtr="0">
            <a:normAutofit/>
          </a:bodyPr>
          <a:lstStyle>
            <a:lvl1pPr marL="457200" lvl="0" indent="-228600" algn="l">
              <a:spcBef>
                <a:spcPts val="400"/>
              </a:spcBef>
              <a:spcAft>
                <a:spcPts val="0"/>
              </a:spcAft>
              <a:buClr>
                <a:schemeClr val="dk1"/>
              </a:buClr>
              <a:buSzPts val="2200"/>
              <a:buNone/>
              <a:defRPr sz="2200" b="1"/>
            </a:lvl1pPr>
            <a:lvl2pPr marL="914400" lvl="1" indent="-228600" algn="l">
              <a:spcBef>
                <a:spcPts val="400"/>
              </a:spcBef>
              <a:spcAft>
                <a:spcPts val="0"/>
              </a:spcAft>
              <a:buClr>
                <a:schemeClr val="dk1"/>
              </a:buClr>
              <a:buSzPts val="1900"/>
              <a:buNone/>
              <a:defRPr sz="1900" b="1"/>
            </a:lvl2pPr>
            <a:lvl3pPr marL="1371600" lvl="2" indent="-228600" algn="l">
              <a:spcBef>
                <a:spcPts val="300"/>
              </a:spcBef>
              <a:spcAft>
                <a:spcPts val="0"/>
              </a:spcAft>
              <a:buClr>
                <a:schemeClr val="dk1"/>
              </a:buClr>
              <a:buSzPts val="1700"/>
              <a:buNone/>
              <a:defRPr sz="1700" b="1"/>
            </a:lvl3pPr>
            <a:lvl4pPr marL="1828800" lvl="3" indent="-228600" algn="l">
              <a:spcBef>
                <a:spcPts val="300"/>
              </a:spcBef>
              <a:spcAft>
                <a:spcPts val="0"/>
              </a:spcAft>
              <a:buClr>
                <a:schemeClr val="dk1"/>
              </a:buClr>
              <a:buSzPts val="1500"/>
              <a:buNone/>
              <a:defRPr sz="1500" b="1"/>
            </a:lvl4pPr>
            <a:lvl5pPr marL="2286000" lvl="4" indent="-228600" algn="l">
              <a:spcBef>
                <a:spcPts val="300"/>
              </a:spcBef>
              <a:spcAft>
                <a:spcPts val="0"/>
              </a:spcAft>
              <a:buClr>
                <a:schemeClr val="dk1"/>
              </a:buClr>
              <a:buSzPts val="1500"/>
              <a:buNone/>
              <a:defRPr sz="1500" b="1"/>
            </a:lvl5pPr>
            <a:lvl6pPr marL="2743200" lvl="5" indent="-228600" algn="l">
              <a:spcBef>
                <a:spcPts val="300"/>
              </a:spcBef>
              <a:spcAft>
                <a:spcPts val="0"/>
              </a:spcAft>
              <a:buClr>
                <a:schemeClr val="dk1"/>
              </a:buClr>
              <a:buSzPts val="1500"/>
              <a:buNone/>
              <a:defRPr sz="1500" b="1"/>
            </a:lvl6pPr>
            <a:lvl7pPr marL="3200400" lvl="6" indent="-228600" algn="l">
              <a:spcBef>
                <a:spcPts val="300"/>
              </a:spcBef>
              <a:spcAft>
                <a:spcPts val="0"/>
              </a:spcAft>
              <a:buClr>
                <a:schemeClr val="dk1"/>
              </a:buClr>
              <a:buSzPts val="1500"/>
              <a:buNone/>
              <a:defRPr sz="1500" b="1"/>
            </a:lvl7pPr>
            <a:lvl8pPr marL="3657600" lvl="7" indent="-228600" algn="l">
              <a:spcBef>
                <a:spcPts val="300"/>
              </a:spcBef>
              <a:spcAft>
                <a:spcPts val="0"/>
              </a:spcAft>
              <a:buClr>
                <a:schemeClr val="dk1"/>
              </a:buClr>
              <a:buSzPts val="1500"/>
              <a:buNone/>
              <a:defRPr sz="1500" b="1"/>
            </a:lvl8pPr>
            <a:lvl9pPr marL="4114800" lvl="8" indent="-228600" algn="l">
              <a:spcBef>
                <a:spcPts val="300"/>
              </a:spcBef>
              <a:spcAft>
                <a:spcPts val="0"/>
              </a:spcAft>
              <a:buClr>
                <a:schemeClr val="dk1"/>
              </a:buClr>
              <a:buSzPts val="1500"/>
              <a:buNone/>
              <a:defRPr sz="1500" b="1"/>
            </a:lvl9pPr>
          </a:lstStyle>
          <a:p>
            <a:pPr rtl="0"/>
            <a:endParaRPr/>
          </a:p>
        </p:txBody>
      </p:sp>
      <p:sp>
        <p:nvSpPr>
          <p:cNvPr id="127" name="Google Shape;127;p20"/>
          <p:cNvSpPr txBox="1">
            <a:spLocks noGrp="1"/>
          </p:cNvSpPr>
          <p:nvPr>
            <p:ph type="body" idx="4"/>
          </p:nvPr>
        </p:nvSpPr>
        <p:spPr>
          <a:xfrm>
            <a:off x="4352586" y="2038945"/>
            <a:ext cx="3787315" cy="3704332"/>
          </a:xfrm>
          <a:prstGeom prst="rect">
            <a:avLst/>
          </a:prstGeom>
          <a:noFill/>
          <a:ln>
            <a:noFill/>
          </a:ln>
        </p:spPr>
        <p:txBody>
          <a:bodyPr spcFirstLastPara="1" wrap="square" lIns="85675" tIns="42825" rIns="85675" bIns="42825" rtlCol="0" anchor="t" anchorCtr="0">
            <a:normAutofit/>
          </a:bodyPr>
          <a:lstStyle>
            <a:lvl1pPr marL="457200" lvl="0" indent="-368300" algn="l">
              <a:spcBef>
                <a:spcPts val="400"/>
              </a:spcBef>
              <a:spcAft>
                <a:spcPts val="0"/>
              </a:spcAft>
              <a:buClr>
                <a:schemeClr val="dk1"/>
              </a:buClr>
              <a:buSzPts val="2200"/>
              <a:buChar char="•"/>
              <a:defRPr sz="2200"/>
            </a:lvl1pPr>
            <a:lvl2pPr marL="914400" lvl="1" indent="-349250" algn="l">
              <a:spcBef>
                <a:spcPts val="400"/>
              </a:spcBef>
              <a:spcAft>
                <a:spcPts val="0"/>
              </a:spcAft>
              <a:buClr>
                <a:schemeClr val="dk1"/>
              </a:buClr>
              <a:buSzPts val="1900"/>
              <a:buChar char="–"/>
              <a:defRPr sz="1900"/>
            </a:lvl2pPr>
            <a:lvl3pPr marL="1371600" lvl="2" indent="-336550" algn="l">
              <a:spcBef>
                <a:spcPts val="300"/>
              </a:spcBef>
              <a:spcAft>
                <a:spcPts val="0"/>
              </a:spcAft>
              <a:buClr>
                <a:schemeClr val="dk1"/>
              </a:buClr>
              <a:buSzPts val="1700"/>
              <a:buChar char="•"/>
              <a:defRPr sz="1700"/>
            </a:lvl3pPr>
            <a:lvl4pPr marL="1828800" lvl="3" indent="-323850" algn="l">
              <a:spcBef>
                <a:spcPts val="300"/>
              </a:spcBef>
              <a:spcAft>
                <a:spcPts val="0"/>
              </a:spcAft>
              <a:buClr>
                <a:schemeClr val="dk1"/>
              </a:buClr>
              <a:buSzPts val="1500"/>
              <a:buChar char="–"/>
              <a:defRPr sz="1500"/>
            </a:lvl4pPr>
            <a:lvl5pPr marL="2286000" lvl="4" indent="-323850" algn="l">
              <a:spcBef>
                <a:spcPts val="300"/>
              </a:spcBef>
              <a:spcAft>
                <a:spcPts val="0"/>
              </a:spcAft>
              <a:buClr>
                <a:schemeClr val="dk1"/>
              </a:buClr>
              <a:buSzPts val="1500"/>
              <a:buChar char="»"/>
              <a:defRPr sz="1500"/>
            </a:lvl5pPr>
            <a:lvl6pPr marL="2743200" lvl="5" indent="-323850" algn="l">
              <a:spcBef>
                <a:spcPts val="300"/>
              </a:spcBef>
              <a:spcAft>
                <a:spcPts val="0"/>
              </a:spcAft>
              <a:buClr>
                <a:schemeClr val="dk1"/>
              </a:buClr>
              <a:buSzPts val="1500"/>
              <a:buChar char="•"/>
              <a:defRPr sz="1500"/>
            </a:lvl6pPr>
            <a:lvl7pPr marL="3200400" lvl="6" indent="-323850" algn="l">
              <a:spcBef>
                <a:spcPts val="300"/>
              </a:spcBef>
              <a:spcAft>
                <a:spcPts val="0"/>
              </a:spcAft>
              <a:buClr>
                <a:schemeClr val="dk1"/>
              </a:buClr>
              <a:buSzPts val="1500"/>
              <a:buChar char="•"/>
              <a:defRPr sz="1500"/>
            </a:lvl7pPr>
            <a:lvl8pPr marL="3657600" lvl="7" indent="-323850" algn="l">
              <a:spcBef>
                <a:spcPts val="300"/>
              </a:spcBef>
              <a:spcAft>
                <a:spcPts val="0"/>
              </a:spcAft>
              <a:buClr>
                <a:schemeClr val="dk1"/>
              </a:buClr>
              <a:buSzPts val="1500"/>
              <a:buChar char="•"/>
              <a:defRPr sz="1500"/>
            </a:lvl8pPr>
            <a:lvl9pPr marL="4114800" lvl="8" indent="-323850" algn="l">
              <a:spcBef>
                <a:spcPts val="300"/>
              </a:spcBef>
              <a:spcAft>
                <a:spcPts val="0"/>
              </a:spcAft>
              <a:buClr>
                <a:schemeClr val="dk1"/>
              </a:buClr>
              <a:buSzPts val="1500"/>
              <a:buChar char="•"/>
              <a:defRPr sz="1500"/>
            </a:lvl9pPr>
          </a:lstStyle>
          <a:p>
            <a:pPr rtl="0"/>
            <a:endParaRPr/>
          </a:p>
        </p:txBody>
      </p:sp>
      <p:sp>
        <p:nvSpPr>
          <p:cNvPr id="128" name="Google Shape;128;p20"/>
          <p:cNvSpPr txBox="1">
            <a:spLocks noGrp="1"/>
          </p:cNvSpPr>
          <p:nvPr>
            <p:ph type="dt" idx="10"/>
          </p:nvPr>
        </p:nvSpPr>
        <p:spPr>
          <a:xfrm>
            <a:off x="428416" y="5959078"/>
            <a:ext cx="1999274" cy="342305"/>
          </a:xfrm>
          <a:prstGeom prst="rect">
            <a:avLst/>
          </a:prstGeom>
          <a:noFill/>
          <a:ln>
            <a:noFill/>
          </a:ln>
        </p:spPr>
        <p:txBody>
          <a:bodyPr spcFirstLastPara="1" wrap="square" lIns="85675" tIns="42825" rIns="85675" bIns="42825" rtlCol="0" anchor="ctr" anchorCtr="0">
            <a:noAutofit/>
          </a:bodyPr>
          <a:lstStyle>
            <a:lvl1pPr lvl="0" algn="l">
              <a:spcBef>
                <a:spcPts val="0"/>
              </a:spcBef>
              <a:spcAft>
                <a:spcPts val="0"/>
              </a:spcAft>
              <a:buSzPts val="1300"/>
              <a:buNone/>
              <a:defRPr/>
            </a:lvl1pPr>
            <a:lvl2pPr lvl="1" algn="l">
              <a:spcBef>
                <a:spcPts val="0"/>
              </a:spcBef>
              <a:spcAft>
                <a:spcPts val="0"/>
              </a:spcAft>
              <a:buSzPts val="1300"/>
              <a:buNone/>
              <a:defRPr/>
            </a:lvl2pPr>
            <a:lvl3pPr lvl="2" algn="l">
              <a:spcBef>
                <a:spcPts val="0"/>
              </a:spcBef>
              <a:spcAft>
                <a:spcPts val="0"/>
              </a:spcAft>
              <a:buSzPts val="1300"/>
              <a:buNone/>
              <a:defRPr/>
            </a:lvl3pPr>
            <a:lvl4pPr lvl="3" algn="l">
              <a:spcBef>
                <a:spcPts val="0"/>
              </a:spcBef>
              <a:spcAft>
                <a:spcPts val="0"/>
              </a:spcAft>
              <a:buSzPts val="1300"/>
              <a:buNone/>
              <a:defRPr/>
            </a:lvl4pPr>
            <a:lvl5pPr lvl="4" algn="l">
              <a:spcBef>
                <a:spcPts val="0"/>
              </a:spcBef>
              <a:spcAft>
                <a:spcPts val="0"/>
              </a:spcAft>
              <a:buSzPts val="1300"/>
              <a:buNone/>
              <a:defRPr/>
            </a:lvl5pPr>
            <a:lvl6pPr lvl="5" algn="l">
              <a:spcBef>
                <a:spcPts val="0"/>
              </a:spcBef>
              <a:spcAft>
                <a:spcPts val="0"/>
              </a:spcAft>
              <a:buSzPts val="1300"/>
              <a:buNone/>
              <a:defRPr/>
            </a:lvl6pPr>
            <a:lvl7pPr lvl="6" algn="l">
              <a:spcBef>
                <a:spcPts val="0"/>
              </a:spcBef>
              <a:spcAft>
                <a:spcPts val="0"/>
              </a:spcAft>
              <a:buSzPts val="1300"/>
              <a:buNone/>
              <a:defRPr/>
            </a:lvl7pPr>
            <a:lvl8pPr lvl="7" algn="l">
              <a:spcBef>
                <a:spcPts val="0"/>
              </a:spcBef>
              <a:spcAft>
                <a:spcPts val="0"/>
              </a:spcAft>
              <a:buSzPts val="1300"/>
              <a:buNone/>
              <a:defRPr/>
            </a:lvl8pPr>
            <a:lvl9pPr lvl="8" algn="l">
              <a:spcBef>
                <a:spcPts val="0"/>
              </a:spcBef>
              <a:spcAft>
                <a:spcPts val="0"/>
              </a:spcAft>
              <a:buSzPts val="1300"/>
              <a:buNone/>
              <a:defRPr/>
            </a:lvl9pPr>
          </a:lstStyle>
          <a:p>
            <a:pPr rtl="0"/>
            <a:endParaRPr/>
          </a:p>
        </p:txBody>
      </p:sp>
      <p:sp>
        <p:nvSpPr>
          <p:cNvPr id="129" name="Google Shape;129;p20"/>
          <p:cNvSpPr txBox="1">
            <a:spLocks noGrp="1"/>
          </p:cNvSpPr>
          <p:nvPr>
            <p:ph type="ftr" idx="11"/>
          </p:nvPr>
        </p:nvSpPr>
        <p:spPr>
          <a:xfrm>
            <a:off x="2927508" y="5959078"/>
            <a:ext cx="2713300" cy="342305"/>
          </a:xfrm>
          <a:prstGeom prst="rect">
            <a:avLst/>
          </a:prstGeom>
          <a:noFill/>
          <a:ln>
            <a:noFill/>
          </a:ln>
        </p:spPr>
        <p:txBody>
          <a:bodyPr spcFirstLastPara="1" wrap="square" lIns="85675" tIns="42825" rIns="85675" bIns="42825" rtlCol="0" anchor="ctr" anchorCtr="0">
            <a:noAutofit/>
          </a:bodyPr>
          <a:lstStyle>
            <a:lvl1pPr lvl="0" algn="ctr">
              <a:spcBef>
                <a:spcPts val="0"/>
              </a:spcBef>
              <a:spcAft>
                <a:spcPts val="0"/>
              </a:spcAft>
              <a:buSzPts val="1300"/>
              <a:buNone/>
              <a:defRPr/>
            </a:lvl1pPr>
            <a:lvl2pPr lvl="1" algn="l">
              <a:spcBef>
                <a:spcPts val="0"/>
              </a:spcBef>
              <a:spcAft>
                <a:spcPts val="0"/>
              </a:spcAft>
              <a:buSzPts val="1300"/>
              <a:buNone/>
              <a:defRPr/>
            </a:lvl2pPr>
            <a:lvl3pPr lvl="2" algn="l">
              <a:spcBef>
                <a:spcPts val="0"/>
              </a:spcBef>
              <a:spcAft>
                <a:spcPts val="0"/>
              </a:spcAft>
              <a:buSzPts val="1300"/>
              <a:buNone/>
              <a:defRPr/>
            </a:lvl3pPr>
            <a:lvl4pPr lvl="3" algn="l">
              <a:spcBef>
                <a:spcPts val="0"/>
              </a:spcBef>
              <a:spcAft>
                <a:spcPts val="0"/>
              </a:spcAft>
              <a:buSzPts val="1300"/>
              <a:buNone/>
              <a:defRPr/>
            </a:lvl4pPr>
            <a:lvl5pPr lvl="4" algn="l">
              <a:spcBef>
                <a:spcPts val="0"/>
              </a:spcBef>
              <a:spcAft>
                <a:spcPts val="0"/>
              </a:spcAft>
              <a:buSzPts val="1300"/>
              <a:buNone/>
              <a:defRPr/>
            </a:lvl5pPr>
            <a:lvl6pPr lvl="5" algn="l">
              <a:spcBef>
                <a:spcPts val="0"/>
              </a:spcBef>
              <a:spcAft>
                <a:spcPts val="0"/>
              </a:spcAft>
              <a:buSzPts val="1300"/>
              <a:buNone/>
              <a:defRPr/>
            </a:lvl6pPr>
            <a:lvl7pPr lvl="6" algn="l">
              <a:spcBef>
                <a:spcPts val="0"/>
              </a:spcBef>
              <a:spcAft>
                <a:spcPts val="0"/>
              </a:spcAft>
              <a:buSzPts val="1300"/>
              <a:buNone/>
              <a:defRPr/>
            </a:lvl7pPr>
            <a:lvl8pPr lvl="7" algn="l">
              <a:spcBef>
                <a:spcPts val="0"/>
              </a:spcBef>
              <a:spcAft>
                <a:spcPts val="0"/>
              </a:spcAft>
              <a:buSzPts val="1300"/>
              <a:buNone/>
              <a:defRPr/>
            </a:lvl8pPr>
            <a:lvl9pPr lvl="8" algn="l">
              <a:spcBef>
                <a:spcPts val="0"/>
              </a:spcBef>
              <a:spcAft>
                <a:spcPts val="0"/>
              </a:spcAft>
              <a:buSzPts val="1300"/>
              <a:buNone/>
              <a:defRPr/>
            </a:lvl9pPr>
          </a:lstStyle>
          <a:p>
            <a:pPr rtl="0"/>
            <a:endParaRPr/>
          </a:p>
        </p:txBody>
      </p:sp>
      <p:sp>
        <p:nvSpPr>
          <p:cNvPr id="130" name="Google Shape;130;p20"/>
          <p:cNvSpPr txBox="1">
            <a:spLocks noGrp="1"/>
          </p:cNvSpPr>
          <p:nvPr>
            <p:ph type="sldNum" idx="12"/>
          </p:nvPr>
        </p:nvSpPr>
        <p:spPr>
          <a:xfrm>
            <a:off x="6140627" y="5959078"/>
            <a:ext cx="1999274" cy="342305"/>
          </a:xfrm>
          <a:prstGeom prst="rect">
            <a:avLst/>
          </a:prstGeom>
          <a:noFill/>
          <a:ln>
            <a:noFill/>
          </a:ln>
        </p:spPr>
        <p:txBody>
          <a:bodyPr spcFirstLastPara="1" wrap="square" lIns="85675" tIns="42825" rIns="85675" bIns="42825" rtlCol="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31"/>
        <p:cNvGrpSpPr/>
        <p:nvPr/>
      </p:nvGrpSpPr>
      <p:grpSpPr>
        <a:xfrm>
          <a:off x="0" y="0"/>
          <a:ext cx="0" cy="0"/>
          <a:chOff x="0" y="0"/>
          <a:chExt cx="0" cy="0"/>
        </a:xfrm>
      </p:grpSpPr>
      <p:sp>
        <p:nvSpPr>
          <p:cNvPr id="132" name="Google Shape;132;p21"/>
          <p:cNvSpPr txBox="1">
            <a:spLocks noGrp="1"/>
          </p:cNvSpPr>
          <p:nvPr>
            <p:ph type="title"/>
          </p:nvPr>
        </p:nvSpPr>
        <p:spPr>
          <a:xfrm>
            <a:off x="428416" y="257473"/>
            <a:ext cx="7711485" cy="1071563"/>
          </a:xfrm>
          <a:prstGeom prst="rect">
            <a:avLst/>
          </a:prstGeom>
          <a:noFill/>
          <a:ln>
            <a:noFill/>
          </a:ln>
        </p:spPr>
        <p:txBody>
          <a:bodyPr spcFirstLastPara="1" wrap="square" lIns="85675" tIns="42825" rIns="85675" bIns="42825" rtlCol="0" anchor="ctr" anchorCtr="0">
            <a:normAutofit/>
          </a:bodyPr>
          <a:lstStyle>
            <a:lvl1pPr lvl="0" algn="ctr">
              <a:spcBef>
                <a:spcPts val="0"/>
              </a:spcBef>
              <a:spcAft>
                <a:spcPts val="0"/>
              </a:spcAft>
              <a:buClr>
                <a:schemeClr val="dk1"/>
              </a:buClr>
              <a:buSzPts val="1700"/>
              <a:buNone/>
              <a:defRPr/>
            </a:lvl1pPr>
            <a:lvl2pPr lvl="1">
              <a:spcBef>
                <a:spcPts val="0"/>
              </a:spcBef>
              <a:spcAft>
                <a:spcPts val="0"/>
              </a:spcAft>
              <a:buSzPts val="1300"/>
              <a:buNone/>
              <a:defRPr/>
            </a:lvl2pPr>
            <a:lvl3pPr lvl="2">
              <a:spcBef>
                <a:spcPts val="0"/>
              </a:spcBef>
              <a:spcAft>
                <a:spcPts val="0"/>
              </a:spcAft>
              <a:buSzPts val="1300"/>
              <a:buNone/>
              <a:defRPr/>
            </a:lvl3pPr>
            <a:lvl4pPr lvl="3">
              <a:spcBef>
                <a:spcPts val="0"/>
              </a:spcBef>
              <a:spcAft>
                <a:spcPts val="0"/>
              </a:spcAft>
              <a:buSzPts val="1300"/>
              <a:buNone/>
              <a:defRPr/>
            </a:lvl4pPr>
            <a:lvl5pPr lvl="4">
              <a:spcBef>
                <a:spcPts val="0"/>
              </a:spcBef>
              <a:spcAft>
                <a:spcPts val="0"/>
              </a:spcAft>
              <a:buSzPts val="1300"/>
              <a:buNone/>
              <a:defRPr/>
            </a:lvl5pPr>
            <a:lvl6pPr lvl="5">
              <a:spcBef>
                <a:spcPts val="0"/>
              </a:spcBef>
              <a:spcAft>
                <a:spcPts val="0"/>
              </a:spcAft>
              <a:buSzPts val="1300"/>
              <a:buNone/>
              <a:defRPr/>
            </a:lvl6pPr>
            <a:lvl7pPr lvl="6">
              <a:spcBef>
                <a:spcPts val="0"/>
              </a:spcBef>
              <a:spcAft>
                <a:spcPts val="0"/>
              </a:spcAft>
              <a:buSzPts val="1300"/>
              <a:buNone/>
              <a:defRPr/>
            </a:lvl7pPr>
            <a:lvl8pPr lvl="7">
              <a:spcBef>
                <a:spcPts val="0"/>
              </a:spcBef>
              <a:spcAft>
                <a:spcPts val="0"/>
              </a:spcAft>
              <a:buSzPts val="1300"/>
              <a:buNone/>
              <a:defRPr/>
            </a:lvl8pPr>
            <a:lvl9pPr lvl="8">
              <a:spcBef>
                <a:spcPts val="0"/>
              </a:spcBef>
              <a:spcAft>
                <a:spcPts val="0"/>
              </a:spcAft>
              <a:buSzPts val="1300"/>
              <a:buNone/>
              <a:defRPr/>
            </a:lvl9pPr>
          </a:lstStyle>
          <a:p>
            <a:pPr rtl="0"/>
            <a:endParaRPr/>
          </a:p>
        </p:txBody>
      </p:sp>
      <p:sp>
        <p:nvSpPr>
          <p:cNvPr id="133" name="Google Shape;133;p21"/>
          <p:cNvSpPr txBox="1">
            <a:spLocks noGrp="1"/>
          </p:cNvSpPr>
          <p:nvPr>
            <p:ph type="dt" idx="10"/>
          </p:nvPr>
        </p:nvSpPr>
        <p:spPr>
          <a:xfrm>
            <a:off x="428416" y="5959078"/>
            <a:ext cx="1999274" cy="342305"/>
          </a:xfrm>
          <a:prstGeom prst="rect">
            <a:avLst/>
          </a:prstGeom>
          <a:noFill/>
          <a:ln>
            <a:noFill/>
          </a:ln>
        </p:spPr>
        <p:txBody>
          <a:bodyPr spcFirstLastPara="1" wrap="square" lIns="85675" tIns="42825" rIns="85675" bIns="42825" rtlCol="0" anchor="ctr" anchorCtr="0">
            <a:noAutofit/>
          </a:bodyPr>
          <a:lstStyle>
            <a:lvl1pPr lvl="0" algn="l">
              <a:spcBef>
                <a:spcPts val="0"/>
              </a:spcBef>
              <a:spcAft>
                <a:spcPts val="0"/>
              </a:spcAft>
              <a:buSzPts val="1300"/>
              <a:buNone/>
              <a:defRPr/>
            </a:lvl1pPr>
            <a:lvl2pPr lvl="1" algn="l">
              <a:spcBef>
                <a:spcPts val="0"/>
              </a:spcBef>
              <a:spcAft>
                <a:spcPts val="0"/>
              </a:spcAft>
              <a:buSzPts val="1300"/>
              <a:buNone/>
              <a:defRPr/>
            </a:lvl2pPr>
            <a:lvl3pPr lvl="2" algn="l">
              <a:spcBef>
                <a:spcPts val="0"/>
              </a:spcBef>
              <a:spcAft>
                <a:spcPts val="0"/>
              </a:spcAft>
              <a:buSzPts val="1300"/>
              <a:buNone/>
              <a:defRPr/>
            </a:lvl3pPr>
            <a:lvl4pPr lvl="3" algn="l">
              <a:spcBef>
                <a:spcPts val="0"/>
              </a:spcBef>
              <a:spcAft>
                <a:spcPts val="0"/>
              </a:spcAft>
              <a:buSzPts val="1300"/>
              <a:buNone/>
              <a:defRPr/>
            </a:lvl4pPr>
            <a:lvl5pPr lvl="4" algn="l">
              <a:spcBef>
                <a:spcPts val="0"/>
              </a:spcBef>
              <a:spcAft>
                <a:spcPts val="0"/>
              </a:spcAft>
              <a:buSzPts val="1300"/>
              <a:buNone/>
              <a:defRPr/>
            </a:lvl5pPr>
            <a:lvl6pPr lvl="5" algn="l">
              <a:spcBef>
                <a:spcPts val="0"/>
              </a:spcBef>
              <a:spcAft>
                <a:spcPts val="0"/>
              </a:spcAft>
              <a:buSzPts val="1300"/>
              <a:buNone/>
              <a:defRPr/>
            </a:lvl6pPr>
            <a:lvl7pPr lvl="6" algn="l">
              <a:spcBef>
                <a:spcPts val="0"/>
              </a:spcBef>
              <a:spcAft>
                <a:spcPts val="0"/>
              </a:spcAft>
              <a:buSzPts val="1300"/>
              <a:buNone/>
              <a:defRPr/>
            </a:lvl7pPr>
            <a:lvl8pPr lvl="7" algn="l">
              <a:spcBef>
                <a:spcPts val="0"/>
              </a:spcBef>
              <a:spcAft>
                <a:spcPts val="0"/>
              </a:spcAft>
              <a:buSzPts val="1300"/>
              <a:buNone/>
              <a:defRPr/>
            </a:lvl8pPr>
            <a:lvl9pPr lvl="8" algn="l">
              <a:spcBef>
                <a:spcPts val="0"/>
              </a:spcBef>
              <a:spcAft>
                <a:spcPts val="0"/>
              </a:spcAft>
              <a:buSzPts val="1300"/>
              <a:buNone/>
              <a:defRPr/>
            </a:lvl9pPr>
          </a:lstStyle>
          <a:p>
            <a:pPr rtl="0"/>
            <a:endParaRPr/>
          </a:p>
        </p:txBody>
      </p:sp>
      <p:sp>
        <p:nvSpPr>
          <p:cNvPr id="134" name="Google Shape;134;p21"/>
          <p:cNvSpPr txBox="1">
            <a:spLocks noGrp="1"/>
          </p:cNvSpPr>
          <p:nvPr>
            <p:ph type="ftr" idx="11"/>
          </p:nvPr>
        </p:nvSpPr>
        <p:spPr>
          <a:xfrm>
            <a:off x="2927508" y="5959078"/>
            <a:ext cx="2713300" cy="342305"/>
          </a:xfrm>
          <a:prstGeom prst="rect">
            <a:avLst/>
          </a:prstGeom>
          <a:noFill/>
          <a:ln>
            <a:noFill/>
          </a:ln>
        </p:spPr>
        <p:txBody>
          <a:bodyPr spcFirstLastPara="1" wrap="square" lIns="85675" tIns="42825" rIns="85675" bIns="42825" rtlCol="0" anchor="ctr" anchorCtr="0">
            <a:noAutofit/>
          </a:bodyPr>
          <a:lstStyle>
            <a:lvl1pPr lvl="0" algn="ctr">
              <a:spcBef>
                <a:spcPts val="0"/>
              </a:spcBef>
              <a:spcAft>
                <a:spcPts val="0"/>
              </a:spcAft>
              <a:buSzPts val="1300"/>
              <a:buNone/>
              <a:defRPr/>
            </a:lvl1pPr>
            <a:lvl2pPr lvl="1" algn="l">
              <a:spcBef>
                <a:spcPts val="0"/>
              </a:spcBef>
              <a:spcAft>
                <a:spcPts val="0"/>
              </a:spcAft>
              <a:buSzPts val="1300"/>
              <a:buNone/>
              <a:defRPr/>
            </a:lvl2pPr>
            <a:lvl3pPr lvl="2" algn="l">
              <a:spcBef>
                <a:spcPts val="0"/>
              </a:spcBef>
              <a:spcAft>
                <a:spcPts val="0"/>
              </a:spcAft>
              <a:buSzPts val="1300"/>
              <a:buNone/>
              <a:defRPr/>
            </a:lvl3pPr>
            <a:lvl4pPr lvl="3" algn="l">
              <a:spcBef>
                <a:spcPts val="0"/>
              </a:spcBef>
              <a:spcAft>
                <a:spcPts val="0"/>
              </a:spcAft>
              <a:buSzPts val="1300"/>
              <a:buNone/>
              <a:defRPr/>
            </a:lvl4pPr>
            <a:lvl5pPr lvl="4" algn="l">
              <a:spcBef>
                <a:spcPts val="0"/>
              </a:spcBef>
              <a:spcAft>
                <a:spcPts val="0"/>
              </a:spcAft>
              <a:buSzPts val="1300"/>
              <a:buNone/>
              <a:defRPr/>
            </a:lvl5pPr>
            <a:lvl6pPr lvl="5" algn="l">
              <a:spcBef>
                <a:spcPts val="0"/>
              </a:spcBef>
              <a:spcAft>
                <a:spcPts val="0"/>
              </a:spcAft>
              <a:buSzPts val="1300"/>
              <a:buNone/>
              <a:defRPr/>
            </a:lvl6pPr>
            <a:lvl7pPr lvl="6" algn="l">
              <a:spcBef>
                <a:spcPts val="0"/>
              </a:spcBef>
              <a:spcAft>
                <a:spcPts val="0"/>
              </a:spcAft>
              <a:buSzPts val="1300"/>
              <a:buNone/>
              <a:defRPr/>
            </a:lvl7pPr>
            <a:lvl8pPr lvl="7" algn="l">
              <a:spcBef>
                <a:spcPts val="0"/>
              </a:spcBef>
              <a:spcAft>
                <a:spcPts val="0"/>
              </a:spcAft>
              <a:buSzPts val="1300"/>
              <a:buNone/>
              <a:defRPr/>
            </a:lvl8pPr>
            <a:lvl9pPr lvl="8" algn="l">
              <a:spcBef>
                <a:spcPts val="0"/>
              </a:spcBef>
              <a:spcAft>
                <a:spcPts val="0"/>
              </a:spcAft>
              <a:buSzPts val="1300"/>
              <a:buNone/>
              <a:defRPr/>
            </a:lvl9pPr>
          </a:lstStyle>
          <a:p>
            <a:pPr rtl="0"/>
            <a:endParaRPr/>
          </a:p>
        </p:txBody>
      </p:sp>
      <p:sp>
        <p:nvSpPr>
          <p:cNvPr id="135" name="Google Shape;135;p21"/>
          <p:cNvSpPr txBox="1">
            <a:spLocks noGrp="1"/>
          </p:cNvSpPr>
          <p:nvPr>
            <p:ph type="sldNum" idx="12"/>
          </p:nvPr>
        </p:nvSpPr>
        <p:spPr>
          <a:xfrm>
            <a:off x="6140627" y="5959078"/>
            <a:ext cx="1999274" cy="342305"/>
          </a:xfrm>
          <a:prstGeom prst="rect">
            <a:avLst/>
          </a:prstGeom>
          <a:noFill/>
          <a:ln>
            <a:noFill/>
          </a:ln>
        </p:spPr>
        <p:txBody>
          <a:bodyPr spcFirstLastPara="1" wrap="square" lIns="85675" tIns="42825" rIns="85675" bIns="42825" rtlCol="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rtlCol="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rtl="0"/>
            <a:endParaRPr/>
          </a:p>
        </p:txBody>
      </p:sp>
      <p:sp>
        <p:nvSpPr>
          <p:cNvPr id="23" name="Google Shape;23;p3"/>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rtlCol="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pPr rtl="0"/>
            <a:endParaRPr/>
          </a:p>
        </p:txBody>
      </p:sp>
      <p:sp>
        <p:nvSpPr>
          <p:cNvPr id="24" name="Google Shape;24;p3"/>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rtlCol="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rtl="0"/>
            <a:endParaRPr/>
          </a:p>
        </p:txBody>
      </p:sp>
      <p:sp>
        <p:nvSpPr>
          <p:cNvPr id="25" name="Google Shape;25;p3"/>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rtlCol="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pPr rtl="0"/>
            <a:endParaRPr/>
          </a:p>
        </p:txBody>
      </p:sp>
      <p:sp>
        <p:nvSpPr>
          <p:cNvPr id="26" name="Google Shape;26;p3"/>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rtlCol="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rtl="0"/>
            <a:endParaRPr/>
          </a:p>
        </p:txBody>
      </p:sp>
      <p:sp>
        <p:nvSpPr>
          <p:cNvPr id="27" name="Google Shape;27;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rtlCol="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rtl="0"/>
            <a:endParaRPr/>
          </a:p>
        </p:txBody>
      </p:sp>
      <p:sp>
        <p:nvSpPr>
          <p:cNvPr id="28" name="Google Shape;28;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rtlCol="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rtl="0"/>
            <a:endParaRPr/>
          </a:p>
        </p:txBody>
      </p:sp>
      <p:sp>
        <p:nvSpPr>
          <p:cNvPr id="29" name="Google Shape;29;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rtlCol="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36"/>
        <p:cNvGrpSpPr/>
        <p:nvPr/>
      </p:nvGrpSpPr>
      <p:grpSpPr>
        <a:xfrm>
          <a:off x="0" y="0"/>
          <a:ext cx="0" cy="0"/>
          <a:chOff x="0" y="0"/>
          <a:chExt cx="0" cy="0"/>
        </a:xfrm>
      </p:grpSpPr>
      <p:sp>
        <p:nvSpPr>
          <p:cNvPr id="137" name="Google Shape;137;p22"/>
          <p:cNvSpPr txBox="1">
            <a:spLocks noGrp="1"/>
          </p:cNvSpPr>
          <p:nvPr>
            <p:ph type="dt" idx="10"/>
          </p:nvPr>
        </p:nvSpPr>
        <p:spPr>
          <a:xfrm>
            <a:off x="428416" y="5959078"/>
            <a:ext cx="1999274" cy="342305"/>
          </a:xfrm>
          <a:prstGeom prst="rect">
            <a:avLst/>
          </a:prstGeom>
          <a:noFill/>
          <a:ln>
            <a:noFill/>
          </a:ln>
        </p:spPr>
        <p:txBody>
          <a:bodyPr spcFirstLastPara="1" wrap="square" lIns="85675" tIns="42825" rIns="85675" bIns="42825" rtlCol="0" anchor="ctr" anchorCtr="0">
            <a:noAutofit/>
          </a:bodyPr>
          <a:lstStyle>
            <a:lvl1pPr lvl="0" algn="l">
              <a:spcBef>
                <a:spcPts val="0"/>
              </a:spcBef>
              <a:spcAft>
                <a:spcPts val="0"/>
              </a:spcAft>
              <a:buSzPts val="1300"/>
              <a:buNone/>
              <a:defRPr/>
            </a:lvl1pPr>
            <a:lvl2pPr lvl="1" algn="l">
              <a:spcBef>
                <a:spcPts val="0"/>
              </a:spcBef>
              <a:spcAft>
                <a:spcPts val="0"/>
              </a:spcAft>
              <a:buSzPts val="1300"/>
              <a:buNone/>
              <a:defRPr/>
            </a:lvl2pPr>
            <a:lvl3pPr lvl="2" algn="l">
              <a:spcBef>
                <a:spcPts val="0"/>
              </a:spcBef>
              <a:spcAft>
                <a:spcPts val="0"/>
              </a:spcAft>
              <a:buSzPts val="1300"/>
              <a:buNone/>
              <a:defRPr/>
            </a:lvl3pPr>
            <a:lvl4pPr lvl="3" algn="l">
              <a:spcBef>
                <a:spcPts val="0"/>
              </a:spcBef>
              <a:spcAft>
                <a:spcPts val="0"/>
              </a:spcAft>
              <a:buSzPts val="1300"/>
              <a:buNone/>
              <a:defRPr/>
            </a:lvl4pPr>
            <a:lvl5pPr lvl="4" algn="l">
              <a:spcBef>
                <a:spcPts val="0"/>
              </a:spcBef>
              <a:spcAft>
                <a:spcPts val="0"/>
              </a:spcAft>
              <a:buSzPts val="1300"/>
              <a:buNone/>
              <a:defRPr/>
            </a:lvl5pPr>
            <a:lvl6pPr lvl="5" algn="l">
              <a:spcBef>
                <a:spcPts val="0"/>
              </a:spcBef>
              <a:spcAft>
                <a:spcPts val="0"/>
              </a:spcAft>
              <a:buSzPts val="1300"/>
              <a:buNone/>
              <a:defRPr/>
            </a:lvl6pPr>
            <a:lvl7pPr lvl="6" algn="l">
              <a:spcBef>
                <a:spcPts val="0"/>
              </a:spcBef>
              <a:spcAft>
                <a:spcPts val="0"/>
              </a:spcAft>
              <a:buSzPts val="1300"/>
              <a:buNone/>
              <a:defRPr/>
            </a:lvl7pPr>
            <a:lvl8pPr lvl="7" algn="l">
              <a:spcBef>
                <a:spcPts val="0"/>
              </a:spcBef>
              <a:spcAft>
                <a:spcPts val="0"/>
              </a:spcAft>
              <a:buSzPts val="1300"/>
              <a:buNone/>
              <a:defRPr/>
            </a:lvl8pPr>
            <a:lvl9pPr lvl="8" algn="l">
              <a:spcBef>
                <a:spcPts val="0"/>
              </a:spcBef>
              <a:spcAft>
                <a:spcPts val="0"/>
              </a:spcAft>
              <a:buSzPts val="1300"/>
              <a:buNone/>
              <a:defRPr/>
            </a:lvl9pPr>
          </a:lstStyle>
          <a:p>
            <a:pPr rtl="0"/>
            <a:endParaRPr/>
          </a:p>
        </p:txBody>
      </p:sp>
      <p:sp>
        <p:nvSpPr>
          <p:cNvPr id="138" name="Google Shape;138;p22"/>
          <p:cNvSpPr txBox="1">
            <a:spLocks noGrp="1"/>
          </p:cNvSpPr>
          <p:nvPr>
            <p:ph type="ftr" idx="11"/>
          </p:nvPr>
        </p:nvSpPr>
        <p:spPr>
          <a:xfrm>
            <a:off x="2927508" y="5959078"/>
            <a:ext cx="2713300" cy="342305"/>
          </a:xfrm>
          <a:prstGeom prst="rect">
            <a:avLst/>
          </a:prstGeom>
          <a:noFill/>
          <a:ln>
            <a:noFill/>
          </a:ln>
        </p:spPr>
        <p:txBody>
          <a:bodyPr spcFirstLastPara="1" wrap="square" lIns="85675" tIns="42825" rIns="85675" bIns="42825" rtlCol="0" anchor="ctr" anchorCtr="0">
            <a:noAutofit/>
          </a:bodyPr>
          <a:lstStyle>
            <a:lvl1pPr lvl="0" algn="ctr">
              <a:spcBef>
                <a:spcPts val="0"/>
              </a:spcBef>
              <a:spcAft>
                <a:spcPts val="0"/>
              </a:spcAft>
              <a:buSzPts val="1300"/>
              <a:buNone/>
              <a:defRPr/>
            </a:lvl1pPr>
            <a:lvl2pPr lvl="1" algn="l">
              <a:spcBef>
                <a:spcPts val="0"/>
              </a:spcBef>
              <a:spcAft>
                <a:spcPts val="0"/>
              </a:spcAft>
              <a:buSzPts val="1300"/>
              <a:buNone/>
              <a:defRPr/>
            </a:lvl2pPr>
            <a:lvl3pPr lvl="2" algn="l">
              <a:spcBef>
                <a:spcPts val="0"/>
              </a:spcBef>
              <a:spcAft>
                <a:spcPts val="0"/>
              </a:spcAft>
              <a:buSzPts val="1300"/>
              <a:buNone/>
              <a:defRPr/>
            </a:lvl3pPr>
            <a:lvl4pPr lvl="3" algn="l">
              <a:spcBef>
                <a:spcPts val="0"/>
              </a:spcBef>
              <a:spcAft>
                <a:spcPts val="0"/>
              </a:spcAft>
              <a:buSzPts val="1300"/>
              <a:buNone/>
              <a:defRPr/>
            </a:lvl4pPr>
            <a:lvl5pPr lvl="4" algn="l">
              <a:spcBef>
                <a:spcPts val="0"/>
              </a:spcBef>
              <a:spcAft>
                <a:spcPts val="0"/>
              </a:spcAft>
              <a:buSzPts val="1300"/>
              <a:buNone/>
              <a:defRPr/>
            </a:lvl5pPr>
            <a:lvl6pPr lvl="5" algn="l">
              <a:spcBef>
                <a:spcPts val="0"/>
              </a:spcBef>
              <a:spcAft>
                <a:spcPts val="0"/>
              </a:spcAft>
              <a:buSzPts val="1300"/>
              <a:buNone/>
              <a:defRPr/>
            </a:lvl6pPr>
            <a:lvl7pPr lvl="6" algn="l">
              <a:spcBef>
                <a:spcPts val="0"/>
              </a:spcBef>
              <a:spcAft>
                <a:spcPts val="0"/>
              </a:spcAft>
              <a:buSzPts val="1300"/>
              <a:buNone/>
              <a:defRPr/>
            </a:lvl7pPr>
            <a:lvl8pPr lvl="7" algn="l">
              <a:spcBef>
                <a:spcPts val="0"/>
              </a:spcBef>
              <a:spcAft>
                <a:spcPts val="0"/>
              </a:spcAft>
              <a:buSzPts val="1300"/>
              <a:buNone/>
              <a:defRPr/>
            </a:lvl8pPr>
            <a:lvl9pPr lvl="8" algn="l">
              <a:spcBef>
                <a:spcPts val="0"/>
              </a:spcBef>
              <a:spcAft>
                <a:spcPts val="0"/>
              </a:spcAft>
              <a:buSzPts val="1300"/>
              <a:buNone/>
              <a:defRPr/>
            </a:lvl9pPr>
          </a:lstStyle>
          <a:p>
            <a:pPr rtl="0"/>
            <a:endParaRPr/>
          </a:p>
        </p:txBody>
      </p:sp>
      <p:sp>
        <p:nvSpPr>
          <p:cNvPr id="139" name="Google Shape;139;p22"/>
          <p:cNvSpPr txBox="1">
            <a:spLocks noGrp="1"/>
          </p:cNvSpPr>
          <p:nvPr>
            <p:ph type="sldNum" idx="12"/>
          </p:nvPr>
        </p:nvSpPr>
        <p:spPr>
          <a:xfrm>
            <a:off x="6140627" y="5959078"/>
            <a:ext cx="1999274" cy="342305"/>
          </a:xfrm>
          <a:prstGeom prst="rect">
            <a:avLst/>
          </a:prstGeom>
          <a:noFill/>
          <a:ln>
            <a:noFill/>
          </a:ln>
        </p:spPr>
        <p:txBody>
          <a:bodyPr spcFirstLastPara="1" wrap="square" lIns="85675" tIns="42825" rIns="85675" bIns="42825" rtlCol="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40"/>
        <p:cNvGrpSpPr/>
        <p:nvPr/>
      </p:nvGrpSpPr>
      <p:grpSpPr>
        <a:xfrm>
          <a:off x="0" y="0"/>
          <a:ext cx="0" cy="0"/>
          <a:chOff x="0" y="0"/>
          <a:chExt cx="0" cy="0"/>
        </a:xfrm>
      </p:grpSpPr>
      <p:sp>
        <p:nvSpPr>
          <p:cNvPr id="141" name="Google Shape;141;p23"/>
          <p:cNvSpPr txBox="1">
            <a:spLocks noGrp="1"/>
          </p:cNvSpPr>
          <p:nvPr>
            <p:ph type="title"/>
          </p:nvPr>
        </p:nvSpPr>
        <p:spPr>
          <a:xfrm>
            <a:off x="428416" y="255984"/>
            <a:ext cx="2818917" cy="1089422"/>
          </a:xfrm>
          <a:prstGeom prst="rect">
            <a:avLst/>
          </a:prstGeom>
          <a:noFill/>
          <a:ln>
            <a:noFill/>
          </a:ln>
        </p:spPr>
        <p:txBody>
          <a:bodyPr spcFirstLastPara="1" wrap="square" lIns="85675" tIns="42825" rIns="85675" bIns="42825" rtlCol="0" anchor="b" anchorCtr="0">
            <a:normAutofit/>
          </a:bodyPr>
          <a:lstStyle>
            <a:lvl1pPr lvl="0" algn="l">
              <a:spcBef>
                <a:spcPts val="0"/>
              </a:spcBef>
              <a:spcAft>
                <a:spcPts val="0"/>
              </a:spcAft>
              <a:buClr>
                <a:schemeClr val="dk1"/>
              </a:buClr>
              <a:buSzPts val="1900"/>
              <a:buFont typeface="Calibri"/>
              <a:buNone/>
              <a:defRPr sz="1900" b="1"/>
            </a:lvl1pPr>
            <a:lvl2pPr lvl="1">
              <a:spcBef>
                <a:spcPts val="0"/>
              </a:spcBef>
              <a:spcAft>
                <a:spcPts val="0"/>
              </a:spcAft>
              <a:buSzPts val="1300"/>
              <a:buNone/>
              <a:defRPr/>
            </a:lvl2pPr>
            <a:lvl3pPr lvl="2">
              <a:spcBef>
                <a:spcPts val="0"/>
              </a:spcBef>
              <a:spcAft>
                <a:spcPts val="0"/>
              </a:spcAft>
              <a:buSzPts val="1300"/>
              <a:buNone/>
              <a:defRPr/>
            </a:lvl3pPr>
            <a:lvl4pPr lvl="3">
              <a:spcBef>
                <a:spcPts val="0"/>
              </a:spcBef>
              <a:spcAft>
                <a:spcPts val="0"/>
              </a:spcAft>
              <a:buSzPts val="1300"/>
              <a:buNone/>
              <a:defRPr/>
            </a:lvl4pPr>
            <a:lvl5pPr lvl="4">
              <a:spcBef>
                <a:spcPts val="0"/>
              </a:spcBef>
              <a:spcAft>
                <a:spcPts val="0"/>
              </a:spcAft>
              <a:buSzPts val="1300"/>
              <a:buNone/>
              <a:defRPr/>
            </a:lvl5pPr>
            <a:lvl6pPr lvl="5">
              <a:spcBef>
                <a:spcPts val="0"/>
              </a:spcBef>
              <a:spcAft>
                <a:spcPts val="0"/>
              </a:spcAft>
              <a:buSzPts val="1300"/>
              <a:buNone/>
              <a:defRPr/>
            </a:lvl6pPr>
            <a:lvl7pPr lvl="6">
              <a:spcBef>
                <a:spcPts val="0"/>
              </a:spcBef>
              <a:spcAft>
                <a:spcPts val="0"/>
              </a:spcAft>
              <a:buSzPts val="1300"/>
              <a:buNone/>
              <a:defRPr/>
            </a:lvl7pPr>
            <a:lvl8pPr lvl="7">
              <a:spcBef>
                <a:spcPts val="0"/>
              </a:spcBef>
              <a:spcAft>
                <a:spcPts val="0"/>
              </a:spcAft>
              <a:buSzPts val="1300"/>
              <a:buNone/>
              <a:defRPr/>
            </a:lvl8pPr>
            <a:lvl9pPr lvl="8">
              <a:spcBef>
                <a:spcPts val="0"/>
              </a:spcBef>
              <a:spcAft>
                <a:spcPts val="0"/>
              </a:spcAft>
              <a:buSzPts val="1300"/>
              <a:buNone/>
              <a:defRPr/>
            </a:lvl9pPr>
          </a:lstStyle>
          <a:p>
            <a:pPr rtl="0"/>
            <a:endParaRPr/>
          </a:p>
        </p:txBody>
      </p:sp>
      <p:sp>
        <p:nvSpPr>
          <p:cNvPr id="142" name="Google Shape;142;p23"/>
          <p:cNvSpPr txBox="1">
            <a:spLocks noGrp="1"/>
          </p:cNvSpPr>
          <p:nvPr>
            <p:ph type="body" idx="1"/>
          </p:nvPr>
        </p:nvSpPr>
        <p:spPr>
          <a:xfrm>
            <a:off x="3349974" y="255984"/>
            <a:ext cx="4789927" cy="5487293"/>
          </a:xfrm>
          <a:prstGeom prst="rect">
            <a:avLst/>
          </a:prstGeom>
          <a:noFill/>
          <a:ln>
            <a:noFill/>
          </a:ln>
        </p:spPr>
        <p:txBody>
          <a:bodyPr spcFirstLastPara="1" wrap="square" lIns="85675" tIns="42825" rIns="85675" bIns="42825" rtlCol="0" anchor="t" anchorCtr="0">
            <a:normAutofit/>
          </a:bodyPr>
          <a:lstStyle>
            <a:lvl1pPr marL="457200" lvl="0" indent="-419100" algn="l">
              <a:spcBef>
                <a:spcPts val="600"/>
              </a:spcBef>
              <a:spcAft>
                <a:spcPts val="0"/>
              </a:spcAft>
              <a:buClr>
                <a:schemeClr val="dk1"/>
              </a:buClr>
              <a:buSzPts val="3000"/>
              <a:buChar char="•"/>
              <a:defRPr sz="3000"/>
            </a:lvl1pPr>
            <a:lvl2pPr marL="914400" lvl="1" indent="-393700" algn="l">
              <a:spcBef>
                <a:spcPts val="500"/>
              </a:spcBef>
              <a:spcAft>
                <a:spcPts val="0"/>
              </a:spcAft>
              <a:buClr>
                <a:schemeClr val="dk1"/>
              </a:buClr>
              <a:buSzPts val="2600"/>
              <a:buChar char="–"/>
              <a:defRPr sz="2600"/>
            </a:lvl2pPr>
            <a:lvl3pPr marL="1371600" lvl="2" indent="-368300" algn="l">
              <a:spcBef>
                <a:spcPts val="400"/>
              </a:spcBef>
              <a:spcAft>
                <a:spcPts val="0"/>
              </a:spcAft>
              <a:buClr>
                <a:schemeClr val="dk1"/>
              </a:buClr>
              <a:buSzPts val="2200"/>
              <a:buChar char="•"/>
              <a:defRPr sz="2200"/>
            </a:lvl3pPr>
            <a:lvl4pPr marL="1828800" lvl="3" indent="-349250" algn="l">
              <a:spcBef>
                <a:spcPts val="400"/>
              </a:spcBef>
              <a:spcAft>
                <a:spcPts val="0"/>
              </a:spcAft>
              <a:buClr>
                <a:schemeClr val="dk1"/>
              </a:buClr>
              <a:buSzPts val="1900"/>
              <a:buChar char="–"/>
              <a:defRPr sz="1900"/>
            </a:lvl4pPr>
            <a:lvl5pPr marL="2286000" lvl="4" indent="-349250" algn="l">
              <a:spcBef>
                <a:spcPts val="400"/>
              </a:spcBef>
              <a:spcAft>
                <a:spcPts val="0"/>
              </a:spcAft>
              <a:buClr>
                <a:schemeClr val="dk1"/>
              </a:buClr>
              <a:buSzPts val="1900"/>
              <a:buChar char="»"/>
              <a:defRPr sz="1900"/>
            </a:lvl5pPr>
            <a:lvl6pPr marL="2743200" lvl="5" indent="-349250" algn="l">
              <a:spcBef>
                <a:spcPts val="400"/>
              </a:spcBef>
              <a:spcAft>
                <a:spcPts val="0"/>
              </a:spcAft>
              <a:buClr>
                <a:schemeClr val="dk1"/>
              </a:buClr>
              <a:buSzPts val="1900"/>
              <a:buChar char="•"/>
              <a:defRPr sz="1900"/>
            </a:lvl6pPr>
            <a:lvl7pPr marL="3200400" lvl="6" indent="-349250" algn="l">
              <a:spcBef>
                <a:spcPts val="400"/>
              </a:spcBef>
              <a:spcAft>
                <a:spcPts val="0"/>
              </a:spcAft>
              <a:buClr>
                <a:schemeClr val="dk1"/>
              </a:buClr>
              <a:buSzPts val="1900"/>
              <a:buChar char="•"/>
              <a:defRPr sz="1900"/>
            </a:lvl7pPr>
            <a:lvl8pPr marL="3657600" lvl="7" indent="-349250" algn="l">
              <a:spcBef>
                <a:spcPts val="400"/>
              </a:spcBef>
              <a:spcAft>
                <a:spcPts val="0"/>
              </a:spcAft>
              <a:buClr>
                <a:schemeClr val="dk1"/>
              </a:buClr>
              <a:buSzPts val="1900"/>
              <a:buChar char="•"/>
              <a:defRPr sz="1900"/>
            </a:lvl8pPr>
            <a:lvl9pPr marL="4114800" lvl="8" indent="-349250" algn="l">
              <a:spcBef>
                <a:spcPts val="400"/>
              </a:spcBef>
              <a:spcAft>
                <a:spcPts val="0"/>
              </a:spcAft>
              <a:buClr>
                <a:schemeClr val="dk1"/>
              </a:buClr>
              <a:buSzPts val="1900"/>
              <a:buChar char="•"/>
              <a:defRPr sz="1900"/>
            </a:lvl9pPr>
          </a:lstStyle>
          <a:p>
            <a:pPr rtl="0"/>
            <a:endParaRPr/>
          </a:p>
        </p:txBody>
      </p:sp>
      <p:sp>
        <p:nvSpPr>
          <p:cNvPr id="143" name="Google Shape;143;p23"/>
          <p:cNvSpPr txBox="1">
            <a:spLocks noGrp="1"/>
          </p:cNvSpPr>
          <p:nvPr>
            <p:ph type="body" idx="2"/>
          </p:nvPr>
        </p:nvSpPr>
        <p:spPr>
          <a:xfrm>
            <a:off x="428416" y="1345406"/>
            <a:ext cx="2818917" cy="4397872"/>
          </a:xfrm>
          <a:prstGeom prst="rect">
            <a:avLst/>
          </a:prstGeom>
          <a:noFill/>
          <a:ln>
            <a:noFill/>
          </a:ln>
        </p:spPr>
        <p:txBody>
          <a:bodyPr spcFirstLastPara="1" wrap="square" lIns="85675" tIns="42825" rIns="85675" bIns="42825" rtlCol="0" anchor="t" anchorCtr="0">
            <a:normAutofit/>
          </a:bodyPr>
          <a:lstStyle>
            <a:lvl1pPr marL="457200" lvl="0" indent="-228600" algn="l">
              <a:spcBef>
                <a:spcPts val="300"/>
              </a:spcBef>
              <a:spcAft>
                <a:spcPts val="0"/>
              </a:spcAft>
              <a:buClr>
                <a:schemeClr val="dk1"/>
              </a:buClr>
              <a:buSzPts val="1300"/>
              <a:buNone/>
              <a:defRPr sz="1300"/>
            </a:lvl1pPr>
            <a:lvl2pPr marL="914400" lvl="1" indent="-228600" algn="l">
              <a:spcBef>
                <a:spcPts val="200"/>
              </a:spcBef>
              <a:spcAft>
                <a:spcPts val="0"/>
              </a:spcAft>
              <a:buClr>
                <a:schemeClr val="dk1"/>
              </a:buClr>
              <a:buSzPts val="1100"/>
              <a:buNone/>
              <a:defRPr sz="1100"/>
            </a:lvl2pPr>
            <a:lvl3pPr marL="1371600" lvl="2" indent="-228600" algn="l">
              <a:spcBef>
                <a:spcPts val="200"/>
              </a:spcBef>
              <a:spcAft>
                <a:spcPts val="0"/>
              </a:spcAft>
              <a:buClr>
                <a:schemeClr val="dk1"/>
              </a:buClr>
              <a:buSzPts val="900"/>
              <a:buNone/>
              <a:defRPr sz="900"/>
            </a:lvl3pPr>
            <a:lvl4pPr marL="1828800" lvl="3" indent="-228600" algn="l">
              <a:spcBef>
                <a:spcPts val="200"/>
              </a:spcBef>
              <a:spcAft>
                <a:spcPts val="0"/>
              </a:spcAft>
              <a:buClr>
                <a:schemeClr val="dk1"/>
              </a:buClr>
              <a:buSzPts val="800"/>
              <a:buNone/>
              <a:defRPr sz="800"/>
            </a:lvl4pPr>
            <a:lvl5pPr marL="2286000" lvl="4" indent="-228600" algn="l">
              <a:spcBef>
                <a:spcPts val="200"/>
              </a:spcBef>
              <a:spcAft>
                <a:spcPts val="0"/>
              </a:spcAft>
              <a:buClr>
                <a:schemeClr val="dk1"/>
              </a:buClr>
              <a:buSzPts val="800"/>
              <a:buNone/>
              <a:defRPr sz="800"/>
            </a:lvl5pPr>
            <a:lvl6pPr marL="2743200" lvl="5" indent="-228600" algn="l">
              <a:spcBef>
                <a:spcPts val="200"/>
              </a:spcBef>
              <a:spcAft>
                <a:spcPts val="0"/>
              </a:spcAft>
              <a:buClr>
                <a:schemeClr val="dk1"/>
              </a:buClr>
              <a:buSzPts val="800"/>
              <a:buNone/>
              <a:defRPr sz="800"/>
            </a:lvl6pPr>
            <a:lvl7pPr marL="3200400" lvl="6" indent="-228600" algn="l">
              <a:spcBef>
                <a:spcPts val="200"/>
              </a:spcBef>
              <a:spcAft>
                <a:spcPts val="0"/>
              </a:spcAft>
              <a:buClr>
                <a:schemeClr val="dk1"/>
              </a:buClr>
              <a:buSzPts val="800"/>
              <a:buNone/>
              <a:defRPr sz="800"/>
            </a:lvl7pPr>
            <a:lvl8pPr marL="3657600" lvl="7" indent="-228600" algn="l">
              <a:spcBef>
                <a:spcPts val="200"/>
              </a:spcBef>
              <a:spcAft>
                <a:spcPts val="0"/>
              </a:spcAft>
              <a:buClr>
                <a:schemeClr val="dk1"/>
              </a:buClr>
              <a:buSzPts val="800"/>
              <a:buNone/>
              <a:defRPr sz="800"/>
            </a:lvl8pPr>
            <a:lvl9pPr marL="4114800" lvl="8" indent="-228600" algn="l">
              <a:spcBef>
                <a:spcPts val="200"/>
              </a:spcBef>
              <a:spcAft>
                <a:spcPts val="0"/>
              </a:spcAft>
              <a:buClr>
                <a:schemeClr val="dk1"/>
              </a:buClr>
              <a:buSzPts val="800"/>
              <a:buNone/>
              <a:defRPr sz="800"/>
            </a:lvl9pPr>
          </a:lstStyle>
          <a:p>
            <a:pPr rtl="0"/>
            <a:endParaRPr/>
          </a:p>
        </p:txBody>
      </p:sp>
      <p:sp>
        <p:nvSpPr>
          <p:cNvPr id="144" name="Google Shape;144;p23"/>
          <p:cNvSpPr txBox="1">
            <a:spLocks noGrp="1"/>
          </p:cNvSpPr>
          <p:nvPr>
            <p:ph type="dt" idx="10"/>
          </p:nvPr>
        </p:nvSpPr>
        <p:spPr>
          <a:xfrm>
            <a:off x="428416" y="5959078"/>
            <a:ext cx="1999274" cy="342305"/>
          </a:xfrm>
          <a:prstGeom prst="rect">
            <a:avLst/>
          </a:prstGeom>
          <a:noFill/>
          <a:ln>
            <a:noFill/>
          </a:ln>
        </p:spPr>
        <p:txBody>
          <a:bodyPr spcFirstLastPara="1" wrap="square" lIns="85675" tIns="42825" rIns="85675" bIns="42825" rtlCol="0" anchor="ctr" anchorCtr="0">
            <a:noAutofit/>
          </a:bodyPr>
          <a:lstStyle>
            <a:lvl1pPr lvl="0" algn="l">
              <a:spcBef>
                <a:spcPts val="0"/>
              </a:spcBef>
              <a:spcAft>
                <a:spcPts val="0"/>
              </a:spcAft>
              <a:buSzPts val="1300"/>
              <a:buNone/>
              <a:defRPr/>
            </a:lvl1pPr>
            <a:lvl2pPr lvl="1" algn="l">
              <a:spcBef>
                <a:spcPts val="0"/>
              </a:spcBef>
              <a:spcAft>
                <a:spcPts val="0"/>
              </a:spcAft>
              <a:buSzPts val="1300"/>
              <a:buNone/>
              <a:defRPr/>
            </a:lvl2pPr>
            <a:lvl3pPr lvl="2" algn="l">
              <a:spcBef>
                <a:spcPts val="0"/>
              </a:spcBef>
              <a:spcAft>
                <a:spcPts val="0"/>
              </a:spcAft>
              <a:buSzPts val="1300"/>
              <a:buNone/>
              <a:defRPr/>
            </a:lvl3pPr>
            <a:lvl4pPr lvl="3" algn="l">
              <a:spcBef>
                <a:spcPts val="0"/>
              </a:spcBef>
              <a:spcAft>
                <a:spcPts val="0"/>
              </a:spcAft>
              <a:buSzPts val="1300"/>
              <a:buNone/>
              <a:defRPr/>
            </a:lvl4pPr>
            <a:lvl5pPr lvl="4" algn="l">
              <a:spcBef>
                <a:spcPts val="0"/>
              </a:spcBef>
              <a:spcAft>
                <a:spcPts val="0"/>
              </a:spcAft>
              <a:buSzPts val="1300"/>
              <a:buNone/>
              <a:defRPr/>
            </a:lvl5pPr>
            <a:lvl6pPr lvl="5" algn="l">
              <a:spcBef>
                <a:spcPts val="0"/>
              </a:spcBef>
              <a:spcAft>
                <a:spcPts val="0"/>
              </a:spcAft>
              <a:buSzPts val="1300"/>
              <a:buNone/>
              <a:defRPr/>
            </a:lvl6pPr>
            <a:lvl7pPr lvl="6" algn="l">
              <a:spcBef>
                <a:spcPts val="0"/>
              </a:spcBef>
              <a:spcAft>
                <a:spcPts val="0"/>
              </a:spcAft>
              <a:buSzPts val="1300"/>
              <a:buNone/>
              <a:defRPr/>
            </a:lvl7pPr>
            <a:lvl8pPr lvl="7" algn="l">
              <a:spcBef>
                <a:spcPts val="0"/>
              </a:spcBef>
              <a:spcAft>
                <a:spcPts val="0"/>
              </a:spcAft>
              <a:buSzPts val="1300"/>
              <a:buNone/>
              <a:defRPr/>
            </a:lvl8pPr>
            <a:lvl9pPr lvl="8" algn="l">
              <a:spcBef>
                <a:spcPts val="0"/>
              </a:spcBef>
              <a:spcAft>
                <a:spcPts val="0"/>
              </a:spcAft>
              <a:buSzPts val="1300"/>
              <a:buNone/>
              <a:defRPr/>
            </a:lvl9pPr>
          </a:lstStyle>
          <a:p>
            <a:pPr rtl="0"/>
            <a:endParaRPr/>
          </a:p>
        </p:txBody>
      </p:sp>
      <p:sp>
        <p:nvSpPr>
          <p:cNvPr id="145" name="Google Shape;145;p23"/>
          <p:cNvSpPr txBox="1">
            <a:spLocks noGrp="1"/>
          </p:cNvSpPr>
          <p:nvPr>
            <p:ph type="ftr" idx="11"/>
          </p:nvPr>
        </p:nvSpPr>
        <p:spPr>
          <a:xfrm>
            <a:off x="2927508" y="5959078"/>
            <a:ext cx="2713300" cy="342305"/>
          </a:xfrm>
          <a:prstGeom prst="rect">
            <a:avLst/>
          </a:prstGeom>
          <a:noFill/>
          <a:ln>
            <a:noFill/>
          </a:ln>
        </p:spPr>
        <p:txBody>
          <a:bodyPr spcFirstLastPara="1" wrap="square" lIns="85675" tIns="42825" rIns="85675" bIns="42825" rtlCol="0" anchor="ctr" anchorCtr="0">
            <a:noAutofit/>
          </a:bodyPr>
          <a:lstStyle>
            <a:lvl1pPr lvl="0" algn="ctr">
              <a:spcBef>
                <a:spcPts val="0"/>
              </a:spcBef>
              <a:spcAft>
                <a:spcPts val="0"/>
              </a:spcAft>
              <a:buSzPts val="1300"/>
              <a:buNone/>
              <a:defRPr/>
            </a:lvl1pPr>
            <a:lvl2pPr lvl="1" algn="l">
              <a:spcBef>
                <a:spcPts val="0"/>
              </a:spcBef>
              <a:spcAft>
                <a:spcPts val="0"/>
              </a:spcAft>
              <a:buSzPts val="1300"/>
              <a:buNone/>
              <a:defRPr/>
            </a:lvl2pPr>
            <a:lvl3pPr lvl="2" algn="l">
              <a:spcBef>
                <a:spcPts val="0"/>
              </a:spcBef>
              <a:spcAft>
                <a:spcPts val="0"/>
              </a:spcAft>
              <a:buSzPts val="1300"/>
              <a:buNone/>
              <a:defRPr/>
            </a:lvl3pPr>
            <a:lvl4pPr lvl="3" algn="l">
              <a:spcBef>
                <a:spcPts val="0"/>
              </a:spcBef>
              <a:spcAft>
                <a:spcPts val="0"/>
              </a:spcAft>
              <a:buSzPts val="1300"/>
              <a:buNone/>
              <a:defRPr/>
            </a:lvl4pPr>
            <a:lvl5pPr lvl="4" algn="l">
              <a:spcBef>
                <a:spcPts val="0"/>
              </a:spcBef>
              <a:spcAft>
                <a:spcPts val="0"/>
              </a:spcAft>
              <a:buSzPts val="1300"/>
              <a:buNone/>
              <a:defRPr/>
            </a:lvl5pPr>
            <a:lvl6pPr lvl="5" algn="l">
              <a:spcBef>
                <a:spcPts val="0"/>
              </a:spcBef>
              <a:spcAft>
                <a:spcPts val="0"/>
              </a:spcAft>
              <a:buSzPts val="1300"/>
              <a:buNone/>
              <a:defRPr/>
            </a:lvl6pPr>
            <a:lvl7pPr lvl="6" algn="l">
              <a:spcBef>
                <a:spcPts val="0"/>
              </a:spcBef>
              <a:spcAft>
                <a:spcPts val="0"/>
              </a:spcAft>
              <a:buSzPts val="1300"/>
              <a:buNone/>
              <a:defRPr/>
            </a:lvl7pPr>
            <a:lvl8pPr lvl="7" algn="l">
              <a:spcBef>
                <a:spcPts val="0"/>
              </a:spcBef>
              <a:spcAft>
                <a:spcPts val="0"/>
              </a:spcAft>
              <a:buSzPts val="1300"/>
              <a:buNone/>
              <a:defRPr/>
            </a:lvl8pPr>
            <a:lvl9pPr lvl="8" algn="l">
              <a:spcBef>
                <a:spcPts val="0"/>
              </a:spcBef>
              <a:spcAft>
                <a:spcPts val="0"/>
              </a:spcAft>
              <a:buSzPts val="1300"/>
              <a:buNone/>
              <a:defRPr/>
            </a:lvl9pPr>
          </a:lstStyle>
          <a:p>
            <a:pPr rtl="0"/>
            <a:endParaRPr/>
          </a:p>
        </p:txBody>
      </p:sp>
      <p:sp>
        <p:nvSpPr>
          <p:cNvPr id="146" name="Google Shape;146;p23"/>
          <p:cNvSpPr txBox="1">
            <a:spLocks noGrp="1"/>
          </p:cNvSpPr>
          <p:nvPr>
            <p:ph type="sldNum" idx="12"/>
          </p:nvPr>
        </p:nvSpPr>
        <p:spPr>
          <a:xfrm>
            <a:off x="6140627" y="5959078"/>
            <a:ext cx="1999274" cy="342305"/>
          </a:xfrm>
          <a:prstGeom prst="rect">
            <a:avLst/>
          </a:prstGeom>
          <a:noFill/>
          <a:ln>
            <a:noFill/>
          </a:ln>
        </p:spPr>
        <p:txBody>
          <a:bodyPr spcFirstLastPara="1" wrap="square" lIns="85675" tIns="42825" rIns="85675" bIns="42825" rtlCol="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47"/>
        <p:cNvGrpSpPr/>
        <p:nvPr/>
      </p:nvGrpSpPr>
      <p:grpSpPr>
        <a:xfrm>
          <a:off x="0" y="0"/>
          <a:ext cx="0" cy="0"/>
          <a:chOff x="0" y="0"/>
          <a:chExt cx="0" cy="0"/>
        </a:xfrm>
      </p:grpSpPr>
      <p:sp>
        <p:nvSpPr>
          <p:cNvPr id="148" name="Google Shape;148;p24"/>
          <p:cNvSpPr txBox="1">
            <a:spLocks noGrp="1"/>
          </p:cNvSpPr>
          <p:nvPr>
            <p:ph type="title"/>
          </p:nvPr>
        </p:nvSpPr>
        <p:spPr>
          <a:xfrm>
            <a:off x="1679450" y="4500563"/>
            <a:ext cx="5140990" cy="531317"/>
          </a:xfrm>
          <a:prstGeom prst="rect">
            <a:avLst/>
          </a:prstGeom>
          <a:noFill/>
          <a:ln>
            <a:noFill/>
          </a:ln>
        </p:spPr>
        <p:txBody>
          <a:bodyPr spcFirstLastPara="1" wrap="square" lIns="85675" tIns="42825" rIns="85675" bIns="42825" rtlCol="0" anchor="b" anchorCtr="0">
            <a:normAutofit/>
          </a:bodyPr>
          <a:lstStyle>
            <a:lvl1pPr lvl="0" algn="l">
              <a:spcBef>
                <a:spcPts val="0"/>
              </a:spcBef>
              <a:spcAft>
                <a:spcPts val="0"/>
              </a:spcAft>
              <a:buClr>
                <a:schemeClr val="dk1"/>
              </a:buClr>
              <a:buSzPts val="1900"/>
              <a:buFont typeface="Calibri"/>
              <a:buNone/>
              <a:defRPr sz="1900" b="1"/>
            </a:lvl1pPr>
            <a:lvl2pPr lvl="1">
              <a:spcBef>
                <a:spcPts val="0"/>
              </a:spcBef>
              <a:spcAft>
                <a:spcPts val="0"/>
              </a:spcAft>
              <a:buSzPts val="1300"/>
              <a:buNone/>
              <a:defRPr/>
            </a:lvl2pPr>
            <a:lvl3pPr lvl="2">
              <a:spcBef>
                <a:spcPts val="0"/>
              </a:spcBef>
              <a:spcAft>
                <a:spcPts val="0"/>
              </a:spcAft>
              <a:buSzPts val="1300"/>
              <a:buNone/>
              <a:defRPr/>
            </a:lvl3pPr>
            <a:lvl4pPr lvl="3">
              <a:spcBef>
                <a:spcPts val="0"/>
              </a:spcBef>
              <a:spcAft>
                <a:spcPts val="0"/>
              </a:spcAft>
              <a:buSzPts val="1300"/>
              <a:buNone/>
              <a:defRPr/>
            </a:lvl4pPr>
            <a:lvl5pPr lvl="4">
              <a:spcBef>
                <a:spcPts val="0"/>
              </a:spcBef>
              <a:spcAft>
                <a:spcPts val="0"/>
              </a:spcAft>
              <a:buSzPts val="1300"/>
              <a:buNone/>
              <a:defRPr/>
            </a:lvl5pPr>
            <a:lvl6pPr lvl="5">
              <a:spcBef>
                <a:spcPts val="0"/>
              </a:spcBef>
              <a:spcAft>
                <a:spcPts val="0"/>
              </a:spcAft>
              <a:buSzPts val="1300"/>
              <a:buNone/>
              <a:defRPr/>
            </a:lvl6pPr>
            <a:lvl7pPr lvl="6">
              <a:spcBef>
                <a:spcPts val="0"/>
              </a:spcBef>
              <a:spcAft>
                <a:spcPts val="0"/>
              </a:spcAft>
              <a:buSzPts val="1300"/>
              <a:buNone/>
              <a:defRPr/>
            </a:lvl7pPr>
            <a:lvl8pPr lvl="7">
              <a:spcBef>
                <a:spcPts val="0"/>
              </a:spcBef>
              <a:spcAft>
                <a:spcPts val="0"/>
              </a:spcAft>
              <a:buSzPts val="1300"/>
              <a:buNone/>
              <a:defRPr/>
            </a:lvl8pPr>
            <a:lvl9pPr lvl="8">
              <a:spcBef>
                <a:spcPts val="0"/>
              </a:spcBef>
              <a:spcAft>
                <a:spcPts val="0"/>
              </a:spcAft>
              <a:buSzPts val="1300"/>
              <a:buNone/>
              <a:defRPr/>
            </a:lvl9pPr>
          </a:lstStyle>
          <a:p>
            <a:pPr rtl="0"/>
            <a:endParaRPr/>
          </a:p>
        </p:txBody>
      </p:sp>
      <p:sp>
        <p:nvSpPr>
          <p:cNvPr id="149" name="Google Shape;149;p24"/>
          <p:cNvSpPr>
            <a:spLocks noGrp="1"/>
          </p:cNvSpPr>
          <p:nvPr>
            <p:ph type="pic" idx="2"/>
          </p:nvPr>
        </p:nvSpPr>
        <p:spPr>
          <a:xfrm>
            <a:off x="1679450" y="574477"/>
            <a:ext cx="5140990" cy="3857625"/>
          </a:xfrm>
          <a:prstGeom prst="rect">
            <a:avLst/>
          </a:prstGeom>
          <a:noFill/>
          <a:ln>
            <a:noFill/>
          </a:ln>
        </p:spPr>
        <p:txBody>
          <a:bodyPr spcFirstLastPara="1" wrap="square" lIns="85675" tIns="42825" rIns="85675" bIns="42825" rtlCol="0" anchor="t" anchorCtr="0">
            <a:noAutofit/>
          </a:bodyPr>
          <a:lstStyle>
            <a:lvl1pPr marR="0" lvl="0" algn="l" rtl="0">
              <a:spcBef>
                <a:spcPts val="600"/>
              </a:spcBef>
              <a:spcAft>
                <a:spcPts val="0"/>
              </a:spcAft>
              <a:buClr>
                <a:schemeClr val="dk1"/>
              </a:buClr>
              <a:buSzPts val="3000"/>
              <a:buFont typeface="Arial"/>
              <a:buNone/>
              <a:defRPr sz="3000" b="0" i="0" u="none" strike="noStrike" cap="none">
                <a:solidFill>
                  <a:schemeClr val="dk1"/>
                </a:solidFill>
                <a:latin typeface="Calibri"/>
                <a:ea typeface="Calibri"/>
                <a:cs typeface="Calibri"/>
                <a:sym typeface="Calibri"/>
              </a:defRPr>
            </a:lvl1pPr>
            <a:lvl2pPr marR="0" lvl="1" algn="l" rtl="0">
              <a:spcBef>
                <a:spcPts val="500"/>
              </a:spcBef>
              <a:spcAft>
                <a:spcPts val="0"/>
              </a:spcAft>
              <a:buClr>
                <a:schemeClr val="dk1"/>
              </a:buClr>
              <a:buSzPts val="2600"/>
              <a:buFont typeface="Arial"/>
              <a:buNone/>
              <a:defRPr sz="2600" b="0" i="0" u="none" strike="noStrike" cap="none">
                <a:solidFill>
                  <a:schemeClr val="dk1"/>
                </a:solidFill>
                <a:latin typeface="Calibri"/>
                <a:ea typeface="Calibri"/>
                <a:cs typeface="Calibri"/>
                <a:sym typeface="Calibri"/>
              </a:defRPr>
            </a:lvl2pPr>
            <a:lvl3pPr marR="0" lvl="2" algn="l" rtl="0">
              <a:spcBef>
                <a:spcPts val="400"/>
              </a:spcBef>
              <a:spcAft>
                <a:spcPts val="0"/>
              </a:spcAft>
              <a:buClr>
                <a:schemeClr val="dk1"/>
              </a:buClr>
              <a:buSzPts val="2200"/>
              <a:buFont typeface="Arial"/>
              <a:buNone/>
              <a:defRPr sz="22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1900"/>
              <a:buFont typeface="Arial"/>
              <a:buNone/>
              <a:defRPr sz="19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1900"/>
              <a:buFont typeface="Arial"/>
              <a:buNone/>
              <a:defRPr sz="19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1900"/>
              <a:buFont typeface="Arial"/>
              <a:buNone/>
              <a:defRPr sz="19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1900"/>
              <a:buFont typeface="Arial"/>
              <a:buNone/>
              <a:defRPr sz="19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1900"/>
              <a:buFont typeface="Arial"/>
              <a:buNone/>
              <a:defRPr sz="19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1900"/>
              <a:buFont typeface="Arial"/>
              <a:buNone/>
              <a:defRPr sz="1900" b="0" i="0" u="none" strike="noStrike" cap="none">
                <a:solidFill>
                  <a:schemeClr val="dk1"/>
                </a:solidFill>
                <a:latin typeface="Calibri"/>
                <a:ea typeface="Calibri"/>
                <a:cs typeface="Calibri"/>
                <a:sym typeface="Calibri"/>
              </a:defRPr>
            </a:lvl9pPr>
          </a:lstStyle>
          <a:p>
            <a:pPr rtl="0"/>
            <a:endParaRPr/>
          </a:p>
        </p:txBody>
      </p:sp>
      <p:sp>
        <p:nvSpPr>
          <p:cNvPr id="150" name="Google Shape;150;p24"/>
          <p:cNvSpPr txBox="1">
            <a:spLocks noGrp="1"/>
          </p:cNvSpPr>
          <p:nvPr>
            <p:ph type="body" idx="1"/>
          </p:nvPr>
        </p:nvSpPr>
        <p:spPr>
          <a:xfrm>
            <a:off x="1679450" y="5031879"/>
            <a:ext cx="5140990" cy="754558"/>
          </a:xfrm>
          <a:prstGeom prst="rect">
            <a:avLst/>
          </a:prstGeom>
          <a:noFill/>
          <a:ln>
            <a:noFill/>
          </a:ln>
        </p:spPr>
        <p:txBody>
          <a:bodyPr spcFirstLastPara="1" wrap="square" lIns="85675" tIns="42825" rIns="85675" bIns="42825" rtlCol="0" anchor="t" anchorCtr="0">
            <a:normAutofit/>
          </a:bodyPr>
          <a:lstStyle>
            <a:lvl1pPr marL="457200" lvl="0" indent="-228600" algn="l">
              <a:spcBef>
                <a:spcPts val="300"/>
              </a:spcBef>
              <a:spcAft>
                <a:spcPts val="0"/>
              </a:spcAft>
              <a:buClr>
                <a:schemeClr val="dk1"/>
              </a:buClr>
              <a:buSzPts val="1300"/>
              <a:buNone/>
              <a:defRPr sz="1300"/>
            </a:lvl1pPr>
            <a:lvl2pPr marL="914400" lvl="1" indent="-228600" algn="l">
              <a:spcBef>
                <a:spcPts val="200"/>
              </a:spcBef>
              <a:spcAft>
                <a:spcPts val="0"/>
              </a:spcAft>
              <a:buClr>
                <a:schemeClr val="dk1"/>
              </a:buClr>
              <a:buSzPts val="1100"/>
              <a:buNone/>
              <a:defRPr sz="1100"/>
            </a:lvl2pPr>
            <a:lvl3pPr marL="1371600" lvl="2" indent="-228600" algn="l">
              <a:spcBef>
                <a:spcPts val="200"/>
              </a:spcBef>
              <a:spcAft>
                <a:spcPts val="0"/>
              </a:spcAft>
              <a:buClr>
                <a:schemeClr val="dk1"/>
              </a:buClr>
              <a:buSzPts val="900"/>
              <a:buNone/>
              <a:defRPr sz="900"/>
            </a:lvl3pPr>
            <a:lvl4pPr marL="1828800" lvl="3" indent="-228600" algn="l">
              <a:spcBef>
                <a:spcPts val="200"/>
              </a:spcBef>
              <a:spcAft>
                <a:spcPts val="0"/>
              </a:spcAft>
              <a:buClr>
                <a:schemeClr val="dk1"/>
              </a:buClr>
              <a:buSzPts val="800"/>
              <a:buNone/>
              <a:defRPr sz="800"/>
            </a:lvl4pPr>
            <a:lvl5pPr marL="2286000" lvl="4" indent="-228600" algn="l">
              <a:spcBef>
                <a:spcPts val="200"/>
              </a:spcBef>
              <a:spcAft>
                <a:spcPts val="0"/>
              </a:spcAft>
              <a:buClr>
                <a:schemeClr val="dk1"/>
              </a:buClr>
              <a:buSzPts val="800"/>
              <a:buNone/>
              <a:defRPr sz="800"/>
            </a:lvl5pPr>
            <a:lvl6pPr marL="2743200" lvl="5" indent="-228600" algn="l">
              <a:spcBef>
                <a:spcPts val="200"/>
              </a:spcBef>
              <a:spcAft>
                <a:spcPts val="0"/>
              </a:spcAft>
              <a:buClr>
                <a:schemeClr val="dk1"/>
              </a:buClr>
              <a:buSzPts val="800"/>
              <a:buNone/>
              <a:defRPr sz="800"/>
            </a:lvl6pPr>
            <a:lvl7pPr marL="3200400" lvl="6" indent="-228600" algn="l">
              <a:spcBef>
                <a:spcPts val="200"/>
              </a:spcBef>
              <a:spcAft>
                <a:spcPts val="0"/>
              </a:spcAft>
              <a:buClr>
                <a:schemeClr val="dk1"/>
              </a:buClr>
              <a:buSzPts val="800"/>
              <a:buNone/>
              <a:defRPr sz="800"/>
            </a:lvl7pPr>
            <a:lvl8pPr marL="3657600" lvl="7" indent="-228600" algn="l">
              <a:spcBef>
                <a:spcPts val="200"/>
              </a:spcBef>
              <a:spcAft>
                <a:spcPts val="0"/>
              </a:spcAft>
              <a:buClr>
                <a:schemeClr val="dk1"/>
              </a:buClr>
              <a:buSzPts val="800"/>
              <a:buNone/>
              <a:defRPr sz="800"/>
            </a:lvl8pPr>
            <a:lvl9pPr marL="4114800" lvl="8" indent="-228600" algn="l">
              <a:spcBef>
                <a:spcPts val="200"/>
              </a:spcBef>
              <a:spcAft>
                <a:spcPts val="0"/>
              </a:spcAft>
              <a:buClr>
                <a:schemeClr val="dk1"/>
              </a:buClr>
              <a:buSzPts val="800"/>
              <a:buNone/>
              <a:defRPr sz="800"/>
            </a:lvl9pPr>
          </a:lstStyle>
          <a:p>
            <a:pPr rtl="0"/>
            <a:endParaRPr/>
          </a:p>
        </p:txBody>
      </p:sp>
      <p:sp>
        <p:nvSpPr>
          <p:cNvPr id="151" name="Google Shape;151;p24"/>
          <p:cNvSpPr txBox="1">
            <a:spLocks noGrp="1"/>
          </p:cNvSpPr>
          <p:nvPr>
            <p:ph type="dt" idx="10"/>
          </p:nvPr>
        </p:nvSpPr>
        <p:spPr>
          <a:xfrm>
            <a:off x="428416" y="5959078"/>
            <a:ext cx="1999274" cy="342305"/>
          </a:xfrm>
          <a:prstGeom prst="rect">
            <a:avLst/>
          </a:prstGeom>
          <a:noFill/>
          <a:ln>
            <a:noFill/>
          </a:ln>
        </p:spPr>
        <p:txBody>
          <a:bodyPr spcFirstLastPara="1" wrap="square" lIns="85675" tIns="42825" rIns="85675" bIns="42825" rtlCol="0" anchor="ctr" anchorCtr="0">
            <a:noAutofit/>
          </a:bodyPr>
          <a:lstStyle>
            <a:lvl1pPr lvl="0" algn="l">
              <a:spcBef>
                <a:spcPts val="0"/>
              </a:spcBef>
              <a:spcAft>
                <a:spcPts val="0"/>
              </a:spcAft>
              <a:buSzPts val="1300"/>
              <a:buNone/>
              <a:defRPr/>
            </a:lvl1pPr>
            <a:lvl2pPr lvl="1" algn="l">
              <a:spcBef>
                <a:spcPts val="0"/>
              </a:spcBef>
              <a:spcAft>
                <a:spcPts val="0"/>
              </a:spcAft>
              <a:buSzPts val="1300"/>
              <a:buNone/>
              <a:defRPr/>
            </a:lvl2pPr>
            <a:lvl3pPr lvl="2" algn="l">
              <a:spcBef>
                <a:spcPts val="0"/>
              </a:spcBef>
              <a:spcAft>
                <a:spcPts val="0"/>
              </a:spcAft>
              <a:buSzPts val="1300"/>
              <a:buNone/>
              <a:defRPr/>
            </a:lvl3pPr>
            <a:lvl4pPr lvl="3" algn="l">
              <a:spcBef>
                <a:spcPts val="0"/>
              </a:spcBef>
              <a:spcAft>
                <a:spcPts val="0"/>
              </a:spcAft>
              <a:buSzPts val="1300"/>
              <a:buNone/>
              <a:defRPr/>
            </a:lvl4pPr>
            <a:lvl5pPr lvl="4" algn="l">
              <a:spcBef>
                <a:spcPts val="0"/>
              </a:spcBef>
              <a:spcAft>
                <a:spcPts val="0"/>
              </a:spcAft>
              <a:buSzPts val="1300"/>
              <a:buNone/>
              <a:defRPr/>
            </a:lvl5pPr>
            <a:lvl6pPr lvl="5" algn="l">
              <a:spcBef>
                <a:spcPts val="0"/>
              </a:spcBef>
              <a:spcAft>
                <a:spcPts val="0"/>
              </a:spcAft>
              <a:buSzPts val="1300"/>
              <a:buNone/>
              <a:defRPr/>
            </a:lvl6pPr>
            <a:lvl7pPr lvl="6" algn="l">
              <a:spcBef>
                <a:spcPts val="0"/>
              </a:spcBef>
              <a:spcAft>
                <a:spcPts val="0"/>
              </a:spcAft>
              <a:buSzPts val="1300"/>
              <a:buNone/>
              <a:defRPr/>
            </a:lvl7pPr>
            <a:lvl8pPr lvl="7" algn="l">
              <a:spcBef>
                <a:spcPts val="0"/>
              </a:spcBef>
              <a:spcAft>
                <a:spcPts val="0"/>
              </a:spcAft>
              <a:buSzPts val="1300"/>
              <a:buNone/>
              <a:defRPr/>
            </a:lvl8pPr>
            <a:lvl9pPr lvl="8" algn="l">
              <a:spcBef>
                <a:spcPts val="0"/>
              </a:spcBef>
              <a:spcAft>
                <a:spcPts val="0"/>
              </a:spcAft>
              <a:buSzPts val="1300"/>
              <a:buNone/>
              <a:defRPr/>
            </a:lvl9pPr>
          </a:lstStyle>
          <a:p>
            <a:pPr rtl="0"/>
            <a:endParaRPr/>
          </a:p>
        </p:txBody>
      </p:sp>
      <p:sp>
        <p:nvSpPr>
          <p:cNvPr id="152" name="Google Shape;152;p24"/>
          <p:cNvSpPr txBox="1">
            <a:spLocks noGrp="1"/>
          </p:cNvSpPr>
          <p:nvPr>
            <p:ph type="ftr" idx="11"/>
          </p:nvPr>
        </p:nvSpPr>
        <p:spPr>
          <a:xfrm>
            <a:off x="2927508" y="5959078"/>
            <a:ext cx="2713300" cy="342305"/>
          </a:xfrm>
          <a:prstGeom prst="rect">
            <a:avLst/>
          </a:prstGeom>
          <a:noFill/>
          <a:ln>
            <a:noFill/>
          </a:ln>
        </p:spPr>
        <p:txBody>
          <a:bodyPr spcFirstLastPara="1" wrap="square" lIns="85675" tIns="42825" rIns="85675" bIns="42825" rtlCol="0" anchor="ctr" anchorCtr="0">
            <a:noAutofit/>
          </a:bodyPr>
          <a:lstStyle>
            <a:lvl1pPr lvl="0" algn="ctr">
              <a:spcBef>
                <a:spcPts val="0"/>
              </a:spcBef>
              <a:spcAft>
                <a:spcPts val="0"/>
              </a:spcAft>
              <a:buSzPts val="1300"/>
              <a:buNone/>
              <a:defRPr/>
            </a:lvl1pPr>
            <a:lvl2pPr lvl="1" algn="l">
              <a:spcBef>
                <a:spcPts val="0"/>
              </a:spcBef>
              <a:spcAft>
                <a:spcPts val="0"/>
              </a:spcAft>
              <a:buSzPts val="1300"/>
              <a:buNone/>
              <a:defRPr/>
            </a:lvl2pPr>
            <a:lvl3pPr lvl="2" algn="l">
              <a:spcBef>
                <a:spcPts val="0"/>
              </a:spcBef>
              <a:spcAft>
                <a:spcPts val="0"/>
              </a:spcAft>
              <a:buSzPts val="1300"/>
              <a:buNone/>
              <a:defRPr/>
            </a:lvl3pPr>
            <a:lvl4pPr lvl="3" algn="l">
              <a:spcBef>
                <a:spcPts val="0"/>
              </a:spcBef>
              <a:spcAft>
                <a:spcPts val="0"/>
              </a:spcAft>
              <a:buSzPts val="1300"/>
              <a:buNone/>
              <a:defRPr/>
            </a:lvl4pPr>
            <a:lvl5pPr lvl="4" algn="l">
              <a:spcBef>
                <a:spcPts val="0"/>
              </a:spcBef>
              <a:spcAft>
                <a:spcPts val="0"/>
              </a:spcAft>
              <a:buSzPts val="1300"/>
              <a:buNone/>
              <a:defRPr/>
            </a:lvl5pPr>
            <a:lvl6pPr lvl="5" algn="l">
              <a:spcBef>
                <a:spcPts val="0"/>
              </a:spcBef>
              <a:spcAft>
                <a:spcPts val="0"/>
              </a:spcAft>
              <a:buSzPts val="1300"/>
              <a:buNone/>
              <a:defRPr/>
            </a:lvl6pPr>
            <a:lvl7pPr lvl="6" algn="l">
              <a:spcBef>
                <a:spcPts val="0"/>
              </a:spcBef>
              <a:spcAft>
                <a:spcPts val="0"/>
              </a:spcAft>
              <a:buSzPts val="1300"/>
              <a:buNone/>
              <a:defRPr/>
            </a:lvl7pPr>
            <a:lvl8pPr lvl="7" algn="l">
              <a:spcBef>
                <a:spcPts val="0"/>
              </a:spcBef>
              <a:spcAft>
                <a:spcPts val="0"/>
              </a:spcAft>
              <a:buSzPts val="1300"/>
              <a:buNone/>
              <a:defRPr/>
            </a:lvl8pPr>
            <a:lvl9pPr lvl="8" algn="l">
              <a:spcBef>
                <a:spcPts val="0"/>
              </a:spcBef>
              <a:spcAft>
                <a:spcPts val="0"/>
              </a:spcAft>
              <a:buSzPts val="1300"/>
              <a:buNone/>
              <a:defRPr/>
            </a:lvl9pPr>
          </a:lstStyle>
          <a:p>
            <a:pPr rtl="0"/>
            <a:endParaRPr/>
          </a:p>
        </p:txBody>
      </p:sp>
      <p:sp>
        <p:nvSpPr>
          <p:cNvPr id="153" name="Google Shape;153;p24"/>
          <p:cNvSpPr txBox="1">
            <a:spLocks noGrp="1"/>
          </p:cNvSpPr>
          <p:nvPr>
            <p:ph type="sldNum" idx="12"/>
          </p:nvPr>
        </p:nvSpPr>
        <p:spPr>
          <a:xfrm>
            <a:off x="6140627" y="5959078"/>
            <a:ext cx="1999274" cy="342305"/>
          </a:xfrm>
          <a:prstGeom prst="rect">
            <a:avLst/>
          </a:prstGeom>
          <a:noFill/>
          <a:ln>
            <a:noFill/>
          </a:ln>
        </p:spPr>
        <p:txBody>
          <a:bodyPr spcFirstLastPara="1" wrap="square" lIns="85675" tIns="42825" rIns="85675" bIns="42825" rtlCol="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54"/>
        <p:cNvGrpSpPr/>
        <p:nvPr/>
      </p:nvGrpSpPr>
      <p:grpSpPr>
        <a:xfrm>
          <a:off x="0" y="0"/>
          <a:ext cx="0" cy="0"/>
          <a:chOff x="0" y="0"/>
          <a:chExt cx="0" cy="0"/>
        </a:xfrm>
      </p:grpSpPr>
      <p:sp>
        <p:nvSpPr>
          <p:cNvPr id="155" name="Google Shape;155;p25"/>
          <p:cNvSpPr txBox="1">
            <a:spLocks noGrp="1"/>
          </p:cNvSpPr>
          <p:nvPr>
            <p:ph type="title"/>
          </p:nvPr>
        </p:nvSpPr>
        <p:spPr>
          <a:xfrm>
            <a:off x="428416" y="257473"/>
            <a:ext cx="7711485" cy="1071563"/>
          </a:xfrm>
          <a:prstGeom prst="rect">
            <a:avLst/>
          </a:prstGeom>
          <a:noFill/>
          <a:ln>
            <a:noFill/>
          </a:ln>
        </p:spPr>
        <p:txBody>
          <a:bodyPr spcFirstLastPara="1" wrap="square" lIns="85675" tIns="42825" rIns="85675" bIns="42825" rtlCol="0" anchor="ctr" anchorCtr="0">
            <a:normAutofit/>
          </a:bodyPr>
          <a:lstStyle>
            <a:lvl1pPr lvl="0" algn="ctr">
              <a:spcBef>
                <a:spcPts val="0"/>
              </a:spcBef>
              <a:spcAft>
                <a:spcPts val="0"/>
              </a:spcAft>
              <a:buClr>
                <a:schemeClr val="dk1"/>
              </a:buClr>
              <a:buSzPts val="1700"/>
              <a:buNone/>
              <a:defRPr/>
            </a:lvl1pPr>
            <a:lvl2pPr lvl="1">
              <a:spcBef>
                <a:spcPts val="0"/>
              </a:spcBef>
              <a:spcAft>
                <a:spcPts val="0"/>
              </a:spcAft>
              <a:buSzPts val="1300"/>
              <a:buNone/>
              <a:defRPr/>
            </a:lvl2pPr>
            <a:lvl3pPr lvl="2">
              <a:spcBef>
                <a:spcPts val="0"/>
              </a:spcBef>
              <a:spcAft>
                <a:spcPts val="0"/>
              </a:spcAft>
              <a:buSzPts val="1300"/>
              <a:buNone/>
              <a:defRPr/>
            </a:lvl3pPr>
            <a:lvl4pPr lvl="3">
              <a:spcBef>
                <a:spcPts val="0"/>
              </a:spcBef>
              <a:spcAft>
                <a:spcPts val="0"/>
              </a:spcAft>
              <a:buSzPts val="1300"/>
              <a:buNone/>
              <a:defRPr/>
            </a:lvl4pPr>
            <a:lvl5pPr lvl="4">
              <a:spcBef>
                <a:spcPts val="0"/>
              </a:spcBef>
              <a:spcAft>
                <a:spcPts val="0"/>
              </a:spcAft>
              <a:buSzPts val="1300"/>
              <a:buNone/>
              <a:defRPr/>
            </a:lvl5pPr>
            <a:lvl6pPr lvl="5">
              <a:spcBef>
                <a:spcPts val="0"/>
              </a:spcBef>
              <a:spcAft>
                <a:spcPts val="0"/>
              </a:spcAft>
              <a:buSzPts val="1300"/>
              <a:buNone/>
              <a:defRPr/>
            </a:lvl6pPr>
            <a:lvl7pPr lvl="6">
              <a:spcBef>
                <a:spcPts val="0"/>
              </a:spcBef>
              <a:spcAft>
                <a:spcPts val="0"/>
              </a:spcAft>
              <a:buSzPts val="1300"/>
              <a:buNone/>
              <a:defRPr/>
            </a:lvl7pPr>
            <a:lvl8pPr lvl="7">
              <a:spcBef>
                <a:spcPts val="0"/>
              </a:spcBef>
              <a:spcAft>
                <a:spcPts val="0"/>
              </a:spcAft>
              <a:buSzPts val="1300"/>
              <a:buNone/>
              <a:defRPr/>
            </a:lvl8pPr>
            <a:lvl9pPr lvl="8">
              <a:spcBef>
                <a:spcPts val="0"/>
              </a:spcBef>
              <a:spcAft>
                <a:spcPts val="0"/>
              </a:spcAft>
              <a:buSzPts val="1300"/>
              <a:buNone/>
              <a:defRPr/>
            </a:lvl9pPr>
          </a:lstStyle>
          <a:p>
            <a:pPr rtl="0"/>
            <a:endParaRPr/>
          </a:p>
        </p:txBody>
      </p:sp>
      <p:sp>
        <p:nvSpPr>
          <p:cNvPr id="156" name="Google Shape;156;p25"/>
          <p:cNvSpPr txBox="1">
            <a:spLocks noGrp="1"/>
          </p:cNvSpPr>
          <p:nvPr>
            <p:ph type="body" idx="1"/>
          </p:nvPr>
        </p:nvSpPr>
        <p:spPr>
          <a:xfrm rot="5400000">
            <a:off x="2162613" y="-234010"/>
            <a:ext cx="4243090" cy="7711485"/>
          </a:xfrm>
          <a:prstGeom prst="rect">
            <a:avLst/>
          </a:prstGeom>
          <a:noFill/>
          <a:ln>
            <a:noFill/>
          </a:ln>
        </p:spPr>
        <p:txBody>
          <a:bodyPr spcFirstLastPara="1" wrap="square" lIns="85675" tIns="42825" rIns="85675" bIns="42825" rtlCol="0" anchor="t" anchorCtr="0">
            <a:normAutofit/>
          </a:bodyPr>
          <a:lstStyle>
            <a:lvl1pPr marL="457200" lvl="0" indent="-336550" algn="l">
              <a:spcBef>
                <a:spcPts val="300"/>
              </a:spcBef>
              <a:spcAft>
                <a:spcPts val="0"/>
              </a:spcAft>
              <a:buClr>
                <a:schemeClr val="dk1"/>
              </a:buClr>
              <a:buSzPts val="1700"/>
              <a:buChar char="•"/>
              <a:defRPr/>
            </a:lvl1pPr>
            <a:lvl2pPr marL="914400" lvl="1" indent="-336550" algn="l">
              <a:spcBef>
                <a:spcPts val="300"/>
              </a:spcBef>
              <a:spcAft>
                <a:spcPts val="0"/>
              </a:spcAft>
              <a:buClr>
                <a:schemeClr val="dk1"/>
              </a:buClr>
              <a:buSzPts val="1700"/>
              <a:buChar char="–"/>
              <a:defRPr/>
            </a:lvl2pPr>
            <a:lvl3pPr marL="1371600" lvl="2" indent="-336550" algn="l">
              <a:spcBef>
                <a:spcPts val="300"/>
              </a:spcBef>
              <a:spcAft>
                <a:spcPts val="0"/>
              </a:spcAft>
              <a:buClr>
                <a:schemeClr val="dk1"/>
              </a:buClr>
              <a:buSzPts val="1700"/>
              <a:buChar char="•"/>
              <a:defRPr/>
            </a:lvl3pPr>
            <a:lvl4pPr marL="1828800" lvl="3" indent="-336550" algn="l">
              <a:spcBef>
                <a:spcPts val="300"/>
              </a:spcBef>
              <a:spcAft>
                <a:spcPts val="0"/>
              </a:spcAft>
              <a:buClr>
                <a:schemeClr val="dk1"/>
              </a:buClr>
              <a:buSzPts val="1700"/>
              <a:buChar char="–"/>
              <a:defRPr/>
            </a:lvl4pPr>
            <a:lvl5pPr marL="2286000" lvl="4" indent="-336550" algn="l">
              <a:spcBef>
                <a:spcPts val="300"/>
              </a:spcBef>
              <a:spcAft>
                <a:spcPts val="0"/>
              </a:spcAft>
              <a:buClr>
                <a:schemeClr val="dk1"/>
              </a:buClr>
              <a:buSzPts val="1700"/>
              <a:buChar char="»"/>
              <a:defRPr/>
            </a:lvl5pPr>
            <a:lvl6pPr marL="2743200" lvl="5" indent="-336550" algn="l">
              <a:spcBef>
                <a:spcPts val="300"/>
              </a:spcBef>
              <a:spcAft>
                <a:spcPts val="0"/>
              </a:spcAft>
              <a:buClr>
                <a:schemeClr val="dk1"/>
              </a:buClr>
              <a:buSzPts val="1700"/>
              <a:buChar char="•"/>
              <a:defRPr/>
            </a:lvl6pPr>
            <a:lvl7pPr marL="3200400" lvl="6" indent="-336550" algn="l">
              <a:spcBef>
                <a:spcPts val="300"/>
              </a:spcBef>
              <a:spcAft>
                <a:spcPts val="0"/>
              </a:spcAft>
              <a:buClr>
                <a:schemeClr val="dk1"/>
              </a:buClr>
              <a:buSzPts val="1700"/>
              <a:buChar char="•"/>
              <a:defRPr/>
            </a:lvl7pPr>
            <a:lvl8pPr marL="3657600" lvl="7" indent="-336550" algn="l">
              <a:spcBef>
                <a:spcPts val="300"/>
              </a:spcBef>
              <a:spcAft>
                <a:spcPts val="0"/>
              </a:spcAft>
              <a:buClr>
                <a:schemeClr val="dk1"/>
              </a:buClr>
              <a:buSzPts val="1700"/>
              <a:buChar char="•"/>
              <a:defRPr/>
            </a:lvl8pPr>
            <a:lvl9pPr marL="4114800" lvl="8" indent="-336550" algn="l">
              <a:spcBef>
                <a:spcPts val="300"/>
              </a:spcBef>
              <a:spcAft>
                <a:spcPts val="0"/>
              </a:spcAft>
              <a:buClr>
                <a:schemeClr val="dk1"/>
              </a:buClr>
              <a:buSzPts val="1700"/>
              <a:buChar char="•"/>
              <a:defRPr/>
            </a:lvl9pPr>
          </a:lstStyle>
          <a:p>
            <a:pPr rtl="0"/>
            <a:endParaRPr/>
          </a:p>
        </p:txBody>
      </p:sp>
      <p:sp>
        <p:nvSpPr>
          <p:cNvPr id="157" name="Google Shape;157;p25"/>
          <p:cNvSpPr txBox="1">
            <a:spLocks noGrp="1"/>
          </p:cNvSpPr>
          <p:nvPr>
            <p:ph type="dt" idx="10"/>
          </p:nvPr>
        </p:nvSpPr>
        <p:spPr>
          <a:xfrm>
            <a:off x="428416" y="5959078"/>
            <a:ext cx="1999274" cy="342305"/>
          </a:xfrm>
          <a:prstGeom prst="rect">
            <a:avLst/>
          </a:prstGeom>
          <a:noFill/>
          <a:ln>
            <a:noFill/>
          </a:ln>
        </p:spPr>
        <p:txBody>
          <a:bodyPr spcFirstLastPara="1" wrap="square" lIns="85675" tIns="42825" rIns="85675" bIns="42825" rtlCol="0" anchor="ctr" anchorCtr="0">
            <a:noAutofit/>
          </a:bodyPr>
          <a:lstStyle>
            <a:lvl1pPr lvl="0" algn="l">
              <a:spcBef>
                <a:spcPts val="0"/>
              </a:spcBef>
              <a:spcAft>
                <a:spcPts val="0"/>
              </a:spcAft>
              <a:buSzPts val="1300"/>
              <a:buNone/>
              <a:defRPr/>
            </a:lvl1pPr>
            <a:lvl2pPr lvl="1" algn="l">
              <a:spcBef>
                <a:spcPts val="0"/>
              </a:spcBef>
              <a:spcAft>
                <a:spcPts val="0"/>
              </a:spcAft>
              <a:buSzPts val="1300"/>
              <a:buNone/>
              <a:defRPr/>
            </a:lvl2pPr>
            <a:lvl3pPr lvl="2" algn="l">
              <a:spcBef>
                <a:spcPts val="0"/>
              </a:spcBef>
              <a:spcAft>
                <a:spcPts val="0"/>
              </a:spcAft>
              <a:buSzPts val="1300"/>
              <a:buNone/>
              <a:defRPr/>
            </a:lvl3pPr>
            <a:lvl4pPr lvl="3" algn="l">
              <a:spcBef>
                <a:spcPts val="0"/>
              </a:spcBef>
              <a:spcAft>
                <a:spcPts val="0"/>
              </a:spcAft>
              <a:buSzPts val="1300"/>
              <a:buNone/>
              <a:defRPr/>
            </a:lvl4pPr>
            <a:lvl5pPr lvl="4" algn="l">
              <a:spcBef>
                <a:spcPts val="0"/>
              </a:spcBef>
              <a:spcAft>
                <a:spcPts val="0"/>
              </a:spcAft>
              <a:buSzPts val="1300"/>
              <a:buNone/>
              <a:defRPr/>
            </a:lvl5pPr>
            <a:lvl6pPr lvl="5" algn="l">
              <a:spcBef>
                <a:spcPts val="0"/>
              </a:spcBef>
              <a:spcAft>
                <a:spcPts val="0"/>
              </a:spcAft>
              <a:buSzPts val="1300"/>
              <a:buNone/>
              <a:defRPr/>
            </a:lvl6pPr>
            <a:lvl7pPr lvl="6" algn="l">
              <a:spcBef>
                <a:spcPts val="0"/>
              </a:spcBef>
              <a:spcAft>
                <a:spcPts val="0"/>
              </a:spcAft>
              <a:buSzPts val="1300"/>
              <a:buNone/>
              <a:defRPr/>
            </a:lvl7pPr>
            <a:lvl8pPr lvl="7" algn="l">
              <a:spcBef>
                <a:spcPts val="0"/>
              </a:spcBef>
              <a:spcAft>
                <a:spcPts val="0"/>
              </a:spcAft>
              <a:buSzPts val="1300"/>
              <a:buNone/>
              <a:defRPr/>
            </a:lvl8pPr>
            <a:lvl9pPr lvl="8" algn="l">
              <a:spcBef>
                <a:spcPts val="0"/>
              </a:spcBef>
              <a:spcAft>
                <a:spcPts val="0"/>
              </a:spcAft>
              <a:buSzPts val="1300"/>
              <a:buNone/>
              <a:defRPr/>
            </a:lvl9pPr>
          </a:lstStyle>
          <a:p>
            <a:pPr rtl="0"/>
            <a:endParaRPr/>
          </a:p>
        </p:txBody>
      </p:sp>
      <p:sp>
        <p:nvSpPr>
          <p:cNvPr id="158" name="Google Shape;158;p25"/>
          <p:cNvSpPr txBox="1">
            <a:spLocks noGrp="1"/>
          </p:cNvSpPr>
          <p:nvPr>
            <p:ph type="ftr" idx="11"/>
          </p:nvPr>
        </p:nvSpPr>
        <p:spPr>
          <a:xfrm>
            <a:off x="2927508" y="5959078"/>
            <a:ext cx="2713300" cy="342305"/>
          </a:xfrm>
          <a:prstGeom prst="rect">
            <a:avLst/>
          </a:prstGeom>
          <a:noFill/>
          <a:ln>
            <a:noFill/>
          </a:ln>
        </p:spPr>
        <p:txBody>
          <a:bodyPr spcFirstLastPara="1" wrap="square" lIns="85675" tIns="42825" rIns="85675" bIns="42825" rtlCol="0" anchor="ctr" anchorCtr="0">
            <a:noAutofit/>
          </a:bodyPr>
          <a:lstStyle>
            <a:lvl1pPr lvl="0" algn="ctr">
              <a:spcBef>
                <a:spcPts val="0"/>
              </a:spcBef>
              <a:spcAft>
                <a:spcPts val="0"/>
              </a:spcAft>
              <a:buSzPts val="1300"/>
              <a:buNone/>
              <a:defRPr/>
            </a:lvl1pPr>
            <a:lvl2pPr lvl="1" algn="l">
              <a:spcBef>
                <a:spcPts val="0"/>
              </a:spcBef>
              <a:spcAft>
                <a:spcPts val="0"/>
              </a:spcAft>
              <a:buSzPts val="1300"/>
              <a:buNone/>
              <a:defRPr/>
            </a:lvl2pPr>
            <a:lvl3pPr lvl="2" algn="l">
              <a:spcBef>
                <a:spcPts val="0"/>
              </a:spcBef>
              <a:spcAft>
                <a:spcPts val="0"/>
              </a:spcAft>
              <a:buSzPts val="1300"/>
              <a:buNone/>
              <a:defRPr/>
            </a:lvl3pPr>
            <a:lvl4pPr lvl="3" algn="l">
              <a:spcBef>
                <a:spcPts val="0"/>
              </a:spcBef>
              <a:spcAft>
                <a:spcPts val="0"/>
              </a:spcAft>
              <a:buSzPts val="1300"/>
              <a:buNone/>
              <a:defRPr/>
            </a:lvl4pPr>
            <a:lvl5pPr lvl="4" algn="l">
              <a:spcBef>
                <a:spcPts val="0"/>
              </a:spcBef>
              <a:spcAft>
                <a:spcPts val="0"/>
              </a:spcAft>
              <a:buSzPts val="1300"/>
              <a:buNone/>
              <a:defRPr/>
            </a:lvl5pPr>
            <a:lvl6pPr lvl="5" algn="l">
              <a:spcBef>
                <a:spcPts val="0"/>
              </a:spcBef>
              <a:spcAft>
                <a:spcPts val="0"/>
              </a:spcAft>
              <a:buSzPts val="1300"/>
              <a:buNone/>
              <a:defRPr/>
            </a:lvl6pPr>
            <a:lvl7pPr lvl="6" algn="l">
              <a:spcBef>
                <a:spcPts val="0"/>
              </a:spcBef>
              <a:spcAft>
                <a:spcPts val="0"/>
              </a:spcAft>
              <a:buSzPts val="1300"/>
              <a:buNone/>
              <a:defRPr/>
            </a:lvl7pPr>
            <a:lvl8pPr lvl="7" algn="l">
              <a:spcBef>
                <a:spcPts val="0"/>
              </a:spcBef>
              <a:spcAft>
                <a:spcPts val="0"/>
              </a:spcAft>
              <a:buSzPts val="1300"/>
              <a:buNone/>
              <a:defRPr/>
            </a:lvl8pPr>
            <a:lvl9pPr lvl="8" algn="l">
              <a:spcBef>
                <a:spcPts val="0"/>
              </a:spcBef>
              <a:spcAft>
                <a:spcPts val="0"/>
              </a:spcAft>
              <a:buSzPts val="1300"/>
              <a:buNone/>
              <a:defRPr/>
            </a:lvl9pPr>
          </a:lstStyle>
          <a:p>
            <a:pPr rtl="0"/>
            <a:endParaRPr/>
          </a:p>
        </p:txBody>
      </p:sp>
      <p:sp>
        <p:nvSpPr>
          <p:cNvPr id="159" name="Google Shape;159;p25"/>
          <p:cNvSpPr txBox="1">
            <a:spLocks noGrp="1"/>
          </p:cNvSpPr>
          <p:nvPr>
            <p:ph type="sldNum" idx="12"/>
          </p:nvPr>
        </p:nvSpPr>
        <p:spPr>
          <a:xfrm>
            <a:off x="6140627" y="5959078"/>
            <a:ext cx="1999274" cy="342305"/>
          </a:xfrm>
          <a:prstGeom prst="rect">
            <a:avLst/>
          </a:prstGeom>
          <a:noFill/>
          <a:ln>
            <a:noFill/>
          </a:ln>
        </p:spPr>
        <p:txBody>
          <a:bodyPr spcFirstLastPara="1" wrap="square" lIns="85675" tIns="42825" rIns="85675" bIns="42825" rtlCol="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60"/>
        <p:cNvGrpSpPr/>
        <p:nvPr/>
      </p:nvGrpSpPr>
      <p:grpSpPr>
        <a:xfrm>
          <a:off x="0" y="0"/>
          <a:ext cx="0" cy="0"/>
          <a:chOff x="0" y="0"/>
          <a:chExt cx="0" cy="0"/>
        </a:xfrm>
      </p:grpSpPr>
      <p:sp>
        <p:nvSpPr>
          <p:cNvPr id="161" name="Google Shape;161;p26"/>
          <p:cNvSpPr txBox="1">
            <a:spLocks noGrp="1"/>
          </p:cNvSpPr>
          <p:nvPr>
            <p:ph type="title"/>
          </p:nvPr>
        </p:nvSpPr>
        <p:spPr>
          <a:xfrm rot="5400000">
            <a:off x="4433062" y="2036440"/>
            <a:ext cx="5485805" cy="1927871"/>
          </a:xfrm>
          <a:prstGeom prst="rect">
            <a:avLst/>
          </a:prstGeom>
          <a:noFill/>
          <a:ln>
            <a:noFill/>
          </a:ln>
        </p:spPr>
        <p:txBody>
          <a:bodyPr spcFirstLastPara="1" wrap="square" lIns="85675" tIns="42825" rIns="85675" bIns="42825" rtlCol="0" anchor="ctr" anchorCtr="0">
            <a:normAutofit/>
          </a:bodyPr>
          <a:lstStyle>
            <a:lvl1pPr lvl="0" algn="ctr">
              <a:spcBef>
                <a:spcPts val="0"/>
              </a:spcBef>
              <a:spcAft>
                <a:spcPts val="0"/>
              </a:spcAft>
              <a:buClr>
                <a:schemeClr val="dk1"/>
              </a:buClr>
              <a:buSzPts val="1700"/>
              <a:buNone/>
              <a:defRPr/>
            </a:lvl1pPr>
            <a:lvl2pPr lvl="1">
              <a:spcBef>
                <a:spcPts val="0"/>
              </a:spcBef>
              <a:spcAft>
                <a:spcPts val="0"/>
              </a:spcAft>
              <a:buSzPts val="1300"/>
              <a:buNone/>
              <a:defRPr/>
            </a:lvl2pPr>
            <a:lvl3pPr lvl="2">
              <a:spcBef>
                <a:spcPts val="0"/>
              </a:spcBef>
              <a:spcAft>
                <a:spcPts val="0"/>
              </a:spcAft>
              <a:buSzPts val="1300"/>
              <a:buNone/>
              <a:defRPr/>
            </a:lvl3pPr>
            <a:lvl4pPr lvl="3">
              <a:spcBef>
                <a:spcPts val="0"/>
              </a:spcBef>
              <a:spcAft>
                <a:spcPts val="0"/>
              </a:spcAft>
              <a:buSzPts val="1300"/>
              <a:buNone/>
              <a:defRPr/>
            </a:lvl4pPr>
            <a:lvl5pPr lvl="4">
              <a:spcBef>
                <a:spcPts val="0"/>
              </a:spcBef>
              <a:spcAft>
                <a:spcPts val="0"/>
              </a:spcAft>
              <a:buSzPts val="1300"/>
              <a:buNone/>
              <a:defRPr/>
            </a:lvl5pPr>
            <a:lvl6pPr lvl="5">
              <a:spcBef>
                <a:spcPts val="0"/>
              </a:spcBef>
              <a:spcAft>
                <a:spcPts val="0"/>
              </a:spcAft>
              <a:buSzPts val="1300"/>
              <a:buNone/>
              <a:defRPr/>
            </a:lvl6pPr>
            <a:lvl7pPr lvl="6">
              <a:spcBef>
                <a:spcPts val="0"/>
              </a:spcBef>
              <a:spcAft>
                <a:spcPts val="0"/>
              </a:spcAft>
              <a:buSzPts val="1300"/>
              <a:buNone/>
              <a:defRPr/>
            </a:lvl7pPr>
            <a:lvl8pPr lvl="7">
              <a:spcBef>
                <a:spcPts val="0"/>
              </a:spcBef>
              <a:spcAft>
                <a:spcPts val="0"/>
              </a:spcAft>
              <a:buSzPts val="1300"/>
              <a:buNone/>
              <a:defRPr/>
            </a:lvl8pPr>
            <a:lvl9pPr lvl="8">
              <a:spcBef>
                <a:spcPts val="0"/>
              </a:spcBef>
              <a:spcAft>
                <a:spcPts val="0"/>
              </a:spcAft>
              <a:buSzPts val="1300"/>
              <a:buNone/>
              <a:defRPr/>
            </a:lvl9pPr>
          </a:lstStyle>
          <a:p>
            <a:pPr rtl="0"/>
            <a:endParaRPr/>
          </a:p>
        </p:txBody>
      </p:sp>
      <p:sp>
        <p:nvSpPr>
          <p:cNvPr id="162" name="Google Shape;162;p26"/>
          <p:cNvSpPr txBox="1">
            <a:spLocks noGrp="1"/>
          </p:cNvSpPr>
          <p:nvPr>
            <p:ph type="body" idx="1"/>
          </p:nvPr>
        </p:nvSpPr>
        <p:spPr>
          <a:xfrm rot="5400000">
            <a:off x="505918" y="179972"/>
            <a:ext cx="5485805" cy="5640808"/>
          </a:xfrm>
          <a:prstGeom prst="rect">
            <a:avLst/>
          </a:prstGeom>
          <a:noFill/>
          <a:ln>
            <a:noFill/>
          </a:ln>
        </p:spPr>
        <p:txBody>
          <a:bodyPr spcFirstLastPara="1" wrap="square" lIns="85675" tIns="42825" rIns="85675" bIns="42825" rtlCol="0" anchor="t" anchorCtr="0">
            <a:normAutofit/>
          </a:bodyPr>
          <a:lstStyle>
            <a:lvl1pPr marL="457200" lvl="0" indent="-336550" algn="l">
              <a:spcBef>
                <a:spcPts val="300"/>
              </a:spcBef>
              <a:spcAft>
                <a:spcPts val="0"/>
              </a:spcAft>
              <a:buClr>
                <a:schemeClr val="dk1"/>
              </a:buClr>
              <a:buSzPts val="1700"/>
              <a:buChar char="•"/>
              <a:defRPr/>
            </a:lvl1pPr>
            <a:lvl2pPr marL="914400" lvl="1" indent="-336550" algn="l">
              <a:spcBef>
                <a:spcPts val="300"/>
              </a:spcBef>
              <a:spcAft>
                <a:spcPts val="0"/>
              </a:spcAft>
              <a:buClr>
                <a:schemeClr val="dk1"/>
              </a:buClr>
              <a:buSzPts val="1700"/>
              <a:buChar char="–"/>
              <a:defRPr/>
            </a:lvl2pPr>
            <a:lvl3pPr marL="1371600" lvl="2" indent="-336550" algn="l">
              <a:spcBef>
                <a:spcPts val="300"/>
              </a:spcBef>
              <a:spcAft>
                <a:spcPts val="0"/>
              </a:spcAft>
              <a:buClr>
                <a:schemeClr val="dk1"/>
              </a:buClr>
              <a:buSzPts val="1700"/>
              <a:buChar char="•"/>
              <a:defRPr/>
            </a:lvl3pPr>
            <a:lvl4pPr marL="1828800" lvl="3" indent="-336550" algn="l">
              <a:spcBef>
                <a:spcPts val="300"/>
              </a:spcBef>
              <a:spcAft>
                <a:spcPts val="0"/>
              </a:spcAft>
              <a:buClr>
                <a:schemeClr val="dk1"/>
              </a:buClr>
              <a:buSzPts val="1700"/>
              <a:buChar char="–"/>
              <a:defRPr/>
            </a:lvl4pPr>
            <a:lvl5pPr marL="2286000" lvl="4" indent="-336550" algn="l">
              <a:spcBef>
                <a:spcPts val="300"/>
              </a:spcBef>
              <a:spcAft>
                <a:spcPts val="0"/>
              </a:spcAft>
              <a:buClr>
                <a:schemeClr val="dk1"/>
              </a:buClr>
              <a:buSzPts val="1700"/>
              <a:buChar char="»"/>
              <a:defRPr/>
            </a:lvl5pPr>
            <a:lvl6pPr marL="2743200" lvl="5" indent="-336550" algn="l">
              <a:spcBef>
                <a:spcPts val="300"/>
              </a:spcBef>
              <a:spcAft>
                <a:spcPts val="0"/>
              </a:spcAft>
              <a:buClr>
                <a:schemeClr val="dk1"/>
              </a:buClr>
              <a:buSzPts val="1700"/>
              <a:buChar char="•"/>
              <a:defRPr/>
            </a:lvl6pPr>
            <a:lvl7pPr marL="3200400" lvl="6" indent="-336550" algn="l">
              <a:spcBef>
                <a:spcPts val="300"/>
              </a:spcBef>
              <a:spcAft>
                <a:spcPts val="0"/>
              </a:spcAft>
              <a:buClr>
                <a:schemeClr val="dk1"/>
              </a:buClr>
              <a:buSzPts val="1700"/>
              <a:buChar char="•"/>
              <a:defRPr/>
            </a:lvl7pPr>
            <a:lvl8pPr marL="3657600" lvl="7" indent="-336550" algn="l">
              <a:spcBef>
                <a:spcPts val="300"/>
              </a:spcBef>
              <a:spcAft>
                <a:spcPts val="0"/>
              </a:spcAft>
              <a:buClr>
                <a:schemeClr val="dk1"/>
              </a:buClr>
              <a:buSzPts val="1700"/>
              <a:buChar char="•"/>
              <a:defRPr/>
            </a:lvl8pPr>
            <a:lvl9pPr marL="4114800" lvl="8" indent="-336550" algn="l">
              <a:spcBef>
                <a:spcPts val="300"/>
              </a:spcBef>
              <a:spcAft>
                <a:spcPts val="0"/>
              </a:spcAft>
              <a:buClr>
                <a:schemeClr val="dk1"/>
              </a:buClr>
              <a:buSzPts val="1700"/>
              <a:buChar char="•"/>
              <a:defRPr/>
            </a:lvl9pPr>
          </a:lstStyle>
          <a:p>
            <a:pPr rtl="0"/>
            <a:endParaRPr/>
          </a:p>
        </p:txBody>
      </p:sp>
      <p:sp>
        <p:nvSpPr>
          <p:cNvPr id="163" name="Google Shape;163;p26"/>
          <p:cNvSpPr txBox="1">
            <a:spLocks noGrp="1"/>
          </p:cNvSpPr>
          <p:nvPr>
            <p:ph type="dt" idx="10"/>
          </p:nvPr>
        </p:nvSpPr>
        <p:spPr>
          <a:xfrm>
            <a:off x="428416" y="5959078"/>
            <a:ext cx="1999274" cy="342305"/>
          </a:xfrm>
          <a:prstGeom prst="rect">
            <a:avLst/>
          </a:prstGeom>
          <a:noFill/>
          <a:ln>
            <a:noFill/>
          </a:ln>
        </p:spPr>
        <p:txBody>
          <a:bodyPr spcFirstLastPara="1" wrap="square" lIns="85675" tIns="42825" rIns="85675" bIns="42825" rtlCol="0" anchor="ctr" anchorCtr="0">
            <a:noAutofit/>
          </a:bodyPr>
          <a:lstStyle>
            <a:lvl1pPr lvl="0" algn="l">
              <a:spcBef>
                <a:spcPts val="0"/>
              </a:spcBef>
              <a:spcAft>
                <a:spcPts val="0"/>
              </a:spcAft>
              <a:buSzPts val="1300"/>
              <a:buNone/>
              <a:defRPr/>
            </a:lvl1pPr>
            <a:lvl2pPr lvl="1" algn="l">
              <a:spcBef>
                <a:spcPts val="0"/>
              </a:spcBef>
              <a:spcAft>
                <a:spcPts val="0"/>
              </a:spcAft>
              <a:buSzPts val="1300"/>
              <a:buNone/>
              <a:defRPr/>
            </a:lvl2pPr>
            <a:lvl3pPr lvl="2" algn="l">
              <a:spcBef>
                <a:spcPts val="0"/>
              </a:spcBef>
              <a:spcAft>
                <a:spcPts val="0"/>
              </a:spcAft>
              <a:buSzPts val="1300"/>
              <a:buNone/>
              <a:defRPr/>
            </a:lvl3pPr>
            <a:lvl4pPr lvl="3" algn="l">
              <a:spcBef>
                <a:spcPts val="0"/>
              </a:spcBef>
              <a:spcAft>
                <a:spcPts val="0"/>
              </a:spcAft>
              <a:buSzPts val="1300"/>
              <a:buNone/>
              <a:defRPr/>
            </a:lvl4pPr>
            <a:lvl5pPr lvl="4" algn="l">
              <a:spcBef>
                <a:spcPts val="0"/>
              </a:spcBef>
              <a:spcAft>
                <a:spcPts val="0"/>
              </a:spcAft>
              <a:buSzPts val="1300"/>
              <a:buNone/>
              <a:defRPr/>
            </a:lvl5pPr>
            <a:lvl6pPr lvl="5" algn="l">
              <a:spcBef>
                <a:spcPts val="0"/>
              </a:spcBef>
              <a:spcAft>
                <a:spcPts val="0"/>
              </a:spcAft>
              <a:buSzPts val="1300"/>
              <a:buNone/>
              <a:defRPr/>
            </a:lvl6pPr>
            <a:lvl7pPr lvl="6" algn="l">
              <a:spcBef>
                <a:spcPts val="0"/>
              </a:spcBef>
              <a:spcAft>
                <a:spcPts val="0"/>
              </a:spcAft>
              <a:buSzPts val="1300"/>
              <a:buNone/>
              <a:defRPr/>
            </a:lvl7pPr>
            <a:lvl8pPr lvl="7" algn="l">
              <a:spcBef>
                <a:spcPts val="0"/>
              </a:spcBef>
              <a:spcAft>
                <a:spcPts val="0"/>
              </a:spcAft>
              <a:buSzPts val="1300"/>
              <a:buNone/>
              <a:defRPr/>
            </a:lvl8pPr>
            <a:lvl9pPr lvl="8" algn="l">
              <a:spcBef>
                <a:spcPts val="0"/>
              </a:spcBef>
              <a:spcAft>
                <a:spcPts val="0"/>
              </a:spcAft>
              <a:buSzPts val="1300"/>
              <a:buNone/>
              <a:defRPr/>
            </a:lvl9pPr>
          </a:lstStyle>
          <a:p>
            <a:pPr rtl="0"/>
            <a:endParaRPr/>
          </a:p>
        </p:txBody>
      </p:sp>
      <p:sp>
        <p:nvSpPr>
          <p:cNvPr id="164" name="Google Shape;164;p26"/>
          <p:cNvSpPr txBox="1">
            <a:spLocks noGrp="1"/>
          </p:cNvSpPr>
          <p:nvPr>
            <p:ph type="ftr" idx="11"/>
          </p:nvPr>
        </p:nvSpPr>
        <p:spPr>
          <a:xfrm>
            <a:off x="2927508" y="5959078"/>
            <a:ext cx="2713300" cy="342305"/>
          </a:xfrm>
          <a:prstGeom prst="rect">
            <a:avLst/>
          </a:prstGeom>
          <a:noFill/>
          <a:ln>
            <a:noFill/>
          </a:ln>
        </p:spPr>
        <p:txBody>
          <a:bodyPr spcFirstLastPara="1" wrap="square" lIns="85675" tIns="42825" rIns="85675" bIns="42825" rtlCol="0" anchor="ctr" anchorCtr="0">
            <a:noAutofit/>
          </a:bodyPr>
          <a:lstStyle>
            <a:lvl1pPr lvl="0" algn="ctr">
              <a:spcBef>
                <a:spcPts val="0"/>
              </a:spcBef>
              <a:spcAft>
                <a:spcPts val="0"/>
              </a:spcAft>
              <a:buSzPts val="1300"/>
              <a:buNone/>
              <a:defRPr/>
            </a:lvl1pPr>
            <a:lvl2pPr lvl="1" algn="l">
              <a:spcBef>
                <a:spcPts val="0"/>
              </a:spcBef>
              <a:spcAft>
                <a:spcPts val="0"/>
              </a:spcAft>
              <a:buSzPts val="1300"/>
              <a:buNone/>
              <a:defRPr/>
            </a:lvl2pPr>
            <a:lvl3pPr lvl="2" algn="l">
              <a:spcBef>
                <a:spcPts val="0"/>
              </a:spcBef>
              <a:spcAft>
                <a:spcPts val="0"/>
              </a:spcAft>
              <a:buSzPts val="1300"/>
              <a:buNone/>
              <a:defRPr/>
            </a:lvl3pPr>
            <a:lvl4pPr lvl="3" algn="l">
              <a:spcBef>
                <a:spcPts val="0"/>
              </a:spcBef>
              <a:spcAft>
                <a:spcPts val="0"/>
              </a:spcAft>
              <a:buSzPts val="1300"/>
              <a:buNone/>
              <a:defRPr/>
            </a:lvl4pPr>
            <a:lvl5pPr lvl="4" algn="l">
              <a:spcBef>
                <a:spcPts val="0"/>
              </a:spcBef>
              <a:spcAft>
                <a:spcPts val="0"/>
              </a:spcAft>
              <a:buSzPts val="1300"/>
              <a:buNone/>
              <a:defRPr/>
            </a:lvl5pPr>
            <a:lvl6pPr lvl="5" algn="l">
              <a:spcBef>
                <a:spcPts val="0"/>
              </a:spcBef>
              <a:spcAft>
                <a:spcPts val="0"/>
              </a:spcAft>
              <a:buSzPts val="1300"/>
              <a:buNone/>
              <a:defRPr/>
            </a:lvl6pPr>
            <a:lvl7pPr lvl="6" algn="l">
              <a:spcBef>
                <a:spcPts val="0"/>
              </a:spcBef>
              <a:spcAft>
                <a:spcPts val="0"/>
              </a:spcAft>
              <a:buSzPts val="1300"/>
              <a:buNone/>
              <a:defRPr/>
            </a:lvl7pPr>
            <a:lvl8pPr lvl="7" algn="l">
              <a:spcBef>
                <a:spcPts val="0"/>
              </a:spcBef>
              <a:spcAft>
                <a:spcPts val="0"/>
              </a:spcAft>
              <a:buSzPts val="1300"/>
              <a:buNone/>
              <a:defRPr/>
            </a:lvl8pPr>
            <a:lvl9pPr lvl="8" algn="l">
              <a:spcBef>
                <a:spcPts val="0"/>
              </a:spcBef>
              <a:spcAft>
                <a:spcPts val="0"/>
              </a:spcAft>
              <a:buSzPts val="1300"/>
              <a:buNone/>
              <a:defRPr/>
            </a:lvl9pPr>
          </a:lstStyle>
          <a:p>
            <a:pPr rtl="0"/>
            <a:endParaRPr/>
          </a:p>
        </p:txBody>
      </p:sp>
      <p:sp>
        <p:nvSpPr>
          <p:cNvPr id="165" name="Google Shape;165;p26"/>
          <p:cNvSpPr txBox="1">
            <a:spLocks noGrp="1"/>
          </p:cNvSpPr>
          <p:nvPr>
            <p:ph type="sldNum" idx="12"/>
          </p:nvPr>
        </p:nvSpPr>
        <p:spPr>
          <a:xfrm>
            <a:off x="6140627" y="5959078"/>
            <a:ext cx="1999274" cy="342305"/>
          </a:xfrm>
          <a:prstGeom prst="rect">
            <a:avLst/>
          </a:prstGeom>
          <a:noFill/>
          <a:ln>
            <a:noFill/>
          </a:ln>
        </p:spPr>
        <p:txBody>
          <a:bodyPr spcFirstLastPara="1" wrap="square" lIns="85675" tIns="42825" rIns="85675" bIns="42825" rtlCol="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72"/>
        <p:cNvGrpSpPr/>
        <p:nvPr/>
      </p:nvGrpSpPr>
      <p:grpSpPr>
        <a:xfrm>
          <a:off x="0" y="0"/>
          <a:ext cx="0" cy="0"/>
          <a:chOff x="0" y="0"/>
          <a:chExt cx="0" cy="0"/>
        </a:xfrm>
      </p:grpSpPr>
      <p:sp>
        <p:nvSpPr>
          <p:cNvPr id="173" name="Google Shape;173;p28"/>
          <p:cNvSpPr txBox="1">
            <a:spLocks noGrp="1"/>
          </p:cNvSpPr>
          <p:nvPr>
            <p:ph type="ctrTitle"/>
          </p:nvPr>
        </p:nvSpPr>
        <p:spPr>
          <a:xfrm>
            <a:off x="1524000" y="1122363"/>
            <a:ext cx="9144000" cy="2387700"/>
          </a:xfrm>
          <a:prstGeom prst="rect">
            <a:avLst/>
          </a:prstGeom>
          <a:noFill/>
          <a:ln>
            <a:noFill/>
          </a:ln>
        </p:spPr>
        <p:txBody>
          <a:bodyPr spcFirstLastPara="1" wrap="square" lIns="91425" tIns="45700" rIns="91425" bIns="45700" rtlCol="0" anchor="b" anchorCtr="0">
            <a:normAutofit/>
          </a:bodyPr>
          <a:lstStyle>
            <a:lvl1pPr lvl="0" algn="ctr" rtl="0">
              <a:lnSpc>
                <a:spcPct val="90000"/>
              </a:lnSpc>
              <a:spcBef>
                <a:spcPts val="0"/>
              </a:spcBef>
              <a:spcAft>
                <a:spcPts val="0"/>
              </a:spcAft>
              <a:buClr>
                <a:schemeClr val="dk1"/>
              </a:buClr>
              <a:buSzPts val="6000"/>
              <a:buFont typeface="Calibri"/>
              <a:buNone/>
              <a:defRPr sz="6000"/>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pPr rtl="0"/>
            <a:endParaRPr/>
          </a:p>
        </p:txBody>
      </p:sp>
      <p:sp>
        <p:nvSpPr>
          <p:cNvPr id="174" name="Google Shape;174;p28"/>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rtlCol="0" anchor="t" anchorCtr="0">
            <a:normAutofit/>
          </a:bodyPr>
          <a:lstStyle>
            <a:lvl1pPr lvl="0" algn="ctr" rtl="0">
              <a:lnSpc>
                <a:spcPct val="90000"/>
              </a:lnSpc>
              <a:spcBef>
                <a:spcPts val="1000"/>
              </a:spcBef>
              <a:spcAft>
                <a:spcPts val="0"/>
              </a:spcAft>
              <a:buClr>
                <a:schemeClr val="dk1"/>
              </a:buClr>
              <a:buSzPts val="2400"/>
              <a:buNone/>
              <a:defRPr sz="2400"/>
            </a:lvl1pPr>
            <a:lvl2pPr lvl="1" algn="ctr" rtl="0">
              <a:lnSpc>
                <a:spcPct val="90000"/>
              </a:lnSpc>
              <a:spcBef>
                <a:spcPts val="500"/>
              </a:spcBef>
              <a:spcAft>
                <a:spcPts val="0"/>
              </a:spcAft>
              <a:buClr>
                <a:schemeClr val="dk1"/>
              </a:buClr>
              <a:buSzPts val="2000"/>
              <a:buNone/>
              <a:defRPr sz="2000"/>
            </a:lvl2pPr>
            <a:lvl3pPr lvl="2" algn="ctr" rtl="0">
              <a:lnSpc>
                <a:spcPct val="90000"/>
              </a:lnSpc>
              <a:spcBef>
                <a:spcPts val="500"/>
              </a:spcBef>
              <a:spcAft>
                <a:spcPts val="0"/>
              </a:spcAft>
              <a:buClr>
                <a:schemeClr val="dk1"/>
              </a:buClr>
              <a:buSzPts val="1800"/>
              <a:buNone/>
              <a:defRPr sz="1800"/>
            </a:lvl3pPr>
            <a:lvl4pPr lvl="3" algn="ctr" rtl="0">
              <a:lnSpc>
                <a:spcPct val="90000"/>
              </a:lnSpc>
              <a:spcBef>
                <a:spcPts val="500"/>
              </a:spcBef>
              <a:spcAft>
                <a:spcPts val="0"/>
              </a:spcAft>
              <a:buClr>
                <a:schemeClr val="dk1"/>
              </a:buClr>
              <a:buSzPts val="1600"/>
              <a:buNone/>
              <a:defRPr sz="1600"/>
            </a:lvl4pPr>
            <a:lvl5pPr lvl="4" algn="ctr" rtl="0">
              <a:lnSpc>
                <a:spcPct val="90000"/>
              </a:lnSpc>
              <a:spcBef>
                <a:spcPts val="500"/>
              </a:spcBef>
              <a:spcAft>
                <a:spcPts val="0"/>
              </a:spcAft>
              <a:buClr>
                <a:schemeClr val="dk1"/>
              </a:buClr>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pPr rtl="0"/>
            <a:endParaRPr/>
          </a:p>
        </p:txBody>
      </p:sp>
      <p:sp>
        <p:nvSpPr>
          <p:cNvPr id="175" name="Google Shape;175;p28"/>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rtlCol="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pPr rtl="0"/>
            <a:endParaRPr/>
          </a:p>
        </p:txBody>
      </p:sp>
      <p:sp>
        <p:nvSpPr>
          <p:cNvPr id="176" name="Google Shape;176;p28"/>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rtlCol="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pPr rtl="0"/>
            <a:endParaRPr/>
          </a:p>
        </p:txBody>
      </p:sp>
      <p:sp>
        <p:nvSpPr>
          <p:cNvPr id="177" name="Google Shape;177;p28"/>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rtlCol="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78"/>
        <p:cNvGrpSpPr/>
        <p:nvPr/>
      </p:nvGrpSpPr>
      <p:grpSpPr>
        <a:xfrm>
          <a:off x="0" y="0"/>
          <a:ext cx="0" cy="0"/>
          <a:chOff x="0" y="0"/>
          <a:chExt cx="0" cy="0"/>
        </a:xfrm>
      </p:grpSpPr>
      <p:sp>
        <p:nvSpPr>
          <p:cNvPr id="179" name="Google Shape;179;p29"/>
          <p:cNvSpPr txBox="1">
            <a:spLocks noGrp="1"/>
          </p:cNvSpPr>
          <p:nvPr>
            <p:ph type="title"/>
          </p:nvPr>
        </p:nvSpPr>
        <p:spPr>
          <a:xfrm>
            <a:off x="839788" y="365125"/>
            <a:ext cx="10515600" cy="1325700"/>
          </a:xfrm>
          <a:prstGeom prst="rect">
            <a:avLst/>
          </a:prstGeom>
          <a:noFill/>
          <a:ln>
            <a:noFill/>
          </a:ln>
        </p:spPr>
        <p:txBody>
          <a:bodyPr spcFirstLastPara="1" wrap="square" lIns="91425" tIns="45700" rIns="91425" bIns="45700" rtlCol="0" anchor="ctr" anchorCtr="0">
            <a:normAutofit/>
          </a:bodyPr>
          <a:lstStyle>
            <a:lvl1pPr lvl="0" algn="l" rtl="0">
              <a:lnSpc>
                <a:spcPct val="90000"/>
              </a:lnSpc>
              <a:spcBef>
                <a:spcPts val="0"/>
              </a:spcBef>
              <a:spcAft>
                <a:spcPts val="0"/>
              </a:spcAft>
              <a:buClr>
                <a:schemeClr val="dk1"/>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pPr rtl="0"/>
            <a:endParaRPr/>
          </a:p>
        </p:txBody>
      </p:sp>
      <p:sp>
        <p:nvSpPr>
          <p:cNvPr id="180" name="Google Shape;180;p29"/>
          <p:cNvSpPr txBox="1">
            <a:spLocks noGrp="1"/>
          </p:cNvSpPr>
          <p:nvPr>
            <p:ph type="body" idx="1"/>
          </p:nvPr>
        </p:nvSpPr>
        <p:spPr>
          <a:xfrm>
            <a:off x="839788" y="1681163"/>
            <a:ext cx="5157900" cy="823800"/>
          </a:xfrm>
          <a:prstGeom prst="rect">
            <a:avLst/>
          </a:prstGeom>
          <a:noFill/>
          <a:ln>
            <a:noFill/>
          </a:ln>
        </p:spPr>
        <p:txBody>
          <a:bodyPr spcFirstLastPara="1" wrap="square" lIns="91425" tIns="45700" rIns="91425" bIns="45700" rtlCol="0" anchor="b" anchorCtr="0">
            <a:normAutofit/>
          </a:bodyPr>
          <a:lstStyle>
            <a:lvl1pPr marL="457200" lvl="0" indent="-228600" algn="l" rtl="0">
              <a:lnSpc>
                <a:spcPct val="90000"/>
              </a:lnSpc>
              <a:spcBef>
                <a:spcPts val="1000"/>
              </a:spcBef>
              <a:spcAft>
                <a:spcPts val="0"/>
              </a:spcAft>
              <a:buClr>
                <a:schemeClr val="dk1"/>
              </a:buClr>
              <a:buSzPts val="2400"/>
              <a:buNone/>
              <a:defRPr sz="2400" b="1"/>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800"/>
              <a:buNone/>
              <a:defRPr sz="18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pPr rtl="0"/>
            <a:endParaRPr/>
          </a:p>
        </p:txBody>
      </p:sp>
      <p:sp>
        <p:nvSpPr>
          <p:cNvPr id="181" name="Google Shape;181;p29"/>
          <p:cNvSpPr txBox="1">
            <a:spLocks noGrp="1"/>
          </p:cNvSpPr>
          <p:nvPr>
            <p:ph type="body" idx="2"/>
          </p:nvPr>
        </p:nvSpPr>
        <p:spPr>
          <a:xfrm>
            <a:off x="839788" y="2505075"/>
            <a:ext cx="5157900" cy="3684600"/>
          </a:xfrm>
          <a:prstGeom prst="rect">
            <a:avLst/>
          </a:prstGeom>
          <a:noFill/>
          <a:ln>
            <a:noFill/>
          </a:ln>
        </p:spPr>
        <p:txBody>
          <a:bodyPr spcFirstLastPara="1" wrap="square" lIns="91425" tIns="45700" rIns="91425" bIns="45700" rtlCol="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pPr rtl="0"/>
            <a:endParaRPr/>
          </a:p>
        </p:txBody>
      </p:sp>
      <p:sp>
        <p:nvSpPr>
          <p:cNvPr id="182" name="Google Shape;182;p29"/>
          <p:cNvSpPr txBox="1">
            <a:spLocks noGrp="1"/>
          </p:cNvSpPr>
          <p:nvPr>
            <p:ph type="body" idx="3"/>
          </p:nvPr>
        </p:nvSpPr>
        <p:spPr>
          <a:xfrm>
            <a:off x="6172200" y="1681163"/>
            <a:ext cx="5183100" cy="823800"/>
          </a:xfrm>
          <a:prstGeom prst="rect">
            <a:avLst/>
          </a:prstGeom>
          <a:noFill/>
          <a:ln>
            <a:noFill/>
          </a:ln>
        </p:spPr>
        <p:txBody>
          <a:bodyPr spcFirstLastPara="1" wrap="square" lIns="91425" tIns="45700" rIns="91425" bIns="45700" rtlCol="0" anchor="b" anchorCtr="0">
            <a:normAutofit/>
          </a:bodyPr>
          <a:lstStyle>
            <a:lvl1pPr marL="457200" lvl="0" indent="-228600" algn="l" rtl="0">
              <a:lnSpc>
                <a:spcPct val="90000"/>
              </a:lnSpc>
              <a:spcBef>
                <a:spcPts val="1000"/>
              </a:spcBef>
              <a:spcAft>
                <a:spcPts val="0"/>
              </a:spcAft>
              <a:buClr>
                <a:schemeClr val="dk1"/>
              </a:buClr>
              <a:buSzPts val="2400"/>
              <a:buNone/>
              <a:defRPr sz="2400" b="1"/>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800"/>
              <a:buNone/>
              <a:defRPr sz="18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pPr rtl="0"/>
            <a:endParaRPr/>
          </a:p>
        </p:txBody>
      </p:sp>
      <p:sp>
        <p:nvSpPr>
          <p:cNvPr id="183" name="Google Shape;183;p29"/>
          <p:cNvSpPr txBox="1">
            <a:spLocks noGrp="1"/>
          </p:cNvSpPr>
          <p:nvPr>
            <p:ph type="body" idx="4"/>
          </p:nvPr>
        </p:nvSpPr>
        <p:spPr>
          <a:xfrm>
            <a:off x="6172200" y="2505075"/>
            <a:ext cx="5183100" cy="3684600"/>
          </a:xfrm>
          <a:prstGeom prst="rect">
            <a:avLst/>
          </a:prstGeom>
          <a:noFill/>
          <a:ln>
            <a:noFill/>
          </a:ln>
        </p:spPr>
        <p:txBody>
          <a:bodyPr spcFirstLastPara="1" wrap="square" lIns="91425" tIns="45700" rIns="91425" bIns="45700" rtlCol="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pPr rtl="0"/>
            <a:endParaRPr/>
          </a:p>
        </p:txBody>
      </p:sp>
      <p:sp>
        <p:nvSpPr>
          <p:cNvPr id="184" name="Google Shape;184;p29"/>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rtlCol="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pPr rtl="0"/>
            <a:endParaRPr/>
          </a:p>
        </p:txBody>
      </p:sp>
      <p:sp>
        <p:nvSpPr>
          <p:cNvPr id="185" name="Google Shape;185;p29"/>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rtlCol="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pPr rtl="0"/>
            <a:endParaRPr/>
          </a:p>
        </p:txBody>
      </p:sp>
      <p:sp>
        <p:nvSpPr>
          <p:cNvPr id="186" name="Google Shape;186;p29"/>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rtlCol="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87"/>
        <p:cNvGrpSpPr/>
        <p:nvPr/>
      </p:nvGrpSpPr>
      <p:grpSpPr>
        <a:xfrm>
          <a:off x="0" y="0"/>
          <a:ext cx="0" cy="0"/>
          <a:chOff x="0" y="0"/>
          <a:chExt cx="0" cy="0"/>
        </a:xfrm>
      </p:grpSpPr>
      <p:sp>
        <p:nvSpPr>
          <p:cNvPr id="188" name="Google Shape;188;p30"/>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rtlCol="0" anchor="ctr" anchorCtr="0">
            <a:normAutofit/>
          </a:bodyPr>
          <a:lstStyle>
            <a:lvl1pPr lvl="0" algn="l" rtl="0">
              <a:lnSpc>
                <a:spcPct val="90000"/>
              </a:lnSpc>
              <a:spcBef>
                <a:spcPts val="0"/>
              </a:spcBef>
              <a:spcAft>
                <a:spcPts val="0"/>
              </a:spcAft>
              <a:buClr>
                <a:schemeClr val="dk1"/>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pPr rtl="0"/>
            <a:endParaRPr/>
          </a:p>
        </p:txBody>
      </p:sp>
      <p:sp>
        <p:nvSpPr>
          <p:cNvPr id="189" name="Google Shape;189;p30"/>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rtlCol="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pPr rtl="0"/>
            <a:endParaRPr/>
          </a:p>
        </p:txBody>
      </p:sp>
      <p:sp>
        <p:nvSpPr>
          <p:cNvPr id="190" name="Google Shape;190;p30"/>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rtlCol="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pPr rtl="0"/>
            <a:endParaRPr/>
          </a:p>
        </p:txBody>
      </p:sp>
      <p:sp>
        <p:nvSpPr>
          <p:cNvPr id="191" name="Google Shape;191;p30"/>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rtlCol="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pPr rtl="0"/>
            <a:endParaRPr/>
          </a:p>
        </p:txBody>
      </p:sp>
      <p:sp>
        <p:nvSpPr>
          <p:cNvPr id="192" name="Google Shape;192;p3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rtlCol="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193"/>
        <p:cNvGrpSpPr/>
        <p:nvPr/>
      </p:nvGrpSpPr>
      <p:grpSpPr>
        <a:xfrm>
          <a:off x="0" y="0"/>
          <a:ext cx="0" cy="0"/>
          <a:chOff x="0" y="0"/>
          <a:chExt cx="0" cy="0"/>
        </a:xfrm>
      </p:grpSpPr>
      <p:sp>
        <p:nvSpPr>
          <p:cNvPr id="194" name="Google Shape;194;p31"/>
          <p:cNvSpPr txBox="1">
            <a:spLocks noGrp="1"/>
          </p:cNvSpPr>
          <p:nvPr>
            <p:ph type="title"/>
          </p:nvPr>
        </p:nvSpPr>
        <p:spPr>
          <a:xfrm>
            <a:off x="426720" y="685800"/>
            <a:ext cx="10972800" cy="301800"/>
          </a:xfrm>
          <a:prstGeom prst="rect">
            <a:avLst/>
          </a:prstGeom>
          <a:noFill/>
          <a:ln>
            <a:noFill/>
          </a:ln>
        </p:spPr>
        <p:txBody>
          <a:bodyPr spcFirstLastPara="1" wrap="square" lIns="91425" tIns="45700" rIns="91425" bIns="45700" rtlCol="0" anchor="ctr" anchorCtr="0">
            <a:noAutofit/>
          </a:bodyPr>
          <a:lstStyle>
            <a:lvl1pPr lvl="0" algn="l" rtl="0">
              <a:lnSpc>
                <a:spcPct val="90000"/>
              </a:lnSpc>
              <a:spcBef>
                <a:spcPts val="0"/>
              </a:spcBef>
              <a:spcAft>
                <a:spcPts val="0"/>
              </a:spcAft>
              <a:buClr>
                <a:schemeClr val="dk1"/>
              </a:buClr>
              <a:buSzPts val="1800"/>
              <a:buFont typeface="Calibri"/>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pPr rtl="0"/>
            <a:endParaRPr/>
          </a:p>
        </p:txBody>
      </p:sp>
      <p:sp>
        <p:nvSpPr>
          <p:cNvPr id="195" name="Google Shape;195;p31"/>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rtlCol="0"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r>
              <a:rPr lang="es-us"/>
              <a:t>  </a:t>
            </a:r>
            <a:endParaRPr sz="120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Content - Bullets">
  <p:cSld name="Title and Content - Bullets">
    <p:spTree>
      <p:nvGrpSpPr>
        <p:cNvPr id="1" name="Shape 196"/>
        <p:cNvGrpSpPr/>
        <p:nvPr/>
      </p:nvGrpSpPr>
      <p:grpSpPr>
        <a:xfrm>
          <a:off x="0" y="0"/>
          <a:ext cx="0" cy="0"/>
          <a:chOff x="0" y="0"/>
          <a:chExt cx="0" cy="0"/>
        </a:xfrm>
      </p:grpSpPr>
      <p:sp>
        <p:nvSpPr>
          <p:cNvPr id="197" name="Google Shape;197;p32"/>
          <p:cNvSpPr txBox="1">
            <a:spLocks noGrp="1"/>
          </p:cNvSpPr>
          <p:nvPr>
            <p:ph type="title"/>
          </p:nvPr>
        </p:nvSpPr>
        <p:spPr>
          <a:xfrm>
            <a:off x="426720" y="685800"/>
            <a:ext cx="10972800" cy="301800"/>
          </a:xfrm>
          <a:prstGeom prst="rect">
            <a:avLst/>
          </a:prstGeom>
          <a:noFill/>
          <a:ln>
            <a:noFill/>
          </a:ln>
        </p:spPr>
        <p:txBody>
          <a:bodyPr spcFirstLastPara="1" wrap="square" lIns="91425" tIns="45700" rIns="91425" bIns="45700" rtlCol="0" anchor="ctr" anchorCtr="0">
            <a:normAutofit/>
          </a:bodyPr>
          <a:lstStyle>
            <a:lvl1pPr lvl="0" algn="l" rtl="0">
              <a:lnSpc>
                <a:spcPct val="90000"/>
              </a:lnSpc>
              <a:spcBef>
                <a:spcPts val="0"/>
              </a:spcBef>
              <a:spcAft>
                <a:spcPts val="0"/>
              </a:spcAft>
              <a:buClr>
                <a:schemeClr val="dk1"/>
              </a:buClr>
              <a:buSzPts val="1800"/>
              <a:buFont typeface="Calibri"/>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pPr rtl="0"/>
            <a:endParaRPr/>
          </a:p>
        </p:txBody>
      </p:sp>
      <p:sp>
        <p:nvSpPr>
          <p:cNvPr id="198" name="Google Shape;198;p32"/>
          <p:cNvSpPr txBox="1">
            <a:spLocks noGrp="1"/>
          </p:cNvSpPr>
          <p:nvPr>
            <p:ph type="body" idx="1"/>
          </p:nvPr>
        </p:nvSpPr>
        <p:spPr>
          <a:xfrm>
            <a:off x="426720" y="1371601"/>
            <a:ext cx="10972800" cy="4152900"/>
          </a:xfrm>
          <a:prstGeom prst="rect">
            <a:avLst/>
          </a:prstGeom>
          <a:noFill/>
          <a:ln>
            <a:noFill/>
          </a:ln>
        </p:spPr>
        <p:txBody>
          <a:bodyPr spcFirstLastPara="1" wrap="square" lIns="91425" tIns="45700" rIns="91425" bIns="45700" rtlCol="0" anchor="t" anchorCtr="0">
            <a:normAutofit/>
          </a:bodyPr>
          <a:lstStyle>
            <a:lvl1pPr marL="457200" lvl="0" indent="-342900" algn="l" rtl="0">
              <a:lnSpc>
                <a:spcPct val="90000"/>
              </a:lnSpc>
              <a:spcBef>
                <a:spcPts val="751"/>
              </a:spcBef>
              <a:spcAft>
                <a:spcPts val="0"/>
              </a:spcAft>
              <a:buClr>
                <a:schemeClr val="dk1"/>
              </a:buClr>
              <a:buSzPts val="1800"/>
              <a:buChar char="•"/>
              <a:defRPr/>
            </a:lvl1pPr>
            <a:lvl2pPr marL="914400" lvl="1" indent="-342900" algn="l" rtl="0">
              <a:lnSpc>
                <a:spcPct val="90000"/>
              </a:lnSpc>
              <a:spcBef>
                <a:spcPts val="375"/>
              </a:spcBef>
              <a:spcAft>
                <a:spcPts val="0"/>
              </a:spcAft>
              <a:buClr>
                <a:schemeClr val="dk1"/>
              </a:buClr>
              <a:buSzPts val="1800"/>
              <a:buChar char="•"/>
              <a:defRPr/>
            </a:lvl2pPr>
            <a:lvl3pPr marL="1371600" lvl="2" indent="-342900" algn="l" rtl="0">
              <a:lnSpc>
                <a:spcPct val="90000"/>
              </a:lnSpc>
              <a:spcBef>
                <a:spcPts val="375"/>
              </a:spcBef>
              <a:spcAft>
                <a:spcPts val="0"/>
              </a:spcAft>
              <a:buClr>
                <a:schemeClr val="dk1"/>
              </a:buClr>
              <a:buSzPts val="1800"/>
              <a:buChar char="•"/>
              <a:defRPr/>
            </a:lvl3pPr>
            <a:lvl4pPr marL="1828800" lvl="3" indent="-342900" algn="l" rtl="0">
              <a:lnSpc>
                <a:spcPct val="90000"/>
              </a:lnSpc>
              <a:spcBef>
                <a:spcPts val="375"/>
              </a:spcBef>
              <a:spcAft>
                <a:spcPts val="0"/>
              </a:spcAft>
              <a:buClr>
                <a:schemeClr val="dk1"/>
              </a:buClr>
              <a:buSzPts val="1800"/>
              <a:buChar char="•"/>
              <a:defRPr/>
            </a:lvl4pPr>
            <a:lvl5pPr marL="2286000" lvl="4" indent="-342900" algn="l" rtl="0">
              <a:lnSpc>
                <a:spcPct val="90000"/>
              </a:lnSpc>
              <a:spcBef>
                <a:spcPts val="375"/>
              </a:spcBef>
              <a:spcAft>
                <a:spcPts val="0"/>
              </a:spcAft>
              <a:buClr>
                <a:schemeClr val="dk1"/>
              </a:buClr>
              <a:buSzPts val="1800"/>
              <a:buChar char="•"/>
              <a:defRPr/>
            </a:lvl5pPr>
            <a:lvl6pPr marL="2743200" lvl="5" indent="-342900" algn="l" rtl="0">
              <a:lnSpc>
                <a:spcPct val="90000"/>
              </a:lnSpc>
              <a:spcBef>
                <a:spcPts val="375"/>
              </a:spcBef>
              <a:spcAft>
                <a:spcPts val="0"/>
              </a:spcAft>
              <a:buClr>
                <a:schemeClr val="dk1"/>
              </a:buClr>
              <a:buSzPts val="1800"/>
              <a:buChar char="•"/>
              <a:defRPr/>
            </a:lvl6pPr>
            <a:lvl7pPr marL="3200400" lvl="6" indent="-342900" algn="l" rtl="0">
              <a:lnSpc>
                <a:spcPct val="90000"/>
              </a:lnSpc>
              <a:spcBef>
                <a:spcPts val="375"/>
              </a:spcBef>
              <a:spcAft>
                <a:spcPts val="0"/>
              </a:spcAft>
              <a:buClr>
                <a:schemeClr val="dk1"/>
              </a:buClr>
              <a:buSzPts val="1800"/>
              <a:buChar char="•"/>
              <a:defRPr/>
            </a:lvl7pPr>
            <a:lvl8pPr marL="3657600" lvl="7" indent="-342900" algn="l" rtl="0">
              <a:lnSpc>
                <a:spcPct val="90000"/>
              </a:lnSpc>
              <a:spcBef>
                <a:spcPts val="375"/>
              </a:spcBef>
              <a:spcAft>
                <a:spcPts val="0"/>
              </a:spcAft>
              <a:buClr>
                <a:schemeClr val="dk1"/>
              </a:buClr>
              <a:buSzPts val="1800"/>
              <a:buChar char="•"/>
              <a:defRPr/>
            </a:lvl8pPr>
            <a:lvl9pPr marL="4114800" lvl="8" indent="-342900" algn="l" rtl="0">
              <a:lnSpc>
                <a:spcPct val="90000"/>
              </a:lnSpc>
              <a:spcBef>
                <a:spcPts val="375"/>
              </a:spcBef>
              <a:spcAft>
                <a:spcPts val="0"/>
              </a:spcAft>
              <a:buClr>
                <a:schemeClr val="dk1"/>
              </a:buClr>
              <a:buSzPts val="1800"/>
              <a:buChar char="•"/>
              <a:defRPr/>
            </a:lvl9pPr>
          </a:lstStyle>
          <a:p>
            <a:pPr rtl="0"/>
            <a:endParaRPr/>
          </a:p>
        </p:txBody>
      </p:sp>
      <p:sp>
        <p:nvSpPr>
          <p:cNvPr id="199" name="Google Shape;199;p32"/>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rtlCol="0" anchor="ctr" anchorCtr="0">
            <a:noAutofit/>
          </a:bodyPr>
          <a:lstStyle>
            <a:lvl1pPr marL="0" marR="0" lvl="0"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r>
              <a:rPr lang="es-us"/>
              <a:t>  </a:t>
            </a:r>
            <a:endParaRPr sz="120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0"/>
        <p:cNvGrpSpPr/>
        <p:nvPr/>
      </p:nvGrpSpPr>
      <p:grpSpPr>
        <a:xfrm>
          <a:off x="0" y="0"/>
          <a:ext cx="0" cy="0"/>
          <a:chOff x="0" y="0"/>
          <a:chExt cx="0" cy="0"/>
        </a:xfrm>
      </p:grpSpPr>
      <p:sp>
        <p:nvSpPr>
          <p:cNvPr id="31" name="Google Shape;31;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rtlCol="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rtl="0"/>
            <a:endParaRPr/>
          </a:p>
        </p:txBody>
      </p:sp>
      <p:sp>
        <p:nvSpPr>
          <p:cNvPr id="32" name="Google Shape;32;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rtlCol="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rtl="0"/>
            <a:endParaRPr/>
          </a:p>
        </p:txBody>
      </p:sp>
      <p:sp>
        <p:nvSpPr>
          <p:cNvPr id="33" name="Google Shape;33;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rtlCol="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rtl="0"/>
            <a:endParaRPr/>
          </a:p>
        </p:txBody>
      </p:sp>
      <p:sp>
        <p:nvSpPr>
          <p:cNvPr id="34" name="Google Shape;34;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rtlCol="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rtl="0"/>
            <a:endParaRPr/>
          </a:p>
        </p:txBody>
      </p:sp>
      <p:sp>
        <p:nvSpPr>
          <p:cNvPr id="35" name="Google Shape;35;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rtlCol="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00"/>
        <p:cNvGrpSpPr/>
        <p:nvPr/>
      </p:nvGrpSpPr>
      <p:grpSpPr>
        <a:xfrm>
          <a:off x="0" y="0"/>
          <a:ext cx="0" cy="0"/>
          <a:chOff x="0" y="0"/>
          <a:chExt cx="0" cy="0"/>
        </a:xfrm>
      </p:grpSpPr>
      <p:sp>
        <p:nvSpPr>
          <p:cNvPr id="201" name="Google Shape;201;p33"/>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rtlCol="0" anchor="ctr" anchorCtr="0">
            <a:normAutofit/>
          </a:bodyPr>
          <a:lstStyle>
            <a:lvl1pPr lvl="0" algn="l" rtl="0">
              <a:lnSpc>
                <a:spcPct val="90000"/>
              </a:lnSpc>
              <a:spcBef>
                <a:spcPts val="0"/>
              </a:spcBef>
              <a:spcAft>
                <a:spcPts val="0"/>
              </a:spcAft>
              <a:buClr>
                <a:schemeClr val="dk1"/>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pPr rtl="0"/>
            <a:endParaRPr/>
          </a:p>
        </p:txBody>
      </p:sp>
      <p:sp>
        <p:nvSpPr>
          <p:cNvPr id="202" name="Google Shape;202;p33"/>
          <p:cNvSpPr txBox="1">
            <a:spLocks noGrp="1"/>
          </p:cNvSpPr>
          <p:nvPr>
            <p:ph type="body" idx="1"/>
          </p:nvPr>
        </p:nvSpPr>
        <p:spPr>
          <a:xfrm>
            <a:off x="838200" y="1825625"/>
            <a:ext cx="5181600" cy="4351200"/>
          </a:xfrm>
          <a:prstGeom prst="rect">
            <a:avLst/>
          </a:prstGeom>
          <a:noFill/>
          <a:ln>
            <a:noFill/>
          </a:ln>
        </p:spPr>
        <p:txBody>
          <a:bodyPr spcFirstLastPara="1" wrap="square" lIns="91425" tIns="45700" rIns="91425" bIns="45700" rtlCol="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pPr rtl="0"/>
            <a:endParaRPr/>
          </a:p>
        </p:txBody>
      </p:sp>
      <p:sp>
        <p:nvSpPr>
          <p:cNvPr id="203" name="Google Shape;203;p33"/>
          <p:cNvSpPr txBox="1">
            <a:spLocks noGrp="1"/>
          </p:cNvSpPr>
          <p:nvPr>
            <p:ph type="body" idx="2"/>
          </p:nvPr>
        </p:nvSpPr>
        <p:spPr>
          <a:xfrm>
            <a:off x="6172200" y="1825625"/>
            <a:ext cx="5181600" cy="4351200"/>
          </a:xfrm>
          <a:prstGeom prst="rect">
            <a:avLst/>
          </a:prstGeom>
          <a:noFill/>
          <a:ln>
            <a:noFill/>
          </a:ln>
        </p:spPr>
        <p:txBody>
          <a:bodyPr spcFirstLastPara="1" wrap="square" lIns="91425" tIns="45700" rIns="91425" bIns="45700" rtlCol="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pPr rtl="0"/>
            <a:endParaRPr/>
          </a:p>
        </p:txBody>
      </p:sp>
      <p:sp>
        <p:nvSpPr>
          <p:cNvPr id="204" name="Google Shape;204;p33"/>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rtlCol="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pPr rtl="0"/>
            <a:endParaRPr/>
          </a:p>
        </p:txBody>
      </p:sp>
      <p:sp>
        <p:nvSpPr>
          <p:cNvPr id="205" name="Google Shape;205;p33"/>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rtlCol="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pPr rtl="0"/>
            <a:endParaRPr/>
          </a:p>
        </p:txBody>
      </p:sp>
      <p:sp>
        <p:nvSpPr>
          <p:cNvPr id="206" name="Google Shape;206;p3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rtlCol="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07"/>
        <p:cNvGrpSpPr/>
        <p:nvPr/>
      </p:nvGrpSpPr>
      <p:grpSpPr>
        <a:xfrm>
          <a:off x="0" y="0"/>
          <a:ext cx="0" cy="0"/>
          <a:chOff x="0" y="0"/>
          <a:chExt cx="0" cy="0"/>
        </a:xfrm>
      </p:grpSpPr>
      <p:sp>
        <p:nvSpPr>
          <p:cNvPr id="208" name="Google Shape;208;p34"/>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rtlCol="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pPr rtl="0"/>
            <a:endParaRPr/>
          </a:p>
        </p:txBody>
      </p:sp>
      <p:sp>
        <p:nvSpPr>
          <p:cNvPr id="209" name="Google Shape;209;p34"/>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rtlCol="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pPr rtl="0"/>
            <a:endParaRPr/>
          </a:p>
        </p:txBody>
      </p:sp>
      <p:sp>
        <p:nvSpPr>
          <p:cNvPr id="210" name="Google Shape;210;p34"/>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rtlCol="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11"/>
        <p:cNvGrpSpPr/>
        <p:nvPr/>
      </p:nvGrpSpPr>
      <p:grpSpPr>
        <a:xfrm>
          <a:off x="0" y="0"/>
          <a:ext cx="0" cy="0"/>
          <a:chOff x="0" y="0"/>
          <a:chExt cx="0" cy="0"/>
        </a:xfrm>
      </p:grpSpPr>
      <p:sp>
        <p:nvSpPr>
          <p:cNvPr id="212" name="Google Shape;212;p35"/>
          <p:cNvSpPr txBox="1">
            <a:spLocks noGrp="1"/>
          </p:cNvSpPr>
          <p:nvPr>
            <p:ph type="title"/>
          </p:nvPr>
        </p:nvSpPr>
        <p:spPr>
          <a:xfrm>
            <a:off x="831850" y="1709738"/>
            <a:ext cx="10515600" cy="2852700"/>
          </a:xfrm>
          <a:prstGeom prst="rect">
            <a:avLst/>
          </a:prstGeom>
          <a:noFill/>
          <a:ln>
            <a:noFill/>
          </a:ln>
        </p:spPr>
        <p:txBody>
          <a:bodyPr spcFirstLastPara="1" wrap="square" lIns="91425" tIns="45700" rIns="91425" bIns="45700" rtlCol="0" anchor="b" anchorCtr="0">
            <a:normAutofit/>
          </a:bodyPr>
          <a:lstStyle>
            <a:lvl1pPr lvl="0" algn="l" rtl="0">
              <a:lnSpc>
                <a:spcPct val="90000"/>
              </a:lnSpc>
              <a:spcBef>
                <a:spcPts val="0"/>
              </a:spcBef>
              <a:spcAft>
                <a:spcPts val="0"/>
              </a:spcAft>
              <a:buClr>
                <a:schemeClr val="dk1"/>
              </a:buClr>
              <a:buSzPts val="6000"/>
              <a:buFont typeface="Calibri"/>
              <a:buNone/>
              <a:defRPr sz="6000"/>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pPr rtl="0"/>
            <a:endParaRPr/>
          </a:p>
        </p:txBody>
      </p:sp>
      <p:sp>
        <p:nvSpPr>
          <p:cNvPr id="213" name="Google Shape;213;p35"/>
          <p:cNvSpPr txBox="1">
            <a:spLocks noGrp="1"/>
          </p:cNvSpPr>
          <p:nvPr>
            <p:ph type="body" idx="1"/>
          </p:nvPr>
        </p:nvSpPr>
        <p:spPr>
          <a:xfrm>
            <a:off x="831850" y="4589463"/>
            <a:ext cx="10515600" cy="1500300"/>
          </a:xfrm>
          <a:prstGeom prst="rect">
            <a:avLst/>
          </a:prstGeom>
          <a:noFill/>
          <a:ln>
            <a:noFill/>
          </a:ln>
        </p:spPr>
        <p:txBody>
          <a:bodyPr spcFirstLastPara="1" wrap="square" lIns="91425" tIns="45700" rIns="91425" bIns="45700" rtlCol="0" anchor="t" anchorCtr="0">
            <a:normAutofit/>
          </a:bodyPr>
          <a:lstStyle>
            <a:lvl1pPr marL="457200" lvl="0" indent="-228600" algn="l" rtl="0">
              <a:lnSpc>
                <a:spcPct val="90000"/>
              </a:lnSpc>
              <a:spcBef>
                <a:spcPts val="1000"/>
              </a:spcBef>
              <a:spcAft>
                <a:spcPts val="0"/>
              </a:spcAft>
              <a:buClr>
                <a:srgbClr val="888888"/>
              </a:buClr>
              <a:buSzPts val="2400"/>
              <a:buNone/>
              <a:defRPr sz="2400">
                <a:solidFill>
                  <a:srgbClr val="888888"/>
                </a:solidFill>
              </a:defRPr>
            </a:lvl1pPr>
            <a:lvl2pPr marL="914400" lvl="1" indent="-228600" algn="l" rtl="0">
              <a:lnSpc>
                <a:spcPct val="90000"/>
              </a:lnSpc>
              <a:spcBef>
                <a:spcPts val="500"/>
              </a:spcBef>
              <a:spcAft>
                <a:spcPts val="0"/>
              </a:spcAft>
              <a:buClr>
                <a:srgbClr val="888888"/>
              </a:buClr>
              <a:buSzPts val="2000"/>
              <a:buNone/>
              <a:defRPr sz="2000">
                <a:solidFill>
                  <a:srgbClr val="888888"/>
                </a:solidFill>
              </a:defRPr>
            </a:lvl2pPr>
            <a:lvl3pPr marL="1371600" lvl="2" indent="-228600" algn="l" rtl="0">
              <a:lnSpc>
                <a:spcPct val="90000"/>
              </a:lnSpc>
              <a:spcBef>
                <a:spcPts val="500"/>
              </a:spcBef>
              <a:spcAft>
                <a:spcPts val="0"/>
              </a:spcAft>
              <a:buClr>
                <a:srgbClr val="888888"/>
              </a:buClr>
              <a:buSzPts val="1800"/>
              <a:buNone/>
              <a:defRPr sz="1800">
                <a:solidFill>
                  <a:srgbClr val="888888"/>
                </a:solidFill>
              </a:defRPr>
            </a:lvl3pPr>
            <a:lvl4pPr marL="1828800" lvl="3" indent="-228600" algn="l" rtl="0">
              <a:lnSpc>
                <a:spcPct val="90000"/>
              </a:lnSpc>
              <a:spcBef>
                <a:spcPts val="500"/>
              </a:spcBef>
              <a:spcAft>
                <a:spcPts val="0"/>
              </a:spcAft>
              <a:buClr>
                <a:srgbClr val="888888"/>
              </a:buClr>
              <a:buSzPts val="1600"/>
              <a:buNone/>
              <a:defRPr sz="1600">
                <a:solidFill>
                  <a:srgbClr val="888888"/>
                </a:solidFill>
              </a:defRPr>
            </a:lvl4pPr>
            <a:lvl5pPr marL="2286000" lvl="4" indent="-228600" algn="l" rtl="0">
              <a:lnSpc>
                <a:spcPct val="90000"/>
              </a:lnSpc>
              <a:spcBef>
                <a:spcPts val="500"/>
              </a:spcBef>
              <a:spcAft>
                <a:spcPts val="0"/>
              </a:spcAft>
              <a:buClr>
                <a:srgbClr val="888888"/>
              </a:buClr>
              <a:buSzPts val="1600"/>
              <a:buNone/>
              <a:defRPr sz="1600">
                <a:solidFill>
                  <a:srgbClr val="888888"/>
                </a:solidFill>
              </a:defRPr>
            </a:lvl5pPr>
            <a:lvl6pPr marL="2743200" lvl="5" indent="-228600" algn="l" rtl="0">
              <a:lnSpc>
                <a:spcPct val="90000"/>
              </a:lnSpc>
              <a:spcBef>
                <a:spcPts val="500"/>
              </a:spcBef>
              <a:spcAft>
                <a:spcPts val="0"/>
              </a:spcAft>
              <a:buClr>
                <a:srgbClr val="888888"/>
              </a:buClr>
              <a:buSzPts val="1600"/>
              <a:buNone/>
              <a:defRPr sz="1600">
                <a:solidFill>
                  <a:srgbClr val="888888"/>
                </a:solidFill>
              </a:defRPr>
            </a:lvl6pPr>
            <a:lvl7pPr marL="3200400" lvl="6" indent="-228600" algn="l" rtl="0">
              <a:lnSpc>
                <a:spcPct val="90000"/>
              </a:lnSpc>
              <a:spcBef>
                <a:spcPts val="500"/>
              </a:spcBef>
              <a:spcAft>
                <a:spcPts val="0"/>
              </a:spcAft>
              <a:buClr>
                <a:srgbClr val="888888"/>
              </a:buClr>
              <a:buSzPts val="1600"/>
              <a:buNone/>
              <a:defRPr sz="1600">
                <a:solidFill>
                  <a:srgbClr val="888888"/>
                </a:solidFill>
              </a:defRPr>
            </a:lvl7pPr>
            <a:lvl8pPr marL="3657600" lvl="7" indent="-228600" algn="l" rtl="0">
              <a:lnSpc>
                <a:spcPct val="90000"/>
              </a:lnSpc>
              <a:spcBef>
                <a:spcPts val="500"/>
              </a:spcBef>
              <a:spcAft>
                <a:spcPts val="0"/>
              </a:spcAft>
              <a:buClr>
                <a:srgbClr val="888888"/>
              </a:buClr>
              <a:buSzPts val="1600"/>
              <a:buNone/>
              <a:defRPr sz="1600">
                <a:solidFill>
                  <a:srgbClr val="888888"/>
                </a:solidFill>
              </a:defRPr>
            </a:lvl8pPr>
            <a:lvl9pPr marL="4114800" lvl="8" indent="-228600" algn="l" rtl="0">
              <a:lnSpc>
                <a:spcPct val="90000"/>
              </a:lnSpc>
              <a:spcBef>
                <a:spcPts val="500"/>
              </a:spcBef>
              <a:spcAft>
                <a:spcPts val="0"/>
              </a:spcAft>
              <a:buClr>
                <a:srgbClr val="888888"/>
              </a:buClr>
              <a:buSzPts val="1600"/>
              <a:buNone/>
              <a:defRPr sz="1600">
                <a:solidFill>
                  <a:srgbClr val="888888"/>
                </a:solidFill>
              </a:defRPr>
            </a:lvl9pPr>
          </a:lstStyle>
          <a:p>
            <a:pPr rtl="0"/>
            <a:endParaRPr/>
          </a:p>
        </p:txBody>
      </p:sp>
      <p:sp>
        <p:nvSpPr>
          <p:cNvPr id="214" name="Google Shape;214;p35"/>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rtlCol="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pPr rtl="0"/>
            <a:endParaRPr/>
          </a:p>
        </p:txBody>
      </p:sp>
      <p:sp>
        <p:nvSpPr>
          <p:cNvPr id="215" name="Google Shape;215;p35"/>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rtlCol="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pPr rtl="0"/>
            <a:endParaRPr/>
          </a:p>
        </p:txBody>
      </p:sp>
      <p:sp>
        <p:nvSpPr>
          <p:cNvPr id="216" name="Google Shape;216;p35"/>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rtlCol="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17"/>
        <p:cNvGrpSpPr/>
        <p:nvPr/>
      </p:nvGrpSpPr>
      <p:grpSpPr>
        <a:xfrm>
          <a:off x="0" y="0"/>
          <a:ext cx="0" cy="0"/>
          <a:chOff x="0" y="0"/>
          <a:chExt cx="0" cy="0"/>
        </a:xfrm>
      </p:grpSpPr>
      <p:sp>
        <p:nvSpPr>
          <p:cNvPr id="218" name="Google Shape;218;p36"/>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rtlCol="0" anchor="ctr" anchorCtr="0">
            <a:normAutofit/>
          </a:bodyPr>
          <a:lstStyle>
            <a:lvl1pPr lvl="0" algn="l" rtl="0">
              <a:lnSpc>
                <a:spcPct val="90000"/>
              </a:lnSpc>
              <a:spcBef>
                <a:spcPts val="0"/>
              </a:spcBef>
              <a:spcAft>
                <a:spcPts val="0"/>
              </a:spcAft>
              <a:buClr>
                <a:schemeClr val="dk1"/>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pPr rtl="0"/>
            <a:endParaRPr/>
          </a:p>
        </p:txBody>
      </p:sp>
      <p:sp>
        <p:nvSpPr>
          <p:cNvPr id="219" name="Google Shape;219;p36"/>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rtlCol="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pPr rtl="0"/>
            <a:endParaRPr/>
          </a:p>
        </p:txBody>
      </p:sp>
      <p:sp>
        <p:nvSpPr>
          <p:cNvPr id="220" name="Google Shape;220;p36"/>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rtlCol="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pPr rtl="0"/>
            <a:endParaRPr/>
          </a:p>
        </p:txBody>
      </p:sp>
      <p:sp>
        <p:nvSpPr>
          <p:cNvPr id="221" name="Google Shape;221;p36"/>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rtlCol="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22"/>
        <p:cNvGrpSpPr/>
        <p:nvPr/>
      </p:nvGrpSpPr>
      <p:grpSpPr>
        <a:xfrm>
          <a:off x="0" y="0"/>
          <a:ext cx="0" cy="0"/>
          <a:chOff x="0" y="0"/>
          <a:chExt cx="0" cy="0"/>
        </a:xfrm>
      </p:grpSpPr>
      <p:sp>
        <p:nvSpPr>
          <p:cNvPr id="223" name="Google Shape;223;p37"/>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rtlCol="0" anchor="b" anchorCtr="0">
            <a:normAutofit/>
          </a:bodyPr>
          <a:lstStyle>
            <a:lvl1pPr lvl="0" algn="l" rtl="0">
              <a:lnSpc>
                <a:spcPct val="90000"/>
              </a:lnSpc>
              <a:spcBef>
                <a:spcPts val="0"/>
              </a:spcBef>
              <a:spcAft>
                <a:spcPts val="0"/>
              </a:spcAft>
              <a:buClr>
                <a:schemeClr val="dk1"/>
              </a:buClr>
              <a:buSzPts val="3200"/>
              <a:buFont typeface="Calibri"/>
              <a:buNone/>
              <a:defRPr sz="3200"/>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pPr rtl="0"/>
            <a:endParaRPr/>
          </a:p>
        </p:txBody>
      </p:sp>
      <p:sp>
        <p:nvSpPr>
          <p:cNvPr id="224" name="Google Shape;224;p37"/>
          <p:cNvSpPr txBox="1">
            <a:spLocks noGrp="1"/>
          </p:cNvSpPr>
          <p:nvPr>
            <p:ph type="body" idx="1"/>
          </p:nvPr>
        </p:nvSpPr>
        <p:spPr>
          <a:xfrm>
            <a:off x="5183188" y="987425"/>
            <a:ext cx="6172200" cy="4873500"/>
          </a:xfrm>
          <a:prstGeom prst="rect">
            <a:avLst/>
          </a:prstGeom>
          <a:noFill/>
          <a:ln>
            <a:noFill/>
          </a:ln>
        </p:spPr>
        <p:txBody>
          <a:bodyPr spcFirstLastPara="1" wrap="square" lIns="91425" tIns="45700" rIns="91425" bIns="45700" rtlCol="0" anchor="t" anchorCtr="0">
            <a:normAutofit/>
          </a:bodyPr>
          <a:lstStyle>
            <a:lvl1pPr marL="457200" lvl="0" indent="-431800" algn="l" rtl="0">
              <a:lnSpc>
                <a:spcPct val="90000"/>
              </a:lnSpc>
              <a:spcBef>
                <a:spcPts val="1000"/>
              </a:spcBef>
              <a:spcAft>
                <a:spcPts val="0"/>
              </a:spcAft>
              <a:buClr>
                <a:schemeClr val="dk1"/>
              </a:buClr>
              <a:buSzPts val="3200"/>
              <a:buChar char="•"/>
              <a:defRPr sz="3200"/>
            </a:lvl1pPr>
            <a:lvl2pPr marL="914400" lvl="1" indent="-406400" algn="l" rtl="0">
              <a:lnSpc>
                <a:spcPct val="90000"/>
              </a:lnSpc>
              <a:spcBef>
                <a:spcPts val="500"/>
              </a:spcBef>
              <a:spcAft>
                <a:spcPts val="0"/>
              </a:spcAft>
              <a:buClr>
                <a:schemeClr val="dk1"/>
              </a:buClr>
              <a:buSzPts val="2800"/>
              <a:buChar char="•"/>
              <a:defRPr sz="2800"/>
            </a:lvl2pPr>
            <a:lvl3pPr marL="1371600" lvl="2" indent="-381000" algn="l" rtl="0">
              <a:lnSpc>
                <a:spcPct val="90000"/>
              </a:lnSpc>
              <a:spcBef>
                <a:spcPts val="500"/>
              </a:spcBef>
              <a:spcAft>
                <a:spcPts val="0"/>
              </a:spcAft>
              <a:buClr>
                <a:schemeClr val="dk1"/>
              </a:buClr>
              <a:buSzPts val="2400"/>
              <a:buChar char="•"/>
              <a:defRPr sz="2400"/>
            </a:lvl3pPr>
            <a:lvl4pPr marL="1828800" lvl="3" indent="-355600" algn="l" rtl="0">
              <a:lnSpc>
                <a:spcPct val="90000"/>
              </a:lnSpc>
              <a:spcBef>
                <a:spcPts val="500"/>
              </a:spcBef>
              <a:spcAft>
                <a:spcPts val="0"/>
              </a:spcAft>
              <a:buClr>
                <a:schemeClr val="dk1"/>
              </a:buClr>
              <a:buSzPts val="2000"/>
              <a:buChar char="•"/>
              <a:defRPr sz="2000"/>
            </a:lvl4pPr>
            <a:lvl5pPr marL="2286000" lvl="4" indent="-355600" algn="l" rtl="0">
              <a:lnSpc>
                <a:spcPct val="90000"/>
              </a:lnSpc>
              <a:spcBef>
                <a:spcPts val="500"/>
              </a:spcBef>
              <a:spcAft>
                <a:spcPts val="0"/>
              </a:spcAft>
              <a:buClr>
                <a:schemeClr val="dk1"/>
              </a:buClr>
              <a:buSzPts val="2000"/>
              <a:buChar char="•"/>
              <a:defRPr sz="2000"/>
            </a:lvl5pPr>
            <a:lvl6pPr marL="2743200" lvl="5" indent="-355600" algn="l" rtl="0">
              <a:lnSpc>
                <a:spcPct val="90000"/>
              </a:lnSpc>
              <a:spcBef>
                <a:spcPts val="500"/>
              </a:spcBef>
              <a:spcAft>
                <a:spcPts val="0"/>
              </a:spcAft>
              <a:buClr>
                <a:schemeClr val="dk1"/>
              </a:buClr>
              <a:buSzPts val="2000"/>
              <a:buChar char="•"/>
              <a:defRPr sz="2000"/>
            </a:lvl6pPr>
            <a:lvl7pPr marL="3200400" lvl="6" indent="-355600" algn="l" rtl="0">
              <a:lnSpc>
                <a:spcPct val="90000"/>
              </a:lnSpc>
              <a:spcBef>
                <a:spcPts val="500"/>
              </a:spcBef>
              <a:spcAft>
                <a:spcPts val="0"/>
              </a:spcAft>
              <a:buClr>
                <a:schemeClr val="dk1"/>
              </a:buClr>
              <a:buSzPts val="2000"/>
              <a:buChar char="•"/>
              <a:defRPr sz="2000"/>
            </a:lvl7pPr>
            <a:lvl8pPr marL="3657600" lvl="7" indent="-355600" algn="l" rtl="0">
              <a:lnSpc>
                <a:spcPct val="90000"/>
              </a:lnSpc>
              <a:spcBef>
                <a:spcPts val="500"/>
              </a:spcBef>
              <a:spcAft>
                <a:spcPts val="0"/>
              </a:spcAft>
              <a:buClr>
                <a:schemeClr val="dk1"/>
              </a:buClr>
              <a:buSzPts val="2000"/>
              <a:buChar char="•"/>
              <a:defRPr sz="2000"/>
            </a:lvl8pPr>
            <a:lvl9pPr marL="4114800" lvl="8" indent="-355600" algn="l" rtl="0">
              <a:lnSpc>
                <a:spcPct val="90000"/>
              </a:lnSpc>
              <a:spcBef>
                <a:spcPts val="500"/>
              </a:spcBef>
              <a:spcAft>
                <a:spcPts val="0"/>
              </a:spcAft>
              <a:buClr>
                <a:schemeClr val="dk1"/>
              </a:buClr>
              <a:buSzPts val="2000"/>
              <a:buChar char="•"/>
              <a:defRPr sz="2000"/>
            </a:lvl9pPr>
          </a:lstStyle>
          <a:p>
            <a:pPr rtl="0"/>
            <a:endParaRPr/>
          </a:p>
        </p:txBody>
      </p:sp>
      <p:sp>
        <p:nvSpPr>
          <p:cNvPr id="225" name="Google Shape;225;p37"/>
          <p:cNvSpPr txBox="1">
            <a:spLocks noGrp="1"/>
          </p:cNvSpPr>
          <p:nvPr>
            <p:ph type="body" idx="2"/>
          </p:nvPr>
        </p:nvSpPr>
        <p:spPr>
          <a:xfrm>
            <a:off x="839788" y="2057400"/>
            <a:ext cx="3932100" cy="3811500"/>
          </a:xfrm>
          <a:prstGeom prst="rect">
            <a:avLst/>
          </a:prstGeom>
          <a:noFill/>
          <a:ln>
            <a:noFill/>
          </a:ln>
        </p:spPr>
        <p:txBody>
          <a:bodyPr spcFirstLastPara="1" wrap="square" lIns="91425" tIns="45700" rIns="91425" bIns="45700" rtlCol="0" anchor="t" anchorCtr="0">
            <a:normAutofit/>
          </a:bodyPr>
          <a:lstStyle>
            <a:lvl1pPr marL="457200" lvl="0" indent="-228600" algn="l" rtl="0">
              <a:lnSpc>
                <a:spcPct val="90000"/>
              </a:lnSpc>
              <a:spcBef>
                <a:spcPts val="1000"/>
              </a:spcBef>
              <a:spcAft>
                <a:spcPts val="0"/>
              </a:spcAft>
              <a:buClr>
                <a:schemeClr val="dk1"/>
              </a:buClr>
              <a:buSzPts val="1600"/>
              <a:buNone/>
              <a:defRPr sz="1600"/>
            </a:lvl1pPr>
            <a:lvl2pPr marL="914400" lvl="1" indent="-228600" algn="l" rtl="0">
              <a:lnSpc>
                <a:spcPct val="90000"/>
              </a:lnSpc>
              <a:spcBef>
                <a:spcPts val="500"/>
              </a:spcBef>
              <a:spcAft>
                <a:spcPts val="0"/>
              </a:spcAft>
              <a:buClr>
                <a:schemeClr val="dk1"/>
              </a:buClr>
              <a:buSzPts val="1400"/>
              <a:buNone/>
              <a:defRPr sz="1400"/>
            </a:lvl2pPr>
            <a:lvl3pPr marL="1371600" lvl="2" indent="-228600" algn="l" rtl="0">
              <a:lnSpc>
                <a:spcPct val="90000"/>
              </a:lnSpc>
              <a:spcBef>
                <a:spcPts val="500"/>
              </a:spcBef>
              <a:spcAft>
                <a:spcPts val="0"/>
              </a:spcAft>
              <a:buClr>
                <a:schemeClr val="dk1"/>
              </a:buClr>
              <a:buSzPts val="1200"/>
              <a:buNone/>
              <a:defRPr sz="1200"/>
            </a:lvl3pPr>
            <a:lvl4pPr marL="1828800" lvl="3" indent="-228600" algn="l" rtl="0">
              <a:lnSpc>
                <a:spcPct val="90000"/>
              </a:lnSpc>
              <a:spcBef>
                <a:spcPts val="500"/>
              </a:spcBef>
              <a:spcAft>
                <a:spcPts val="0"/>
              </a:spcAft>
              <a:buClr>
                <a:schemeClr val="dk1"/>
              </a:buClr>
              <a:buSzPts val="1000"/>
              <a:buNone/>
              <a:defRPr sz="1000"/>
            </a:lvl4pPr>
            <a:lvl5pPr marL="2286000" lvl="4" indent="-228600" algn="l" rtl="0">
              <a:lnSpc>
                <a:spcPct val="90000"/>
              </a:lnSpc>
              <a:spcBef>
                <a:spcPts val="500"/>
              </a:spcBef>
              <a:spcAft>
                <a:spcPts val="0"/>
              </a:spcAft>
              <a:buClr>
                <a:schemeClr val="dk1"/>
              </a:buClr>
              <a:buSzPts val="1000"/>
              <a:buNone/>
              <a:defRPr sz="1000"/>
            </a:lvl5pPr>
            <a:lvl6pPr marL="2743200" lvl="5" indent="-228600" algn="l" rtl="0">
              <a:lnSpc>
                <a:spcPct val="90000"/>
              </a:lnSpc>
              <a:spcBef>
                <a:spcPts val="500"/>
              </a:spcBef>
              <a:spcAft>
                <a:spcPts val="0"/>
              </a:spcAft>
              <a:buClr>
                <a:schemeClr val="dk1"/>
              </a:buClr>
              <a:buSzPts val="1000"/>
              <a:buNone/>
              <a:defRPr sz="1000"/>
            </a:lvl6pPr>
            <a:lvl7pPr marL="3200400" lvl="6" indent="-228600" algn="l" rtl="0">
              <a:lnSpc>
                <a:spcPct val="90000"/>
              </a:lnSpc>
              <a:spcBef>
                <a:spcPts val="500"/>
              </a:spcBef>
              <a:spcAft>
                <a:spcPts val="0"/>
              </a:spcAft>
              <a:buClr>
                <a:schemeClr val="dk1"/>
              </a:buClr>
              <a:buSzPts val="1000"/>
              <a:buNone/>
              <a:defRPr sz="1000"/>
            </a:lvl7pPr>
            <a:lvl8pPr marL="3657600" lvl="7" indent="-228600" algn="l" rtl="0">
              <a:lnSpc>
                <a:spcPct val="90000"/>
              </a:lnSpc>
              <a:spcBef>
                <a:spcPts val="500"/>
              </a:spcBef>
              <a:spcAft>
                <a:spcPts val="0"/>
              </a:spcAft>
              <a:buClr>
                <a:schemeClr val="dk1"/>
              </a:buClr>
              <a:buSzPts val="1000"/>
              <a:buNone/>
              <a:defRPr sz="1000"/>
            </a:lvl8pPr>
            <a:lvl9pPr marL="4114800" lvl="8" indent="-228600" algn="l" rtl="0">
              <a:lnSpc>
                <a:spcPct val="90000"/>
              </a:lnSpc>
              <a:spcBef>
                <a:spcPts val="500"/>
              </a:spcBef>
              <a:spcAft>
                <a:spcPts val="0"/>
              </a:spcAft>
              <a:buClr>
                <a:schemeClr val="dk1"/>
              </a:buClr>
              <a:buSzPts val="1000"/>
              <a:buNone/>
              <a:defRPr sz="1000"/>
            </a:lvl9pPr>
          </a:lstStyle>
          <a:p>
            <a:pPr rtl="0"/>
            <a:endParaRPr/>
          </a:p>
        </p:txBody>
      </p:sp>
      <p:sp>
        <p:nvSpPr>
          <p:cNvPr id="226" name="Google Shape;226;p37"/>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rtlCol="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pPr rtl="0"/>
            <a:endParaRPr/>
          </a:p>
        </p:txBody>
      </p:sp>
      <p:sp>
        <p:nvSpPr>
          <p:cNvPr id="227" name="Google Shape;227;p37"/>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rtlCol="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pPr rtl="0"/>
            <a:endParaRPr/>
          </a:p>
        </p:txBody>
      </p:sp>
      <p:sp>
        <p:nvSpPr>
          <p:cNvPr id="228" name="Google Shape;228;p37"/>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rtlCol="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29"/>
        <p:cNvGrpSpPr/>
        <p:nvPr/>
      </p:nvGrpSpPr>
      <p:grpSpPr>
        <a:xfrm>
          <a:off x="0" y="0"/>
          <a:ext cx="0" cy="0"/>
          <a:chOff x="0" y="0"/>
          <a:chExt cx="0" cy="0"/>
        </a:xfrm>
      </p:grpSpPr>
      <p:sp>
        <p:nvSpPr>
          <p:cNvPr id="230" name="Google Shape;230;p38"/>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rtlCol="0" anchor="b" anchorCtr="0">
            <a:normAutofit/>
          </a:bodyPr>
          <a:lstStyle>
            <a:lvl1pPr lvl="0" algn="l" rtl="0">
              <a:lnSpc>
                <a:spcPct val="90000"/>
              </a:lnSpc>
              <a:spcBef>
                <a:spcPts val="0"/>
              </a:spcBef>
              <a:spcAft>
                <a:spcPts val="0"/>
              </a:spcAft>
              <a:buClr>
                <a:schemeClr val="dk1"/>
              </a:buClr>
              <a:buSzPts val="3200"/>
              <a:buFont typeface="Calibri"/>
              <a:buNone/>
              <a:defRPr sz="3200"/>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pPr rtl="0"/>
            <a:endParaRPr/>
          </a:p>
        </p:txBody>
      </p:sp>
      <p:sp>
        <p:nvSpPr>
          <p:cNvPr id="231" name="Google Shape;231;p38"/>
          <p:cNvSpPr>
            <a:spLocks noGrp="1"/>
          </p:cNvSpPr>
          <p:nvPr>
            <p:ph type="pic" idx="2"/>
          </p:nvPr>
        </p:nvSpPr>
        <p:spPr>
          <a:xfrm>
            <a:off x="5183188" y="987425"/>
            <a:ext cx="6172200" cy="4873500"/>
          </a:xfrm>
          <a:prstGeom prst="rect">
            <a:avLst/>
          </a:prstGeom>
          <a:noFill/>
          <a:ln>
            <a:noFill/>
          </a:ln>
        </p:spPr>
        <p:txBody>
          <a:bodyPr spcFirstLastPara="1" wrap="square" lIns="91425" tIns="45700" rIns="91425" bIns="45700" rtlCol="0" anchor="t" anchorCtr="0">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pPr rtl="0"/>
            <a:endParaRPr/>
          </a:p>
        </p:txBody>
      </p:sp>
      <p:sp>
        <p:nvSpPr>
          <p:cNvPr id="232" name="Google Shape;232;p38"/>
          <p:cNvSpPr txBox="1">
            <a:spLocks noGrp="1"/>
          </p:cNvSpPr>
          <p:nvPr>
            <p:ph type="body" idx="1"/>
          </p:nvPr>
        </p:nvSpPr>
        <p:spPr>
          <a:xfrm>
            <a:off x="839788" y="2057400"/>
            <a:ext cx="3932100" cy="3811500"/>
          </a:xfrm>
          <a:prstGeom prst="rect">
            <a:avLst/>
          </a:prstGeom>
          <a:noFill/>
          <a:ln>
            <a:noFill/>
          </a:ln>
        </p:spPr>
        <p:txBody>
          <a:bodyPr spcFirstLastPara="1" wrap="square" lIns="91425" tIns="45700" rIns="91425" bIns="45700" rtlCol="0" anchor="t" anchorCtr="0">
            <a:normAutofit/>
          </a:bodyPr>
          <a:lstStyle>
            <a:lvl1pPr marL="457200" lvl="0" indent="-228600" algn="l" rtl="0">
              <a:lnSpc>
                <a:spcPct val="90000"/>
              </a:lnSpc>
              <a:spcBef>
                <a:spcPts val="1000"/>
              </a:spcBef>
              <a:spcAft>
                <a:spcPts val="0"/>
              </a:spcAft>
              <a:buClr>
                <a:schemeClr val="dk1"/>
              </a:buClr>
              <a:buSzPts val="1600"/>
              <a:buNone/>
              <a:defRPr sz="1600"/>
            </a:lvl1pPr>
            <a:lvl2pPr marL="914400" lvl="1" indent="-228600" algn="l" rtl="0">
              <a:lnSpc>
                <a:spcPct val="90000"/>
              </a:lnSpc>
              <a:spcBef>
                <a:spcPts val="500"/>
              </a:spcBef>
              <a:spcAft>
                <a:spcPts val="0"/>
              </a:spcAft>
              <a:buClr>
                <a:schemeClr val="dk1"/>
              </a:buClr>
              <a:buSzPts val="1400"/>
              <a:buNone/>
              <a:defRPr sz="1400"/>
            </a:lvl2pPr>
            <a:lvl3pPr marL="1371600" lvl="2" indent="-228600" algn="l" rtl="0">
              <a:lnSpc>
                <a:spcPct val="90000"/>
              </a:lnSpc>
              <a:spcBef>
                <a:spcPts val="500"/>
              </a:spcBef>
              <a:spcAft>
                <a:spcPts val="0"/>
              </a:spcAft>
              <a:buClr>
                <a:schemeClr val="dk1"/>
              </a:buClr>
              <a:buSzPts val="1200"/>
              <a:buNone/>
              <a:defRPr sz="1200"/>
            </a:lvl3pPr>
            <a:lvl4pPr marL="1828800" lvl="3" indent="-228600" algn="l" rtl="0">
              <a:lnSpc>
                <a:spcPct val="90000"/>
              </a:lnSpc>
              <a:spcBef>
                <a:spcPts val="500"/>
              </a:spcBef>
              <a:spcAft>
                <a:spcPts val="0"/>
              </a:spcAft>
              <a:buClr>
                <a:schemeClr val="dk1"/>
              </a:buClr>
              <a:buSzPts val="1000"/>
              <a:buNone/>
              <a:defRPr sz="1000"/>
            </a:lvl4pPr>
            <a:lvl5pPr marL="2286000" lvl="4" indent="-228600" algn="l" rtl="0">
              <a:lnSpc>
                <a:spcPct val="90000"/>
              </a:lnSpc>
              <a:spcBef>
                <a:spcPts val="500"/>
              </a:spcBef>
              <a:spcAft>
                <a:spcPts val="0"/>
              </a:spcAft>
              <a:buClr>
                <a:schemeClr val="dk1"/>
              </a:buClr>
              <a:buSzPts val="1000"/>
              <a:buNone/>
              <a:defRPr sz="1000"/>
            </a:lvl5pPr>
            <a:lvl6pPr marL="2743200" lvl="5" indent="-228600" algn="l" rtl="0">
              <a:lnSpc>
                <a:spcPct val="90000"/>
              </a:lnSpc>
              <a:spcBef>
                <a:spcPts val="500"/>
              </a:spcBef>
              <a:spcAft>
                <a:spcPts val="0"/>
              </a:spcAft>
              <a:buClr>
                <a:schemeClr val="dk1"/>
              </a:buClr>
              <a:buSzPts val="1000"/>
              <a:buNone/>
              <a:defRPr sz="1000"/>
            </a:lvl6pPr>
            <a:lvl7pPr marL="3200400" lvl="6" indent="-228600" algn="l" rtl="0">
              <a:lnSpc>
                <a:spcPct val="90000"/>
              </a:lnSpc>
              <a:spcBef>
                <a:spcPts val="500"/>
              </a:spcBef>
              <a:spcAft>
                <a:spcPts val="0"/>
              </a:spcAft>
              <a:buClr>
                <a:schemeClr val="dk1"/>
              </a:buClr>
              <a:buSzPts val="1000"/>
              <a:buNone/>
              <a:defRPr sz="1000"/>
            </a:lvl7pPr>
            <a:lvl8pPr marL="3657600" lvl="7" indent="-228600" algn="l" rtl="0">
              <a:lnSpc>
                <a:spcPct val="90000"/>
              </a:lnSpc>
              <a:spcBef>
                <a:spcPts val="500"/>
              </a:spcBef>
              <a:spcAft>
                <a:spcPts val="0"/>
              </a:spcAft>
              <a:buClr>
                <a:schemeClr val="dk1"/>
              </a:buClr>
              <a:buSzPts val="1000"/>
              <a:buNone/>
              <a:defRPr sz="1000"/>
            </a:lvl8pPr>
            <a:lvl9pPr marL="4114800" lvl="8" indent="-228600" algn="l" rtl="0">
              <a:lnSpc>
                <a:spcPct val="90000"/>
              </a:lnSpc>
              <a:spcBef>
                <a:spcPts val="500"/>
              </a:spcBef>
              <a:spcAft>
                <a:spcPts val="0"/>
              </a:spcAft>
              <a:buClr>
                <a:schemeClr val="dk1"/>
              </a:buClr>
              <a:buSzPts val="1000"/>
              <a:buNone/>
              <a:defRPr sz="1000"/>
            </a:lvl9pPr>
          </a:lstStyle>
          <a:p>
            <a:pPr rtl="0"/>
            <a:endParaRPr/>
          </a:p>
        </p:txBody>
      </p:sp>
      <p:sp>
        <p:nvSpPr>
          <p:cNvPr id="233" name="Google Shape;233;p38"/>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rtlCol="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pPr rtl="0"/>
            <a:endParaRPr/>
          </a:p>
        </p:txBody>
      </p:sp>
      <p:sp>
        <p:nvSpPr>
          <p:cNvPr id="234" name="Google Shape;234;p38"/>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rtlCol="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pPr rtl="0"/>
            <a:endParaRPr/>
          </a:p>
        </p:txBody>
      </p:sp>
      <p:sp>
        <p:nvSpPr>
          <p:cNvPr id="235" name="Google Shape;235;p38"/>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rtlCol="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36"/>
        <p:cNvGrpSpPr/>
        <p:nvPr/>
      </p:nvGrpSpPr>
      <p:grpSpPr>
        <a:xfrm>
          <a:off x="0" y="0"/>
          <a:ext cx="0" cy="0"/>
          <a:chOff x="0" y="0"/>
          <a:chExt cx="0" cy="0"/>
        </a:xfrm>
      </p:grpSpPr>
      <p:sp>
        <p:nvSpPr>
          <p:cNvPr id="237" name="Google Shape;237;p39"/>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rtlCol="0" anchor="ctr" anchorCtr="0">
            <a:normAutofit/>
          </a:bodyPr>
          <a:lstStyle>
            <a:lvl1pPr lvl="0" algn="l" rtl="0">
              <a:lnSpc>
                <a:spcPct val="90000"/>
              </a:lnSpc>
              <a:spcBef>
                <a:spcPts val="0"/>
              </a:spcBef>
              <a:spcAft>
                <a:spcPts val="0"/>
              </a:spcAft>
              <a:buClr>
                <a:schemeClr val="dk1"/>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pPr rtl="0"/>
            <a:endParaRPr/>
          </a:p>
        </p:txBody>
      </p:sp>
      <p:sp>
        <p:nvSpPr>
          <p:cNvPr id="238" name="Google Shape;238;p39"/>
          <p:cNvSpPr txBox="1">
            <a:spLocks noGrp="1"/>
          </p:cNvSpPr>
          <p:nvPr>
            <p:ph type="body" idx="1"/>
          </p:nvPr>
        </p:nvSpPr>
        <p:spPr>
          <a:xfrm rot="5400000">
            <a:off x="3920400" y="-1256575"/>
            <a:ext cx="4351200" cy="10515600"/>
          </a:xfrm>
          <a:prstGeom prst="rect">
            <a:avLst/>
          </a:prstGeom>
          <a:noFill/>
          <a:ln>
            <a:noFill/>
          </a:ln>
        </p:spPr>
        <p:txBody>
          <a:bodyPr spcFirstLastPara="1" wrap="square" lIns="91425" tIns="45700" rIns="91425" bIns="45700" rtlCol="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pPr rtl="0"/>
            <a:endParaRPr/>
          </a:p>
        </p:txBody>
      </p:sp>
      <p:sp>
        <p:nvSpPr>
          <p:cNvPr id="239" name="Google Shape;239;p39"/>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rtlCol="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pPr rtl="0"/>
            <a:endParaRPr/>
          </a:p>
        </p:txBody>
      </p:sp>
      <p:sp>
        <p:nvSpPr>
          <p:cNvPr id="240" name="Google Shape;240;p39"/>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rtlCol="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pPr rtl="0"/>
            <a:endParaRPr/>
          </a:p>
        </p:txBody>
      </p:sp>
      <p:sp>
        <p:nvSpPr>
          <p:cNvPr id="241" name="Google Shape;241;p39"/>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rtlCol="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42"/>
        <p:cNvGrpSpPr/>
        <p:nvPr/>
      </p:nvGrpSpPr>
      <p:grpSpPr>
        <a:xfrm>
          <a:off x="0" y="0"/>
          <a:ext cx="0" cy="0"/>
          <a:chOff x="0" y="0"/>
          <a:chExt cx="0" cy="0"/>
        </a:xfrm>
      </p:grpSpPr>
      <p:sp>
        <p:nvSpPr>
          <p:cNvPr id="243" name="Google Shape;243;p40"/>
          <p:cNvSpPr txBox="1">
            <a:spLocks noGrp="1"/>
          </p:cNvSpPr>
          <p:nvPr>
            <p:ph type="title"/>
          </p:nvPr>
        </p:nvSpPr>
        <p:spPr>
          <a:xfrm rot="5400000">
            <a:off x="7133400" y="1956625"/>
            <a:ext cx="5811900" cy="2628900"/>
          </a:xfrm>
          <a:prstGeom prst="rect">
            <a:avLst/>
          </a:prstGeom>
          <a:noFill/>
          <a:ln>
            <a:noFill/>
          </a:ln>
        </p:spPr>
        <p:txBody>
          <a:bodyPr spcFirstLastPara="1" wrap="square" lIns="91425" tIns="45700" rIns="91425" bIns="45700" rtlCol="0" anchor="ctr" anchorCtr="0">
            <a:normAutofit/>
          </a:bodyPr>
          <a:lstStyle>
            <a:lvl1pPr lvl="0" algn="l" rtl="0">
              <a:lnSpc>
                <a:spcPct val="90000"/>
              </a:lnSpc>
              <a:spcBef>
                <a:spcPts val="0"/>
              </a:spcBef>
              <a:spcAft>
                <a:spcPts val="0"/>
              </a:spcAft>
              <a:buClr>
                <a:schemeClr val="dk1"/>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pPr rtl="0"/>
            <a:endParaRPr/>
          </a:p>
        </p:txBody>
      </p:sp>
      <p:sp>
        <p:nvSpPr>
          <p:cNvPr id="244" name="Google Shape;244;p40"/>
          <p:cNvSpPr txBox="1">
            <a:spLocks noGrp="1"/>
          </p:cNvSpPr>
          <p:nvPr>
            <p:ph type="body" idx="1"/>
          </p:nvPr>
        </p:nvSpPr>
        <p:spPr>
          <a:xfrm rot="5400000">
            <a:off x="1799400" y="-596075"/>
            <a:ext cx="5811900" cy="7734300"/>
          </a:xfrm>
          <a:prstGeom prst="rect">
            <a:avLst/>
          </a:prstGeom>
          <a:noFill/>
          <a:ln>
            <a:noFill/>
          </a:ln>
        </p:spPr>
        <p:txBody>
          <a:bodyPr spcFirstLastPara="1" wrap="square" lIns="91425" tIns="45700" rIns="91425" bIns="45700" rtlCol="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pPr rtl="0"/>
            <a:endParaRPr/>
          </a:p>
        </p:txBody>
      </p:sp>
      <p:sp>
        <p:nvSpPr>
          <p:cNvPr id="245" name="Google Shape;245;p40"/>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rtlCol="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pPr rtl="0"/>
            <a:endParaRPr/>
          </a:p>
        </p:txBody>
      </p:sp>
      <p:sp>
        <p:nvSpPr>
          <p:cNvPr id="246" name="Google Shape;246;p40"/>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rtlCol="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pPr rtl="0"/>
            <a:endParaRPr/>
          </a:p>
        </p:txBody>
      </p:sp>
      <p:sp>
        <p:nvSpPr>
          <p:cNvPr id="247" name="Google Shape;247;p4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rtlCol="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36"/>
        <p:cNvGrpSpPr/>
        <p:nvPr/>
      </p:nvGrpSpPr>
      <p:grpSpPr>
        <a:xfrm>
          <a:off x="0" y="0"/>
          <a:ext cx="0" cy="0"/>
          <a:chOff x="0" y="0"/>
          <a:chExt cx="0" cy="0"/>
        </a:xfrm>
      </p:grpSpPr>
      <p:sp>
        <p:nvSpPr>
          <p:cNvPr id="37" name="Google Shape;37;p5"/>
          <p:cNvSpPr txBox="1">
            <a:spLocks noGrp="1"/>
          </p:cNvSpPr>
          <p:nvPr>
            <p:ph type="title"/>
          </p:nvPr>
        </p:nvSpPr>
        <p:spPr>
          <a:xfrm>
            <a:off x="426720" y="685800"/>
            <a:ext cx="10972800" cy="301752"/>
          </a:xfrm>
          <a:prstGeom prst="rect">
            <a:avLst/>
          </a:prstGeom>
          <a:noFill/>
          <a:ln>
            <a:noFill/>
          </a:ln>
        </p:spPr>
        <p:txBody>
          <a:bodyPr spcFirstLastPara="1" wrap="square" lIns="91425" tIns="45700" rIns="91425" bIns="45700" rtlCol="0" anchor="ctr" anchorCtr="0">
            <a:noAutofit/>
          </a:bodyPr>
          <a:lstStyle>
            <a:lvl1pPr lvl="0" algn="l">
              <a:lnSpc>
                <a:spcPct val="90000"/>
              </a:lnSpc>
              <a:spcBef>
                <a:spcPts val="0"/>
              </a:spcBef>
              <a:spcAft>
                <a:spcPts val="0"/>
              </a:spcAft>
              <a:buClr>
                <a:schemeClr val="dk1"/>
              </a:buClr>
              <a:buSzPts val="18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rtl="0"/>
            <a:endParaRPr/>
          </a:p>
        </p:txBody>
      </p:sp>
      <p:sp>
        <p:nvSpPr>
          <p:cNvPr id="38" name="Google Shape;38;p5"/>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rtlCol="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r>
              <a:rPr lang="es-us"/>
              <a:t>  </a:t>
            </a:r>
            <a:endParaRPr sz="120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Content - Bullets">
  <p:cSld name="Title and Content - Bullets">
    <p:spTree>
      <p:nvGrpSpPr>
        <p:cNvPr id="1" name="Shape 39"/>
        <p:cNvGrpSpPr/>
        <p:nvPr/>
      </p:nvGrpSpPr>
      <p:grpSpPr>
        <a:xfrm>
          <a:off x="0" y="0"/>
          <a:ext cx="0" cy="0"/>
          <a:chOff x="0" y="0"/>
          <a:chExt cx="0" cy="0"/>
        </a:xfrm>
      </p:grpSpPr>
      <p:sp>
        <p:nvSpPr>
          <p:cNvPr id="40" name="Google Shape;40;p6"/>
          <p:cNvSpPr txBox="1">
            <a:spLocks noGrp="1"/>
          </p:cNvSpPr>
          <p:nvPr>
            <p:ph type="title"/>
          </p:nvPr>
        </p:nvSpPr>
        <p:spPr>
          <a:xfrm>
            <a:off x="426720" y="685800"/>
            <a:ext cx="10972800" cy="301752"/>
          </a:xfrm>
          <a:prstGeom prst="rect">
            <a:avLst/>
          </a:prstGeom>
          <a:noFill/>
          <a:ln>
            <a:noFill/>
          </a:ln>
        </p:spPr>
        <p:txBody>
          <a:bodyPr spcFirstLastPara="1" wrap="square" lIns="91425" tIns="45700" rIns="91425" bIns="45700" rtlCol="0" anchor="ctr" anchorCtr="0">
            <a:normAutofit/>
          </a:bodyPr>
          <a:lstStyle>
            <a:lvl1pPr lvl="0" algn="l">
              <a:lnSpc>
                <a:spcPct val="90000"/>
              </a:lnSpc>
              <a:spcBef>
                <a:spcPts val="0"/>
              </a:spcBef>
              <a:spcAft>
                <a:spcPts val="0"/>
              </a:spcAft>
              <a:buClr>
                <a:schemeClr val="dk1"/>
              </a:buClr>
              <a:buSzPts val="18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rtl="0"/>
            <a:endParaRPr/>
          </a:p>
        </p:txBody>
      </p:sp>
      <p:sp>
        <p:nvSpPr>
          <p:cNvPr id="41" name="Google Shape;41;p6"/>
          <p:cNvSpPr txBox="1">
            <a:spLocks noGrp="1"/>
          </p:cNvSpPr>
          <p:nvPr>
            <p:ph type="body" idx="1"/>
          </p:nvPr>
        </p:nvSpPr>
        <p:spPr>
          <a:xfrm>
            <a:off x="426720" y="1371601"/>
            <a:ext cx="10972800" cy="4152900"/>
          </a:xfrm>
          <a:prstGeom prst="rect">
            <a:avLst/>
          </a:prstGeom>
          <a:noFill/>
          <a:ln>
            <a:noFill/>
          </a:ln>
        </p:spPr>
        <p:txBody>
          <a:bodyPr spcFirstLastPara="1" wrap="square" lIns="91425" tIns="45700" rIns="91425" bIns="45700" rtlCol="0" anchor="t" anchorCtr="0">
            <a:normAutofit/>
          </a:bodyPr>
          <a:lstStyle>
            <a:lvl1pPr marL="457200" lvl="0" indent="-342900" algn="l">
              <a:lnSpc>
                <a:spcPct val="90000"/>
              </a:lnSpc>
              <a:spcBef>
                <a:spcPts val="751"/>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pPr rtl="0"/>
            <a:endParaRPr/>
          </a:p>
        </p:txBody>
      </p:sp>
      <p:sp>
        <p:nvSpPr>
          <p:cNvPr id="42" name="Google Shape;42;p6"/>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rtlCol="0" anchor="ctr" anchorCtr="0">
            <a:noAutofit/>
          </a:bodyPr>
          <a:lstStyle>
            <a:lvl1pPr marL="0" marR="0" lvl="0"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r>
              <a:rPr lang="es-us"/>
              <a:t>  </a:t>
            </a:r>
            <a:endParaRPr sz="120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3"/>
        <p:cNvGrpSpPr/>
        <p:nvPr/>
      </p:nvGrpSpPr>
      <p:grpSpPr>
        <a:xfrm>
          <a:off x="0" y="0"/>
          <a:ext cx="0" cy="0"/>
          <a:chOff x="0" y="0"/>
          <a:chExt cx="0" cy="0"/>
        </a:xfrm>
      </p:grpSpPr>
      <p:sp>
        <p:nvSpPr>
          <p:cNvPr id="44" name="Google Shape;44;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rtlCol="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rtl="0"/>
            <a:endParaRPr/>
          </a:p>
        </p:txBody>
      </p:sp>
      <p:sp>
        <p:nvSpPr>
          <p:cNvPr id="45" name="Google Shape;45;p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rtlCol="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rtl="0"/>
            <a:endParaRPr/>
          </a:p>
        </p:txBody>
      </p:sp>
      <p:sp>
        <p:nvSpPr>
          <p:cNvPr id="46" name="Google Shape;46;p7"/>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rtlCol="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rtl="0"/>
            <a:endParaRPr/>
          </a:p>
        </p:txBody>
      </p:sp>
      <p:sp>
        <p:nvSpPr>
          <p:cNvPr id="47" name="Google Shape;47;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rtlCol="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rtl="0"/>
            <a:endParaRPr/>
          </a:p>
        </p:txBody>
      </p:sp>
      <p:sp>
        <p:nvSpPr>
          <p:cNvPr id="48" name="Google Shape;48;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rtlCol="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rtl="0"/>
            <a:endParaRPr/>
          </a:p>
        </p:txBody>
      </p:sp>
      <p:sp>
        <p:nvSpPr>
          <p:cNvPr id="49" name="Google Shape;49;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rtlCol="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rtlCol="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rtl="0"/>
            <a:endParaRPr/>
          </a:p>
        </p:txBody>
      </p:sp>
      <p:sp>
        <p:nvSpPr>
          <p:cNvPr id="52" name="Google Shape;52;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rtlCol="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rtl="0"/>
            <a:endParaRPr/>
          </a:p>
        </p:txBody>
      </p:sp>
      <p:sp>
        <p:nvSpPr>
          <p:cNvPr id="53" name="Google Shape;53;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rtlCol="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rtlCol="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rtl="0"/>
            <a:endParaRPr/>
          </a:p>
        </p:txBody>
      </p:sp>
      <p:sp>
        <p:nvSpPr>
          <p:cNvPr id="56" name="Google Shape;56;p9"/>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rtlCol="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pPr rtl="0"/>
            <a:endParaRPr/>
          </a:p>
        </p:txBody>
      </p:sp>
      <p:sp>
        <p:nvSpPr>
          <p:cNvPr id="57" name="Google Shape;57;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rtlCol="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rtl="0"/>
            <a:endParaRPr/>
          </a:p>
        </p:txBody>
      </p:sp>
      <p:sp>
        <p:nvSpPr>
          <p:cNvPr id="58" name="Google Shape;58;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rtlCol="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rtl="0"/>
            <a:endParaRPr/>
          </a:p>
        </p:txBody>
      </p:sp>
      <p:sp>
        <p:nvSpPr>
          <p:cNvPr id="59" name="Google Shape;59;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rtlCol="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0"/>
        <p:cNvGrpSpPr/>
        <p:nvPr/>
      </p:nvGrpSpPr>
      <p:grpSpPr>
        <a:xfrm>
          <a:off x="0" y="0"/>
          <a:ext cx="0" cy="0"/>
          <a:chOff x="0" y="0"/>
          <a:chExt cx="0" cy="0"/>
        </a:xfrm>
      </p:grpSpPr>
      <p:sp>
        <p:nvSpPr>
          <p:cNvPr id="61" name="Google Shape;61;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rtlCol="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rtl="0"/>
            <a:endParaRPr/>
          </a:p>
        </p:txBody>
      </p:sp>
      <p:sp>
        <p:nvSpPr>
          <p:cNvPr id="62" name="Google Shape;62;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rtlCol="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rtl="0"/>
            <a:endParaRPr/>
          </a:p>
        </p:txBody>
      </p:sp>
      <p:sp>
        <p:nvSpPr>
          <p:cNvPr id="63" name="Google Shape;63;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rtlCol="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rtl="0"/>
            <a:endParaRPr/>
          </a:p>
        </p:txBody>
      </p:sp>
      <p:sp>
        <p:nvSpPr>
          <p:cNvPr id="64" name="Google Shape;64;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rtlCol="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rtlCol="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rtl="0"/>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rtlCol="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rtl="0"/>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rtlCol="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pPr rtl="0"/>
            <a:endParaRPr/>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rtlCol="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pPr rtl="0"/>
            <a:endParaRPr/>
          </a:p>
        </p:txBody>
      </p:sp>
      <p:sp>
        <p:nvSpPr>
          <p:cNvPr id="14" name="Google Shape;1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rtlCol="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1"/>
        <p:cNvGrpSpPr/>
        <p:nvPr/>
      </p:nvGrpSpPr>
      <p:grpSpPr>
        <a:xfrm>
          <a:off x="0" y="0"/>
          <a:ext cx="0" cy="0"/>
          <a:chOff x="0" y="0"/>
          <a:chExt cx="0" cy="0"/>
        </a:xfrm>
      </p:grpSpPr>
      <p:sp>
        <p:nvSpPr>
          <p:cNvPr id="92" name="Google Shape;92;p15"/>
          <p:cNvSpPr txBox="1">
            <a:spLocks noGrp="1"/>
          </p:cNvSpPr>
          <p:nvPr>
            <p:ph type="title"/>
          </p:nvPr>
        </p:nvSpPr>
        <p:spPr>
          <a:xfrm>
            <a:off x="428416" y="257473"/>
            <a:ext cx="7711485" cy="1071563"/>
          </a:xfrm>
          <a:prstGeom prst="rect">
            <a:avLst/>
          </a:prstGeom>
          <a:noFill/>
          <a:ln>
            <a:noFill/>
          </a:ln>
        </p:spPr>
        <p:txBody>
          <a:bodyPr spcFirstLastPara="1" wrap="square" lIns="85675" tIns="42825" rIns="85675" bIns="42825" rtlCol="0" anchor="ctr" anchorCtr="0">
            <a:normAutofit/>
          </a:bodyPr>
          <a:lstStyle>
            <a:lvl1pPr marR="0" lvl="0" algn="ctr" rtl="0">
              <a:spcBef>
                <a:spcPts val="0"/>
              </a:spcBef>
              <a:spcAft>
                <a:spcPts val="0"/>
              </a:spcAft>
              <a:buClr>
                <a:schemeClr val="dk1"/>
              </a:buClr>
              <a:buSzPts val="4100"/>
              <a:buFont typeface="Calibri"/>
              <a:buNone/>
              <a:defRPr sz="4100" b="0" i="0" u="none" strike="noStrike" cap="none">
                <a:solidFill>
                  <a:schemeClr val="dk1"/>
                </a:solidFill>
                <a:latin typeface="Calibri"/>
                <a:ea typeface="Calibri"/>
                <a:cs typeface="Calibri"/>
                <a:sym typeface="Calibri"/>
              </a:defRPr>
            </a:lvl1pPr>
            <a:lvl2pPr lvl="1">
              <a:spcBef>
                <a:spcPts val="0"/>
              </a:spcBef>
              <a:spcAft>
                <a:spcPts val="0"/>
              </a:spcAft>
              <a:buSzPts val="1300"/>
              <a:buNone/>
              <a:defRPr sz="1700"/>
            </a:lvl2pPr>
            <a:lvl3pPr lvl="2">
              <a:spcBef>
                <a:spcPts val="0"/>
              </a:spcBef>
              <a:spcAft>
                <a:spcPts val="0"/>
              </a:spcAft>
              <a:buSzPts val="1300"/>
              <a:buNone/>
              <a:defRPr sz="1700"/>
            </a:lvl3pPr>
            <a:lvl4pPr lvl="3">
              <a:spcBef>
                <a:spcPts val="0"/>
              </a:spcBef>
              <a:spcAft>
                <a:spcPts val="0"/>
              </a:spcAft>
              <a:buSzPts val="1300"/>
              <a:buNone/>
              <a:defRPr sz="1700"/>
            </a:lvl4pPr>
            <a:lvl5pPr lvl="4">
              <a:spcBef>
                <a:spcPts val="0"/>
              </a:spcBef>
              <a:spcAft>
                <a:spcPts val="0"/>
              </a:spcAft>
              <a:buSzPts val="1300"/>
              <a:buNone/>
              <a:defRPr sz="1700"/>
            </a:lvl5pPr>
            <a:lvl6pPr lvl="5">
              <a:spcBef>
                <a:spcPts val="0"/>
              </a:spcBef>
              <a:spcAft>
                <a:spcPts val="0"/>
              </a:spcAft>
              <a:buSzPts val="1300"/>
              <a:buNone/>
              <a:defRPr sz="1700"/>
            </a:lvl6pPr>
            <a:lvl7pPr lvl="6">
              <a:spcBef>
                <a:spcPts val="0"/>
              </a:spcBef>
              <a:spcAft>
                <a:spcPts val="0"/>
              </a:spcAft>
              <a:buSzPts val="1300"/>
              <a:buNone/>
              <a:defRPr sz="1700"/>
            </a:lvl7pPr>
            <a:lvl8pPr lvl="7">
              <a:spcBef>
                <a:spcPts val="0"/>
              </a:spcBef>
              <a:spcAft>
                <a:spcPts val="0"/>
              </a:spcAft>
              <a:buSzPts val="1300"/>
              <a:buNone/>
              <a:defRPr sz="1700"/>
            </a:lvl8pPr>
            <a:lvl9pPr lvl="8">
              <a:spcBef>
                <a:spcPts val="0"/>
              </a:spcBef>
              <a:spcAft>
                <a:spcPts val="0"/>
              </a:spcAft>
              <a:buSzPts val="1300"/>
              <a:buNone/>
              <a:defRPr sz="1700"/>
            </a:lvl9pPr>
          </a:lstStyle>
          <a:p>
            <a:pPr rtl="0"/>
            <a:endParaRPr/>
          </a:p>
        </p:txBody>
      </p:sp>
      <p:sp>
        <p:nvSpPr>
          <p:cNvPr id="93" name="Google Shape;93;p15"/>
          <p:cNvSpPr txBox="1">
            <a:spLocks noGrp="1"/>
          </p:cNvSpPr>
          <p:nvPr>
            <p:ph type="body" idx="1"/>
          </p:nvPr>
        </p:nvSpPr>
        <p:spPr>
          <a:xfrm>
            <a:off x="428416" y="1500188"/>
            <a:ext cx="7711485" cy="4243090"/>
          </a:xfrm>
          <a:prstGeom prst="rect">
            <a:avLst/>
          </a:prstGeom>
          <a:noFill/>
          <a:ln>
            <a:noFill/>
          </a:ln>
        </p:spPr>
        <p:txBody>
          <a:bodyPr spcFirstLastPara="1" wrap="square" lIns="85675" tIns="42825" rIns="85675" bIns="42825" rtlCol="0" anchor="t" anchorCtr="0">
            <a:normAutofit/>
          </a:bodyPr>
          <a:lstStyle>
            <a:lvl1pPr marL="457200" marR="0" lvl="0" indent="-419100" algn="l" rtl="0">
              <a:spcBef>
                <a:spcPts val="600"/>
              </a:spcBef>
              <a:spcAft>
                <a:spcPts val="0"/>
              </a:spcAft>
              <a:buClr>
                <a:schemeClr val="dk1"/>
              </a:buClr>
              <a:buSzPts val="3000"/>
              <a:buFont typeface="Arial"/>
              <a:buChar char="•"/>
              <a:defRPr sz="3000" b="0" i="0" u="none" strike="noStrike" cap="none">
                <a:solidFill>
                  <a:schemeClr val="dk1"/>
                </a:solidFill>
                <a:latin typeface="Calibri"/>
                <a:ea typeface="Calibri"/>
                <a:cs typeface="Calibri"/>
                <a:sym typeface="Calibri"/>
              </a:defRPr>
            </a:lvl1pPr>
            <a:lvl2pPr marL="914400" marR="0" lvl="1" indent="-393700" algn="l" rtl="0">
              <a:spcBef>
                <a:spcPts val="50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2pPr>
            <a:lvl3pPr marL="1371600" marR="0" lvl="2" indent="-368300" algn="l" rtl="0">
              <a:spcBef>
                <a:spcPts val="4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49250" algn="l" rtl="0">
              <a:spcBef>
                <a:spcPts val="4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4pPr>
            <a:lvl5pPr marL="2286000" marR="0" lvl="4" indent="-349250" algn="l" rtl="0">
              <a:spcBef>
                <a:spcPts val="4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5pPr>
            <a:lvl6pPr marL="2743200" marR="0" lvl="5" indent="-349250" algn="l" rtl="0">
              <a:spcBef>
                <a:spcPts val="4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6pPr>
            <a:lvl7pPr marL="3200400" marR="0" lvl="6" indent="-349250" algn="l" rtl="0">
              <a:spcBef>
                <a:spcPts val="4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7pPr>
            <a:lvl8pPr marL="3657600" marR="0" lvl="7" indent="-349250" algn="l" rtl="0">
              <a:spcBef>
                <a:spcPts val="4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8pPr>
            <a:lvl9pPr marL="4114800" marR="0" lvl="8" indent="-349250" algn="l" rtl="0">
              <a:spcBef>
                <a:spcPts val="4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9pPr>
          </a:lstStyle>
          <a:p>
            <a:pPr rtl="0"/>
            <a:endParaRPr/>
          </a:p>
        </p:txBody>
      </p:sp>
      <p:sp>
        <p:nvSpPr>
          <p:cNvPr id="94" name="Google Shape;94;p15"/>
          <p:cNvSpPr txBox="1">
            <a:spLocks noGrp="1"/>
          </p:cNvSpPr>
          <p:nvPr>
            <p:ph type="dt" idx="10"/>
          </p:nvPr>
        </p:nvSpPr>
        <p:spPr>
          <a:xfrm>
            <a:off x="428416" y="5959078"/>
            <a:ext cx="1999274" cy="342305"/>
          </a:xfrm>
          <a:prstGeom prst="rect">
            <a:avLst/>
          </a:prstGeom>
          <a:noFill/>
          <a:ln>
            <a:noFill/>
          </a:ln>
        </p:spPr>
        <p:txBody>
          <a:bodyPr spcFirstLastPara="1" wrap="square" lIns="85675" tIns="42825" rIns="85675" bIns="42825" rtlCol="0" anchor="ctr" anchorCtr="0">
            <a:noAutofit/>
          </a:bodyPr>
          <a:lstStyle>
            <a:lvl1pPr marR="0" lvl="0" algn="l" rtl="0">
              <a:spcBef>
                <a:spcPts val="0"/>
              </a:spcBef>
              <a:spcAft>
                <a:spcPts val="0"/>
              </a:spcAft>
              <a:buSzPts val="1300"/>
              <a:buNone/>
              <a:defRPr sz="11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300"/>
              <a:buNone/>
              <a:defRPr sz="17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300"/>
              <a:buNone/>
              <a:defRPr sz="17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300"/>
              <a:buNone/>
              <a:defRPr sz="17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300"/>
              <a:buNone/>
              <a:defRPr sz="17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300"/>
              <a:buNone/>
              <a:defRPr sz="17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300"/>
              <a:buNone/>
              <a:defRPr sz="17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300"/>
              <a:buNone/>
              <a:defRPr sz="17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300"/>
              <a:buNone/>
              <a:defRPr sz="1700" b="0" i="0" u="none" strike="noStrike" cap="none">
                <a:solidFill>
                  <a:schemeClr val="dk1"/>
                </a:solidFill>
                <a:latin typeface="Calibri"/>
                <a:ea typeface="Calibri"/>
                <a:cs typeface="Calibri"/>
                <a:sym typeface="Calibri"/>
              </a:defRPr>
            </a:lvl9pPr>
          </a:lstStyle>
          <a:p>
            <a:pPr rtl="0"/>
            <a:endParaRPr/>
          </a:p>
        </p:txBody>
      </p:sp>
      <p:sp>
        <p:nvSpPr>
          <p:cNvPr id="95" name="Google Shape;95;p15"/>
          <p:cNvSpPr txBox="1">
            <a:spLocks noGrp="1"/>
          </p:cNvSpPr>
          <p:nvPr>
            <p:ph type="ftr" idx="11"/>
          </p:nvPr>
        </p:nvSpPr>
        <p:spPr>
          <a:xfrm>
            <a:off x="2927508" y="5959078"/>
            <a:ext cx="2713300" cy="342305"/>
          </a:xfrm>
          <a:prstGeom prst="rect">
            <a:avLst/>
          </a:prstGeom>
          <a:noFill/>
          <a:ln>
            <a:noFill/>
          </a:ln>
        </p:spPr>
        <p:txBody>
          <a:bodyPr spcFirstLastPara="1" wrap="square" lIns="85675" tIns="42825" rIns="85675" bIns="42825" rtlCol="0" anchor="ctr" anchorCtr="0">
            <a:noAutofit/>
          </a:bodyPr>
          <a:lstStyle>
            <a:lvl1pPr marR="0" lvl="0" algn="ctr" rtl="0">
              <a:spcBef>
                <a:spcPts val="0"/>
              </a:spcBef>
              <a:spcAft>
                <a:spcPts val="0"/>
              </a:spcAft>
              <a:buSzPts val="1300"/>
              <a:buNone/>
              <a:defRPr sz="11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300"/>
              <a:buNone/>
              <a:defRPr sz="17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300"/>
              <a:buNone/>
              <a:defRPr sz="17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300"/>
              <a:buNone/>
              <a:defRPr sz="17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300"/>
              <a:buNone/>
              <a:defRPr sz="17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300"/>
              <a:buNone/>
              <a:defRPr sz="17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300"/>
              <a:buNone/>
              <a:defRPr sz="17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300"/>
              <a:buNone/>
              <a:defRPr sz="17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300"/>
              <a:buNone/>
              <a:defRPr sz="1700" b="0" i="0" u="none" strike="noStrike" cap="none">
                <a:solidFill>
                  <a:schemeClr val="dk1"/>
                </a:solidFill>
                <a:latin typeface="Calibri"/>
                <a:ea typeface="Calibri"/>
                <a:cs typeface="Calibri"/>
                <a:sym typeface="Calibri"/>
              </a:defRPr>
            </a:lvl9pPr>
          </a:lstStyle>
          <a:p>
            <a:pPr rtl="0"/>
            <a:endParaRPr/>
          </a:p>
        </p:txBody>
      </p:sp>
      <p:sp>
        <p:nvSpPr>
          <p:cNvPr id="96" name="Google Shape;96;p15"/>
          <p:cNvSpPr txBox="1">
            <a:spLocks noGrp="1"/>
          </p:cNvSpPr>
          <p:nvPr>
            <p:ph type="sldNum" idx="12"/>
          </p:nvPr>
        </p:nvSpPr>
        <p:spPr>
          <a:xfrm>
            <a:off x="6140627" y="5959078"/>
            <a:ext cx="1999274" cy="342305"/>
          </a:xfrm>
          <a:prstGeom prst="rect">
            <a:avLst/>
          </a:prstGeom>
          <a:noFill/>
          <a:ln>
            <a:noFill/>
          </a:ln>
        </p:spPr>
        <p:txBody>
          <a:bodyPr spcFirstLastPara="1" wrap="square" lIns="85675" tIns="42825" rIns="85675" bIns="42825" rtlCol="0" anchor="ctr" anchorCtr="0">
            <a:noAutofit/>
          </a:bodyPr>
          <a:lstStyle>
            <a:lvl1pPr marL="0" marR="0" lvl="0" indent="0" algn="r" rtl="0">
              <a:spcBef>
                <a:spcPts val="0"/>
              </a:spcBef>
              <a:buNone/>
              <a:defRPr sz="1100" b="0" i="0" u="none" strike="noStrike" cap="none">
                <a:solidFill>
                  <a:srgbClr val="888888"/>
                </a:solidFill>
                <a:latin typeface="Calibri"/>
                <a:ea typeface="Calibri"/>
                <a:cs typeface="Calibri"/>
                <a:sym typeface="Calibri"/>
              </a:defRPr>
            </a:lvl1pPr>
            <a:lvl2pPr marL="0" marR="0" lvl="1" indent="0" algn="r" rtl="0">
              <a:spcBef>
                <a:spcPts val="0"/>
              </a:spcBef>
              <a:buNone/>
              <a:defRPr sz="1100" b="0" i="0" u="none" strike="noStrike" cap="none">
                <a:solidFill>
                  <a:srgbClr val="888888"/>
                </a:solidFill>
                <a:latin typeface="Calibri"/>
                <a:ea typeface="Calibri"/>
                <a:cs typeface="Calibri"/>
                <a:sym typeface="Calibri"/>
              </a:defRPr>
            </a:lvl2pPr>
            <a:lvl3pPr marL="0" marR="0" lvl="2" indent="0" algn="r" rtl="0">
              <a:spcBef>
                <a:spcPts val="0"/>
              </a:spcBef>
              <a:buNone/>
              <a:defRPr sz="1100" b="0" i="0" u="none" strike="noStrike" cap="none">
                <a:solidFill>
                  <a:srgbClr val="888888"/>
                </a:solidFill>
                <a:latin typeface="Calibri"/>
                <a:ea typeface="Calibri"/>
                <a:cs typeface="Calibri"/>
                <a:sym typeface="Calibri"/>
              </a:defRPr>
            </a:lvl3pPr>
            <a:lvl4pPr marL="0" marR="0" lvl="3" indent="0" algn="r" rtl="0">
              <a:spcBef>
                <a:spcPts val="0"/>
              </a:spcBef>
              <a:buNone/>
              <a:defRPr sz="1100" b="0" i="0" u="none" strike="noStrike" cap="none">
                <a:solidFill>
                  <a:srgbClr val="888888"/>
                </a:solidFill>
                <a:latin typeface="Calibri"/>
                <a:ea typeface="Calibri"/>
                <a:cs typeface="Calibri"/>
                <a:sym typeface="Calibri"/>
              </a:defRPr>
            </a:lvl4pPr>
            <a:lvl5pPr marL="0" marR="0" lvl="4" indent="0" algn="r" rtl="0">
              <a:spcBef>
                <a:spcPts val="0"/>
              </a:spcBef>
              <a:buNone/>
              <a:defRPr sz="1100" b="0" i="0" u="none" strike="noStrike" cap="none">
                <a:solidFill>
                  <a:srgbClr val="888888"/>
                </a:solidFill>
                <a:latin typeface="Calibri"/>
                <a:ea typeface="Calibri"/>
                <a:cs typeface="Calibri"/>
                <a:sym typeface="Calibri"/>
              </a:defRPr>
            </a:lvl5pPr>
            <a:lvl6pPr marL="0" marR="0" lvl="5" indent="0" algn="r" rtl="0">
              <a:spcBef>
                <a:spcPts val="0"/>
              </a:spcBef>
              <a:buNone/>
              <a:defRPr sz="1100" b="0" i="0" u="none" strike="noStrike" cap="none">
                <a:solidFill>
                  <a:srgbClr val="888888"/>
                </a:solidFill>
                <a:latin typeface="Calibri"/>
                <a:ea typeface="Calibri"/>
                <a:cs typeface="Calibri"/>
                <a:sym typeface="Calibri"/>
              </a:defRPr>
            </a:lvl6pPr>
            <a:lvl7pPr marL="0" marR="0" lvl="6" indent="0" algn="r" rtl="0">
              <a:spcBef>
                <a:spcPts val="0"/>
              </a:spcBef>
              <a:buNone/>
              <a:defRPr sz="1100" b="0" i="0" u="none" strike="noStrike" cap="none">
                <a:solidFill>
                  <a:srgbClr val="888888"/>
                </a:solidFill>
                <a:latin typeface="Calibri"/>
                <a:ea typeface="Calibri"/>
                <a:cs typeface="Calibri"/>
                <a:sym typeface="Calibri"/>
              </a:defRPr>
            </a:lvl7pPr>
            <a:lvl8pPr marL="0" marR="0" lvl="7" indent="0" algn="r" rtl="0">
              <a:spcBef>
                <a:spcPts val="0"/>
              </a:spcBef>
              <a:buNone/>
              <a:defRPr sz="1100" b="0" i="0" u="none" strike="noStrike" cap="none">
                <a:solidFill>
                  <a:srgbClr val="888888"/>
                </a:solidFill>
                <a:latin typeface="Calibri"/>
                <a:ea typeface="Calibri"/>
                <a:cs typeface="Calibri"/>
                <a:sym typeface="Calibri"/>
              </a:defRPr>
            </a:lvl8pPr>
            <a:lvl9pPr marL="0" marR="0" lvl="8" indent="0" algn="r" rtl="0">
              <a:spcBef>
                <a:spcPts val="0"/>
              </a:spcBef>
              <a:buNone/>
              <a:defRPr sz="11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6"/>
        <p:cNvGrpSpPr/>
        <p:nvPr/>
      </p:nvGrpSpPr>
      <p:grpSpPr>
        <a:xfrm>
          <a:off x="0" y="0"/>
          <a:ext cx="0" cy="0"/>
          <a:chOff x="0" y="0"/>
          <a:chExt cx="0" cy="0"/>
        </a:xfrm>
      </p:grpSpPr>
      <p:sp>
        <p:nvSpPr>
          <p:cNvPr id="167" name="Google Shape;167;p27"/>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rtlCol="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rtl="0"/>
            <a:endParaRPr/>
          </a:p>
        </p:txBody>
      </p:sp>
      <p:sp>
        <p:nvSpPr>
          <p:cNvPr id="168" name="Google Shape;168;p27"/>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rtlCol="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rtl="0"/>
            <a:endParaRPr/>
          </a:p>
        </p:txBody>
      </p:sp>
      <p:sp>
        <p:nvSpPr>
          <p:cNvPr id="169" name="Google Shape;169;p27"/>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rtlCol="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pPr rtl="0"/>
            <a:endParaRPr/>
          </a:p>
        </p:txBody>
      </p:sp>
      <p:sp>
        <p:nvSpPr>
          <p:cNvPr id="170" name="Google Shape;170;p27"/>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rtlCol="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pPr rtl="0"/>
            <a:endParaRPr/>
          </a:p>
        </p:txBody>
      </p:sp>
      <p:sp>
        <p:nvSpPr>
          <p:cNvPr id="171" name="Google Shape;171;p27"/>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rtlCol="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3.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image" Target="../media/image2.jpg"/></Relationships>
</file>

<file path=ppt/slides/_rels/slide1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8.png"/><Relationship Id="rId7"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2.jp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2.jp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3.jpg"/><Relationship Id="rId4" Type="http://schemas.openxmlformats.org/officeDocument/2006/relationships/image" Target="../media/image2.jp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4.jpg"/><Relationship Id="rId4" Type="http://schemas.openxmlformats.org/officeDocument/2006/relationships/image" Target="../media/image2.jp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jpg"/><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2.jpg"/></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8.png"/><Relationship Id="rId7"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2.jpg"/><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8.jpg"/></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g"/></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32.png"/><Relationship Id="rId5" Type="http://schemas.openxmlformats.org/officeDocument/2006/relationships/image" Target="../media/image12.png"/><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image" Target="../media/image3.png"/><Relationship Id="rId5" Type="http://schemas.openxmlformats.org/officeDocument/2006/relationships/image" Target="../media/image9.jpg"/><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2.jp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5.xml"/><Relationship Id="rId6" Type="http://schemas.openxmlformats.org/officeDocument/2006/relationships/image" Target="../media/image14.png"/><Relationship Id="rId5" Type="http://schemas.openxmlformats.org/officeDocument/2006/relationships/image" Target="../media/image12.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5.xml"/><Relationship Id="rId6" Type="http://schemas.openxmlformats.org/officeDocument/2006/relationships/image" Target="../media/image15.png"/><Relationship Id="rId5" Type="http://schemas.openxmlformats.org/officeDocument/2006/relationships/image" Target="../media/image12.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5.xml"/><Relationship Id="rId6" Type="http://schemas.openxmlformats.org/officeDocument/2006/relationships/image" Target="../media/image16.png"/><Relationship Id="rId5" Type="http://schemas.openxmlformats.org/officeDocument/2006/relationships/image" Target="../media/image12.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5.xml"/><Relationship Id="rId6" Type="http://schemas.openxmlformats.org/officeDocument/2006/relationships/image" Target="../media/image17.png"/><Relationship Id="rId5" Type="http://schemas.openxmlformats.org/officeDocument/2006/relationships/image" Target="../media/image12.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2"/>
        <p:cNvGrpSpPr/>
        <p:nvPr/>
      </p:nvGrpSpPr>
      <p:grpSpPr>
        <a:xfrm>
          <a:off x="0" y="0"/>
          <a:ext cx="0" cy="0"/>
          <a:chOff x="0" y="0"/>
          <a:chExt cx="0" cy="0"/>
        </a:xfrm>
      </p:grpSpPr>
      <p:sp>
        <p:nvSpPr>
          <p:cNvPr id="253" name="Google Shape;253;p41"/>
          <p:cNvSpPr/>
          <p:nvPr/>
        </p:nvSpPr>
        <p:spPr>
          <a:xfrm>
            <a:off x="4640375" y="1229400"/>
            <a:ext cx="7551600" cy="4399200"/>
          </a:xfrm>
          <a:prstGeom prst="rect">
            <a:avLst/>
          </a:prstGeom>
          <a:noFill/>
          <a:ln>
            <a:noFill/>
          </a:ln>
        </p:spPr>
        <p:txBody>
          <a:bodyPr spcFirstLastPara="1" wrap="square" lIns="0" tIns="0" rIns="0" bIns="0" rtlCol="0" anchor="t" anchorCtr="0">
            <a:noAutofit/>
          </a:bodyPr>
          <a:lstStyle/>
          <a:p>
            <a:pPr marL="0" marR="0" lvl="0" indent="0" algn="ctr" rtl="0">
              <a:lnSpc>
                <a:spcPct val="125000"/>
              </a:lnSpc>
              <a:spcBef>
                <a:spcPts val="0"/>
              </a:spcBef>
              <a:spcAft>
                <a:spcPts val="0"/>
              </a:spcAft>
              <a:buNone/>
            </a:pPr>
            <a:r>
              <a:rPr lang="es-us" sz="5900" b="1" dirty="0">
                <a:solidFill>
                  <a:schemeClr val="dk2"/>
                </a:solidFill>
                <a:latin typeface="Roboto"/>
                <a:ea typeface="Roboto"/>
                <a:cs typeface="Roboto"/>
                <a:sym typeface="Roboto"/>
              </a:rPr>
              <a:t>Café familiar</a:t>
            </a:r>
            <a:endParaRPr sz="5900" b="1" dirty="0">
              <a:solidFill>
                <a:schemeClr val="dk2"/>
              </a:solidFill>
              <a:latin typeface="Roboto"/>
              <a:ea typeface="Roboto"/>
              <a:cs typeface="Roboto"/>
              <a:sym typeface="Roboto"/>
            </a:endParaRPr>
          </a:p>
          <a:p>
            <a:pPr marL="0" marR="0" lvl="0" indent="0" algn="ctr" rtl="0">
              <a:lnSpc>
                <a:spcPct val="125000"/>
              </a:lnSpc>
              <a:spcBef>
                <a:spcPts val="0"/>
              </a:spcBef>
              <a:spcAft>
                <a:spcPts val="0"/>
              </a:spcAft>
              <a:buNone/>
            </a:pPr>
            <a:r>
              <a:rPr lang="es-us" sz="5900" b="1" dirty="0">
                <a:solidFill>
                  <a:schemeClr val="dk2"/>
                </a:solidFill>
                <a:latin typeface="Roboto"/>
                <a:ea typeface="Roboto"/>
                <a:cs typeface="Roboto"/>
                <a:sym typeface="Roboto"/>
              </a:rPr>
              <a:t> </a:t>
            </a:r>
            <a:r>
              <a:rPr lang="es-us" sz="5900" b="1" dirty="0" err="1">
                <a:solidFill>
                  <a:schemeClr val="dk2"/>
                </a:solidFill>
                <a:latin typeface="Roboto"/>
                <a:ea typeface="Roboto"/>
                <a:cs typeface="Roboto"/>
                <a:sym typeface="Roboto"/>
              </a:rPr>
              <a:t>Better</a:t>
            </a:r>
            <a:r>
              <a:rPr lang="es-us" sz="5900" b="1" dirty="0">
                <a:solidFill>
                  <a:schemeClr val="dk2"/>
                </a:solidFill>
                <a:latin typeface="Roboto"/>
                <a:ea typeface="Roboto"/>
                <a:cs typeface="Roboto"/>
                <a:sym typeface="Roboto"/>
              </a:rPr>
              <a:t> </a:t>
            </a:r>
            <a:r>
              <a:rPr lang="es-us" sz="5900" b="1" dirty="0" err="1">
                <a:solidFill>
                  <a:schemeClr val="dk2"/>
                </a:solidFill>
                <a:latin typeface="Roboto"/>
                <a:ea typeface="Roboto"/>
                <a:cs typeface="Roboto"/>
                <a:sym typeface="Roboto"/>
              </a:rPr>
              <a:t>Together</a:t>
            </a:r>
            <a:r>
              <a:rPr lang="es-us" sz="5900" b="1" dirty="0">
                <a:solidFill>
                  <a:schemeClr val="dk2"/>
                </a:solidFill>
                <a:latin typeface="Roboto"/>
                <a:ea typeface="Roboto"/>
                <a:cs typeface="Roboto"/>
                <a:sym typeface="Roboto"/>
              </a:rPr>
              <a:t>:</a:t>
            </a:r>
            <a:endParaRPr sz="5900" b="1" dirty="0">
              <a:solidFill>
                <a:schemeClr val="dk2"/>
              </a:solidFill>
              <a:latin typeface="Roboto"/>
              <a:ea typeface="Roboto"/>
              <a:cs typeface="Roboto"/>
              <a:sym typeface="Roboto"/>
            </a:endParaRPr>
          </a:p>
          <a:p>
            <a:pPr marL="0" marR="0" lvl="0" indent="0" algn="ctr" rtl="0">
              <a:lnSpc>
                <a:spcPct val="125000"/>
              </a:lnSpc>
              <a:spcBef>
                <a:spcPts val="0"/>
              </a:spcBef>
              <a:spcAft>
                <a:spcPts val="0"/>
              </a:spcAft>
              <a:buNone/>
            </a:pPr>
            <a:r>
              <a:rPr lang="es-us" sz="5900" b="1" dirty="0">
                <a:solidFill>
                  <a:schemeClr val="dk2"/>
                </a:solidFill>
                <a:latin typeface="Roboto"/>
                <a:ea typeface="Roboto"/>
                <a:cs typeface="Roboto"/>
                <a:sym typeface="Roboto"/>
              </a:rPr>
              <a:t>Crear recuerdos </a:t>
            </a:r>
            <a:endParaRPr sz="5900" b="1" dirty="0">
              <a:solidFill>
                <a:schemeClr val="dk2"/>
              </a:solidFill>
              <a:latin typeface="Roboto"/>
              <a:ea typeface="Roboto"/>
              <a:cs typeface="Roboto"/>
              <a:sym typeface="Roboto"/>
            </a:endParaRPr>
          </a:p>
          <a:p>
            <a:pPr marL="0" marR="0" lvl="0" indent="0" algn="ctr" rtl="0">
              <a:lnSpc>
                <a:spcPct val="125000"/>
              </a:lnSpc>
              <a:spcBef>
                <a:spcPts val="0"/>
              </a:spcBef>
              <a:spcAft>
                <a:spcPts val="0"/>
              </a:spcAft>
              <a:buNone/>
            </a:pPr>
            <a:r>
              <a:rPr lang="es-us" sz="5900" b="1" dirty="0">
                <a:solidFill>
                  <a:schemeClr val="dk2"/>
                </a:solidFill>
                <a:latin typeface="Roboto"/>
                <a:ea typeface="Roboto"/>
                <a:cs typeface="Roboto"/>
                <a:sym typeface="Roboto"/>
              </a:rPr>
              <a:t>a la hora de comer</a:t>
            </a:r>
            <a:endParaRPr sz="5900" b="1" dirty="0">
              <a:solidFill>
                <a:schemeClr val="dk2"/>
              </a:solidFill>
              <a:latin typeface="Roboto"/>
              <a:ea typeface="Roboto"/>
              <a:cs typeface="Roboto"/>
              <a:sym typeface="Roboto"/>
            </a:endParaRPr>
          </a:p>
        </p:txBody>
      </p:sp>
      <p:pic>
        <p:nvPicPr>
          <p:cNvPr id="254" name="Google Shape;254;p41"/>
          <p:cNvPicPr preferRelativeResize="0"/>
          <p:nvPr/>
        </p:nvPicPr>
        <p:blipFill>
          <a:blip r:embed="rId3">
            <a:alphaModFix/>
          </a:blip>
          <a:stretch>
            <a:fillRect/>
          </a:stretch>
        </p:blipFill>
        <p:spPr>
          <a:xfrm>
            <a:off x="0" y="-94075"/>
            <a:ext cx="4640367" cy="6952074"/>
          </a:xfrm>
          <a:prstGeom prst="rect">
            <a:avLst/>
          </a:prstGeom>
          <a:noFill/>
          <a:ln>
            <a:noFill/>
          </a:ln>
        </p:spPr>
      </p:pic>
      <p:pic>
        <p:nvPicPr>
          <p:cNvPr id="255" name="Google Shape;255;p41"/>
          <p:cNvPicPr preferRelativeResize="0"/>
          <p:nvPr/>
        </p:nvPicPr>
        <p:blipFill rotWithShape="1">
          <a:blip r:embed="rId4">
            <a:alphaModFix/>
          </a:blip>
          <a:srcRect/>
          <a:stretch/>
        </p:blipFill>
        <p:spPr>
          <a:xfrm>
            <a:off x="10960182" y="5813227"/>
            <a:ext cx="1231820" cy="1026833"/>
          </a:xfrm>
          <a:prstGeom prst="rect">
            <a:avLst/>
          </a:prstGeom>
          <a:noFill/>
          <a:ln>
            <a:noFill/>
          </a:ln>
        </p:spPr>
      </p:pic>
      <p:pic>
        <p:nvPicPr>
          <p:cNvPr id="256" name="Google Shape;256;p41"/>
          <p:cNvPicPr preferRelativeResize="0"/>
          <p:nvPr/>
        </p:nvPicPr>
        <p:blipFill>
          <a:blip r:embed="rId5">
            <a:alphaModFix/>
          </a:blip>
          <a:stretch>
            <a:fillRect/>
          </a:stretch>
        </p:blipFill>
        <p:spPr>
          <a:xfrm>
            <a:off x="4917575" y="5924938"/>
            <a:ext cx="1094676" cy="80339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67"/>
        <p:cNvGrpSpPr/>
        <p:nvPr/>
      </p:nvGrpSpPr>
      <p:grpSpPr>
        <a:xfrm>
          <a:off x="0" y="0"/>
          <a:ext cx="0" cy="0"/>
          <a:chOff x="0" y="0"/>
          <a:chExt cx="0" cy="0"/>
        </a:xfrm>
      </p:grpSpPr>
      <p:sp>
        <p:nvSpPr>
          <p:cNvPr id="368" name="Google Shape;368;p50"/>
          <p:cNvSpPr/>
          <p:nvPr/>
        </p:nvSpPr>
        <p:spPr>
          <a:xfrm>
            <a:off x="946085" y="739606"/>
            <a:ext cx="10290900" cy="714300"/>
          </a:xfrm>
          <a:prstGeom prst="rect">
            <a:avLst/>
          </a:prstGeom>
          <a:noFill/>
          <a:ln>
            <a:noFill/>
          </a:ln>
        </p:spPr>
        <p:txBody>
          <a:bodyPr spcFirstLastPara="1" wrap="square" lIns="89275" tIns="89275" rIns="89275" bIns="0" rtlCol="0" anchor="t" anchorCtr="0">
            <a:noAutofit/>
          </a:bodyPr>
          <a:lstStyle/>
          <a:p>
            <a:pPr marL="0" marR="0" lvl="0" indent="0" algn="ctr" rtl="0">
              <a:lnSpc>
                <a:spcPct val="100000"/>
              </a:lnSpc>
              <a:spcBef>
                <a:spcPts val="0"/>
              </a:spcBef>
              <a:spcAft>
                <a:spcPts val="0"/>
              </a:spcAft>
              <a:buClr>
                <a:srgbClr val="000000"/>
              </a:buClr>
              <a:buSzPts val="3500"/>
              <a:buFont typeface="Arial"/>
              <a:buNone/>
            </a:pPr>
            <a:r>
              <a:rPr lang="es-us" sz="3500" b="1" i="0" u="none" strike="noStrike" cap="none">
                <a:solidFill>
                  <a:srgbClr val="121212"/>
                </a:solidFill>
                <a:latin typeface="Roboto"/>
                <a:ea typeface="Roboto"/>
                <a:cs typeface="Roboto"/>
                <a:sym typeface="Roboto"/>
              </a:rPr>
              <a:t>¿Por qué HOPE?</a:t>
            </a:r>
            <a:endParaRPr sz="1300" b="0" i="0" u="none" strike="noStrike" cap="none">
              <a:solidFill>
                <a:srgbClr val="000000"/>
              </a:solidFill>
              <a:latin typeface="Arial"/>
              <a:ea typeface="Arial"/>
              <a:cs typeface="Arial"/>
              <a:sym typeface="Arial"/>
            </a:endParaRPr>
          </a:p>
        </p:txBody>
      </p:sp>
      <p:pic>
        <p:nvPicPr>
          <p:cNvPr id="369" name="Google Shape;369;p50"/>
          <p:cNvPicPr preferRelativeResize="0"/>
          <p:nvPr/>
        </p:nvPicPr>
        <p:blipFill rotWithShape="1">
          <a:blip r:embed="rId3">
            <a:alphaModFix/>
          </a:blip>
          <a:srcRect/>
          <a:stretch/>
        </p:blipFill>
        <p:spPr>
          <a:xfrm rot="10800000" flipH="1">
            <a:off x="5756837" y="-8808"/>
            <a:ext cx="692457" cy="249909"/>
          </a:xfrm>
          <a:prstGeom prst="rect">
            <a:avLst/>
          </a:prstGeom>
          <a:noFill/>
          <a:ln>
            <a:noFill/>
          </a:ln>
        </p:spPr>
      </p:pic>
      <p:pic>
        <p:nvPicPr>
          <p:cNvPr id="370" name="Google Shape;370;p50"/>
          <p:cNvPicPr preferRelativeResize="0"/>
          <p:nvPr/>
        </p:nvPicPr>
        <p:blipFill rotWithShape="1">
          <a:blip r:embed="rId4">
            <a:alphaModFix/>
          </a:blip>
          <a:srcRect/>
          <a:stretch/>
        </p:blipFill>
        <p:spPr>
          <a:xfrm>
            <a:off x="10960182" y="5813227"/>
            <a:ext cx="1231820" cy="1026833"/>
          </a:xfrm>
          <a:prstGeom prst="rect">
            <a:avLst/>
          </a:prstGeom>
          <a:noFill/>
          <a:ln>
            <a:noFill/>
          </a:ln>
        </p:spPr>
      </p:pic>
      <p:sp>
        <p:nvSpPr>
          <p:cNvPr id="371" name="Google Shape;371;p50"/>
          <p:cNvSpPr/>
          <p:nvPr/>
        </p:nvSpPr>
        <p:spPr>
          <a:xfrm>
            <a:off x="954447" y="2053828"/>
            <a:ext cx="10346100" cy="2410800"/>
          </a:xfrm>
          <a:prstGeom prst="rect">
            <a:avLst/>
          </a:prstGeom>
          <a:noFill/>
          <a:ln>
            <a:noFill/>
          </a:ln>
        </p:spPr>
        <p:txBody>
          <a:bodyPr spcFirstLastPara="1" wrap="square" lIns="89275" tIns="89275" rIns="89275" bIns="0" rtlCol="0" anchor="t" anchorCtr="0">
            <a:noAutofit/>
          </a:bodyPr>
          <a:lstStyle/>
          <a:p>
            <a:pPr marL="0" marR="0" lvl="0" indent="0" algn="ctr" rtl="0">
              <a:lnSpc>
                <a:spcPct val="125000"/>
              </a:lnSpc>
              <a:spcBef>
                <a:spcPts val="0"/>
              </a:spcBef>
              <a:spcAft>
                <a:spcPts val="0"/>
              </a:spcAft>
              <a:buClr>
                <a:srgbClr val="000000"/>
              </a:buClr>
              <a:buSzPts val="2400"/>
              <a:buFont typeface="Arial"/>
              <a:buNone/>
            </a:pPr>
            <a:r>
              <a:rPr lang="es-us" sz="2400">
                <a:solidFill>
                  <a:srgbClr val="292929"/>
                </a:solidFill>
                <a:latin typeface="Roboto"/>
                <a:ea typeface="Roboto"/>
                <a:cs typeface="Roboto"/>
                <a:sym typeface="Roboto"/>
              </a:rPr>
              <a:t>Las experiencias positivas ayudan a los niños a convertirse en adultos sanos y resilientes, y pueden ayudar a disminuir los efectos de la adversidad. </a:t>
            </a:r>
            <a:endParaRPr sz="2400">
              <a:solidFill>
                <a:srgbClr val="292929"/>
              </a:solidFill>
              <a:latin typeface="Roboto"/>
              <a:ea typeface="Roboto"/>
              <a:cs typeface="Roboto"/>
              <a:sym typeface="Roboto"/>
            </a:endParaRPr>
          </a:p>
          <a:p>
            <a:pPr marL="0" marR="0" lvl="0" indent="0" algn="ctr" rtl="0">
              <a:lnSpc>
                <a:spcPct val="125000"/>
              </a:lnSpc>
              <a:spcBef>
                <a:spcPts val="0"/>
              </a:spcBef>
              <a:spcAft>
                <a:spcPts val="0"/>
              </a:spcAft>
              <a:buClr>
                <a:srgbClr val="000000"/>
              </a:buClr>
              <a:buSzPts val="2400"/>
              <a:buFont typeface="Arial"/>
              <a:buNone/>
            </a:pPr>
            <a:endParaRPr sz="2400" b="0" i="0" u="none" strike="noStrike" cap="none">
              <a:solidFill>
                <a:srgbClr val="292929"/>
              </a:solidFill>
              <a:latin typeface="Roboto"/>
              <a:ea typeface="Roboto"/>
              <a:cs typeface="Roboto"/>
              <a:sym typeface="Roboto"/>
            </a:endParaRPr>
          </a:p>
          <a:p>
            <a:pPr marL="0" marR="0" lvl="0" indent="0" algn="ctr" rtl="0">
              <a:lnSpc>
                <a:spcPct val="125000"/>
              </a:lnSpc>
              <a:spcBef>
                <a:spcPts val="0"/>
              </a:spcBef>
              <a:spcAft>
                <a:spcPts val="0"/>
              </a:spcAft>
              <a:buClr>
                <a:srgbClr val="000000"/>
              </a:buClr>
              <a:buSzPts val="2400"/>
              <a:buFont typeface="Arial"/>
              <a:buNone/>
            </a:pPr>
            <a:r>
              <a:rPr lang="es-us" sz="2400" b="0" i="0" u="none" strike="noStrike" cap="none">
                <a:solidFill>
                  <a:srgbClr val="292929"/>
                </a:solidFill>
                <a:latin typeface="Roboto"/>
                <a:ea typeface="Roboto"/>
                <a:cs typeface="Roboto"/>
                <a:sym typeface="Roboto"/>
              </a:rPr>
              <a:t>HOPE tiene como objetivo mejorar nuestra comprensión y apoyo </a:t>
            </a:r>
            <a:endParaRPr sz="1300" b="0" i="0" u="none" strike="noStrike" cap="none">
              <a:solidFill>
                <a:srgbClr val="000000"/>
              </a:solidFill>
              <a:latin typeface="Arial"/>
              <a:ea typeface="Arial"/>
              <a:cs typeface="Arial"/>
              <a:sym typeface="Arial"/>
            </a:endParaRPr>
          </a:p>
          <a:p>
            <a:pPr marL="0" marR="0" lvl="0" indent="0" algn="ctr" rtl="0">
              <a:lnSpc>
                <a:spcPct val="125000"/>
              </a:lnSpc>
              <a:spcBef>
                <a:spcPts val="0"/>
              </a:spcBef>
              <a:spcAft>
                <a:spcPts val="0"/>
              </a:spcAft>
              <a:buClr>
                <a:srgbClr val="000000"/>
              </a:buClr>
              <a:buSzPts val="2400"/>
              <a:buFont typeface="Arial"/>
              <a:buNone/>
            </a:pPr>
            <a:r>
              <a:rPr lang="es-us" sz="2400" b="0" i="0" u="none" strike="noStrike" cap="none">
                <a:solidFill>
                  <a:srgbClr val="292929"/>
                </a:solidFill>
                <a:latin typeface="Roboto"/>
                <a:ea typeface="Roboto"/>
                <a:cs typeface="Roboto"/>
                <a:sym typeface="Roboto"/>
              </a:rPr>
              <a:t>a estas experiencias clave.</a:t>
            </a:r>
            <a:endParaRPr sz="1300" b="0" i="0" u="none" strike="noStrike" cap="none">
              <a:solidFill>
                <a:srgbClr val="000000"/>
              </a:solidFill>
              <a:latin typeface="Arial"/>
              <a:ea typeface="Arial"/>
              <a:cs typeface="Arial"/>
              <a:sym typeface="Arial"/>
            </a:endParaRPr>
          </a:p>
        </p:txBody>
      </p:sp>
      <p:pic>
        <p:nvPicPr>
          <p:cNvPr id="372" name="Google Shape;372;p50"/>
          <p:cNvPicPr preferRelativeResize="0"/>
          <p:nvPr/>
        </p:nvPicPr>
        <p:blipFill>
          <a:blip r:embed="rId5">
            <a:alphaModFix/>
          </a:blip>
          <a:stretch>
            <a:fillRect/>
          </a:stretch>
        </p:blipFill>
        <p:spPr>
          <a:xfrm>
            <a:off x="169750" y="5848738"/>
            <a:ext cx="1094676" cy="80339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pic>
        <p:nvPicPr>
          <p:cNvPr id="10" name="Imagen 9">
            <a:extLst>
              <a:ext uri="{FF2B5EF4-FFF2-40B4-BE49-F238E27FC236}">
                <a16:creationId xmlns:a16="http://schemas.microsoft.com/office/drawing/2014/main" id="{A13BC47E-C4C3-7D5A-9F13-181E04269AC2}"/>
              </a:ext>
            </a:extLst>
          </p:cNvPr>
          <p:cNvPicPr>
            <a:picLocks noChangeAspect="1"/>
          </p:cNvPicPr>
          <p:nvPr/>
        </p:nvPicPr>
        <p:blipFill>
          <a:blip r:embed="rId3"/>
          <a:srcRect/>
          <a:stretch/>
        </p:blipFill>
        <p:spPr>
          <a:xfrm>
            <a:off x="1124612" y="1005849"/>
            <a:ext cx="9863989" cy="5376790"/>
          </a:xfrm>
          <a:prstGeom prst="rect">
            <a:avLst/>
          </a:prstGeom>
        </p:spPr>
      </p:pic>
      <p:grpSp>
        <p:nvGrpSpPr>
          <p:cNvPr id="16" name="Grupo 15">
            <a:extLst>
              <a:ext uri="{FF2B5EF4-FFF2-40B4-BE49-F238E27FC236}">
                <a16:creationId xmlns:a16="http://schemas.microsoft.com/office/drawing/2014/main" id="{E12F6614-6BCF-E0B3-03AE-31BD630D3CE7}"/>
              </a:ext>
            </a:extLst>
          </p:cNvPr>
          <p:cNvGrpSpPr/>
          <p:nvPr/>
        </p:nvGrpSpPr>
        <p:grpSpPr>
          <a:xfrm>
            <a:off x="615741" y="863020"/>
            <a:ext cx="10629014" cy="5977030"/>
            <a:chOff x="615741" y="863020"/>
            <a:chExt cx="10629014" cy="5977030"/>
          </a:xfrm>
        </p:grpSpPr>
        <p:sp>
          <p:nvSpPr>
            <p:cNvPr id="11" name="Rectángulo 10">
              <a:extLst>
                <a:ext uri="{FF2B5EF4-FFF2-40B4-BE49-F238E27FC236}">
                  <a16:creationId xmlns:a16="http://schemas.microsoft.com/office/drawing/2014/main" id="{2E484F91-5867-68C1-E19F-1019032A8DEC}"/>
                </a:ext>
              </a:extLst>
            </p:cNvPr>
            <p:cNvSpPr/>
            <p:nvPr/>
          </p:nvSpPr>
          <p:spPr>
            <a:xfrm>
              <a:off x="1423447" y="1111000"/>
              <a:ext cx="3000000" cy="4915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2" name="Rectángulo 11">
              <a:extLst>
                <a:ext uri="{FF2B5EF4-FFF2-40B4-BE49-F238E27FC236}">
                  <a16:creationId xmlns:a16="http://schemas.microsoft.com/office/drawing/2014/main" id="{08B08EB0-94CE-F308-288A-97AEF743A0E8}"/>
                </a:ext>
              </a:extLst>
            </p:cNvPr>
            <p:cNvSpPr/>
            <p:nvPr/>
          </p:nvSpPr>
          <p:spPr>
            <a:xfrm>
              <a:off x="7262913" y="863020"/>
              <a:ext cx="3000000" cy="4915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3" name="Rectángulo 12">
              <a:extLst>
                <a:ext uri="{FF2B5EF4-FFF2-40B4-BE49-F238E27FC236}">
                  <a16:creationId xmlns:a16="http://schemas.microsoft.com/office/drawing/2014/main" id="{5ADDD09D-7F42-2290-AF63-4B5E6AE9FA6C}"/>
                </a:ext>
              </a:extLst>
            </p:cNvPr>
            <p:cNvSpPr/>
            <p:nvPr/>
          </p:nvSpPr>
          <p:spPr>
            <a:xfrm>
              <a:off x="8244755" y="2407656"/>
              <a:ext cx="3000000" cy="675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4" name="Rectángulo 13">
              <a:extLst>
                <a:ext uri="{FF2B5EF4-FFF2-40B4-BE49-F238E27FC236}">
                  <a16:creationId xmlns:a16="http://schemas.microsoft.com/office/drawing/2014/main" id="{AE2DBEE1-FA24-9B4D-439B-8CB982FC8805}"/>
                </a:ext>
              </a:extLst>
            </p:cNvPr>
            <p:cNvSpPr/>
            <p:nvPr/>
          </p:nvSpPr>
          <p:spPr>
            <a:xfrm>
              <a:off x="6581959" y="5902224"/>
              <a:ext cx="3553200" cy="937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5" name="Rectángulo 14">
              <a:extLst>
                <a:ext uri="{FF2B5EF4-FFF2-40B4-BE49-F238E27FC236}">
                  <a16:creationId xmlns:a16="http://schemas.microsoft.com/office/drawing/2014/main" id="{3A544247-6AC7-D57F-AEBD-CE5B5092B764}"/>
                </a:ext>
              </a:extLst>
            </p:cNvPr>
            <p:cNvSpPr/>
            <p:nvPr/>
          </p:nvSpPr>
          <p:spPr>
            <a:xfrm>
              <a:off x="615741" y="5269181"/>
              <a:ext cx="3553200" cy="937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grpSp>
      <p:pic>
        <p:nvPicPr>
          <p:cNvPr id="379" name="Google Shape;379;p51"/>
          <p:cNvPicPr preferRelativeResize="0"/>
          <p:nvPr/>
        </p:nvPicPr>
        <p:blipFill rotWithShape="1">
          <a:blip r:embed="rId4">
            <a:alphaModFix/>
          </a:blip>
          <a:srcRect/>
          <a:stretch/>
        </p:blipFill>
        <p:spPr>
          <a:xfrm>
            <a:off x="10960182" y="5813227"/>
            <a:ext cx="1231820" cy="1026833"/>
          </a:xfrm>
          <a:prstGeom prst="rect">
            <a:avLst/>
          </a:prstGeom>
          <a:noFill/>
          <a:ln>
            <a:noFill/>
          </a:ln>
        </p:spPr>
      </p:pic>
      <p:sp>
        <p:nvSpPr>
          <p:cNvPr id="380" name="Google Shape;380;p51"/>
          <p:cNvSpPr txBox="1"/>
          <p:nvPr/>
        </p:nvSpPr>
        <p:spPr>
          <a:xfrm>
            <a:off x="0" y="6486050"/>
            <a:ext cx="6243600" cy="354000"/>
          </a:xfrm>
          <a:prstGeom prst="rect">
            <a:avLst/>
          </a:prstGeom>
          <a:noFill/>
          <a:ln>
            <a:noFill/>
          </a:ln>
        </p:spPr>
        <p:txBody>
          <a:bodyPr spcFirstLastPara="1" wrap="square" lIns="91425" tIns="91425" rIns="91425" bIns="91425" rtlCol="0" anchor="t" anchorCtr="0">
            <a:spAutoFit/>
          </a:bodyPr>
          <a:lstStyle/>
          <a:p>
            <a:pPr marL="0" lvl="0" indent="0" algn="l" rtl="0">
              <a:spcBef>
                <a:spcPts val="0"/>
              </a:spcBef>
              <a:spcAft>
                <a:spcPts val="0"/>
              </a:spcAft>
              <a:buNone/>
            </a:pPr>
            <a:r>
              <a:rPr lang="es-us" sz="1100" dirty="0">
                <a:latin typeface="Roboto"/>
                <a:ea typeface="Roboto"/>
                <a:cs typeface="Roboto"/>
                <a:sym typeface="Roboto"/>
              </a:rPr>
              <a:t>©2021 </a:t>
            </a:r>
            <a:r>
              <a:rPr lang="es-us" sz="1100" dirty="0" err="1">
                <a:latin typeface="Roboto"/>
                <a:ea typeface="Roboto"/>
                <a:cs typeface="Roboto"/>
                <a:sym typeface="Roboto"/>
              </a:rPr>
              <a:t>The</a:t>
            </a:r>
            <a:r>
              <a:rPr lang="es-us" sz="1100" dirty="0">
                <a:latin typeface="Roboto"/>
                <a:ea typeface="Roboto"/>
                <a:cs typeface="Roboto"/>
                <a:sym typeface="Roboto"/>
              </a:rPr>
              <a:t> Nemours </a:t>
            </a:r>
            <a:r>
              <a:rPr lang="es-us" sz="1100" dirty="0" err="1">
                <a:latin typeface="Roboto"/>
                <a:ea typeface="Roboto"/>
                <a:cs typeface="Roboto"/>
                <a:sym typeface="Roboto"/>
              </a:rPr>
              <a:t>Foundation</a:t>
            </a:r>
            <a:r>
              <a:rPr lang="es-us" sz="1100" dirty="0">
                <a:latin typeface="Roboto"/>
                <a:ea typeface="Roboto"/>
                <a:cs typeface="Roboto"/>
                <a:sym typeface="Roboto"/>
              </a:rPr>
              <a:t> &amp; </a:t>
            </a:r>
            <a:r>
              <a:rPr lang="es-us" sz="1100" dirty="0" err="1">
                <a:latin typeface="Roboto"/>
                <a:ea typeface="Roboto"/>
                <a:cs typeface="Roboto"/>
                <a:sym typeface="Roboto"/>
              </a:rPr>
              <a:t>The</a:t>
            </a:r>
            <a:r>
              <a:rPr lang="es-us" sz="1100" dirty="0">
                <a:latin typeface="Roboto"/>
                <a:ea typeface="Roboto"/>
                <a:cs typeface="Roboto"/>
                <a:sym typeface="Roboto"/>
              </a:rPr>
              <a:t> </a:t>
            </a:r>
            <a:r>
              <a:rPr lang="es-us" sz="1100" dirty="0" err="1">
                <a:latin typeface="Roboto"/>
                <a:ea typeface="Roboto"/>
                <a:cs typeface="Roboto"/>
                <a:sym typeface="Roboto"/>
              </a:rPr>
              <a:t>University</a:t>
            </a:r>
            <a:r>
              <a:rPr lang="es-us" sz="1100" dirty="0">
                <a:latin typeface="Roboto"/>
                <a:ea typeface="Roboto"/>
                <a:cs typeface="Roboto"/>
                <a:sym typeface="Roboto"/>
              </a:rPr>
              <a:t> </a:t>
            </a:r>
            <a:r>
              <a:rPr lang="es-us" sz="1100" dirty="0" err="1">
                <a:latin typeface="Roboto"/>
                <a:ea typeface="Roboto"/>
                <a:cs typeface="Roboto"/>
                <a:sym typeface="Roboto"/>
              </a:rPr>
              <a:t>of</a:t>
            </a:r>
            <a:r>
              <a:rPr lang="es-us" sz="1100" dirty="0">
                <a:latin typeface="Roboto"/>
                <a:ea typeface="Roboto"/>
                <a:cs typeface="Roboto"/>
                <a:sym typeface="Roboto"/>
              </a:rPr>
              <a:t> North Carolina at Chapel Hill</a:t>
            </a:r>
            <a:endParaRPr sz="1100" dirty="0">
              <a:latin typeface="Roboto"/>
              <a:ea typeface="Roboto"/>
              <a:cs typeface="Roboto"/>
              <a:sym typeface="Roboto"/>
            </a:endParaRPr>
          </a:p>
        </p:txBody>
      </p:sp>
      <p:pic>
        <p:nvPicPr>
          <p:cNvPr id="381" name="Google Shape;381;p51"/>
          <p:cNvPicPr preferRelativeResize="0"/>
          <p:nvPr/>
        </p:nvPicPr>
        <p:blipFill rotWithShape="1">
          <a:blip r:embed="rId5">
            <a:alphaModFix/>
          </a:blip>
          <a:srcRect/>
          <a:stretch/>
        </p:blipFill>
        <p:spPr>
          <a:xfrm rot="10800000" flipH="1">
            <a:off x="5756837" y="-8808"/>
            <a:ext cx="692457" cy="249909"/>
          </a:xfrm>
          <a:prstGeom prst="rect">
            <a:avLst/>
          </a:prstGeom>
          <a:noFill/>
          <a:ln>
            <a:noFill/>
          </a:ln>
        </p:spPr>
      </p:pic>
      <p:sp>
        <p:nvSpPr>
          <p:cNvPr id="382" name="Google Shape;382;p51"/>
          <p:cNvSpPr/>
          <p:nvPr/>
        </p:nvSpPr>
        <p:spPr>
          <a:xfrm>
            <a:off x="950560" y="387279"/>
            <a:ext cx="10290900" cy="714300"/>
          </a:xfrm>
          <a:prstGeom prst="rect">
            <a:avLst/>
          </a:prstGeom>
          <a:noFill/>
          <a:ln>
            <a:noFill/>
          </a:ln>
        </p:spPr>
        <p:txBody>
          <a:bodyPr spcFirstLastPara="1" wrap="square" lIns="89275" tIns="89275" rIns="89275" bIns="0" rtlCol="0" anchor="t" anchorCtr="0">
            <a:noAutofit/>
          </a:bodyPr>
          <a:lstStyle/>
          <a:p>
            <a:pPr marL="0" lvl="0" indent="0" algn="ctr" rtl="0">
              <a:spcBef>
                <a:spcPts val="0"/>
              </a:spcBef>
              <a:spcAft>
                <a:spcPts val="0"/>
              </a:spcAft>
              <a:buClr>
                <a:srgbClr val="000000"/>
              </a:buClr>
              <a:buSzPts val="3500"/>
              <a:buFont typeface="Arial"/>
              <a:buNone/>
            </a:pPr>
            <a:r>
              <a:rPr lang="es-us" sz="3500" b="1" dirty="0">
                <a:solidFill>
                  <a:srgbClr val="121212"/>
                </a:solidFill>
                <a:latin typeface="Roboto"/>
                <a:ea typeface="Roboto"/>
                <a:cs typeface="Roboto"/>
                <a:sym typeface="Roboto"/>
              </a:rPr>
              <a:t>Comidas en familia y el niño integral</a:t>
            </a:r>
            <a:endParaRPr sz="1300" dirty="0"/>
          </a:p>
          <a:p>
            <a:pPr marL="0" marR="0" lvl="0" indent="0" algn="ctr" rtl="0">
              <a:lnSpc>
                <a:spcPct val="100000"/>
              </a:lnSpc>
              <a:spcBef>
                <a:spcPts val="0"/>
              </a:spcBef>
              <a:spcAft>
                <a:spcPts val="0"/>
              </a:spcAft>
              <a:buClr>
                <a:srgbClr val="000000"/>
              </a:buClr>
              <a:buSzPts val="3500"/>
              <a:buFont typeface="Arial"/>
              <a:buNone/>
            </a:pPr>
            <a:endParaRPr sz="3500" b="1" dirty="0">
              <a:solidFill>
                <a:srgbClr val="121212"/>
              </a:solidFill>
              <a:latin typeface="Roboto"/>
              <a:ea typeface="Roboto"/>
              <a:cs typeface="Roboto"/>
              <a:sym typeface="Roboto"/>
            </a:endParaRPr>
          </a:p>
        </p:txBody>
      </p:sp>
      <p:sp>
        <p:nvSpPr>
          <p:cNvPr id="383" name="Google Shape;383;p51"/>
          <p:cNvSpPr txBox="1"/>
          <p:nvPr/>
        </p:nvSpPr>
        <p:spPr>
          <a:xfrm>
            <a:off x="1419838" y="1106325"/>
            <a:ext cx="2749103" cy="644762"/>
          </a:xfrm>
          <a:prstGeom prst="rect">
            <a:avLst/>
          </a:prstGeom>
          <a:noFill/>
          <a:ln>
            <a:noFill/>
          </a:ln>
        </p:spPr>
        <p:txBody>
          <a:bodyPr spcFirstLastPara="1" wrap="square" lIns="91425" tIns="91425" rIns="91425" bIns="91425" rtlCol="0" anchor="t" anchorCtr="0">
            <a:spAutoFit/>
          </a:bodyPr>
          <a:lstStyle/>
          <a:p>
            <a:pPr marL="0" lvl="0" indent="0" algn="ctr" rtl="0">
              <a:lnSpc>
                <a:spcPct val="115000"/>
              </a:lnSpc>
              <a:spcBef>
                <a:spcPts val="0"/>
              </a:spcBef>
              <a:spcAft>
                <a:spcPts val="0"/>
              </a:spcAft>
              <a:buNone/>
            </a:pPr>
            <a:r>
              <a:rPr lang="es-us" sz="1300" dirty="0">
                <a:solidFill>
                  <a:srgbClr val="4F81BD"/>
                </a:solidFill>
                <a:latin typeface="Calibri"/>
                <a:ea typeface="Calibri"/>
                <a:cs typeface="Calibri"/>
                <a:sym typeface="Calibri"/>
              </a:rPr>
              <a:t>¡Los alimentos saludables ayudan</a:t>
            </a:r>
            <a:br>
              <a:rPr lang="es-us" sz="1300" dirty="0">
                <a:solidFill>
                  <a:srgbClr val="4F81BD"/>
                </a:solidFill>
                <a:latin typeface="Calibri"/>
                <a:ea typeface="Calibri"/>
                <a:cs typeface="Calibri"/>
                <a:sym typeface="Calibri"/>
              </a:rPr>
            </a:br>
            <a:r>
              <a:rPr lang="es-us" sz="1300" dirty="0">
                <a:solidFill>
                  <a:srgbClr val="4F81BD"/>
                </a:solidFill>
                <a:latin typeface="Calibri"/>
                <a:ea typeface="Calibri"/>
                <a:cs typeface="Calibri"/>
                <a:sym typeface="Calibri"/>
              </a:rPr>
              <a:t>a los niños a crecer fuertes! </a:t>
            </a:r>
            <a:endParaRPr sz="1300" dirty="0">
              <a:solidFill>
                <a:srgbClr val="4F81BD"/>
              </a:solidFill>
              <a:latin typeface="Calibri"/>
              <a:ea typeface="Calibri"/>
              <a:cs typeface="Calibri"/>
              <a:sym typeface="Calibri"/>
            </a:endParaRPr>
          </a:p>
        </p:txBody>
      </p:sp>
      <p:sp>
        <p:nvSpPr>
          <p:cNvPr id="384" name="Google Shape;384;p51"/>
          <p:cNvSpPr txBox="1"/>
          <p:nvPr/>
        </p:nvSpPr>
        <p:spPr>
          <a:xfrm>
            <a:off x="6728568" y="861740"/>
            <a:ext cx="3553199" cy="644762"/>
          </a:xfrm>
          <a:prstGeom prst="rect">
            <a:avLst/>
          </a:prstGeom>
          <a:noFill/>
          <a:ln>
            <a:noFill/>
          </a:ln>
        </p:spPr>
        <p:txBody>
          <a:bodyPr spcFirstLastPara="1" wrap="square" lIns="91425" tIns="91425" rIns="91425" bIns="91425" rtlCol="0" anchor="t" anchorCtr="0">
            <a:spAutoFit/>
          </a:bodyPr>
          <a:lstStyle/>
          <a:p>
            <a:pPr marL="0" lvl="0" indent="0" algn="ctr" rtl="0">
              <a:lnSpc>
                <a:spcPct val="115000"/>
              </a:lnSpc>
              <a:spcBef>
                <a:spcPts val="0"/>
              </a:spcBef>
              <a:spcAft>
                <a:spcPts val="0"/>
              </a:spcAft>
              <a:buNone/>
            </a:pPr>
            <a:r>
              <a:rPr lang="es-us" sz="1300" dirty="0">
                <a:solidFill>
                  <a:srgbClr val="C0504D"/>
                </a:solidFill>
                <a:latin typeface="Calibri"/>
                <a:ea typeface="Calibri"/>
                <a:cs typeface="Calibri"/>
                <a:sym typeface="Calibri"/>
              </a:rPr>
              <a:t>Promueve el uso de herramientas y enseña a resolver problemas mediante el uso de utensilios.</a:t>
            </a:r>
            <a:endParaRPr sz="1300" dirty="0">
              <a:solidFill>
                <a:srgbClr val="C0504D"/>
              </a:solidFill>
              <a:latin typeface="Calibri"/>
              <a:ea typeface="Calibri"/>
              <a:cs typeface="Calibri"/>
              <a:sym typeface="Calibri"/>
            </a:endParaRPr>
          </a:p>
        </p:txBody>
      </p:sp>
      <p:sp>
        <p:nvSpPr>
          <p:cNvPr id="385" name="Google Shape;385;p51"/>
          <p:cNvSpPr txBox="1"/>
          <p:nvPr/>
        </p:nvSpPr>
        <p:spPr>
          <a:xfrm>
            <a:off x="8003617" y="2315268"/>
            <a:ext cx="3127965" cy="874825"/>
          </a:xfrm>
          <a:prstGeom prst="rect">
            <a:avLst/>
          </a:prstGeom>
          <a:noFill/>
          <a:ln>
            <a:noFill/>
          </a:ln>
        </p:spPr>
        <p:txBody>
          <a:bodyPr spcFirstLastPara="1" wrap="square" lIns="91425" tIns="91425" rIns="91425" bIns="91425" rtlCol="0" anchor="t" anchorCtr="0">
            <a:spAutoFit/>
          </a:bodyPr>
          <a:lstStyle/>
          <a:p>
            <a:pPr marL="0" lvl="0" indent="0" algn="ctr" rtl="0">
              <a:lnSpc>
                <a:spcPct val="115000"/>
              </a:lnSpc>
              <a:spcBef>
                <a:spcPts val="0"/>
              </a:spcBef>
              <a:spcAft>
                <a:spcPts val="0"/>
              </a:spcAft>
              <a:buNone/>
            </a:pPr>
            <a:r>
              <a:rPr lang="es-us" sz="1300" dirty="0">
                <a:solidFill>
                  <a:srgbClr val="BF5E23"/>
                </a:solidFill>
                <a:latin typeface="Calibri"/>
                <a:ea typeface="Calibri"/>
                <a:cs typeface="Calibri"/>
                <a:sym typeface="Calibri"/>
              </a:rPr>
              <a:t>Brinda la oportunidad de aprender a hacer y responder preguntas, contar historias </a:t>
            </a:r>
            <a:br>
              <a:rPr lang="es-us" sz="1300" dirty="0">
                <a:solidFill>
                  <a:srgbClr val="BF5E23"/>
                </a:solidFill>
                <a:latin typeface="Calibri"/>
                <a:ea typeface="Calibri"/>
                <a:cs typeface="Calibri"/>
                <a:sym typeface="Calibri"/>
              </a:rPr>
            </a:br>
            <a:r>
              <a:rPr lang="es-us" sz="1300" dirty="0">
                <a:solidFill>
                  <a:srgbClr val="BF5E23"/>
                </a:solidFill>
                <a:latin typeface="Calibri"/>
                <a:ea typeface="Calibri"/>
                <a:cs typeface="Calibri"/>
                <a:sym typeface="Calibri"/>
              </a:rPr>
              <a:t>y tomar turnos en la conversación.</a:t>
            </a:r>
            <a:endParaRPr sz="1300" dirty="0">
              <a:solidFill>
                <a:srgbClr val="BF5E23"/>
              </a:solidFill>
              <a:latin typeface="Calibri"/>
              <a:ea typeface="Calibri"/>
              <a:cs typeface="Calibri"/>
              <a:sym typeface="Calibri"/>
            </a:endParaRPr>
          </a:p>
        </p:txBody>
      </p:sp>
      <p:sp>
        <p:nvSpPr>
          <p:cNvPr id="386" name="Google Shape;386;p51"/>
          <p:cNvSpPr txBox="1"/>
          <p:nvPr/>
        </p:nvSpPr>
        <p:spPr>
          <a:xfrm>
            <a:off x="6675940" y="5801376"/>
            <a:ext cx="3250198" cy="874825"/>
          </a:xfrm>
          <a:prstGeom prst="rect">
            <a:avLst/>
          </a:prstGeom>
          <a:noFill/>
          <a:ln>
            <a:noFill/>
          </a:ln>
        </p:spPr>
        <p:txBody>
          <a:bodyPr spcFirstLastPara="1" wrap="square" lIns="91425" tIns="91425" rIns="91425" bIns="91425" rtlCol="0" anchor="t" anchorCtr="0">
            <a:spAutoFit/>
          </a:bodyPr>
          <a:lstStyle/>
          <a:p>
            <a:pPr marL="0" lvl="0" indent="0" algn="ctr" rtl="0">
              <a:lnSpc>
                <a:spcPct val="115000"/>
              </a:lnSpc>
              <a:spcBef>
                <a:spcPts val="0"/>
              </a:spcBef>
              <a:spcAft>
                <a:spcPts val="0"/>
              </a:spcAft>
              <a:buNone/>
            </a:pPr>
            <a:r>
              <a:rPr lang="es-us" sz="1300" dirty="0">
                <a:solidFill>
                  <a:srgbClr val="8064A2"/>
                </a:solidFill>
                <a:latin typeface="Calibri"/>
                <a:ea typeface="Calibri"/>
                <a:cs typeface="Calibri"/>
                <a:sym typeface="Calibri"/>
              </a:rPr>
              <a:t>Al compartir una comida, está creando tradiciones familiares, conexiones y recuerdos duraderos.</a:t>
            </a:r>
            <a:endParaRPr sz="1300" dirty="0">
              <a:solidFill>
                <a:srgbClr val="8064A2"/>
              </a:solidFill>
              <a:latin typeface="Calibri"/>
              <a:ea typeface="Calibri"/>
              <a:cs typeface="Calibri"/>
              <a:sym typeface="Calibri"/>
            </a:endParaRPr>
          </a:p>
        </p:txBody>
      </p:sp>
      <p:sp>
        <p:nvSpPr>
          <p:cNvPr id="387" name="Google Shape;387;p51"/>
          <p:cNvSpPr txBox="1"/>
          <p:nvPr/>
        </p:nvSpPr>
        <p:spPr>
          <a:xfrm>
            <a:off x="1429265" y="5163771"/>
            <a:ext cx="2739676" cy="1104888"/>
          </a:xfrm>
          <a:prstGeom prst="rect">
            <a:avLst/>
          </a:prstGeom>
          <a:noFill/>
          <a:ln>
            <a:noFill/>
          </a:ln>
        </p:spPr>
        <p:txBody>
          <a:bodyPr spcFirstLastPara="1" wrap="square" lIns="91425" tIns="91425" rIns="91425" bIns="91425" rtlCol="0" anchor="t" anchorCtr="0">
            <a:spAutoFit/>
          </a:bodyPr>
          <a:lstStyle/>
          <a:p>
            <a:pPr marL="0" lvl="0" indent="0" algn="ctr" rtl="0">
              <a:lnSpc>
                <a:spcPct val="115000"/>
              </a:lnSpc>
              <a:spcBef>
                <a:spcPts val="0"/>
              </a:spcBef>
              <a:spcAft>
                <a:spcPts val="0"/>
              </a:spcAft>
              <a:buNone/>
            </a:pPr>
            <a:r>
              <a:rPr lang="es-us" sz="1300" dirty="0">
                <a:solidFill>
                  <a:srgbClr val="82B432"/>
                </a:solidFill>
                <a:latin typeface="Calibri"/>
                <a:ea typeface="Calibri"/>
                <a:cs typeface="Calibri"/>
                <a:sym typeface="Calibri"/>
              </a:rPr>
              <a:t>La exposición a diferentes sabores, olores y texturas favorece las </a:t>
            </a:r>
            <a:endParaRPr sz="1300" dirty="0">
              <a:solidFill>
                <a:srgbClr val="82B432"/>
              </a:solidFill>
              <a:latin typeface="Calibri"/>
              <a:ea typeface="Calibri"/>
              <a:cs typeface="Calibri"/>
              <a:sym typeface="Calibri"/>
            </a:endParaRPr>
          </a:p>
          <a:p>
            <a:pPr marL="0" lvl="0" indent="0" algn="ctr" rtl="0">
              <a:lnSpc>
                <a:spcPct val="115000"/>
              </a:lnSpc>
              <a:spcBef>
                <a:spcPts val="0"/>
              </a:spcBef>
              <a:spcAft>
                <a:spcPts val="0"/>
              </a:spcAft>
              <a:buNone/>
            </a:pPr>
            <a:r>
              <a:rPr lang="es-us" sz="1300" dirty="0">
                <a:solidFill>
                  <a:srgbClr val="82B432"/>
                </a:solidFill>
                <a:latin typeface="Calibri"/>
                <a:ea typeface="Calibri"/>
                <a:cs typeface="Calibri"/>
                <a:sym typeface="Calibri"/>
              </a:rPr>
              <a:t>preferencias saludables por </a:t>
            </a:r>
            <a:br>
              <a:rPr lang="es-us" sz="1300" dirty="0">
                <a:solidFill>
                  <a:srgbClr val="82B432"/>
                </a:solidFill>
                <a:latin typeface="Calibri"/>
                <a:ea typeface="Calibri"/>
                <a:cs typeface="Calibri"/>
                <a:sym typeface="Calibri"/>
              </a:rPr>
            </a:br>
            <a:r>
              <a:rPr lang="es-us" sz="1300" dirty="0">
                <a:solidFill>
                  <a:srgbClr val="82B432"/>
                </a:solidFill>
                <a:latin typeface="Calibri"/>
                <a:ea typeface="Calibri"/>
                <a:cs typeface="Calibri"/>
                <a:sym typeface="Calibri"/>
              </a:rPr>
              <a:t>los alimentos</a:t>
            </a:r>
            <a:endParaRPr sz="1300" dirty="0">
              <a:solidFill>
                <a:srgbClr val="82B432"/>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92"/>
        <p:cNvGrpSpPr/>
        <p:nvPr/>
      </p:nvGrpSpPr>
      <p:grpSpPr>
        <a:xfrm>
          <a:off x="0" y="0"/>
          <a:ext cx="0" cy="0"/>
          <a:chOff x="0" y="0"/>
          <a:chExt cx="0" cy="0"/>
        </a:xfrm>
      </p:grpSpPr>
      <p:pic>
        <p:nvPicPr>
          <p:cNvPr id="393" name="Google Shape;393;p52"/>
          <p:cNvPicPr preferRelativeResize="0"/>
          <p:nvPr/>
        </p:nvPicPr>
        <p:blipFill rotWithShape="1">
          <a:blip r:embed="rId3">
            <a:alphaModFix/>
          </a:blip>
          <a:srcRect/>
          <a:stretch/>
        </p:blipFill>
        <p:spPr>
          <a:xfrm rot="5400000" flipH="1">
            <a:off x="-187432" y="794960"/>
            <a:ext cx="624773" cy="267760"/>
          </a:xfrm>
          <a:prstGeom prst="rect">
            <a:avLst/>
          </a:prstGeom>
          <a:noFill/>
          <a:ln>
            <a:noFill/>
          </a:ln>
        </p:spPr>
      </p:pic>
      <p:sp>
        <p:nvSpPr>
          <p:cNvPr id="394" name="Google Shape;394;p52"/>
          <p:cNvSpPr/>
          <p:nvPr/>
        </p:nvSpPr>
        <p:spPr>
          <a:xfrm>
            <a:off x="757188" y="616148"/>
            <a:ext cx="10665600" cy="750000"/>
          </a:xfrm>
          <a:prstGeom prst="rect">
            <a:avLst/>
          </a:prstGeom>
          <a:noFill/>
          <a:ln>
            <a:noFill/>
          </a:ln>
        </p:spPr>
        <p:txBody>
          <a:bodyPr spcFirstLastPara="1" wrap="square" lIns="89275" tIns="44625" rIns="89275" bIns="0" rtlCol="0" anchor="t" anchorCtr="0">
            <a:noAutofit/>
          </a:bodyPr>
          <a:lstStyle/>
          <a:p>
            <a:pPr marL="0" marR="0" lvl="0" indent="0" algn="l" rtl="0">
              <a:lnSpc>
                <a:spcPct val="125000"/>
              </a:lnSpc>
              <a:spcBef>
                <a:spcPts val="0"/>
              </a:spcBef>
              <a:spcAft>
                <a:spcPts val="0"/>
              </a:spcAft>
              <a:buClr>
                <a:srgbClr val="000000"/>
              </a:buClr>
              <a:buSzPts val="3500"/>
              <a:buFont typeface="Arial"/>
              <a:buNone/>
            </a:pPr>
            <a:r>
              <a:rPr lang="es-us" sz="3500" b="1" i="0" u="none" strike="noStrike" cap="none">
                <a:solidFill>
                  <a:srgbClr val="121212"/>
                </a:solidFill>
                <a:latin typeface="Roboto"/>
                <a:ea typeface="Roboto"/>
                <a:cs typeface="Roboto"/>
                <a:sym typeface="Roboto"/>
              </a:rPr>
              <a:t>Actividad de socios</a:t>
            </a:r>
            <a:endParaRPr sz="1300" b="0" i="0" u="none" strike="noStrike" cap="none">
              <a:solidFill>
                <a:srgbClr val="000000"/>
              </a:solidFill>
              <a:latin typeface="Arial"/>
              <a:ea typeface="Arial"/>
              <a:cs typeface="Arial"/>
              <a:sym typeface="Arial"/>
            </a:endParaRPr>
          </a:p>
        </p:txBody>
      </p:sp>
      <p:pic>
        <p:nvPicPr>
          <p:cNvPr id="395" name="Google Shape;395;p52"/>
          <p:cNvPicPr preferRelativeResize="0"/>
          <p:nvPr/>
        </p:nvPicPr>
        <p:blipFill rotWithShape="1">
          <a:blip r:embed="rId4">
            <a:alphaModFix/>
          </a:blip>
          <a:srcRect/>
          <a:stretch/>
        </p:blipFill>
        <p:spPr>
          <a:xfrm>
            <a:off x="4550454" y="1616273"/>
            <a:ext cx="6701280" cy="4069950"/>
          </a:xfrm>
          <a:prstGeom prst="rect">
            <a:avLst/>
          </a:prstGeom>
          <a:noFill/>
          <a:ln>
            <a:noFill/>
          </a:ln>
        </p:spPr>
      </p:pic>
      <p:sp>
        <p:nvSpPr>
          <p:cNvPr id="396" name="Google Shape;396;p52"/>
          <p:cNvSpPr/>
          <p:nvPr/>
        </p:nvSpPr>
        <p:spPr>
          <a:xfrm>
            <a:off x="5227125" y="2982325"/>
            <a:ext cx="6024600" cy="1214700"/>
          </a:xfrm>
          <a:prstGeom prst="rect">
            <a:avLst/>
          </a:prstGeom>
          <a:noFill/>
          <a:ln>
            <a:noFill/>
          </a:ln>
        </p:spPr>
        <p:txBody>
          <a:bodyPr spcFirstLastPara="1" wrap="square" lIns="89275" tIns="89275" rIns="89275" bIns="0" rtlCol="0" anchor="t" anchorCtr="0">
            <a:noAutofit/>
          </a:bodyPr>
          <a:lstStyle/>
          <a:p>
            <a:pPr marL="0" lvl="0" indent="0" algn="ctr" rtl="0">
              <a:lnSpc>
                <a:spcPct val="115000"/>
              </a:lnSpc>
              <a:spcBef>
                <a:spcPts val="0"/>
              </a:spcBef>
              <a:spcAft>
                <a:spcPts val="0"/>
              </a:spcAft>
              <a:buClr>
                <a:schemeClr val="dk1"/>
              </a:buClr>
              <a:buSzPts val="1100"/>
              <a:buFont typeface="Arial"/>
              <a:buNone/>
            </a:pPr>
            <a:r>
              <a:rPr lang="es-us" sz="3000">
                <a:solidFill>
                  <a:schemeClr val="dk1"/>
                </a:solidFill>
                <a:latin typeface="Roboto"/>
                <a:ea typeface="Roboto"/>
                <a:cs typeface="Roboto"/>
                <a:sym typeface="Roboto"/>
              </a:rPr>
              <a:t>¿Cómo define una hora de comer en familia exitosa? </a:t>
            </a:r>
            <a:endParaRPr sz="3000">
              <a:solidFill>
                <a:schemeClr val="dk1"/>
              </a:solidFill>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r>
              <a:rPr lang="es-us" sz="2300">
                <a:solidFill>
                  <a:schemeClr val="dk1"/>
                </a:solidFill>
                <a:latin typeface="Roboto"/>
                <a:ea typeface="Roboto"/>
                <a:cs typeface="Roboto"/>
                <a:sym typeface="Roboto"/>
              </a:rPr>
              <a:t> </a:t>
            </a:r>
            <a:endParaRPr sz="3600">
              <a:solidFill>
                <a:schemeClr val="dk1"/>
              </a:solidFill>
              <a:latin typeface="Roboto"/>
              <a:ea typeface="Roboto"/>
              <a:cs typeface="Roboto"/>
              <a:sym typeface="Roboto"/>
            </a:endParaRPr>
          </a:p>
          <a:p>
            <a:pPr marL="0" marR="0" lvl="0" indent="0" algn="l" rtl="0">
              <a:lnSpc>
                <a:spcPct val="125000"/>
              </a:lnSpc>
              <a:spcBef>
                <a:spcPts val="0"/>
              </a:spcBef>
              <a:spcAft>
                <a:spcPts val="0"/>
              </a:spcAft>
              <a:buClr>
                <a:srgbClr val="000000"/>
              </a:buClr>
              <a:buSzPts val="2400"/>
              <a:buFont typeface="Arial"/>
              <a:buNone/>
            </a:pPr>
            <a:endParaRPr sz="2400" b="0" i="0" u="none" strike="noStrike" cap="none">
              <a:solidFill>
                <a:srgbClr val="000000"/>
              </a:solidFill>
              <a:latin typeface="Roboto"/>
              <a:ea typeface="Roboto"/>
              <a:cs typeface="Roboto"/>
              <a:sym typeface="Roboto"/>
            </a:endParaRPr>
          </a:p>
        </p:txBody>
      </p:sp>
      <p:pic>
        <p:nvPicPr>
          <p:cNvPr id="397" name="Google Shape;397;p52"/>
          <p:cNvPicPr preferRelativeResize="0"/>
          <p:nvPr/>
        </p:nvPicPr>
        <p:blipFill rotWithShape="1">
          <a:blip r:embed="rId5">
            <a:alphaModFix/>
          </a:blip>
          <a:srcRect/>
          <a:stretch/>
        </p:blipFill>
        <p:spPr>
          <a:xfrm>
            <a:off x="10960182" y="5813227"/>
            <a:ext cx="1231820" cy="1026833"/>
          </a:xfrm>
          <a:prstGeom prst="rect">
            <a:avLst/>
          </a:prstGeom>
          <a:noFill/>
          <a:ln>
            <a:noFill/>
          </a:ln>
        </p:spPr>
      </p:pic>
      <p:pic>
        <p:nvPicPr>
          <p:cNvPr id="398" name="Google Shape;398;p52"/>
          <p:cNvPicPr preferRelativeResize="0"/>
          <p:nvPr/>
        </p:nvPicPr>
        <p:blipFill rotWithShape="1">
          <a:blip r:embed="rId6">
            <a:alphaModFix/>
          </a:blip>
          <a:srcRect/>
          <a:stretch/>
        </p:blipFill>
        <p:spPr>
          <a:xfrm>
            <a:off x="896344" y="1616273"/>
            <a:ext cx="3659352" cy="4069950"/>
          </a:xfrm>
          <a:prstGeom prst="rect">
            <a:avLst/>
          </a:prstGeom>
          <a:noFill/>
          <a:ln>
            <a:noFill/>
          </a:ln>
        </p:spPr>
      </p:pic>
      <p:pic>
        <p:nvPicPr>
          <p:cNvPr id="399" name="Google Shape;399;p52"/>
          <p:cNvPicPr preferRelativeResize="0"/>
          <p:nvPr/>
        </p:nvPicPr>
        <p:blipFill rotWithShape="1">
          <a:blip r:embed="rId7">
            <a:alphaModFix/>
          </a:blip>
          <a:srcRect/>
          <a:stretch/>
        </p:blipFill>
        <p:spPr>
          <a:xfrm>
            <a:off x="1834035" y="2416410"/>
            <a:ext cx="1778729" cy="2470457"/>
          </a:xfrm>
          <a:prstGeom prst="rect">
            <a:avLst/>
          </a:prstGeom>
          <a:noFill/>
          <a:ln>
            <a:noFill/>
          </a:ln>
        </p:spPr>
      </p:pic>
      <p:pic>
        <p:nvPicPr>
          <p:cNvPr id="400" name="Google Shape;400;p52"/>
          <p:cNvPicPr preferRelativeResize="0"/>
          <p:nvPr/>
        </p:nvPicPr>
        <p:blipFill>
          <a:blip r:embed="rId8">
            <a:alphaModFix/>
          </a:blip>
          <a:stretch>
            <a:fillRect/>
          </a:stretch>
        </p:blipFill>
        <p:spPr>
          <a:xfrm>
            <a:off x="169750" y="5848738"/>
            <a:ext cx="1094676" cy="80339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05"/>
        <p:cNvGrpSpPr/>
        <p:nvPr/>
      </p:nvGrpSpPr>
      <p:grpSpPr>
        <a:xfrm>
          <a:off x="0" y="0"/>
          <a:ext cx="0" cy="0"/>
          <a:chOff x="0" y="0"/>
          <a:chExt cx="0" cy="0"/>
        </a:xfrm>
      </p:grpSpPr>
      <p:sp>
        <p:nvSpPr>
          <p:cNvPr id="406" name="Google Shape;406;p53"/>
          <p:cNvSpPr/>
          <p:nvPr/>
        </p:nvSpPr>
        <p:spPr>
          <a:xfrm>
            <a:off x="794819" y="945200"/>
            <a:ext cx="10452900" cy="714300"/>
          </a:xfrm>
          <a:prstGeom prst="rect">
            <a:avLst/>
          </a:prstGeom>
          <a:noFill/>
          <a:ln>
            <a:noFill/>
          </a:ln>
        </p:spPr>
        <p:txBody>
          <a:bodyPr spcFirstLastPara="1" wrap="square" lIns="89275" tIns="89275" rIns="89275" bIns="0" rtlCol="0" anchor="t" anchorCtr="0">
            <a:noAutofit/>
          </a:bodyPr>
          <a:lstStyle/>
          <a:p>
            <a:pPr marL="0" marR="0" lvl="0" indent="0" algn="l" rtl="0">
              <a:lnSpc>
                <a:spcPct val="100000"/>
              </a:lnSpc>
              <a:spcBef>
                <a:spcPts val="0"/>
              </a:spcBef>
              <a:spcAft>
                <a:spcPts val="0"/>
              </a:spcAft>
              <a:buClr>
                <a:srgbClr val="000000"/>
              </a:buClr>
              <a:buSzPts val="3500"/>
              <a:buFont typeface="Arial"/>
              <a:buNone/>
            </a:pPr>
            <a:r>
              <a:rPr lang="es-us" sz="3500" b="1">
                <a:solidFill>
                  <a:srgbClr val="121212"/>
                </a:solidFill>
                <a:latin typeface="Roboto"/>
                <a:ea typeface="Roboto"/>
                <a:cs typeface="Roboto"/>
                <a:sym typeface="Roboto"/>
              </a:rPr>
              <a:t>¿Qué entendemos por comidas estilo familiar?</a:t>
            </a:r>
            <a:endParaRPr sz="1300" b="0" i="0" u="none" strike="noStrike" cap="none">
              <a:solidFill>
                <a:srgbClr val="000000"/>
              </a:solidFill>
              <a:latin typeface="Arial"/>
              <a:ea typeface="Arial"/>
              <a:cs typeface="Arial"/>
              <a:sym typeface="Arial"/>
            </a:endParaRPr>
          </a:p>
        </p:txBody>
      </p:sp>
      <p:pic>
        <p:nvPicPr>
          <p:cNvPr id="407" name="Google Shape;407;p53"/>
          <p:cNvPicPr preferRelativeResize="0"/>
          <p:nvPr/>
        </p:nvPicPr>
        <p:blipFill rotWithShape="1">
          <a:blip r:embed="rId3">
            <a:alphaModFix/>
          </a:blip>
          <a:srcRect/>
          <a:stretch/>
        </p:blipFill>
        <p:spPr>
          <a:xfrm rot="10800000" flipH="1">
            <a:off x="5756837" y="-8808"/>
            <a:ext cx="692457" cy="249909"/>
          </a:xfrm>
          <a:prstGeom prst="rect">
            <a:avLst/>
          </a:prstGeom>
          <a:noFill/>
          <a:ln>
            <a:noFill/>
          </a:ln>
        </p:spPr>
      </p:pic>
      <p:pic>
        <p:nvPicPr>
          <p:cNvPr id="408" name="Google Shape;408;p53"/>
          <p:cNvPicPr preferRelativeResize="0"/>
          <p:nvPr/>
        </p:nvPicPr>
        <p:blipFill rotWithShape="1">
          <a:blip r:embed="rId4">
            <a:alphaModFix/>
          </a:blip>
          <a:srcRect/>
          <a:stretch/>
        </p:blipFill>
        <p:spPr>
          <a:xfrm>
            <a:off x="10960182" y="5813227"/>
            <a:ext cx="1231820" cy="1026833"/>
          </a:xfrm>
          <a:prstGeom prst="rect">
            <a:avLst/>
          </a:prstGeom>
          <a:noFill/>
          <a:ln>
            <a:noFill/>
          </a:ln>
        </p:spPr>
      </p:pic>
      <p:sp>
        <p:nvSpPr>
          <p:cNvPr id="409" name="Google Shape;409;p53"/>
          <p:cNvSpPr/>
          <p:nvPr/>
        </p:nvSpPr>
        <p:spPr>
          <a:xfrm>
            <a:off x="1958100" y="2914125"/>
            <a:ext cx="8289900" cy="2330700"/>
          </a:xfrm>
          <a:prstGeom prst="rect">
            <a:avLst/>
          </a:prstGeom>
          <a:noFill/>
          <a:ln w="19050" cap="flat" cmpd="sng">
            <a:solidFill>
              <a:srgbClr val="000000"/>
            </a:solidFill>
            <a:prstDash val="solid"/>
            <a:round/>
            <a:headEnd type="none" w="sm" len="sm"/>
            <a:tailEnd type="none" w="sm" len="sm"/>
          </a:ln>
        </p:spPr>
        <p:txBody>
          <a:bodyPr spcFirstLastPara="1" wrap="square" lIns="89275" tIns="89275" rIns="89275" bIns="0" rtlCol="0" anchor="ctr" anchorCtr="0">
            <a:noAutofit/>
          </a:bodyPr>
          <a:lstStyle/>
          <a:p>
            <a:pPr marL="0" marR="0" lvl="0" indent="0" algn="ctr" rtl="0">
              <a:lnSpc>
                <a:spcPct val="125000"/>
              </a:lnSpc>
              <a:spcBef>
                <a:spcPts val="0"/>
              </a:spcBef>
              <a:spcAft>
                <a:spcPts val="0"/>
              </a:spcAft>
              <a:buClr>
                <a:srgbClr val="000000"/>
              </a:buClr>
              <a:buSzPts val="2400"/>
              <a:buFont typeface="Arial"/>
              <a:buNone/>
            </a:pPr>
            <a:r>
              <a:rPr lang="es-us" sz="3000" dirty="0">
                <a:solidFill>
                  <a:schemeClr val="dk1"/>
                </a:solidFill>
                <a:latin typeface="Roboto"/>
                <a:ea typeface="Roboto"/>
                <a:cs typeface="Roboto"/>
                <a:sym typeface="Roboto"/>
              </a:rPr>
              <a:t>No hay una manera correcta de tener </a:t>
            </a:r>
            <a:br>
              <a:rPr lang="es-us" sz="3000" dirty="0">
                <a:solidFill>
                  <a:schemeClr val="dk1"/>
                </a:solidFill>
                <a:latin typeface="Roboto"/>
                <a:ea typeface="Roboto"/>
                <a:cs typeface="Roboto"/>
                <a:sym typeface="Roboto"/>
              </a:rPr>
            </a:br>
            <a:r>
              <a:rPr lang="es-us" sz="3000" dirty="0">
                <a:solidFill>
                  <a:schemeClr val="dk1"/>
                </a:solidFill>
                <a:latin typeface="Roboto"/>
                <a:ea typeface="Roboto"/>
                <a:cs typeface="Roboto"/>
                <a:sym typeface="Roboto"/>
              </a:rPr>
              <a:t>una comida familiar.  </a:t>
            </a:r>
            <a:endParaRPr sz="3000" dirty="0">
              <a:solidFill>
                <a:schemeClr val="dk1"/>
              </a:solidFill>
              <a:latin typeface="Roboto"/>
              <a:ea typeface="Roboto"/>
              <a:cs typeface="Roboto"/>
              <a:sym typeface="Roboto"/>
            </a:endParaRPr>
          </a:p>
          <a:p>
            <a:pPr marL="0" marR="0" lvl="0" indent="0" algn="ctr" rtl="0">
              <a:lnSpc>
                <a:spcPct val="125000"/>
              </a:lnSpc>
              <a:spcBef>
                <a:spcPts val="0"/>
              </a:spcBef>
              <a:spcAft>
                <a:spcPts val="0"/>
              </a:spcAft>
              <a:buClr>
                <a:srgbClr val="000000"/>
              </a:buClr>
              <a:buSzPts val="2400"/>
              <a:buFont typeface="Arial"/>
              <a:buNone/>
            </a:pPr>
            <a:r>
              <a:rPr lang="es-us" sz="3000" dirty="0">
                <a:solidFill>
                  <a:schemeClr val="dk1"/>
                </a:solidFill>
                <a:latin typeface="Roboto"/>
                <a:ea typeface="Roboto"/>
                <a:cs typeface="Roboto"/>
                <a:sym typeface="Roboto"/>
              </a:rPr>
              <a:t>Es lo que funcione para usted y su familia.</a:t>
            </a:r>
            <a:endParaRPr sz="2800" b="0" i="0" u="none" strike="noStrike" cap="none" dirty="0">
              <a:solidFill>
                <a:srgbClr val="292929"/>
              </a:solidFill>
              <a:latin typeface="Roboto"/>
              <a:ea typeface="Roboto"/>
              <a:cs typeface="Roboto"/>
              <a:sym typeface="Roboto"/>
            </a:endParaRPr>
          </a:p>
        </p:txBody>
      </p:sp>
      <p:pic>
        <p:nvPicPr>
          <p:cNvPr id="410" name="Google Shape;410;p53"/>
          <p:cNvPicPr preferRelativeResize="0"/>
          <p:nvPr/>
        </p:nvPicPr>
        <p:blipFill>
          <a:blip r:embed="rId5">
            <a:alphaModFix/>
          </a:blip>
          <a:stretch>
            <a:fillRect/>
          </a:stretch>
        </p:blipFill>
        <p:spPr>
          <a:xfrm>
            <a:off x="169750" y="5848738"/>
            <a:ext cx="1094676" cy="80339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15"/>
        <p:cNvGrpSpPr/>
        <p:nvPr/>
      </p:nvGrpSpPr>
      <p:grpSpPr>
        <a:xfrm>
          <a:off x="0" y="0"/>
          <a:ext cx="0" cy="0"/>
          <a:chOff x="0" y="0"/>
          <a:chExt cx="0" cy="0"/>
        </a:xfrm>
      </p:grpSpPr>
      <p:pic>
        <p:nvPicPr>
          <p:cNvPr id="416" name="Google Shape;416;p54"/>
          <p:cNvPicPr preferRelativeResize="0"/>
          <p:nvPr/>
        </p:nvPicPr>
        <p:blipFill rotWithShape="1">
          <a:blip r:embed="rId3">
            <a:alphaModFix/>
          </a:blip>
          <a:srcRect/>
          <a:stretch/>
        </p:blipFill>
        <p:spPr>
          <a:xfrm rot="5400000" flipH="1">
            <a:off x="-187432" y="794960"/>
            <a:ext cx="624773" cy="267760"/>
          </a:xfrm>
          <a:prstGeom prst="rect">
            <a:avLst/>
          </a:prstGeom>
          <a:noFill/>
          <a:ln>
            <a:noFill/>
          </a:ln>
        </p:spPr>
      </p:pic>
      <p:sp>
        <p:nvSpPr>
          <p:cNvPr id="417" name="Google Shape;417;p54"/>
          <p:cNvSpPr/>
          <p:nvPr/>
        </p:nvSpPr>
        <p:spPr>
          <a:xfrm>
            <a:off x="565638" y="553848"/>
            <a:ext cx="5530362" cy="750000"/>
          </a:xfrm>
          <a:prstGeom prst="rect">
            <a:avLst/>
          </a:prstGeom>
          <a:noFill/>
          <a:ln>
            <a:noFill/>
          </a:ln>
        </p:spPr>
        <p:txBody>
          <a:bodyPr spcFirstLastPara="1" wrap="square" lIns="89275" tIns="44625" rIns="89275" bIns="0" rtlCol="0" anchor="t" anchorCtr="0">
            <a:noAutofit/>
          </a:bodyPr>
          <a:lstStyle/>
          <a:p>
            <a:pPr marL="0" marR="0" lvl="0" indent="0" algn="l" rtl="0">
              <a:lnSpc>
                <a:spcPct val="125000"/>
              </a:lnSpc>
              <a:spcBef>
                <a:spcPts val="0"/>
              </a:spcBef>
              <a:spcAft>
                <a:spcPts val="0"/>
              </a:spcAft>
              <a:buClr>
                <a:srgbClr val="000000"/>
              </a:buClr>
              <a:buSzPts val="3500"/>
              <a:buFont typeface="Arial"/>
              <a:buNone/>
            </a:pPr>
            <a:r>
              <a:rPr lang="es-us" sz="3500" b="1" dirty="0">
                <a:solidFill>
                  <a:srgbClr val="121212"/>
                </a:solidFill>
                <a:latin typeface="Roboto"/>
                <a:ea typeface="Roboto"/>
                <a:cs typeface="Roboto"/>
                <a:sym typeface="Roboto"/>
              </a:rPr>
              <a:t>Elementos de comidas estilo familiar</a:t>
            </a:r>
            <a:endParaRPr sz="1300" b="0" i="0" u="none" strike="noStrike" cap="none" dirty="0">
              <a:solidFill>
                <a:srgbClr val="000000"/>
              </a:solidFill>
              <a:latin typeface="Arial"/>
              <a:ea typeface="Arial"/>
              <a:cs typeface="Arial"/>
              <a:sym typeface="Arial"/>
            </a:endParaRPr>
          </a:p>
        </p:txBody>
      </p:sp>
      <p:sp>
        <p:nvSpPr>
          <p:cNvPr id="418" name="Google Shape;418;p54"/>
          <p:cNvSpPr txBox="1">
            <a:spLocks noGrp="1"/>
          </p:cNvSpPr>
          <p:nvPr>
            <p:ph type="body" idx="4294967295"/>
          </p:nvPr>
        </p:nvSpPr>
        <p:spPr>
          <a:xfrm>
            <a:off x="565654" y="2236900"/>
            <a:ext cx="6909801" cy="3684600"/>
          </a:xfrm>
          <a:prstGeom prst="rect">
            <a:avLst/>
          </a:prstGeom>
        </p:spPr>
        <p:txBody>
          <a:bodyPr spcFirstLastPara="1" wrap="square" lIns="91425" tIns="45700" rIns="91425" bIns="45700" rtlCol="0" anchor="t" anchorCtr="0">
            <a:normAutofit/>
          </a:bodyPr>
          <a:lstStyle/>
          <a:p>
            <a:pPr marL="457200" lvl="0" indent="-381000" algn="l" rtl="0">
              <a:lnSpc>
                <a:spcPct val="115000"/>
              </a:lnSpc>
              <a:spcBef>
                <a:spcPts val="1000"/>
              </a:spcBef>
              <a:spcAft>
                <a:spcPts val="0"/>
              </a:spcAft>
              <a:buSzPts val="2400"/>
              <a:buFont typeface="Roboto"/>
              <a:buChar char="•"/>
            </a:pPr>
            <a:r>
              <a:rPr lang="es-us" sz="2400" dirty="0">
                <a:latin typeface="Roboto"/>
                <a:ea typeface="Roboto"/>
                <a:cs typeface="Roboto"/>
                <a:sym typeface="Roboto"/>
              </a:rPr>
              <a:t>Alimentos y bebidas colocados sobre la mesa</a:t>
            </a:r>
            <a:endParaRPr sz="2400" dirty="0">
              <a:latin typeface="Roboto"/>
              <a:ea typeface="Roboto"/>
              <a:cs typeface="Roboto"/>
              <a:sym typeface="Roboto"/>
            </a:endParaRPr>
          </a:p>
          <a:p>
            <a:pPr marL="457200" lvl="0" indent="-381000" algn="l" rtl="0">
              <a:lnSpc>
                <a:spcPct val="115000"/>
              </a:lnSpc>
              <a:spcBef>
                <a:spcPts val="0"/>
              </a:spcBef>
              <a:spcAft>
                <a:spcPts val="0"/>
              </a:spcAft>
              <a:buSzPts val="2400"/>
              <a:buFont typeface="Roboto"/>
              <a:buChar char="•"/>
            </a:pPr>
            <a:r>
              <a:rPr lang="es-us" sz="2400" dirty="0">
                <a:latin typeface="Roboto"/>
                <a:ea typeface="Roboto"/>
                <a:cs typeface="Roboto"/>
                <a:sym typeface="Roboto"/>
              </a:rPr>
              <a:t>Alentar a los niños a que se sirvan solos</a:t>
            </a:r>
            <a:endParaRPr sz="2400" dirty="0">
              <a:latin typeface="Roboto"/>
              <a:ea typeface="Roboto"/>
              <a:cs typeface="Roboto"/>
              <a:sym typeface="Roboto"/>
            </a:endParaRPr>
          </a:p>
          <a:p>
            <a:pPr marL="457200" lvl="0" indent="-381000" algn="l" rtl="0">
              <a:lnSpc>
                <a:spcPct val="115000"/>
              </a:lnSpc>
              <a:spcBef>
                <a:spcPts val="0"/>
              </a:spcBef>
              <a:spcAft>
                <a:spcPts val="0"/>
              </a:spcAft>
              <a:buSzPts val="2400"/>
              <a:buFont typeface="Roboto"/>
              <a:buChar char="•"/>
            </a:pPr>
            <a:r>
              <a:rPr lang="es-us" sz="2400" dirty="0">
                <a:latin typeface="Roboto"/>
                <a:ea typeface="Roboto"/>
                <a:cs typeface="Roboto"/>
                <a:sym typeface="Roboto"/>
              </a:rPr>
              <a:t>Encontrar formas de involucrar a los niños </a:t>
            </a:r>
            <a:endParaRPr sz="2400" dirty="0">
              <a:latin typeface="Roboto"/>
              <a:ea typeface="Roboto"/>
              <a:cs typeface="Roboto"/>
              <a:sym typeface="Roboto"/>
            </a:endParaRPr>
          </a:p>
          <a:p>
            <a:pPr marL="457200" lvl="0" indent="-381000" algn="l" rtl="0">
              <a:lnSpc>
                <a:spcPct val="115000"/>
              </a:lnSpc>
              <a:spcBef>
                <a:spcPts val="0"/>
              </a:spcBef>
              <a:spcAft>
                <a:spcPts val="0"/>
              </a:spcAft>
              <a:buSzPts val="2400"/>
              <a:buFont typeface="Roboto"/>
              <a:buChar char="•"/>
            </a:pPr>
            <a:r>
              <a:rPr lang="es-us" sz="2400" dirty="0">
                <a:latin typeface="Roboto"/>
                <a:ea typeface="Roboto"/>
                <a:cs typeface="Roboto"/>
                <a:sym typeface="Roboto"/>
              </a:rPr>
              <a:t>Participar en una conversación durante la hora de comer</a:t>
            </a:r>
            <a:endParaRPr sz="2400" dirty="0">
              <a:latin typeface="Roboto"/>
              <a:ea typeface="Roboto"/>
              <a:cs typeface="Roboto"/>
              <a:sym typeface="Roboto"/>
            </a:endParaRPr>
          </a:p>
          <a:p>
            <a:pPr marL="457200" lvl="0" indent="0" algn="l" rtl="0">
              <a:spcBef>
                <a:spcPts val="1000"/>
              </a:spcBef>
              <a:spcAft>
                <a:spcPts val="0"/>
              </a:spcAft>
              <a:buNone/>
            </a:pPr>
            <a:endParaRPr dirty="0"/>
          </a:p>
        </p:txBody>
      </p:sp>
      <p:pic>
        <p:nvPicPr>
          <p:cNvPr id="419" name="Google Shape;419;p54"/>
          <p:cNvPicPr preferRelativeResize="0"/>
          <p:nvPr/>
        </p:nvPicPr>
        <p:blipFill>
          <a:blip r:embed="rId4">
            <a:alphaModFix/>
          </a:blip>
          <a:stretch>
            <a:fillRect/>
          </a:stretch>
        </p:blipFill>
        <p:spPr>
          <a:xfrm>
            <a:off x="7569700" y="-77125"/>
            <a:ext cx="4622300" cy="6935127"/>
          </a:xfrm>
          <a:prstGeom prst="rect">
            <a:avLst/>
          </a:prstGeom>
          <a:noFill/>
          <a:ln>
            <a:noFill/>
          </a:ln>
        </p:spPr>
      </p:pic>
      <p:pic>
        <p:nvPicPr>
          <p:cNvPr id="420" name="Google Shape;420;p54"/>
          <p:cNvPicPr preferRelativeResize="0"/>
          <p:nvPr/>
        </p:nvPicPr>
        <p:blipFill>
          <a:blip r:embed="rId5">
            <a:alphaModFix/>
          </a:blip>
          <a:stretch>
            <a:fillRect/>
          </a:stretch>
        </p:blipFill>
        <p:spPr>
          <a:xfrm>
            <a:off x="169750" y="5848738"/>
            <a:ext cx="1094676" cy="80339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25"/>
        <p:cNvGrpSpPr/>
        <p:nvPr/>
      </p:nvGrpSpPr>
      <p:grpSpPr>
        <a:xfrm>
          <a:off x="0" y="0"/>
          <a:ext cx="0" cy="0"/>
          <a:chOff x="0" y="0"/>
          <a:chExt cx="0" cy="0"/>
        </a:xfrm>
      </p:grpSpPr>
      <p:pic>
        <p:nvPicPr>
          <p:cNvPr id="426" name="Google Shape;426;p55"/>
          <p:cNvPicPr preferRelativeResize="0"/>
          <p:nvPr/>
        </p:nvPicPr>
        <p:blipFill rotWithShape="1">
          <a:blip r:embed="rId3">
            <a:alphaModFix/>
          </a:blip>
          <a:srcRect/>
          <a:stretch/>
        </p:blipFill>
        <p:spPr>
          <a:xfrm rot="-5400000" flipH="1">
            <a:off x="11785631" y="794973"/>
            <a:ext cx="624773" cy="267760"/>
          </a:xfrm>
          <a:prstGeom prst="rect">
            <a:avLst/>
          </a:prstGeom>
          <a:noFill/>
          <a:ln>
            <a:noFill/>
          </a:ln>
        </p:spPr>
      </p:pic>
      <p:sp>
        <p:nvSpPr>
          <p:cNvPr id="427" name="Google Shape;427;p55"/>
          <p:cNvSpPr/>
          <p:nvPr/>
        </p:nvSpPr>
        <p:spPr>
          <a:xfrm>
            <a:off x="5272469" y="553850"/>
            <a:ext cx="5879440" cy="750000"/>
          </a:xfrm>
          <a:prstGeom prst="rect">
            <a:avLst/>
          </a:prstGeom>
          <a:noFill/>
          <a:ln>
            <a:noFill/>
          </a:ln>
        </p:spPr>
        <p:txBody>
          <a:bodyPr spcFirstLastPara="1" wrap="square" lIns="89275" tIns="44625" rIns="89275" bIns="0" rtlCol="0" anchor="t" anchorCtr="0">
            <a:noAutofit/>
          </a:bodyPr>
          <a:lstStyle/>
          <a:p>
            <a:pPr marL="0" marR="0" lvl="0" indent="0" algn="l" rtl="0">
              <a:lnSpc>
                <a:spcPct val="125000"/>
              </a:lnSpc>
              <a:spcBef>
                <a:spcPts val="0"/>
              </a:spcBef>
              <a:spcAft>
                <a:spcPts val="0"/>
              </a:spcAft>
              <a:buClr>
                <a:srgbClr val="000000"/>
              </a:buClr>
              <a:buSzPts val="3500"/>
              <a:buFont typeface="Arial"/>
              <a:buNone/>
            </a:pPr>
            <a:r>
              <a:rPr lang="es-us" sz="3500" b="1" dirty="0">
                <a:solidFill>
                  <a:srgbClr val="121212"/>
                </a:solidFill>
                <a:latin typeface="Roboto"/>
                <a:ea typeface="Roboto"/>
                <a:cs typeface="Roboto"/>
                <a:sym typeface="Roboto"/>
              </a:rPr>
              <a:t>Hábitos a la hora de comer</a:t>
            </a:r>
            <a:endParaRPr sz="1300" b="0" i="0" u="none" strike="noStrike" cap="none" dirty="0">
              <a:solidFill>
                <a:srgbClr val="000000"/>
              </a:solidFill>
              <a:latin typeface="Arial"/>
              <a:ea typeface="Arial"/>
              <a:cs typeface="Arial"/>
              <a:sym typeface="Arial"/>
            </a:endParaRPr>
          </a:p>
        </p:txBody>
      </p:sp>
      <p:sp>
        <p:nvSpPr>
          <p:cNvPr id="428" name="Google Shape;428;p55"/>
          <p:cNvSpPr txBox="1">
            <a:spLocks noGrp="1"/>
          </p:cNvSpPr>
          <p:nvPr>
            <p:ph type="body" idx="4294967295"/>
          </p:nvPr>
        </p:nvSpPr>
        <p:spPr>
          <a:xfrm>
            <a:off x="5272474" y="2128625"/>
            <a:ext cx="6426190" cy="3684600"/>
          </a:xfrm>
          <a:prstGeom prst="rect">
            <a:avLst/>
          </a:prstGeom>
        </p:spPr>
        <p:txBody>
          <a:bodyPr spcFirstLastPara="1" wrap="square" lIns="91425" tIns="45700" rIns="91425" bIns="45700" rtlCol="0" anchor="t" anchorCtr="0">
            <a:normAutofit/>
          </a:bodyPr>
          <a:lstStyle/>
          <a:p>
            <a:pPr marL="457200" lvl="0" indent="-381000" algn="l" rtl="0">
              <a:lnSpc>
                <a:spcPct val="115000"/>
              </a:lnSpc>
              <a:spcBef>
                <a:spcPts val="1000"/>
              </a:spcBef>
              <a:spcAft>
                <a:spcPts val="0"/>
              </a:spcAft>
              <a:buSzPts val="2400"/>
              <a:buFont typeface="Roboto"/>
              <a:buChar char="•"/>
            </a:pPr>
            <a:r>
              <a:rPr lang="es-us" sz="2400" dirty="0">
                <a:latin typeface="Roboto"/>
                <a:ea typeface="Roboto"/>
                <a:cs typeface="Roboto"/>
                <a:sym typeface="Roboto"/>
              </a:rPr>
              <a:t>Recuerde sus preferencias alimentarias </a:t>
            </a:r>
            <a:endParaRPr sz="2400" dirty="0">
              <a:latin typeface="Roboto"/>
              <a:ea typeface="Roboto"/>
              <a:cs typeface="Roboto"/>
              <a:sym typeface="Roboto"/>
            </a:endParaRPr>
          </a:p>
          <a:p>
            <a:pPr marL="457200" lvl="0" indent="-381000" algn="l" rtl="0">
              <a:lnSpc>
                <a:spcPct val="115000"/>
              </a:lnSpc>
              <a:spcBef>
                <a:spcPts val="0"/>
              </a:spcBef>
              <a:spcAft>
                <a:spcPts val="0"/>
              </a:spcAft>
              <a:buSzPts val="2400"/>
              <a:buFont typeface="Roboto"/>
              <a:buChar char="•"/>
            </a:pPr>
            <a:r>
              <a:rPr lang="es-us" sz="2400" dirty="0">
                <a:latin typeface="Roboto"/>
                <a:ea typeface="Roboto"/>
                <a:cs typeface="Roboto"/>
                <a:sym typeface="Roboto"/>
              </a:rPr>
              <a:t>Dé el ejemplo probando alimentos nuevos</a:t>
            </a:r>
            <a:endParaRPr sz="2400" dirty="0">
              <a:latin typeface="Roboto"/>
              <a:ea typeface="Roboto"/>
              <a:cs typeface="Roboto"/>
              <a:sym typeface="Roboto"/>
            </a:endParaRPr>
          </a:p>
          <a:p>
            <a:pPr marL="457200" lvl="0" indent="-381000" algn="l" rtl="0">
              <a:lnSpc>
                <a:spcPct val="115000"/>
              </a:lnSpc>
              <a:spcBef>
                <a:spcPts val="0"/>
              </a:spcBef>
              <a:spcAft>
                <a:spcPts val="0"/>
              </a:spcAft>
              <a:buSzPts val="2400"/>
              <a:buFont typeface="Roboto"/>
              <a:buChar char="•"/>
            </a:pPr>
            <a:r>
              <a:rPr lang="es-us" sz="2400" dirty="0">
                <a:latin typeface="Roboto"/>
                <a:ea typeface="Roboto"/>
                <a:cs typeface="Roboto"/>
                <a:sym typeface="Roboto"/>
              </a:rPr>
              <a:t>Céntrese en la familia alrededor de la mesa</a:t>
            </a:r>
            <a:endParaRPr sz="2400" dirty="0">
              <a:latin typeface="Roboto"/>
              <a:ea typeface="Roboto"/>
              <a:cs typeface="Roboto"/>
              <a:sym typeface="Roboto"/>
            </a:endParaRPr>
          </a:p>
          <a:p>
            <a:pPr marL="457200" lvl="0" indent="-381000" algn="l" rtl="0">
              <a:lnSpc>
                <a:spcPct val="115000"/>
              </a:lnSpc>
              <a:spcBef>
                <a:spcPts val="0"/>
              </a:spcBef>
              <a:spcAft>
                <a:spcPts val="0"/>
              </a:spcAft>
              <a:buSzPts val="2400"/>
              <a:buFont typeface="Roboto"/>
              <a:buChar char="•"/>
            </a:pPr>
            <a:r>
              <a:rPr lang="es-us" sz="2400" dirty="0">
                <a:latin typeface="Roboto"/>
                <a:ea typeface="Roboto"/>
                <a:cs typeface="Roboto"/>
                <a:sym typeface="Roboto"/>
              </a:rPr>
              <a:t>Comparta en la conversación</a:t>
            </a:r>
            <a:endParaRPr sz="2400" dirty="0">
              <a:latin typeface="Roboto"/>
              <a:ea typeface="Roboto"/>
              <a:cs typeface="Roboto"/>
              <a:sym typeface="Roboto"/>
            </a:endParaRPr>
          </a:p>
          <a:p>
            <a:pPr marL="457200" lvl="0" indent="0" algn="l" rtl="0">
              <a:spcBef>
                <a:spcPts val="1000"/>
              </a:spcBef>
              <a:spcAft>
                <a:spcPts val="0"/>
              </a:spcAft>
              <a:buNone/>
            </a:pPr>
            <a:endParaRPr dirty="0"/>
          </a:p>
        </p:txBody>
      </p:sp>
      <p:pic>
        <p:nvPicPr>
          <p:cNvPr id="429" name="Google Shape;429;p55"/>
          <p:cNvPicPr preferRelativeResize="0"/>
          <p:nvPr/>
        </p:nvPicPr>
        <p:blipFill rotWithShape="1">
          <a:blip r:embed="rId4">
            <a:alphaModFix/>
          </a:blip>
          <a:srcRect/>
          <a:stretch/>
        </p:blipFill>
        <p:spPr>
          <a:xfrm>
            <a:off x="10960182" y="5813227"/>
            <a:ext cx="1231820" cy="1026833"/>
          </a:xfrm>
          <a:prstGeom prst="rect">
            <a:avLst/>
          </a:prstGeom>
          <a:noFill/>
          <a:ln>
            <a:noFill/>
          </a:ln>
        </p:spPr>
      </p:pic>
      <p:pic>
        <p:nvPicPr>
          <p:cNvPr id="430" name="Google Shape;430;p55"/>
          <p:cNvPicPr preferRelativeResize="0"/>
          <p:nvPr/>
        </p:nvPicPr>
        <p:blipFill>
          <a:blip r:embed="rId5">
            <a:alphaModFix/>
          </a:blip>
          <a:stretch>
            <a:fillRect/>
          </a:stretch>
        </p:blipFill>
        <p:spPr>
          <a:xfrm>
            <a:off x="0" y="0"/>
            <a:ext cx="4570877" cy="6857999"/>
          </a:xfrm>
          <a:prstGeom prst="rect">
            <a:avLst/>
          </a:prstGeom>
          <a:noFill/>
          <a:ln>
            <a:noFill/>
          </a:ln>
        </p:spPr>
      </p:pic>
      <p:pic>
        <p:nvPicPr>
          <p:cNvPr id="431" name="Google Shape;431;p55"/>
          <p:cNvPicPr preferRelativeResize="0"/>
          <p:nvPr/>
        </p:nvPicPr>
        <p:blipFill>
          <a:blip r:embed="rId6">
            <a:alphaModFix/>
          </a:blip>
          <a:stretch>
            <a:fillRect/>
          </a:stretch>
        </p:blipFill>
        <p:spPr>
          <a:xfrm>
            <a:off x="4752750" y="5924938"/>
            <a:ext cx="1094676" cy="803399"/>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36"/>
        <p:cNvGrpSpPr/>
        <p:nvPr/>
      </p:nvGrpSpPr>
      <p:grpSpPr>
        <a:xfrm>
          <a:off x="0" y="0"/>
          <a:ext cx="0" cy="0"/>
          <a:chOff x="0" y="0"/>
          <a:chExt cx="0" cy="0"/>
        </a:xfrm>
      </p:grpSpPr>
      <p:sp>
        <p:nvSpPr>
          <p:cNvPr id="437" name="Google Shape;437;p56"/>
          <p:cNvSpPr/>
          <p:nvPr/>
        </p:nvSpPr>
        <p:spPr>
          <a:xfrm>
            <a:off x="946085" y="739606"/>
            <a:ext cx="10290900" cy="714300"/>
          </a:xfrm>
          <a:prstGeom prst="rect">
            <a:avLst/>
          </a:prstGeom>
          <a:noFill/>
          <a:ln>
            <a:noFill/>
          </a:ln>
        </p:spPr>
        <p:txBody>
          <a:bodyPr spcFirstLastPara="1" wrap="square" lIns="89275" tIns="89275" rIns="89275" bIns="0" rtlCol="0" anchor="t" anchorCtr="0">
            <a:noAutofit/>
          </a:bodyPr>
          <a:lstStyle/>
          <a:p>
            <a:pPr marL="0" marR="0" lvl="0" indent="0" algn="ctr" rtl="0">
              <a:lnSpc>
                <a:spcPct val="100000"/>
              </a:lnSpc>
              <a:spcBef>
                <a:spcPts val="0"/>
              </a:spcBef>
              <a:spcAft>
                <a:spcPts val="0"/>
              </a:spcAft>
              <a:buClr>
                <a:srgbClr val="000000"/>
              </a:buClr>
              <a:buSzPts val="3500"/>
              <a:buFont typeface="Arial"/>
              <a:buNone/>
            </a:pPr>
            <a:r>
              <a:rPr lang="es-us" sz="3500" b="1" i="0" u="none" strike="noStrike" cap="none">
                <a:solidFill>
                  <a:srgbClr val="121212"/>
                </a:solidFill>
                <a:latin typeface="Roboto"/>
                <a:ea typeface="Roboto"/>
                <a:cs typeface="Roboto"/>
                <a:sym typeface="Roboto"/>
              </a:rPr>
              <a:t>Crear un ambiente emocionalmente seguro</a:t>
            </a:r>
            <a:endParaRPr sz="1300" b="0" i="0" u="none" strike="noStrike" cap="none">
              <a:solidFill>
                <a:srgbClr val="000000"/>
              </a:solidFill>
              <a:latin typeface="Arial"/>
              <a:ea typeface="Arial"/>
              <a:cs typeface="Arial"/>
              <a:sym typeface="Arial"/>
            </a:endParaRPr>
          </a:p>
        </p:txBody>
      </p:sp>
      <p:pic>
        <p:nvPicPr>
          <p:cNvPr id="438" name="Google Shape;438;p56"/>
          <p:cNvPicPr preferRelativeResize="0"/>
          <p:nvPr/>
        </p:nvPicPr>
        <p:blipFill rotWithShape="1">
          <a:blip r:embed="rId3">
            <a:alphaModFix/>
          </a:blip>
          <a:srcRect/>
          <a:stretch/>
        </p:blipFill>
        <p:spPr>
          <a:xfrm rot="10800000" flipH="1">
            <a:off x="5756837" y="-8808"/>
            <a:ext cx="692457" cy="249909"/>
          </a:xfrm>
          <a:prstGeom prst="rect">
            <a:avLst/>
          </a:prstGeom>
          <a:noFill/>
          <a:ln>
            <a:noFill/>
          </a:ln>
        </p:spPr>
      </p:pic>
      <p:pic>
        <p:nvPicPr>
          <p:cNvPr id="439" name="Google Shape;439;p56"/>
          <p:cNvPicPr preferRelativeResize="0"/>
          <p:nvPr/>
        </p:nvPicPr>
        <p:blipFill rotWithShape="1">
          <a:blip r:embed="rId4">
            <a:alphaModFix/>
          </a:blip>
          <a:srcRect/>
          <a:stretch/>
        </p:blipFill>
        <p:spPr>
          <a:xfrm>
            <a:off x="10960182" y="5813227"/>
            <a:ext cx="1231820" cy="1026833"/>
          </a:xfrm>
          <a:prstGeom prst="rect">
            <a:avLst/>
          </a:prstGeom>
          <a:noFill/>
          <a:ln>
            <a:noFill/>
          </a:ln>
        </p:spPr>
      </p:pic>
      <p:sp>
        <p:nvSpPr>
          <p:cNvPr id="440" name="Google Shape;440;p56"/>
          <p:cNvSpPr/>
          <p:nvPr/>
        </p:nvSpPr>
        <p:spPr>
          <a:xfrm>
            <a:off x="728207" y="2053828"/>
            <a:ext cx="5757000" cy="3750600"/>
          </a:xfrm>
          <a:prstGeom prst="rect">
            <a:avLst/>
          </a:prstGeom>
          <a:noFill/>
          <a:ln>
            <a:noFill/>
          </a:ln>
        </p:spPr>
        <p:txBody>
          <a:bodyPr spcFirstLastPara="1" wrap="square" lIns="89275" tIns="89275" rIns="89275" bIns="0" rtlCol="0" anchor="t" anchorCtr="0">
            <a:noAutofit/>
          </a:bodyPr>
          <a:lstStyle/>
          <a:p>
            <a:pPr marL="304800" marR="0" lvl="0" indent="-304800" algn="l" rtl="0">
              <a:lnSpc>
                <a:spcPct val="125000"/>
              </a:lnSpc>
              <a:spcBef>
                <a:spcPts val="0"/>
              </a:spcBef>
              <a:spcAft>
                <a:spcPts val="0"/>
              </a:spcAft>
              <a:buClr>
                <a:schemeClr val="dk1"/>
              </a:buClr>
              <a:buSzPts val="2400"/>
              <a:buFont typeface="Roboto"/>
              <a:buChar char="o"/>
            </a:pPr>
            <a:r>
              <a:rPr lang="es-us" sz="2400" i="0" u="none" strike="noStrike" cap="none" dirty="0">
                <a:solidFill>
                  <a:schemeClr val="dk1"/>
                </a:solidFill>
                <a:latin typeface="Roboto"/>
                <a:ea typeface="Roboto"/>
                <a:cs typeface="Roboto"/>
                <a:sym typeface="Roboto"/>
              </a:rPr>
              <a:t>Escucha activa</a:t>
            </a:r>
            <a:endParaRPr sz="1300" i="0" u="none" strike="noStrike" cap="none" dirty="0">
              <a:solidFill>
                <a:schemeClr val="dk1"/>
              </a:solidFill>
              <a:latin typeface="Roboto"/>
              <a:ea typeface="Roboto"/>
              <a:cs typeface="Roboto"/>
              <a:sym typeface="Roboto"/>
            </a:endParaRPr>
          </a:p>
          <a:p>
            <a:pPr marL="0" marR="0" lvl="0" indent="0" algn="l" rtl="0">
              <a:lnSpc>
                <a:spcPct val="125000"/>
              </a:lnSpc>
              <a:spcBef>
                <a:spcPts val="0"/>
              </a:spcBef>
              <a:spcAft>
                <a:spcPts val="0"/>
              </a:spcAft>
              <a:buClr>
                <a:srgbClr val="000000"/>
              </a:buClr>
              <a:buSzPts val="2400"/>
              <a:buFont typeface="Arial"/>
              <a:buNone/>
            </a:pPr>
            <a:endParaRPr sz="2400" i="0" u="none" strike="noStrike" cap="none" dirty="0">
              <a:solidFill>
                <a:schemeClr val="dk1"/>
              </a:solidFill>
              <a:latin typeface="Roboto"/>
              <a:ea typeface="Roboto"/>
              <a:cs typeface="Roboto"/>
              <a:sym typeface="Roboto"/>
            </a:endParaRPr>
          </a:p>
          <a:p>
            <a:pPr marL="304800" marR="0" lvl="0" indent="-304800" algn="l" rtl="0">
              <a:lnSpc>
                <a:spcPct val="125000"/>
              </a:lnSpc>
              <a:spcBef>
                <a:spcPts val="0"/>
              </a:spcBef>
              <a:spcAft>
                <a:spcPts val="0"/>
              </a:spcAft>
              <a:buClr>
                <a:schemeClr val="dk1"/>
              </a:buClr>
              <a:buSzPts val="2400"/>
              <a:buFont typeface="Roboto"/>
              <a:buChar char="o"/>
            </a:pPr>
            <a:r>
              <a:rPr lang="es-us" sz="2400" i="0" u="none" strike="noStrike" cap="none" dirty="0">
                <a:solidFill>
                  <a:schemeClr val="dk1"/>
                </a:solidFill>
                <a:latin typeface="Roboto"/>
                <a:ea typeface="Roboto"/>
                <a:cs typeface="Roboto"/>
                <a:sym typeface="Roboto"/>
              </a:rPr>
              <a:t>Zona libre de juicio/lugar seguro</a:t>
            </a:r>
            <a:endParaRPr sz="1300" i="0" u="none" strike="noStrike" cap="none" dirty="0">
              <a:solidFill>
                <a:schemeClr val="dk1"/>
              </a:solidFill>
              <a:latin typeface="Roboto"/>
              <a:ea typeface="Roboto"/>
              <a:cs typeface="Roboto"/>
              <a:sym typeface="Roboto"/>
            </a:endParaRPr>
          </a:p>
          <a:p>
            <a:pPr marL="0" marR="0" lvl="0" indent="0" algn="l" rtl="0">
              <a:lnSpc>
                <a:spcPct val="125000"/>
              </a:lnSpc>
              <a:spcBef>
                <a:spcPts val="0"/>
              </a:spcBef>
              <a:spcAft>
                <a:spcPts val="0"/>
              </a:spcAft>
              <a:buClr>
                <a:srgbClr val="000000"/>
              </a:buClr>
              <a:buSzPts val="2400"/>
              <a:buFont typeface="Arial"/>
              <a:buNone/>
            </a:pPr>
            <a:endParaRPr sz="2400" i="0" u="none" strike="noStrike" cap="none" dirty="0">
              <a:solidFill>
                <a:schemeClr val="dk1"/>
              </a:solidFill>
              <a:latin typeface="Roboto"/>
              <a:ea typeface="Roboto"/>
              <a:cs typeface="Roboto"/>
              <a:sym typeface="Roboto"/>
            </a:endParaRPr>
          </a:p>
          <a:p>
            <a:pPr marL="304800" marR="0" lvl="0" indent="-304800" algn="l" rtl="0">
              <a:lnSpc>
                <a:spcPct val="125000"/>
              </a:lnSpc>
              <a:spcBef>
                <a:spcPts val="0"/>
              </a:spcBef>
              <a:spcAft>
                <a:spcPts val="0"/>
              </a:spcAft>
              <a:buClr>
                <a:schemeClr val="dk1"/>
              </a:buClr>
              <a:buSzPts val="2400"/>
              <a:buFont typeface="Roboto"/>
              <a:buChar char="o"/>
            </a:pPr>
            <a:r>
              <a:rPr lang="es-us" sz="2400" i="0" u="none" strike="noStrike" cap="none" dirty="0">
                <a:solidFill>
                  <a:schemeClr val="dk1"/>
                </a:solidFill>
                <a:latin typeface="Roboto"/>
                <a:ea typeface="Roboto"/>
                <a:cs typeface="Roboto"/>
                <a:sym typeface="Roboto"/>
              </a:rPr>
              <a:t>Confidencialidad</a:t>
            </a:r>
            <a:endParaRPr sz="1300" i="0" u="none" strike="noStrike" cap="none" dirty="0">
              <a:solidFill>
                <a:schemeClr val="dk1"/>
              </a:solidFill>
              <a:latin typeface="Roboto"/>
              <a:ea typeface="Roboto"/>
              <a:cs typeface="Roboto"/>
              <a:sym typeface="Roboto"/>
            </a:endParaRPr>
          </a:p>
          <a:p>
            <a:pPr marL="0" marR="0" lvl="0" indent="0" algn="l" rtl="0">
              <a:lnSpc>
                <a:spcPct val="125000"/>
              </a:lnSpc>
              <a:spcBef>
                <a:spcPts val="0"/>
              </a:spcBef>
              <a:spcAft>
                <a:spcPts val="0"/>
              </a:spcAft>
              <a:buClr>
                <a:srgbClr val="000000"/>
              </a:buClr>
              <a:buSzPts val="2400"/>
              <a:buFont typeface="Arial"/>
              <a:buNone/>
            </a:pPr>
            <a:endParaRPr sz="2400" i="0" u="none" strike="noStrike" cap="none" dirty="0">
              <a:solidFill>
                <a:schemeClr val="dk1"/>
              </a:solidFill>
              <a:latin typeface="Roboto"/>
              <a:ea typeface="Roboto"/>
              <a:cs typeface="Roboto"/>
              <a:sym typeface="Roboto"/>
            </a:endParaRPr>
          </a:p>
          <a:p>
            <a:pPr marL="304800" marR="0" lvl="0" indent="-304800" algn="l" rtl="0">
              <a:lnSpc>
                <a:spcPct val="125000"/>
              </a:lnSpc>
              <a:spcBef>
                <a:spcPts val="0"/>
              </a:spcBef>
              <a:spcAft>
                <a:spcPts val="0"/>
              </a:spcAft>
              <a:buClr>
                <a:schemeClr val="dk1"/>
              </a:buClr>
              <a:buSzPts val="2400"/>
              <a:buFont typeface="Roboto"/>
              <a:buChar char="o"/>
            </a:pPr>
            <a:r>
              <a:rPr lang="es-us" sz="2400" i="0" u="none" strike="noStrike" cap="none" dirty="0">
                <a:solidFill>
                  <a:schemeClr val="dk1"/>
                </a:solidFill>
                <a:latin typeface="Roboto"/>
                <a:ea typeface="Roboto"/>
                <a:cs typeface="Roboto"/>
                <a:sym typeface="Roboto"/>
              </a:rPr>
              <a:t>¡Todas las respuestas son bienvenidas!</a:t>
            </a:r>
            <a:endParaRPr sz="1300" i="0" u="none" strike="noStrike" cap="none" dirty="0">
              <a:solidFill>
                <a:schemeClr val="dk1"/>
              </a:solidFill>
              <a:latin typeface="Roboto"/>
              <a:ea typeface="Roboto"/>
              <a:cs typeface="Roboto"/>
              <a:sym typeface="Roboto"/>
            </a:endParaRPr>
          </a:p>
          <a:p>
            <a:pPr marL="0" marR="0" lvl="0" indent="0" algn="l" rtl="0">
              <a:lnSpc>
                <a:spcPct val="125000"/>
              </a:lnSpc>
              <a:spcBef>
                <a:spcPts val="0"/>
              </a:spcBef>
              <a:spcAft>
                <a:spcPts val="0"/>
              </a:spcAft>
              <a:buClr>
                <a:srgbClr val="000000"/>
              </a:buClr>
              <a:buSzPts val="2400"/>
              <a:buFont typeface="Arial"/>
              <a:buNone/>
            </a:pPr>
            <a:endParaRPr sz="2400" b="0" i="0" u="none" strike="noStrike" cap="none" dirty="0">
              <a:solidFill>
                <a:srgbClr val="292929"/>
              </a:solidFill>
              <a:latin typeface="Roboto"/>
              <a:ea typeface="Roboto"/>
              <a:cs typeface="Roboto"/>
              <a:sym typeface="Roboto"/>
            </a:endParaRPr>
          </a:p>
        </p:txBody>
      </p:sp>
      <p:pic>
        <p:nvPicPr>
          <p:cNvPr id="441" name="Google Shape;441;p56"/>
          <p:cNvPicPr preferRelativeResize="0"/>
          <p:nvPr/>
        </p:nvPicPr>
        <p:blipFill rotWithShape="1">
          <a:blip r:embed="rId5">
            <a:alphaModFix/>
          </a:blip>
          <a:srcRect/>
          <a:stretch/>
        </p:blipFill>
        <p:spPr>
          <a:xfrm>
            <a:off x="6401767" y="1863586"/>
            <a:ext cx="5117154" cy="3412427"/>
          </a:xfrm>
          <a:prstGeom prst="rect">
            <a:avLst/>
          </a:prstGeom>
          <a:noFill/>
          <a:ln>
            <a:noFill/>
          </a:ln>
        </p:spPr>
      </p:pic>
      <p:pic>
        <p:nvPicPr>
          <p:cNvPr id="442" name="Google Shape;442;p56"/>
          <p:cNvPicPr preferRelativeResize="0"/>
          <p:nvPr/>
        </p:nvPicPr>
        <p:blipFill>
          <a:blip r:embed="rId6">
            <a:alphaModFix/>
          </a:blip>
          <a:stretch>
            <a:fillRect/>
          </a:stretch>
        </p:blipFill>
        <p:spPr>
          <a:xfrm>
            <a:off x="169750" y="5848738"/>
            <a:ext cx="1094676" cy="803399"/>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47"/>
        <p:cNvGrpSpPr/>
        <p:nvPr/>
      </p:nvGrpSpPr>
      <p:grpSpPr>
        <a:xfrm>
          <a:off x="0" y="0"/>
          <a:ext cx="0" cy="0"/>
          <a:chOff x="0" y="0"/>
          <a:chExt cx="0" cy="0"/>
        </a:xfrm>
      </p:grpSpPr>
      <p:sp>
        <p:nvSpPr>
          <p:cNvPr id="448" name="Google Shape;448;p57"/>
          <p:cNvSpPr/>
          <p:nvPr/>
        </p:nvSpPr>
        <p:spPr>
          <a:xfrm>
            <a:off x="5435526" y="2629792"/>
            <a:ext cx="5801700" cy="812400"/>
          </a:xfrm>
          <a:prstGeom prst="rect">
            <a:avLst/>
          </a:prstGeom>
          <a:noFill/>
          <a:ln>
            <a:noFill/>
          </a:ln>
        </p:spPr>
        <p:txBody>
          <a:bodyPr spcFirstLastPara="1" wrap="square" lIns="89275" tIns="89275" rIns="89275" bIns="0" rtlCol="0" anchor="t" anchorCtr="0">
            <a:noAutofit/>
          </a:bodyPr>
          <a:lstStyle/>
          <a:p>
            <a:pPr marL="0" marR="0" lvl="0" indent="0" algn="l" rtl="0">
              <a:lnSpc>
                <a:spcPct val="100000"/>
              </a:lnSpc>
              <a:spcBef>
                <a:spcPts val="0"/>
              </a:spcBef>
              <a:spcAft>
                <a:spcPts val="0"/>
              </a:spcAft>
              <a:buClr>
                <a:srgbClr val="000000"/>
              </a:buClr>
              <a:buSzPts val="4200"/>
              <a:buFont typeface="Arial"/>
              <a:buNone/>
            </a:pPr>
            <a:r>
              <a:rPr lang="es-us" sz="4200" b="1" i="0" u="none" strike="noStrike" cap="none">
                <a:solidFill>
                  <a:srgbClr val="121212"/>
                </a:solidFill>
                <a:latin typeface="Roboto"/>
                <a:ea typeface="Roboto"/>
                <a:cs typeface="Roboto"/>
                <a:sym typeface="Roboto"/>
              </a:rPr>
              <a:t>Preguntas del Café</a:t>
            </a:r>
            <a:endParaRPr sz="1300" b="0" i="0" u="none" strike="noStrike" cap="none">
              <a:solidFill>
                <a:srgbClr val="000000"/>
              </a:solidFill>
              <a:latin typeface="Arial"/>
              <a:ea typeface="Arial"/>
              <a:cs typeface="Arial"/>
              <a:sym typeface="Arial"/>
            </a:endParaRPr>
          </a:p>
        </p:txBody>
      </p:sp>
      <p:sp>
        <p:nvSpPr>
          <p:cNvPr id="449" name="Google Shape;449;p57"/>
          <p:cNvSpPr/>
          <p:nvPr/>
        </p:nvSpPr>
        <p:spPr>
          <a:xfrm>
            <a:off x="5435525" y="3406674"/>
            <a:ext cx="6110700" cy="1026900"/>
          </a:xfrm>
          <a:prstGeom prst="rect">
            <a:avLst/>
          </a:prstGeom>
          <a:noFill/>
          <a:ln>
            <a:noFill/>
          </a:ln>
        </p:spPr>
        <p:txBody>
          <a:bodyPr spcFirstLastPara="1" wrap="square" lIns="89275" tIns="89275" rIns="89275" bIns="0" rtlCol="0" anchor="t" anchorCtr="0">
            <a:noAutofit/>
          </a:bodyPr>
          <a:lstStyle/>
          <a:p>
            <a:pPr marL="0" marR="0" lvl="0" indent="0" algn="l" rtl="0">
              <a:lnSpc>
                <a:spcPct val="100000"/>
              </a:lnSpc>
              <a:spcBef>
                <a:spcPts val="0"/>
              </a:spcBef>
              <a:spcAft>
                <a:spcPts val="0"/>
              </a:spcAft>
              <a:buClr>
                <a:srgbClr val="000000"/>
              </a:buClr>
              <a:buSzPts val="2100"/>
              <a:buFont typeface="Arial"/>
              <a:buNone/>
            </a:pPr>
            <a:r>
              <a:rPr lang="es-us" sz="2100">
                <a:solidFill>
                  <a:srgbClr val="121212"/>
                </a:solidFill>
                <a:latin typeface="Roboto"/>
                <a:ea typeface="Roboto"/>
                <a:cs typeface="Roboto"/>
                <a:sym typeface="Roboto"/>
              </a:rPr>
              <a:t>Crear recuerdos a la hora de comer</a:t>
            </a:r>
            <a:endParaRPr sz="2100">
              <a:solidFill>
                <a:srgbClr val="121212"/>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2100"/>
              <a:buFont typeface="Arial"/>
              <a:buNone/>
            </a:pPr>
            <a:endParaRPr sz="1300" b="0" i="0" u="none" strike="noStrike" cap="none">
              <a:solidFill>
                <a:srgbClr val="000000"/>
              </a:solidFill>
              <a:latin typeface="Arial"/>
              <a:ea typeface="Arial"/>
              <a:cs typeface="Arial"/>
              <a:sym typeface="Arial"/>
            </a:endParaRPr>
          </a:p>
        </p:txBody>
      </p:sp>
      <p:pic>
        <p:nvPicPr>
          <p:cNvPr id="450" name="Google Shape;450;p57"/>
          <p:cNvPicPr preferRelativeResize="0"/>
          <p:nvPr/>
        </p:nvPicPr>
        <p:blipFill rotWithShape="1">
          <a:blip r:embed="rId3">
            <a:alphaModFix/>
          </a:blip>
          <a:srcRect/>
          <a:stretch/>
        </p:blipFill>
        <p:spPr>
          <a:xfrm>
            <a:off x="-56150" y="2200"/>
            <a:ext cx="4462665" cy="6854653"/>
          </a:xfrm>
          <a:prstGeom prst="rect">
            <a:avLst/>
          </a:prstGeom>
          <a:noFill/>
          <a:ln>
            <a:noFill/>
          </a:ln>
        </p:spPr>
      </p:pic>
      <p:pic>
        <p:nvPicPr>
          <p:cNvPr id="451" name="Google Shape;451;p57"/>
          <p:cNvPicPr preferRelativeResize="0"/>
          <p:nvPr/>
        </p:nvPicPr>
        <p:blipFill rotWithShape="1">
          <a:blip r:embed="rId4">
            <a:alphaModFix/>
          </a:blip>
          <a:srcRect/>
          <a:stretch/>
        </p:blipFill>
        <p:spPr>
          <a:xfrm rot="-5400000">
            <a:off x="2696530" y="2817500"/>
            <a:ext cx="2142079" cy="1224046"/>
          </a:xfrm>
          <a:prstGeom prst="rect">
            <a:avLst/>
          </a:prstGeom>
          <a:noFill/>
          <a:ln>
            <a:noFill/>
          </a:ln>
        </p:spPr>
      </p:pic>
      <p:pic>
        <p:nvPicPr>
          <p:cNvPr id="452" name="Google Shape;452;p57"/>
          <p:cNvPicPr preferRelativeResize="0"/>
          <p:nvPr/>
        </p:nvPicPr>
        <p:blipFill rotWithShape="1">
          <a:blip r:embed="rId5">
            <a:alphaModFix/>
          </a:blip>
          <a:srcRect/>
          <a:stretch/>
        </p:blipFill>
        <p:spPr>
          <a:xfrm>
            <a:off x="10960182" y="5813227"/>
            <a:ext cx="1231820" cy="1026833"/>
          </a:xfrm>
          <a:prstGeom prst="rect">
            <a:avLst/>
          </a:prstGeom>
          <a:noFill/>
          <a:ln>
            <a:noFill/>
          </a:ln>
        </p:spPr>
      </p:pic>
      <p:pic>
        <p:nvPicPr>
          <p:cNvPr id="453" name="Google Shape;453;p57"/>
          <p:cNvPicPr preferRelativeResize="0"/>
          <p:nvPr/>
        </p:nvPicPr>
        <p:blipFill>
          <a:blip r:embed="rId6">
            <a:alphaModFix/>
          </a:blip>
          <a:stretch>
            <a:fillRect/>
          </a:stretch>
        </p:blipFill>
        <p:spPr>
          <a:xfrm>
            <a:off x="4589350" y="5848738"/>
            <a:ext cx="1094676" cy="803399"/>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58"/>
        <p:cNvGrpSpPr/>
        <p:nvPr/>
      </p:nvGrpSpPr>
      <p:grpSpPr>
        <a:xfrm>
          <a:off x="0" y="0"/>
          <a:ext cx="0" cy="0"/>
          <a:chOff x="0" y="0"/>
          <a:chExt cx="0" cy="0"/>
        </a:xfrm>
      </p:grpSpPr>
      <p:sp>
        <p:nvSpPr>
          <p:cNvPr id="459" name="Google Shape;459;p58"/>
          <p:cNvSpPr/>
          <p:nvPr/>
        </p:nvSpPr>
        <p:spPr>
          <a:xfrm>
            <a:off x="4154875" y="2283250"/>
            <a:ext cx="6421800" cy="1649100"/>
          </a:xfrm>
          <a:prstGeom prst="rect">
            <a:avLst/>
          </a:prstGeom>
          <a:noFill/>
          <a:ln>
            <a:noFill/>
          </a:ln>
        </p:spPr>
        <p:txBody>
          <a:bodyPr spcFirstLastPara="1" wrap="square" lIns="89275" tIns="89275" rIns="89275" bIns="0" rtlCol="0" anchor="t" anchorCtr="0">
            <a:noAutofit/>
          </a:bodyPr>
          <a:lstStyle/>
          <a:p>
            <a:pPr marL="0" lvl="0" indent="0" algn="l" rtl="0">
              <a:lnSpc>
                <a:spcPct val="115000"/>
              </a:lnSpc>
              <a:spcBef>
                <a:spcPts val="0"/>
              </a:spcBef>
              <a:spcAft>
                <a:spcPts val="0"/>
              </a:spcAft>
              <a:buClr>
                <a:schemeClr val="dk1"/>
              </a:buClr>
              <a:buSzPts val="1100"/>
              <a:buFont typeface="Arial"/>
              <a:buNone/>
            </a:pPr>
            <a:r>
              <a:rPr lang="es-us" sz="2600">
                <a:solidFill>
                  <a:schemeClr val="dk1"/>
                </a:solidFill>
                <a:latin typeface="Roboto"/>
                <a:ea typeface="Roboto"/>
                <a:cs typeface="Roboto"/>
                <a:sym typeface="Roboto"/>
              </a:rPr>
              <a:t>¿Qué es algo que su familia hace o ha hecho en el pasado para crear una experiencia positiva a la hora de comer? </a:t>
            </a:r>
            <a:endParaRPr sz="2600" i="0" u="none" strike="noStrike" cap="none">
              <a:solidFill>
                <a:srgbClr val="000000"/>
              </a:solidFill>
              <a:latin typeface="Roboto"/>
              <a:ea typeface="Roboto"/>
              <a:cs typeface="Roboto"/>
              <a:sym typeface="Roboto"/>
            </a:endParaRPr>
          </a:p>
        </p:txBody>
      </p:sp>
      <p:pic>
        <p:nvPicPr>
          <p:cNvPr id="460" name="Google Shape;460;p58"/>
          <p:cNvPicPr preferRelativeResize="0"/>
          <p:nvPr/>
        </p:nvPicPr>
        <p:blipFill rotWithShape="1">
          <a:blip r:embed="rId3">
            <a:alphaModFix/>
          </a:blip>
          <a:srcRect/>
          <a:stretch/>
        </p:blipFill>
        <p:spPr>
          <a:xfrm>
            <a:off x="10960182" y="5813227"/>
            <a:ext cx="1231820" cy="1026833"/>
          </a:xfrm>
          <a:prstGeom prst="rect">
            <a:avLst/>
          </a:prstGeom>
          <a:noFill/>
          <a:ln>
            <a:noFill/>
          </a:ln>
        </p:spPr>
      </p:pic>
      <p:pic>
        <p:nvPicPr>
          <p:cNvPr id="461" name="Google Shape;461;p58"/>
          <p:cNvPicPr preferRelativeResize="0"/>
          <p:nvPr/>
        </p:nvPicPr>
        <p:blipFill rotWithShape="1">
          <a:blip r:embed="rId4">
            <a:alphaModFix/>
          </a:blip>
          <a:srcRect/>
          <a:stretch/>
        </p:blipFill>
        <p:spPr>
          <a:xfrm>
            <a:off x="896344" y="1616273"/>
            <a:ext cx="2769405" cy="2983060"/>
          </a:xfrm>
          <a:prstGeom prst="rect">
            <a:avLst/>
          </a:prstGeom>
          <a:noFill/>
          <a:ln>
            <a:noFill/>
          </a:ln>
        </p:spPr>
      </p:pic>
      <p:sp>
        <p:nvSpPr>
          <p:cNvPr id="462" name="Google Shape;462;p58"/>
          <p:cNvSpPr/>
          <p:nvPr/>
        </p:nvSpPr>
        <p:spPr>
          <a:xfrm>
            <a:off x="360273" y="2433611"/>
            <a:ext cx="3570000" cy="1348200"/>
          </a:xfrm>
          <a:prstGeom prst="rect">
            <a:avLst/>
          </a:prstGeom>
          <a:noFill/>
          <a:ln>
            <a:noFill/>
          </a:ln>
        </p:spPr>
        <p:txBody>
          <a:bodyPr spcFirstLastPara="1" wrap="square" lIns="89275" tIns="89275" rIns="89275" bIns="0" rtlCol="0" anchor="t" anchorCtr="0">
            <a:noAutofit/>
          </a:bodyPr>
          <a:lstStyle/>
          <a:p>
            <a:pPr marL="0" marR="0" lvl="0" indent="0" algn="ctr" rtl="0">
              <a:lnSpc>
                <a:spcPct val="100000"/>
              </a:lnSpc>
              <a:spcBef>
                <a:spcPts val="0"/>
              </a:spcBef>
              <a:spcAft>
                <a:spcPts val="0"/>
              </a:spcAft>
              <a:buClr>
                <a:srgbClr val="000000"/>
              </a:buClr>
              <a:buSzPts val="7700"/>
              <a:buFont typeface="Arial"/>
              <a:buNone/>
            </a:pPr>
            <a:r>
              <a:rPr lang="es-us" sz="7700" b="1" i="0" u="none" strike="noStrike" cap="none">
                <a:solidFill>
                  <a:srgbClr val="FFFFFF"/>
                </a:solidFill>
                <a:latin typeface="Roboto"/>
                <a:ea typeface="Roboto"/>
                <a:cs typeface="Roboto"/>
                <a:sym typeface="Roboto"/>
              </a:rPr>
              <a:t>#1</a:t>
            </a:r>
            <a:endParaRPr sz="1300" b="0" i="0" u="none" strike="noStrike" cap="none">
              <a:solidFill>
                <a:srgbClr val="000000"/>
              </a:solidFill>
              <a:latin typeface="Arial"/>
              <a:ea typeface="Arial"/>
              <a:cs typeface="Arial"/>
              <a:sym typeface="Arial"/>
            </a:endParaRPr>
          </a:p>
        </p:txBody>
      </p:sp>
      <p:pic>
        <p:nvPicPr>
          <p:cNvPr id="463" name="Google Shape;463;p58"/>
          <p:cNvPicPr preferRelativeResize="0"/>
          <p:nvPr/>
        </p:nvPicPr>
        <p:blipFill>
          <a:blip r:embed="rId5">
            <a:alphaModFix/>
          </a:blip>
          <a:stretch>
            <a:fillRect/>
          </a:stretch>
        </p:blipFill>
        <p:spPr>
          <a:xfrm>
            <a:off x="169750" y="5848738"/>
            <a:ext cx="1094676" cy="803399"/>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68"/>
        <p:cNvGrpSpPr/>
        <p:nvPr/>
      </p:nvGrpSpPr>
      <p:grpSpPr>
        <a:xfrm>
          <a:off x="0" y="0"/>
          <a:ext cx="0" cy="0"/>
          <a:chOff x="0" y="0"/>
          <a:chExt cx="0" cy="0"/>
        </a:xfrm>
      </p:grpSpPr>
      <p:sp>
        <p:nvSpPr>
          <p:cNvPr id="469" name="Google Shape;469;p59"/>
          <p:cNvSpPr/>
          <p:nvPr/>
        </p:nvSpPr>
        <p:spPr>
          <a:xfrm>
            <a:off x="4253075" y="2264229"/>
            <a:ext cx="7020231" cy="1761221"/>
          </a:xfrm>
          <a:prstGeom prst="rect">
            <a:avLst/>
          </a:prstGeom>
          <a:noFill/>
          <a:ln>
            <a:noFill/>
          </a:ln>
        </p:spPr>
        <p:txBody>
          <a:bodyPr spcFirstLastPara="1" wrap="square" lIns="89275" tIns="89275" rIns="89275" bIns="0" rtlCol="0" anchor="t" anchorCtr="0">
            <a:noAutofit/>
          </a:bodyPr>
          <a:lstStyle/>
          <a:p>
            <a:pPr marL="0" lvl="0" indent="0" algn="l" rtl="0">
              <a:lnSpc>
                <a:spcPct val="115000"/>
              </a:lnSpc>
              <a:spcBef>
                <a:spcPts val="0"/>
              </a:spcBef>
              <a:spcAft>
                <a:spcPts val="0"/>
              </a:spcAft>
              <a:buClr>
                <a:schemeClr val="dk1"/>
              </a:buClr>
              <a:buSzPts val="1100"/>
              <a:buFont typeface="Arial"/>
              <a:buNone/>
            </a:pPr>
            <a:r>
              <a:rPr lang="es-us" sz="2600" dirty="0">
                <a:solidFill>
                  <a:schemeClr val="dk1"/>
                </a:solidFill>
                <a:latin typeface="Roboto"/>
                <a:ea typeface="Roboto"/>
                <a:cs typeface="Roboto"/>
                <a:sym typeface="Roboto"/>
              </a:rPr>
              <a:t>¿Cuáles son algunos temas positivos para iniciar una conversación que ha utilizado o le gustaría probar durante la hora de comer con su familia?</a:t>
            </a:r>
            <a:endParaRPr sz="2600" dirty="0">
              <a:solidFill>
                <a:schemeClr val="dk1"/>
              </a:solidFill>
              <a:latin typeface="Calibri"/>
              <a:ea typeface="Calibri"/>
              <a:cs typeface="Calibri"/>
              <a:sym typeface="Calibri"/>
            </a:endParaRPr>
          </a:p>
        </p:txBody>
      </p:sp>
      <p:pic>
        <p:nvPicPr>
          <p:cNvPr id="470" name="Google Shape;470;p59"/>
          <p:cNvPicPr preferRelativeResize="0"/>
          <p:nvPr/>
        </p:nvPicPr>
        <p:blipFill rotWithShape="1">
          <a:blip r:embed="rId3">
            <a:alphaModFix/>
          </a:blip>
          <a:srcRect/>
          <a:stretch/>
        </p:blipFill>
        <p:spPr>
          <a:xfrm>
            <a:off x="10960182" y="5813227"/>
            <a:ext cx="1231820" cy="1026833"/>
          </a:xfrm>
          <a:prstGeom prst="rect">
            <a:avLst/>
          </a:prstGeom>
          <a:noFill/>
          <a:ln>
            <a:noFill/>
          </a:ln>
        </p:spPr>
      </p:pic>
      <p:pic>
        <p:nvPicPr>
          <p:cNvPr id="471" name="Google Shape;471;p59"/>
          <p:cNvPicPr preferRelativeResize="0"/>
          <p:nvPr/>
        </p:nvPicPr>
        <p:blipFill rotWithShape="1">
          <a:blip r:embed="rId4">
            <a:alphaModFix/>
          </a:blip>
          <a:srcRect/>
          <a:stretch/>
        </p:blipFill>
        <p:spPr>
          <a:xfrm>
            <a:off x="918694" y="1616273"/>
            <a:ext cx="2769405" cy="2983060"/>
          </a:xfrm>
          <a:prstGeom prst="rect">
            <a:avLst/>
          </a:prstGeom>
          <a:noFill/>
          <a:ln>
            <a:noFill/>
          </a:ln>
        </p:spPr>
      </p:pic>
      <p:sp>
        <p:nvSpPr>
          <p:cNvPr id="472" name="Google Shape;472;p59"/>
          <p:cNvSpPr/>
          <p:nvPr/>
        </p:nvSpPr>
        <p:spPr>
          <a:xfrm>
            <a:off x="360273" y="2433611"/>
            <a:ext cx="3570000" cy="1348200"/>
          </a:xfrm>
          <a:prstGeom prst="rect">
            <a:avLst/>
          </a:prstGeom>
          <a:noFill/>
          <a:ln>
            <a:noFill/>
          </a:ln>
        </p:spPr>
        <p:txBody>
          <a:bodyPr spcFirstLastPara="1" wrap="square" lIns="89275" tIns="89275" rIns="89275" bIns="0" rtlCol="0" anchor="t" anchorCtr="0">
            <a:noAutofit/>
          </a:bodyPr>
          <a:lstStyle/>
          <a:p>
            <a:pPr marL="0" marR="0" lvl="0" indent="0" algn="ctr" rtl="0">
              <a:lnSpc>
                <a:spcPct val="100000"/>
              </a:lnSpc>
              <a:spcBef>
                <a:spcPts val="0"/>
              </a:spcBef>
              <a:spcAft>
                <a:spcPts val="0"/>
              </a:spcAft>
              <a:buClr>
                <a:srgbClr val="000000"/>
              </a:buClr>
              <a:buSzPts val="7700"/>
              <a:buFont typeface="Arial"/>
              <a:buNone/>
            </a:pPr>
            <a:r>
              <a:rPr lang="es-us" sz="7700" b="1" i="0" u="none" strike="noStrike" cap="none">
                <a:solidFill>
                  <a:srgbClr val="FFFFFF"/>
                </a:solidFill>
                <a:latin typeface="Roboto"/>
                <a:ea typeface="Roboto"/>
                <a:cs typeface="Roboto"/>
                <a:sym typeface="Roboto"/>
              </a:rPr>
              <a:t>#2</a:t>
            </a:r>
            <a:endParaRPr sz="7700" b="1" i="0" u="none" strike="noStrike" cap="none">
              <a:solidFill>
                <a:srgbClr val="FFFFFF"/>
              </a:solidFill>
              <a:latin typeface="Roboto"/>
              <a:ea typeface="Roboto"/>
              <a:cs typeface="Roboto"/>
              <a:sym typeface="Roboto"/>
            </a:endParaRPr>
          </a:p>
        </p:txBody>
      </p:sp>
      <p:pic>
        <p:nvPicPr>
          <p:cNvPr id="473" name="Google Shape;473;p59"/>
          <p:cNvPicPr preferRelativeResize="0"/>
          <p:nvPr/>
        </p:nvPicPr>
        <p:blipFill>
          <a:blip r:embed="rId5">
            <a:alphaModFix/>
          </a:blip>
          <a:stretch>
            <a:fillRect/>
          </a:stretch>
        </p:blipFill>
        <p:spPr>
          <a:xfrm>
            <a:off x="169750" y="5848738"/>
            <a:ext cx="1094676" cy="80339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61"/>
        <p:cNvGrpSpPr/>
        <p:nvPr/>
      </p:nvGrpSpPr>
      <p:grpSpPr>
        <a:xfrm>
          <a:off x="0" y="0"/>
          <a:ext cx="0" cy="0"/>
          <a:chOff x="0" y="0"/>
          <a:chExt cx="0" cy="0"/>
        </a:xfrm>
      </p:grpSpPr>
      <p:sp>
        <p:nvSpPr>
          <p:cNvPr id="272" name="Google Shape;272;p42"/>
          <p:cNvSpPr/>
          <p:nvPr/>
        </p:nvSpPr>
        <p:spPr>
          <a:xfrm>
            <a:off x="946083" y="730453"/>
            <a:ext cx="10290900" cy="750000"/>
          </a:xfrm>
          <a:prstGeom prst="rect">
            <a:avLst/>
          </a:prstGeom>
          <a:noFill/>
          <a:ln>
            <a:noFill/>
          </a:ln>
        </p:spPr>
        <p:txBody>
          <a:bodyPr spcFirstLastPara="1" wrap="square" lIns="89275" tIns="44625" rIns="89275" bIns="0" rtlCol="0" anchor="t" anchorCtr="0">
            <a:noAutofit/>
          </a:bodyPr>
          <a:lstStyle/>
          <a:p>
            <a:pPr marL="0" marR="0" lvl="0" indent="0" algn="ctr" rtl="0">
              <a:lnSpc>
                <a:spcPct val="125000"/>
              </a:lnSpc>
              <a:spcBef>
                <a:spcPts val="0"/>
              </a:spcBef>
              <a:spcAft>
                <a:spcPts val="0"/>
              </a:spcAft>
              <a:buClr>
                <a:srgbClr val="000000"/>
              </a:buClr>
              <a:buSzPts val="3500"/>
              <a:buFont typeface="Arial"/>
              <a:buNone/>
            </a:pPr>
            <a:r>
              <a:rPr lang="es-us" sz="3500" b="1" i="0" u="none" strike="noStrike" cap="none">
                <a:solidFill>
                  <a:schemeClr val="dk1"/>
                </a:solidFill>
                <a:latin typeface="Roboto"/>
                <a:ea typeface="Roboto"/>
                <a:cs typeface="Roboto"/>
                <a:sym typeface="Roboto"/>
              </a:rPr>
              <a:t>¡Preparémonos!</a:t>
            </a:r>
            <a:endParaRPr sz="1300" b="0" i="0" u="none" strike="noStrike" cap="none">
              <a:solidFill>
                <a:schemeClr val="dk1"/>
              </a:solidFill>
              <a:latin typeface="Arial"/>
              <a:ea typeface="Arial"/>
              <a:cs typeface="Arial"/>
              <a:sym typeface="Arial"/>
            </a:endParaRPr>
          </a:p>
        </p:txBody>
      </p:sp>
      <p:pic>
        <p:nvPicPr>
          <p:cNvPr id="273" name="Google Shape;273;p42"/>
          <p:cNvPicPr preferRelativeResize="0"/>
          <p:nvPr/>
        </p:nvPicPr>
        <p:blipFill rotWithShape="1">
          <a:blip r:embed="rId3">
            <a:alphaModFix/>
          </a:blip>
          <a:srcRect/>
          <a:stretch/>
        </p:blipFill>
        <p:spPr>
          <a:xfrm rot="10800000" flipH="1">
            <a:off x="5756837" y="-8808"/>
            <a:ext cx="692457" cy="249909"/>
          </a:xfrm>
          <a:prstGeom prst="rect">
            <a:avLst/>
          </a:prstGeom>
          <a:noFill/>
          <a:ln>
            <a:noFill/>
          </a:ln>
        </p:spPr>
      </p:pic>
      <p:pic>
        <p:nvPicPr>
          <p:cNvPr id="284" name="Google Shape;284;p42"/>
          <p:cNvPicPr preferRelativeResize="0"/>
          <p:nvPr/>
        </p:nvPicPr>
        <p:blipFill rotWithShape="1">
          <a:blip r:embed="rId4">
            <a:alphaModFix/>
          </a:blip>
          <a:srcRect/>
          <a:stretch/>
        </p:blipFill>
        <p:spPr>
          <a:xfrm>
            <a:off x="10960182" y="5813227"/>
            <a:ext cx="1231820" cy="1026833"/>
          </a:xfrm>
          <a:prstGeom prst="rect">
            <a:avLst/>
          </a:prstGeom>
          <a:noFill/>
          <a:ln>
            <a:noFill/>
          </a:ln>
        </p:spPr>
      </p:pic>
      <p:pic>
        <p:nvPicPr>
          <p:cNvPr id="285" name="Google Shape;285;p42"/>
          <p:cNvPicPr preferRelativeResize="0"/>
          <p:nvPr/>
        </p:nvPicPr>
        <p:blipFill>
          <a:blip r:embed="rId5">
            <a:alphaModFix/>
          </a:blip>
          <a:stretch>
            <a:fillRect/>
          </a:stretch>
        </p:blipFill>
        <p:spPr>
          <a:xfrm>
            <a:off x="169750" y="5848738"/>
            <a:ext cx="1094676" cy="803399"/>
          </a:xfrm>
          <a:prstGeom prst="rect">
            <a:avLst/>
          </a:prstGeom>
          <a:noFill/>
          <a:ln>
            <a:noFill/>
          </a:ln>
        </p:spPr>
      </p:pic>
      <p:grpSp>
        <p:nvGrpSpPr>
          <p:cNvPr id="2" name="Grupo 1">
            <a:extLst>
              <a:ext uri="{FF2B5EF4-FFF2-40B4-BE49-F238E27FC236}">
                <a16:creationId xmlns:a16="http://schemas.microsoft.com/office/drawing/2014/main" id="{978FB68A-E261-C5E0-7726-6C3C3D0CE291}"/>
              </a:ext>
            </a:extLst>
          </p:cNvPr>
          <p:cNvGrpSpPr/>
          <p:nvPr/>
        </p:nvGrpSpPr>
        <p:grpSpPr>
          <a:xfrm>
            <a:off x="1855910" y="1850788"/>
            <a:ext cx="9621715" cy="4430420"/>
            <a:chOff x="1855910" y="1850788"/>
            <a:chExt cx="9621715" cy="4430420"/>
          </a:xfrm>
        </p:grpSpPr>
        <p:sp>
          <p:nvSpPr>
            <p:cNvPr id="3" name="Google Shape;177;p28">
              <a:extLst>
                <a:ext uri="{FF2B5EF4-FFF2-40B4-BE49-F238E27FC236}">
                  <a16:creationId xmlns:a16="http://schemas.microsoft.com/office/drawing/2014/main" id="{114545D8-62BB-F2BF-5BB9-CE9122DE3004}"/>
                </a:ext>
              </a:extLst>
            </p:cNvPr>
            <p:cNvSpPr/>
            <p:nvPr/>
          </p:nvSpPr>
          <p:spPr>
            <a:xfrm>
              <a:off x="1866831" y="1850788"/>
              <a:ext cx="3902286" cy="1428900"/>
            </a:xfrm>
            <a:prstGeom prst="rect">
              <a:avLst/>
            </a:prstGeom>
            <a:noFill/>
            <a:ln>
              <a:noFill/>
            </a:ln>
          </p:spPr>
          <p:txBody>
            <a:bodyPr spcFirstLastPara="1" wrap="square" lIns="89275" tIns="89275" rIns="89275" bIns="0" rtlCol="0" anchor="t" anchorCtr="0">
              <a:noAutofit/>
            </a:bodyPr>
            <a:lstStyle/>
            <a:p>
              <a:pPr marL="0" marR="0" lvl="0" indent="0" algn="l" rtl="0">
                <a:spcBef>
                  <a:spcPts val="0"/>
                </a:spcBef>
                <a:spcAft>
                  <a:spcPts val="0"/>
                </a:spcAft>
                <a:buClr>
                  <a:srgbClr val="000000"/>
                </a:buClr>
                <a:buSzPts val="1400"/>
                <a:buFont typeface="Arial"/>
                <a:buNone/>
              </a:pPr>
              <a:r>
                <a:rPr lang="es-us" sz="1400" b="1" i="0" u="none" strike="noStrike" cap="none" dirty="0">
                  <a:solidFill>
                    <a:srgbClr val="121212"/>
                  </a:solidFill>
                  <a:latin typeface="Roboto"/>
                  <a:ea typeface="Roboto"/>
                  <a:cs typeface="Roboto"/>
                  <a:sym typeface="Roboto"/>
                </a:rPr>
                <a:t>Cambie el nombre si su pantalla NO dice </a:t>
              </a:r>
              <a:br>
                <a:rPr lang="es-us" sz="1400" b="1" i="0" u="none" strike="noStrike" cap="none" dirty="0">
                  <a:solidFill>
                    <a:srgbClr val="121212"/>
                  </a:solidFill>
                  <a:latin typeface="Roboto"/>
                  <a:ea typeface="Roboto"/>
                  <a:cs typeface="Roboto"/>
                  <a:sym typeface="Roboto"/>
                </a:rPr>
              </a:br>
              <a:r>
                <a:rPr lang="es-us" sz="1400" b="1" i="0" u="none" strike="noStrike" cap="none" dirty="0">
                  <a:solidFill>
                    <a:srgbClr val="121212"/>
                  </a:solidFill>
                  <a:latin typeface="Roboto"/>
                  <a:ea typeface="Roboto"/>
                  <a:cs typeface="Roboto"/>
                  <a:sym typeface="Roboto"/>
                </a:rPr>
                <a:t>su nombre. </a:t>
              </a:r>
              <a:endParaRPr sz="1300" b="0" i="0" u="none" strike="noStrike" cap="none" dirty="0">
                <a:solidFill>
                  <a:srgbClr val="000000"/>
                </a:solidFill>
                <a:latin typeface="Arial"/>
                <a:ea typeface="Arial"/>
                <a:cs typeface="Arial"/>
                <a:sym typeface="Arial"/>
              </a:endParaRPr>
            </a:p>
            <a:p>
              <a:pPr marL="457200" marR="0" lvl="0" indent="-317500" algn="l" rtl="0">
                <a:lnSpc>
                  <a:spcPct val="115000"/>
                </a:lnSpc>
                <a:spcBef>
                  <a:spcPts val="0"/>
                </a:spcBef>
                <a:spcAft>
                  <a:spcPts val="0"/>
                </a:spcAft>
                <a:buClr>
                  <a:srgbClr val="121212"/>
                </a:buClr>
                <a:buSzPts val="1400"/>
                <a:buFont typeface="Roboto"/>
                <a:buChar char="○"/>
              </a:pPr>
              <a:r>
                <a:rPr lang="es-us" sz="1400" b="0" i="0" u="none" strike="noStrike" cap="none" dirty="0">
                  <a:solidFill>
                    <a:srgbClr val="121212"/>
                  </a:solidFill>
                  <a:latin typeface="Roboto"/>
                  <a:ea typeface="Roboto"/>
                  <a:cs typeface="Roboto"/>
                  <a:sym typeface="Roboto"/>
                </a:rPr>
                <a:t>Mueva el mouse sobre su imagen hasta que vea 3 pequeños puntos en la esquina superior derecha</a:t>
              </a:r>
              <a:endParaRPr sz="1300" b="0" i="0" u="none" strike="noStrike" cap="none" dirty="0">
                <a:solidFill>
                  <a:srgbClr val="000000"/>
                </a:solidFill>
                <a:latin typeface="Arial"/>
                <a:ea typeface="Arial"/>
                <a:cs typeface="Arial"/>
                <a:sym typeface="Arial"/>
              </a:endParaRPr>
            </a:p>
            <a:p>
              <a:pPr marL="457200" marR="0" lvl="0" indent="-317500" algn="l" rtl="0">
                <a:lnSpc>
                  <a:spcPct val="115000"/>
                </a:lnSpc>
                <a:spcBef>
                  <a:spcPts val="0"/>
                </a:spcBef>
                <a:spcAft>
                  <a:spcPts val="0"/>
                </a:spcAft>
                <a:buClr>
                  <a:srgbClr val="121212"/>
                </a:buClr>
                <a:buSzPts val="1400"/>
                <a:buFont typeface="Roboto"/>
                <a:buChar char="○"/>
              </a:pPr>
              <a:r>
                <a:rPr lang="es-us" sz="1400" b="0" i="0" u="none" strike="noStrike" cap="none" dirty="0">
                  <a:solidFill>
                    <a:srgbClr val="121212"/>
                  </a:solidFill>
                  <a:latin typeface="Roboto"/>
                  <a:ea typeface="Roboto"/>
                  <a:cs typeface="Roboto"/>
                  <a:sym typeface="Roboto"/>
                </a:rPr>
                <a:t>Haga clic en los puntos y luego haga clic en “</a:t>
              </a:r>
              <a:r>
                <a:rPr lang="es-us" sz="1400" b="0" i="0" u="none" strike="noStrike" cap="none" dirty="0" err="1">
                  <a:solidFill>
                    <a:srgbClr val="121212"/>
                  </a:solidFill>
                  <a:latin typeface="Roboto"/>
                  <a:ea typeface="Roboto"/>
                  <a:cs typeface="Roboto"/>
                  <a:sym typeface="Roboto"/>
                </a:rPr>
                <a:t>Rename</a:t>
              </a:r>
              <a:r>
                <a:rPr lang="es-us" dirty="0">
                  <a:solidFill>
                    <a:srgbClr val="121212"/>
                  </a:solidFill>
                  <a:latin typeface="Roboto"/>
                  <a:ea typeface="Roboto"/>
                  <a:cs typeface="Roboto"/>
                  <a:sym typeface="Roboto"/>
                </a:rPr>
                <a:t>”</a:t>
              </a:r>
              <a:r>
                <a:rPr lang="es-us" sz="1400" b="0" i="0" u="none" strike="noStrike" cap="none" dirty="0">
                  <a:solidFill>
                    <a:srgbClr val="121212"/>
                  </a:solidFill>
                  <a:latin typeface="Roboto"/>
                  <a:ea typeface="Roboto"/>
                  <a:cs typeface="Roboto"/>
                  <a:sym typeface="Roboto"/>
                </a:rPr>
                <a:t> (Cambiar nombre) y escriba su nombre y apellido </a:t>
              </a:r>
              <a:endParaRPr sz="1300" b="0" i="0" u="none" strike="noStrike" cap="none" dirty="0">
                <a:solidFill>
                  <a:srgbClr val="000000"/>
                </a:solidFill>
                <a:latin typeface="Arial"/>
                <a:ea typeface="Arial"/>
                <a:cs typeface="Arial"/>
                <a:sym typeface="Arial"/>
              </a:endParaRPr>
            </a:p>
            <a:p>
              <a:pPr marL="0" marR="0" lvl="0" indent="0" algn="l" rtl="0">
                <a:lnSpc>
                  <a:spcPct val="83333"/>
                </a:lnSpc>
                <a:spcBef>
                  <a:spcPts val="0"/>
                </a:spcBef>
                <a:spcAft>
                  <a:spcPts val="0"/>
                </a:spcAft>
                <a:buClr>
                  <a:srgbClr val="000000"/>
                </a:buClr>
                <a:buSzPts val="1400"/>
                <a:buFont typeface="Arial"/>
                <a:buNone/>
              </a:pPr>
              <a:endParaRPr sz="1400" b="0" i="0" u="none" strike="noStrike" cap="none" dirty="0">
                <a:solidFill>
                  <a:srgbClr val="121212"/>
                </a:solidFill>
                <a:latin typeface="Roboto"/>
                <a:ea typeface="Roboto"/>
                <a:cs typeface="Roboto"/>
                <a:sym typeface="Roboto"/>
              </a:endParaRPr>
            </a:p>
          </p:txBody>
        </p:sp>
        <p:sp>
          <p:nvSpPr>
            <p:cNvPr id="4" name="Google Shape;178;p28">
              <a:extLst>
                <a:ext uri="{FF2B5EF4-FFF2-40B4-BE49-F238E27FC236}">
                  <a16:creationId xmlns:a16="http://schemas.microsoft.com/office/drawing/2014/main" id="{095A6923-5C82-2313-3592-F17460F96621}"/>
                </a:ext>
              </a:extLst>
            </p:cNvPr>
            <p:cNvSpPr/>
            <p:nvPr/>
          </p:nvSpPr>
          <p:spPr>
            <a:xfrm>
              <a:off x="1855910" y="3793331"/>
              <a:ext cx="3900927" cy="982200"/>
            </a:xfrm>
            <a:prstGeom prst="rect">
              <a:avLst/>
            </a:prstGeom>
            <a:noFill/>
            <a:ln>
              <a:noFill/>
            </a:ln>
          </p:spPr>
          <p:txBody>
            <a:bodyPr spcFirstLastPara="1" wrap="square" lIns="89275" tIns="89275" rIns="89275" bIns="0" rtlCol="0" anchor="t" anchorCtr="0">
              <a:noAutofit/>
            </a:bodyPr>
            <a:lstStyle/>
            <a:p>
              <a:pPr marL="0" marR="0" lvl="0" indent="0" algn="l" rtl="0">
                <a:spcBef>
                  <a:spcPts val="0"/>
                </a:spcBef>
                <a:spcAft>
                  <a:spcPts val="0"/>
                </a:spcAft>
                <a:buClr>
                  <a:srgbClr val="000000"/>
                </a:buClr>
                <a:buSzPts val="1400"/>
                <a:buFont typeface="Arial"/>
                <a:buNone/>
              </a:pPr>
              <a:r>
                <a:rPr lang="es-us" sz="1400" b="1" i="0" u="none" strike="noStrike" cap="none" dirty="0">
                  <a:solidFill>
                    <a:srgbClr val="121212"/>
                  </a:solidFill>
                  <a:latin typeface="Roboto"/>
                  <a:ea typeface="Roboto"/>
                  <a:cs typeface="Roboto"/>
                  <a:sym typeface="Roboto"/>
                </a:rPr>
                <a:t>Escriba la siguiente información en el cuadro de chat:</a:t>
              </a:r>
            </a:p>
            <a:p>
              <a:pPr marL="457200" marR="0" lvl="0" indent="-317500" algn="l" rtl="0">
                <a:lnSpc>
                  <a:spcPct val="115000"/>
                </a:lnSpc>
                <a:spcBef>
                  <a:spcPts val="0"/>
                </a:spcBef>
                <a:spcAft>
                  <a:spcPts val="0"/>
                </a:spcAft>
                <a:buClr>
                  <a:srgbClr val="121212"/>
                </a:buClr>
                <a:buSzPts val="1400"/>
                <a:buFont typeface="Roboto"/>
                <a:buChar char="○"/>
              </a:pPr>
              <a:r>
                <a:rPr lang="es-us" sz="1400" b="0" i="0" u="none" strike="noStrike" cap="none" dirty="0">
                  <a:solidFill>
                    <a:srgbClr val="121212"/>
                  </a:solidFill>
                  <a:latin typeface="Roboto"/>
                  <a:ea typeface="Roboto"/>
                  <a:cs typeface="Roboto"/>
                  <a:sym typeface="Roboto"/>
                </a:rPr>
                <a:t>Nombre y apellido</a:t>
              </a:r>
              <a:endParaRPr sz="1400" b="0" i="0" u="none" strike="noStrike" cap="none" dirty="0">
                <a:solidFill>
                  <a:srgbClr val="121212"/>
                </a:solidFill>
                <a:latin typeface="Roboto"/>
                <a:ea typeface="Roboto"/>
                <a:cs typeface="Roboto"/>
                <a:sym typeface="Roboto"/>
              </a:endParaRPr>
            </a:p>
            <a:p>
              <a:pPr marL="457200" lvl="0" indent="-317500" algn="l" rtl="0">
                <a:lnSpc>
                  <a:spcPct val="115000"/>
                </a:lnSpc>
                <a:spcBef>
                  <a:spcPts val="0"/>
                </a:spcBef>
                <a:spcAft>
                  <a:spcPts val="0"/>
                </a:spcAft>
                <a:buClr>
                  <a:srgbClr val="121212"/>
                </a:buClr>
                <a:buSzPts val="1400"/>
                <a:buFont typeface="Roboto"/>
                <a:buChar char="○"/>
              </a:pPr>
              <a:r>
                <a:rPr lang="es-us" dirty="0">
                  <a:solidFill>
                    <a:srgbClr val="121212"/>
                  </a:solidFill>
                  <a:latin typeface="Roboto"/>
                  <a:ea typeface="Roboto"/>
                  <a:cs typeface="Roboto"/>
                  <a:sym typeface="Roboto"/>
                </a:rPr>
                <a:t>Díganos el nombre del programa ECE </a:t>
              </a:r>
              <a:br>
                <a:rPr lang="es-us" dirty="0">
                  <a:solidFill>
                    <a:srgbClr val="121212"/>
                  </a:solidFill>
                  <a:latin typeface="Roboto"/>
                  <a:ea typeface="Roboto"/>
                  <a:cs typeface="Roboto"/>
                  <a:sym typeface="Roboto"/>
                </a:rPr>
              </a:br>
              <a:r>
                <a:rPr lang="es-us" dirty="0">
                  <a:solidFill>
                    <a:srgbClr val="121212"/>
                  </a:solidFill>
                  <a:latin typeface="Roboto"/>
                  <a:ea typeface="Roboto"/>
                  <a:cs typeface="Roboto"/>
                  <a:sym typeface="Roboto"/>
                </a:rPr>
                <a:t>al que asiste su hijo </a:t>
              </a:r>
              <a:endParaRPr dirty="0">
                <a:solidFill>
                  <a:srgbClr val="121212"/>
                </a:solidFill>
                <a:latin typeface="Roboto"/>
                <a:ea typeface="Roboto"/>
                <a:cs typeface="Roboto"/>
                <a:sym typeface="Roboto"/>
              </a:endParaRPr>
            </a:p>
            <a:p>
              <a:pPr marL="431800" marR="0" lvl="0" indent="0" algn="l" rtl="0">
                <a:lnSpc>
                  <a:spcPct val="125000"/>
                </a:lnSpc>
                <a:spcBef>
                  <a:spcPts val="0"/>
                </a:spcBef>
                <a:spcAft>
                  <a:spcPts val="0"/>
                </a:spcAft>
                <a:buNone/>
              </a:pPr>
              <a:endParaRPr dirty="0">
                <a:solidFill>
                  <a:srgbClr val="121212"/>
                </a:solidFill>
                <a:latin typeface="Roboto"/>
                <a:ea typeface="Roboto"/>
                <a:cs typeface="Roboto"/>
                <a:sym typeface="Roboto"/>
              </a:endParaRPr>
            </a:p>
            <a:p>
              <a:pPr marL="0" marR="0" lvl="0" indent="0" algn="l" rtl="0">
                <a:lnSpc>
                  <a:spcPct val="125000"/>
                </a:lnSpc>
                <a:spcBef>
                  <a:spcPts val="0"/>
                </a:spcBef>
                <a:spcAft>
                  <a:spcPts val="0"/>
                </a:spcAft>
                <a:buClr>
                  <a:srgbClr val="000000"/>
                </a:buClr>
                <a:buSzPts val="1400"/>
                <a:buFont typeface="Arial"/>
                <a:buNone/>
              </a:pPr>
              <a:endParaRPr sz="1400" b="0" i="0" u="none" strike="noStrike" cap="none" dirty="0">
                <a:solidFill>
                  <a:srgbClr val="121212"/>
                </a:solidFill>
                <a:latin typeface="Roboto"/>
                <a:ea typeface="Roboto"/>
                <a:cs typeface="Roboto"/>
                <a:sym typeface="Roboto"/>
              </a:endParaRPr>
            </a:p>
          </p:txBody>
        </p:sp>
        <p:sp>
          <p:nvSpPr>
            <p:cNvPr id="5" name="Google Shape;179;p28">
              <a:extLst>
                <a:ext uri="{FF2B5EF4-FFF2-40B4-BE49-F238E27FC236}">
                  <a16:creationId xmlns:a16="http://schemas.microsoft.com/office/drawing/2014/main" id="{E9E8E7F4-1803-EC98-FB19-F809BAE76E21}"/>
                </a:ext>
              </a:extLst>
            </p:cNvPr>
            <p:cNvSpPr/>
            <p:nvPr/>
          </p:nvSpPr>
          <p:spPr>
            <a:xfrm>
              <a:off x="7436575" y="1850788"/>
              <a:ext cx="3777490" cy="1527600"/>
            </a:xfrm>
            <a:prstGeom prst="rect">
              <a:avLst/>
            </a:prstGeom>
            <a:noFill/>
            <a:ln>
              <a:noFill/>
            </a:ln>
          </p:spPr>
          <p:txBody>
            <a:bodyPr spcFirstLastPara="1" wrap="square" lIns="89275" tIns="89275" rIns="89275" bIns="0" rtlCol="0" anchor="t" anchorCtr="0">
              <a:noAutofit/>
            </a:bodyPr>
            <a:lstStyle/>
            <a:p>
              <a:pPr marL="0" marR="0" lvl="0" indent="0" algn="l" rtl="0">
                <a:spcBef>
                  <a:spcPts val="0"/>
                </a:spcBef>
                <a:spcAft>
                  <a:spcPts val="0"/>
                </a:spcAft>
                <a:buClr>
                  <a:srgbClr val="000000"/>
                </a:buClr>
                <a:buSzPts val="1400"/>
                <a:buFont typeface="Arial"/>
                <a:buNone/>
              </a:pPr>
              <a:r>
                <a:rPr lang="es-us" sz="1400" b="1" i="0" strike="noStrike" cap="none" dirty="0">
                  <a:solidFill>
                    <a:srgbClr val="121212"/>
                  </a:solidFill>
                  <a:latin typeface="Roboto"/>
                  <a:ea typeface="Roboto"/>
                  <a:cs typeface="Roboto"/>
                  <a:sym typeface="Roboto"/>
                </a:rPr>
                <a:t>Participe activamente durante nuestro tiempo juntos </a:t>
              </a:r>
              <a:endParaRPr b="1" dirty="0">
                <a:solidFill>
                  <a:srgbClr val="121212"/>
                </a:solidFill>
                <a:latin typeface="Roboto"/>
                <a:ea typeface="Roboto"/>
                <a:cs typeface="Roboto"/>
                <a:sym typeface="Roboto"/>
              </a:endParaRPr>
            </a:p>
            <a:p>
              <a:pPr marL="457200" marR="0" lvl="0" indent="-317500" algn="l" rtl="0">
                <a:lnSpc>
                  <a:spcPct val="115000"/>
                </a:lnSpc>
                <a:spcBef>
                  <a:spcPts val="0"/>
                </a:spcBef>
                <a:spcAft>
                  <a:spcPts val="0"/>
                </a:spcAft>
                <a:buClr>
                  <a:srgbClr val="121212"/>
                </a:buClr>
                <a:buSzPts val="1400"/>
                <a:buFont typeface="Roboto"/>
                <a:buChar char="○"/>
              </a:pPr>
              <a:r>
                <a:rPr lang="es-us" dirty="0">
                  <a:solidFill>
                    <a:srgbClr val="121212"/>
                  </a:solidFill>
                  <a:latin typeface="Roboto"/>
                  <a:ea typeface="Roboto"/>
                  <a:cs typeface="Roboto"/>
                  <a:sym typeface="Roboto"/>
                </a:rPr>
                <a:t>P</a:t>
              </a:r>
              <a:r>
                <a:rPr lang="es-us" sz="1400" i="0" strike="noStrike" cap="none" dirty="0">
                  <a:solidFill>
                    <a:srgbClr val="121212"/>
                  </a:solidFill>
                  <a:latin typeface="Roboto"/>
                  <a:ea typeface="Roboto"/>
                  <a:cs typeface="Roboto"/>
                  <a:sym typeface="Roboto"/>
                </a:rPr>
                <a:t>articipar en el cuadro de chat, discutir temas, aportar a la conversación</a:t>
              </a:r>
              <a:endParaRPr sz="1400" b="1" i="0" u="sng" strike="noStrike" cap="none" dirty="0">
                <a:solidFill>
                  <a:srgbClr val="121212"/>
                </a:solidFill>
                <a:latin typeface="Roboto"/>
                <a:ea typeface="Roboto"/>
                <a:cs typeface="Roboto"/>
                <a:sym typeface="Roboto"/>
              </a:endParaRPr>
            </a:p>
          </p:txBody>
        </p:sp>
        <p:sp>
          <p:nvSpPr>
            <p:cNvPr id="6" name="Google Shape;180;p28">
              <a:extLst>
                <a:ext uri="{FF2B5EF4-FFF2-40B4-BE49-F238E27FC236}">
                  <a16:creationId xmlns:a16="http://schemas.microsoft.com/office/drawing/2014/main" id="{9800C685-B6F7-CD6D-981F-9A3E05AE13B4}"/>
                </a:ext>
              </a:extLst>
            </p:cNvPr>
            <p:cNvSpPr/>
            <p:nvPr/>
          </p:nvSpPr>
          <p:spPr>
            <a:xfrm>
              <a:off x="7433668" y="3793331"/>
              <a:ext cx="3847034" cy="714300"/>
            </a:xfrm>
            <a:prstGeom prst="rect">
              <a:avLst/>
            </a:prstGeom>
            <a:noFill/>
            <a:ln>
              <a:noFill/>
            </a:ln>
          </p:spPr>
          <p:txBody>
            <a:bodyPr spcFirstLastPara="1" wrap="square" lIns="89275" tIns="89275" rIns="89275" bIns="0" rtlCol="0" anchor="t" anchorCtr="0">
              <a:noAutofit/>
            </a:bodyPr>
            <a:lstStyle/>
            <a:p>
              <a:pPr marL="0" marR="0" lvl="0" indent="0" algn="l" rtl="0">
                <a:spcBef>
                  <a:spcPts val="0"/>
                </a:spcBef>
                <a:spcAft>
                  <a:spcPts val="0"/>
                </a:spcAft>
                <a:buClr>
                  <a:srgbClr val="000000"/>
                </a:buClr>
                <a:buSzPts val="1400"/>
                <a:buFont typeface="Arial"/>
                <a:buNone/>
              </a:pPr>
              <a:r>
                <a:rPr lang="es-us" sz="1400" b="1" i="0" u="none" strike="noStrike" cap="none" dirty="0">
                  <a:solidFill>
                    <a:srgbClr val="121212"/>
                  </a:solidFill>
                  <a:latin typeface="Roboto"/>
                  <a:ea typeface="Roboto"/>
                  <a:cs typeface="Roboto"/>
                  <a:sym typeface="Roboto"/>
                </a:rPr>
                <a:t>Permanezca silenciado a menos que tenga una pregunta o comentario.</a:t>
              </a:r>
              <a:endParaRPr sz="1300" b="1" i="0" u="none" strike="noStrike" cap="none" dirty="0">
                <a:solidFill>
                  <a:srgbClr val="000000"/>
                </a:solidFill>
              </a:endParaRPr>
            </a:p>
          </p:txBody>
        </p:sp>
        <p:sp>
          <p:nvSpPr>
            <p:cNvPr id="7" name="Google Shape;181;p28">
              <a:extLst>
                <a:ext uri="{FF2B5EF4-FFF2-40B4-BE49-F238E27FC236}">
                  <a16:creationId xmlns:a16="http://schemas.microsoft.com/office/drawing/2014/main" id="{3CF99CBE-2F5B-E179-876D-DABB9D17D5BF}"/>
                </a:ext>
              </a:extLst>
            </p:cNvPr>
            <p:cNvSpPr/>
            <p:nvPr/>
          </p:nvSpPr>
          <p:spPr>
            <a:xfrm>
              <a:off x="1866825" y="5052693"/>
              <a:ext cx="3800550" cy="803400"/>
            </a:xfrm>
            <a:prstGeom prst="rect">
              <a:avLst/>
            </a:prstGeom>
            <a:noFill/>
            <a:ln>
              <a:noFill/>
            </a:ln>
          </p:spPr>
          <p:txBody>
            <a:bodyPr spcFirstLastPara="1" wrap="square" lIns="89275" tIns="89275" rIns="89275" bIns="0" rtlCol="0" anchor="t" anchorCtr="0">
              <a:noAutofit/>
            </a:bodyPr>
            <a:lstStyle/>
            <a:p>
              <a:pPr marL="0" marR="0" lvl="0" indent="0" algn="l" rtl="0">
                <a:lnSpc>
                  <a:spcPct val="125000"/>
                </a:lnSpc>
                <a:spcBef>
                  <a:spcPts val="0"/>
                </a:spcBef>
                <a:spcAft>
                  <a:spcPts val="0"/>
                </a:spcAft>
                <a:buClr>
                  <a:srgbClr val="000000"/>
                </a:buClr>
                <a:buSzPts val="1400"/>
                <a:buFont typeface="Arial"/>
                <a:buNone/>
              </a:pPr>
              <a:r>
                <a:rPr lang="es-us" sz="1400" b="1" i="0" u="none" strike="noStrike" cap="none" dirty="0">
                  <a:solidFill>
                    <a:srgbClr val="121212"/>
                  </a:solidFill>
                  <a:latin typeface="Roboto"/>
                  <a:ea typeface="Roboto"/>
                  <a:cs typeface="Roboto"/>
                  <a:sym typeface="Roboto"/>
                </a:rPr>
                <a:t>Encienda su video en este momento.</a:t>
              </a:r>
              <a:endParaRPr sz="1400" b="1" i="0" u="none" strike="noStrike" cap="none" dirty="0">
                <a:solidFill>
                  <a:srgbClr val="121212"/>
                </a:solidFill>
                <a:latin typeface="Roboto"/>
                <a:ea typeface="Roboto"/>
                <a:cs typeface="Roboto"/>
                <a:sym typeface="Roboto"/>
              </a:endParaRPr>
            </a:p>
            <a:p>
              <a:pPr marL="457200" lvl="0" indent="-317500" algn="l" rtl="0">
                <a:lnSpc>
                  <a:spcPct val="115000"/>
                </a:lnSpc>
                <a:spcBef>
                  <a:spcPts val="0"/>
                </a:spcBef>
                <a:spcAft>
                  <a:spcPts val="0"/>
                </a:spcAft>
                <a:buClr>
                  <a:srgbClr val="121212"/>
                </a:buClr>
                <a:buSzPts val="1400"/>
                <a:buFont typeface="Roboto"/>
                <a:buChar char="○"/>
              </a:pPr>
              <a:r>
                <a:rPr lang="es-us" dirty="0">
                  <a:solidFill>
                    <a:srgbClr val="121212"/>
                  </a:solidFill>
                  <a:latin typeface="Roboto"/>
                  <a:ea typeface="Roboto"/>
                  <a:cs typeface="Roboto"/>
                  <a:sym typeface="Roboto"/>
                </a:rPr>
                <a:t>Si dos de ustedes están mirando juntos, debemos poder verlos a ambos durante toda la capacitación</a:t>
              </a:r>
              <a:endParaRPr dirty="0">
                <a:solidFill>
                  <a:srgbClr val="121212"/>
                </a:solidFill>
                <a:latin typeface="Roboto"/>
                <a:ea typeface="Roboto"/>
                <a:cs typeface="Roboto"/>
                <a:sym typeface="Roboto"/>
              </a:endParaRPr>
            </a:p>
          </p:txBody>
        </p:sp>
        <p:sp>
          <p:nvSpPr>
            <p:cNvPr id="8" name="Google Shape;182;p28">
              <a:extLst>
                <a:ext uri="{FF2B5EF4-FFF2-40B4-BE49-F238E27FC236}">
                  <a16:creationId xmlns:a16="http://schemas.microsoft.com/office/drawing/2014/main" id="{D2DA685A-5973-D1F2-E523-391DFB00F945}"/>
                </a:ext>
              </a:extLst>
            </p:cNvPr>
            <p:cNvSpPr/>
            <p:nvPr/>
          </p:nvSpPr>
          <p:spPr>
            <a:xfrm>
              <a:off x="7394129" y="5031108"/>
              <a:ext cx="4083496" cy="1250100"/>
            </a:xfrm>
            <a:prstGeom prst="rect">
              <a:avLst/>
            </a:prstGeom>
            <a:noFill/>
            <a:ln>
              <a:noFill/>
            </a:ln>
          </p:spPr>
          <p:txBody>
            <a:bodyPr spcFirstLastPara="1" wrap="square" lIns="89275" tIns="89275" rIns="89275" bIns="0" rtlCol="0" anchor="t" anchorCtr="0">
              <a:noAutofit/>
            </a:bodyPr>
            <a:lstStyle/>
            <a:p>
              <a:pPr marL="0" marR="0" lvl="0" indent="0" algn="l" rtl="0">
                <a:spcBef>
                  <a:spcPts val="0"/>
                </a:spcBef>
                <a:spcAft>
                  <a:spcPts val="0"/>
                </a:spcAft>
                <a:buClr>
                  <a:srgbClr val="000000"/>
                </a:buClr>
                <a:buSzPts val="1400"/>
                <a:buFont typeface="Arial"/>
                <a:buNone/>
              </a:pPr>
              <a:r>
                <a:rPr lang="es-us" sz="1400" b="1" i="0" u="none" strike="noStrike" cap="none" dirty="0">
                  <a:solidFill>
                    <a:srgbClr val="121212"/>
                  </a:solidFill>
                  <a:latin typeface="Roboto"/>
                  <a:ea typeface="Roboto"/>
                  <a:cs typeface="Roboto"/>
                  <a:sym typeface="Roboto"/>
                </a:rPr>
                <a:t>Si se desconecta durante la capacitación debido a un problema tecnológico, vuelva a iniciar sesión utilizando el mismo enlace en su correo electrónico de confirmación.</a:t>
              </a:r>
              <a:endParaRPr sz="1300" b="1" i="0" u="none" strike="noStrike" cap="none" dirty="0">
                <a:solidFill>
                  <a:srgbClr val="000000"/>
                </a:solidFill>
              </a:endParaRPr>
            </a:p>
            <a:p>
              <a:pPr marL="0" marR="0" lvl="0" indent="0" algn="l" rtl="0">
                <a:lnSpc>
                  <a:spcPct val="125000"/>
                </a:lnSpc>
                <a:spcBef>
                  <a:spcPts val="0"/>
                </a:spcBef>
                <a:spcAft>
                  <a:spcPts val="0"/>
                </a:spcAft>
                <a:buClr>
                  <a:srgbClr val="000000"/>
                </a:buClr>
                <a:buSzPts val="1400"/>
                <a:buFont typeface="Arial"/>
                <a:buNone/>
              </a:pPr>
              <a:endParaRPr sz="1400" b="0" i="0" u="none" strike="noStrike" cap="none" dirty="0">
                <a:solidFill>
                  <a:srgbClr val="121212"/>
                </a:solidFill>
                <a:latin typeface="Roboto"/>
                <a:ea typeface="Roboto"/>
                <a:cs typeface="Roboto"/>
                <a:sym typeface="Roboto"/>
              </a:endParaRPr>
            </a:p>
          </p:txBody>
        </p:sp>
      </p:grpSp>
      <p:grpSp>
        <p:nvGrpSpPr>
          <p:cNvPr id="9" name="Grupo 8">
            <a:extLst>
              <a:ext uri="{FF2B5EF4-FFF2-40B4-BE49-F238E27FC236}">
                <a16:creationId xmlns:a16="http://schemas.microsoft.com/office/drawing/2014/main" id="{EC06BD21-80ED-5DC1-6623-4B6937299BDA}"/>
              </a:ext>
            </a:extLst>
          </p:cNvPr>
          <p:cNvGrpSpPr/>
          <p:nvPr/>
        </p:nvGrpSpPr>
        <p:grpSpPr>
          <a:xfrm>
            <a:off x="909887" y="1761958"/>
            <a:ext cx="6316277" cy="4099097"/>
            <a:chOff x="909887" y="1761958"/>
            <a:chExt cx="6316277" cy="4099097"/>
          </a:xfrm>
        </p:grpSpPr>
        <p:pic>
          <p:nvPicPr>
            <p:cNvPr id="10" name="Google Shape;183;p28">
              <a:extLst>
                <a:ext uri="{FF2B5EF4-FFF2-40B4-BE49-F238E27FC236}">
                  <a16:creationId xmlns:a16="http://schemas.microsoft.com/office/drawing/2014/main" id="{56975A58-E1B4-B508-7C98-E3CC80E6C025}"/>
                </a:ext>
              </a:extLst>
            </p:cNvPr>
            <p:cNvPicPr preferRelativeResize="0"/>
            <p:nvPr/>
          </p:nvPicPr>
          <p:blipFill rotWithShape="1">
            <a:blip r:embed="rId6">
              <a:alphaModFix/>
            </a:blip>
            <a:srcRect/>
            <a:stretch/>
          </p:blipFill>
          <p:spPr>
            <a:xfrm rot="-5400000">
              <a:off x="-180339" y="3839914"/>
              <a:ext cx="2952000" cy="62477"/>
            </a:xfrm>
            <a:prstGeom prst="rect">
              <a:avLst/>
            </a:prstGeom>
            <a:noFill/>
            <a:ln>
              <a:noFill/>
            </a:ln>
          </p:spPr>
        </p:pic>
        <p:pic>
          <p:nvPicPr>
            <p:cNvPr id="11" name="Google Shape;184;p28">
              <a:extLst>
                <a:ext uri="{FF2B5EF4-FFF2-40B4-BE49-F238E27FC236}">
                  <a16:creationId xmlns:a16="http://schemas.microsoft.com/office/drawing/2014/main" id="{105C851E-29C9-1BFD-3EF9-8E3F1427E941}"/>
                </a:ext>
              </a:extLst>
            </p:cNvPr>
            <p:cNvPicPr preferRelativeResize="0"/>
            <p:nvPr/>
          </p:nvPicPr>
          <p:blipFill rotWithShape="1">
            <a:blip r:embed="rId7">
              <a:alphaModFix/>
            </a:blip>
            <a:srcRect/>
            <a:stretch/>
          </p:blipFill>
          <p:spPr>
            <a:xfrm>
              <a:off x="915460" y="1762554"/>
              <a:ext cx="803280" cy="803280"/>
            </a:xfrm>
            <a:prstGeom prst="rect">
              <a:avLst/>
            </a:prstGeom>
            <a:noFill/>
            <a:ln>
              <a:noFill/>
            </a:ln>
          </p:spPr>
        </p:pic>
        <p:pic>
          <p:nvPicPr>
            <p:cNvPr id="12" name="Google Shape;185;p28">
              <a:extLst>
                <a:ext uri="{FF2B5EF4-FFF2-40B4-BE49-F238E27FC236}">
                  <a16:creationId xmlns:a16="http://schemas.microsoft.com/office/drawing/2014/main" id="{08134173-6361-FBE5-96BB-1A53AECCC7F9}"/>
                </a:ext>
              </a:extLst>
            </p:cNvPr>
            <p:cNvPicPr preferRelativeResize="0"/>
            <p:nvPr/>
          </p:nvPicPr>
          <p:blipFill rotWithShape="1">
            <a:blip r:embed="rId7">
              <a:alphaModFix/>
            </a:blip>
            <a:srcRect/>
            <a:stretch/>
          </p:blipFill>
          <p:spPr>
            <a:xfrm>
              <a:off x="911298" y="3674943"/>
              <a:ext cx="803280" cy="803280"/>
            </a:xfrm>
            <a:prstGeom prst="rect">
              <a:avLst/>
            </a:prstGeom>
            <a:noFill/>
            <a:ln>
              <a:noFill/>
            </a:ln>
          </p:spPr>
        </p:pic>
        <p:pic>
          <p:nvPicPr>
            <p:cNvPr id="13" name="Google Shape;186;p28">
              <a:extLst>
                <a:ext uri="{FF2B5EF4-FFF2-40B4-BE49-F238E27FC236}">
                  <a16:creationId xmlns:a16="http://schemas.microsoft.com/office/drawing/2014/main" id="{ED29C146-373B-864A-9981-2A91ABBF0B72}"/>
                </a:ext>
              </a:extLst>
            </p:cNvPr>
            <p:cNvPicPr preferRelativeResize="0"/>
            <p:nvPr/>
          </p:nvPicPr>
          <p:blipFill rotWithShape="1">
            <a:blip r:embed="rId8">
              <a:alphaModFix/>
            </a:blip>
            <a:srcRect/>
            <a:stretch/>
          </p:blipFill>
          <p:spPr>
            <a:xfrm>
              <a:off x="909887" y="5048845"/>
              <a:ext cx="803280" cy="803280"/>
            </a:xfrm>
            <a:prstGeom prst="rect">
              <a:avLst/>
            </a:prstGeom>
            <a:noFill/>
            <a:ln>
              <a:noFill/>
            </a:ln>
          </p:spPr>
        </p:pic>
        <p:pic>
          <p:nvPicPr>
            <p:cNvPr id="14" name="Google Shape;189;p28">
              <a:extLst>
                <a:ext uri="{FF2B5EF4-FFF2-40B4-BE49-F238E27FC236}">
                  <a16:creationId xmlns:a16="http://schemas.microsoft.com/office/drawing/2014/main" id="{54B346B9-E3C2-D10C-8866-6D24BD1D54F4}"/>
                </a:ext>
              </a:extLst>
            </p:cNvPr>
            <p:cNvPicPr preferRelativeResize="0"/>
            <p:nvPr/>
          </p:nvPicPr>
          <p:blipFill rotWithShape="1">
            <a:blip r:embed="rId6">
              <a:alphaModFix/>
            </a:blip>
            <a:srcRect/>
            <a:stretch/>
          </p:blipFill>
          <p:spPr>
            <a:xfrm rot="-5400000">
              <a:off x="5327086" y="3848844"/>
              <a:ext cx="2952000" cy="62477"/>
            </a:xfrm>
            <a:prstGeom prst="rect">
              <a:avLst/>
            </a:prstGeom>
            <a:noFill/>
            <a:ln>
              <a:noFill/>
            </a:ln>
          </p:spPr>
        </p:pic>
        <p:pic>
          <p:nvPicPr>
            <p:cNvPr id="15" name="Google Shape;190;p28">
              <a:extLst>
                <a:ext uri="{FF2B5EF4-FFF2-40B4-BE49-F238E27FC236}">
                  <a16:creationId xmlns:a16="http://schemas.microsoft.com/office/drawing/2014/main" id="{0C7C446C-234C-A6D7-2D98-BCB269F61311}"/>
                </a:ext>
              </a:extLst>
            </p:cNvPr>
            <p:cNvPicPr preferRelativeResize="0"/>
            <p:nvPr/>
          </p:nvPicPr>
          <p:blipFill rotWithShape="1">
            <a:blip r:embed="rId7">
              <a:alphaModFix/>
            </a:blip>
            <a:srcRect/>
            <a:stretch/>
          </p:blipFill>
          <p:spPr>
            <a:xfrm>
              <a:off x="6422884" y="1761958"/>
              <a:ext cx="803280" cy="803280"/>
            </a:xfrm>
            <a:prstGeom prst="rect">
              <a:avLst/>
            </a:prstGeom>
            <a:noFill/>
            <a:ln>
              <a:noFill/>
            </a:ln>
          </p:spPr>
        </p:pic>
        <p:pic>
          <p:nvPicPr>
            <p:cNvPr id="16" name="Google Shape;191;p28">
              <a:extLst>
                <a:ext uri="{FF2B5EF4-FFF2-40B4-BE49-F238E27FC236}">
                  <a16:creationId xmlns:a16="http://schemas.microsoft.com/office/drawing/2014/main" id="{110C2F0D-84A0-9D8A-3871-DC6165B771EE}"/>
                </a:ext>
              </a:extLst>
            </p:cNvPr>
            <p:cNvPicPr preferRelativeResize="0"/>
            <p:nvPr/>
          </p:nvPicPr>
          <p:blipFill rotWithShape="1">
            <a:blip r:embed="rId7">
              <a:alphaModFix/>
            </a:blip>
            <a:srcRect/>
            <a:stretch/>
          </p:blipFill>
          <p:spPr>
            <a:xfrm>
              <a:off x="6418723" y="3666530"/>
              <a:ext cx="803280" cy="803280"/>
            </a:xfrm>
            <a:prstGeom prst="rect">
              <a:avLst/>
            </a:prstGeom>
            <a:noFill/>
            <a:ln>
              <a:noFill/>
            </a:ln>
          </p:spPr>
        </p:pic>
        <p:pic>
          <p:nvPicPr>
            <p:cNvPr id="17" name="Google Shape;192;p28">
              <a:extLst>
                <a:ext uri="{FF2B5EF4-FFF2-40B4-BE49-F238E27FC236}">
                  <a16:creationId xmlns:a16="http://schemas.microsoft.com/office/drawing/2014/main" id="{8070BFFA-C3C6-800B-F743-0FBC8476AF32}"/>
                </a:ext>
              </a:extLst>
            </p:cNvPr>
            <p:cNvPicPr preferRelativeResize="0"/>
            <p:nvPr/>
          </p:nvPicPr>
          <p:blipFill rotWithShape="1">
            <a:blip r:embed="rId8">
              <a:alphaModFix/>
            </a:blip>
            <a:srcRect/>
            <a:stretch/>
          </p:blipFill>
          <p:spPr>
            <a:xfrm>
              <a:off x="6417312" y="5057775"/>
              <a:ext cx="803280" cy="803280"/>
            </a:xfrm>
            <a:prstGeom prst="rect">
              <a:avLst/>
            </a:prstGeom>
            <a:noFill/>
            <a:ln>
              <a:noFill/>
            </a:ln>
          </p:spPr>
        </p:pic>
        <p:sp>
          <p:nvSpPr>
            <p:cNvPr id="18" name="Google Shape;193;p28">
              <a:extLst>
                <a:ext uri="{FF2B5EF4-FFF2-40B4-BE49-F238E27FC236}">
                  <a16:creationId xmlns:a16="http://schemas.microsoft.com/office/drawing/2014/main" id="{9F2ABF73-8222-A04E-3FB5-9E042A0E52EE}"/>
                </a:ext>
              </a:extLst>
            </p:cNvPr>
            <p:cNvSpPr/>
            <p:nvPr/>
          </p:nvSpPr>
          <p:spPr>
            <a:xfrm>
              <a:off x="960376" y="1959007"/>
              <a:ext cx="696000" cy="393000"/>
            </a:xfrm>
            <a:prstGeom prst="rect">
              <a:avLst/>
            </a:prstGeom>
            <a:noFill/>
            <a:ln>
              <a:noFill/>
            </a:ln>
          </p:spPr>
          <p:txBody>
            <a:bodyPr spcFirstLastPara="1" wrap="square" lIns="89275" tIns="0" rIns="89275" bIns="0" rtlCol="0" anchor="t" anchorCtr="0">
              <a:noAutofit/>
            </a:bodyPr>
            <a:lstStyle/>
            <a:p>
              <a:pPr marL="0" marR="0" lvl="0" indent="0" algn="ctr" rtl="0">
                <a:lnSpc>
                  <a:spcPct val="125000"/>
                </a:lnSpc>
                <a:spcBef>
                  <a:spcPts val="0"/>
                </a:spcBef>
                <a:spcAft>
                  <a:spcPts val="0"/>
                </a:spcAft>
                <a:buClr>
                  <a:srgbClr val="000000"/>
                </a:buClr>
                <a:buSzPts val="2100"/>
                <a:buFont typeface="Arial"/>
                <a:buNone/>
              </a:pPr>
              <a:r>
                <a:rPr lang="es-us" sz="2100" b="0" i="0" u="none" strike="noStrike" cap="none" dirty="0">
                  <a:solidFill>
                    <a:srgbClr val="000000"/>
                  </a:solidFill>
                  <a:latin typeface="Roboto"/>
                  <a:ea typeface="Roboto"/>
                  <a:cs typeface="Roboto"/>
                  <a:sym typeface="Roboto"/>
                </a:rPr>
                <a:t>1</a:t>
              </a:r>
              <a:endParaRPr sz="1300" b="0" i="0" u="none" strike="noStrike" cap="none" dirty="0">
                <a:solidFill>
                  <a:srgbClr val="000000"/>
                </a:solidFill>
                <a:latin typeface="Arial"/>
                <a:ea typeface="Arial"/>
                <a:cs typeface="Arial"/>
                <a:sym typeface="Arial"/>
              </a:endParaRPr>
            </a:p>
          </p:txBody>
        </p:sp>
        <p:sp>
          <p:nvSpPr>
            <p:cNvPr id="19" name="Google Shape;194;p28">
              <a:extLst>
                <a:ext uri="{FF2B5EF4-FFF2-40B4-BE49-F238E27FC236}">
                  <a16:creationId xmlns:a16="http://schemas.microsoft.com/office/drawing/2014/main" id="{9939CDBE-5830-1260-6D50-D7EF74D91826}"/>
                </a:ext>
              </a:extLst>
            </p:cNvPr>
            <p:cNvSpPr/>
            <p:nvPr/>
          </p:nvSpPr>
          <p:spPr>
            <a:xfrm>
              <a:off x="959617" y="3880083"/>
              <a:ext cx="696000" cy="393000"/>
            </a:xfrm>
            <a:prstGeom prst="rect">
              <a:avLst/>
            </a:prstGeom>
            <a:noFill/>
            <a:ln>
              <a:noFill/>
            </a:ln>
          </p:spPr>
          <p:txBody>
            <a:bodyPr spcFirstLastPara="1" wrap="square" lIns="89275" tIns="0" rIns="89275" bIns="0" rtlCol="0" anchor="t" anchorCtr="0">
              <a:noAutofit/>
            </a:bodyPr>
            <a:lstStyle/>
            <a:p>
              <a:pPr marL="0" marR="0" lvl="0" indent="0" algn="ctr" rtl="0">
                <a:lnSpc>
                  <a:spcPct val="125000"/>
                </a:lnSpc>
                <a:spcBef>
                  <a:spcPts val="0"/>
                </a:spcBef>
                <a:spcAft>
                  <a:spcPts val="0"/>
                </a:spcAft>
                <a:buClr>
                  <a:srgbClr val="000000"/>
                </a:buClr>
                <a:buSzPts val="2100"/>
                <a:buFont typeface="Arial"/>
                <a:buNone/>
              </a:pPr>
              <a:r>
                <a:rPr lang="es-us" sz="2100" b="0" i="0" u="none" strike="noStrike" cap="none" dirty="0">
                  <a:solidFill>
                    <a:srgbClr val="000000"/>
                  </a:solidFill>
                  <a:latin typeface="Roboto"/>
                  <a:ea typeface="Roboto"/>
                  <a:cs typeface="Roboto"/>
                  <a:sym typeface="Roboto"/>
                </a:rPr>
                <a:t>2</a:t>
              </a:r>
              <a:endParaRPr sz="1300" b="0" i="0" u="none" strike="noStrike" cap="none" dirty="0">
                <a:solidFill>
                  <a:srgbClr val="000000"/>
                </a:solidFill>
                <a:latin typeface="Arial"/>
                <a:ea typeface="Arial"/>
                <a:cs typeface="Arial"/>
                <a:sym typeface="Arial"/>
              </a:endParaRPr>
            </a:p>
          </p:txBody>
        </p:sp>
        <p:sp>
          <p:nvSpPr>
            <p:cNvPr id="20" name="Google Shape;195;p28">
              <a:extLst>
                <a:ext uri="{FF2B5EF4-FFF2-40B4-BE49-F238E27FC236}">
                  <a16:creationId xmlns:a16="http://schemas.microsoft.com/office/drawing/2014/main" id="{0777706B-CCAB-6695-7159-2CD584FC2F33}"/>
                </a:ext>
              </a:extLst>
            </p:cNvPr>
            <p:cNvSpPr/>
            <p:nvPr/>
          </p:nvSpPr>
          <p:spPr>
            <a:xfrm>
              <a:off x="6465155" y="1958411"/>
              <a:ext cx="696000" cy="393000"/>
            </a:xfrm>
            <a:prstGeom prst="rect">
              <a:avLst/>
            </a:prstGeom>
            <a:noFill/>
            <a:ln>
              <a:noFill/>
            </a:ln>
          </p:spPr>
          <p:txBody>
            <a:bodyPr spcFirstLastPara="1" wrap="square" lIns="89275" tIns="0" rIns="89275" bIns="0" rtlCol="0" anchor="t" anchorCtr="0">
              <a:noAutofit/>
            </a:bodyPr>
            <a:lstStyle/>
            <a:p>
              <a:pPr marL="0" marR="0" lvl="0" indent="0" algn="ctr" rtl="0">
                <a:lnSpc>
                  <a:spcPct val="125000"/>
                </a:lnSpc>
                <a:spcBef>
                  <a:spcPts val="0"/>
                </a:spcBef>
                <a:spcAft>
                  <a:spcPts val="0"/>
                </a:spcAft>
                <a:buClr>
                  <a:srgbClr val="000000"/>
                </a:buClr>
                <a:buSzPts val="2100"/>
                <a:buFont typeface="Arial"/>
                <a:buNone/>
              </a:pPr>
              <a:r>
                <a:rPr lang="es-us" sz="2100" b="0" i="0" u="none" strike="noStrike" cap="none" dirty="0">
                  <a:solidFill>
                    <a:srgbClr val="000000"/>
                  </a:solidFill>
                  <a:latin typeface="Roboto"/>
                  <a:ea typeface="Roboto"/>
                  <a:cs typeface="Roboto"/>
                  <a:sym typeface="Roboto"/>
                </a:rPr>
                <a:t>4</a:t>
              </a:r>
              <a:endParaRPr sz="1300" b="0" i="0" u="none" strike="noStrike" cap="none" dirty="0">
                <a:solidFill>
                  <a:srgbClr val="000000"/>
                </a:solidFill>
                <a:latin typeface="Arial"/>
                <a:ea typeface="Arial"/>
                <a:cs typeface="Arial"/>
                <a:sym typeface="Arial"/>
              </a:endParaRPr>
            </a:p>
          </p:txBody>
        </p:sp>
        <p:sp>
          <p:nvSpPr>
            <p:cNvPr id="21" name="Google Shape;196;p28">
              <a:extLst>
                <a:ext uri="{FF2B5EF4-FFF2-40B4-BE49-F238E27FC236}">
                  <a16:creationId xmlns:a16="http://schemas.microsoft.com/office/drawing/2014/main" id="{456DD32D-2D37-89F7-1C41-A844756F8C46}"/>
                </a:ext>
              </a:extLst>
            </p:cNvPr>
            <p:cNvSpPr/>
            <p:nvPr/>
          </p:nvSpPr>
          <p:spPr>
            <a:xfrm>
              <a:off x="6457375" y="5262915"/>
              <a:ext cx="696000" cy="393000"/>
            </a:xfrm>
            <a:prstGeom prst="rect">
              <a:avLst/>
            </a:prstGeom>
            <a:noFill/>
            <a:ln>
              <a:noFill/>
            </a:ln>
          </p:spPr>
          <p:txBody>
            <a:bodyPr spcFirstLastPara="1" wrap="square" lIns="89275" tIns="0" rIns="89275" bIns="0" rtlCol="0" anchor="t" anchorCtr="0">
              <a:noAutofit/>
            </a:bodyPr>
            <a:lstStyle/>
            <a:p>
              <a:pPr marL="0" marR="0" lvl="0" indent="0" algn="ctr" rtl="0">
                <a:lnSpc>
                  <a:spcPct val="125000"/>
                </a:lnSpc>
                <a:spcBef>
                  <a:spcPts val="0"/>
                </a:spcBef>
                <a:spcAft>
                  <a:spcPts val="0"/>
                </a:spcAft>
                <a:buClr>
                  <a:srgbClr val="000000"/>
                </a:buClr>
                <a:buSzPts val="2100"/>
                <a:buFont typeface="Arial"/>
                <a:buNone/>
              </a:pPr>
              <a:r>
                <a:rPr lang="es-us" sz="2100" b="0" i="0" u="none" strike="noStrike" cap="none">
                  <a:solidFill>
                    <a:srgbClr val="000000"/>
                  </a:solidFill>
                  <a:latin typeface="Roboto"/>
                  <a:ea typeface="Roboto"/>
                  <a:cs typeface="Roboto"/>
                  <a:sym typeface="Roboto"/>
                </a:rPr>
                <a:t>6</a:t>
              </a:r>
              <a:endParaRPr sz="1300" b="0" i="0" u="none" strike="noStrike" cap="none">
                <a:solidFill>
                  <a:srgbClr val="000000"/>
                </a:solidFill>
                <a:latin typeface="Arial"/>
                <a:ea typeface="Arial"/>
                <a:cs typeface="Arial"/>
                <a:sym typeface="Arial"/>
              </a:endParaRPr>
            </a:p>
          </p:txBody>
        </p:sp>
        <p:sp>
          <p:nvSpPr>
            <p:cNvPr id="22" name="Google Shape;197;p28">
              <a:extLst>
                <a:ext uri="{FF2B5EF4-FFF2-40B4-BE49-F238E27FC236}">
                  <a16:creationId xmlns:a16="http://schemas.microsoft.com/office/drawing/2014/main" id="{8C7D875A-8657-71A9-1FA0-76E441EF4D31}"/>
                </a:ext>
              </a:extLst>
            </p:cNvPr>
            <p:cNvSpPr/>
            <p:nvPr/>
          </p:nvSpPr>
          <p:spPr>
            <a:xfrm>
              <a:off x="6470010" y="3862983"/>
              <a:ext cx="696000" cy="393000"/>
            </a:xfrm>
            <a:prstGeom prst="rect">
              <a:avLst/>
            </a:prstGeom>
            <a:noFill/>
            <a:ln>
              <a:noFill/>
            </a:ln>
          </p:spPr>
          <p:txBody>
            <a:bodyPr spcFirstLastPara="1" wrap="square" lIns="89275" tIns="0" rIns="89275" bIns="0" rtlCol="0" anchor="t" anchorCtr="0">
              <a:noAutofit/>
            </a:bodyPr>
            <a:lstStyle/>
            <a:p>
              <a:pPr marL="0" marR="0" lvl="0" indent="0" algn="ctr" rtl="0">
                <a:lnSpc>
                  <a:spcPct val="125000"/>
                </a:lnSpc>
                <a:spcBef>
                  <a:spcPts val="0"/>
                </a:spcBef>
                <a:spcAft>
                  <a:spcPts val="0"/>
                </a:spcAft>
                <a:buClr>
                  <a:srgbClr val="000000"/>
                </a:buClr>
                <a:buSzPts val="2100"/>
                <a:buFont typeface="Arial"/>
                <a:buNone/>
              </a:pPr>
              <a:r>
                <a:rPr lang="es-us" sz="2100" b="0" i="0" u="none" strike="noStrike" cap="none" dirty="0">
                  <a:solidFill>
                    <a:srgbClr val="000000"/>
                  </a:solidFill>
                  <a:latin typeface="Roboto"/>
                  <a:ea typeface="Roboto"/>
                  <a:cs typeface="Roboto"/>
                  <a:sym typeface="Roboto"/>
                </a:rPr>
                <a:t>5</a:t>
              </a:r>
              <a:endParaRPr sz="1300" b="0" i="0" u="none" strike="noStrike" cap="none" dirty="0">
                <a:solidFill>
                  <a:srgbClr val="000000"/>
                </a:solidFill>
                <a:latin typeface="Arial"/>
                <a:ea typeface="Arial"/>
                <a:cs typeface="Arial"/>
                <a:sym typeface="Arial"/>
              </a:endParaRPr>
            </a:p>
          </p:txBody>
        </p:sp>
        <p:sp>
          <p:nvSpPr>
            <p:cNvPr id="23" name="Google Shape;198;p28">
              <a:extLst>
                <a:ext uri="{FF2B5EF4-FFF2-40B4-BE49-F238E27FC236}">
                  <a16:creationId xmlns:a16="http://schemas.microsoft.com/office/drawing/2014/main" id="{FA32B9FE-A614-6187-5578-B773434D6442}"/>
                </a:ext>
              </a:extLst>
            </p:cNvPr>
            <p:cNvSpPr/>
            <p:nvPr/>
          </p:nvSpPr>
          <p:spPr>
            <a:xfrm>
              <a:off x="966181" y="5253985"/>
              <a:ext cx="696000" cy="393000"/>
            </a:xfrm>
            <a:prstGeom prst="rect">
              <a:avLst/>
            </a:prstGeom>
            <a:noFill/>
            <a:ln>
              <a:noFill/>
            </a:ln>
          </p:spPr>
          <p:txBody>
            <a:bodyPr spcFirstLastPara="1" wrap="square" lIns="89275" tIns="0" rIns="89275" bIns="0" rtlCol="0" anchor="t" anchorCtr="0">
              <a:noAutofit/>
            </a:bodyPr>
            <a:lstStyle/>
            <a:p>
              <a:pPr marL="0" marR="0" lvl="0" indent="0" algn="ctr" rtl="0">
                <a:lnSpc>
                  <a:spcPct val="125000"/>
                </a:lnSpc>
                <a:spcBef>
                  <a:spcPts val="0"/>
                </a:spcBef>
                <a:spcAft>
                  <a:spcPts val="0"/>
                </a:spcAft>
                <a:buClr>
                  <a:srgbClr val="000000"/>
                </a:buClr>
                <a:buSzPts val="2100"/>
                <a:buFont typeface="Arial"/>
                <a:buNone/>
              </a:pPr>
              <a:r>
                <a:rPr lang="es-us" sz="2100" b="0" i="0" u="none" strike="noStrike" cap="none" dirty="0">
                  <a:solidFill>
                    <a:srgbClr val="000000"/>
                  </a:solidFill>
                  <a:latin typeface="Roboto"/>
                  <a:ea typeface="Roboto"/>
                  <a:cs typeface="Roboto"/>
                  <a:sym typeface="Roboto"/>
                </a:rPr>
                <a:t>3</a:t>
              </a:r>
              <a:endParaRPr sz="1300" b="0" i="0" u="none" strike="noStrike" cap="none" dirty="0">
                <a:solidFill>
                  <a:srgbClr val="000000"/>
                </a:solidFill>
                <a:latin typeface="Arial"/>
                <a:ea typeface="Arial"/>
                <a:cs typeface="Arial"/>
                <a:sym typeface="Arial"/>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78"/>
        <p:cNvGrpSpPr/>
        <p:nvPr/>
      </p:nvGrpSpPr>
      <p:grpSpPr>
        <a:xfrm>
          <a:off x="0" y="0"/>
          <a:ext cx="0" cy="0"/>
          <a:chOff x="0" y="0"/>
          <a:chExt cx="0" cy="0"/>
        </a:xfrm>
      </p:grpSpPr>
      <p:pic>
        <p:nvPicPr>
          <p:cNvPr id="479" name="Google Shape;479;p60"/>
          <p:cNvPicPr preferRelativeResize="0"/>
          <p:nvPr/>
        </p:nvPicPr>
        <p:blipFill rotWithShape="1">
          <a:blip r:embed="rId3">
            <a:alphaModFix/>
          </a:blip>
          <a:srcRect/>
          <a:stretch/>
        </p:blipFill>
        <p:spPr>
          <a:xfrm>
            <a:off x="10960182" y="5813227"/>
            <a:ext cx="1231820" cy="1026833"/>
          </a:xfrm>
          <a:prstGeom prst="rect">
            <a:avLst/>
          </a:prstGeom>
          <a:noFill/>
          <a:ln>
            <a:noFill/>
          </a:ln>
        </p:spPr>
      </p:pic>
      <p:pic>
        <p:nvPicPr>
          <p:cNvPr id="480" name="Google Shape;480;p60"/>
          <p:cNvPicPr preferRelativeResize="0"/>
          <p:nvPr/>
        </p:nvPicPr>
        <p:blipFill rotWithShape="1">
          <a:blip r:embed="rId4">
            <a:alphaModFix/>
          </a:blip>
          <a:srcRect/>
          <a:stretch/>
        </p:blipFill>
        <p:spPr>
          <a:xfrm>
            <a:off x="896344" y="1616273"/>
            <a:ext cx="2791755" cy="2983060"/>
          </a:xfrm>
          <a:prstGeom prst="rect">
            <a:avLst/>
          </a:prstGeom>
          <a:noFill/>
          <a:ln>
            <a:noFill/>
          </a:ln>
        </p:spPr>
      </p:pic>
      <p:sp>
        <p:nvSpPr>
          <p:cNvPr id="481" name="Google Shape;481;p60"/>
          <p:cNvSpPr/>
          <p:nvPr/>
        </p:nvSpPr>
        <p:spPr>
          <a:xfrm>
            <a:off x="442231" y="2433611"/>
            <a:ext cx="3570000" cy="1348200"/>
          </a:xfrm>
          <a:prstGeom prst="rect">
            <a:avLst/>
          </a:prstGeom>
          <a:noFill/>
          <a:ln>
            <a:noFill/>
          </a:ln>
        </p:spPr>
        <p:txBody>
          <a:bodyPr spcFirstLastPara="1" wrap="square" lIns="89275" tIns="89275" rIns="89275" bIns="0" rtlCol="0" anchor="t" anchorCtr="0">
            <a:noAutofit/>
          </a:bodyPr>
          <a:lstStyle/>
          <a:p>
            <a:pPr marL="0" marR="0" lvl="0" indent="0" algn="ctr" rtl="0">
              <a:lnSpc>
                <a:spcPct val="100000"/>
              </a:lnSpc>
              <a:spcBef>
                <a:spcPts val="0"/>
              </a:spcBef>
              <a:spcAft>
                <a:spcPts val="0"/>
              </a:spcAft>
              <a:buClr>
                <a:srgbClr val="000000"/>
              </a:buClr>
              <a:buSzPts val="7700"/>
              <a:buFont typeface="Arial"/>
              <a:buNone/>
            </a:pPr>
            <a:r>
              <a:rPr lang="es-us" sz="7700" b="1" i="0" u="none" strike="noStrike" cap="none">
                <a:solidFill>
                  <a:srgbClr val="FFFFFF"/>
                </a:solidFill>
                <a:latin typeface="Roboto"/>
                <a:ea typeface="Roboto"/>
                <a:cs typeface="Roboto"/>
                <a:sym typeface="Roboto"/>
              </a:rPr>
              <a:t>#3</a:t>
            </a:r>
            <a:endParaRPr sz="1300" b="0" i="0" u="none" strike="noStrike" cap="none">
              <a:solidFill>
                <a:srgbClr val="000000"/>
              </a:solidFill>
              <a:latin typeface="Arial"/>
              <a:ea typeface="Arial"/>
              <a:cs typeface="Arial"/>
              <a:sym typeface="Arial"/>
            </a:endParaRPr>
          </a:p>
        </p:txBody>
      </p:sp>
      <p:sp>
        <p:nvSpPr>
          <p:cNvPr id="482" name="Google Shape;482;p60"/>
          <p:cNvSpPr/>
          <p:nvPr/>
        </p:nvSpPr>
        <p:spPr>
          <a:xfrm>
            <a:off x="4012224" y="1973900"/>
            <a:ext cx="6626747" cy="2625300"/>
          </a:xfrm>
          <a:prstGeom prst="rect">
            <a:avLst/>
          </a:prstGeom>
          <a:noFill/>
          <a:ln>
            <a:noFill/>
          </a:ln>
        </p:spPr>
        <p:txBody>
          <a:bodyPr spcFirstLastPara="1" wrap="square" lIns="89275" tIns="89275" rIns="89275" bIns="0" rtlCol="0" anchor="t" anchorCtr="0">
            <a:noAutofit/>
          </a:bodyPr>
          <a:lstStyle/>
          <a:p>
            <a:pPr marL="0" lvl="0" indent="0" algn="l" rtl="0">
              <a:lnSpc>
                <a:spcPct val="115000"/>
              </a:lnSpc>
              <a:spcBef>
                <a:spcPts val="0"/>
              </a:spcBef>
              <a:spcAft>
                <a:spcPts val="0"/>
              </a:spcAft>
              <a:buClr>
                <a:schemeClr val="dk1"/>
              </a:buClr>
              <a:buSzPts val="1100"/>
              <a:buFont typeface="Arial"/>
              <a:buNone/>
            </a:pPr>
            <a:r>
              <a:rPr lang="es-us" sz="2600" dirty="0">
                <a:solidFill>
                  <a:schemeClr val="dk1"/>
                </a:solidFill>
                <a:latin typeface="Roboto"/>
                <a:ea typeface="Roboto"/>
                <a:cs typeface="Roboto"/>
                <a:sym typeface="Roboto"/>
              </a:rPr>
              <a:t>¿Cuáles son algunas formas creativas en las que podría incluir a sus hijos en la planificación y experiencia de la hora de comer? </a:t>
            </a:r>
            <a:endParaRPr sz="2600" dirty="0">
              <a:solidFill>
                <a:schemeClr val="dk1"/>
              </a:solidFill>
              <a:latin typeface="Roboto"/>
              <a:ea typeface="Roboto"/>
              <a:cs typeface="Roboto"/>
              <a:sym typeface="Roboto"/>
            </a:endParaRPr>
          </a:p>
          <a:p>
            <a:pPr marL="0" marR="0" lvl="0" indent="0" algn="l" rtl="0">
              <a:lnSpc>
                <a:spcPct val="125000"/>
              </a:lnSpc>
              <a:spcBef>
                <a:spcPts val="0"/>
              </a:spcBef>
              <a:spcAft>
                <a:spcPts val="0"/>
              </a:spcAft>
              <a:buClr>
                <a:srgbClr val="000000"/>
              </a:buClr>
              <a:buSzPts val="2400"/>
              <a:buFont typeface="Arial"/>
              <a:buNone/>
            </a:pPr>
            <a:endParaRPr sz="2400" b="0" i="0" u="none" strike="noStrike" cap="none" dirty="0">
              <a:solidFill>
                <a:srgbClr val="000000"/>
              </a:solidFill>
              <a:latin typeface="Roboto"/>
              <a:ea typeface="Roboto"/>
              <a:cs typeface="Roboto"/>
              <a:sym typeface="Roboto"/>
            </a:endParaRPr>
          </a:p>
        </p:txBody>
      </p:sp>
      <p:pic>
        <p:nvPicPr>
          <p:cNvPr id="483" name="Google Shape;483;p60"/>
          <p:cNvPicPr preferRelativeResize="0"/>
          <p:nvPr/>
        </p:nvPicPr>
        <p:blipFill>
          <a:blip r:embed="rId5">
            <a:alphaModFix/>
          </a:blip>
          <a:stretch>
            <a:fillRect/>
          </a:stretch>
        </p:blipFill>
        <p:spPr>
          <a:xfrm>
            <a:off x="169750" y="5848738"/>
            <a:ext cx="1094676" cy="803399"/>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88"/>
        <p:cNvGrpSpPr/>
        <p:nvPr/>
      </p:nvGrpSpPr>
      <p:grpSpPr>
        <a:xfrm>
          <a:off x="0" y="0"/>
          <a:ext cx="0" cy="0"/>
          <a:chOff x="0" y="0"/>
          <a:chExt cx="0" cy="0"/>
        </a:xfrm>
      </p:grpSpPr>
      <p:pic>
        <p:nvPicPr>
          <p:cNvPr id="489" name="Google Shape;489;p61"/>
          <p:cNvPicPr preferRelativeResize="0"/>
          <p:nvPr/>
        </p:nvPicPr>
        <p:blipFill rotWithShape="1">
          <a:blip r:embed="rId3">
            <a:alphaModFix/>
          </a:blip>
          <a:srcRect/>
          <a:stretch/>
        </p:blipFill>
        <p:spPr>
          <a:xfrm rot="5400000" flipH="1">
            <a:off x="-187432" y="794960"/>
            <a:ext cx="624773" cy="267760"/>
          </a:xfrm>
          <a:prstGeom prst="rect">
            <a:avLst/>
          </a:prstGeom>
          <a:noFill/>
          <a:ln>
            <a:noFill/>
          </a:ln>
        </p:spPr>
      </p:pic>
      <p:sp>
        <p:nvSpPr>
          <p:cNvPr id="490" name="Google Shape;490;p61"/>
          <p:cNvSpPr/>
          <p:nvPr/>
        </p:nvSpPr>
        <p:spPr>
          <a:xfrm>
            <a:off x="757188" y="616148"/>
            <a:ext cx="10665600" cy="750000"/>
          </a:xfrm>
          <a:prstGeom prst="rect">
            <a:avLst/>
          </a:prstGeom>
          <a:noFill/>
          <a:ln>
            <a:noFill/>
          </a:ln>
        </p:spPr>
        <p:txBody>
          <a:bodyPr spcFirstLastPara="1" wrap="square" lIns="89275" tIns="44625" rIns="89275" bIns="0" rtlCol="0" anchor="t" anchorCtr="0">
            <a:noAutofit/>
          </a:bodyPr>
          <a:lstStyle/>
          <a:p>
            <a:pPr marL="0" marR="0" lvl="0" indent="0" algn="l" rtl="0">
              <a:lnSpc>
                <a:spcPct val="125000"/>
              </a:lnSpc>
              <a:spcBef>
                <a:spcPts val="0"/>
              </a:spcBef>
              <a:spcAft>
                <a:spcPts val="0"/>
              </a:spcAft>
              <a:buClr>
                <a:srgbClr val="000000"/>
              </a:buClr>
              <a:buSzPts val="3500"/>
              <a:buFont typeface="Arial"/>
              <a:buNone/>
            </a:pPr>
            <a:r>
              <a:rPr lang="es-us" sz="3500" b="1" i="0" u="none" strike="noStrike" cap="none">
                <a:solidFill>
                  <a:srgbClr val="121212"/>
                </a:solidFill>
                <a:latin typeface="Roboto"/>
                <a:ea typeface="Roboto"/>
                <a:cs typeface="Roboto"/>
                <a:sym typeface="Roboto"/>
              </a:rPr>
              <a:t>Reflexión</a:t>
            </a:r>
            <a:endParaRPr sz="1300" b="0" i="0" u="none" strike="noStrike" cap="none">
              <a:solidFill>
                <a:srgbClr val="000000"/>
              </a:solidFill>
              <a:latin typeface="Arial"/>
              <a:ea typeface="Arial"/>
              <a:cs typeface="Arial"/>
              <a:sym typeface="Arial"/>
            </a:endParaRPr>
          </a:p>
        </p:txBody>
      </p:sp>
      <p:pic>
        <p:nvPicPr>
          <p:cNvPr id="491" name="Google Shape;491;p61"/>
          <p:cNvPicPr preferRelativeResize="0"/>
          <p:nvPr/>
        </p:nvPicPr>
        <p:blipFill rotWithShape="1">
          <a:blip r:embed="rId4">
            <a:alphaModFix/>
          </a:blip>
          <a:srcRect/>
          <a:stretch/>
        </p:blipFill>
        <p:spPr>
          <a:xfrm>
            <a:off x="4550454" y="1606846"/>
            <a:ext cx="6701280" cy="4069950"/>
          </a:xfrm>
          <a:prstGeom prst="rect">
            <a:avLst/>
          </a:prstGeom>
          <a:noFill/>
          <a:ln>
            <a:noFill/>
          </a:ln>
        </p:spPr>
      </p:pic>
      <p:sp>
        <p:nvSpPr>
          <p:cNvPr id="492" name="Google Shape;492;p61"/>
          <p:cNvSpPr/>
          <p:nvPr/>
        </p:nvSpPr>
        <p:spPr>
          <a:xfrm>
            <a:off x="4889624" y="1643066"/>
            <a:ext cx="6406031" cy="1026900"/>
          </a:xfrm>
          <a:prstGeom prst="rect">
            <a:avLst/>
          </a:prstGeom>
          <a:noFill/>
          <a:ln>
            <a:noFill/>
          </a:ln>
        </p:spPr>
        <p:txBody>
          <a:bodyPr spcFirstLastPara="1" wrap="square" lIns="89275" tIns="89275" rIns="89275" bIns="0" rtlCol="0" anchor="t" anchorCtr="0">
            <a:noAutofit/>
          </a:bodyPr>
          <a:lstStyle/>
          <a:p>
            <a:pPr marL="0" marR="0" lvl="0" indent="0" algn="l" rtl="0">
              <a:lnSpc>
                <a:spcPct val="125000"/>
              </a:lnSpc>
              <a:spcBef>
                <a:spcPts val="0"/>
              </a:spcBef>
              <a:spcAft>
                <a:spcPts val="0"/>
              </a:spcAft>
              <a:buClr>
                <a:srgbClr val="000000"/>
              </a:buClr>
              <a:buSzPts val="2400"/>
              <a:buFont typeface="Arial"/>
              <a:buNone/>
            </a:pPr>
            <a:r>
              <a:rPr lang="es-us" sz="2400" b="0" i="0" u="none" strike="noStrike" cap="none" dirty="0">
                <a:solidFill>
                  <a:srgbClr val="000000"/>
                </a:solidFill>
                <a:latin typeface="Roboto"/>
                <a:ea typeface="Roboto"/>
                <a:cs typeface="Roboto"/>
                <a:sym typeface="Roboto"/>
              </a:rPr>
              <a:t>¿Cómo se siente después de haber escuchado las respuestas de los otros participantes? </a:t>
            </a:r>
            <a:endParaRPr sz="1300" b="0" i="0" u="none" strike="noStrike" cap="none" dirty="0">
              <a:solidFill>
                <a:srgbClr val="000000"/>
              </a:solidFill>
              <a:latin typeface="Arial"/>
              <a:ea typeface="Arial"/>
              <a:cs typeface="Arial"/>
              <a:sym typeface="Arial"/>
            </a:endParaRPr>
          </a:p>
          <a:p>
            <a:pPr marL="0" marR="0" lvl="0" indent="0" algn="l" rtl="0">
              <a:lnSpc>
                <a:spcPct val="125000"/>
              </a:lnSpc>
              <a:spcBef>
                <a:spcPts val="0"/>
              </a:spcBef>
              <a:spcAft>
                <a:spcPts val="0"/>
              </a:spcAft>
              <a:buClr>
                <a:srgbClr val="000000"/>
              </a:buClr>
              <a:buSzPts val="2400"/>
              <a:buFont typeface="Arial"/>
              <a:buNone/>
            </a:pPr>
            <a:endParaRPr sz="1300" b="0" i="0" u="none" strike="noStrike" cap="none" dirty="0">
              <a:solidFill>
                <a:srgbClr val="000000"/>
              </a:solidFill>
              <a:latin typeface="Arial"/>
              <a:ea typeface="Arial"/>
              <a:cs typeface="Arial"/>
              <a:sym typeface="Arial"/>
            </a:endParaRPr>
          </a:p>
        </p:txBody>
      </p:sp>
      <p:pic>
        <p:nvPicPr>
          <p:cNvPr id="493" name="Google Shape;493;p61"/>
          <p:cNvPicPr preferRelativeResize="0"/>
          <p:nvPr/>
        </p:nvPicPr>
        <p:blipFill rotWithShape="1">
          <a:blip r:embed="rId5">
            <a:alphaModFix/>
          </a:blip>
          <a:srcRect/>
          <a:stretch/>
        </p:blipFill>
        <p:spPr>
          <a:xfrm>
            <a:off x="10960182" y="5813227"/>
            <a:ext cx="1231820" cy="1026833"/>
          </a:xfrm>
          <a:prstGeom prst="rect">
            <a:avLst/>
          </a:prstGeom>
          <a:noFill/>
          <a:ln>
            <a:noFill/>
          </a:ln>
        </p:spPr>
      </p:pic>
      <p:pic>
        <p:nvPicPr>
          <p:cNvPr id="494" name="Google Shape;494;p61"/>
          <p:cNvPicPr preferRelativeResize="0"/>
          <p:nvPr/>
        </p:nvPicPr>
        <p:blipFill rotWithShape="1">
          <a:blip r:embed="rId6">
            <a:alphaModFix/>
          </a:blip>
          <a:srcRect/>
          <a:stretch/>
        </p:blipFill>
        <p:spPr>
          <a:xfrm>
            <a:off x="896344" y="1616273"/>
            <a:ext cx="3659352" cy="4069950"/>
          </a:xfrm>
          <a:prstGeom prst="rect">
            <a:avLst/>
          </a:prstGeom>
          <a:noFill/>
          <a:ln>
            <a:noFill/>
          </a:ln>
        </p:spPr>
      </p:pic>
      <p:pic>
        <p:nvPicPr>
          <p:cNvPr id="495" name="Google Shape;495;p61"/>
          <p:cNvPicPr preferRelativeResize="0"/>
          <p:nvPr/>
        </p:nvPicPr>
        <p:blipFill rotWithShape="1">
          <a:blip r:embed="rId7">
            <a:alphaModFix/>
          </a:blip>
          <a:srcRect/>
          <a:stretch/>
        </p:blipFill>
        <p:spPr>
          <a:xfrm>
            <a:off x="1843942" y="2196703"/>
            <a:ext cx="1778729" cy="2470457"/>
          </a:xfrm>
          <a:prstGeom prst="rect">
            <a:avLst/>
          </a:prstGeom>
          <a:noFill/>
          <a:ln>
            <a:noFill/>
          </a:ln>
        </p:spPr>
      </p:pic>
      <p:sp>
        <p:nvSpPr>
          <p:cNvPr id="496" name="Google Shape;496;p61"/>
          <p:cNvSpPr/>
          <p:nvPr/>
        </p:nvSpPr>
        <p:spPr>
          <a:xfrm>
            <a:off x="4889625" y="3407877"/>
            <a:ext cx="6024600" cy="1026900"/>
          </a:xfrm>
          <a:prstGeom prst="rect">
            <a:avLst/>
          </a:prstGeom>
          <a:noFill/>
          <a:ln>
            <a:noFill/>
          </a:ln>
        </p:spPr>
        <p:txBody>
          <a:bodyPr spcFirstLastPara="1" wrap="square" lIns="89275" tIns="89275" rIns="89275" bIns="0" rtlCol="0" anchor="t" anchorCtr="0">
            <a:noAutofit/>
          </a:bodyPr>
          <a:lstStyle/>
          <a:p>
            <a:pPr marL="0" marR="0" lvl="0" indent="0" algn="l" rtl="0">
              <a:lnSpc>
                <a:spcPct val="125000"/>
              </a:lnSpc>
              <a:spcBef>
                <a:spcPts val="0"/>
              </a:spcBef>
              <a:spcAft>
                <a:spcPts val="0"/>
              </a:spcAft>
              <a:buClr>
                <a:srgbClr val="000000"/>
              </a:buClr>
              <a:buSzPts val="2400"/>
              <a:buFont typeface="Arial"/>
              <a:buNone/>
            </a:pPr>
            <a:r>
              <a:rPr lang="es-us" sz="2400" b="0" i="0" u="none" strike="noStrike" cap="none" dirty="0">
                <a:solidFill>
                  <a:srgbClr val="000000"/>
                </a:solidFill>
                <a:latin typeface="Roboto"/>
                <a:ea typeface="Roboto"/>
                <a:cs typeface="Roboto"/>
                <a:sym typeface="Roboto"/>
              </a:rPr>
              <a:t>¿Cómo se sintió al compartir sus propios pensamientos y experiencias? </a:t>
            </a:r>
            <a:endParaRPr sz="1300" b="0" i="0" u="none" strike="noStrike" cap="none" dirty="0">
              <a:solidFill>
                <a:srgbClr val="000000"/>
              </a:solidFill>
              <a:latin typeface="Arial"/>
              <a:ea typeface="Arial"/>
              <a:cs typeface="Arial"/>
              <a:sym typeface="Arial"/>
            </a:endParaRPr>
          </a:p>
        </p:txBody>
      </p:sp>
      <p:sp>
        <p:nvSpPr>
          <p:cNvPr id="497" name="Google Shape;497;p61"/>
          <p:cNvSpPr/>
          <p:nvPr/>
        </p:nvSpPr>
        <p:spPr>
          <a:xfrm>
            <a:off x="4888788" y="4484011"/>
            <a:ext cx="6024600" cy="1430700"/>
          </a:xfrm>
          <a:prstGeom prst="rect">
            <a:avLst/>
          </a:prstGeom>
          <a:noFill/>
          <a:ln>
            <a:noFill/>
          </a:ln>
        </p:spPr>
        <p:txBody>
          <a:bodyPr spcFirstLastPara="1" wrap="square" lIns="89275" tIns="89275" rIns="89275" bIns="0" rtlCol="0" anchor="t" anchorCtr="0">
            <a:noAutofit/>
          </a:bodyPr>
          <a:lstStyle/>
          <a:p>
            <a:pPr marL="0" marR="0" lvl="0" indent="0" algn="l" rtl="0">
              <a:lnSpc>
                <a:spcPct val="125000"/>
              </a:lnSpc>
              <a:spcBef>
                <a:spcPts val="0"/>
              </a:spcBef>
              <a:spcAft>
                <a:spcPts val="0"/>
              </a:spcAft>
              <a:buClr>
                <a:srgbClr val="000000"/>
              </a:buClr>
              <a:buSzPts val="2400"/>
              <a:buFont typeface="Arial"/>
              <a:buNone/>
            </a:pPr>
            <a:endParaRPr sz="1300" b="0" i="0" u="none" strike="noStrike" cap="none" dirty="0">
              <a:solidFill>
                <a:srgbClr val="000000"/>
              </a:solidFill>
              <a:latin typeface="Arial"/>
              <a:ea typeface="Arial"/>
              <a:cs typeface="Arial"/>
              <a:sym typeface="Arial"/>
            </a:endParaRPr>
          </a:p>
          <a:p>
            <a:pPr marL="0" marR="0" lvl="0" indent="0" algn="l" rtl="0">
              <a:lnSpc>
                <a:spcPct val="125000"/>
              </a:lnSpc>
              <a:spcBef>
                <a:spcPts val="0"/>
              </a:spcBef>
              <a:spcAft>
                <a:spcPts val="0"/>
              </a:spcAft>
              <a:buClr>
                <a:srgbClr val="000000"/>
              </a:buClr>
              <a:buSzPts val="2400"/>
              <a:buFont typeface="Arial"/>
              <a:buNone/>
            </a:pPr>
            <a:r>
              <a:rPr lang="es-us" sz="2400" b="0" i="0" u="none" strike="noStrike" cap="none" dirty="0">
                <a:solidFill>
                  <a:srgbClr val="000000"/>
                </a:solidFill>
                <a:latin typeface="Roboto"/>
                <a:ea typeface="Roboto"/>
                <a:cs typeface="Roboto"/>
                <a:sym typeface="Roboto"/>
              </a:rPr>
              <a:t>¿Qué es lo que se llevará de hoy?</a:t>
            </a:r>
            <a:endParaRPr sz="1300" b="0" i="0" u="none" strike="noStrike" cap="none" dirty="0">
              <a:solidFill>
                <a:srgbClr val="000000"/>
              </a:solidFill>
              <a:latin typeface="Arial"/>
              <a:ea typeface="Arial"/>
              <a:cs typeface="Arial"/>
              <a:sym typeface="Arial"/>
            </a:endParaRPr>
          </a:p>
        </p:txBody>
      </p:sp>
      <p:pic>
        <p:nvPicPr>
          <p:cNvPr id="498" name="Google Shape;498;p61"/>
          <p:cNvPicPr preferRelativeResize="0"/>
          <p:nvPr/>
        </p:nvPicPr>
        <p:blipFill>
          <a:blip r:embed="rId8">
            <a:alphaModFix/>
          </a:blip>
          <a:stretch>
            <a:fillRect/>
          </a:stretch>
        </p:blipFill>
        <p:spPr>
          <a:xfrm>
            <a:off x="169750" y="5848738"/>
            <a:ext cx="1094676" cy="80339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92"/>
                                        </p:tgtEl>
                                        <p:attrNameLst>
                                          <p:attrName>style.visibility</p:attrName>
                                        </p:attrNameLst>
                                      </p:cBhvr>
                                      <p:to>
                                        <p:strVal val="visible"/>
                                      </p:to>
                                    </p:set>
                                    <p:animEffect transition="in" filter="fade">
                                      <p:cBhvr>
                                        <p:cTn id="7" dur="1000"/>
                                        <p:tgtEl>
                                          <p:spTgt spid="49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96"/>
                                        </p:tgtEl>
                                        <p:attrNameLst>
                                          <p:attrName>style.visibility</p:attrName>
                                        </p:attrNameLst>
                                      </p:cBhvr>
                                      <p:to>
                                        <p:strVal val="visible"/>
                                      </p:to>
                                    </p:set>
                                    <p:animEffect transition="in" filter="fade">
                                      <p:cBhvr>
                                        <p:cTn id="12" dur="1000"/>
                                        <p:tgtEl>
                                          <p:spTgt spid="49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97"/>
                                        </p:tgtEl>
                                        <p:attrNameLst>
                                          <p:attrName>style.visibility</p:attrName>
                                        </p:attrNameLst>
                                      </p:cBhvr>
                                      <p:to>
                                        <p:strVal val="visible"/>
                                      </p:to>
                                    </p:set>
                                    <p:animEffect transition="in" filter="fade">
                                      <p:cBhvr>
                                        <p:cTn id="17" dur="1000"/>
                                        <p:tgtEl>
                                          <p:spTgt spid="4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03"/>
        <p:cNvGrpSpPr/>
        <p:nvPr/>
      </p:nvGrpSpPr>
      <p:grpSpPr>
        <a:xfrm>
          <a:off x="0" y="0"/>
          <a:ext cx="0" cy="0"/>
          <a:chOff x="0" y="0"/>
          <a:chExt cx="0" cy="0"/>
        </a:xfrm>
      </p:grpSpPr>
      <p:sp>
        <p:nvSpPr>
          <p:cNvPr id="504" name="Google Shape;504;p62"/>
          <p:cNvSpPr/>
          <p:nvPr/>
        </p:nvSpPr>
        <p:spPr>
          <a:xfrm>
            <a:off x="946084" y="739606"/>
            <a:ext cx="4570877" cy="714300"/>
          </a:xfrm>
          <a:prstGeom prst="rect">
            <a:avLst/>
          </a:prstGeom>
          <a:noFill/>
          <a:ln>
            <a:noFill/>
          </a:ln>
        </p:spPr>
        <p:txBody>
          <a:bodyPr spcFirstLastPara="1" wrap="square" lIns="89275" tIns="89275" rIns="89275" bIns="0" rtlCol="0" anchor="t" anchorCtr="0">
            <a:noAutofit/>
          </a:bodyPr>
          <a:lstStyle/>
          <a:p>
            <a:pPr marL="0" marR="0" lvl="0" indent="0" algn="l" rtl="0">
              <a:lnSpc>
                <a:spcPct val="100000"/>
              </a:lnSpc>
              <a:spcBef>
                <a:spcPts val="0"/>
              </a:spcBef>
              <a:spcAft>
                <a:spcPts val="0"/>
              </a:spcAft>
              <a:buClr>
                <a:srgbClr val="000000"/>
              </a:buClr>
              <a:buSzPts val="3500"/>
              <a:buFont typeface="Arial"/>
              <a:buNone/>
            </a:pPr>
            <a:r>
              <a:rPr lang="es-us" sz="3500" b="1" i="0" u="none" strike="noStrike" cap="none" dirty="0">
                <a:solidFill>
                  <a:srgbClr val="121212"/>
                </a:solidFill>
                <a:latin typeface="Roboto"/>
                <a:ea typeface="Roboto"/>
                <a:cs typeface="Roboto"/>
                <a:sym typeface="Roboto"/>
              </a:rPr>
              <a:t>Nota para sí mismo</a:t>
            </a:r>
            <a:endParaRPr sz="1300" b="0" i="0" u="none" strike="noStrike" cap="none" dirty="0">
              <a:solidFill>
                <a:srgbClr val="000000"/>
              </a:solidFill>
              <a:latin typeface="Arial"/>
              <a:ea typeface="Arial"/>
              <a:cs typeface="Arial"/>
              <a:sym typeface="Arial"/>
            </a:endParaRPr>
          </a:p>
        </p:txBody>
      </p:sp>
      <p:sp>
        <p:nvSpPr>
          <p:cNvPr id="505" name="Google Shape;505;p62"/>
          <p:cNvSpPr/>
          <p:nvPr/>
        </p:nvSpPr>
        <p:spPr>
          <a:xfrm>
            <a:off x="946077" y="2592731"/>
            <a:ext cx="5822367" cy="2375400"/>
          </a:xfrm>
          <a:prstGeom prst="rect">
            <a:avLst/>
          </a:prstGeom>
          <a:noFill/>
          <a:ln>
            <a:noFill/>
          </a:ln>
        </p:spPr>
        <p:txBody>
          <a:bodyPr spcFirstLastPara="1" wrap="square" lIns="89275" tIns="89275" rIns="89275" bIns="0" rtlCol="0" anchor="t" anchorCtr="0">
            <a:noAutofit/>
          </a:bodyPr>
          <a:lstStyle/>
          <a:p>
            <a:pPr marL="0" lvl="0" indent="0" algn="l" rtl="0">
              <a:lnSpc>
                <a:spcPct val="115000"/>
              </a:lnSpc>
              <a:spcBef>
                <a:spcPts val="0"/>
              </a:spcBef>
              <a:spcAft>
                <a:spcPts val="0"/>
              </a:spcAft>
              <a:buClr>
                <a:schemeClr val="dk1"/>
              </a:buClr>
              <a:buSzPts val="1100"/>
              <a:buFont typeface="Arial"/>
              <a:buNone/>
            </a:pPr>
            <a:r>
              <a:rPr lang="es-us" sz="3000" dirty="0">
                <a:solidFill>
                  <a:schemeClr val="dk1"/>
                </a:solidFill>
                <a:latin typeface="Roboto"/>
                <a:ea typeface="Roboto"/>
                <a:cs typeface="Roboto"/>
                <a:sym typeface="Roboto"/>
              </a:rPr>
              <a:t>¿Cuál es un objetivo que puede establecer para ayudar a crear una experiencia más positiva para su familia a la hora de comer?</a:t>
            </a:r>
            <a:endParaRPr sz="3000" dirty="0">
              <a:solidFill>
                <a:srgbClr val="3C4043"/>
              </a:solidFill>
              <a:latin typeface="Roboto"/>
              <a:ea typeface="Roboto"/>
              <a:cs typeface="Roboto"/>
              <a:sym typeface="Roboto"/>
            </a:endParaRPr>
          </a:p>
          <a:p>
            <a:pPr marL="0" marR="0" lvl="0" indent="0" algn="l" rtl="0">
              <a:lnSpc>
                <a:spcPct val="100000"/>
              </a:lnSpc>
              <a:spcBef>
                <a:spcPts val="0"/>
              </a:spcBef>
              <a:spcAft>
                <a:spcPts val="0"/>
              </a:spcAft>
              <a:buNone/>
            </a:pPr>
            <a:endParaRPr sz="2600" dirty="0">
              <a:solidFill>
                <a:srgbClr val="262626"/>
              </a:solidFill>
              <a:highlight>
                <a:srgbClr val="FFFFFF"/>
              </a:highlight>
              <a:latin typeface="Roboto"/>
              <a:ea typeface="Roboto"/>
              <a:cs typeface="Roboto"/>
              <a:sym typeface="Roboto"/>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dirty="0">
              <a:solidFill>
                <a:srgbClr val="121212"/>
              </a:solidFill>
              <a:latin typeface="Roboto"/>
              <a:ea typeface="Roboto"/>
              <a:cs typeface="Roboto"/>
              <a:sym typeface="Roboto"/>
            </a:endParaRPr>
          </a:p>
        </p:txBody>
      </p:sp>
      <p:pic>
        <p:nvPicPr>
          <p:cNvPr id="506" name="Google Shape;506;p62"/>
          <p:cNvPicPr preferRelativeResize="0"/>
          <p:nvPr/>
        </p:nvPicPr>
        <p:blipFill rotWithShape="1">
          <a:blip r:embed="rId3">
            <a:alphaModFix/>
          </a:blip>
          <a:srcRect/>
          <a:stretch/>
        </p:blipFill>
        <p:spPr>
          <a:xfrm rot="5400000" flipH="1">
            <a:off x="-187432" y="794960"/>
            <a:ext cx="624773" cy="267760"/>
          </a:xfrm>
          <a:prstGeom prst="rect">
            <a:avLst/>
          </a:prstGeom>
          <a:noFill/>
          <a:ln>
            <a:noFill/>
          </a:ln>
        </p:spPr>
      </p:pic>
      <p:pic>
        <p:nvPicPr>
          <p:cNvPr id="507" name="Google Shape;507;p62"/>
          <p:cNvPicPr preferRelativeResize="0"/>
          <p:nvPr/>
        </p:nvPicPr>
        <p:blipFill>
          <a:blip r:embed="rId4">
            <a:alphaModFix/>
          </a:blip>
          <a:stretch>
            <a:fillRect/>
          </a:stretch>
        </p:blipFill>
        <p:spPr>
          <a:xfrm>
            <a:off x="7621124" y="0"/>
            <a:ext cx="4570877" cy="6857999"/>
          </a:xfrm>
          <a:prstGeom prst="rect">
            <a:avLst/>
          </a:prstGeom>
          <a:noFill/>
          <a:ln>
            <a:noFill/>
          </a:ln>
        </p:spPr>
      </p:pic>
      <p:pic>
        <p:nvPicPr>
          <p:cNvPr id="508" name="Google Shape;508;p62"/>
          <p:cNvPicPr preferRelativeResize="0"/>
          <p:nvPr/>
        </p:nvPicPr>
        <p:blipFill>
          <a:blip r:embed="rId5">
            <a:alphaModFix/>
          </a:blip>
          <a:stretch>
            <a:fillRect/>
          </a:stretch>
        </p:blipFill>
        <p:spPr>
          <a:xfrm>
            <a:off x="169750" y="5848738"/>
            <a:ext cx="1094676" cy="803399"/>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13"/>
        <p:cNvGrpSpPr/>
        <p:nvPr/>
      </p:nvGrpSpPr>
      <p:grpSpPr>
        <a:xfrm>
          <a:off x="0" y="0"/>
          <a:ext cx="0" cy="0"/>
          <a:chOff x="0" y="0"/>
          <a:chExt cx="0" cy="0"/>
        </a:xfrm>
      </p:grpSpPr>
      <p:sp>
        <p:nvSpPr>
          <p:cNvPr id="514" name="Google Shape;514;p63"/>
          <p:cNvSpPr/>
          <p:nvPr/>
        </p:nvSpPr>
        <p:spPr>
          <a:xfrm>
            <a:off x="1597634" y="687586"/>
            <a:ext cx="4296900" cy="714300"/>
          </a:xfrm>
          <a:prstGeom prst="rect">
            <a:avLst/>
          </a:prstGeom>
          <a:noFill/>
          <a:ln>
            <a:noFill/>
          </a:ln>
        </p:spPr>
        <p:txBody>
          <a:bodyPr spcFirstLastPara="1" wrap="square" lIns="89275" tIns="89275" rIns="89275" bIns="0" rtlCol="0" anchor="t" anchorCtr="0">
            <a:noAutofit/>
          </a:bodyPr>
          <a:lstStyle/>
          <a:p>
            <a:pPr marL="0" marR="0" lvl="0" indent="0" algn="l" rtl="0">
              <a:lnSpc>
                <a:spcPct val="100000"/>
              </a:lnSpc>
              <a:spcBef>
                <a:spcPts val="0"/>
              </a:spcBef>
              <a:spcAft>
                <a:spcPts val="0"/>
              </a:spcAft>
              <a:buClr>
                <a:srgbClr val="000000"/>
              </a:buClr>
              <a:buSzPts val="3500"/>
              <a:buFont typeface="Arial"/>
              <a:buNone/>
            </a:pPr>
            <a:r>
              <a:rPr lang="es-us" sz="3500" b="1" i="0" u="none" strike="noStrike" cap="none">
                <a:solidFill>
                  <a:srgbClr val="121212"/>
                </a:solidFill>
                <a:latin typeface="Roboto"/>
                <a:ea typeface="Roboto"/>
                <a:cs typeface="Roboto"/>
                <a:sym typeface="Roboto"/>
              </a:rPr>
              <a:t>Futureme.org</a:t>
            </a:r>
            <a:endParaRPr sz="1300" b="0" i="0" u="none" strike="noStrike" cap="none">
              <a:solidFill>
                <a:srgbClr val="000000"/>
              </a:solidFill>
              <a:latin typeface="Arial"/>
              <a:ea typeface="Arial"/>
              <a:cs typeface="Arial"/>
              <a:sym typeface="Arial"/>
            </a:endParaRPr>
          </a:p>
        </p:txBody>
      </p:sp>
      <p:sp>
        <p:nvSpPr>
          <p:cNvPr id="515" name="Google Shape;515;p63"/>
          <p:cNvSpPr/>
          <p:nvPr/>
        </p:nvSpPr>
        <p:spPr>
          <a:xfrm>
            <a:off x="471232" y="1571625"/>
            <a:ext cx="6481600" cy="4821900"/>
          </a:xfrm>
          <a:prstGeom prst="rect">
            <a:avLst/>
          </a:prstGeom>
          <a:noFill/>
          <a:ln>
            <a:noFill/>
          </a:ln>
        </p:spPr>
        <p:txBody>
          <a:bodyPr spcFirstLastPara="1" wrap="square" lIns="89275" tIns="89275" rIns="89275" bIns="0" rtlCol="0" anchor="t" anchorCtr="0">
            <a:noAutofit/>
          </a:bodyPr>
          <a:lstStyle/>
          <a:p>
            <a:pPr marL="457200" marR="0" lvl="0" indent="-330200" algn="l" rtl="0">
              <a:lnSpc>
                <a:spcPct val="100000"/>
              </a:lnSpc>
              <a:spcBef>
                <a:spcPts val="0"/>
              </a:spcBef>
              <a:spcAft>
                <a:spcPts val="0"/>
              </a:spcAft>
              <a:buClr>
                <a:srgbClr val="121212"/>
              </a:buClr>
              <a:buSzPts val="1600"/>
              <a:buFont typeface="Roboto"/>
              <a:buChar char="●"/>
            </a:pPr>
            <a:r>
              <a:rPr lang="es-us" sz="2400" b="0" i="0" u="none" strike="noStrike" cap="none" dirty="0">
                <a:solidFill>
                  <a:srgbClr val="121212"/>
                </a:solidFill>
                <a:latin typeface="Roboto"/>
                <a:ea typeface="Roboto"/>
                <a:cs typeface="Roboto"/>
                <a:sym typeface="Roboto"/>
              </a:rPr>
              <a:t>Después de reflexionar, escriba la respuesta en la “Nota para sí mismo” </a:t>
            </a:r>
            <a:endParaRPr sz="13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dirty="0">
              <a:solidFill>
                <a:srgbClr val="121212"/>
              </a:solidFill>
              <a:latin typeface="Roboto"/>
              <a:ea typeface="Roboto"/>
              <a:cs typeface="Roboto"/>
              <a:sym typeface="Roboto"/>
            </a:endParaRPr>
          </a:p>
          <a:p>
            <a:pPr marL="304800" marR="0" lvl="0" indent="-304800" algn="l" rtl="0">
              <a:lnSpc>
                <a:spcPct val="100000"/>
              </a:lnSpc>
              <a:spcBef>
                <a:spcPts val="0"/>
              </a:spcBef>
              <a:spcAft>
                <a:spcPts val="0"/>
              </a:spcAft>
              <a:buClr>
                <a:srgbClr val="121212"/>
              </a:buClr>
              <a:buSzPts val="2400"/>
              <a:buFont typeface="Arial"/>
              <a:buChar char="•"/>
            </a:pPr>
            <a:r>
              <a:rPr lang="es-us" sz="2400" b="0" i="0" u="none" strike="noStrike" cap="none" spc="-20" dirty="0">
                <a:solidFill>
                  <a:srgbClr val="121212"/>
                </a:solidFill>
                <a:latin typeface="Roboto"/>
                <a:ea typeface="Roboto"/>
                <a:cs typeface="Roboto"/>
                <a:sym typeface="Roboto"/>
              </a:rPr>
              <a:t>Haga clic en “</a:t>
            </a:r>
            <a:r>
              <a:rPr lang="es-us" sz="2400" b="0" i="0" u="none" strike="noStrike" cap="none" spc="-20" dirty="0" err="1">
                <a:solidFill>
                  <a:srgbClr val="121212"/>
                </a:solidFill>
                <a:latin typeface="Roboto"/>
                <a:ea typeface="Roboto"/>
                <a:cs typeface="Roboto"/>
                <a:sym typeface="Roboto"/>
              </a:rPr>
              <a:t>Choose</a:t>
            </a:r>
            <a:r>
              <a:rPr lang="es-us" sz="2400" b="0" i="0" u="none" strike="noStrike" cap="none" spc="-20" dirty="0">
                <a:solidFill>
                  <a:srgbClr val="121212"/>
                </a:solidFill>
                <a:latin typeface="Roboto"/>
                <a:ea typeface="Roboto"/>
                <a:cs typeface="Roboto"/>
                <a:sym typeface="Roboto"/>
              </a:rPr>
              <a:t> a Date” (Elegir una fecha)</a:t>
            </a:r>
            <a:endParaRPr sz="1300" b="0" i="0" u="none" strike="noStrike" cap="none" spc="-20" dirty="0">
              <a:solidFill>
                <a:srgbClr val="000000"/>
              </a:solidFill>
              <a:latin typeface="Arial"/>
              <a:ea typeface="Arial"/>
              <a:cs typeface="Arial"/>
              <a:sym typeface="Arial"/>
            </a:endParaRPr>
          </a:p>
          <a:p>
            <a:pPr marL="850900" marR="0" lvl="1" indent="-419100" algn="l" rtl="0">
              <a:lnSpc>
                <a:spcPct val="100000"/>
              </a:lnSpc>
              <a:spcBef>
                <a:spcPts val="0"/>
              </a:spcBef>
              <a:spcAft>
                <a:spcPts val="0"/>
              </a:spcAft>
              <a:buClr>
                <a:srgbClr val="121212"/>
              </a:buClr>
              <a:buSzPts val="2400"/>
              <a:buFont typeface="Courier New"/>
              <a:buChar char="o"/>
            </a:pPr>
            <a:r>
              <a:rPr lang="es-us" sz="2400" b="0" i="0" u="none" strike="noStrike" cap="none" dirty="0">
                <a:solidFill>
                  <a:srgbClr val="121212"/>
                </a:solidFill>
                <a:latin typeface="Roboto"/>
                <a:ea typeface="Roboto"/>
                <a:cs typeface="Roboto"/>
                <a:sym typeface="Roboto"/>
              </a:rPr>
              <a:t>Ingrese la fecha dentro de dos semanas</a:t>
            </a:r>
            <a:endParaRPr sz="13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dirty="0">
              <a:solidFill>
                <a:srgbClr val="121212"/>
              </a:solidFill>
              <a:latin typeface="Roboto"/>
              <a:ea typeface="Roboto"/>
              <a:cs typeface="Roboto"/>
              <a:sym typeface="Roboto"/>
            </a:endParaRPr>
          </a:p>
          <a:p>
            <a:pPr marL="304800" marR="0" lvl="0" indent="-304800" algn="l" rtl="0">
              <a:lnSpc>
                <a:spcPct val="100000"/>
              </a:lnSpc>
              <a:spcBef>
                <a:spcPts val="0"/>
              </a:spcBef>
              <a:spcAft>
                <a:spcPts val="0"/>
              </a:spcAft>
              <a:buClr>
                <a:srgbClr val="121212"/>
              </a:buClr>
              <a:buSzPts val="2400"/>
              <a:buFont typeface="Arial"/>
              <a:buChar char="•"/>
            </a:pPr>
            <a:r>
              <a:rPr lang="es-us" sz="2400" b="0" i="0" u="none" strike="noStrike" cap="none" dirty="0">
                <a:solidFill>
                  <a:srgbClr val="121212"/>
                </a:solidFill>
                <a:latin typeface="Roboto"/>
                <a:ea typeface="Roboto"/>
                <a:cs typeface="Roboto"/>
                <a:sym typeface="Roboto"/>
              </a:rPr>
              <a:t>Haga que esta carta sea privada</a:t>
            </a:r>
            <a:endParaRPr sz="13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dirty="0">
              <a:solidFill>
                <a:srgbClr val="121212"/>
              </a:solidFill>
              <a:latin typeface="Roboto"/>
              <a:ea typeface="Roboto"/>
              <a:cs typeface="Roboto"/>
              <a:sym typeface="Roboto"/>
            </a:endParaRPr>
          </a:p>
          <a:p>
            <a:pPr marL="304800" marR="0" lvl="0" indent="-304800" algn="l" rtl="0">
              <a:lnSpc>
                <a:spcPct val="100000"/>
              </a:lnSpc>
              <a:spcBef>
                <a:spcPts val="0"/>
              </a:spcBef>
              <a:spcAft>
                <a:spcPts val="0"/>
              </a:spcAft>
              <a:buClr>
                <a:srgbClr val="121212"/>
              </a:buClr>
              <a:buSzPts val="2400"/>
              <a:buFont typeface="Arial"/>
              <a:buChar char="•"/>
            </a:pPr>
            <a:r>
              <a:rPr lang="es-us" sz="2400" b="0" i="0" u="none" strike="noStrike" cap="none" dirty="0">
                <a:solidFill>
                  <a:srgbClr val="121212"/>
                </a:solidFill>
                <a:latin typeface="Roboto"/>
                <a:ea typeface="Roboto"/>
                <a:cs typeface="Roboto"/>
                <a:sym typeface="Roboto"/>
              </a:rPr>
              <a:t>Escriba su dirección de correo electrónico</a:t>
            </a:r>
            <a:endParaRPr sz="13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dirty="0">
              <a:solidFill>
                <a:srgbClr val="121212"/>
              </a:solidFill>
              <a:latin typeface="Roboto"/>
              <a:ea typeface="Roboto"/>
              <a:cs typeface="Roboto"/>
              <a:sym typeface="Roboto"/>
            </a:endParaRPr>
          </a:p>
          <a:p>
            <a:pPr marL="304800" marR="0" lvl="0" indent="-304800" algn="l" rtl="0">
              <a:lnSpc>
                <a:spcPct val="100000"/>
              </a:lnSpc>
              <a:spcBef>
                <a:spcPts val="0"/>
              </a:spcBef>
              <a:spcAft>
                <a:spcPts val="0"/>
              </a:spcAft>
              <a:buClr>
                <a:srgbClr val="121212"/>
              </a:buClr>
              <a:buSzPts val="2400"/>
              <a:buFont typeface="Arial"/>
              <a:buChar char="•"/>
            </a:pPr>
            <a:r>
              <a:rPr lang="es-us" sz="2400" b="0" i="0" u="none" strike="noStrike" cap="none" dirty="0">
                <a:solidFill>
                  <a:srgbClr val="121212"/>
                </a:solidFill>
                <a:latin typeface="Roboto"/>
                <a:ea typeface="Roboto"/>
                <a:cs typeface="Roboto"/>
                <a:sym typeface="Roboto"/>
              </a:rPr>
              <a:t>Haga clic en “</a:t>
            </a:r>
            <a:r>
              <a:rPr lang="es-us" sz="2400" b="0" i="0" u="none" strike="noStrike" cap="none" dirty="0" err="1">
                <a:solidFill>
                  <a:srgbClr val="121212"/>
                </a:solidFill>
                <a:latin typeface="Roboto"/>
                <a:ea typeface="Roboto"/>
                <a:cs typeface="Roboto"/>
                <a:sym typeface="Roboto"/>
              </a:rPr>
              <a:t>Send</a:t>
            </a:r>
            <a:r>
              <a:rPr lang="es-us" sz="2400" b="0" i="0" u="none" strike="noStrike" cap="none" dirty="0">
                <a:solidFill>
                  <a:srgbClr val="121212"/>
                </a:solidFill>
                <a:latin typeface="Roboto"/>
                <a:ea typeface="Roboto"/>
                <a:cs typeface="Roboto"/>
                <a:sym typeface="Roboto"/>
              </a:rPr>
              <a:t> to the Future!” (¡Enviar </a:t>
            </a:r>
            <a:br>
              <a:rPr lang="es-us" sz="2400" b="0" i="0" u="none" strike="noStrike" cap="none" dirty="0">
                <a:solidFill>
                  <a:srgbClr val="121212"/>
                </a:solidFill>
                <a:latin typeface="Roboto"/>
                <a:ea typeface="Roboto"/>
                <a:cs typeface="Roboto"/>
                <a:sym typeface="Roboto"/>
              </a:rPr>
            </a:br>
            <a:r>
              <a:rPr lang="es-us" sz="2400" b="0" i="0" u="none" strike="noStrike" cap="none" dirty="0">
                <a:solidFill>
                  <a:srgbClr val="121212"/>
                </a:solidFill>
                <a:latin typeface="Roboto"/>
                <a:ea typeface="Roboto"/>
                <a:cs typeface="Roboto"/>
                <a:sym typeface="Roboto"/>
              </a:rPr>
              <a:t>al futuro!)</a:t>
            </a:r>
            <a:endParaRPr sz="13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dirty="0">
              <a:solidFill>
                <a:srgbClr val="121212"/>
              </a:solidFill>
              <a:latin typeface="Roboto"/>
              <a:ea typeface="Roboto"/>
              <a:cs typeface="Roboto"/>
              <a:sym typeface="Roboto"/>
            </a:endParaRPr>
          </a:p>
        </p:txBody>
      </p:sp>
      <p:pic>
        <p:nvPicPr>
          <p:cNvPr id="516" name="Google Shape;516;p63"/>
          <p:cNvPicPr preferRelativeResize="0"/>
          <p:nvPr/>
        </p:nvPicPr>
        <p:blipFill rotWithShape="1">
          <a:blip r:embed="rId3">
            <a:alphaModFix/>
          </a:blip>
          <a:srcRect/>
          <a:stretch/>
        </p:blipFill>
        <p:spPr>
          <a:xfrm>
            <a:off x="7018821" y="571500"/>
            <a:ext cx="4726363" cy="5822211"/>
          </a:xfrm>
          <a:prstGeom prst="rect">
            <a:avLst/>
          </a:prstGeom>
          <a:noFill/>
          <a:ln>
            <a:noFill/>
          </a:ln>
        </p:spPr>
      </p:pic>
      <p:pic>
        <p:nvPicPr>
          <p:cNvPr id="517" name="Google Shape;517;p63"/>
          <p:cNvPicPr preferRelativeResize="0"/>
          <p:nvPr/>
        </p:nvPicPr>
        <p:blipFill rotWithShape="1">
          <a:blip r:embed="rId4">
            <a:alphaModFix/>
          </a:blip>
          <a:srcRect/>
          <a:stretch/>
        </p:blipFill>
        <p:spPr>
          <a:xfrm rot="5400000" flipH="1">
            <a:off x="-187432" y="794960"/>
            <a:ext cx="624773" cy="26776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22"/>
        <p:cNvGrpSpPr/>
        <p:nvPr/>
      </p:nvGrpSpPr>
      <p:grpSpPr>
        <a:xfrm>
          <a:off x="0" y="0"/>
          <a:ext cx="0" cy="0"/>
          <a:chOff x="0" y="0"/>
          <a:chExt cx="0" cy="0"/>
        </a:xfrm>
      </p:grpSpPr>
      <p:sp>
        <p:nvSpPr>
          <p:cNvPr id="523" name="Google Shape;523;p64"/>
          <p:cNvSpPr/>
          <p:nvPr/>
        </p:nvSpPr>
        <p:spPr>
          <a:xfrm>
            <a:off x="946085" y="739606"/>
            <a:ext cx="10290900" cy="714300"/>
          </a:xfrm>
          <a:prstGeom prst="rect">
            <a:avLst/>
          </a:prstGeom>
          <a:noFill/>
          <a:ln>
            <a:noFill/>
          </a:ln>
        </p:spPr>
        <p:txBody>
          <a:bodyPr spcFirstLastPara="1" wrap="square" lIns="89275" tIns="89275" rIns="89275" bIns="0" rtlCol="0" anchor="t" anchorCtr="0">
            <a:noAutofit/>
          </a:bodyPr>
          <a:lstStyle/>
          <a:p>
            <a:pPr marL="0" marR="0" lvl="0" indent="0" algn="ctr" rtl="0">
              <a:lnSpc>
                <a:spcPct val="100000"/>
              </a:lnSpc>
              <a:spcBef>
                <a:spcPts val="0"/>
              </a:spcBef>
              <a:spcAft>
                <a:spcPts val="0"/>
              </a:spcAft>
              <a:buClr>
                <a:srgbClr val="000000"/>
              </a:buClr>
              <a:buSzPts val="3500"/>
              <a:buFont typeface="Arial"/>
              <a:buNone/>
            </a:pPr>
            <a:r>
              <a:rPr lang="es-us" sz="3500" b="1">
                <a:solidFill>
                  <a:srgbClr val="121212"/>
                </a:solidFill>
                <a:latin typeface="Roboto"/>
                <a:ea typeface="Roboto"/>
                <a:cs typeface="Roboto"/>
                <a:sym typeface="Roboto"/>
              </a:rPr>
              <a:t>¿Tiene preguntas?</a:t>
            </a:r>
            <a:endParaRPr sz="1300" b="0" i="0" u="none" strike="noStrike" cap="none">
              <a:solidFill>
                <a:srgbClr val="000000"/>
              </a:solidFill>
              <a:latin typeface="Arial"/>
              <a:ea typeface="Arial"/>
              <a:cs typeface="Arial"/>
              <a:sym typeface="Arial"/>
            </a:endParaRPr>
          </a:p>
        </p:txBody>
      </p:sp>
      <p:pic>
        <p:nvPicPr>
          <p:cNvPr id="524" name="Google Shape;524;p64"/>
          <p:cNvPicPr preferRelativeResize="0"/>
          <p:nvPr/>
        </p:nvPicPr>
        <p:blipFill rotWithShape="1">
          <a:blip r:embed="rId3">
            <a:alphaModFix/>
          </a:blip>
          <a:srcRect/>
          <a:stretch/>
        </p:blipFill>
        <p:spPr>
          <a:xfrm rot="10800000" flipH="1">
            <a:off x="5756837" y="-8808"/>
            <a:ext cx="692457" cy="249909"/>
          </a:xfrm>
          <a:prstGeom prst="rect">
            <a:avLst/>
          </a:prstGeom>
          <a:noFill/>
          <a:ln>
            <a:noFill/>
          </a:ln>
        </p:spPr>
      </p:pic>
      <p:pic>
        <p:nvPicPr>
          <p:cNvPr id="525" name="Google Shape;525;p64"/>
          <p:cNvPicPr preferRelativeResize="0"/>
          <p:nvPr/>
        </p:nvPicPr>
        <p:blipFill rotWithShape="1">
          <a:blip r:embed="rId4">
            <a:alphaModFix/>
          </a:blip>
          <a:srcRect/>
          <a:stretch/>
        </p:blipFill>
        <p:spPr>
          <a:xfrm>
            <a:off x="10960182" y="5813227"/>
            <a:ext cx="1231820" cy="1026833"/>
          </a:xfrm>
          <a:prstGeom prst="rect">
            <a:avLst/>
          </a:prstGeom>
          <a:noFill/>
          <a:ln>
            <a:noFill/>
          </a:ln>
        </p:spPr>
      </p:pic>
      <p:sp>
        <p:nvSpPr>
          <p:cNvPr id="526" name="Google Shape;526;p64"/>
          <p:cNvSpPr/>
          <p:nvPr/>
        </p:nvSpPr>
        <p:spPr>
          <a:xfrm>
            <a:off x="769025" y="1886274"/>
            <a:ext cx="10761600" cy="3233400"/>
          </a:xfrm>
          <a:prstGeom prst="rect">
            <a:avLst/>
          </a:prstGeom>
          <a:noFill/>
          <a:ln>
            <a:noFill/>
          </a:ln>
        </p:spPr>
        <p:txBody>
          <a:bodyPr spcFirstLastPara="1" wrap="square" lIns="89275" tIns="89275" rIns="89275" bIns="0" rtlCol="0" anchor="t" anchorCtr="0">
            <a:noAutofit/>
          </a:bodyPr>
          <a:lstStyle/>
          <a:p>
            <a:pPr marL="431800" marR="0" lvl="0" indent="0" algn="l" rtl="0">
              <a:lnSpc>
                <a:spcPct val="100000"/>
              </a:lnSpc>
              <a:spcBef>
                <a:spcPts val="0"/>
              </a:spcBef>
              <a:spcAft>
                <a:spcPts val="0"/>
              </a:spcAft>
              <a:buNone/>
            </a:pPr>
            <a:endParaRPr sz="1700"/>
          </a:p>
          <a:p>
            <a:pPr marL="431800" marR="0" lvl="0" indent="-279400" algn="l" rtl="0">
              <a:lnSpc>
                <a:spcPct val="100000"/>
              </a:lnSpc>
              <a:spcBef>
                <a:spcPts val="0"/>
              </a:spcBef>
              <a:spcAft>
                <a:spcPts val="0"/>
              </a:spcAft>
              <a:buClr>
                <a:srgbClr val="000000"/>
              </a:buClr>
              <a:buSzPts val="2400"/>
              <a:buFont typeface="Arial"/>
              <a:buNone/>
            </a:pPr>
            <a:endParaRPr sz="2400" b="0" i="0" u="none" strike="noStrike" cap="none">
              <a:solidFill>
                <a:srgbClr val="121212"/>
              </a:solidFill>
              <a:latin typeface="Roboto"/>
              <a:ea typeface="Roboto"/>
              <a:cs typeface="Roboto"/>
              <a:sym typeface="Roboto"/>
            </a:endParaRPr>
          </a:p>
          <a:p>
            <a:pPr marL="431800" marR="0" lvl="0" indent="-342900" algn="l" rtl="0">
              <a:lnSpc>
                <a:spcPct val="100000"/>
              </a:lnSpc>
              <a:spcBef>
                <a:spcPts val="0"/>
              </a:spcBef>
              <a:spcAft>
                <a:spcPts val="0"/>
              </a:spcAft>
              <a:buClr>
                <a:srgbClr val="000000"/>
              </a:buClr>
              <a:buSzPts val="1300"/>
              <a:buFont typeface="Arial"/>
              <a:buNone/>
            </a:pPr>
            <a:endParaRPr sz="13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121212"/>
              </a:solidFill>
              <a:latin typeface="Roboto"/>
              <a:ea typeface="Roboto"/>
              <a:cs typeface="Roboto"/>
              <a:sym typeface="Roboto"/>
            </a:endParaRPr>
          </a:p>
        </p:txBody>
      </p:sp>
      <p:pic>
        <p:nvPicPr>
          <p:cNvPr id="527" name="Google Shape;527;p64"/>
          <p:cNvPicPr preferRelativeResize="0"/>
          <p:nvPr/>
        </p:nvPicPr>
        <p:blipFill>
          <a:blip r:embed="rId5">
            <a:alphaModFix/>
          </a:blip>
          <a:stretch>
            <a:fillRect/>
          </a:stretch>
        </p:blipFill>
        <p:spPr>
          <a:xfrm>
            <a:off x="169750" y="5848738"/>
            <a:ext cx="1094676" cy="803399"/>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32"/>
        <p:cNvGrpSpPr/>
        <p:nvPr/>
      </p:nvGrpSpPr>
      <p:grpSpPr>
        <a:xfrm>
          <a:off x="0" y="0"/>
          <a:ext cx="0" cy="0"/>
          <a:chOff x="0" y="0"/>
          <a:chExt cx="0" cy="0"/>
        </a:xfrm>
      </p:grpSpPr>
      <p:pic>
        <p:nvPicPr>
          <p:cNvPr id="533" name="Google Shape;533;p65"/>
          <p:cNvPicPr preferRelativeResize="0"/>
          <p:nvPr/>
        </p:nvPicPr>
        <p:blipFill rotWithShape="1">
          <a:blip r:embed="rId3">
            <a:alphaModFix/>
          </a:blip>
          <a:srcRect/>
          <a:stretch/>
        </p:blipFill>
        <p:spPr>
          <a:xfrm>
            <a:off x="1071040" y="2339576"/>
            <a:ext cx="9933393" cy="109770"/>
          </a:xfrm>
          <a:prstGeom prst="rect">
            <a:avLst/>
          </a:prstGeom>
          <a:noFill/>
          <a:ln>
            <a:noFill/>
          </a:ln>
        </p:spPr>
      </p:pic>
      <p:sp>
        <p:nvSpPr>
          <p:cNvPr id="534" name="Google Shape;534;p65"/>
          <p:cNvSpPr/>
          <p:nvPr/>
        </p:nvSpPr>
        <p:spPr>
          <a:xfrm>
            <a:off x="1071040" y="892968"/>
            <a:ext cx="9469800" cy="812400"/>
          </a:xfrm>
          <a:prstGeom prst="rect">
            <a:avLst/>
          </a:prstGeom>
          <a:noFill/>
          <a:ln>
            <a:noFill/>
          </a:ln>
        </p:spPr>
        <p:txBody>
          <a:bodyPr spcFirstLastPara="1" wrap="square" lIns="89275" tIns="89275" rIns="89275" bIns="0" rtlCol="0" anchor="t" anchorCtr="0">
            <a:noAutofit/>
          </a:bodyPr>
          <a:lstStyle/>
          <a:p>
            <a:pPr marL="0" marR="0" lvl="0" indent="0" algn="l" rtl="0">
              <a:lnSpc>
                <a:spcPct val="100000"/>
              </a:lnSpc>
              <a:spcBef>
                <a:spcPts val="0"/>
              </a:spcBef>
              <a:spcAft>
                <a:spcPts val="0"/>
              </a:spcAft>
              <a:buClr>
                <a:srgbClr val="000000"/>
              </a:buClr>
              <a:buSzPts val="4200"/>
              <a:buFont typeface="Arial"/>
              <a:buNone/>
            </a:pPr>
            <a:r>
              <a:rPr lang="es-us" sz="4200" b="1" i="0" u="none" strike="noStrike" cap="none">
                <a:solidFill>
                  <a:srgbClr val="2061A3"/>
                </a:solidFill>
                <a:latin typeface="Roboto"/>
                <a:ea typeface="Roboto"/>
                <a:cs typeface="Roboto"/>
                <a:sym typeface="Roboto"/>
              </a:rPr>
              <a:t>¡MUCHAS GRACIAS!</a:t>
            </a:r>
            <a:endParaRPr sz="1300" b="0" i="0" u="none" strike="noStrike" cap="none">
              <a:solidFill>
                <a:srgbClr val="000000"/>
              </a:solidFill>
              <a:latin typeface="Arial"/>
              <a:ea typeface="Arial"/>
              <a:cs typeface="Arial"/>
              <a:sym typeface="Arial"/>
            </a:endParaRPr>
          </a:p>
        </p:txBody>
      </p:sp>
      <p:pic>
        <p:nvPicPr>
          <p:cNvPr id="535" name="Google Shape;535;p65"/>
          <p:cNvPicPr preferRelativeResize="0"/>
          <p:nvPr/>
        </p:nvPicPr>
        <p:blipFill rotWithShape="1">
          <a:blip r:embed="rId4">
            <a:alphaModFix/>
          </a:blip>
          <a:srcRect r="50521"/>
          <a:stretch/>
        </p:blipFill>
        <p:spPr>
          <a:xfrm>
            <a:off x="5139924" y="4789275"/>
            <a:ext cx="1838475" cy="1810775"/>
          </a:xfrm>
          <a:prstGeom prst="rect">
            <a:avLst/>
          </a:prstGeom>
          <a:noFill/>
          <a:ln>
            <a:noFill/>
          </a:ln>
        </p:spPr>
      </p:pic>
      <p:pic>
        <p:nvPicPr>
          <p:cNvPr id="536" name="Google Shape;536;p65"/>
          <p:cNvPicPr preferRelativeResize="0"/>
          <p:nvPr/>
        </p:nvPicPr>
        <p:blipFill rotWithShape="1">
          <a:blip r:embed="rId5">
            <a:alphaModFix/>
          </a:blip>
          <a:srcRect/>
          <a:stretch/>
        </p:blipFill>
        <p:spPr>
          <a:xfrm>
            <a:off x="2727064" y="5209564"/>
            <a:ext cx="2197046" cy="970195"/>
          </a:xfrm>
          <a:prstGeom prst="rect">
            <a:avLst/>
          </a:prstGeom>
          <a:noFill/>
          <a:ln>
            <a:noFill/>
          </a:ln>
        </p:spPr>
      </p:pic>
      <p:pic>
        <p:nvPicPr>
          <p:cNvPr id="537" name="Google Shape;537;p65"/>
          <p:cNvPicPr preferRelativeResize="0"/>
          <p:nvPr/>
        </p:nvPicPr>
        <p:blipFill rotWithShape="1">
          <a:blip r:embed="rId4">
            <a:alphaModFix/>
          </a:blip>
          <a:srcRect l="61725" t="51911" r="12323" b="15545"/>
          <a:stretch/>
        </p:blipFill>
        <p:spPr>
          <a:xfrm>
            <a:off x="7191888" y="5209600"/>
            <a:ext cx="1587580" cy="970175"/>
          </a:xfrm>
          <a:prstGeom prst="rect">
            <a:avLst/>
          </a:prstGeom>
          <a:noFill/>
          <a:ln>
            <a:noFill/>
          </a:ln>
        </p:spPr>
      </p:pic>
      <p:pic>
        <p:nvPicPr>
          <p:cNvPr id="538" name="Google Shape;538;p65"/>
          <p:cNvPicPr preferRelativeResize="0"/>
          <p:nvPr/>
        </p:nvPicPr>
        <p:blipFill>
          <a:blip r:embed="rId6">
            <a:alphaModFix/>
          </a:blip>
          <a:stretch>
            <a:fillRect/>
          </a:stretch>
        </p:blipFill>
        <p:spPr>
          <a:xfrm>
            <a:off x="8992950" y="5387993"/>
            <a:ext cx="2527575" cy="613375"/>
          </a:xfrm>
          <a:prstGeom prst="rect">
            <a:avLst/>
          </a:prstGeom>
          <a:noFill/>
          <a:ln>
            <a:noFill/>
          </a:ln>
        </p:spPr>
      </p:pic>
      <p:pic>
        <p:nvPicPr>
          <p:cNvPr id="539" name="Google Shape;539;p65"/>
          <p:cNvPicPr preferRelativeResize="0"/>
          <p:nvPr/>
        </p:nvPicPr>
        <p:blipFill>
          <a:blip r:embed="rId7">
            <a:alphaModFix/>
          </a:blip>
          <a:stretch>
            <a:fillRect/>
          </a:stretch>
        </p:blipFill>
        <p:spPr>
          <a:xfrm>
            <a:off x="647825" y="5065693"/>
            <a:ext cx="1714125" cy="12580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90"/>
        <p:cNvGrpSpPr/>
        <p:nvPr/>
      </p:nvGrpSpPr>
      <p:grpSpPr>
        <a:xfrm>
          <a:off x="0" y="0"/>
          <a:ext cx="0" cy="0"/>
          <a:chOff x="0" y="0"/>
          <a:chExt cx="0" cy="0"/>
        </a:xfrm>
      </p:grpSpPr>
      <p:sp>
        <p:nvSpPr>
          <p:cNvPr id="291" name="Google Shape;291;p43"/>
          <p:cNvSpPr/>
          <p:nvPr/>
        </p:nvSpPr>
        <p:spPr>
          <a:xfrm>
            <a:off x="5064706" y="892968"/>
            <a:ext cx="4908900" cy="848400"/>
          </a:xfrm>
          <a:prstGeom prst="rect">
            <a:avLst/>
          </a:prstGeom>
          <a:noFill/>
          <a:ln>
            <a:noFill/>
          </a:ln>
        </p:spPr>
        <p:txBody>
          <a:bodyPr spcFirstLastPara="1" wrap="square" lIns="89275" tIns="89275" rIns="89275" bIns="0" rtlCol="0" anchor="t" anchorCtr="0">
            <a:noAutofit/>
          </a:bodyPr>
          <a:lstStyle/>
          <a:p>
            <a:pPr marL="0" marR="0" lvl="0" indent="0" algn="l" rtl="0">
              <a:lnSpc>
                <a:spcPct val="125000"/>
              </a:lnSpc>
              <a:spcBef>
                <a:spcPts val="0"/>
              </a:spcBef>
              <a:spcAft>
                <a:spcPts val="0"/>
              </a:spcAft>
              <a:buNone/>
            </a:pPr>
            <a:r>
              <a:rPr lang="es-us" sz="3500" b="1" i="0" u="none" strike="noStrike" cap="none">
                <a:solidFill>
                  <a:srgbClr val="121212"/>
                </a:solidFill>
                <a:latin typeface="Roboto"/>
                <a:ea typeface="Roboto"/>
                <a:cs typeface="Roboto"/>
                <a:sym typeface="Roboto"/>
              </a:rPr>
              <a:t>¡Bienvenido!</a:t>
            </a:r>
            <a:endParaRPr sz="1300"/>
          </a:p>
        </p:txBody>
      </p:sp>
      <p:sp>
        <p:nvSpPr>
          <p:cNvPr id="292" name="Google Shape;292;p43"/>
          <p:cNvSpPr/>
          <p:nvPr/>
        </p:nvSpPr>
        <p:spPr>
          <a:xfrm>
            <a:off x="5064699" y="2119725"/>
            <a:ext cx="5823259" cy="3357600"/>
          </a:xfrm>
          <a:prstGeom prst="rect">
            <a:avLst/>
          </a:prstGeom>
          <a:noFill/>
          <a:ln>
            <a:noFill/>
          </a:ln>
        </p:spPr>
        <p:txBody>
          <a:bodyPr spcFirstLastPara="1" wrap="square" lIns="89275" tIns="89275" rIns="89275" bIns="0" rtlCol="0" anchor="t" anchorCtr="0">
            <a:noAutofit/>
          </a:bodyPr>
          <a:lstStyle/>
          <a:p>
            <a:pPr marL="0" lvl="0" indent="0" algn="l" rtl="0">
              <a:spcBef>
                <a:spcPts val="0"/>
              </a:spcBef>
              <a:spcAft>
                <a:spcPts val="0"/>
              </a:spcAft>
              <a:buNone/>
            </a:pPr>
            <a:r>
              <a:rPr lang="es-us" sz="3000" dirty="0">
                <a:solidFill>
                  <a:schemeClr val="dk1"/>
                </a:solidFill>
                <a:latin typeface="Roboto"/>
                <a:ea typeface="Roboto"/>
                <a:cs typeface="Roboto"/>
                <a:sym typeface="Roboto"/>
              </a:rPr>
              <a:t>Piense en su mejor día de la última semana.  </a:t>
            </a:r>
            <a:endParaRPr sz="3000" dirty="0">
              <a:solidFill>
                <a:schemeClr val="dk1"/>
              </a:solidFill>
              <a:latin typeface="Roboto"/>
              <a:ea typeface="Roboto"/>
              <a:cs typeface="Roboto"/>
              <a:sym typeface="Roboto"/>
            </a:endParaRPr>
          </a:p>
          <a:p>
            <a:pPr marL="0" lvl="0" indent="0" algn="l" rtl="0">
              <a:spcBef>
                <a:spcPts val="0"/>
              </a:spcBef>
              <a:spcAft>
                <a:spcPts val="0"/>
              </a:spcAft>
              <a:buNone/>
            </a:pPr>
            <a:endParaRPr sz="3000" dirty="0">
              <a:solidFill>
                <a:schemeClr val="dk1"/>
              </a:solidFill>
              <a:latin typeface="Roboto"/>
              <a:ea typeface="Roboto"/>
              <a:cs typeface="Roboto"/>
              <a:sym typeface="Roboto"/>
            </a:endParaRPr>
          </a:p>
          <a:p>
            <a:pPr marL="0" lvl="0" indent="0" algn="l" rtl="0">
              <a:spcBef>
                <a:spcPts val="0"/>
              </a:spcBef>
              <a:spcAft>
                <a:spcPts val="0"/>
              </a:spcAft>
              <a:buNone/>
            </a:pPr>
            <a:r>
              <a:rPr lang="es-us" sz="3000" dirty="0">
                <a:solidFill>
                  <a:schemeClr val="dk1"/>
                </a:solidFill>
                <a:latin typeface="Roboto"/>
                <a:ea typeface="Roboto"/>
                <a:cs typeface="Roboto"/>
                <a:sym typeface="Roboto"/>
              </a:rPr>
              <a:t>¿Qué sucedió que lo hizo el mejor? </a:t>
            </a:r>
            <a:endParaRPr sz="2100" b="0" i="1" u="none" strike="noStrike" cap="none" dirty="0">
              <a:solidFill>
                <a:srgbClr val="292929"/>
              </a:solidFill>
              <a:latin typeface="Roboto"/>
              <a:ea typeface="Roboto"/>
              <a:cs typeface="Roboto"/>
              <a:sym typeface="Roboto"/>
            </a:endParaRPr>
          </a:p>
        </p:txBody>
      </p:sp>
      <p:pic>
        <p:nvPicPr>
          <p:cNvPr id="293" name="Google Shape;293;p43"/>
          <p:cNvPicPr preferRelativeResize="0"/>
          <p:nvPr/>
        </p:nvPicPr>
        <p:blipFill rotWithShape="1">
          <a:blip r:embed="rId3">
            <a:alphaModFix/>
          </a:blip>
          <a:srcRect/>
          <a:stretch/>
        </p:blipFill>
        <p:spPr>
          <a:xfrm rot="-5400000" flipH="1">
            <a:off x="11754659" y="1071474"/>
            <a:ext cx="624773" cy="267760"/>
          </a:xfrm>
          <a:prstGeom prst="rect">
            <a:avLst/>
          </a:prstGeom>
          <a:noFill/>
          <a:ln>
            <a:noFill/>
          </a:ln>
        </p:spPr>
      </p:pic>
      <p:pic>
        <p:nvPicPr>
          <p:cNvPr id="294" name="Google Shape;294;p43"/>
          <p:cNvPicPr preferRelativeResize="0"/>
          <p:nvPr/>
        </p:nvPicPr>
        <p:blipFill rotWithShape="1">
          <a:blip r:embed="rId4">
            <a:alphaModFix/>
          </a:blip>
          <a:srcRect/>
          <a:stretch/>
        </p:blipFill>
        <p:spPr>
          <a:xfrm>
            <a:off x="10960182" y="5813227"/>
            <a:ext cx="1231819" cy="1026832"/>
          </a:xfrm>
          <a:prstGeom prst="rect">
            <a:avLst/>
          </a:prstGeom>
          <a:noFill/>
          <a:ln>
            <a:noFill/>
          </a:ln>
        </p:spPr>
      </p:pic>
      <p:pic>
        <p:nvPicPr>
          <p:cNvPr id="295" name="Google Shape;295;p43"/>
          <p:cNvPicPr preferRelativeResize="0"/>
          <p:nvPr/>
        </p:nvPicPr>
        <p:blipFill>
          <a:blip r:embed="rId5">
            <a:alphaModFix/>
          </a:blip>
          <a:stretch>
            <a:fillRect/>
          </a:stretch>
        </p:blipFill>
        <p:spPr>
          <a:xfrm>
            <a:off x="0" y="-76250"/>
            <a:ext cx="4621699" cy="6934252"/>
          </a:xfrm>
          <a:prstGeom prst="rect">
            <a:avLst/>
          </a:prstGeom>
          <a:noFill/>
          <a:ln>
            <a:noFill/>
          </a:ln>
        </p:spPr>
      </p:pic>
      <p:pic>
        <p:nvPicPr>
          <p:cNvPr id="296" name="Google Shape;296;p43"/>
          <p:cNvPicPr preferRelativeResize="0"/>
          <p:nvPr/>
        </p:nvPicPr>
        <p:blipFill>
          <a:blip r:embed="rId6">
            <a:alphaModFix/>
          </a:blip>
          <a:stretch>
            <a:fillRect/>
          </a:stretch>
        </p:blipFill>
        <p:spPr>
          <a:xfrm>
            <a:off x="4835175" y="5848738"/>
            <a:ext cx="1094676" cy="80339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01"/>
        <p:cNvGrpSpPr/>
        <p:nvPr/>
      </p:nvGrpSpPr>
      <p:grpSpPr>
        <a:xfrm>
          <a:off x="0" y="0"/>
          <a:ext cx="0" cy="0"/>
          <a:chOff x="0" y="0"/>
          <a:chExt cx="0" cy="0"/>
        </a:xfrm>
      </p:grpSpPr>
      <p:pic>
        <p:nvPicPr>
          <p:cNvPr id="302" name="Google Shape;302;p44"/>
          <p:cNvPicPr preferRelativeResize="0"/>
          <p:nvPr/>
        </p:nvPicPr>
        <p:blipFill rotWithShape="1">
          <a:blip r:embed="rId3">
            <a:alphaModFix/>
          </a:blip>
          <a:srcRect/>
          <a:stretch/>
        </p:blipFill>
        <p:spPr>
          <a:xfrm>
            <a:off x="10960182" y="5813227"/>
            <a:ext cx="1231820" cy="1026833"/>
          </a:xfrm>
          <a:prstGeom prst="rect">
            <a:avLst/>
          </a:prstGeom>
          <a:noFill/>
          <a:ln>
            <a:noFill/>
          </a:ln>
        </p:spPr>
      </p:pic>
      <p:sp>
        <p:nvSpPr>
          <p:cNvPr id="303" name="Google Shape;303;p44"/>
          <p:cNvSpPr/>
          <p:nvPr/>
        </p:nvSpPr>
        <p:spPr>
          <a:xfrm>
            <a:off x="954446" y="1850627"/>
            <a:ext cx="10005735" cy="3759600"/>
          </a:xfrm>
          <a:prstGeom prst="rect">
            <a:avLst/>
          </a:prstGeom>
          <a:noFill/>
          <a:ln>
            <a:noFill/>
          </a:ln>
        </p:spPr>
        <p:txBody>
          <a:bodyPr spcFirstLastPara="1" wrap="square" lIns="89275" tIns="89275" rIns="89275" bIns="0" rtlCol="0" anchor="t" anchorCtr="0">
            <a:noAutofit/>
          </a:bodyPr>
          <a:lstStyle/>
          <a:p>
            <a:pPr marL="457200" lvl="0" indent="-381000" algn="l" rtl="0">
              <a:lnSpc>
                <a:spcPct val="115000"/>
              </a:lnSpc>
              <a:spcBef>
                <a:spcPts val="0"/>
              </a:spcBef>
              <a:spcAft>
                <a:spcPts val="0"/>
              </a:spcAft>
              <a:buClr>
                <a:schemeClr val="dk1"/>
              </a:buClr>
              <a:buSzPts val="2400"/>
              <a:buFont typeface="Roboto"/>
              <a:buChar char="●"/>
            </a:pPr>
            <a:r>
              <a:rPr lang="es-us" sz="2400" dirty="0">
                <a:solidFill>
                  <a:schemeClr val="dk1"/>
                </a:solidFill>
                <a:highlight>
                  <a:srgbClr val="FFFFFF"/>
                </a:highlight>
                <a:latin typeface="Roboto"/>
                <a:ea typeface="Roboto"/>
                <a:cs typeface="Roboto"/>
                <a:sym typeface="Roboto"/>
              </a:rPr>
              <a:t>Comprender cómo los cuatro elementos estructurales de HOPE (resultados saludables de experiencias positivas) apoyan el desarrollo del niño y la familia</a:t>
            </a:r>
            <a:endParaRPr sz="2400" dirty="0">
              <a:solidFill>
                <a:schemeClr val="dk1"/>
              </a:solidFill>
              <a:latin typeface="Roboto"/>
              <a:ea typeface="Roboto"/>
              <a:cs typeface="Roboto"/>
              <a:sym typeface="Roboto"/>
            </a:endParaRPr>
          </a:p>
          <a:p>
            <a:pPr marL="457200" lvl="0" indent="-381000" algn="l" rtl="0">
              <a:lnSpc>
                <a:spcPct val="115000"/>
              </a:lnSpc>
              <a:spcBef>
                <a:spcPts val="0"/>
              </a:spcBef>
              <a:spcAft>
                <a:spcPts val="0"/>
              </a:spcAft>
              <a:buClr>
                <a:schemeClr val="dk1"/>
              </a:buClr>
              <a:buSzPts val="2400"/>
              <a:buFont typeface="Roboto"/>
              <a:buChar char="●"/>
            </a:pPr>
            <a:r>
              <a:rPr lang="es-us" sz="2400" dirty="0">
                <a:solidFill>
                  <a:schemeClr val="dk1"/>
                </a:solidFill>
                <a:latin typeface="Roboto"/>
                <a:ea typeface="Roboto"/>
                <a:cs typeface="Roboto"/>
                <a:sym typeface="Roboto"/>
              </a:rPr>
              <a:t>Aprender de qué manera comer en familia apoya al niño en su totalidad</a:t>
            </a:r>
            <a:endParaRPr sz="2400" dirty="0">
              <a:solidFill>
                <a:schemeClr val="dk1"/>
              </a:solidFill>
              <a:latin typeface="Roboto"/>
              <a:ea typeface="Roboto"/>
              <a:cs typeface="Roboto"/>
              <a:sym typeface="Roboto"/>
            </a:endParaRPr>
          </a:p>
          <a:p>
            <a:pPr marL="457200" lvl="0" indent="-381000" algn="l" rtl="0">
              <a:lnSpc>
                <a:spcPct val="115000"/>
              </a:lnSpc>
              <a:spcBef>
                <a:spcPts val="0"/>
              </a:spcBef>
              <a:spcAft>
                <a:spcPts val="0"/>
              </a:spcAft>
              <a:buClr>
                <a:schemeClr val="dk1"/>
              </a:buClr>
              <a:buSzPts val="2400"/>
              <a:buFont typeface="Roboto"/>
              <a:buChar char="●"/>
            </a:pPr>
            <a:r>
              <a:rPr lang="es-us" sz="2400" dirty="0">
                <a:solidFill>
                  <a:schemeClr val="dk1"/>
                </a:solidFill>
                <a:latin typeface="Roboto"/>
                <a:ea typeface="Roboto"/>
                <a:cs typeface="Roboto"/>
                <a:sym typeface="Roboto"/>
              </a:rPr>
              <a:t>Explorar los diferentes elementos de un estilo de comida familiar</a:t>
            </a:r>
            <a:endParaRPr sz="2400" dirty="0">
              <a:solidFill>
                <a:schemeClr val="dk1"/>
              </a:solidFill>
              <a:latin typeface="Roboto"/>
              <a:ea typeface="Roboto"/>
              <a:cs typeface="Roboto"/>
              <a:sym typeface="Roboto"/>
            </a:endParaRPr>
          </a:p>
          <a:p>
            <a:pPr marL="457200" lvl="0" indent="-381000" algn="l" rtl="0">
              <a:lnSpc>
                <a:spcPct val="115000"/>
              </a:lnSpc>
              <a:spcBef>
                <a:spcPts val="0"/>
              </a:spcBef>
              <a:spcAft>
                <a:spcPts val="0"/>
              </a:spcAft>
              <a:buClr>
                <a:schemeClr val="dk1"/>
              </a:buClr>
              <a:buSzPts val="2400"/>
              <a:buFont typeface="Roboto"/>
              <a:buChar char="●"/>
            </a:pPr>
            <a:r>
              <a:rPr lang="es-us" sz="2400" dirty="0">
                <a:solidFill>
                  <a:schemeClr val="dk1"/>
                </a:solidFill>
                <a:latin typeface="Roboto"/>
                <a:ea typeface="Roboto"/>
                <a:cs typeface="Roboto"/>
                <a:sym typeface="Roboto"/>
              </a:rPr>
              <a:t>Analizar estrategias para hacer de la hora de comer una oportunidad para desarrollar relaciones positivas con las familias a través de conversaciones e interacciones enriquecedoras</a:t>
            </a:r>
            <a:endParaRPr sz="2400" dirty="0">
              <a:solidFill>
                <a:schemeClr val="dk1"/>
              </a:solidFill>
              <a:latin typeface="Roboto"/>
              <a:ea typeface="Roboto"/>
              <a:cs typeface="Roboto"/>
              <a:sym typeface="Roboto"/>
            </a:endParaRPr>
          </a:p>
        </p:txBody>
      </p:sp>
      <p:pic>
        <p:nvPicPr>
          <p:cNvPr id="304" name="Google Shape;304;p44"/>
          <p:cNvPicPr preferRelativeResize="0"/>
          <p:nvPr/>
        </p:nvPicPr>
        <p:blipFill rotWithShape="1">
          <a:blip r:embed="rId4">
            <a:alphaModFix/>
          </a:blip>
          <a:srcRect/>
          <a:stretch/>
        </p:blipFill>
        <p:spPr>
          <a:xfrm rot="5400000" flipH="1">
            <a:off x="-187432" y="794960"/>
            <a:ext cx="624773" cy="267760"/>
          </a:xfrm>
          <a:prstGeom prst="rect">
            <a:avLst/>
          </a:prstGeom>
          <a:noFill/>
          <a:ln>
            <a:noFill/>
          </a:ln>
        </p:spPr>
      </p:pic>
      <p:sp>
        <p:nvSpPr>
          <p:cNvPr id="305" name="Google Shape;305;p44"/>
          <p:cNvSpPr/>
          <p:nvPr/>
        </p:nvSpPr>
        <p:spPr>
          <a:xfrm>
            <a:off x="757188" y="616148"/>
            <a:ext cx="10665600" cy="750000"/>
          </a:xfrm>
          <a:prstGeom prst="rect">
            <a:avLst/>
          </a:prstGeom>
          <a:noFill/>
          <a:ln>
            <a:noFill/>
          </a:ln>
        </p:spPr>
        <p:txBody>
          <a:bodyPr spcFirstLastPara="1" wrap="square" lIns="89275" tIns="44625" rIns="89275" bIns="0" rtlCol="0" anchor="t" anchorCtr="0">
            <a:noAutofit/>
          </a:bodyPr>
          <a:lstStyle/>
          <a:p>
            <a:pPr marL="0" marR="0" lvl="0" indent="0" algn="l" rtl="0">
              <a:lnSpc>
                <a:spcPct val="125000"/>
              </a:lnSpc>
              <a:spcBef>
                <a:spcPts val="0"/>
              </a:spcBef>
              <a:spcAft>
                <a:spcPts val="0"/>
              </a:spcAft>
              <a:buClr>
                <a:srgbClr val="000000"/>
              </a:buClr>
              <a:buSzPts val="3500"/>
              <a:buFont typeface="Arial"/>
              <a:buNone/>
            </a:pPr>
            <a:r>
              <a:rPr lang="es-us" sz="3500" b="1" i="0" u="none" strike="noStrike" cap="none">
                <a:solidFill>
                  <a:srgbClr val="121212"/>
                </a:solidFill>
                <a:latin typeface="Roboto"/>
                <a:ea typeface="Roboto"/>
                <a:cs typeface="Roboto"/>
                <a:sym typeface="Roboto"/>
              </a:rPr>
              <a:t>Objetivos</a:t>
            </a:r>
            <a:endParaRPr sz="1300" b="0" i="0" u="none" strike="noStrike" cap="none">
              <a:solidFill>
                <a:srgbClr val="000000"/>
              </a:solidFill>
              <a:latin typeface="Arial"/>
              <a:ea typeface="Arial"/>
              <a:cs typeface="Arial"/>
              <a:sym typeface="Arial"/>
            </a:endParaRPr>
          </a:p>
        </p:txBody>
      </p:sp>
      <p:pic>
        <p:nvPicPr>
          <p:cNvPr id="306" name="Google Shape;306;p44"/>
          <p:cNvPicPr preferRelativeResize="0"/>
          <p:nvPr/>
        </p:nvPicPr>
        <p:blipFill>
          <a:blip r:embed="rId5">
            <a:alphaModFix/>
          </a:blip>
          <a:stretch>
            <a:fillRect/>
          </a:stretch>
        </p:blipFill>
        <p:spPr>
          <a:xfrm>
            <a:off x="169750" y="5848738"/>
            <a:ext cx="1094676" cy="80339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pic>
        <p:nvPicPr>
          <p:cNvPr id="312" name="Google Shape;312;p45"/>
          <p:cNvPicPr preferRelativeResize="0"/>
          <p:nvPr/>
        </p:nvPicPr>
        <p:blipFill rotWithShape="1">
          <a:blip r:embed="rId3">
            <a:alphaModFix/>
          </a:blip>
          <a:srcRect/>
          <a:stretch/>
        </p:blipFill>
        <p:spPr>
          <a:xfrm>
            <a:off x="0" y="0"/>
            <a:ext cx="4462665" cy="6854653"/>
          </a:xfrm>
          <a:prstGeom prst="rect">
            <a:avLst/>
          </a:prstGeom>
          <a:noFill/>
          <a:ln>
            <a:noFill/>
          </a:ln>
        </p:spPr>
      </p:pic>
      <p:pic>
        <p:nvPicPr>
          <p:cNvPr id="313" name="Google Shape;313;p45"/>
          <p:cNvPicPr preferRelativeResize="0"/>
          <p:nvPr/>
        </p:nvPicPr>
        <p:blipFill rotWithShape="1">
          <a:blip r:embed="rId4">
            <a:alphaModFix/>
          </a:blip>
          <a:srcRect/>
          <a:stretch/>
        </p:blipFill>
        <p:spPr>
          <a:xfrm rot="-5400000">
            <a:off x="2772730" y="2817500"/>
            <a:ext cx="2142079" cy="1224046"/>
          </a:xfrm>
          <a:prstGeom prst="rect">
            <a:avLst/>
          </a:prstGeom>
          <a:noFill/>
          <a:ln>
            <a:noFill/>
          </a:ln>
        </p:spPr>
      </p:pic>
      <p:pic>
        <p:nvPicPr>
          <p:cNvPr id="314" name="Google Shape;314;p45"/>
          <p:cNvPicPr preferRelativeResize="0"/>
          <p:nvPr/>
        </p:nvPicPr>
        <p:blipFill rotWithShape="1">
          <a:blip r:embed="rId5">
            <a:alphaModFix/>
          </a:blip>
          <a:srcRect/>
          <a:stretch/>
        </p:blipFill>
        <p:spPr>
          <a:xfrm>
            <a:off x="10960182" y="5813227"/>
            <a:ext cx="1231820" cy="1026833"/>
          </a:xfrm>
          <a:prstGeom prst="rect">
            <a:avLst/>
          </a:prstGeom>
          <a:noFill/>
          <a:ln>
            <a:noFill/>
          </a:ln>
        </p:spPr>
      </p:pic>
      <p:sp>
        <p:nvSpPr>
          <p:cNvPr id="315" name="Google Shape;315;p45"/>
          <p:cNvSpPr/>
          <p:nvPr/>
        </p:nvSpPr>
        <p:spPr>
          <a:xfrm>
            <a:off x="680027" y="1828299"/>
            <a:ext cx="3411206" cy="2792400"/>
          </a:xfrm>
          <a:prstGeom prst="rect">
            <a:avLst/>
          </a:prstGeom>
          <a:noFill/>
          <a:ln>
            <a:noFill/>
          </a:ln>
        </p:spPr>
        <p:txBody>
          <a:bodyPr spcFirstLastPara="1" wrap="square" lIns="89275" tIns="89275" rIns="89275" bIns="0" rtlCol="0" anchor="t" anchorCtr="0">
            <a:noAutofit/>
          </a:bodyPr>
          <a:lstStyle/>
          <a:p>
            <a:pPr marL="0" marR="0" lvl="0" indent="0" algn="l" rtl="0">
              <a:lnSpc>
                <a:spcPct val="100000"/>
              </a:lnSpc>
              <a:spcBef>
                <a:spcPts val="0"/>
              </a:spcBef>
              <a:spcAft>
                <a:spcPts val="0"/>
              </a:spcAft>
              <a:buClr>
                <a:srgbClr val="000000"/>
              </a:buClr>
              <a:buSzPts val="4200"/>
              <a:buFont typeface="Arial"/>
              <a:buNone/>
            </a:pPr>
            <a:r>
              <a:rPr lang="es-us" sz="4200" b="1" i="0" u="none" strike="noStrike" cap="none" dirty="0">
                <a:solidFill>
                  <a:schemeClr val="lt1"/>
                </a:solidFill>
                <a:latin typeface="Roboto"/>
                <a:ea typeface="Roboto"/>
                <a:cs typeface="Roboto"/>
                <a:sym typeface="Roboto"/>
              </a:rPr>
              <a:t>Los Cuatro elementos estructurales de HOPE </a:t>
            </a:r>
            <a:endParaRPr sz="4200" b="1" i="0" u="none" strike="noStrike" cap="none" dirty="0">
              <a:solidFill>
                <a:schemeClr val="lt1"/>
              </a:solidFill>
              <a:latin typeface="Roboto"/>
              <a:ea typeface="Roboto"/>
              <a:cs typeface="Roboto"/>
              <a:sym typeface="Roboto"/>
            </a:endParaRPr>
          </a:p>
        </p:txBody>
      </p:sp>
      <p:sp>
        <p:nvSpPr>
          <p:cNvPr id="316" name="Google Shape;316;p45"/>
          <p:cNvSpPr/>
          <p:nvPr/>
        </p:nvSpPr>
        <p:spPr>
          <a:xfrm>
            <a:off x="1825121" y="5775127"/>
            <a:ext cx="2585700" cy="977369"/>
          </a:xfrm>
          <a:prstGeom prst="rect">
            <a:avLst/>
          </a:prstGeom>
          <a:noFill/>
          <a:ln>
            <a:noFill/>
          </a:ln>
        </p:spPr>
        <p:txBody>
          <a:bodyPr spcFirstLastPara="1" wrap="square" lIns="91375" tIns="45675" rIns="91375" bIns="45675" rtlCol="0" anchor="t" anchorCtr="0">
            <a:noAutofit/>
          </a:bodyPr>
          <a:lstStyle/>
          <a:p>
            <a:pPr marL="0" marR="0" lvl="0" indent="0" algn="r" rtl="0">
              <a:lnSpc>
                <a:spcPct val="100000"/>
              </a:lnSpc>
              <a:spcBef>
                <a:spcPts val="0"/>
              </a:spcBef>
              <a:spcAft>
                <a:spcPts val="0"/>
              </a:spcAft>
              <a:buClr>
                <a:srgbClr val="000000"/>
              </a:buClr>
              <a:buSzPts val="1100"/>
              <a:buFont typeface="Arial"/>
              <a:buNone/>
            </a:pPr>
            <a:r>
              <a:rPr lang="es-us" sz="1100" b="0" i="0" u="none" strike="noStrike" cap="none" dirty="0" err="1">
                <a:solidFill>
                  <a:schemeClr val="lt1"/>
                </a:solidFill>
                <a:latin typeface="Roboto"/>
                <a:ea typeface="Roboto"/>
                <a:cs typeface="Roboto"/>
                <a:sym typeface="Roboto"/>
              </a:rPr>
              <a:t>Sege</a:t>
            </a:r>
            <a:r>
              <a:rPr lang="es-us" sz="1100" b="0" i="0" u="none" strike="noStrike" cap="none" dirty="0">
                <a:solidFill>
                  <a:schemeClr val="lt1"/>
                </a:solidFill>
                <a:latin typeface="Roboto"/>
                <a:ea typeface="Roboto"/>
                <a:cs typeface="Roboto"/>
                <a:sym typeface="Roboto"/>
              </a:rPr>
              <a:t> y Browne. </a:t>
            </a:r>
            <a:r>
              <a:rPr lang="es-us" sz="1100" b="0" i="0" u="none" strike="noStrike" cap="none" dirty="0" err="1">
                <a:solidFill>
                  <a:schemeClr val="lt1"/>
                </a:solidFill>
                <a:latin typeface="Roboto"/>
                <a:ea typeface="Roboto"/>
                <a:cs typeface="Roboto"/>
                <a:sym typeface="Roboto"/>
              </a:rPr>
              <a:t>Responding</a:t>
            </a:r>
            <a:r>
              <a:rPr lang="es-us" sz="1100" b="0" i="0" u="none" strike="noStrike" cap="none" dirty="0">
                <a:solidFill>
                  <a:schemeClr val="lt1"/>
                </a:solidFill>
                <a:latin typeface="Roboto"/>
                <a:ea typeface="Roboto"/>
                <a:cs typeface="Roboto"/>
                <a:sym typeface="Roboto"/>
              </a:rPr>
              <a:t> to </a:t>
            </a:r>
            <a:r>
              <a:rPr lang="es-us" sz="1100" b="0" i="0" u="none" strike="noStrike" cap="none" dirty="0" err="1">
                <a:solidFill>
                  <a:schemeClr val="lt1"/>
                </a:solidFill>
                <a:latin typeface="Roboto"/>
                <a:ea typeface="Roboto"/>
                <a:cs typeface="Roboto"/>
                <a:sym typeface="Roboto"/>
              </a:rPr>
              <a:t>ACEs</a:t>
            </a:r>
            <a:r>
              <a:rPr lang="es-us" sz="1100" b="0" i="0" u="none" strike="noStrike" cap="none" dirty="0">
                <a:solidFill>
                  <a:schemeClr val="lt1"/>
                </a:solidFill>
                <a:latin typeface="Roboto"/>
                <a:ea typeface="Roboto"/>
                <a:cs typeface="Roboto"/>
                <a:sym typeface="Roboto"/>
              </a:rPr>
              <a:t> </a:t>
            </a:r>
            <a:r>
              <a:rPr lang="es-us" sz="1100" b="0" i="0" u="none" strike="noStrike" cap="none" dirty="0" err="1">
                <a:solidFill>
                  <a:schemeClr val="lt1"/>
                </a:solidFill>
                <a:latin typeface="Roboto"/>
                <a:ea typeface="Roboto"/>
                <a:cs typeface="Roboto"/>
                <a:sym typeface="Roboto"/>
              </a:rPr>
              <a:t>with</a:t>
            </a:r>
            <a:r>
              <a:rPr lang="es-us" sz="1100" b="0" i="0" u="none" strike="noStrike" cap="none" dirty="0">
                <a:solidFill>
                  <a:schemeClr val="lt1"/>
                </a:solidFill>
                <a:latin typeface="Roboto"/>
                <a:ea typeface="Roboto"/>
                <a:cs typeface="Roboto"/>
                <a:sym typeface="Roboto"/>
              </a:rPr>
              <a:t> HOPE: </a:t>
            </a:r>
            <a:r>
              <a:rPr lang="es-us" sz="1100" b="0" i="0" u="none" strike="noStrike" cap="none" dirty="0" err="1">
                <a:solidFill>
                  <a:schemeClr val="lt1"/>
                </a:solidFill>
                <a:latin typeface="Roboto"/>
                <a:ea typeface="Roboto"/>
                <a:cs typeface="Roboto"/>
                <a:sym typeface="Roboto"/>
              </a:rPr>
              <a:t>Health</a:t>
            </a:r>
            <a:r>
              <a:rPr lang="es-us" sz="1100" b="0" i="0" u="none" strike="noStrike" cap="none" dirty="0">
                <a:solidFill>
                  <a:schemeClr val="lt1"/>
                </a:solidFill>
                <a:latin typeface="Roboto"/>
                <a:ea typeface="Roboto"/>
                <a:cs typeface="Roboto"/>
                <a:sym typeface="Roboto"/>
              </a:rPr>
              <a:t> </a:t>
            </a:r>
            <a:r>
              <a:rPr lang="es-us" sz="1100" b="0" i="0" u="none" strike="noStrike" cap="none" dirty="0" err="1">
                <a:solidFill>
                  <a:schemeClr val="lt1"/>
                </a:solidFill>
                <a:latin typeface="Roboto"/>
                <a:ea typeface="Roboto"/>
                <a:cs typeface="Roboto"/>
                <a:sym typeface="Roboto"/>
              </a:rPr>
              <a:t>Outcomes</a:t>
            </a:r>
            <a:r>
              <a:rPr lang="es-us" sz="1100" b="0" i="0" u="none" strike="noStrike" cap="none" dirty="0">
                <a:solidFill>
                  <a:schemeClr val="lt1"/>
                </a:solidFill>
                <a:latin typeface="Roboto"/>
                <a:ea typeface="Roboto"/>
                <a:cs typeface="Roboto"/>
                <a:sym typeface="Roboto"/>
              </a:rPr>
              <a:t> </a:t>
            </a:r>
            <a:r>
              <a:rPr lang="es-us" sz="1100" b="0" i="0" u="none" strike="noStrike" cap="none" dirty="0" err="1">
                <a:solidFill>
                  <a:schemeClr val="lt1"/>
                </a:solidFill>
                <a:latin typeface="Roboto"/>
                <a:ea typeface="Roboto"/>
                <a:cs typeface="Roboto"/>
                <a:sym typeface="Roboto"/>
              </a:rPr>
              <a:t>from</a:t>
            </a:r>
            <a:r>
              <a:rPr lang="es-us" sz="1100" b="0" i="0" u="none" strike="noStrike" cap="none" dirty="0">
                <a:solidFill>
                  <a:schemeClr val="lt1"/>
                </a:solidFill>
                <a:latin typeface="Roboto"/>
                <a:ea typeface="Roboto"/>
                <a:cs typeface="Roboto"/>
                <a:sym typeface="Roboto"/>
              </a:rPr>
              <a:t> Positive </a:t>
            </a:r>
            <a:r>
              <a:rPr lang="es-us" sz="1100" b="0" i="0" u="none" strike="noStrike" cap="none" dirty="0" err="1">
                <a:solidFill>
                  <a:schemeClr val="lt1"/>
                </a:solidFill>
                <a:latin typeface="Roboto"/>
                <a:ea typeface="Roboto"/>
                <a:cs typeface="Roboto"/>
                <a:sym typeface="Roboto"/>
              </a:rPr>
              <a:t>Experiences</a:t>
            </a:r>
            <a:r>
              <a:rPr lang="es-us" sz="1100" b="0" i="0" u="none" strike="noStrike" cap="none" dirty="0">
                <a:solidFill>
                  <a:schemeClr val="lt1"/>
                </a:solidFill>
                <a:latin typeface="Roboto"/>
                <a:ea typeface="Roboto"/>
                <a:cs typeface="Roboto"/>
                <a:sym typeface="Roboto"/>
              </a:rPr>
              <a:t> (Responder a las ACE con HOPE: Resultados de experiencias positivas en la salud).  </a:t>
            </a:r>
            <a:r>
              <a:rPr lang="es-us" sz="1100" b="0" i="0" u="none" strike="noStrike" cap="none" dirty="0" err="1">
                <a:solidFill>
                  <a:schemeClr val="lt1"/>
                </a:solidFill>
                <a:latin typeface="Roboto"/>
                <a:ea typeface="Roboto"/>
                <a:cs typeface="Roboto"/>
                <a:sym typeface="Roboto"/>
              </a:rPr>
              <a:t>Academic</a:t>
            </a:r>
            <a:r>
              <a:rPr lang="es-us" sz="1100" b="0" i="0" u="none" strike="noStrike" cap="none" dirty="0">
                <a:solidFill>
                  <a:schemeClr val="lt1"/>
                </a:solidFill>
                <a:latin typeface="Roboto"/>
                <a:ea typeface="Roboto"/>
                <a:cs typeface="Roboto"/>
                <a:sym typeface="Roboto"/>
              </a:rPr>
              <a:t> </a:t>
            </a:r>
            <a:r>
              <a:rPr lang="es-us" sz="1100" b="0" i="0" u="none" strike="noStrike" cap="none" dirty="0" err="1">
                <a:solidFill>
                  <a:schemeClr val="lt1"/>
                </a:solidFill>
                <a:latin typeface="Roboto"/>
                <a:ea typeface="Roboto"/>
                <a:cs typeface="Roboto"/>
                <a:sym typeface="Roboto"/>
              </a:rPr>
              <a:t>Pediatrics</a:t>
            </a:r>
            <a:r>
              <a:rPr lang="es-us" sz="1100" b="0" i="0" u="none" strike="noStrike" cap="none" dirty="0">
                <a:solidFill>
                  <a:schemeClr val="lt1"/>
                </a:solidFill>
                <a:latin typeface="Roboto"/>
                <a:ea typeface="Roboto"/>
                <a:cs typeface="Roboto"/>
                <a:sym typeface="Roboto"/>
              </a:rPr>
              <a:t> 2017; 17:S79-S85</a:t>
            </a:r>
            <a:endParaRPr sz="1100" b="0" i="0" u="none" strike="noStrike" cap="none" dirty="0">
              <a:solidFill>
                <a:schemeClr val="lt1"/>
              </a:solidFill>
              <a:latin typeface="Roboto"/>
              <a:ea typeface="Roboto"/>
              <a:cs typeface="Roboto"/>
              <a:sym typeface="Roboto"/>
            </a:endParaRPr>
          </a:p>
        </p:txBody>
      </p:sp>
      <p:pic>
        <p:nvPicPr>
          <p:cNvPr id="318" name="Google Shape;318;p45"/>
          <p:cNvPicPr preferRelativeResize="0"/>
          <p:nvPr/>
        </p:nvPicPr>
        <p:blipFill rotWithShape="1">
          <a:blip r:embed="rId6">
            <a:alphaModFix/>
          </a:blip>
          <a:srcRect/>
          <a:stretch/>
        </p:blipFill>
        <p:spPr>
          <a:xfrm>
            <a:off x="258835" y="6206648"/>
            <a:ext cx="1389330" cy="552482"/>
          </a:xfrm>
          <a:prstGeom prst="rect">
            <a:avLst/>
          </a:prstGeom>
          <a:noFill/>
          <a:ln>
            <a:noFill/>
          </a:ln>
        </p:spPr>
      </p:pic>
      <p:pic>
        <p:nvPicPr>
          <p:cNvPr id="2" name="Imagen 1">
            <a:extLst>
              <a:ext uri="{FF2B5EF4-FFF2-40B4-BE49-F238E27FC236}">
                <a16:creationId xmlns:a16="http://schemas.microsoft.com/office/drawing/2014/main" id="{8F0FC5B6-05DA-66D7-88FB-45BA5951EC8C}"/>
              </a:ext>
            </a:extLst>
          </p:cNvPr>
          <p:cNvPicPr>
            <a:picLocks noChangeAspect="1"/>
          </p:cNvPicPr>
          <p:nvPr/>
        </p:nvPicPr>
        <p:blipFill>
          <a:blip r:embed="rId7"/>
          <a:stretch>
            <a:fillRect/>
          </a:stretch>
        </p:blipFill>
        <p:spPr>
          <a:xfrm>
            <a:off x="5801100" y="223326"/>
            <a:ext cx="4689164" cy="64080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pic>
        <p:nvPicPr>
          <p:cNvPr id="324" name="Google Shape;324;p46"/>
          <p:cNvPicPr preferRelativeResize="0"/>
          <p:nvPr/>
        </p:nvPicPr>
        <p:blipFill rotWithShape="1">
          <a:blip r:embed="rId3">
            <a:alphaModFix/>
          </a:blip>
          <a:srcRect/>
          <a:stretch/>
        </p:blipFill>
        <p:spPr>
          <a:xfrm>
            <a:off x="10960182" y="5813227"/>
            <a:ext cx="1231820" cy="1026833"/>
          </a:xfrm>
          <a:prstGeom prst="rect">
            <a:avLst/>
          </a:prstGeom>
          <a:noFill/>
          <a:ln>
            <a:noFill/>
          </a:ln>
        </p:spPr>
      </p:pic>
      <p:pic>
        <p:nvPicPr>
          <p:cNvPr id="325" name="Google Shape;325;p46"/>
          <p:cNvPicPr preferRelativeResize="0"/>
          <p:nvPr/>
        </p:nvPicPr>
        <p:blipFill rotWithShape="1">
          <a:blip r:embed="rId4">
            <a:alphaModFix/>
          </a:blip>
          <a:srcRect/>
          <a:stretch/>
        </p:blipFill>
        <p:spPr>
          <a:xfrm rot="5400000" flipH="1">
            <a:off x="-187432" y="794960"/>
            <a:ext cx="624773" cy="267760"/>
          </a:xfrm>
          <a:prstGeom prst="rect">
            <a:avLst/>
          </a:prstGeom>
          <a:noFill/>
          <a:ln>
            <a:noFill/>
          </a:ln>
        </p:spPr>
      </p:pic>
      <p:sp>
        <p:nvSpPr>
          <p:cNvPr id="326" name="Google Shape;326;p46"/>
          <p:cNvSpPr/>
          <p:nvPr/>
        </p:nvSpPr>
        <p:spPr>
          <a:xfrm>
            <a:off x="757188" y="616148"/>
            <a:ext cx="10665600" cy="750000"/>
          </a:xfrm>
          <a:prstGeom prst="rect">
            <a:avLst/>
          </a:prstGeom>
          <a:noFill/>
          <a:ln>
            <a:noFill/>
          </a:ln>
        </p:spPr>
        <p:txBody>
          <a:bodyPr spcFirstLastPara="1" wrap="square" lIns="89275" tIns="44625" rIns="89275" bIns="0" rtlCol="0" anchor="t" anchorCtr="0">
            <a:noAutofit/>
          </a:bodyPr>
          <a:lstStyle/>
          <a:p>
            <a:pPr marL="0" marR="0" lvl="0" indent="0" algn="l" rtl="0">
              <a:lnSpc>
                <a:spcPct val="125000"/>
              </a:lnSpc>
              <a:spcBef>
                <a:spcPts val="0"/>
              </a:spcBef>
              <a:spcAft>
                <a:spcPts val="0"/>
              </a:spcAft>
              <a:buClr>
                <a:srgbClr val="000000"/>
              </a:buClr>
              <a:buSzPts val="3500"/>
              <a:buFont typeface="Arial"/>
              <a:buNone/>
            </a:pPr>
            <a:r>
              <a:rPr lang="es-us" sz="3500" b="1" i="0" u="none" strike="noStrike" cap="none">
                <a:solidFill>
                  <a:srgbClr val="121212"/>
                </a:solidFill>
                <a:latin typeface="Roboto"/>
                <a:ea typeface="Roboto"/>
                <a:cs typeface="Roboto"/>
                <a:sym typeface="Roboto"/>
              </a:rPr>
              <a:t>Los Cuatro elementos estructurales de HOPE: Relaciones</a:t>
            </a:r>
            <a:endParaRPr sz="3500" b="1" i="0" u="none" strike="noStrike" cap="none">
              <a:solidFill>
                <a:srgbClr val="121212"/>
              </a:solidFill>
              <a:latin typeface="Roboto"/>
              <a:ea typeface="Roboto"/>
              <a:cs typeface="Roboto"/>
              <a:sym typeface="Roboto"/>
            </a:endParaRPr>
          </a:p>
        </p:txBody>
      </p:sp>
      <p:pic>
        <p:nvPicPr>
          <p:cNvPr id="327" name="Google Shape;327;p46"/>
          <p:cNvPicPr preferRelativeResize="0"/>
          <p:nvPr/>
        </p:nvPicPr>
        <p:blipFill rotWithShape="1">
          <a:blip r:embed="rId5">
            <a:alphaModFix/>
          </a:blip>
          <a:srcRect/>
          <a:stretch/>
        </p:blipFill>
        <p:spPr>
          <a:xfrm>
            <a:off x="258835" y="6206648"/>
            <a:ext cx="1389330" cy="552482"/>
          </a:xfrm>
          <a:prstGeom prst="rect">
            <a:avLst/>
          </a:prstGeom>
          <a:noFill/>
          <a:ln>
            <a:noFill/>
          </a:ln>
        </p:spPr>
      </p:pic>
      <p:sp>
        <p:nvSpPr>
          <p:cNvPr id="328" name="Google Shape;328;p46"/>
          <p:cNvSpPr/>
          <p:nvPr/>
        </p:nvSpPr>
        <p:spPr>
          <a:xfrm>
            <a:off x="1773269" y="6394822"/>
            <a:ext cx="9093900" cy="463178"/>
          </a:xfrm>
          <a:prstGeom prst="rect">
            <a:avLst/>
          </a:prstGeom>
          <a:noFill/>
          <a:ln>
            <a:noFill/>
          </a:ln>
        </p:spPr>
        <p:txBody>
          <a:bodyPr spcFirstLastPara="1" wrap="square" lIns="91375" tIns="45675" rIns="91375" bIns="45675" rtlCol="0"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es-us" sz="1100" b="0" i="0" u="none" strike="noStrike" cap="none" dirty="0" err="1">
                <a:solidFill>
                  <a:srgbClr val="000000"/>
                </a:solidFill>
                <a:latin typeface="Roboto"/>
                <a:ea typeface="Roboto"/>
                <a:cs typeface="Roboto"/>
                <a:sym typeface="Roboto"/>
              </a:rPr>
              <a:t>Sege</a:t>
            </a:r>
            <a:r>
              <a:rPr lang="es-us" sz="1100" b="0" i="0" u="none" strike="noStrike" cap="none" dirty="0">
                <a:solidFill>
                  <a:srgbClr val="000000"/>
                </a:solidFill>
                <a:latin typeface="Roboto"/>
                <a:ea typeface="Roboto"/>
                <a:cs typeface="Roboto"/>
                <a:sym typeface="Roboto"/>
              </a:rPr>
              <a:t> y Browne. </a:t>
            </a:r>
            <a:r>
              <a:rPr lang="es-us" sz="1100" b="0" i="0" u="none" strike="noStrike" cap="none" dirty="0" err="1">
                <a:solidFill>
                  <a:srgbClr val="000000"/>
                </a:solidFill>
                <a:latin typeface="Roboto"/>
                <a:ea typeface="Roboto"/>
                <a:cs typeface="Roboto"/>
                <a:sym typeface="Roboto"/>
              </a:rPr>
              <a:t>Responding</a:t>
            </a:r>
            <a:r>
              <a:rPr lang="es-us" sz="1100" b="0" i="0" u="none" strike="noStrike" cap="none" dirty="0">
                <a:solidFill>
                  <a:srgbClr val="000000"/>
                </a:solidFill>
                <a:latin typeface="Roboto"/>
                <a:ea typeface="Roboto"/>
                <a:cs typeface="Roboto"/>
                <a:sym typeface="Roboto"/>
              </a:rPr>
              <a:t> </a:t>
            </a:r>
            <a:r>
              <a:rPr lang="es-us" sz="1100" b="0" i="0" u="none" strike="noStrike" cap="none" dirty="0" err="1">
                <a:solidFill>
                  <a:srgbClr val="000000"/>
                </a:solidFill>
                <a:latin typeface="Roboto"/>
                <a:ea typeface="Roboto"/>
                <a:cs typeface="Roboto"/>
                <a:sym typeface="Roboto"/>
              </a:rPr>
              <a:t>to</a:t>
            </a:r>
            <a:r>
              <a:rPr lang="es-us" sz="1100" b="0" i="0" u="none" strike="noStrike" cap="none" dirty="0">
                <a:solidFill>
                  <a:srgbClr val="000000"/>
                </a:solidFill>
                <a:latin typeface="Roboto"/>
                <a:ea typeface="Roboto"/>
                <a:cs typeface="Roboto"/>
                <a:sym typeface="Roboto"/>
              </a:rPr>
              <a:t> </a:t>
            </a:r>
            <a:r>
              <a:rPr lang="es-us" sz="1100" b="0" i="0" u="none" strike="noStrike" cap="none" dirty="0" err="1">
                <a:solidFill>
                  <a:srgbClr val="000000"/>
                </a:solidFill>
                <a:latin typeface="Roboto"/>
                <a:ea typeface="Roboto"/>
                <a:cs typeface="Roboto"/>
                <a:sym typeface="Roboto"/>
              </a:rPr>
              <a:t>ACEs</a:t>
            </a:r>
            <a:r>
              <a:rPr lang="es-us" sz="1100" b="0" i="0" u="none" strike="noStrike" cap="none" dirty="0">
                <a:solidFill>
                  <a:srgbClr val="000000"/>
                </a:solidFill>
                <a:latin typeface="Roboto"/>
                <a:ea typeface="Roboto"/>
                <a:cs typeface="Roboto"/>
                <a:sym typeface="Roboto"/>
              </a:rPr>
              <a:t> </a:t>
            </a:r>
            <a:r>
              <a:rPr lang="es-us" sz="1100" b="0" i="0" u="none" strike="noStrike" cap="none" dirty="0" err="1">
                <a:solidFill>
                  <a:srgbClr val="000000"/>
                </a:solidFill>
                <a:latin typeface="Roboto"/>
                <a:ea typeface="Roboto"/>
                <a:cs typeface="Roboto"/>
                <a:sym typeface="Roboto"/>
              </a:rPr>
              <a:t>with</a:t>
            </a:r>
            <a:r>
              <a:rPr lang="es-us" sz="1100" b="0" i="0" u="none" strike="noStrike" cap="none" dirty="0">
                <a:solidFill>
                  <a:srgbClr val="000000"/>
                </a:solidFill>
                <a:latin typeface="Roboto"/>
                <a:ea typeface="Roboto"/>
                <a:cs typeface="Roboto"/>
                <a:sym typeface="Roboto"/>
              </a:rPr>
              <a:t> HOPE: </a:t>
            </a:r>
            <a:r>
              <a:rPr lang="es-us" sz="1100" b="0" i="0" u="none" strike="noStrike" cap="none" dirty="0" err="1">
                <a:solidFill>
                  <a:srgbClr val="000000"/>
                </a:solidFill>
                <a:latin typeface="Roboto"/>
                <a:ea typeface="Roboto"/>
                <a:cs typeface="Roboto"/>
                <a:sym typeface="Roboto"/>
              </a:rPr>
              <a:t>Health</a:t>
            </a:r>
            <a:r>
              <a:rPr lang="es-us" sz="1100" b="0" i="0" u="none" strike="noStrike" cap="none" dirty="0">
                <a:solidFill>
                  <a:srgbClr val="000000"/>
                </a:solidFill>
                <a:latin typeface="Roboto"/>
                <a:ea typeface="Roboto"/>
                <a:cs typeface="Roboto"/>
                <a:sym typeface="Roboto"/>
              </a:rPr>
              <a:t> </a:t>
            </a:r>
            <a:r>
              <a:rPr lang="es-us" sz="1100" b="0" i="0" u="none" strike="noStrike" cap="none" dirty="0" err="1">
                <a:solidFill>
                  <a:srgbClr val="000000"/>
                </a:solidFill>
                <a:latin typeface="Roboto"/>
                <a:ea typeface="Roboto"/>
                <a:cs typeface="Roboto"/>
                <a:sym typeface="Roboto"/>
              </a:rPr>
              <a:t>Outcomes</a:t>
            </a:r>
            <a:r>
              <a:rPr lang="es-us" sz="1100" b="0" i="0" u="none" strike="noStrike" cap="none" dirty="0">
                <a:solidFill>
                  <a:srgbClr val="000000"/>
                </a:solidFill>
                <a:latin typeface="Roboto"/>
                <a:ea typeface="Roboto"/>
                <a:cs typeface="Roboto"/>
                <a:sym typeface="Roboto"/>
              </a:rPr>
              <a:t> </a:t>
            </a:r>
            <a:r>
              <a:rPr lang="es-us" sz="1100" b="0" i="0" u="none" strike="noStrike" cap="none" dirty="0" err="1">
                <a:solidFill>
                  <a:srgbClr val="000000"/>
                </a:solidFill>
                <a:latin typeface="Roboto"/>
                <a:ea typeface="Roboto"/>
                <a:cs typeface="Roboto"/>
                <a:sym typeface="Roboto"/>
              </a:rPr>
              <a:t>from</a:t>
            </a:r>
            <a:r>
              <a:rPr lang="es-us" sz="1100" b="0" i="0" u="none" strike="noStrike" cap="none" dirty="0">
                <a:solidFill>
                  <a:srgbClr val="000000"/>
                </a:solidFill>
                <a:latin typeface="Roboto"/>
                <a:ea typeface="Roboto"/>
                <a:cs typeface="Roboto"/>
                <a:sym typeface="Roboto"/>
              </a:rPr>
              <a:t> Positive </a:t>
            </a:r>
            <a:r>
              <a:rPr lang="es-us" sz="1100" b="0" i="0" u="none" strike="noStrike" cap="none" dirty="0" err="1">
                <a:solidFill>
                  <a:srgbClr val="000000"/>
                </a:solidFill>
                <a:latin typeface="Roboto"/>
                <a:ea typeface="Roboto"/>
                <a:cs typeface="Roboto"/>
                <a:sym typeface="Roboto"/>
              </a:rPr>
              <a:t>Experiences</a:t>
            </a:r>
            <a:r>
              <a:rPr lang="es-us" sz="1100" b="0" i="0" u="none" strike="noStrike" cap="none" dirty="0">
                <a:solidFill>
                  <a:srgbClr val="000000"/>
                </a:solidFill>
                <a:latin typeface="Roboto"/>
                <a:ea typeface="Roboto"/>
                <a:cs typeface="Roboto"/>
                <a:sym typeface="Roboto"/>
              </a:rPr>
              <a:t> (Responder a las ACE con HOPE: Resultados de experiencias positivas en la salud). </a:t>
            </a:r>
            <a:r>
              <a:rPr lang="es-us" sz="1100" b="0" i="0" u="none" strike="noStrike" cap="none" dirty="0" err="1">
                <a:solidFill>
                  <a:srgbClr val="000000"/>
                </a:solidFill>
                <a:latin typeface="Roboto"/>
                <a:ea typeface="Roboto"/>
                <a:cs typeface="Roboto"/>
                <a:sym typeface="Roboto"/>
              </a:rPr>
              <a:t>Academic</a:t>
            </a:r>
            <a:r>
              <a:rPr lang="es-us" sz="1100" b="0" i="0" u="none" strike="noStrike" cap="none" dirty="0">
                <a:solidFill>
                  <a:srgbClr val="000000"/>
                </a:solidFill>
                <a:latin typeface="Roboto"/>
                <a:ea typeface="Roboto"/>
                <a:cs typeface="Roboto"/>
                <a:sym typeface="Roboto"/>
              </a:rPr>
              <a:t> </a:t>
            </a:r>
            <a:r>
              <a:rPr lang="es-us" sz="1100" b="0" i="0" u="none" strike="noStrike" cap="none" dirty="0" err="1">
                <a:solidFill>
                  <a:srgbClr val="000000"/>
                </a:solidFill>
                <a:latin typeface="Roboto"/>
                <a:ea typeface="Roboto"/>
                <a:cs typeface="Roboto"/>
                <a:sym typeface="Roboto"/>
              </a:rPr>
              <a:t>Pediatrics</a:t>
            </a:r>
            <a:r>
              <a:rPr lang="es-us" sz="1100" b="0" i="0" u="none" strike="noStrike" cap="none" dirty="0">
                <a:solidFill>
                  <a:srgbClr val="000000"/>
                </a:solidFill>
                <a:latin typeface="Roboto"/>
                <a:ea typeface="Roboto"/>
                <a:cs typeface="Roboto"/>
                <a:sym typeface="Roboto"/>
              </a:rPr>
              <a:t> 2017; 17:S79-S85</a:t>
            </a:r>
            <a:endParaRPr sz="1100" b="0" i="0" u="none" strike="noStrike" cap="none" dirty="0">
              <a:solidFill>
                <a:srgbClr val="000000"/>
              </a:solidFill>
              <a:latin typeface="Roboto"/>
              <a:ea typeface="Roboto"/>
              <a:cs typeface="Roboto"/>
              <a:sym typeface="Roboto"/>
            </a:endParaRPr>
          </a:p>
        </p:txBody>
      </p:sp>
      <p:pic>
        <p:nvPicPr>
          <p:cNvPr id="2" name="Imagen 1">
            <a:extLst>
              <a:ext uri="{FF2B5EF4-FFF2-40B4-BE49-F238E27FC236}">
                <a16:creationId xmlns:a16="http://schemas.microsoft.com/office/drawing/2014/main" id="{9EC713B9-19A5-20C9-EF14-DBABEDED21AD}"/>
              </a:ext>
            </a:extLst>
          </p:cNvPr>
          <p:cNvPicPr>
            <a:picLocks noChangeAspect="1"/>
          </p:cNvPicPr>
          <p:nvPr/>
        </p:nvPicPr>
        <p:blipFill>
          <a:blip r:embed="rId6"/>
          <a:stretch>
            <a:fillRect/>
          </a:stretch>
        </p:blipFill>
        <p:spPr>
          <a:xfrm>
            <a:off x="1915341" y="2479272"/>
            <a:ext cx="8361318" cy="2852356"/>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pic>
        <p:nvPicPr>
          <p:cNvPr id="335" name="Google Shape;335;p47"/>
          <p:cNvPicPr preferRelativeResize="0"/>
          <p:nvPr/>
        </p:nvPicPr>
        <p:blipFill rotWithShape="1">
          <a:blip r:embed="rId3">
            <a:alphaModFix/>
          </a:blip>
          <a:srcRect/>
          <a:stretch/>
        </p:blipFill>
        <p:spPr>
          <a:xfrm>
            <a:off x="10960182" y="5813227"/>
            <a:ext cx="1231820" cy="1026833"/>
          </a:xfrm>
          <a:prstGeom prst="rect">
            <a:avLst/>
          </a:prstGeom>
          <a:noFill/>
          <a:ln>
            <a:noFill/>
          </a:ln>
        </p:spPr>
      </p:pic>
      <p:pic>
        <p:nvPicPr>
          <p:cNvPr id="336" name="Google Shape;336;p47"/>
          <p:cNvPicPr preferRelativeResize="0"/>
          <p:nvPr/>
        </p:nvPicPr>
        <p:blipFill rotWithShape="1">
          <a:blip r:embed="rId4">
            <a:alphaModFix/>
          </a:blip>
          <a:srcRect/>
          <a:stretch/>
        </p:blipFill>
        <p:spPr>
          <a:xfrm rot="5400000" flipH="1">
            <a:off x="-187432" y="794960"/>
            <a:ext cx="624773" cy="267760"/>
          </a:xfrm>
          <a:prstGeom prst="rect">
            <a:avLst/>
          </a:prstGeom>
          <a:noFill/>
          <a:ln>
            <a:noFill/>
          </a:ln>
        </p:spPr>
      </p:pic>
      <p:sp>
        <p:nvSpPr>
          <p:cNvPr id="337" name="Google Shape;337;p47"/>
          <p:cNvSpPr/>
          <p:nvPr/>
        </p:nvSpPr>
        <p:spPr>
          <a:xfrm>
            <a:off x="757188" y="616148"/>
            <a:ext cx="10665600" cy="750000"/>
          </a:xfrm>
          <a:prstGeom prst="rect">
            <a:avLst/>
          </a:prstGeom>
          <a:noFill/>
          <a:ln>
            <a:noFill/>
          </a:ln>
        </p:spPr>
        <p:txBody>
          <a:bodyPr spcFirstLastPara="1" wrap="square" lIns="89275" tIns="44625" rIns="89275" bIns="0" rtlCol="0" anchor="t" anchorCtr="0">
            <a:noAutofit/>
          </a:bodyPr>
          <a:lstStyle/>
          <a:p>
            <a:pPr marL="0" marR="0" lvl="0" indent="0" algn="l" rtl="0">
              <a:lnSpc>
                <a:spcPct val="125000"/>
              </a:lnSpc>
              <a:spcBef>
                <a:spcPts val="0"/>
              </a:spcBef>
              <a:spcAft>
                <a:spcPts val="0"/>
              </a:spcAft>
              <a:buClr>
                <a:srgbClr val="000000"/>
              </a:buClr>
              <a:buSzPts val="3500"/>
              <a:buFont typeface="Arial"/>
              <a:buNone/>
            </a:pPr>
            <a:r>
              <a:rPr lang="es-us" sz="3500" b="1" i="0" u="none" strike="noStrike" cap="none">
                <a:solidFill>
                  <a:srgbClr val="121212"/>
                </a:solidFill>
                <a:latin typeface="Roboto"/>
                <a:ea typeface="Roboto"/>
                <a:cs typeface="Roboto"/>
                <a:sym typeface="Roboto"/>
              </a:rPr>
              <a:t>Los Cuatro elementos estructurales de HOPE: Entorno</a:t>
            </a:r>
            <a:endParaRPr sz="3500" b="1" i="0" u="none" strike="noStrike" cap="none">
              <a:solidFill>
                <a:srgbClr val="121212"/>
              </a:solidFill>
              <a:latin typeface="Roboto"/>
              <a:ea typeface="Roboto"/>
              <a:cs typeface="Roboto"/>
              <a:sym typeface="Roboto"/>
            </a:endParaRPr>
          </a:p>
        </p:txBody>
      </p:sp>
      <p:pic>
        <p:nvPicPr>
          <p:cNvPr id="339" name="Google Shape;339;p47"/>
          <p:cNvPicPr preferRelativeResize="0"/>
          <p:nvPr/>
        </p:nvPicPr>
        <p:blipFill rotWithShape="1">
          <a:blip r:embed="rId5">
            <a:alphaModFix/>
          </a:blip>
          <a:srcRect/>
          <a:stretch/>
        </p:blipFill>
        <p:spPr>
          <a:xfrm>
            <a:off x="258835" y="6206648"/>
            <a:ext cx="1389330" cy="552482"/>
          </a:xfrm>
          <a:prstGeom prst="rect">
            <a:avLst/>
          </a:prstGeom>
          <a:noFill/>
          <a:ln>
            <a:noFill/>
          </a:ln>
        </p:spPr>
      </p:pic>
      <p:sp>
        <p:nvSpPr>
          <p:cNvPr id="340" name="Google Shape;340;p47"/>
          <p:cNvSpPr/>
          <p:nvPr/>
        </p:nvSpPr>
        <p:spPr>
          <a:xfrm>
            <a:off x="1773269" y="6394822"/>
            <a:ext cx="9093900" cy="445238"/>
          </a:xfrm>
          <a:prstGeom prst="rect">
            <a:avLst/>
          </a:prstGeom>
          <a:noFill/>
          <a:ln>
            <a:noFill/>
          </a:ln>
        </p:spPr>
        <p:txBody>
          <a:bodyPr spcFirstLastPara="1" wrap="square" lIns="91375" tIns="45675" rIns="91375" bIns="45675" rtlCol="0"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es-us" sz="1100" b="0" i="0" u="none" strike="noStrike" cap="none" dirty="0" err="1">
                <a:solidFill>
                  <a:srgbClr val="000000"/>
                </a:solidFill>
                <a:latin typeface="Roboto"/>
                <a:ea typeface="Roboto"/>
                <a:cs typeface="Roboto"/>
                <a:sym typeface="Roboto"/>
              </a:rPr>
              <a:t>Sege</a:t>
            </a:r>
            <a:r>
              <a:rPr lang="es-us" sz="1100" b="0" i="0" u="none" strike="noStrike" cap="none" dirty="0">
                <a:solidFill>
                  <a:srgbClr val="000000"/>
                </a:solidFill>
                <a:latin typeface="Roboto"/>
                <a:ea typeface="Roboto"/>
                <a:cs typeface="Roboto"/>
                <a:sym typeface="Roboto"/>
              </a:rPr>
              <a:t> y Browne. </a:t>
            </a:r>
            <a:r>
              <a:rPr lang="es-us" sz="1100" b="0" i="0" u="none" strike="noStrike" cap="none" dirty="0" err="1">
                <a:solidFill>
                  <a:srgbClr val="000000"/>
                </a:solidFill>
                <a:latin typeface="Roboto"/>
                <a:ea typeface="Roboto"/>
                <a:cs typeface="Roboto"/>
                <a:sym typeface="Roboto"/>
              </a:rPr>
              <a:t>Responding</a:t>
            </a:r>
            <a:r>
              <a:rPr lang="es-us" sz="1100" b="0" i="0" u="none" strike="noStrike" cap="none" dirty="0">
                <a:solidFill>
                  <a:srgbClr val="000000"/>
                </a:solidFill>
                <a:latin typeface="Roboto"/>
                <a:ea typeface="Roboto"/>
                <a:cs typeface="Roboto"/>
                <a:sym typeface="Roboto"/>
              </a:rPr>
              <a:t> </a:t>
            </a:r>
            <a:r>
              <a:rPr lang="es-us" sz="1100" b="0" i="0" u="none" strike="noStrike" cap="none" dirty="0" err="1">
                <a:solidFill>
                  <a:srgbClr val="000000"/>
                </a:solidFill>
                <a:latin typeface="Roboto"/>
                <a:ea typeface="Roboto"/>
                <a:cs typeface="Roboto"/>
                <a:sym typeface="Roboto"/>
              </a:rPr>
              <a:t>to</a:t>
            </a:r>
            <a:r>
              <a:rPr lang="es-us" sz="1100" b="0" i="0" u="none" strike="noStrike" cap="none" dirty="0">
                <a:solidFill>
                  <a:srgbClr val="000000"/>
                </a:solidFill>
                <a:latin typeface="Roboto"/>
                <a:ea typeface="Roboto"/>
                <a:cs typeface="Roboto"/>
                <a:sym typeface="Roboto"/>
              </a:rPr>
              <a:t> </a:t>
            </a:r>
            <a:r>
              <a:rPr lang="es-us" sz="1100" b="0" i="0" u="none" strike="noStrike" cap="none" dirty="0" err="1">
                <a:solidFill>
                  <a:srgbClr val="000000"/>
                </a:solidFill>
                <a:latin typeface="Roboto"/>
                <a:ea typeface="Roboto"/>
                <a:cs typeface="Roboto"/>
                <a:sym typeface="Roboto"/>
              </a:rPr>
              <a:t>ACEs</a:t>
            </a:r>
            <a:r>
              <a:rPr lang="es-us" sz="1100" b="0" i="0" u="none" strike="noStrike" cap="none" dirty="0">
                <a:solidFill>
                  <a:srgbClr val="000000"/>
                </a:solidFill>
                <a:latin typeface="Roboto"/>
                <a:ea typeface="Roboto"/>
                <a:cs typeface="Roboto"/>
                <a:sym typeface="Roboto"/>
              </a:rPr>
              <a:t> </a:t>
            </a:r>
            <a:r>
              <a:rPr lang="es-us" sz="1100" b="0" i="0" u="none" strike="noStrike" cap="none" dirty="0" err="1">
                <a:solidFill>
                  <a:srgbClr val="000000"/>
                </a:solidFill>
                <a:latin typeface="Roboto"/>
                <a:ea typeface="Roboto"/>
                <a:cs typeface="Roboto"/>
                <a:sym typeface="Roboto"/>
              </a:rPr>
              <a:t>with</a:t>
            </a:r>
            <a:r>
              <a:rPr lang="es-us" sz="1100" b="0" i="0" u="none" strike="noStrike" cap="none" dirty="0">
                <a:solidFill>
                  <a:srgbClr val="000000"/>
                </a:solidFill>
                <a:latin typeface="Roboto"/>
                <a:ea typeface="Roboto"/>
                <a:cs typeface="Roboto"/>
                <a:sym typeface="Roboto"/>
              </a:rPr>
              <a:t> HOPE: </a:t>
            </a:r>
            <a:r>
              <a:rPr lang="es-us" sz="1100" b="0" i="0" u="none" strike="noStrike" cap="none" dirty="0" err="1">
                <a:solidFill>
                  <a:srgbClr val="000000"/>
                </a:solidFill>
                <a:latin typeface="Roboto"/>
                <a:ea typeface="Roboto"/>
                <a:cs typeface="Roboto"/>
                <a:sym typeface="Roboto"/>
              </a:rPr>
              <a:t>Health</a:t>
            </a:r>
            <a:r>
              <a:rPr lang="es-us" sz="1100" b="0" i="0" u="none" strike="noStrike" cap="none" dirty="0">
                <a:solidFill>
                  <a:srgbClr val="000000"/>
                </a:solidFill>
                <a:latin typeface="Roboto"/>
                <a:ea typeface="Roboto"/>
                <a:cs typeface="Roboto"/>
                <a:sym typeface="Roboto"/>
              </a:rPr>
              <a:t> </a:t>
            </a:r>
            <a:r>
              <a:rPr lang="es-us" sz="1100" b="0" i="0" u="none" strike="noStrike" cap="none" dirty="0" err="1">
                <a:solidFill>
                  <a:srgbClr val="000000"/>
                </a:solidFill>
                <a:latin typeface="Roboto"/>
                <a:ea typeface="Roboto"/>
                <a:cs typeface="Roboto"/>
                <a:sym typeface="Roboto"/>
              </a:rPr>
              <a:t>Outcomes</a:t>
            </a:r>
            <a:r>
              <a:rPr lang="es-us" sz="1100" b="0" i="0" u="none" strike="noStrike" cap="none" dirty="0">
                <a:solidFill>
                  <a:srgbClr val="000000"/>
                </a:solidFill>
                <a:latin typeface="Roboto"/>
                <a:ea typeface="Roboto"/>
                <a:cs typeface="Roboto"/>
                <a:sym typeface="Roboto"/>
              </a:rPr>
              <a:t> </a:t>
            </a:r>
            <a:r>
              <a:rPr lang="es-us" sz="1100" b="0" i="0" u="none" strike="noStrike" cap="none" dirty="0" err="1">
                <a:solidFill>
                  <a:srgbClr val="000000"/>
                </a:solidFill>
                <a:latin typeface="Roboto"/>
                <a:ea typeface="Roboto"/>
                <a:cs typeface="Roboto"/>
                <a:sym typeface="Roboto"/>
              </a:rPr>
              <a:t>from</a:t>
            </a:r>
            <a:r>
              <a:rPr lang="es-us" sz="1100" b="0" i="0" u="none" strike="noStrike" cap="none" dirty="0">
                <a:solidFill>
                  <a:srgbClr val="000000"/>
                </a:solidFill>
                <a:latin typeface="Roboto"/>
                <a:ea typeface="Roboto"/>
                <a:cs typeface="Roboto"/>
                <a:sym typeface="Roboto"/>
              </a:rPr>
              <a:t> Positive </a:t>
            </a:r>
            <a:r>
              <a:rPr lang="es-us" sz="1100" b="0" i="0" u="none" strike="noStrike" cap="none" dirty="0" err="1">
                <a:solidFill>
                  <a:srgbClr val="000000"/>
                </a:solidFill>
                <a:latin typeface="Roboto"/>
                <a:ea typeface="Roboto"/>
                <a:cs typeface="Roboto"/>
                <a:sym typeface="Roboto"/>
              </a:rPr>
              <a:t>Experiences</a:t>
            </a:r>
            <a:r>
              <a:rPr lang="es-us" sz="1100" b="0" i="0" u="none" strike="noStrike" cap="none" dirty="0">
                <a:solidFill>
                  <a:srgbClr val="000000"/>
                </a:solidFill>
                <a:latin typeface="Roboto"/>
                <a:ea typeface="Roboto"/>
                <a:cs typeface="Roboto"/>
                <a:sym typeface="Roboto"/>
              </a:rPr>
              <a:t> (Responder a las ACE con HOPE: Resultados de experiencias positivas en la salud). </a:t>
            </a:r>
            <a:r>
              <a:rPr lang="es-us" sz="1100" b="0" i="0" u="none" strike="noStrike" cap="none" dirty="0" err="1">
                <a:solidFill>
                  <a:srgbClr val="000000"/>
                </a:solidFill>
                <a:latin typeface="Roboto"/>
                <a:ea typeface="Roboto"/>
                <a:cs typeface="Roboto"/>
                <a:sym typeface="Roboto"/>
              </a:rPr>
              <a:t>Academic</a:t>
            </a:r>
            <a:r>
              <a:rPr lang="es-us" sz="1100" b="0" i="0" u="none" strike="noStrike" cap="none" dirty="0">
                <a:solidFill>
                  <a:srgbClr val="000000"/>
                </a:solidFill>
                <a:latin typeface="Roboto"/>
                <a:ea typeface="Roboto"/>
                <a:cs typeface="Roboto"/>
                <a:sym typeface="Roboto"/>
              </a:rPr>
              <a:t> </a:t>
            </a:r>
            <a:r>
              <a:rPr lang="es-us" sz="1100" b="0" i="0" u="none" strike="noStrike" cap="none" dirty="0" err="1">
                <a:solidFill>
                  <a:srgbClr val="000000"/>
                </a:solidFill>
                <a:latin typeface="Roboto"/>
                <a:ea typeface="Roboto"/>
                <a:cs typeface="Roboto"/>
                <a:sym typeface="Roboto"/>
              </a:rPr>
              <a:t>Pediatrics</a:t>
            </a:r>
            <a:r>
              <a:rPr lang="es-us" sz="1100" b="0" i="0" u="none" strike="noStrike" cap="none" dirty="0">
                <a:solidFill>
                  <a:srgbClr val="000000"/>
                </a:solidFill>
                <a:latin typeface="Roboto"/>
                <a:ea typeface="Roboto"/>
                <a:cs typeface="Roboto"/>
                <a:sym typeface="Roboto"/>
              </a:rPr>
              <a:t> 2017; 17:S79-S85</a:t>
            </a:r>
            <a:endParaRPr sz="1100" b="0" i="0" u="none" strike="noStrike" cap="none" dirty="0">
              <a:solidFill>
                <a:srgbClr val="000000"/>
              </a:solidFill>
              <a:latin typeface="Roboto"/>
              <a:ea typeface="Roboto"/>
              <a:cs typeface="Roboto"/>
              <a:sym typeface="Roboto"/>
            </a:endParaRPr>
          </a:p>
        </p:txBody>
      </p:sp>
      <p:pic>
        <p:nvPicPr>
          <p:cNvPr id="2" name="Imagen 1">
            <a:extLst>
              <a:ext uri="{FF2B5EF4-FFF2-40B4-BE49-F238E27FC236}">
                <a16:creationId xmlns:a16="http://schemas.microsoft.com/office/drawing/2014/main" id="{F0586E38-ECAE-8F0B-1D2B-F8F98BCB75E4}"/>
              </a:ext>
            </a:extLst>
          </p:cNvPr>
          <p:cNvPicPr>
            <a:picLocks noChangeAspect="1"/>
          </p:cNvPicPr>
          <p:nvPr/>
        </p:nvPicPr>
        <p:blipFill>
          <a:blip r:embed="rId6"/>
          <a:stretch>
            <a:fillRect/>
          </a:stretch>
        </p:blipFill>
        <p:spPr>
          <a:xfrm>
            <a:off x="2206438" y="2395158"/>
            <a:ext cx="8336285" cy="2782479"/>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pic>
        <p:nvPicPr>
          <p:cNvPr id="346" name="Google Shape;346;p48"/>
          <p:cNvPicPr preferRelativeResize="0"/>
          <p:nvPr/>
        </p:nvPicPr>
        <p:blipFill rotWithShape="1">
          <a:blip r:embed="rId3">
            <a:alphaModFix/>
          </a:blip>
          <a:srcRect/>
          <a:stretch/>
        </p:blipFill>
        <p:spPr>
          <a:xfrm>
            <a:off x="10960182" y="5813227"/>
            <a:ext cx="1231820" cy="1026833"/>
          </a:xfrm>
          <a:prstGeom prst="rect">
            <a:avLst/>
          </a:prstGeom>
          <a:noFill/>
          <a:ln>
            <a:noFill/>
          </a:ln>
        </p:spPr>
      </p:pic>
      <p:pic>
        <p:nvPicPr>
          <p:cNvPr id="347" name="Google Shape;347;p48"/>
          <p:cNvPicPr preferRelativeResize="0"/>
          <p:nvPr/>
        </p:nvPicPr>
        <p:blipFill rotWithShape="1">
          <a:blip r:embed="rId4">
            <a:alphaModFix/>
          </a:blip>
          <a:srcRect/>
          <a:stretch/>
        </p:blipFill>
        <p:spPr>
          <a:xfrm rot="5400000" flipH="1">
            <a:off x="-187432" y="794960"/>
            <a:ext cx="624773" cy="267760"/>
          </a:xfrm>
          <a:prstGeom prst="rect">
            <a:avLst/>
          </a:prstGeom>
          <a:noFill/>
          <a:ln>
            <a:noFill/>
          </a:ln>
        </p:spPr>
      </p:pic>
      <p:sp>
        <p:nvSpPr>
          <p:cNvPr id="348" name="Google Shape;348;p48"/>
          <p:cNvSpPr/>
          <p:nvPr/>
        </p:nvSpPr>
        <p:spPr>
          <a:xfrm>
            <a:off x="757188" y="616148"/>
            <a:ext cx="10665600" cy="750000"/>
          </a:xfrm>
          <a:prstGeom prst="rect">
            <a:avLst/>
          </a:prstGeom>
          <a:noFill/>
          <a:ln>
            <a:noFill/>
          </a:ln>
        </p:spPr>
        <p:txBody>
          <a:bodyPr spcFirstLastPara="1" wrap="square" lIns="89275" tIns="44625" rIns="89275" bIns="0" rtlCol="0" anchor="t" anchorCtr="0">
            <a:noAutofit/>
          </a:bodyPr>
          <a:lstStyle/>
          <a:p>
            <a:pPr marL="0" marR="0" lvl="0" indent="0" algn="l" rtl="0">
              <a:lnSpc>
                <a:spcPct val="125000"/>
              </a:lnSpc>
              <a:spcBef>
                <a:spcPts val="0"/>
              </a:spcBef>
              <a:spcAft>
                <a:spcPts val="0"/>
              </a:spcAft>
              <a:buClr>
                <a:srgbClr val="000000"/>
              </a:buClr>
              <a:buSzPts val="3500"/>
              <a:buFont typeface="Arial"/>
              <a:buNone/>
            </a:pPr>
            <a:r>
              <a:rPr lang="es-us" sz="3500" b="1" i="0" u="none" strike="noStrike" cap="none">
                <a:solidFill>
                  <a:srgbClr val="121212"/>
                </a:solidFill>
                <a:latin typeface="Roboto"/>
                <a:ea typeface="Roboto"/>
                <a:cs typeface="Roboto"/>
                <a:sym typeface="Roboto"/>
              </a:rPr>
              <a:t>Los Cuatro elementos estructurales de HOPE: Participación</a:t>
            </a:r>
            <a:endParaRPr sz="3500" b="1" i="0" u="none" strike="noStrike" cap="none">
              <a:solidFill>
                <a:srgbClr val="121212"/>
              </a:solidFill>
              <a:latin typeface="Roboto"/>
              <a:ea typeface="Roboto"/>
              <a:cs typeface="Roboto"/>
              <a:sym typeface="Roboto"/>
            </a:endParaRPr>
          </a:p>
        </p:txBody>
      </p:sp>
      <p:pic>
        <p:nvPicPr>
          <p:cNvPr id="350" name="Google Shape;350;p48"/>
          <p:cNvPicPr preferRelativeResize="0"/>
          <p:nvPr/>
        </p:nvPicPr>
        <p:blipFill rotWithShape="1">
          <a:blip r:embed="rId5">
            <a:alphaModFix/>
          </a:blip>
          <a:srcRect/>
          <a:stretch/>
        </p:blipFill>
        <p:spPr>
          <a:xfrm>
            <a:off x="258835" y="6206648"/>
            <a:ext cx="1389330" cy="552482"/>
          </a:xfrm>
          <a:prstGeom prst="rect">
            <a:avLst/>
          </a:prstGeom>
          <a:noFill/>
          <a:ln>
            <a:noFill/>
          </a:ln>
        </p:spPr>
      </p:pic>
      <p:sp>
        <p:nvSpPr>
          <p:cNvPr id="351" name="Google Shape;351;p48"/>
          <p:cNvSpPr/>
          <p:nvPr/>
        </p:nvSpPr>
        <p:spPr>
          <a:xfrm>
            <a:off x="1773269" y="6394822"/>
            <a:ext cx="9093900" cy="445238"/>
          </a:xfrm>
          <a:prstGeom prst="rect">
            <a:avLst/>
          </a:prstGeom>
          <a:noFill/>
          <a:ln>
            <a:noFill/>
          </a:ln>
        </p:spPr>
        <p:txBody>
          <a:bodyPr spcFirstLastPara="1" wrap="square" lIns="91375" tIns="45675" rIns="91375" bIns="45675" rtlCol="0"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es-us" sz="1100" b="0" i="0" u="none" strike="noStrike" cap="none" dirty="0" err="1">
                <a:solidFill>
                  <a:srgbClr val="000000"/>
                </a:solidFill>
                <a:latin typeface="Roboto"/>
                <a:ea typeface="Roboto"/>
                <a:cs typeface="Roboto"/>
                <a:sym typeface="Roboto"/>
              </a:rPr>
              <a:t>Sege</a:t>
            </a:r>
            <a:r>
              <a:rPr lang="es-us" sz="1100" b="0" i="0" u="none" strike="noStrike" cap="none" dirty="0">
                <a:solidFill>
                  <a:srgbClr val="000000"/>
                </a:solidFill>
                <a:latin typeface="Roboto"/>
                <a:ea typeface="Roboto"/>
                <a:cs typeface="Roboto"/>
                <a:sym typeface="Roboto"/>
              </a:rPr>
              <a:t> y Browne. </a:t>
            </a:r>
            <a:r>
              <a:rPr lang="es-us" sz="1100" b="0" i="0" u="none" strike="noStrike" cap="none" dirty="0" err="1">
                <a:solidFill>
                  <a:srgbClr val="000000"/>
                </a:solidFill>
                <a:latin typeface="Roboto"/>
                <a:ea typeface="Roboto"/>
                <a:cs typeface="Roboto"/>
                <a:sym typeface="Roboto"/>
              </a:rPr>
              <a:t>Responding</a:t>
            </a:r>
            <a:r>
              <a:rPr lang="es-us" sz="1100" b="0" i="0" u="none" strike="noStrike" cap="none" dirty="0">
                <a:solidFill>
                  <a:srgbClr val="000000"/>
                </a:solidFill>
                <a:latin typeface="Roboto"/>
                <a:ea typeface="Roboto"/>
                <a:cs typeface="Roboto"/>
                <a:sym typeface="Roboto"/>
              </a:rPr>
              <a:t> </a:t>
            </a:r>
            <a:r>
              <a:rPr lang="es-us" sz="1100" b="0" i="0" u="none" strike="noStrike" cap="none" dirty="0" err="1">
                <a:solidFill>
                  <a:srgbClr val="000000"/>
                </a:solidFill>
                <a:latin typeface="Roboto"/>
                <a:ea typeface="Roboto"/>
                <a:cs typeface="Roboto"/>
                <a:sym typeface="Roboto"/>
              </a:rPr>
              <a:t>to</a:t>
            </a:r>
            <a:r>
              <a:rPr lang="es-us" sz="1100" b="0" i="0" u="none" strike="noStrike" cap="none" dirty="0">
                <a:solidFill>
                  <a:srgbClr val="000000"/>
                </a:solidFill>
                <a:latin typeface="Roboto"/>
                <a:ea typeface="Roboto"/>
                <a:cs typeface="Roboto"/>
                <a:sym typeface="Roboto"/>
              </a:rPr>
              <a:t> </a:t>
            </a:r>
            <a:r>
              <a:rPr lang="es-us" sz="1100" b="0" i="0" u="none" strike="noStrike" cap="none" dirty="0" err="1">
                <a:solidFill>
                  <a:srgbClr val="000000"/>
                </a:solidFill>
                <a:latin typeface="Roboto"/>
                <a:ea typeface="Roboto"/>
                <a:cs typeface="Roboto"/>
                <a:sym typeface="Roboto"/>
              </a:rPr>
              <a:t>ACEs</a:t>
            </a:r>
            <a:r>
              <a:rPr lang="es-us" sz="1100" b="0" i="0" u="none" strike="noStrike" cap="none" dirty="0">
                <a:solidFill>
                  <a:srgbClr val="000000"/>
                </a:solidFill>
                <a:latin typeface="Roboto"/>
                <a:ea typeface="Roboto"/>
                <a:cs typeface="Roboto"/>
                <a:sym typeface="Roboto"/>
              </a:rPr>
              <a:t> </a:t>
            </a:r>
            <a:r>
              <a:rPr lang="es-us" sz="1100" b="0" i="0" u="none" strike="noStrike" cap="none" dirty="0" err="1">
                <a:solidFill>
                  <a:srgbClr val="000000"/>
                </a:solidFill>
                <a:latin typeface="Roboto"/>
                <a:ea typeface="Roboto"/>
                <a:cs typeface="Roboto"/>
                <a:sym typeface="Roboto"/>
              </a:rPr>
              <a:t>with</a:t>
            </a:r>
            <a:r>
              <a:rPr lang="es-us" sz="1100" b="0" i="0" u="none" strike="noStrike" cap="none" dirty="0">
                <a:solidFill>
                  <a:srgbClr val="000000"/>
                </a:solidFill>
                <a:latin typeface="Roboto"/>
                <a:ea typeface="Roboto"/>
                <a:cs typeface="Roboto"/>
                <a:sym typeface="Roboto"/>
              </a:rPr>
              <a:t> HOPE: </a:t>
            </a:r>
            <a:r>
              <a:rPr lang="es-us" sz="1100" b="0" i="0" u="none" strike="noStrike" cap="none" dirty="0" err="1">
                <a:solidFill>
                  <a:srgbClr val="000000"/>
                </a:solidFill>
                <a:latin typeface="Roboto"/>
                <a:ea typeface="Roboto"/>
                <a:cs typeface="Roboto"/>
                <a:sym typeface="Roboto"/>
              </a:rPr>
              <a:t>Health</a:t>
            </a:r>
            <a:r>
              <a:rPr lang="es-us" sz="1100" b="0" i="0" u="none" strike="noStrike" cap="none" dirty="0">
                <a:solidFill>
                  <a:srgbClr val="000000"/>
                </a:solidFill>
                <a:latin typeface="Roboto"/>
                <a:ea typeface="Roboto"/>
                <a:cs typeface="Roboto"/>
                <a:sym typeface="Roboto"/>
              </a:rPr>
              <a:t> </a:t>
            </a:r>
            <a:r>
              <a:rPr lang="es-us" sz="1100" b="0" i="0" u="none" strike="noStrike" cap="none" dirty="0" err="1">
                <a:solidFill>
                  <a:srgbClr val="000000"/>
                </a:solidFill>
                <a:latin typeface="Roboto"/>
                <a:ea typeface="Roboto"/>
                <a:cs typeface="Roboto"/>
                <a:sym typeface="Roboto"/>
              </a:rPr>
              <a:t>Outcomes</a:t>
            </a:r>
            <a:r>
              <a:rPr lang="es-us" sz="1100" b="0" i="0" u="none" strike="noStrike" cap="none" dirty="0">
                <a:solidFill>
                  <a:srgbClr val="000000"/>
                </a:solidFill>
                <a:latin typeface="Roboto"/>
                <a:ea typeface="Roboto"/>
                <a:cs typeface="Roboto"/>
                <a:sym typeface="Roboto"/>
              </a:rPr>
              <a:t> </a:t>
            </a:r>
            <a:r>
              <a:rPr lang="es-us" sz="1100" b="0" i="0" u="none" strike="noStrike" cap="none" dirty="0" err="1">
                <a:solidFill>
                  <a:srgbClr val="000000"/>
                </a:solidFill>
                <a:latin typeface="Roboto"/>
                <a:ea typeface="Roboto"/>
                <a:cs typeface="Roboto"/>
                <a:sym typeface="Roboto"/>
              </a:rPr>
              <a:t>from</a:t>
            </a:r>
            <a:r>
              <a:rPr lang="es-us" sz="1100" b="0" i="0" u="none" strike="noStrike" cap="none" dirty="0">
                <a:solidFill>
                  <a:srgbClr val="000000"/>
                </a:solidFill>
                <a:latin typeface="Roboto"/>
                <a:ea typeface="Roboto"/>
                <a:cs typeface="Roboto"/>
                <a:sym typeface="Roboto"/>
              </a:rPr>
              <a:t> Positive </a:t>
            </a:r>
            <a:r>
              <a:rPr lang="es-us" sz="1100" b="0" i="0" u="none" strike="noStrike" cap="none" dirty="0" err="1">
                <a:solidFill>
                  <a:srgbClr val="000000"/>
                </a:solidFill>
                <a:latin typeface="Roboto"/>
                <a:ea typeface="Roboto"/>
                <a:cs typeface="Roboto"/>
                <a:sym typeface="Roboto"/>
              </a:rPr>
              <a:t>Experiences</a:t>
            </a:r>
            <a:r>
              <a:rPr lang="es-us" sz="1100" b="0" i="0" u="none" strike="noStrike" cap="none" dirty="0">
                <a:solidFill>
                  <a:srgbClr val="000000"/>
                </a:solidFill>
                <a:latin typeface="Roboto"/>
                <a:ea typeface="Roboto"/>
                <a:cs typeface="Roboto"/>
                <a:sym typeface="Roboto"/>
              </a:rPr>
              <a:t> (Responder a las ACE con HOPE: Resultados de experiencias positivas en la salud). </a:t>
            </a:r>
            <a:r>
              <a:rPr lang="es-us" sz="1100" b="0" i="0" u="none" strike="noStrike" cap="none" dirty="0" err="1">
                <a:solidFill>
                  <a:srgbClr val="000000"/>
                </a:solidFill>
                <a:latin typeface="Roboto"/>
                <a:ea typeface="Roboto"/>
                <a:cs typeface="Roboto"/>
                <a:sym typeface="Roboto"/>
              </a:rPr>
              <a:t>Academic</a:t>
            </a:r>
            <a:r>
              <a:rPr lang="es-us" sz="1100" b="0" i="0" u="none" strike="noStrike" cap="none" dirty="0">
                <a:solidFill>
                  <a:srgbClr val="000000"/>
                </a:solidFill>
                <a:latin typeface="Roboto"/>
                <a:ea typeface="Roboto"/>
                <a:cs typeface="Roboto"/>
                <a:sym typeface="Roboto"/>
              </a:rPr>
              <a:t> </a:t>
            </a:r>
            <a:r>
              <a:rPr lang="es-us" sz="1100" b="0" i="0" u="none" strike="noStrike" cap="none" dirty="0" err="1">
                <a:solidFill>
                  <a:srgbClr val="000000"/>
                </a:solidFill>
                <a:latin typeface="Roboto"/>
                <a:ea typeface="Roboto"/>
                <a:cs typeface="Roboto"/>
                <a:sym typeface="Roboto"/>
              </a:rPr>
              <a:t>Pediatrics</a:t>
            </a:r>
            <a:r>
              <a:rPr lang="es-us" sz="1100" b="0" i="0" u="none" strike="noStrike" cap="none" dirty="0">
                <a:solidFill>
                  <a:srgbClr val="000000"/>
                </a:solidFill>
                <a:latin typeface="Roboto"/>
                <a:ea typeface="Roboto"/>
                <a:cs typeface="Roboto"/>
                <a:sym typeface="Roboto"/>
              </a:rPr>
              <a:t> 2017; 17:S79-S85</a:t>
            </a:r>
            <a:endParaRPr sz="1100" b="0" i="0" u="none" strike="noStrike" cap="none" dirty="0">
              <a:solidFill>
                <a:srgbClr val="000000"/>
              </a:solidFill>
              <a:latin typeface="Roboto"/>
              <a:ea typeface="Roboto"/>
              <a:cs typeface="Roboto"/>
              <a:sym typeface="Roboto"/>
            </a:endParaRPr>
          </a:p>
        </p:txBody>
      </p:sp>
      <p:pic>
        <p:nvPicPr>
          <p:cNvPr id="2" name="Imagen 1">
            <a:extLst>
              <a:ext uri="{FF2B5EF4-FFF2-40B4-BE49-F238E27FC236}">
                <a16:creationId xmlns:a16="http://schemas.microsoft.com/office/drawing/2014/main" id="{D04D78C9-DD43-5567-BA78-B45D3BB028AF}"/>
              </a:ext>
            </a:extLst>
          </p:cNvPr>
          <p:cNvPicPr>
            <a:picLocks noChangeAspect="1"/>
          </p:cNvPicPr>
          <p:nvPr/>
        </p:nvPicPr>
        <p:blipFill>
          <a:blip r:embed="rId6"/>
          <a:stretch>
            <a:fillRect/>
          </a:stretch>
        </p:blipFill>
        <p:spPr>
          <a:xfrm>
            <a:off x="2007151" y="2338130"/>
            <a:ext cx="8626135" cy="289653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pic>
        <p:nvPicPr>
          <p:cNvPr id="357" name="Google Shape;357;p49"/>
          <p:cNvPicPr preferRelativeResize="0"/>
          <p:nvPr/>
        </p:nvPicPr>
        <p:blipFill rotWithShape="1">
          <a:blip r:embed="rId3">
            <a:alphaModFix/>
          </a:blip>
          <a:srcRect/>
          <a:stretch/>
        </p:blipFill>
        <p:spPr>
          <a:xfrm>
            <a:off x="10960182" y="5813227"/>
            <a:ext cx="1231820" cy="1026833"/>
          </a:xfrm>
          <a:prstGeom prst="rect">
            <a:avLst/>
          </a:prstGeom>
          <a:noFill/>
          <a:ln>
            <a:noFill/>
          </a:ln>
        </p:spPr>
      </p:pic>
      <p:pic>
        <p:nvPicPr>
          <p:cNvPr id="358" name="Google Shape;358;p49"/>
          <p:cNvPicPr preferRelativeResize="0"/>
          <p:nvPr/>
        </p:nvPicPr>
        <p:blipFill rotWithShape="1">
          <a:blip r:embed="rId4">
            <a:alphaModFix/>
          </a:blip>
          <a:srcRect/>
          <a:stretch/>
        </p:blipFill>
        <p:spPr>
          <a:xfrm rot="5400000" flipH="1">
            <a:off x="-187432" y="794960"/>
            <a:ext cx="624773" cy="267760"/>
          </a:xfrm>
          <a:prstGeom prst="rect">
            <a:avLst/>
          </a:prstGeom>
          <a:noFill/>
          <a:ln>
            <a:noFill/>
          </a:ln>
        </p:spPr>
      </p:pic>
      <p:sp>
        <p:nvSpPr>
          <p:cNvPr id="359" name="Google Shape;359;p49"/>
          <p:cNvSpPr/>
          <p:nvPr/>
        </p:nvSpPr>
        <p:spPr>
          <a:xfrm>
            <a:off x="757188" y="616148"/>
            <a:ext cx="10665600" cy="750000"/>
          </a:xfrm>
          <a:prstGeom prst="rect">
            <a:avLst/>
          </a:prstGeom>
          <a:noFill/>
          <a:ln>
            <a:noFill/>
          </a:ln>
        </p:spPr>
        <p:txBody>
          <a:bodyPr spcFirstLastPara="1" wrap="square" lIns="89275" tIns="44625" rIns="89275" bIns="0" rtlCol="0" anchor="t" anchorCtr="0">
            <a:noAutofit/>
          </a:bodyPr>
          <a:lstStyle/>
          <a:p>
            <a:pPr marL="0" marR="0" lvl="0" indent="0" algn="l" rtl="0">
              <a:lnSpc>
                <a:spcPct val="125000"/>
              </a:lnSpc>
              <a:spcBef>
                <a:spcPts val="0"/>
              </a:spcBef>
              <a:spcAft>
                <a:spcPts val="0"/>
              </a:spcAft>
              <a:buClr>
                <a:srgbClr val="000000"/>
              </a:buClr>
              <a:buSzPts val="3400"/>
              <a:buFont typeface="Arial"/>
              <a:buNone/>
            </a:pPr>
            <a:r>
              <a:rPr lang="es-us" sz="3400" b="1" i="0" u="none" strike="noStrike" cap="none">
                <a:solidFill>
                  <a:srgbClr val="121212"/>
                </a:solidFill>
                <a:latin typeface="Roboto"/>
                <a:ea typeface="Roboto"/>
                <a:cs typeface="Roboto"/>
                <a:sym typeface="Roboto"/>
              </a:rPr>
              <a:t>Los Cuatro elementos estructurales de HOPE: Crecimiento emocional</a:t>
            </a:r>
            <a:endParaRPr sz="3400" b="1" i="0" u="none" strike="noStrike" cap="none">
              <a:solidFill>
                <a:srgbClr val="121212"/>
              </a:solidFill>
              <a:latin typeface="Roboto"/>
              <a:ea typeface="Roboto"/>
              <a:cs typeface="Roboto"/>
              <a:sym typeface="Roboto"/>
            </a:endParaRPr>
          </a:p>
        </p:txBody>
      </p:sp>
      <p:pic>
        <p:nvPicPr>
          <p:cNvPr id="361" name="Google Shape;361;p49"/>
          <p:cNvPicPr preferRelativeResize="0"/>
          <p:nvPr/>
        </p:nvPicPr>
        <p:blipFill rotWithShape="1">
          <a:blip r:embed="rId5">
            <a:alphaModFix/>
          </a:blip>
          <a:srcRect/>
          <a:stretch/>
        </p:blipFill>
        <p:spPr>
          <a:xfrm>
            <a:off x="258835" y="6206648"/>
            <a:ext cx="1389330" cy="552482"/>
          </a:xfrm>
          <a:prstGeom prst="rect">
            <a:avLst/>
          </a:prstGeom>
          <a:noFill/>
          <a:ln>
            <a:noFill/>
          </a:ln>
        </p:spPr>
      </p:pic>
      <p:sp>
        <p:nvSpPr>
          <p:cNvPr id="362" name="Google Shape;362;p49"/>
          <p:cNvSpPr/>
          <p:nvPr/>
        </p:nvSpPr>
        <p:spPr>
          <a:xfrm>
            <a:off x="1773269" y="6394822"/>
            <a:ext cx="9093900" cy="445238"/>
          </a:xfrm>
          <a:prstGeom prst="rect">
            <a:avLst/>
          </a:prstGeom>
          <a:noFill/>
          <a:ln>
            <a:noFill/>
          </a:ln>
        </p:spPr>
        <p:txBody>
          <a:bodyPr spcFirstLastPara="1" wrap="square" lIns="91375" tIns="45675" rIns="91375" bIns="45675" rtlCol="0"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es-us" sz="1100" b="0" i="0" u="none" strike="noStrike" cap="none" dirty="0" err="1">
                <a:solidFill>
                  <a:srgbClr val="000000"/>
                </a:solidFill>
                <a:latin typeface="Roboto"/>
                <a:ea typeface="Roboto"/>
                <a:cs typeface="Roboto"/>
                <a:sym typeface="Roboto"/>
              </a:rPr>
              <a:t>Sege</a:t>
            </a:r>
            <a:r>
              <a:rPr lang="es-us" sz="1100" b="0" i="0" u="none" strike="noStrike" cap="none" dirty="0">
                <a:solidFill>
                  <a:srgbClr val="000000"/>
                </a:solidFill>
                <a:latin typeface="Roboto"/>
                <a:ea typeface="Roboto"/>
                <a:cs typeface="Roboto"/>
                <a:sym typeface="Roboto"/>
              </a:rPr>
              <a:t> y Browne. </a:t>
            </a:r>
            <a:r>
              <a:rPr lang="es-us" sz="1100" b="0" i="0" u="none" strike="noStrike" cap="none" dirty="0" err="1">
                <a:solidFill>
                  <a:srgbClr val="000000"/>
                </a:solidFill>
                <a:latin typeface="Roboto"/>
                <a:ea typeface="Roboto"/>
                <a:cs typeface="Roboto"/>
                <a:sym typeface="Roboto"/>
              </a:rPr>
              <a:t>Responding</a:t>
            </a:r>
            <a:r>
              <a:rPr lang="es-us" sz="1100" b="0" i="0" u="none" strike="noStrike" cap="none" dirty="0">
                <a:solidFill>
                  <a:srgbClr val="000000"/>
                </a:solidFill>
                <a:latin typeface="Roboto"/>
                <a:ea typeface="Roboto"/>
                <a:cs typeface="Roboto"/>
                <a:sym typeface="Roboto"/>
              </a:rPr>
              <a:t> </a:t>
            </a:r>
            <a:r>
              <a:rPr lang="es-us" sz="1100" b="0" i="0" u="none" strike="noStrike" cap="none" dirty="0" err="1">
                <a:solidFill>
                  <a:srgbClr val="000000"/>
                </a:solidFill>
                <a:latin typeface="Roboto"/>
                <a:ea typeface="Roboto"/>
                <a:cs typeface="Roboto"/>
                <a:sym typeface="Roboto"/>
              </a:rPr>
              <a:t>to</a:t>
            </a:r>
            <a:r>
              <a:rPr lang="es-us" sz="1100" b="0" i="0" u="none" strike="noStrike" cap="none" dirty="0">
                <a:solidFill>
                  <a:srgbClr val="000000"/>
                </a:solidFill>
                <a:latin typeface="Roboto"/>
                <a:ea typeface="Roboto"/>
                <a:cs typeface="Roboto"/>
                <a:sym typeface="Roboto"/>
              </a:rPr>
              <a:t> </a:t>
            </a:r>
            <a:r>
              <a:rPr lang="es-us" sz="1100" b="0" i="0" u="none" strike="noStrike" cap="none" dirty="0" err="1">
                <a:solidFill>
                  <a:srgbClr val="000000"/>
                </a:solidFill>
                <a:latin typeface="Roboto"/>
                <a:ea typeface="Roboto"/>
                <a:cs typeface="Roboto"/>
                <a:sym typeface="Roboto"/>
              </a:rPr>
              <a:t>ACEs</a:t>
            </a:r>
            <a:r>
              <a:rPr lang="es-us" sz="1100" b="0" i="0" u="none" strike="noStrike" cap="none" dirty="0">
                <a:solidFill>
                  <a:srgbClr val="000000"/>
                </a:solidFill>
                <a:latin typeface="Roboto"/>
                <a:ea typeface="Roboto"/>
                <a:cs typeface="Roboto"/>
                <a:sym typeface="Roboto"/>
              </a:rPr>
              <a:t> </a:t>
            </a:r>
            <a:r>
              <a:rPr lang="es-us" sz="1100" b="0" i="0" u="none" strike="noStrike" cap="none" dirty="0" err="1">
                <a:solidFill>
                  <a:srgbClr val="000000"/>
                </a:solidFill>
                <a:latin typeface="Roboto"/>
                <a:ea typeface="Roboto"/>
                <a:cs typeface="Roboto"/>
                <a:sym typeface="Roboto"/>
              </a:rPr>
              <a:t>with</a:t>
            </a:r>
            <a:r>
              <a:rPr lang="es-us" sz="1100" b="0" i="0" u="none" strike="noStrike" cap="none" dirty="0">
                <a:solidFill>
                  <a:srgbClr val="000000"/>
                </a:solidFill>
                <a:latin typeface="Roboto"/>
                <a:ea typeface="Roboto"/>
                <a:cs typeface="Roboto"/>
                <a:sym typeface="Roboto"/>
              </a:rPr>
              <a:t> HOPE: </a:t>
            </a:r>
            <a:r>
              <a:rPr lang="es-us" sz="1100" b="0" i="0" u="none" strike="noStrike" cap="none" dirty="0" err="1">
                <a:solidFill>
                  <a:srgbClr val="000000"/>
                </a:solidFill>
                <a:latin typeface="Roboto"/>
                <a:ea typeface="Roboto"/>
                <a:cs typeface="Roboto"/>
                <a:sym typeface="Roboto"/>
              </a:rPr>
              <a:t>Health</a:t>
            </a:r>
            <a:r>
              <a:rPr lang="es-us" sz="1100" b="0" i="0" u="none" strike="noStrike" cap="none" dirty="0">
                <a:solidFill>
                  <a:srgbClr val="000000"/>
                </a:solidFill>
                <a:latin typeface="Roboto"/>
                <a:ea typeface="Roboto"/>
                <a:cs typeface="Roboto"/>
                <a:sym typeface="Roboto"/>
              </a:rPr>
              <a:t> </a:t>
            </a:r>
            <a:r>
              <a:rPr lang="es-us" sz="1100" b="0" i="0" u="none" strike="noStrike" cap="none" dirty="0" err="1">
                <a:solidFill>
                  <a:srgbClr val="000000"/>
                </a:solidFill>
                <a:latin typeface="Roboto"/>
                <a:ea typeface="Roboto"/>
                <a:cs typeface="Roboto"/>
                <a:sym typeface="Roboto"/>
              </a:rPr>
              <a:t>Outcomes</a:t>
            </a:r>
            <a:r>
              <a:rPr lang="es-us" sz="1100" b="0" i="0" u="none" strike="noStrike" cap="none" dirty="0">
                <a:solidFill>
                  <a:srgbClr val="000000"/>
                </a:solidFill>
                <a:latin typeface="Roboto"/>
                <a:ea typeface="Roboto"/>
                <a:cs typeface="Roboto"/>
                <a:sym typeface="Roboto"/>
              </a:rPr>
              <a:t> </a:t>
            </a:r>
            <a:r>
              <a:rPr lang="es-us" sz="1100" b="0" i="0" u="none" strike="noStrike" cap="none" dirty="0" err="1">
                <a:solidFill>
                  <a:srgbClr val="000000"/>
                </a:solidFill>
                <a:latin typeface="Roboto"/>
                <a:ea typeface="Roboto"/>
                <a:cs typeface="Roboto"/>
                <a:sym typeface="Roboto"/>
              </a:rPr>
              <a:t>from</a:t>
            </a:r>
            <a:r>
              <a:rPr lang="es-us" sz="1100" b="0" i="0" u="none" strike="noStrike" cap="none" dirty="0">
                <a:solidFill>
                  <a:srgbClr val="000000"/>
                </a:solidFill>
                <a:latin typeface="Roboto"/>
                <a:ea typeface="Roboto"/>
                <a:cs typeface="Roboto"/>
                <a:sym typeface="Roboto"/>
              </a:rPr>
              <a:t> Positive </a:t>
            </a:r>
            <a:r>
              <a:rPr lang="es-us" sz="1100" b="0" i="0" u="none" strike="noStrike" cap="none" dirty="0" err="1">
                <a:solidFill>
                  <a:srgbClr val="000000"/>
                </a:solidFill>
                <a:latin typeface="Roboto"/>
                <a:ea typeface="Roboto"/>
                <a:cs typeface="Roboto"/>
                <a:sym typeface="Roboto"/>
              </a:rPr>
              <a:t>Experiences</a:t>
            </a:r>
            <a:r>
              <a:rPr lang="es-us" sz="1100" b="0" i="0" u="none" strike="noStrike" cap="none" dirty="0">
                <a:solidFill>
                  <a:srgbClr val="000000"/>
                </a:solidFill>
                <a:latin typeface="Roboto"/>
                <a:ea typeface="Roboto"/>
                <a:cs typeface="Roboto"/>
                <a:sym typeface="Roboto"/>
              </a:rPr>
              <a:t> (Responder a las ACE con HOPE: Resultados de experiencias positivas en la salud). </a:t>
            </a:r>
            <a:r>
              <a:rPr lang="es-us" sz="1100" b="0" i="0" u="none" strike="noStrike" cap="none" dirty="0" err="1">
                <a:solidFill>
                  <a:srgbClr val="000000"/>
                </a:solidFill>
                <a:latin typeface="Roboto"/>
                <a:ea typeface="Roboto"/>
                <a:cs typeface="Roboto"/>
                <a:sym typeface="Roboto"/>
              </a:rPr>
              <a:t>Academic</a:t>
            </a:r>
            <a:r>
              <a:rPr lang="es-us" sz="1100" b="0" i="0" u="none" strike="noStrike" cap="none" dirty="0">
                <a:solidFill>
                  <a:srgbClr val="000000"/>
                </a:solidFill>
                <a:latin typeface="Roboto"/>
                <a:ea typeface="Roboto"/>
                <a:cs typeface="Roboto"/>
                <a:sym typeface="Roboto"/>
              </a:rPr>
              <a:t> </a:t>
            </a:r>
            <a:r>
              <a:rPr lang="es-us" sz="1100" b="0" i="0" u="none" strike="noStrike" cap="none" dirty="0" err="1">
                <a:solidFill>
                  <a:srgbClr val="000000"/>
                </a:solidFill>
                <a:latin typeface="Roboto"/>
                <a:ea typeface="Roboto"/>
                <a:cs typeface="Roboto"/>
                <a:sym typeface="Roboto"/>
              </a:rPr>
              <a:t>Pediatrics</a:t>
            </a:r>
            <a:r>
              <a:rPr lang="es-us" sz="1100" b="0" i="0" u="none" strike="noStrike" cap="none" dirty="0">
                <a:solidFill>
                  <a:srgbClr val="000000"/>
                </a:solidFill>
                <a:latin typeface="Roboto"/>
                <a:ea typeface="Roboto"/>
                <a:cs typeface="Roboto"/>
                <a:sym typeface="Roboto"/>
              </a:rPr>
              <a:t> 2017; 17:S79-S85</a:t>
            </a:r>
            <a:endParaRPr sz="1100" b="0" i="0" u="none" strike="noStrike" cap="none" dirty="0">
              <a:solidFill>
                <a:srgbClr val="000000"/>
              </a:solidFill>
              <a:latin typeface="Roboto"/>
              <a:ea typeface="Roboto"/>
              <a:cs typeface="Roboto"/>
              <a:sym typeface="Roboto"/>
            </a:endParaRPr>
          </a:p>
        </p:txBody>
      </p:sp>
      <p:pic>
        <p:nvPicPr>
          <p:cNvPr id="2" name="Imagen 1">
            <a:extLst>
              <a:ext uri="{FF2B5EF4-FFF2-40B4-BE49-F238E27FC236}">
                <a16:creationId xmlns:a16="http://schemas.microsoft.com/office/drawing/2014/main" id="{BEBA68A4-78D1-4341-B01C-E49CD4D70607}"/>
              </a:ext>
            </a:extLst>
          </p:cNvPr>
          <p:cNvPicPr>
            <a:picLocks noChangeAspect="1"/>
          </p:cNvPicPr>
          <p:nvPr/>
        </p:nvPicPr>
        <p:blipFill>
          <a:blip r:embed="rId6"/>
          <a:stretch>
            <a:fillRect/>
          </a:stretch>
        </p:blipFill>
        <p:spPr>
          <a:xfrm>
            <a:off x="2026190" y="2313198"/>
            <a:ext cx="8127596" cy="2772624"/>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TotalTime>
  <Words>5502</Words>
  <Application>Microsoft Office PowerPoint</Application>
  <PresentationFormat>Widescreen</PresentationFormat>
  <Paragraphs>320</Paragraphs>
  <Slides>25</Slides>
  <Notes>25</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25</vt:i4>
      </vt:variant>
    </vt:vector>
  </HeadingPairs>
  <TitlesOfParts>
    <vt:vector size="32" baseType="lpstr">
      <vt:lpstr>Calibri</vt:lpstr>
      <vt:lpstr>Roboto</vt:lpstr>
      <vt:lpstr>Courier New</vt:lpstr>
      <vt:lpstr>Arial</vt:lpstr>
      <vt:lpstr>Office Theme</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Shenshen Jin</cp:lastModifiedBy>
  <cp:revision>10</cp:revision>
  <dcterms:modified xsi:type="dcterms:W3CDTF">2024-02-05T19:16:30Z</dcterms:modified>
</cp:coreProperties>
</file>