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3.xml" ContentType="application/vnd.openxmlformats-officedocument.theme+xml"/>
  <Override PartName="/ppt/tags/tag35.xml" ContentType="application/vnd.openxmlformats-officedocument.presentationml.tags+xml"/>
  <Override PartName="/ppt/tags/tag36.xml" ContentType="application/vnd.openxmlformats-officedocument.presentationml.tags+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4.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5.xml" ContentType="application/vnd.openxmlformats-officedocument.theme+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6.xml" ContentType="application/vnd.openxmlformats-officedocument.theme+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7.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8.xml" ContentType="application/vnd.openxmlformats-officedocument.theme+xml"/>
  <Override PartName="/ppt/tags/tag65.xml" ContentType="application/vnd.openxmlformats-officedocument.presentationml.tags+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9.xml" ContentType="application/vnd.openxmlformats-officedocument.theme+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theme/theme10.xml" ContentType="application/vnd.openxmlformats-officedocument.theme+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theme/theme11.xml" ContentType="application/vnd.openxmlformats-officedocument.theme+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theme/theme12.xml" ContentType="application/vnd.openxmlformats-officedocument.theme+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13.xml" ContentType="application/vnd.openxmlformats-officedocument.theme+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theme/theme14.xml" ContentType="application/vnd.openxmlformats-officedocument.theme+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theme/theme15.xml" ContentType="application/vnd.openxmlformats-officedocument.theme+xml"/>
  <Override PartName="/ppt/slideLayouts/slideLayout268.xml" ContentType="application/vnd.openxmlformats-officedocument.presentationml.slideLayout+xml"/>
  <Override PartName="/ppt/theme/theme16.xml" ContentType="application/vnd.openxmlformats-officedocument.theme+xml"/>
  <Override PartName="/ppt/slideLayouts/slideLayout269.xml" ContentType="application/vnd.openxmlformats-officedocument.presentationml.slideLayout+xml"/>
  <Override PartName="/ppt/theme/theme17.xml" ContentType="application/vnd.openxmlformats-officedocument.theme+xml"/>
  <Override PartName="/ppt/theme/theme18.xml" ContentType="application/vnd.openxmlformats-officedocument.theme+xml"/>
  <Override PartName="/ppt/theme/theme19.xml" ContentType="application/vnd.openxmlformats-officedocument.theme+xml"/>
  <Override PartName="/ppt/notesSlides/notesSlide1.xml" ContentType="application/vnd.openxmlformats-officedocument.presentationml.notesSlide+xml"/>
  <Override PartName="/ppt/tags/tag114.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115.xml" ContentType="application/vnd.openxmlformats-officedocument.presentationml.tags+xml"/>
  <Override PartName="/ppt/tags/tag116.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117.xml" ContentType="application/vnd.openxmlformats-officedocument.presentationml.tags+xml"/>
  <Override PartName="/ppt/tags/tag118.xml" ContentType="application/vnd.openxmlformats-officedocument.presentationml.tag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363" r:id="rId4"/>
    <p:sldMasterId id="2147484378" r:id="rId5"/>
    <p:sldMasterId id="2147484404" r:id="rId6"/>
    <p:sldMasterId id="2147484611" r:id="rId7"/>
    <p:sldMasterId id="2147484418" r:id="rId8"/>
    <p:sldMasterId id="2147484437" r:id="rId9"/>
    <p:sldMasterId id="2147484463" r:id="rId10"/>
    <p:sldMasterId id="2147484476" r:id="rId11"/>
    <p:sldMasterId id="2147484490" r:id="rId12"/>
    <p:sldMasterId id="2147484503" r:id="rId13"/>
    <p:sldMasterId id="2147484520" r:id="rId14"/>
    <p:sldMasterId id="2147484527" r:id="rId15"/>
    <p:sldMasterId id="2147484569" r:id="rId16"/>
    <p:sldMasterId id="2147484636" r:id="rId17"/>
    <p:sldMasterId id="2147484649" r:id="rId18"/>
    <p:sldMasterId id="2147484663" r:id="rId19"/>
    <p:sldMasterId id="2147484665" r:id="rId20"/>
  </p:sldMasterIdLst>
  <p:notesMasterIdLst>
    <p:notesMasterId r:id="rId140"/>
  </p:notesMasterIdLst>
  <p:handoutMasterIdLst>
    <p:handoutMasterId r:id="rId141"/>
  </p:handoutMasterIdLst>
  <p:sldIdLst>
    <p:sldId id="2146849064" r:id="rId21"/>
    <p:sldId id="2146848841" r:id="rId22"/>
    <p:sldId id="2147170884" r:id="rId23"/>
    <p:sldId id="2147171178" r:id="rId24"/>
    <p:sldId id="2147171335" r:id="rId25"/>
    <p:sldId id="2147171368" r:id="rId26"/>
    <p:sldId id="2146848907" r:id="rId27"/>
    <p:sldId id="2147171334" r:id="rId28"/>
    <p:sldId id="2147171276" r:id="rId29"/>
    <p:sldId id="2147171291" r:id="rId30"/>
    <p:sldId id="2147171137" r:id="rId31"/>
    <p:sldId id="2147171360" r:id="rId32"/>
    <p:sldId id="2147171361" r:id="rId33"/>
    <p:sldId id="2147171400" r:id="rId34"/>
    <p:sldId id="2147171401" r:id="rId35"/>
    <p:sldId id="2147171402" r:id="rId36"/>
    <p:sldId id="2146847251" r:id="rId37"/>
    <p:sldId id="2147171426" r:id="rId38"/>
    <p:sldId id="2147171427" r:id="rId39"/>
    <p:sldId id="2147171428" r:id="rId40"/>
    <p:sldId id="2147171379" r:id="rId41"/>
    <p:sldId id="2147171380" r:id="rId42"/>
    <p:sldId id="2147171304" r:id="rId43"/>
    <p:sldId id="2147171305" r:id="rId44"/>
    <p:sldId id="2147171306" r:id="rId45"/>
    <p:sldId id="2147171307" r:id="rId46"/>
    <p:sldId id="2147171415" r:id="rId47"/>
    <p:sldId id="2147171416" r:id="rId48"/>
    <p:sldId id="2147171436" r:id="rId49"/>
    <p:sldId id="2147171437" r:id="rId50"/>
    <p:sldId id="2147171438" r:id="rId51"/>
    <p:sldId id="2147171439" r:id="rId52"/>
    <p:sldId id="2147171213" r:id="rId53"/>
    <p:sldId id="2147171253" r:id="rId54"/>
    <p:sldId id="2147171449" r:id="rId55"/>
    <p:sldId id="2147171450" r:id="rId56"/>
    <p:sldId id="2147171451" r:id="rId57"/>
    <p:sldId id="2147171308" r:id="rId58"/>
    <p:sldId id="2147171381" r:id="rId59"/>
    <p:sldId id="2147171382" r:id="rId60"/>
    <p:sldId id="2147171383" r:id="rId61"/>
    <p:sldId id="2147171435" r:id="rId62"/>
    <p:sldId id="2146847264" r:id="rId63"/>
    <p:sldId id="2146847265" r:id="rId64"/>
    <p:sldId id="2147171407" r:id="rId65"/>
    <p:sldId id="2146847268" r:id="rId66"/>
    <p:sldId id="2147171374" r:id="rId67"/>
    <p:sldId id="2147171214" r:id="rId68"/>
    <p:sldId id="2147171240" r:id="rId69"/>
    <p:sldId id="2147171384" r:id="rId70"/>
    <p:sldId id="2147171385" r:id="rId71"/>
    <p:sldId id="2147171386" r:id="rId72"/>
    <p:sldId id="2147171425" r:id="rId73"/>
    <p:sldId id="2147171395" r:id="rId74"/>
    <p:sldId id="2147171309" r:id="rId75"/>
    <p:sldId id="2146847266" r:id="rId76"/>
    <p:sldId id="2146847267" r:id="rId77"/>
    <p:sldId id="2147171434" r:id="rId78"/>
    <p:sldId id="2147171215" r:id="rId79"/>
    <p:sldId id="2147171249" r:id="rId80"/>
    <p:sldId id="2147171257" r:id="rId81"/>
    <p:sldId id="2147171273" r:id="rId82"/>
    <p:sldId id="2147171299" r:id="rId83"/>
    <p:sldId id="2334" r:id="rId84"/>
    <p:sldId id="4062" r:id="rId85"/>
    <p:sldId id="2147171293" r:id="rId86"/>
    <p:sldId id="2147171397" r:id="rId87"/>
    <p:sldId id="2147171398" r:id="rId88"/>
    <p:sldId id="2147171399" r:id="rId89"/>
    <p:sldId id="2147171396" r:id="rId90"/>
    <p:sldId id="2147171367" r:id="rId91"/>
    <p:sldId id="2147171294" r:id="rId92"/>
    <p:sldId id="2147171403" r:id="rId93"/>
    <p:sldId id="2147171404" r:id="rId94"/>
    <p:sldId id="2147171405" r:id="rId95"/>
    <p:sldId id="2147171406" r:id="rId96"/>
    <p:sldId id="2147171408" r:id="rId97"/>
    <p:sldId id="2147171409" r:id="rId98"/>
    <p:sldId id="2147171410" r:id="rId99"/>
    <p:sldId id="2147171411" r:id="rId100"/>
    <p:sldId id="2147171412" r:id="rId101"/>
    <p:sldId id="2147171413" r:id="rId102"/>
    <p:sldId id="2146847250" r:id="rId103"/>
    <p:sldId id="2147171414" r:id="rId104"/>
    <p:sldId id="2146847253" r:id="rId105"/>
    <p:sldId id="2147171295" r:id="rId106"/>
    <p:sldId id="2147171429" r:id="rId107"/>
    <p:sldId id="2147171430" r:id="rId108"/>
    <p:sldId id="2147171431" r:id="rId109"/>
    <p:sldId id="2147171432" r:id="rId110"/>
    <p:sldId id="2147171433" r:id="rId111"/>
    <p:sldId id="2147171296" r:id="rId112"/>
    <p:sldId id="2147171393" r:id="rId113"/>
    <p:sldId id="2147171394" r:id="rId114"/>
    <p:sldId id="2147171390" r:id="rId115"/>
    <p:sldId id="2147171391" r:id="rId116"/>
    <p:sldId id="2147171392" r:id="rId117"/>
    <p:sldId id="2147171387" r:id="rId118"/>
    <p:sldId id="2147171388" r:id="rId119"/>
    <p:sldId id="2147171389" r:id="rId120"/>
    <p:sldId id="2147171344" r:id="rId121"/>
    <p:sldId id="2147171297" r:id="rId122"/>
    <p:sldId id="2147171310" r:id="rId123"/>
    <p:sldId id="2147171311" r:id="rId124"/>
    <p:sldId id="2147171312" r:id="rId125"/>
    <p:sldId id="2147171313" r:id="rId126"/>
    <p:sldId id="2147171369" r:id="rId127"/>
    <p:sldId id="2147171315" r:id="rId128"/>
    <p:sldId id="2147171298" r:id="rId129"/>
    <p:sldId id="2147171440" r:id="rId130"/>
    <p:sldId id="2147171441" r:id="rId131"/>
    <p:sldId id="2147171442" r:id="rId132"/>
    <p:sldId id="2147171443" r:id="rId133"/>
    <p:sldId id="2147171444" r:id="rId134"/>
    <p:sldId id="2147171445" r:id="rId135"/>
    <p:sldId id="2147171446" r:id="rId136"/>
    <p:sldId id="2147171447" r:id="rId137"/>
    <p:sldId id="2147171448" r:id="rId138"/>
    <p:sldId id="2147171168" r:id="rId139"/>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597F7EFD-9A20-4560-983D-2FC4BFC71E6C}">
          <p14:sldIdLst>
            <p14:sldId id="2146849064"/>
            <p14:sldId id="2146848841"/>
            <p14:sldId id="2147170884"/>
          </p14:sldIdLst>
        </p14:section>
        <p14:section name="TP Launch Specifics" id="{77B8599E-3264-4ED3-BE9B-35E9FEFB3981}">
          <p14:sldIdLst>
            <p14:sldId id="2147171178"/>
            <p14:sldId id="2147171335"/>
            <p14:sldId id="2147171368"/>
            <p14:sldId id="2146848907"/>
            <p14:sldId id="2147171334"/>
            <p14:sldId id="2147171276"/>
          </p14:sldIdLst>
        </p14:section>
        <p14:section name="Claims Payment and Processing" id="{9586B273-AACE-42E5-AB7B-443943B12B91}">
          <p14:sldIdLst>
            <p14:sldId id="2147171291"/>
            <p14:sldId id="2147171137"/>
            <p14:sldId id="2147171360"/>
            <p14:sldId id="2147171361"/>
            <p14:sldId id="2147171400"/>
            <p14:sldId id="2147171401"/>
            <p14:sldId id="2147171402"/>
            <p14:sldId id="2146847251"/>
            <p14:sldId id="2147171426"/>
            <p14:sldId id="2147171427"/>
            <p14:sldId id="2147171428"/>
            <p14:sldId id="2147171379"/>
            <p14:sldId id="2147171380"/>
            <p14:sldId id="2147171304"/>
            <p14:sldId id="2147171305"/>
            <p14:sldId id="2147171306"/>
            <p14:sldId id="2147171307"/>
            <p14:sldId id="2147171415"/>
            <p14:sldId id="2147171416"/>
            <p14:sldId id="2147171436"/>
            <p14:sldId id="2147171437"/>
            <p14:sldId id="2147171438"/>
            <p14:sldId id="2147171439"/>
          </p14:sldIdLst>
        </p14:section>
        <p14:section name="Member Needs" id="{99BA0BE7-811C-460B-A101-FCC9C4F42096}">
          <p14:sldIdLst>
            <p14:sldId id="2147171213"/>
            <p14:sldId id="2147171253"/>
            <p14:sldId id="2147171449"/>
            <p14:sldId id="2147171450"/>
            <p14:sldId id="2147171451"/>
            <p14:sldId id="2147171308"/>
            <p14:sldId id="2147171381"/>
            <p14:sldId id="2147171382"/>
            <p14:sldId id="2147171383"/>
            <p14:sldId id="2147171435"/>
            <p14:sldId id="2146847264"/>
            <p14:sldId id="2146847265"/>
            <p14:sldId id="2147171407"/>
            <p14:sldId id="2146847268"/>
            <p14:sldId id="2147171374"/>
          </p14:sldIdLst>
        </p14:section>
        <p14:section name="TCM Insights" id="{209596DB-0102-4FE2-94B4-5C2E1E430C14}">
          <p14:sldIdLst>
            <p14:sldId id="2147171214"/>
            <p14:sldId id="2147171240"/>
            <p14:sldId id="2147171384"/>
            <p14:sldId id="2147171385"/>
            <p14:sldId id="2147171386"/>
            <p14:sldId id="2147171425"/>
            <p14:sldId id="2147171395"/>
            <p14:sldId id="2147171309"/>
            <p14:sldId id="2146847266"/>
            <p14:sldId id="2146847267"/>
            <p14:sldId id="2147171434"/>
          </p14:sldIdLst>
        </p14:section>
        <p14:section name="Medicaid Reminders" id="{48C61775-86F6-4623-B818-9783C0B3C482}">
          <p14:sldIdLst>
            <p14:sldId id="2147171215"/>
            <p14:sldId id="2147171249"/>
            <p14:sldId id="2147171257"/>
            <p14:sldId id="2147171273"/>
            <p14:sldId id="2147171299"/>
          </p14:sldIdLst>
        </p14:section>
        <p14:section name="Q&amp;A" id="{5400F5A4-B483-4AE4-9BC5-792FDD1D306C}">
          <p14:sldIdLst>
            <p14:sldId id="2334"/>
          </p14:sldIdLst>
        </p14:section>
        <p14:section name="Appendix" id="{4563781A-F826-41D1-BEE7-A5A821287AFE}">
          <p14:sldIdLst>
            <p14:sldId id="4062"/>
            <p14:sldId id="2147171293"/>
            <p14:sldId id="2147171397"/>
            <p14:sldId id="2147171398"/>
            <p14:sldId id="2147171399"/>
            <p14:sldId id="2147171396"/>
            <p14:sldId id="2147171367"/>
            <p14:sldId id="2147171294"/>
            <p14:sldId id="2147171403"/>
            <p14:sldId id="2147171404"/>
            <p14:sldId id="2147171405"/>
            <p14:sldId id="2147171406"/>
            <p14:sldId id="2147171408"/>
            <p14:sldId id="2147171409"/>
            <p14:sldId id="2147171410"/>
            <p14:sldId id="2147171411"/>
            <p14:sldId id="2147171412"/>
            <p14:sldId id="2147171413"/>
            <p14:sldId id="2146847250"/>
            <p14:sldId id="2147171414"/>
            <p14:sldId id="2146847253"/>
            <p14:sldId id="2147171295"/>
            <p14:sldId id="2147171429"/>
            <p14:sldId id="2147171430"/>
            <p14:sldId id="2147171431"/>
            <p14:sldId id="2147171432"/>
            <p14:sldId id="2147171433"/>
            <p14:sldId id="2147171296"/>
            <p14:sldId id="2147171393"/>
            <p14:sldId id="2147171394"/>
            <p14:sldId id="2147171390"/>
            <p14:sldId id="2147171391"/>
            <p14:sldId id="2147171392"/>
            <p14:sldId id="2147171387"/>
            <p14:sldId id="2147171388"/>
            <p14:sldId id="2147171389"/>
            <p14:sldId id="2147171344"/>
            <p14:sldId id="2147171297"/>
            <p14:sldId id="2147171310"/>
            <p14:sldId id="2147171311"/>
            <p14:sldId id="2147171312"/>
            <p14:sldId id="2147171313"/>
            <p14:sldId id="2147171369"/>
            <p14:sldId id="2147171315"/>
            <p14:sldId id="2147171298"/>
            <p14:sldId id="2147171440"/>
            <p14:sldId id="2147171441"/>
            <p14:sldId id="2147171442"/>
            <p14:sldId id="2147171443"/>
            <p14:sldId id="2147171444"/>
            <p14:sldId id="2147171445"/>
            <p14:sldId id="2147171446"/>
            <p14:sldId id="2147171447"/>
            <p14:sldId id="2147171448"/>
            <p14:sldId id="2147171168"/>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188F604-0BB0-22FE-062B-983672AC8C8D}" name="James Maa" initials="JM" userId="James Maa" providerId="None"/>
  <p188:author id="{1A5B5D0E-034A-410E-5A02-614A65F5B876}" name="Megan Ihrman" initials="MI" userId="Megan Ihrman" providerId="None"/>
  <p188:author id="{6D4C8312-1970-7794-B810-7228262841A1}" name="Goda, Deborah A" initials="GA" userId="S::deborah.goda@dhhs.nc.gov::05077d78-d59a-47ac-84e5-9a98836dbe0d" providerId="AD"/>
  <p188:author id="{631C981A-D67E-605F-AE17-39DDD854697C}" name="Mikulsky, Elena" initials="ME" userId="Mikulsky, Elena" providerId="None"/>
  <p188:author id="{41A3DE1F-ED6C-6CB4-6201-DA77BDA69ECD}" name="French, Yvonne" initials="FY" userId="S::yvonne.french@dhhs.nc.gov::96797ae8-afaa-4bd7-bcf5-c0269d51ff26" providerId="AD"/>
  <p188:author id="{FFDED522-92D5-E474-D576-E691E597558C}" name="Knick, Kelsi A" initials="KA" userId="S::kelsi.knick@dhhs.nc.gov::1c365736-7ca0-41c8-af8c-2b24eaf1ed1b" providerId="AD"/>
  <p188:author id="{D82FAF27-A49C-419B-7071-4FD3F6FCC928}" name="Ihrman, Megan E" initials="IE" userId="S::megan.ihrman_acn@dhhs.nc.gov::22cfdf9d-e81d-4006-8722-eb66ccf31d5c" providerId="AD"/>
  <p188:author id="{98AF1934-3330-BCD5-586E-4ABF5FBBDBF9}" name="Rayne, Leah M" initials="RM" userId="S::leah.rayne_acn@dhhs.nc.gov::d7a6a0a3-0569-4520-acee-ec3d600f55e3" providerId="AD"/>
  <p188:author id="{2576673B-DAD2-1A71-04E7-4536DDF2B135}" name="Gregosky, Sarah A" initials="GA" userId="S::sarah.gregosky@dhhs.nc.gov::f6d4c92e-ae14-47fa-b358-240be48f0414" providerId="AD"/>
  <p188:author id="{3313B93C-59ED-7180-D5F7-2C023CDC3F85}" name="Herr, Matthew P" initials="HP" userId="S::matt.herr@dhhs.nc.gov::575c23ae-86db-4973-a55e-0450154d460a" providerId="AD"/>
  <p188:author id="{3B7F9E46-2ED5-CD53-848E-A445D27053AD}" name="Josie Pean" initials="JP" userId="Josie Pean" providerId="None"/>
  <p188:author id="{762E244A-12C5-8995-8540-FA289B7C2235}" name="McCoy, Keith" initials="MK" userId="S::keith.mccoy@dhhs.nc.gov::78fc0f14-506e-435b-8b40-66be46192535" providerId="AD"/>
  <p188:author id="{5711A34C-125A-7614-33DC-0040A6884DA7}" name="Bush, Melanie E" initials="BE" userId="S::melanie.bush@dhhs.nc.gov::b47a0c96-d1fe-41f5-a768-549375b87e12" providerId="AD"/>
  <p188:author id="{D3561B54-75BA-A42C-7E68-9642B4C8CE7E}" name="Pean, Josie J" initials="PJ" userId="S::josie.pean_acn@dhhs.nc.gov::811dd83c-f5e2-49af-a9b9-73ca41e8aa93" providerId="AD"/>
  <p188:author id="{07F31F5C-DA35-947B-7579-9BC274FA07CB}" name="Mcclanahan, Carolyn" initials="MC" userId="S::carolyn.mcclanahan@dhhs.nc.gov::3b9f9cff-30a9-4608-8f63-a9dc818887e4" providerId="AD"/>
  <p188:author id="{934AC666-87E3-9FA3-6043-CD6AA030D93A}" name="Gilbert, Rachel" initials="GR" userId="Gilbert, Rachel" providerId="None"/>
  <p188:author id="{733C3673-6A02-EAB2-79B9-814FA7951D20}" name="Maa, James" initials="MJ" userId="Maa, James" providerId="None"/>
  <p188:author id="{429E5F85-E985-F7EB-AD81-456676922A52}" name="Holliday, Jean W" initials="HW" userId="S::jean.holliday@dhhs.nc.gov::112a7dc4-0225-4b40-bc94-48116bb123a1" providerId="AD"/>
  <p188:author id="{E624F387-EA9B-E9AA-8E5E-0428E91905CA}" name="Pean, Josie J" initials="PJJ" userId="Pean, Josie J" providerId="None"/>
  <p188:author id="{870E96AE-4DFE-AB6C-9447-512FAD682533}" name="Ramsay, Norman" initials="RN" userId="S::mike.ramsay_acn@dhhs.nc.gov::152ec3ab-6338-4a75-b0e9-3be3d358d64a" providerId="AD"/>
  <p188:author id="{87C75BB0-4EF4-1E01-44E5-AAABDD8CC5D2}" name="Dowler, Shannon" initials="DS" userId="S::shannon.dowler@dhhs.nc.gov::c4a34d52-3234-4824-9d62-813d74c00d00" providerId="AD"/>
  <p188:author id="{8F4A69BB-FF07-5F3A-37B9-55C830D64944}" name="James, Leslie A" initials="JA" userId="S::leslie.james_acn@dhhs.nc.gov::3682eb98-31fb-4ca8-921c-a9443c1431f1" providerId="AD"/>
  <p188:author id="{1F8742BE-B16E-4163-C2A2-D9A363C1C8A7}" name="Dowler, Shannon" initials="DS" userId="S::Shannon.Dowler@dhhs.nc.gov::c4a34d52-3234-4824-9d62-813d74c00d00" providerId="AD"/>
  <p188:author id="{09A2A9C0-C878-1188-1BA6-E63366A25D12}" name="Guy, Dan" initials="GD" userId="S::dan.guy@dhhs.nc.gov::296e1cde-e7cb-4eb7-872a-2c7272bce1df" providerId="AD"/>
  <p188:author id="{BA398AC7-22D6-57C1-629A-0BD6DD0BD88D}" name="Crosbie, Kelly M" initials="CM" userId="S::kelly.crosbie@dhhs.nc.gov::2bd84adc-f031-4e18-9c12-8d5d4075eccd" providerId="AD"/>
  <p188:author id="{840F38C8-6CA0-344C-793D-308865D67A2B}" name="Baker, Kelly C" initials="BC" userId="S::kelly.baker_acn@dhhs.nc.gov::be85f660-0294-4285-a8f0-a8d7b3cd3b8c" providerId="AD"/>
  <p188:author id="{478C18CA-AC07-B3E6-53B7-CF1C64E36EE7}" name="James, Leslie A" initials="JLA" userId="James, Leslie A" providerId="None"/>
  <p188:author id="{AF3080D0-178D-2F12-E0B9-20C5D2966D60}" name="Brown, Carrie" initials="BC" userId="S::carrie.brown@dhhs.nc.gov::539a163d-2c99-49c2-b14f-c8d5c2f0ba84" providerId="AD"/>
  <p188:author id="{A12E31DE-BD61-70EB-8D75-EAC898E5FFCB}" name="Gregosky, Sarah A" initials="GSA" userId="S::Sarah.Gregosky@dhhs.nc.gov::f6d4c92e-ae14-47fa-b358-240be48f0414" providerId="AD"/>
  <p188:author id="{0CB5B9DF-DF00-4559-5DA1-0E208BE4D15C}" name="Rodriguez, Victoria" initials="RV" userId="S::victoria.rodriguez_acn@dhhs.nc.gov::8c1b2bd4-8c4f-4aab-9978-9bd52e81341b" providerId="AD"/>
  <p188:author id="{EB3CF0E4-F38F-FBA4-C8B7-BF4AACDE87D2}" name="Zimmer, Katie" initials="ZK" userId="S::katie.stonehouse_acn@dhhs.nc.gov::c790c290-2890-4b23-96c2-2a0ff91be507" providerId="AD"/>
  <p188:author id="{80E105EE-D95F-CDA7-8F2C-0F2257931229}" name="Jackson, Chameka L" initials="JL" userId="S::chameka.l.jackson@dhhs.nc.gov::e35cc977-3c1c-4163-b903-c7eed2ed6ce1" providerId="AD"/>
  <p188:author id="{8EB772F4-19DE-46C2-0C0A-85C8328B55F8}" name="Crosbie, Kelly M" initials="CKM" userId="Crosbie, Kelly M" providerId="None"/>
  <p188:author id="{ED13C5F4-C995-9408-6619-78F4AAFBAA1A}" name="Crabtree, Lotta A" initials="CA" userId="S::lotta.crabtree@dhhs.nc.gov::bb6323bb-29ae-49a8-a07e-407821fa3b86" providerId="AD"/>
  <p188:author id="{12EA37FC-6F2E-00D7-2930-4FB4A80C63AE}" name="Elena Mikulsky" initials="EM" userId="Elena Mikulsky"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43" name="Ihrman, Megan E." initials="IME" lastIdx="1" clrIdx="42">
    <p:extLst>
      <p:ext uri="{19B8F6BF-5375-455C-9EA6-DF929625EA0E}">
        <p15:presenceInfo xmlns:p15="http://schemas.microsoft.com/office/powerpoint/2012/main" userId="S::megan.e.ihrman@accenture.com::d295170d-71aa-4c53-a60b-e0fb08f29138" providerId="AD"/>
      </p:ext>
    </p:extLst>
  </p:cmAuthor>
  <p:cmAuthor id="1" name="Whitener, Melanie" initials="WM" lastIdx="9" clrIdx="0">
    <p:extLst>
      <p:ext uri="{19B8F6BF-5375-455C-9EA6-DF929625EA0E}">
        <p15:presenceInfo xmlns:p15="http://schemas.microsoft.com/office/powerpoint/2012/main" userId="S::melanie.whitener@dhhs.nc.gov::10538399-c6a5-44c3-af60-7cf65f5682db" providerId="AD"/>
      </p:ext>
    </p:extLst>
  </p:cmAuthor>
  <p:cmAuthor id="44" name="Fisher, Caroline" initials="FC" lastIdx="2" clrIdx="43">
    <p:extLst>
      <p:ext uri="{19B8F6BF-5375-455C-9EA6-DF929625EA0E}">
        <p15:presenceInfo xmlns:p15="http://schemas.microsoft.com/office/powerpoint/2012/main" userId="S::caroline.fisher_acn@dhhs.nc.gov::ab75e4db-01c7-4d29-b119-bbad2ca40040" providerId="AD"/>
      </p:ext>
    </p:extLst>
  </p:cmAuthor>
  <p:cmAuthor id="2" name="Bunch, Christina" initials="BC" lastIdx="6" clrIdx="1">
    <p:extLst>
      <p:ext uri="{19B8F6BF-5375-455C-9EA6-DF929625EA0E}">
        <p15:presenceInfo xmlns:p15="http://schemas.microsoft.com/office/powerpoint/2012/main" userId="S::christina.bunch@dhhs.nc.gov::63d40f74-daeb-4951-b0fe-6d08483bf44e" providerId="AD"/>
      </p:ext>
    </p:extLst>
  </p:cmAuthor>
  <p:cmAuthor id="45" name="Song, Zoe N" initials="SN" lastIdx="1" clrIdx="44">
    <p:extLst>
      <p:ext uri="{19B8F6BF-5375-455C-9EA6-DF929625EA0E}">
        <p15:presenceInfo xmlns:p15="http://schemas.microsoft.com/office/powerpoint/2012/main" userId="S::zoe.song_acn@dhhs.nc.gov::58db296f-9b4b-4b9a-b5f9-1f6d726bb926" providerId="AD"/>
      </p:ext>
    </p:extLst>
  </p:cmAuthor>
  <p:cmAuthor id="3" name="Zimmer, Katie" initials="ZK" lastIdx="1" clrIdx="2">
    <p:extLst>
      <p:ext uri="{19B8F6BF-5375-455C-9EA6-DF929625EA0E}">
        <p15:presenceInfo xmlns:p15="http://schemas.microsoft.com/office/powerpoint/2012/main" userId="Zimmer, Katie" providerId="None"/>
      </p:ext>
    </p:extLst>
  </p:cmAuthor>
  <p:cmAuthor id="46" name="Aguilar-Diaz, Yasmin" initials="AY" lastIdx="1" clrIdx="45">
    <p:extLst>
      <p:ext uri="{19B8F6BF-5375-455C-9EA6-DF929625EA0E}">
        <p15:presenceInfo xmlns:p15="http://schemas.microsoft.com/office/powerpoint/2012/main" userId="S::yasmin.aguilar-diaz_acn@dhhs.nc.gov::85ab56a8-9348-427e-9dd8-0e8ed9f5a0a5" providerId="AD"/>
      </p:ext>
    </p:extLst>
  </p:cmAuthor>
  <p:cmAuthor id="4" name="Smith, Leslie A" initials="SA" lastIdx="1" clrIdx="3">
    <p:extLst>
      <p:ext uri="{19B8F6BF-5375-455C-9EA6-DF929625EA0E}">
        <p15:presenceInfo xmlns:p15="http://schemas.microsoft.com/office/powerpoint/2012/main" userId="S::leslie.smith_acn@dhhs.nc.gov::3682eb98-31fb-4ca8-921c-a9443c1431f1" providerId="AD"/>
      </p:ext>
    </p:extLst>
  </p:cmAuthor>
  <p:cmAuthor id="47" name="McCoy, Keith" initials="MK" lastIdx="15" clrIdx="46">
    <p:extLst>
      <p:ext uri="{19B8F6BF-5375-455C-9EA6-DF929625EA0E}">
        <p15:presenceInfo xmlns:p15="http://schemas.microsoft.com/office/powerpoint/2012/main" userId="S::keith.mccoy@dhhs.nc.gov::78fc0f14-506e-435b-8b40-66be46192535" providerId="AD"/>
      </p:ext>
    </p:extLst>
  </p:cmAuthor>
  <p:cmAuthor id="5" name="Gregosky, Sarah A" initials="GA" lastIdx="9" clrIdx="4">
    <p:extLst>
      <p:ext uri="{19B8F6BF-5375-455C-9EA6-DF929625EA0E}">
        <p15:presenceInfo xmlns:p15="http://schemas.microsoft.com/office/powerpoint/2012/main" userId="S::sarah.gregosky@dhhs.nc.gov::f6d4c92e-ae14-47fa-b358-240be48f0414" providerId="AD"/>
      </p:ext>
    </p:extLst>
  </p:cmAuthor>
  <p:cmAuthor id="48" name="Walker, Lauryn" initials="WL" lastIdx="4" clrIdx="47">
    <p:extLst>
      <p:ext uri="{19B8F6BF-5375-455C-9EA6-DF929625EA0E}">
        <p15:presenceInfo xmlns:p15="http://schemas.microsoft.com/office/powerpoint/2012/main" userId="S::lauryn.walker@dhhs.nc.gov::6fd6cf22-c9d4-4c22-8aae-24b3c66f8660" providerId="AD"/>
      </p:ext>
    </p:extLst>
  </p:cmAuthor>
  <p:cmAuthor id="6" name="Bradshaw, Merritt" initials="BM" lastIdx="1" clrIdx="5">
    <p:extLst>
      <p:ext uri="{19B8F6BF-5375-455C-9EA6-DF929625EA0E}">
        <p15:presenceInfo xmlns:p15="http://schemas.microsoft.com/office/powerpoint/2012/main" userId="S::merritt.bradshaw@dhhs.nc.gov::55f82c28-f90c-4e29-8bae-f09d09657610" providerId="AD"/>
      </p:ext>
    </p:extLst>
  </p:cmAuthor>
  <p:cmAuthor id="49" name="Melanie Luques" initials="ML" lastIdx="2" clrIdx="48">
    <p:extLst>
      <p:ext uri="{19B8F6BF-5375-455C-9EA6-DF929625EA0E}">
        <p15:presenceInfo xmlns:p15="http://schemas.microsoft.com/office/powerpoint/2012/main" userId="Melanie Luques" providerId="None"/>
      </p:ext>
    </p:extLst>
  </p:cmAuthor>
  <p:cmAuthor id="7" name="Christopher" initials="C" lastIdx="7" clrIdx="6">
    <p:extLst>
      <p:ext uri="{19B8F6BF-5375-455C-9EA6-DF929625EA0E}">
        <p15:presenceInfo xmlns:p15="http://schemas.microsoft.com/office/powerpoint/2012/main" userId="9082dfab7bd5665f" providerId="Windows Live"/>
      </p:ext>
    </p:extLst>
  </p:cmAuthor>
  <p:cmAuthor id="50" name="Tromblee, Amanda" initials="TA" lastIdx="1" clrIdx="49">
    <p:extLst>
      <p:ext uri="{19B8F6BF-5375-455C-9EA6-DF929625EA0E}">
        <p15:presenceInfo xmlns:p15="http://schemas.microsoft.com/office/powerpoint/2012/main" userId="S::amanda.tromblee@dhhs.nc.gov::2f409a02-47ec-41f0-9566-708d5fa0e59a" providerId="AD"/>
      </p:ext>
    </p:extLst>
  </p:cmAuthor>
  <p:cmAuthor id="8" name="Sandra" initials="S" lastIdx="30" clrIdx="7">
    <p:extLst>
      <p:ext uri="{19B8F6BF-5375-455C-9EA6-DF929625EA0E}">
        <p15:presenceInfo xmlns:p15="http://schemas.microsoft.com/office/powerpoint/2012/main" userId="Sandra" providerId="None"/>
      </p:ext>
    </p:extLst>
  </p:cmAuthor>
  <p:cmAuthor id="51" name="Rodriguez, Victoria" initials="RV" lastIdx="1" clrIdx="50">
    <p:extLst>
      <p:ext uri="{19B8F6BF-5375-455C-9EA6-DF929625EA0E}">
        <p15:presenceInfo xmlns:p15="http://schemas.microsoft.com/office/powerpoint/2012/main" userId="S::victoria.rodriguez_acn@dhhs.nc.gov::8c1b2bd4-8c4f-4aab-9978-9bd52e81341b" providerId="AD"/>
      </p:ext>
    </p:extLst>
  </p:cmAuthor>
  <p:cmAuthor id="9" name="Dowler, Shannon" initials="DS" lastIdx="51" clrIdx="8">
    <p:extLst>
      <p:ext uri="{19B8F6BF-5375-455C-9EA6-DF929625EA0E}">
        <p15:presenceInfo xmlns:p15="http://schemas.microsoft.com/office/powerpoint/2012/main" userId="S::shannon.dowler@dhhs.nc.gov::c4a34d52-3234-4824-9d62-813d74c00d00" providerId="AD"/>
      </p:ext>
    </p:extLst>
  </p:cmAuthor>
  <p:cmAuthor id="52" name="Yax, Jose L" initials="YL" lastIdx="3" clrIdx="51">
    <p:extLst>
      <p:ext uri="{19B8F6BF-5375-455C-9EA6-DF929625EA0E}">
        <p15:presenceInfo xmlns:p15="http://schemas.microsoft.com/office/powerpoint/2012/main" userId="S::jose.yax_acn@dhhs.nc.gov::bda66bb7-badb-4738-a5c6-670bf41a0e70" providerId="AD"/>
      </p:ext>
    </p:extLst>
  </p:cmAuthor>
  <p:cmAuthor id="10" name="Crosbie, Kelly M" initials="CM" lastIdx="46" clrIdx="9">
    <p:extLst>
      <p:ext uri="{19B8F6BF-5375-455C-9EA6-DF929625EA0E}">
        <p15:presenceInfo xmlns:p15="http://schemas.microsoft.com/office/powerpoint/2012/main" userId="S::kelly.crosbie@dhhs.nc.gov::2bd84adc-f031-4e18-9c12-8d5d4075eccd" providerId="AD"/>
      </p:ext>
    </p:extLst>
  </p:cmAuthor>
  <p:cmAuthor id="53" name="Price-Stogsdill, Andrea" initials="PA" lastIdx="1" clrIdx="52">
    <p:extLst>
      <p:ext uri="{19B8F6BF-5375-455C-9EA6-DF929625EA0E}">
        <p15:presenceInfo xmlns:p15="http://schemas.microsoft.com/office/powerpoint/2012/main" userId="S::andrea.price-stogsdill@dhhs.nc.gov::e6abcb60-0ffe-499d-a79e-65ddeeda9b6c" providerId="AD"/>
      </p:ext>
    </p:extLst>
  </p:cmAuthor>
  <p:cmAuthor id="11" name="Jessica" initials="J" lastIdx="2" clrIdx="10">
    <p:extLst>
      <p:ext uri="{19B8F6BF-5375-455C-9EA6-DF929625EA0E}">
        <p15:presenceInfo xmlns:p15="http://schemas.microsoft.com/office/powerpoint/2012/main" userId="Jessica" providerId="None"/>
      </p:ext>
    </p:extLst>
  </p:cmAuthor>
  <p:cmAuthor id="54" name="Casey Harris" initials="CH" lastIdx="2" clrIdx="53">
    <p:extLst>
      <p:ext uri="{19B8F6BF-5375-455C-9EA6-DF929625EA0E}">
        <p15:presenceInfo xmlns:p15="http://schemas.microsoft.com/office/powerpoint/2012/main" userId="Casey Harris" providerId="None"/>
      </p:ext>
    </p:extLst>
  </p:cmAuthor>
  <p:cmAuthor id="12" name="Achonye, Sandra N" initials="ASN" lastIdx="126" clrIdx="11">
    <p:extLst>
      <p:ext uri="{19B8F6BF-5375-455C-9EA6-DF929625EA0E}">
        <p15:presenceInfo xmlns:p15="http://schemas.microsoft.com/office/powerpoint/2012/main" userId="Achonye, Sandra N" providerId="None"/>
      </p:ext>
    </p:extLst>
  </p:cmAuthor>
  <p:cmAuthor id="55" name="Van Vleet, Amanda M" initials="VM" lastIdx="2" clrIdx="54">
    <p:extLst>
      <p:ext uri="{19B8F6BF-5375-455C-9EA6-DF929625EA0E}">
        <p15:presenceInfo xmlns:p15="http://schemas.microsoft.com/office/powerpoint/2012/main" userId="S::amanda.vanvleet@dhhs.nc.gov::824bf37e-99e2-4187-bbbc-bce76a031168" providerId="AD"/>
      </p:ext>
    </p:extLst>
  </p:cmAuthor>
  <p:cmAuthor id="13" name="Cook, Blake" initials="CB" lastIdx="1" clrIdx="12">
    <p:extLst>
      <p:ext uri="{19B8F6BF-5375-455C-9EA6-DF929625EA0E}">
        <p15:presenceInfo xmlns:p15="http://schemas.microsoft.com/office/powerpoint/2012/main" userId="S::blake.cook@dhhs.nc.gov::8635062c-61e6-4ace-980f-fe98636d538e" providerId="AD"/>
      </p:ext>
    </p:extLst>
  </p:cmAuthor>
  <p:cmAuthor id="56" name="Gillespie, Rosemary C" initials="GC" lastIdx="2" clrIdx="55">
    <p:extLst>
      <p:ext uri="{19B8F6BF-5375-455C-9EA6-DF929625EA0E}">
        <p15:presenceInfo xmlns:p15="http://schemas.microsoft.com/office/powerpoint/2012/main" userId="S::rosemary.gillespie@dhhs.nc.gov::7722976c-857e-45a5-a62a-03c49eaf152d" providerId="AD"/>
      </p:ext>
    </p:extLst>
  </p:cmAuthor>
  <p:cmAuthor id="14" name="Holliday, Jean W" initials="HJW" lastIdx="12" clrIdx="13">
    <p:extLst>
      <p:ext uri="{19B8F6BF-5375-455C-9EA6-DF929625EA0E}">
        <p15:presenceInfo xmlns:p15="http://schemas.microsoft.com/office/powerpoint/2012/main" userId="S::Jean.Holliday@dhhs.nc.gov::112a7dc4-0225-4b40-bc94-48116bb123a1" providerId="AD"/>
      </p:ext>
    </p:extLst>
  </p:cmAuthor>
  <p:cmAuthor id="57" name="Price-Stogsdill, Andrea" initials="APS" lastIdx="2" clrIdx="56">
    <p:extLst>
      <p:ext uri="{19B8F6BF-5375-455C-9EA6-DF929625EA0E}">
        <p15:presenceInfo xmlns:p15="http://schemas.microsoft.com/office/powerpoint/2012/main" userId="Price-Stogsdill, Andrea" providerId="None"/>
      </p:ext>
    </p:extLst>
  </p:cmAuthor>
  <p:cmAuthor id="15" name="Vitiello, John" initials="VJ" lastIdx="2" clrIdx="14">
    <p:extLst>
      <p:ext uri="{19B8F6BF-5375-455C-9EA6-DF929625EA0E}">
        <p15:presenceInfo xmlns:p15="http://schemas.microsoft.com/office/powerpoint/2012/main" userId="S::john.vitiello@dhhs.nc.gov::cbcc2d3d-e990-41fe-ada5-a051764a1c72" providerId="AD"/>
      </p:ext>
    </p:extLst>
  </p:cmAuthor>
  <p:cmAuthor id="16" name="Pean, Josie J" initials="PJJ" lastIdx="41" clrIdx="15">
    <p:extLst>
      <p:ext uri="{19B8F6BF-5375-455C-9EA6-DF929625EA0E}">
        <p15:presenceInfo xmlns:p15="http://schemas.microsoft.com/office/powerpoint/2012/main" userId="Pean, Josie J" providerId="None"/>
      </p:ext>
    </p:extLst>
  </p:cmAuthor>
  <p:cmAuthor id="17" name="Crosbie, Kelly M" initials="CKM" lastIdx="13" clrIdx="16">
    <p:extLst>
      <p:ext uri="{19B8F6BF-5375-455C-9EA6-DF929625EA0E}">
        <p15:presenceInfo xmlns:p15="http://schemas.microsoft.com/office/powerpoint/2012/main" userId="Crosbie, Kelly M" providerId="None"/>
      </p:ext>
    </p:extLst>
  </p:cmAuthor>
  <p:cmAuthor id="18" name="Hilton, Krystal" initials="HK" lastIdx="1" clrIdx="17">
    <p:extLst>
      <p:ext uri="{19B8F6BF-5375-455C-9EA6-DF929625EA0E}">
        <p15:presenceInfo xmlns:p15="http://schemas.microsoft.com/office/powerpoint/2012/main" userId="S::krystal.hilton@dhhs.nc.gov::6d61387e-d4d0-4d60-83b7-74b31d5e107e" providerId="AD"/>
      </p:ext>
    </p:extLst>
  </p:cmAuthor>
  <p:cmAuthor id="19" name="Goda, Deborah A" initials="GDA" lastIdx="2" clrIdx="18"/>
  <p:cmAuthor id="20" name="Bausell, Kenneth" initials="BK" lastIdx="3" clrIdx="19">
    <p:extLst>
      <p:ext uri="{19B8F6BF-5375-455C-9EA6-DF929625EA0E}">
        <p15:presenceInfo xmlns:p15="http://schemas.microsoft.com/office/powerpoint/2012/main" userId="S::kenneth.bausell@dhhs.nc.gov::21317234-1659-4f56-8c3b-7ad5e0b2bfae" providerId="AD"/>
      </p:ext>
    </p:extLst>
  </p:cmAuthor>
  <p:cmAuthor id="21" name="Pean, Josie J" initials="PJ" lastIdx="9" clrIdx="20">
    <p:extLst>
      <p:ext uri="{19B8F6BF-5375-455C-9EA6-DF929625EA0E}">
        <p15:presenceInfo xmlns:p15="http://schemas.microsoft.com/office/powerpoint/2012/main" userId="S::josie.pean_acn@dhhs.nc.gov::811dd83c-f5e2-49af-a9b9-73ca41e8aa93" providerId="AD"/>
      </p:ext>
    </p:extLst>
  </p:cmAuthor>
  <p:cmAuthor id="22" name="Ihrman, Megan E" initials="IME" lastIdx="3" clrIdx="21">
    <p:extLst>
      <p:ext uri="{19B8F6BF-5375-455C-9EA6-DF929625EA0E}">
        <p15:presenceInfo xmlns:p15="http://schemas.microsoft.com/office/powerpoint/2012/main" userId="Ihrman, Megan E" providerId="None"/>
      </p:ext>
    </p:extLst>
  </p:cmAuthor>
  <p:cmAuthor id="23" name="Goda, Deborah A" initials="GA" lastIdx="15" clrIdx="22">
    <p:extLst>
      <p:ext uri="{19B8F6BF-5375-455C-9EA6-DF929625EA0E}">
        <p15:presenceInfo xmlns:p15="http://schemas.microsoft.com/office/powerpoint/2012/main" userId="S::deborah.goda@dhhs.nc.gov::05077d78-d59a-47ac-84e5-9a98836dbe0d" providerId="AD"/>
      </p:ext>
    </p:extLst>
  </p:cmAuthor>
  <p:cmAuthor id="24" name="Thompson, Sam" initials="TS" lastIdx="17" clrIdx="23">
    <p:extLst>
      <p:ext uri="{19B8F6BF-5375-455C-9EA6-DF929625EA0E}">
        <p15:presenceInfo xmlns:p15="http://schemas.microsoft.com/office/powerpoint/2012/main" userId="S::sam.thompson@dhhs.nc.gov::4bc16672-3d14-4e2d-a368-7846bfac4ebc" providerId="AD"/>
      </p:ext>
    </p:extLst>
  </p:cmAuthor>
  <p:cmAuthor id="25" name="Krause, Elliot" initials="KE" lastIdx="35" clrIdx="24">
    <p:extLst>
      <p:ext uri="{19B8F6BF-5375-455C-9EA6-DF929625EA0E}">
        <p15:presenceInfo xmlns:p15="http://schemas.microsoft.com/office/powerpoint/2012/main" userId="S::elliot.krause@dhhs.nc.gov::c7b58b89-4e76-4bf0-8e1e-340b6fad2409" providerId="AD"/>
      </p:ext>
    </p:extLst>
  </p:cmAuthor>
  <p:cmAuthor id="26" name="Mallard, Trel" initials="MT" lastIdx="1" clrIdx="25">
    <p:extLst>
      <p:ext uri="{19B8F6BF-5375-455C-9EA6-DF929625EA0E}">
        <p15:presenceInfo xmlns:p15="http://schemas.microsoft.com/office/powerpoint/2012/main" userId="S::trel.mallard_acn@dhhs.nc.gov::3d1f15bb-c071-4e24-808f-4a68fb1c7020" providerId="AD"/>
      </p:ext>
    </p:extLst>
  </p:cmAuthor>
  <p:cmAuthor id="27" name="Sandoe, Emma" initials="SE" lastIdx="1" clrIdx="26">
    <p:extLst>
      <p:ext uri="{19B8F6BF-5375-455C-9EA6-DF929625EA0E}">
        <p15:presenceInfo xmlns:p15="http://schemas.microsoft.com/office/powerpoint/2012/main" userId="S::emma.sandoe@dhhs.nc.gov::361a3d7a-108a-4ed4-af87-158378b2850f" providerId="AD"/>
      </p:ext>
    </p:extLst>
  </p:cmAuthor>
  <p:cmAuthor id="28" name="Sanders, Brantley B" initials="SB" lastIdx="1" clrIdx="27">
    <p:extLst>
      <p:ext uri="{19B8F6BF-5375-455C-9EA6-DF929625EA0E}">
        <p15:presenceInfo xmlns:p15="http://schemas.microsoft.com/office/powerpoint/2012/main" userId="S::brantley.sanders_acn@dhhs.nc.gov::97137970-62f3-4b7f-afee-fec99617c730" providerId="AD"/>
      </p:ext>
    </p:extLst>
  </p:cmAuthor>
  <p:cmAuthor id="29" name="Enescu, Mihai" initials="EM" lastIdx="2" clrIdx="28">
    <p:extLst>
      <p:ext uri="{19B8F6BF-5375-455C-9EA6-DF929625EA0E}">
        <p15:presenceInfo xmlns:p15="http://schemas.microsoft.com/office/powerpoint/2012/main" userId="S::Mihai.Enescu-EY@dhhs.nc.gov::b7f48e32-620e-4a99-8107-8ef6d911f36d" providerId="AD"/>
      </p:ext>
    </p:extLst>
  </p:cmAuthor>
  <p:cmAuthor id="30" name="Chrissy Shane" initials="CS" lastIdx="1" clrIdx="29">
    <p:extLst>
      <p:ext uri="{19B8F6BF-5375-455C-9EA6-DF929625EA0E}">
        <p15:presenceInfo xmlns:p15="http://schemas.microsoft.com/office/powerpoint/2012/main" userId="S::Chrissy.Shane@ey.com::2a009dca-0afa-4aa5-8b46-f397dca85805" providerId="AD"/>
      </p:ext>
    </p:extLst>
  </p:cmAuthor>
  <p:cmAuthor id="31" name="Daniel, Beth" initials="DB" lastIdx="4" clrIdx="30">
    <p:extLst>
      <p:ext uri="{19B8F6BF-5375-455C-9EA6-DF929625EA0E}">
        <p15:presenceInfo xmlns:p15="http://schemas.microsoft.com/office/powerpoint/2012/main" userId="S::beth.daniel@dhhs.nc.gov::fecfec6d-30f8-4e42-a630-17fa192cc0fc" providerId="AD"/>
      </p:ext>
    </p:extLst>
  </p:cmAuthor>
  <p:cmAuthor id="32" name="Achonye, Sandra N." initials="ASN" lastIdx="3" clrIdx="31">
    <p:extLst>
      <p:ext uri="{19B8F6BF-5375-455C-9EA6-DF929625EA0E}">
        <p15:presenceInfo xmlns:p15="http://schemas.microsoft.com/office/powerpoint/2012/main" userId="S::sandra.n.achonye@accenture.com::7e22f32c-abac-445c-a659-10c5a1e3b7ef" providerId="AD"/>
      </p:ext>
    </p:extLst>
  </p:cmAuthor>
  <p:cmAuthor id="33" name="Achonye, Sandra N" initials="AN" lastIdx="1" clrIdx="32">
    <p:extLst>
      <p:ext uri="{19B8F6BF-5375-455C-9EA6-DF929625EA0E}">
        <p15:presenceInfo xmlns:p15="http://schemas.microsoft.com/office/powerpoint/2012/main" userId="S::sandra.achonye_acn@dhhs.nc.gov::6ace65bc-fb60-4667-b08f-c2cd1ec0f78e" providerId="AD"/>
      </p:ext>
    </p:extLst>
  </p:cmAuthor>
  <p:cmAuthor id="34" name="Sandra Achonye" initials="SA" lastIdx="1" clrIdx="33">
    <p:extLst>
      <p:ext uri="{19B8F6BF-5375-455C-9EA6-DF929625EA0E}">
        <p15:presenceInfo xmlns:p15="http://schemas.microsoft.com/office/powerpoint/2012/main" userId="Sandra Achonye" providerId="None"/>
      </p:ext>
    </p:extLst>
  </p:cmAuthor>
  <p:cmAuthor id="35" name="Maa, James" initials="MJ" lastIdx="44" clrIdx="34">
    <p:extLst>
      <p:ext uri="{19B8F6BF-5375-455C-9EA6-DF929625EA0E}">
        <p15:presenceInfo xmlns:p15="http://schemas.microsoft.com/office/powerpoint/2012/main" userId="Maa, James" providerId="None"/>
      </p:ext>
    </p:extLst>
  </p:cmAuthor>
  <p:cmAuthor id="36" name="Prokos, Garrick" initials="PG" lastIdx="1" clrIdx="35">
    <p:extLst>
      <p:ext uri="{19B8F6BF-5375-455C-9EA6-DF929625EA0E}">
        <p15:presenceInfo xmlns:p15="http://schemas.microsoft.com/office/powerpoint/2012/main" userId="Prokos, Garrick" providerId="None"/>
      </p:ext>
    </p:extLst>
  </p:cmAuthor>
  <p:cmAuthor id="37" name="Maa, James" initials="MJ [2]" lastIdx="5" clrIdx="36">
    <p:extLst>
      <p:ext uri="{19B8F6BF-5375-455C-9EA6-DF929625EA0E}">
        <p15:presenceInfo xmlns:p15="http://schemas.microsoft.com/office/powerpoint/2012/main" userId="S::james.maa_acn@dhhs.nc.gov::8ccd7b73-bb3a-4375-b816-ada610fc3dae" providerId="AD"/>
      </p:ext>
    </p:extLst>
  </p:cmAuthor>
  <p:cmAuthor id="38" name="Perez, Maria" initials="PM" lastIdx="1" clrIdx="37">
    <p:extLst>
      <p:ext uri="{19B8F6BF-5375-455C-9EA6-DF929625EA0E}">
        <p15:presenceInfo xmlns:p15="http://schemas.microsoft.com/office/powerpoint/2012/main" userId="S::maria.perez@dhhs.nc.gov::edb4f10a-927a-4b31-bcd4-941e03b53fbd" providerId="AD"/>
      </p:ext>
    </p:extLst>
  </p:cmAuthor>
  <p:cmAuthor id="39" name="Josie Pean" initials="JP" lastIdx="3" clrIdx="38">
    <p:extLst>
      <p:ext uri="{19B8F6BF-5375-455C-9EA6-DF929625EA0E}">
        <p15:presenceInfo xmlns:p15="http://schemas.microsoft.com/office/powerpoint/2012/main" userId="Josie Pean" providerId="None"/>
      </p:ext>
    </p:extLst>
  </p:cmAuthor>
  <p:cmAuthor id="40" name="James Maa" initials="JM" lastIdx="7" clrIdx="39">
    <p:extLst>
      <p:ext uri="{19B8F6BF-5375-455C-9EA6-DF929625EA0E}">
        <p15:presenceInfo xmlns:p15="http://schemas.microsoft.com/office/powerpoint/2012/main" userId="James Maa" providerId="None"/>
      </p:ext>
    </p:extLst>
  </p:cmAuthor>
  <p:cmAuthor id="41" name="Ihrman, Megan E" initials="IE" lastIdx="5" clrIdx="40">
    <p:extLst>
      <p:ext uri="{19B8F6BF-5375-455C-9EA6-DF929625EA0E}">
        <p15:presenceInfo xmlns:p15="http://schemas.microsoft.com/office/powerpoint/2012/main" userId="S::megan.ihrman_acn@dhhs.nc.gov::22cfdf9d-e81d-4006-8722-eb66ccf31d5c" providerId="AD"/>
      </p:ext>
    </p:extLst>
  </p:cmAuthor>
  <p:cmAuthor id="42" name="Josie" initials="J" lastIdx="4" clrIdx="41">
    <p:extLst>
      <p:ext uri="{19B8F6BF-5375-455C-9EA6-DF929625EA0E}">
        <p15:presenceInfo xmlns:p15="http://schemas.microsoft.com/office/powerpoint/2012/main" userId="Josi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66"/>
    <a:srgbClr val="E1BBD5"/>
    <a:srgbClr val="C7E4F4"/>
    <a:srgbClr val="C2E6B7"/>
    <a:srgbClr val="F9BE76"/>
    <a:srgbClr val="82A9CB"/>
    <a:srgbClr val="7AB475"/>
    <a:srgbClr val="BDC9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D263D1E-F196-4023-AB0E-56D5031EB98E}" v="2" dt="2023-02-16T19:41:17.526"/>
  </p1510:revLst>
</p1510:revInfo>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2" d="100"/>
          <a:sy n="102" d="100"/>
        </p:scale>
        <p:origin x="834" y="10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97.xml"/><Relationship Id="rId21" Type="http://schemas.openxmlformats.org/officeDocument/2006/relationships/slide" Target="slides/slide1.xml"/><Relationship Id="rId42" Type="http://schemas.openxmlformats.org/officeDocument/2006/relationships/slide" Target="slides/slide22.xml"/><Relationship Id="rId63" Type="http://schemas.openxmlformats.org/officeDocument/2006/relationships/slide" Target="slides/slide43.xml"/><Relationship Id="rId84" Type="http://schemas.openxmlformats.org/officeDocument/2006/relationships/slide" Target="slides/slide64.xml"/><Relationship Id="rId138" Type="http://schemas.openxmlformats.org/officeDocument/2006/relationships/slide" Target="slides/slide118.xml"/><Relationship Id="rId107" Type="http://schemas.openxmlformats.org/officeDocument/2006/relationships/slide" Target="slides/slide87.xml"/><Relationship Id="rId11" Type="http://schemas.openxmlformats.org/officeDocument/2006/relationships/slideMaster" Target="slideMasters/slideMaster8.xml"/><Relationship Id="rId32" Type="http://schemas.openxmlformats.org/officeDocument/2006/relationships/slide" Target="slides/slide12.xml"/><Relationship Id="rId53" Type="http://schemas.openxmlformats.org/officeDocument/2006/relationships/slide" Target="slides/slide33.xml"/><Relationship Id="rId74" Type="http://schemas.openxmlformats.org/officeDocument/2006/relationships/slide" Target="slides/slide54.xml"/><Relationship Id="rId128" Type="http://schemas.openxmlformats.org/officeDocument/2006/relationships/slide" Target="slides/slide108.xml"/><Relationship Id="rId5" Type="http://schemas.openxmlformats.org/officeDocument/2006/relationships/slideMaster" Target="slideMasters/slideMaster2.xml"/><Relationship Id="rId90" Type="http://schemas.openxmlformats.org/officeDocument/2006/relationships/slide" Target="slides/slide70.xml"/><Relationship Id="rId95" Type="http://schemas.openxmlformats.org/officeDocument/2006/relationships/slide" Target="slides/slide75.xml"/><Relationship Id="rId22" Type="http://schemas.openxmlformats.org/officeDocument/2006/relationships/slide" Target="slides/slide2.xml"/><Relationship Id="rId27" Type="http://schemas.openxmlformats.org/officeDocument/2006/relationships/slide" Target="slides/slide7.xml"/><Relationship Id="rId43" Type="http://schemas.openxmlformats.org/officeDocument/2006/relationships/slide" Target="slides/slide23.xml"/><Relationship Id="rId48" Type="http://schemas.openxmlformats.org/officeDocument/2006/relationships/slide" Target="slides/slide28.xml"/><Relationship Id="rId64" Type="http://schemas.openxmlformats.org/officeDocument/2006/relationships/slide" Target="slides/slide44.xml"/><Relationship Id="rId69" Type="http://schemas.openxmlformats.org/officeDocument/2006/relationships/slide" Target="slides/slide49.xml"/><Relationship Id="rId113" Type="http://schemas.openxmlformats.org/officeDocument/2006/relationships/slide" Target="slides/slide93.xml"/><Relationship Id="rId118" Type="http://schemas.openxmlformats.org/officeDocument/2006/relationships/slide" Target="slides/slide98.xml"/><Relationship Id="rId134" Type="http://schemas.openxmlformats.org/officeDocument/2006/relationships/slide" Target="slides/slide114.xml"/><Relationship Id="rId139" Type="http://schemas.openxmlformats.org/officeDocument/2006/relationships/slide" Target="slides/slide119.xml"/><Relationship Id="rId80" Type="http://schemas.openxmlformats.org/officeDocument/2006/relationships/slide" Target="slides/slide60.xml"/><Relationship Id="rId85" Type="http://schemas.openxmlformats.org/officeDocument/2006/relationships/slide" Target="slides/slide65.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33" Type="http://schemas.openxmlformats.org/officeDocument/2006/relationships/slide" Target="slides/slide13.xml"/><Relationship Id="rId38" Type="http://schemas.openxmlformats.org/officeDocument/2006/relationships/slide" Target="slides/slide18.xml"/><Relationship Id="rId59" Type="http://schemas.openxmlformats.org/officeDocument/2006/relationships/slide" Target="slides/slide39.xml"/><Relationship Id="rId103" Type="http://schemas.openxmlformats.org/officeDocument/2006/relationships/slide" Target="slides/slide83.xml"/><Relationship Id="rId108" Type="http://schemas.openxmlformats.org/officeDocument/2006/relationships/slide" Target="slides/slide88.xml"/><Relationship Id="rId124" Type="http://schemas.openxmlformats.org/officeDocument/2006/relationships/slide" Target="slides/slide104.xml"/><Relationship Id="rId129" Type="http://schemas.openxmlformats.org/officeDocument/2006/relationships/slide" Target="slides/slide109.xml"/><Relationship Id="rId54" Type="http://schemas.openxmlformats.org/officeDocument/2006/relationships/slide" Target="slides/slide34.xml"/><Relationship Id="rId70" Type="http://schemas.openxmlformats.org/officeDocument/2006/relationships/slide" Target="slides/slide50.xml"/><Relationship Id="rId75" Type="http://schemas.openxmlformats.org/officeDocument/2006/relationships/slide" Target="slides/slide55.xml"/><Relationship Id="rId91" Type="http://schemas.openxmlformats.org/officeDocument/2006/relationships/slide" Target="slides/slide71.xml"/><Relationship Id="rId96" Type="http://schemas.openxmlformats.org/officeDocument/2006/relationships/slide" Target="slides/slide76.xml"/><Relationship Id="rId140" Type="http://schemas.openxmlformats.org/officeDocument/2006/relationships/notesMaster" Target="notesMasters/notesMaster1.xml"/><Relationship Id="rId145"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3.xml"/><Relationship Id="rId28" Type="http://schemas.openxmlformats.org/officeDocument/2006/relationships/slide" Target="slides/slide8.xml"/><Relationship Id="rId49" Type="http://schemas.openxmlformats.org/officeDocument/2006/relationships/slide" Target="slides/slide29.xml"/><Relationship Id="rId114" Type="http://schemas.openxmlformats.org/officeDocument/2006/relationships/slide" Target="slides/slide94.xml"/><Relationship Id="rId119" Type="http://schemas.openxmlformats.org/officeDocument/2006/relationships/slide" Target="slides/slide99.xml"/><Relationship Id="rId44" Type="http://schemas.openxmlformats.org/officeDocument/2006/relationships/slide" Target="slides/slide24.xml"/><Relationship Id="rId60" Type="http://schemas.openxmlformats.org/officeDocument/2006/relationships/slide" Target="slides/slide40.xml"/><Relationship Id="rId65" Type="http://schemas.openxmlformats.org/officeDocument/2006/relationships/slide" Target="slides/slide45.xml"/><Relationship Id="rId81" Type="http://schemas.openxmlformats.org/officeDocument/2006/relationships/slide" Target="slides/slide61.xml"/><Relationship Id="rId86" Type="http://schemas.openxmlformats.org/officeDocument/2006/relationships/slide" Target="slides/slide66.xml"/><Relationship Id="rId130" Type="http://schemas.openxmlformats.org/officeDocument/2006/relationships/slide" Target="slides/slide110.xml"/><Relationship Id="rId135" Type="http://schemas.openxmlformats.org/officeDocument/2006/relationships/slide" Target="slides/slide115.xml"/><Relationship Id="rId13" Type="http://schemas.openxmlformats.org/officeDocument/2006/relationships/slideMaster" Target="slideMasters/slideMaster10.xml"/><Relationship Id="rId18" Type="http://schemas.openxmlformats.org/officeDocument/2006/relationships/slideMaster" Target="slideMasters/slideMaster15.xml"/><Relationship Id="rId39" Type="http://schemas.openxmlformats.org/officeDocument/2006/relationships/slide" Target="slides/slide19.xml"/><Relationship Id="rId109" Type="http://schemas.openxmlformats.org/officeDocument/2006/relationships/slide" Target="slides/slide89.xml"/><Relationship Id="rId34" Type="http://schemas.openxmlformats.org/officeDocument/2006/relationships/slide" Target="slides/slide14.xml"/><Relationship Id="rId50" Type="http://schemas.openxmlformats.org/officeDocument/2006/relationships/slide" Target="slides/slide30.xml"/><Relationship Id="rId55" Type="http://schemas.openxmlformats.org/officeDocument/2006/relationships/slide" Target="slides/slide35.xml"/><Relationship Id="rId76" Type="http://schemas.openxmlformats.org/officeDocument/2006/relationships/slide" Target="slides/slide56.xml"/><Relationship Id="rId97" Type="http://schemas.openxmlformats.org/officeDocument/2006/relationships/slide" Target="slides/slide77.xml"/><Relationship Id="rId104" Type="http://schemas.openxmlformats.org/officeDocument/2006/relationships/slide" Target="slides/slide84.xml"/><Relationship Id="rId120" Type="http://schemas.openxmlformats.org/officeDocument/2006/relationships/slide" Target="slides/slide100.xml"/><Relationship Id="rId125" Type="http://schemas.openxmlformats.org/officeDocument/2006/relationships/slide" Target="slides/slide105.xml"/><Relationship Id="rId141" Type="http://schemas.openxmlformats.org/officeDocument/2006/relationships/handoutMaster" Target="handoutMasters/handoutMaster1.xml"/><Relationship Id="rId146" Type="http://schemas.openxmlformats.org/officeDocument/2006/relationships/tableStyles" Target="tableStyles.xml"/><Relationship Id="rId7" Type="http://schemas.openxmlformats.org/officeDocument/2006/relationships/slideMaster" Target="slideMasters/slideMaster4.xml"/><Relationship Id="rId71" Type="http://schemas.openxmlformats.org/officeDocument/2006/relationships/slide" Target="slides/slide51.xml"/><Relationship Id="rId92" Type="http://schemas.openxmlformats.org/officeDocument/2006/relationships/slide" Target="slides/slide72.xml"/><Relationship Id="rId2" Type="http://schemas.openxmlformats.org/officeDocument/2006/relationships/customXml" Target="../customXml/item2.xml"/><Relationship Id="rId29" Type="http://schemas.openxmlformats.org/officeDocument/2006/relationships/slide" Target="slides/slide9.xml"/><Relationship Id="rId24" Type="http://schemas.openxmlformats.org/officeDocument/2006/relationships/slide" Target="slides/slide4.xml"/><Relationship Id="rId40" Type="http://schemas.openxmlformats.org/officeDocument/2006/relationships/slide" Target="slides/slide20.xml"/><Relationship Id="rId45" Type="http://schemas.openxmlformats.org/officeDocument/2006/relationships/slide" Target="slides/slide25.xml"/><Relationship Id="rId66" Type="http://schemas.openxmlformats.org/officeDocument/2006/relationships/slide" Target="slides/slide46.xml"/><Relationship Id="rId87" Type="http://schemas.openxmlformats.org/officeDocument/2006/relationships/slide" Target="slides/slide67.xml"/><Relationship Id="rId110" Type="http://schemas.openxmlformats.org/officeDocument/2006/relationships/slide" Target="slides/slide90.xml"/><Relationship Id="rId115" Type="http://schemas.openxmlformats.org/officeDocument/2006/relationships/slide" Target="slides/slide95.xml"/><Relationship Id="rId131" Type="http://schemas.openxmlformats.org/officeDocument/2006/relationships/slide" Target="slides/slide111.xml"/><Relationship Id="rId136" Type="http://schemas.openxmlformats.org/officeDocument/2006/relationships/slide" Target="slides/slide116.xml"/><Relationship Id="rId61" Type="http://schemas.openxmlformats.org/officeDocument/2006/relationships/slide" Target="slides/slide41.xml"/><Relationship Id="rId82" Type="http://schemas.openxmlformats.org/officeDocument/2006/relationships/slide" Target="slides/slide62.xml"/><Relationship Id="rId19" Type="http://schemas.openxmlformats.org/officeDocument/2006/relationships/slideMaster" Target="slideMasters/slideMaster16.xml"/><Relationship Id="rId14" Type="http://schemas.openxmlformats.org/officeDocument/2006/relationships/slideMaster" Target="slideMasters/slideMaster11.xml"/><Relationship Id="rId30" Type="http://schemas.openxmlformats.org/officeDocument/2006/relationships/slide" Target="slides/slide10.xml"/><Relationship Id="rId35" Type="http://schemas.openxmlformats.org/officeDocument/2006/relationships/slide" Target="slides/slide15.xml"/><Relationship Id="rId56" Type="http://schemas.openxmlformats.org/officeDocument/2006/relationships/slide" Target="slides/slide36.xml"/><Relationship Id="rId77" Type="http://schemas.openxmlformats.org/officeDocument/2006/relationships/slide" Target="slides/slide57.xml"/><Relationship Id="rId100" Type="http://schemas.openxmlformats.org/officeDocument/2006/relationships/slide" Target="slides/slide80.xml"/><Relationship Id="rId105" Type="http://schemas.openxmlformats.org/officeDocument/2006/relationships/slide" Target="slides/slide85.xml"/><Relationship Id="rId126" Type="http://schemas.openxmlformats.org/officeDocument/2006/relationships/slide" Target="slides/slide106.xml"/><Relationship Id="rId147" Type="http://schemas.microsoft.com/office/2015/10/relationships/revisionInfo" Target="revisionInfo.xml"/><Relationship Id="rId8" Type="http://schemas.openxmlformats.org/officeDocument/2006/relationships/slideMaster" Target="slideMasters/slideMaster5.xml"/><Relationship Id="rId51" Type="http://schemas.openxmlformats.org/officeDocument/2006/relationships/slide" Target="slides/slide31.xml"/><Relationship Id="rId72" Type="http://schemas.openxmlformats.org/officeDocument/2006/relationships/slide" Target="slides/slide52.xml"/><Relationship Id="rId93" Type="http://schemas.openxmlformats.org/officeDocument/2006/relationships/slide" Target="slides/slide73.xml"/><Relationship Id="rId98" Type="http://schemas.openxmlformats.org/officeDocument/2006/relationships/slide" Target="slides/slide78.xml"/><Relationship Id="rId121" Type="http://schemas.openxmlformats.org/officeDocument/2006/relationships/slide" Target="slides/slide101.xml"/><Relationship Id="rId142" Type="http://schemas.openxmlformats.org/officeDocument/2006/relationships/commentAuthors" Target="commentAuthors.xml"/><Relationship Id="rId3" Type="http://schemas.openxmlformats.org/officeDocument/2006/relationships/customXml" Target="../customXml/item3.xml"/><Relationship Id="rId25" Type="http://schemas.openxmlformats.org/officeDocument/2006/relationships/slide" Target="slides/slide5.xml"/><Relationship Id="rId46" Type="http://schemas.openxmlformats.org/officeDocument/2006/relationships/slide" Target="slides/slide26.xml"/><Relationship Id="rId67" Type="http://schemas.openxmlformats.org/officeDocument/2006/relationships/slide" Target="slides/slide47.xml"/><Relationship Id="rId116" Type="http://schemas.openxmlformats.org/officeDocument/2006/relationships/slide" Target="slides/slide96.xml"/><Relationship Id="rId137" Type="http://schemas.openxmlformats.org/officeDocument/2006/relationships/slide" Target="slides/slide117.xml"/><Relationship Id="rId20" Type="http://schemas.openxmlformats.org/officeDocument/2006/relationships/slideMaster" Target="slideMasters/slideMaster17.xml"/><Relationship Id="rId41" Type="http://schemas.openxmlformats.org/officeDocument/2006/relationships/slide" Target="slides/slide21.xml"/><Relationship Id="rId62" Type="http://schemas.openxmlformats.org/officeDocument/2006/relationships/slide" Target="slides/slide42.xml"/><Relationship Id="rId83" Type="http://schemas.openxmlformats.org/officeDocument/2006/relationships/slide" Target="slides/slide63.xml"/><Relationship Id="rId88" Type="http://schemas.openxmlformats.org/officeDocument/2006/relationships/slide" Target="slides/slide68.xml"/><Relationship Id="rId111" Type="http://schemas.openxmlformats.org/officeDocument/2006/relationships/slide" Target="slides/slide91.xml"/><Relationship Id="rId132" Type="http://schemas.openxmlformats.org/officeDocument/2006/relationships/slide" Target="slides/slide112.xml"/><Relationship Id="rId15" Type="http://schemas.openxmlformats.org/officeDocument/2006/relationships/slideMaster" Target="slideMasters/slideMaster12.xml"/><Relationship Id="rId36" Type="http://schemas.openxmlformats.org/officeDocument/2006/relationships/slide" Target="slides/slide16.xml"/><Relationship Id="rId57" Type="http://schemas.openxmlformats.org/officeDocument/2006/relationships/slide" Target="slides/slide37.xml"/><Relationship Id="rId106" Type="http://schemas.openxmlformats.org/officeDocument/2006/relationships/slide" Target="slides/slide86.xml"/><Relationship Id="rId127" Type="http://schemas.openxmlformats.org/officeDocument/2006/relationships/slide" Target="slides/slide107.xml"/><Relationship Id="rId10" Type="http://schemas.openxmlformats.org/officeDocument/2006/relationships/slideMaster" Target="slideMasters/slideMaster7.xml"/><Relationship Id="rId31" Type="http://schemas.openxmlformats.org/officeDocument/2006/relationships/slide" Target="slides/slide11.xml"/><Relationship Id="rId52" Type="http://schemas.openxmlformats.org/officeDocument/2006/relationships/slide" Target="slides/slide32.xml"/><Relationship Id="rId73" Type="http://schemas.openxmlformats.org/officeDocument/2006/relationships/slide" Target="slides/slide53.xml"/><Relationship Id="rId78" Type="http://schemas.openxmlformats.org/officeDocument/2006/relationships/slide" Target="slides/slide58.xml"/><Relationship Id="rId94" Type="http://schemas.openxmlformats.org/officeDocument/2006/relationships/slide" Target="slides/slide74.xml"/><Relationship Id="rId99" Type="http://schemas.openxmlformats.org/officeDocument/2006/relationships/slide" Target="slides/slide79.xml"/><Relationship Id="rId101" Type="http://schemas.openxmlformats.org/officeDocument/2006/relationships/slide" Target="slides/slide81.xml"/><Relationship Id="rId122" Type="http://schemas.openxmlformats.org/officeDocument/2006/relationships/slide" Target="slides/slide102.xml"/><Relationship Id="rId143" Type="http://schemas.openxmlformats.org/officeDocument/2006/relationships/presProps" Target="presProps.xml"/><Relationship Id="rId148"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Master" Target="slideMasters/slideMaster6.xml"/><Relationship Id="rId26" Type="http://schemas.openxmlformats.org/officeDocument/2006/relationships/slide" Target="slides/slide6.xml"/><Relationship Id="rId47" Type="http://schemas.openxmlformats.org/officeDocument/2006/relationships/slide" Target="slides/slide27.xml"/><Relationship Id="rId68" Type="http://schemas.openxmlformats.org/officeDocument/2006/relationships/slide" Target="slides/slide48.xml"/><Relationship Id="rId89" Type="http://schemas.openxmlformats.org/officeDocument/2006/relationships/slide" Target="slides/slide69.xml"/><Relationship Id="rId112" Type="http://schemas.openxmlformats.org/officeDocument/2006/relationships/slide" Target="slides/slide92.xml"/><Relationship Id="rId133" Type="http://schemas.openxmlformats.org/officeDocument/2006/relationships/slide" Target="slides/slide113.xml"/><Relationship Id="rId16" Type="http://schemas.openxmlformats.org/officeDocument/2006/relationships/slideMaster" Target="slideMasters/slideMaster13.xml"/><Relationship Id="rId37" Type="http://schemas.openxmlformats.org/officeDocument/2006/relationships/slide" Target="slides/slide17.xml"/><Relationship Id="rId58" Type="http://schemas.openxmlformats.org/officeDocument/2006/relationships/slide" Target="slides/slide38.xml"/><Relationship Id="rId79" Type="http://schemas.openxmlformats.org/officeDocument/2006/relationships/slide" Target="slides/slide59.xml"/><Relationship Id="rId102" Type="http://schemas.openxmlformats.org/officeDocument/2006/relationships/slide" Target="slides/slide82.xml"/><Relationship Id="rId123" Type="http://schemas.openxmlformats.org/officeDocument/2006/relationships/slide" Target="slides/slide103.xml"/><Relationship Id="rId144"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6A561CB-5208-4B63-93B1-A692612D20C3}"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E9746F94-7EC5-43B4-A788-4A1AAAEBBB7A}">
      <dgm:prSet/>
      <dgm:spPr/>
      <dgm:t>
        <a:bodyPr/>
        <a:lstStyle/>
        <a:p>
          <a:pPr rtl="0"/>
          <a:r>
            <a:rPr lang="en-US"/>
            <a:t>Per </a:t>
          </a:r>
          <a:r>
            <a:rPr lang="en-US" b="0" i="0"/>
            <a:t>Session Law 2022-74 (HB 103), </a:t>
          </a:r>
          <a:r>
            <a:rPr lang="en-US" b="1" i="0"/>
            <a:t>effective</a:t>
          </a:r>
          <a:r>
            <a:rPr lang="en-US" b="1" i="0">
              <a:latin typeface="Arial"/>
            </a:rPr>
            <a:t> </a:t>
          </a:r>
          <a:r>
            <a:rPr lang="en-US" b="1" i="0"/>
            <a:t>April 1, 2023</a:t>
          </a:r>
          <a:endParaRPr lang="en-US" b="0" i="0">
            <a:latin typeface="Arial"/>
          </a:endParaRPr>
        </a:p>
      </dgm:t>
    </dgm:pt>
    <dgm:pt modelId="{29268000-9B5F-4899-B56E-76E4BDBF2555}" type="parTrans" cxnId="{1F1E06EB-E428-44DF-8E22-B87F19C4D3E7}">
      <dgm:prSet/>
      <dgm:spPr/>
      <dgm:t>
        <a:bodyPr/>
        <a:lstStyle/>
        <a:p>
          <a:endParaRPr lang="en-US"/>
        </a:p>
      </dgm:t>
    </dgm:pt>
    <dgm:pt modelId="{4AB6E0AD-70D3-4F4F-A110-2BE7A6D103B6}" type="sibTrans" cxnId="{1F1E06EB-E428-44DF-8E22-B87F19C4D3E7}">
      <dgm:prSet/>
      <dgm:spPr/>
      <dgm:t>
        <a:bodyPr/>
        <a:lstStyle/>
        <a:p>
          <a:endParaRPr lang="en-US"/>
        </a:p>
      </dgm:t>
    </dgm:pt>
    <dgm:pt modelId="{22A1ED2B-BD44-414E-84C0-2A20695DA44E}">
      <dgm:prSet/>
      <dgm:spPr/>
      <dgm:t>
        <a:bodyPr/>
        <a:lstStyle/>
        <a:p>
          <a:r>
            <a:rPr lang="en-US" b="0" i="0"/>
            <a:t>~</a:t>
          </a:r>
          <a:r>
            <a:rPr lang="en-US" b="0" i="0">
              <a:latin typeface="Arial"/>
            </a:rPr>
            <a:t>47,000</a:t>
          </a:r>
          <a:r>
            <a:rPr lang="en-US" b="0" i="0"/>
            <a:t> children (aged 6 – 18) enrolled in NC Health Choice will move to Medicaid</a:t>
          </a:r>
          <a:endParaRPr lang="en-US"/>
        </a:p>
      </dgm:t>
    </dgm:pt>
    <dgm:pt modelId="{9B4A2AB6-4258-494A-B2CE-DCD441252595}" type="parTrans" cxnId="{0BD1C5A4-CF8C-4F9E-83B2-897CB6240F56}">
      <dgm:prSet/>
      <dgm:spPr/>
      <dgm:t>
        <a:bodyPr/>
        <a:lstStyle/>
        <a:p>
          <a:endParaRPr lang="en-US"/>
        </a:p>
      </dgm:t>
    </dgm:pt>
    <dgm:pt modelId="{B8BD8D2A-39F9-4A9D-8F7D-9E78642722F6}" type="sibTrans" cxnId="{0BD1C5A4-CF8C-4F9E-83B2-897CB6240F56}">
      <dgm:prSet/>
      <dgm:spPr/>
      <dgm:t>
        <a:bodyPr/>
        <a:lstStyle/>
        <a:p>
          <a:endParaRPr lang="en-US"/>
        </a:p>
      </dgm:t>
    </dgm:pt>
    <dgm:pt modelId="{6871C220-D008-45F8-B548-9655811A0881}">
      <dgm:prSet/>
      <dgm:spPr/>
      <dgm:t>
        <a:bodyPr/>
        <a:lstStyle/>
        <a:p>
          <a:r>
            <a:rPr lang="en-US"/>
            <a:t>Provides access to more services for NC Health Choice beneficiaries, including:</a:t>
          </a:r>
        </a:p>
      </dgm:t>
    </dgm:pt>
    <dgm:pt modelId="{5C266198-31C2-427B-B3AC-58051EEECDF6}" type="parTrans" cxnId="{03E10493-1CD6-4331-9445-9CD8F291AB8C}">
      <dgm:prSet/>
      <dgm:spPr/>
      <dgm:t>
        <a:bodyPr/>
        <a:lstStyle/>
        <a:p>
          <a:endParaRPr lang="en-US"/>
        </a:p>
      </dgm:t>
    </dgm:pt>
    <dgm:pt modelId="{7BEB5D59-0E55-4DFE-BEE9-D3BEC9D892A5}" type="sibTrans" cxnId="{03E10493-1CD6-4331-9445-9CD8F291AB8C}">
      <dgm:prSet/>
      <dgm:spPr/>
      <dgm:t>
        <a:bodyPr/>
        <a:lstStyle/>
        <a:p>
          <a:endParaRPr lang="en-US"/>
        </a:p>
      </dgm:t>
    </dgm:pt>
    <dgm:pt modelId="{0FF6FC44-ECBC-40B5-AD51-CAEB5353407E}">
      <dgm:prSet/>
      <dgm:spPr/>
      <dgm:t>
        <a:bodyPr/>
        <a:lstStyle/>
        <a:p>
          <a:r>
            <a:rPr lang="en-US"/>
            <a:t>Enhanced behavioral health services</a:t>
          </a:r>
        </a:p>
      </dgm:t>
    </dgm:pt>
    <dgm:pt modelId="{42487E2C-E790-4246-9102-33E6C558AB1D}" type="parTrans" cxnId="{ED071C9E-748A-4E4C-A71E-23256D018F2C}">
      <dgm:prSet/>
      <dgm:spPr/>
      <dgm:t>
        <a:bodyPr/>
        <a:lstStyle/>
        <a:p>
          <a:endParaRPr lang="en-US"/>
        </a:p>
      </dgm:t>
    </dgm:pt>
    <dgm:pt modelId="{C7675E56-B1B5-49F1-9F9A-4AEFDCECB1C6}" type="sibTrans" cxnId="{ED071C9E-748A-4E4C-A71E-23256D018F2C}">
      <dgm:prSet/>
      <dgm:spPr/>
      <dgm:t>
        <a:bodyPr/>
        <a:lstStyle/>
        <a:p>
          <a:endParaRPr lang="en-US"/>
        </a:p>
      </dgm:t>
    </dgm:pt>
    <dgm:pt modelId="{A6E068E3-F2A0-4DE6-9935-E1D8D1D6A064}">
      <dgm:prSet/>
      <dgm:spPr/>
      <dgm:t>
        <a:bodyPr/>
        <a:lstStyle/>
        <a:p>
          <a:r>
            <a:rPr lang="en-US"/>
            <a:t>Early Periodic Screening, Diagnosis and Treatment (EPSDT) services and well-child visits</a:t>
          </a:r>
        </a:p>
      </dgm:t>
    </dgm:pt>
    <dgm:pt modelId="{EE2E75E6-5977-4419-B9CF-ACABB00D9FA0}" type="parTrans" cxnId="{4276FAD7-39C3-4AA2-A77A-472D4378EF21}">
      <dgm:prSet/>
      <dgm:spPr/>
      <dgm:t>
        <a:bodyPr/>
        <a:lstStyle/>
        <a:p>
          <a:endParaRPr lang="en-US"/>
        </a:p>
      </dgm:t>
    </dgm:pt>
    <dgm:pt modelId="{46DBCC47-6AE7-48A1-BC40-FC91A9D3A5ED}" type="sibTrans" cxnId="{4276FAD7-39C3-4AA2-A77A-472D4378EF21}">
      <dgm:prSet/>
      <dgm:spPr/>
      <dgm:t>
        <a:bodyPr/>
        <a:lstStyle/>
        <a:p>
          <a:endParaRPr lang="en-US"/>
        </a:p>
      </dgm:t>
    </dgm:pt>
    <dgm:pt modelId="{A4B6EC2A-A37B-40F4-AF5E-61EDEDF13EAC}">
      <dgm:prSet/>
      <dgm:spPr/>
      <dgm:t>
        <a:bodyPr/>
        <a:lstStyle/>
        <a:p>
          <a:r>
            <a:rPr lang="en-US"/>
            <a:t>Non-emergency transportation</a:t>
          </a:r>
        </a:p>
      </dgm:t>
    </dgm:pt>
    <dgm:pt modelId="{4B7002A5-D575-4192-8D6F-BA5C6AC0EA3A}" type="parTrans" cxnId="{02F1B64F-5D06-4B68-A176-2FD08B0D6C14}">
      <dgm:prSet/>
      <dgm:spPr/>
      <dgm:t>
        <a:bodyPr/>
        <a:lstStyle/>
        <a:p>
          <a:endParaRPr lang="en-US"/>
        </a:p>
      </dgm:t>
    </dgm:pt>
    <dgm:pt modelId="{2B03EB77-927B-483C-9E59-A0204D784F55}" type="sibTrans" cxnId="{02F1B64F-5D06-4B68-A176-2FD08B0D6C14}">
      <dgm:prSet/>
      <dgm:spPr/>
      <dgm:t>
        <a:bodyPr/>
        <a:lstStyle/>
        <a:p>
          <a:endParaRPr lang="en-US"/>
        </a:p>
      </dgm:t>
    </dgm:pt>
    <dgm:pt modelId="{F8EFB9FD-C76A-4440-B8E8-8FCAA63D75E8}">
      <dgm:prSet/>
      <dgm:spPr/>
      <dgm:t>
        <a:bodyPr/>
        <a:lstStyle/>
        <a:p>
          <a:r>
            <a:rPr lang="en-US"/>
            <a:t>No copayments or enrollment fees</a:t>
          </a:r>
        </a:p>
      </dgm:t>
    </dgm:pt>
    <dgm:pt modelId="{5D2AF2E8-850A-4361-8232-08C9650C2208}" type="parTrans" cxnId="{7C9E2DF5-5CBC-41D0-AA24-4B8892AF7EA5}">
      <dgm:prSet/>
      <dgm:spPr/>
      <dgm:t>
        <a:bodyPr/>
        <a:lstStyle/>
        <a:p>
          <a:endParaRPr lang="en-US"/>
        </a:p>
      </dgm:t>
    </dgm:pt>
    <dgm:pt modelId="{9DFDA64F-A1F4-4AFB-9D07-0B1773A540EF}" type="sibTrans" cxnId="{7C9E2DF5-5CBC-41D0-AA24-4B8892AF7EA5}">
      <dgm:prSet/>
      <dgm:spPr/>
      <dgm:t>
        <a:bodyPr/>
        <a:lstStyle/>
        <a:p>
          <a:endParaRPr lang="en-US"/>
        </a:p>
      </dgm:t>
    </dgm:pt>
    <dgm:pt modelId="{9AE4B141-D09D-4207-88FA-9F17F60BB2E5}">
      <dgm:prSet/>
      <dgm:spPr/>
      <dgm:t>
        <a:bodyPr/>
        <a:lstStyle/>
        <a:p>
          <a:r>
            <a:rPr lang="en-US"/>
            <a:t>Beneficiaries will be mailed a notice by March 2023 informing them of the change</a:t>
          </a:r>
        </a:p>
      </dgm:t>
    </dgm:pt>
    <dgm:pt modelId="{4AAF5D0E-8A95-4DB9-99BB-0DB26C1CCC96}" type="parTrans" cxnId="{674D6AE0-DA61-46E4-821C-1D154E5A37D3}">
      <dgm:prSet/>
      <dgm:spPr/>
      <dgm:t>
        <a:bodyPr/>
        <a:lstStyle/>
        <a:p>
          <a:endParaRPr lang="en-US"/>
        </a:p>
      </dgm:t>
    </dgm:pt>
    <dgm:pt modelId="{47DD31A3-388E-4E1B-8EFE-0EAF2004BA3A}" type="sibTrans" cxnId="{674D6AE0-DA61-46E4-821C-1D154E5A37D3}">
      <dgm:prSet/>
      <dgm:spPr/>
      <dgm:t>
        <a:bodyPr/>
        <a:lstStyle/>
        <a:p>
          <a:endParaRPr lang="en-US"/>
        </a:p>
      </dgm:t>
    </dgm:pt>
    <dgm:pt modelId="{1A36DF63-B640-445C-9F2D-C81642261DDC}">
      <dgm:prSet/>
      <dgm:spPr/>
      <dgm:t>
        <a:bodyPr/>
        <a:lstStyle/>
        <a:p>
          <a:r>
            <a:rPr lang="en-US"/>
            <a:t>Beneficiaries’ Medicaid ID (Recipient ID) will NOT change​</a:t>
          </a:r>
        </a:p>
      </dgm:t>
    </dgm:pt>
    <dgm:pt modelId="{E5A0C88D-4DC5-4F19-B7A1-5D5C1F11F540}" type="parTrans" cxnId="{687324C4-6EC5-4FD1-9FEC-D1C5E441EF37}">
      <dgm:prSet/>
      <dgm:spPr/>
      <dgm:t>
        <a:bodyPr/>
        <a:lstStyle/>
        <a:p>
          <a:endParaRPr lang="en-US"/>
        </a:p>
      </dgm:t>
    </dgm:pt>
    <dgm:pt modelId="{5C4F8067-12B0-4478-94AD-6C399B29F8A6}" type="sibTrans" cxnId="{687324C4-6EC5-4FD1-9FEC-D1C5E441EF37}">
      <dgm:prSet/>
      <dgm:spPr/>
      <dgm:t>
        <a:bodyPr/>
        <a:lstStyle/>
        <a:p>
          <a:endParaRPr lang="en-US"/>
        </a:p>
      </dgm:t>
    </dgm:pt>
    <dgm:pt modelId="{48183BB2-AD26-4BDE-9EB3-F5D43DCA4BFE}">
      <dgm:prSet/>
      <dgm:spPr/>
      <dgm:t>
        <a:bodyPr/>
        <a:lstStyle/>
        <a:p>
          <a:r>
            <a:rPr lang="en-US"/>
            <a:t>The move will NOT impact beneficiaries’ health plan enrollment</a:t>
          </a:r>
        </a:p>
      </dgm:t>
    </dgm:pt>
    <dgm:pt modelId="{15B5F9CB-0D41-48DD-A711-BCA7A2BA6661}" type="parTrans" cxnId="{8C99FD7A-EAC4-4CB7-8129-019ED66E5BA6}">
      <dgm:prSet/>
      <dgm:spPr/>
      <dgm:t>
        <a:bodyPr/>
        <a:lstStyle/>
        <a:p>
          <a:endParaRPr lang="en-US"/>
        </a:p>
      </dgm:t>
    </dgm:pt>
    <dgm:pt modelId="{C0743705-1D25-4A46-9A0D-574FFC3E7EDC}" type="sibTrans" cxnId="{8C99FD7A-EAC4-4CB7-8129-019ED66E5BA6}">
      <dgm:prSet/>
      <dgm:spPr/>
      <dgm:t>
        <a:bodyPr/>
        <a:lstStyle/>
        <a:p>
          <a:endParaRPr lang="en-US"/>
        </a:p>
      </dgm:t>
    </dgm:pt>
    <dgm:pt modelId="{54EE8D12-A321-4F15-AB67-27FF262A015E}" type="pres">
      <dgm:prSet presAssocID="{36A561CB-5208-4B63-93B1-A692612D20C3}" presName="diagram" presStyleCnt="0">
        <dgm:presLayoutVars>
          <dgm:dir/>
          <dgm:resizeHandles val="exact"/>
        </dgm:presLayoutVars>
      </dgm:prSet>
      <dgm:spPr/>
    </dgm:pt>
    <dgm:pt modelId="{0963254E-AF8C-4782-B387-AD0283DCEA9E}" type="pres">
      <dgm:prSet presAssocID="{E9746F94-7EC5-43B4-A788-4A1AAAEBBB7A}" presName="node" presStyleLbl="node1" presStyleIdx="0" presStyleCnt="6">
        <dgm:presLayoutVars>
          <dgm:bulletEnabled val="1"/>
        </dgm:presLayoutVars>
      </dgm:prSet>
      <dgm:spPr/>
    </dgm:pt>
    <dgm:pt modelId="{1547BB5D-DF0A-4F5B-8219-889EC0A996AE}" type="pres">
      <dgm:prSet presAssocID="{4AB6E0AD-70D3-4F4F-A110-2BE7A6D103B6}" presName="sibTrans" presStyleCnt="0"/>
      <dgm:spPr/>
    </dgm:pt>
    <dgm:pt modelId="{DCA74449-215E-4AAF-880B-EEF45885B327}" type="pres">
      <dgm:prSet presAssocID="{22A1ED2B-BD44-414E-84C0-2A20695DA44E}" presName="node" presStyleLbl="node1" presStyleIdx="1" presStyleCnt="6">
        <dgm:presLayoutVars>
          <dgm:bulletEnabled val="1"/>
        </dgm:presLayoutVars>
      </dgm:prSet>
      <dgm:spPr/>
    </dgm:pt>
    <dgm:pt modelId="{278666E8-24B3-4247-928A-75E211721CB2}" type="pres">
      <dgm:prSet presAssocID="{B8BD8D2A-39F9-4A9D-8F7D-9E78642722F6}" presName="sibTrans" presStyleCnt="0"/>
      <dgm:spPr/>
    </dgm:pt>
    <dgm:pt modelId="{8753F392-FDD1-476F-9F48-EED3567F32C6}" type="pres">
      <dgm:prSet presAssocID="{6871C220-D008-45F8-B548-9655811A0881}" presName="node" presStyleLbl="node1" presStyleIdx="2" presStyleCnt="6">
        <dgm:presLayoutVars>
          <dgm:bulletEnabled val="1"/>
        </dgm:presLayoutVars>
      </dgm:prSet>
      <dgm:spPr/>
    </dgm:pt>
    <dgm:pt modelId="{98280630-87B1-4CFB-A71E-A2727E977F1B}" type="pres">
      <dgm:prSet presAssocID="{7BEB5D59-0E55-4DFE-BEE9-D3BEC9D892A5}" presName="sibTrans" presStyleCnt="0"/>
      <dgm:spPr/>
    </dgm:pt>
    <dgm:pt modelId="{E4EEAB65-27D4-41F5-83E2-4F3AE42F3228}" type="pres">
      <dgm:prSet presAssocID="{9AE4B141-D09D-4207-88FA-9F17F60BB2E5}" presName="node" presStyleLbl="node1" presStyleIdx="3" presStyleCnt="6">
        <dgm:presLayoutVars>
          <dgm:bulletEnabled val="1"/>
        </dgm:presLayoutVars>
      </dgm:prSet>
      <dgm:spPr/>
    </dgm:pt>
    <dgm:pt modelId="{B032E01B-9000-421E-8986-4BA8A801205B}" type="pres">
      <dgm:prSet presAssocID="{47DD31A3-388E-4E1B-8EFE-0EAF2004BA3A}" presName="sibTrans" presStyleCnt="0"/>
      <dgm:spPr/>
    </dgm:pt>
    <dgm:pt modelId="{C4319C1E-5466-45F6-9641-3FE5CD6A7199}" type="pres">
      <dgm:prSet presAssocID="{1A36DF63-B640-445C-9F2D-C81642261DDC}" presName="node" presStyleLbl="node1" presStyleIdx="4" presStyleCnt="6">
        <dgm:presLayoutVars>
          <dgm:bulletEnabled val="1"/>
        </dgm:presLayoutVars>
      </dgm:prSet>
      <dgm:spPr/>
    </dgm:pt>
    <dgm:pt modelId="{9C204AC4-C21E-4DF2-8523-80A2554B8C6A}" type="pres">
      <dgm:prSet presAssocID="{5C4F8067-12B0-4478-94AD-6C399B29F8A6}" presName="sibTrans" presStyleCnt="0"/>
      <dgm:spPr/>
    </dgm:pt>
    <dgm:pt modelId="{45F039A5-2D9B-4A4F-A85F-C8DB6C9D86FD}" type="pres">
      <dgm:prSet presAssocID="{48183BB2-AD26-4BDE-9EB3-F5D43DCA4BFE}" presName="node" presStyleLbl="node1" presStyleIdx="5" presStyleCnt="6">
        <dgm:presLayoutVars>
          <dgm:bulletEnabled val="1"/>
        </dgm:presLayoutVars>
      </dgm:prSet>
      <dgm:spPr/>
    </dgm:pt>
  </dgm:ptLst>
  <dgm:cxnLst>
    <dgm:cxn modelId="{3342B628-7D9F-4F46-B5D5-7F6F2860841B}" type="presOf" srcId="{48183BB2-AD26-4BDE-9EB3-F5D43DCA4BFE}" destId="{45F039A5-2D9B-4A4F-A85F-C8DB6C9D86FD}" srcOrd="0" destOrd="0" presId="urn:microsoft.com/office/officeart/2005/8/layout/default"/>
    <dgm:cxn modelId="{916E545D-63B5-4F46-B3A5-D2DD06222F50}" type="presOf" srcId="{F8EFB9FD-C76A-4440-B8E8-8FCAA63D75E8}" destId="{8753F392-FDD1-476F-9F48-EED3567F32C6}" srcOrd="0" destOrd="4" presId="urn:microsoft.com/office/officeart/2005/8/layout/default"/>
    <dgm:cxn modelId="{000B315E-65BE-48FF-8EEA-F9A0401BEC72}" type="presOf" srcId="{6871C220-D008-45F8-B548-9655811A0881}" destId="{8753F392-FDD1-476F-9F48-EED3567F32C6}" srcOrd="0" destOrd="0" presId="urn:microsoft.com/office/officeart/2005/8/layout/default"/>
    <dgm:cxn modelId="{02F1B64F-5D06-4B68-A176-2FD08B0D6C14}" srcId="{6871C220-D008-45F8-B548-9655811A0881}" destId="{A4B6EC2A-A37B-40F4-AF5E-61EDEDF13EAC}" srcOrd="2" destOrd="0" parTransId="{4B7002A5-D575-4192-8D6F-BA5C6AC0EA3A}" sibTransId="{2B03EB77-927B-483C-9E59-A0204D784F55}"/>
    <dgm:cxn modelId="{8C99FD7A-EAC4-4CB7-8129-019ED66E5BA6}" srcId="{36A561CB-5208-4B63-93B1-A692612D20C3}" destId="{48183BB2-AD26-4BDE-9EB3-F5D43DCA4BFE}" srcOrd="5" destOrd="0" parTransId="{15B5F9CB-0D41-48DD-A711-BCA7A2BA6661}" sibTransId="{C0743705-1D25-4A46-9A0D-574FFC3E7EDC}"/>
    <dgm:cxn modelId="{2CB7ED8A-7742-47CE-A3DD-6D4A8C9628B6}" type="presOf" srcId="{36A561CB-5208-4B63-93B1-A692612D20C3}" destId="{54EE8D12-A321-4F15-AB67-27FF262A015E}" srcOrd="0" destOrd="0" presId="urn:microsoft.com/office/officeart/2005/8/layout/default"/>
    <dgm:cxn modelId="{03E10493-1CD6-4331-9445-9CD8F291AB8C}" srcId="{36A561CB-5208-4B63-93B1-A692612D20C3}" destId="{6871C220-D008-45F8-B548-9655811A0881}" srcOrd="2" destOrd="0" parTransId="{5C266198-31C2-427B-B3AC-58051EEECDF6}" sibTransId="{7BEB5D59-0E55-4DFE-BEE9-D3BEC9D892A5}"/>
    <dgm:cxn modelId="{1531F297-AE2F-4C88-9E83-DBA008B77EF5}" type="presOf" srcId="{A4B6EC2A-A37B-40F4-AF5E-61EDEDF13EAC}" destId="{8753F392-FDD1-476F-9F48-EED3567F32C6}" srcOrd="0" destOrd="3" presId="urn:microsoft.com/office/officeart/2005/8/layout/default"/>
    <dgm:cxn modelId="{D6B9F497-AB68-4E2C-8A0B-8F879054D410}" type="presOf" srcId="{9AE4B141-D09D-4207-88FA-9F17F60BB2E5}" destId="{E4EEAB65-27D4-41F5-83E2-4F3AE42F3228}" srcOrd="0" destOrd="0" presId="urn:microsoft.com/office/officeart/2005/8/layout/default"/>
    <dgm:cxn modelId="{ED071C9E-748A-4E4C-A71E-23256D018F2C}" srcId="{6871C220-D008-45F8-B548-9655811A0881}" destId="{0FF6FC44-ECBC-40B5-AD51-CAEB5353407E}" srcOrd="0" destOrd="0" parTransId="{42487E2C-E790-4246-9102-33E6C558AB1D}" sibTransId="{C7675E56-B1B5-49F1-9F9A-4AEFDCECB1C6}"/>
    <dgm:cxn modelId="{0BD1C5A4-CF8C-4F9E-83B2-897CB6240F56}" srcId="{36A561CB-5208-4B63-93B1-A692612D20C3}" destId="{22A1ED2B-BD44-414E-84C0-2A20695DA44E}" srcOrd="1" destOrd="0" parTransId="{9B4A2AB6-4258-494A-B2CE-DCD441252595}" sibTransId="{B8BD8D2A-39F9-4A9D-8F7D-9E78642722F6}"/>
    <dgm:cxn modelId="{15EFEDAB-DFF6-410E-8D81-6E865D268CFE}" type="presOf" srcId="{E9746F94-7EC5-43B4-A788-4A1AAAEBBB7A}" destId="{0963254E-AF8C-4782-B387-AD0283DCEA9E}" srcOrd="0" destOrd="0" presId="urn:microsoft.com/office/officeart/2005/8/layout/default"/>
    <dgm:cxn modelId="{02E7EABE-5127-4B4E-8BCA-F7C588394123}" type="presOf" srcId="{1A36DF63-B640-445C-9F2D-C81642261DDC}" destId="{C4319C1E-5466-45F6-9641-3FE5CD6A7199}" srcOrd="0" destOrd="0" presId="urn:microsoft.com/office/officeart/2005/8/layout/default"/>
    <dgm:cxn modelId="{687324C4-6EC5-4FD1-9FEC-D1C5E441EF37}" srcId="{36A561CB-5208-4B63-93B1-A692612D20C3}" destId="{1A36DF63-B640-445C-9F2D-C81642261DDC}" srcOrd="4" destOrd="0" parTransId="{E5A0C88D-4DC5-4F19-B7A1-5D5C1F11F540}" sibTransId="{5C4F8067-12B0-4478-94AD-6C399B29F8A6}"/>
    <dgm:cxn modelId="{98C250C9-2696-4BE5-BF4C-52CEEC60E225}" type="presOf" srcId="{22A1ED2B-BD44-414E-84C0-2A20695DA44E}" destId="{DCA74449-215E-4AAF-880B-EEF45885B327}" srcOrd="0" destOrd="0" presId="urn:microsoft.com/office/officeart/2005/8/layout/default"/>
    <dgm:cxn modelId="{75091FD2-DE26-4231-B810-974B72DF3C91}" type="presOf" srcId="{A6E068E3-F2A0-4DE6-9935-E1D8D1D6A064}" destId="{8753F392-FDD1-476F-9F48-EED3567F32C6}" srcOrd="0" destOrd="2" presId="urn:microsoft.com/office/officeart/2005/8/layout/default"/>
    <dgm:cxn modelId="{4276FAD7-39C3-4AA2-A77A-472D4378EF21}" srcId="{6871C220-D008-45F8-B548-9655811A0881}" destId="{A6E068E3-F2A0-4DE6-9935-E1D8D1D6A064}" srcOrd="1" destOrd="0" parTransId="{EE2E75E6-5977-4419-B9CF-ACABB00D9FA0}" sibTransId="{46DBCC47-6AE7-48A1-BC40-FC91A9D3A5ED}"/>
    <dgm:cxn modelId="{417E37DE-E08E-44F3-93CF-D530BA4D61D4}" type="presOf" srcId="{0FF6FC44-ECBC-40B5-AD51-CAEB5353407E}" destId="{8753F392-FDD1-476F-9F48-EED3567F32C6}" srcOrd="0" destOrd="1" presId="urn:microsoft.com/office/officeart/2005/8/layout/default"/>
    <dgm:cxn modelId="{674D6AE0-DA61-46E4-821C-1D154E5A37D3}" srcId="{36A561CB-5208-4B63-93B1-A692612D20C3}" destId="{9AE4B141-D09D-4207-88FA-9F17F60BB2E5}" srcOrd="3" destOrd="0" parTransId="{4AAF5D0E-8A95-4DB9-99BB-0DB26C1CCC96}" sibTransId="{47DD31A3-388E-4E1B-8EFE-0EAF2004BA3A}"/>
    <dgm:cxn modelId="{1F1E06EB-E428-44DF-8E22-B87F19C4D3E7}" srcId="{36A561CB-5208-4B63-93B1-A692612D20C3}" destId="{E9746F94-7EC5-43B4-A788-4A1AAAEBBB7A}" srcOrd="0" destOrd="0" parTransId="{29268000-9B5F-4899-B56E-76E4BDBF2555}" sibTransId="{4AB6E0AD-70D3-4F4F-A110-2BE7A6D103B6}"/>
    <dgm:cxn modelId="{7C9E2DF5-5CBC-41D0-AA24-4B8892AF7EA5}" srcId="{6871C220-D008-45F8-B548-9655811A0881}" destId="{F8EFB9FD-C76A-4440-B8E8-8FCAA63D75E8}" srcOrd="3" destOrd="0" parTransId="{5D2AF2E8-850A-4361-8232-08C9650C2208}" sibTransId="{9DFDA64F-A1F4-4AFB-9D07-0B1773A540EF}"/>
    <dgm:cxn modelId="{0E545C43-C4EC-49A7-A170-11CC0986E1AE}" type="presParOf" srcId="{54EE8D12-A321-4F15-AB67-27FF262A015E}" destId="{0963254E-AF8C-4782-B387-AD0283DCEA9E}" srcOrd="0" destOrd="0" presId="urn:microsoft.com/office/officeart/2005/8/layout/default"/>
    <dgm:cxn modelId="{ED845379-F1A0-4E26-8E9E-25F4D0BA98D6}" type="presParOf" srcId="{54EE8D12-A321-4F15-AB67-27FF262A015E}" destId="{1547BB5D-DF0A-4F5B-8219-889EC0A996AE}" srcOrd="1" destOrd="0" presId="urn:microsoft.com/office/officeart/2005/8/layout/default"/>
    <dgm:cxn modelId="{95B92A37-0112-4A08-9C5A-EC657BCA3C9E}" type="presParOf" srcId="{54EE8D12-A321-4F15-AB67-27FF262A015E}" destId="{DCA74449-215E-4AAF-880B-EEF45885B327}" srcOrd="2" destOrd="0" presId="urn:microsoft.com/office/officeart/2005/8/layout/default"/>
    <dgm:cxn modelId="{268813B9-D5EF-4A83-9244-B06517418B4C}" type="presParOf" srcId="{54EE8D12-A321-4F15-AB67-27FF262A015E}" destId="{278666E8-24B3-4247-928A-75E211721CB2}" srcOrd="3" destOrd="0" presId="urn:microsoft.com/office/officeart/2005/8/layout/default"/>
    <dgm:cxn modelId="{C6010CCF-E88F-4E3E-9E24-8B291C70DF7A}" type="presParOf" srcId="{54EE8D12-A321-4F15-AB67-27FF262A015E}" destId="{8753F392-FDD1-476F-9F48-EED3567F32C6}" srcOrd="4" destOrd="0" presId="urn:microsoft.com/office/officeart/2005/8/layout/default"/>
    <dgm:cxn modelId="{B525BD08-7EF8-46D6-9B3D-5D5B58C3FF97}" type="presParOf" srcId="{54EE8D12-A321-4F15-AB67-27FF262A015E}" destId="{98280630-87B1-4CFB-A71E-A2727E977F1B}" srcOrd="5" destOrd="0" presId="urn:microsoft.com/office/officeart/2005/8/layout/default"/>
    <dgm:cxn modelId="{F18A336C-9ED3-4856-A1EF-7A688282C7EF}" type="presParOf" srcId="{54EE8D12-A321-4F15-AB67-27FF262A015E}" destId="{E4EEAB65-27D4-41F5-83E2-4F3AE42F3228}" srcOrd="6" destOrd="0" presId="urn:microsoft.com/office/officeart/2005/8/layout/default"/>
    <dgm:cxn modelId="{00E03BAC-8242-460B-8224-3FD966F03028}" type="presParOf" srcId="{54EE8D12-A321-4F15-AB67-27FF262A015E}" destId="{B032E01B-9000-421E-8986-4BA8A801205B}" srcOrd="7" destOrd="0" presId="urn:microsoft.com/office/officeart/2005/8/layout/default"/>
    <dgm:cxn modelId="{8ECD7367-01D4-4FC4-B20B-7073C3BDEC63}" type="presParOf" srcId="{54EE8D12-A321-4F15-AB67-27FF262A015E}" destId="{C4319C1E-5466-45F6-9641-3FE5CD6A7199}" srcOrd="8" destOrd="0" presId="urn:microsoft.com/office/officeart/2005/8/layout/default"/>
    <dgm:cxn modelId="{AF09EFB3-AACF-4CCB-8C68-DCDAA9B2C4A2}" type="presParOf" srcId="{54EE8D12-A321-4F15-AB67-27FF262A015E}" destId="{9C204AC4-C21E-4DF2-8523-80A2554B8C6A}" srcOrd="9" destOrd="0" presId="urn:microsoft.com/office/officeart/2005/8/layout/default"/>
    <dgm:cxn modelId="{64BC8C52-B7F7-45C5-B87A-F9FD6D69D26C}" type="presParOf" srcId="{54EE8D12-A321-4F15-AB67-27FF262A015E}" destId="{45F039A5-2D9B-4A4F-A85F-C8DB6C9D86FD}"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63254E-AF8C-4782-B387-AD0283DCEA9E}">
      <dsp:nvSpPr>
        <dsp:cNvPr id="0" name=""/>
        <dsp:cNvSpPr/>
      </dsp:nvSpPr>
      <dsp:spPr>
        <a:xfrm>
          <a:off x="0" y="39687"/>
          <a:ext cx="3286125" cy="1971675"/>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US" sz="1600" kern="1200"/>
            <a:t>Per </a:t>
          </a:r>
          <a:r>
            <a:rPr lang="en-US" sz="1600" b="0" i="0" kern="1200"/>
            <a:t>Session Law 2022-74 (HB 103), </a:t>
          </a:r>
          <a:r>
            <a:rPr lang="en-US" sz="1600" b="1" i="0" kern="1200"/>
            <a:t>effective</a:t>
          </a:r>
          <a:r>
            <a:rPr lang="en-US" sz="1600" b="1" i="0" kern="1200">
              <a:latin typeface="Arial"/>
            </a:rPr>
            <a:t> </a:t>
          </a:r>
          <a:r>
            <a:rPr lang="en-US" sz="1600" b="1" i="0" kern="1200"/>
            <a:t>April 1, 2023</a:t>
          </a:r>
          <a:endParaRPr lang="en-US" sz="1600" b="0" i="0" kern="1200">
            <a:latin typeface="Arial"/>
          </a:endParaRPr>
        </a:p>
      </dsp:txBody>
      <dsp:txXfrm>
        <a:off x="0" y="39687"/>
        <a:ext cx="3286125" cy="1971675"/>
      </dsp:txXfrm>
    </dsp:sp>
    <dsp:sp modelId="{DCA74449-215E-4AAF-880B-EEF45885B327}">
      <dsp:nvSpPr>
        <dsp:cNvPr id="0" name=""/>
        <dsp:cNvSpPr/>
      </dsp:nvSpPr>
      <dsp:spPr>
        <a:xfrm>
          <a:off x="3614737" y="39687"/>
          <a:ext cx="3286125" cy="1971675"/>
        </a:xfrm>
        <a:prstGeom prst="rect">
          <a:avLst/>
        </a:prstGeom>
        <a:solidFill>
          <a:schemeClr val="accent2">
            <a:hueOff val="-85223"/>
            <a:satOff val="-2009"/>
            <a:lumOff val="286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0" i="0" kern="1200"/>
            <a:t>~</a:t>
          </a:r>
          <a:r>
            <a:rPr lang="en-US" sz="1600" b="0" i="0" kern="1200">
              <a:latin typeface="Arial"/>
            </a:rPr>
            <a:t>47,000</a:t>
          </a:r>
          <a:r>
            <a:rPr lang="en-US" sz="1600" b="0" i="0" kern="1200"/>
            <a:t> children (aged 6 – 18) enrolled in NC Health Choice will move to Medicaid</a:t>
          </a:r>
          <a:endParaRPr lang="en-US" sz="1600" kern="1200"/>
        </a:p>
      </dsp:txBody>
      <dsp:txXfrm>
        <a:off x="3614737" y="39687"/>
        <a:ext cx="3286125" cy="1971675"/>
      </dsp:txXfrm>
    </dsp:sp>
    <dsp:sp modelId="{8753F392-FDD1-476F-9F48-EED3567F32C6}">
      <dsp:nvSpPr>
        <dsp:cNvPr id="0" name=""/>
        <dsp:cNvSpPr/>
      </dsp:nvSpPr>
      <dsp:spPr>
        <a:xfrm>
          <a:off x="7229475" y="39687"/>
          <a:ext cx="3286125" cy="1971675"/>
        </a:xfrm>
        <a:prstGeom prst="rect">
          <a:avLst/>
        </a:prstGeom>
        <a:solidFill>
          <a:schemeClr val="accent2">
            <a:hueOff val="-170446"/>
            <a:satOff val="-4017"/>
            <a:lumOff val="572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a:t>Provides access to more services for NC Health Choice beneficiaries, including:</a:t>
          </a:r>
        </a:p>
        <a:p>
          <a:pPr marL="114300" lvl="1" indent="-114300" algn="l" defTabSz="533400">
            <a:lnSpc>
              <a:spcPct val="90000"/>
            </a:lnSpc>
            <a:spcBef>
              <a:spcPct val="0"/>
            </a:spcBef>
            <a:spcAft>
              <a:spcPct val="15000"/>
            </a:spcAft>
            <a:buChar char="•"/>
          </a:pPr>
          <a:r>
            <a:rPr lang="en-US" sz="1200" kern="1200"/>
            <a:t>Enhanced behavioral health services</a:t>
          </a:r>
        </a:p>
        <a:p>
          <a:pPr marL="114300" lvl="1" indent="-114300" algn="l" defTabSz="533400">
            <a:lnSpc>
              <a:spcPct val="90000"/>
            </a:lnSpc>
            <a:spcBef>
              <a:spcPct val="0"/>
            </a:spcBef>
            <a:spcAft>
              <a:spcPct val="15000"/>
            </a:spcAft>
            <a:buChar char="•"/>
          </a:pPr>
          <a:r>
            <a:rPr lang="en-US" sz="1200" kern="1200"/>
            <a:t>Early Periodic Screening, Diagnosis and Treatment (EPSDT) services and well-child visits</a:t>
          </a:r>
        </a:p>
        <a:p>
          <a:pPr marL="114300" lvl="1" indent="-114300" algn="l" defTabSz="533400">
            <a:lnSpc>
              <a:spcPct val="90000"/>
            </a:lnSpc>
            <a:spcBef>
              <a:spcPct val="0"/>
            </a:spcBef>
            <a:spcAft>
              <a:spcPct val="15000"/>
            </a:spcAft>
            <a:buChar char="•"/>
          </a:pPr>
          <a:r>
            <a:rPr lang="en-US" sz="1200" kern="1200"/>
            <a:t>Non-emergency transportation</a:t>
          </a:r>
        </a:p>
        <a:p>
          <a:pPr marL="114300" lvl="1" indent="-114300" algn="l" defTabSz="533400">
            <a:lnSpc>
              <a:spcPct val="90000"/>
            </a:lnSpc>
            <a:spcBef>
              <a:spcPct val="0"/>
            </a:spcBef>
            <a:spcAft>
              <a:spcPct val="15000"/>
            </a:spcAft>
            <a:buChar char="•"/>
          </a:pPr>
          <a:r>
            <a:rPr lang="en-US" sz="1200" kern="1200"/>
            <a:t>No copayments or enrollment fees</a:t>
          </a:r>
        </a:p>
      </dsp:txBody>
      <dsp:txXfrm>
        <a:off x="7229475" y="39687"/>
        <a:ext cx="3286125" cy="1971675"/>
      </dsp:txXfrm>
    </dsp:sp>
    <dsp:sp modelId="{E4EEAB65-27D4-41F5-83E2-4F3AE42F3228}">
      <dsp:nvSpPr>
        <dsp:cNvPr id="0" name=""/>
        <dsp:cNvSpPr/>
      </dsp:nvSpPr>
      <dsp:spPr>
        <a:xfrm>
          <a:off x="0" y="2339975"/>
          <a:ext cx="3286125" cy="1971675"/>
        </a:xfrm>
        <a:prstGeom prst="rect">
          <a:avLst/>
        </a:prstGeom>
        <a:solidFill>
          <a:schemeClr val="accent2">
            <a:hueOff val="-255669"/>
            <a:satOff val="-6026"/>
            <a:lumOff val="858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Beneficiaries will be mailed a notice by March 2023 informing them of the change</a:t>
          </a:r>
        </a:p>
      </dsp:txBody>
      <dsp:txXfrm>
        <a:off x="0" y="2339975"/>
        <a:ext cx="3286125" cy="1971675"/>
      </dsp:txXfrm>
    </dsp:sp>
    <dsp:sp modelId="{C4319C1E-5466-45F6-9641-3FE5CD6A7199}">
      <dsp:nvSpPr>
        <dsp:cNvPr id="0" name=""/>
        <dsp:cNvSpPr/>
      </dsp:nvSpPr>
      <dsp:spPr>
        <a:xfrm>
          <a:off x="3614737" y="2339975"/>
          <a:ext cx="3286125" cy="1971675"/>
        </a:xfrm>
        <a:prstGeom prst="rect">
          <a:avLst/>
        </a:prstGeom>
        <a:solidFill>
          <a:schemeClr val="accent2">
            <a:hueOff val="-340892"/>
            <a:satOff val="-8034"/>
            <a:lumOff val="114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Beneficiaries’ Medicaid ID (Recipient ID) will NOT change​</a:t>
          </a:r>
        </a:p>
      </dsp:txBody>
      <dsp:txXfrm>
        <a:off x="3614737" y="2339975"/>
        <a:ext cx="3286125" cy="1971675"/>
      </dsp:txXfrm>
    </dsp:sp>
    <dsp:sp modelId="{45F039A5-2D9B-4A4F-A85F-C8DB6C9D86FD}">
      <dsp:nvSpPr>
        <dsp:cNvPr id="0" name=""/>
        <dsp:cNvSpPr/>
      </dsp:nvSpPr>
      <dsp:spPr>
        <a:xfrm>
          <a:off x="7229475" y="2339975"/>
          <a:ext cx="3286125" cy="1971675"/>
        </a:xfrm>
        <a:prstGeom prst="rect">
          <a:avLst/>
        </a:prstGeom>
        <a:solidFill>
          <a:schemeClr val="accent2">
            <a:hueOff val="-426115"/>
            <a:satOff val="-10043"/>
            <a:lumOff val="1431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The move will NOT impact beneficiaries’ health plan enrollment</a:t>
          </a:r>
        </a:p>
      </dsp:txBody>
      <dsp:txXfrm>
        <a:off x="7229475" y="2339975"/>
        <a:ext cx="3286125" cy="1971675"/>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9980D0B-A852-4886-83E3-032CB10215AD}"/>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a:extLst>
              <a:ext uri="{FF2B5EF4-FFF2-40B4-BE49-F238E27FC236}">
                <a16:creationId xmlns:a16="http://schemas.microsoft.com/office/drawing/2014/main" id="{ADE4EBEF-2C14-4870-83EA-E86A0E0C5389}"/>
              </a:ext>
            </a:extLst>
          </p:cNvPr>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D99BA6F9-13CD-48B0-B37D-589E5A885332}" type="datetimeFigureOut">
              <a:rPr lang="en-US" smtClean="0"/>
              <a:t>2/16/2023</a:t>
            </a:fld>
            <a:endParaRPr lang="en-US"/>
          </a:p>
        </p:txBody>
      </p:sp>
      <p:sp>
        <p:nvSpPr>
          <p:cNvPr id="4" name="Footer Placeholder 3">
            <a:extLst>
              <a:ext uri="{FF2B5EF4-FFF2-40B4-BE49-F238E27FC236}">
                <a16:creationId xmlns:a16="http://schemas.microsoft.com/office/drawing/2014/main" id="{9D707576-A8C4-4F6E-A908-A679D44CA5E9}"/>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760A626-1E17-4D5A-A1B8-83C40F429647}"/>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1F338918-267B-46BC-A86B-4B85AA1E4596}" type="slidenum">
              <a:rPr lang="en-US" smtClean="0"/>
              <a:t>‹#›</a:t>
            </a:fld>
            <a:endParaRPr lang="en-US"/>
          </a:p>
        </p:txBody>
      </p:sp>
    </p:spTree>
    <p:extLst>
      <p:ext uri="{BB962C8B-B14F-4D97-AF65-F5344CB8AC3E}">
        <p14:creationId xmlns:p14="http://schemas.microsoft.com/office/powerpoint/2010/main" val="428274452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77E567F5-E88B-4BA5-BB96-00D9BBDFF9DC}" type="datetimeFigureOut">
              <a:rPr lang="en-US" smtClean="0"/>
              <a:t>2/16/2023</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35B1DA03-DF1A-44ED-B1C7-C5134F433298}" type="slidenum">
              <a:rPr lang="en-US" smtClean="0"/>
              <a:t>‹#›</a:t>
            </a:fld>
            <a:endParaRPr lang="en-US"/>
          </a:p>
        </p:txBody>
      </p:sp>
    </p:spTree>
    <p:extLst>
      <p:ext uri="{BB962C8B-B14F-4D97-AF65-F5344CB8AC3E}">
        <p14:creationId xmlns:p14="http://schemas.microsoft.com/office/powerpoint/2010/main" val="4190437398"/>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7CD1894E-7EBD-4455-B814-1ADE106EDEED}"/>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873751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B1DA03-DF1A-44ED-B1C7-C5134F4332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68019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B1DA03-DF1A-44ED-B1C7-C5134F4332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99536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B1DA03-DF1A-44ED-B1C7-C5134F4332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26788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F859D2-D9CB-4E4F-84CE-6C84BC530E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39006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F859D2-D9CB-4E4F-84CE-6C84BC530E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7248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B1DA03-DF1A-44ED-B1C7-C5134F4332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68019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B1DA03-DF1A-44ED-B1C7-C5134F4332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68019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B1DA03-DF1A-44ED-B1C7-C5134F4332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60094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B1DA03-DF1A-44ED-B1C7-C5134F4332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99279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B1DA03-DF1A-44ED-B1C7-C5134F4332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44825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500808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B1DA03-DF1A-44ED-B1C7-C5134F4332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59730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BF706CA6-53B4-45D3-B391-85B12A28BF0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301284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B1DA03-DF1A-44ED-B1C7-C5134F4332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1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B1DA03-DF1A-44ED-B1C7-C5134F4332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59700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B1DA03-DF1A-44ED-B1C7-C5134F4332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99279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B1DA03-DF1A-44ED-B1C7-C5134F4332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85334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Our message is consistent &amp; continues to emphasizes Eastpointe’s commitment to exceptional care of our members </a:t>
            </a:r>
          </a:p>
          <a:p>
            <a:endParaRPr lang="en-US"/>
          </a:p>
          <a:p>
            <a:r>
              <a:rPr lang="en-US"/>
              <a:t>We recognize there will be opportunities that continue to  present as we near launch and we are working hard to ensure there are no disruptions and that includes both service delivery and payment</a:t>
            </a:r>
          </a:p>
          <a:p>
            <a:endParaRPr lang="en-US"/>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Working diligently to ensure a healthy amount of information is shared proactively with our members</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F859D2-D9CB-4E4F-84CE-6C84BC530E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58393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want to provide multiple communication paths that are seen as accessible for our members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F859D2-D9CB-4E4F-84CE-6C84BC530E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79509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F859D2-D9CB-4E4F-84CE-6C84BC530E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14794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F859D2-D9CB-4E4F-84CE-6C84BC530E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34731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60A7BA9C-7ECB-4465-9EED-8851301ED5E0}"/>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9048194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B1DA03-DF1A-44ED-B1C7-C5134F4332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08939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BF706CA6-53B4-45D3-B391-85B12A28BF0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49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246456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B1DA03-DF1A-44ED-B1C7-C5134F4332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68019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B1DA03-DF1A-44ED-B1C7-C5134F4332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222411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B1DA03-DF1A-44ED-B1C7-C5134F4332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606582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Calibri" panose="020F0502020204030204" pitchFamily="34" charset="0"/>
                <a:ea typeface="Calibri" panose="020F0502020204030204" pitchFamily="34" charset="0"/>
              </a:rPr>
              <a:t> </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F859D2-D9CB-4E4F-84CE-6C84BC530E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118426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Tree>
    <p:extLst>
      <p:ext uri="{BB962C8B-B14F-4D97-AF65-F5344CB8AC3E}">
        <p14:creationId xmlns:p14="http://schemas.microsoft.com/office/powerpoint/2010/main" val="326662413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Tree>
    <p:extLst>
      <p:ext uri="{BB962C8B-B14F-4D97-AF65-F5344CB8AC3E}">
        <p14:creationId xmlns:p14="http://schemas.microsoft.com/office/powerpoint/2010/main" val="371225747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Tree>
    <p:extLst>
      <p:ext uri="{BB962C8B-B14F-4D97-AF65-F5344CB8AC3E}">
        <p14:creationId xmlns:p14="http://schemas.microsoft.com/office/powerpoint/2010/main" val="74307442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B1DA03-DF1A-44ED-B1C7-C5134F4332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92889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6" name="Notes Placeholder 5">
            <a:extLst>
              <a:ext uri="{FF2B5EF4-FFF2-40B4-BE49-F238E27FC236}">
                <a16:creationId xmlns:a16="http://schemas.microsoft.com/office/drawing/2014/main" id="{8AE091C8-AB46-4657-B0F0-E8D240B1CA18}"/>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82747576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191376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077282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B1DA03-DF1A-44ED-B1C7-C5134F4332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916846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B1DA03-DF1A-44ED-B1C7-C5134F4332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983309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B1DA03-DF1A-44ED-B1C7-C5134F4332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049189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B1DA03-DF1A-44ED-B1C7-C5134F4332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053080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B1DA03-DF1A-44ED-B1C7-C5134F4332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84937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B1DA03-DF1A-44ED-B1C7-C5134F4332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671881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F859D2-D9CB-4E4F-84CE-6C84BC530E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335099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F859D2-D9CB-4E4F-84CE-6C84BC530E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83101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6" name="Notes Placeholder 5">
            <a:extLst>
              <a:ext uri="{FF2B5EF4-FFF2-40B4-BE49-F238E27FC236}">
                <a16:creationId xmlns:a16="http://schemas.microsoft.com/office/drawing/2014/main" id="{8AE091C8-AB46-4657-B0F0-E8D240B1CA18}"/>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276786882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Our message is consistent &amp; continues to emphasizes Eastpointe’s commitment to exceptional care of our members </a:t>
            </a:r>
          </a:p>
          <a:p>
            <a:endParaRPr lang="en-US"/>
          </a:p>
          <a:p>
            <a:r>
              <a:rPr lang="en-US"/>
              <a:t>We recognize there will be opportunities that continue to  present as we near launch and we are working hard to ensure there are no disruptions and that includes both service delivery and payment</a:t>
            </a:r>
          </a:p>
          <a:p>
            <a:endParaRPr lang="en-US"/>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Working diligently to ensure a healthy amount of information is shared proactively with our members</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F859D2-D9CB-4E4F-84CE-6C84BC530E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191705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want to provide multiple communication paths that are seen as accessible for our members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F859D2-D9CB-4E4F-84CE-6C84BC530E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902757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F859D2-D9CB-4E4F-84CE-6C84BC530E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509697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F859D2-D9CB-4E4F-84CE-6C84BC530E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024908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Calibri" panose="020F0502020204030204" pitchFamily="34" charset="0"/>
                <a:ea typeface="Calibri" panose="020F0502020204030204" pitchFamily="34" charset="0"/>
              </a:rPr>
              <a:t> </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F859D2-D9CB-4E4F-84CE-6C84BC530E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917953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F859D2-D9CB-4E4F-84CE-6C84BC530E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326479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F859D2-D9CB-4E4F-84CE-6C84BC530E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418611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F859D2-D9CB-4E4F-84CE-6C84BC530E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954241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5B1DA03-DF1A-44ED-B1C7-C5134F433298}" type="slidenum">
              <a:rPr lang="en-US" smtClean="0"/>
              <a:t>101</a:t>
            </a:fld>
            <a:endParaRPr lang="en-US"/>
          </a:p>
        </p:txBody>
      </p:sp>
    </p:spTree>
    <p:extLst>
      <p:ext uri="{BB962C8B-B14F-4D97-AF65-F5344CB8AC3E}">
        <p14:creationId xmlns:p14="http://schemas.microsoft.com/office/powerpoint/2010/main" val="41973484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B1DA03-DF1A-44ED-B1C7-C5134F4332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1168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6" name="Notes Placeholder 5">
            <a:extLst>
              <a:ext uri="{FF2B5EF4-FFF2-40B4-BE49-F238E27FC236}">
                <a16:creationId xmlns:a16="http://schemas.microsoft.com/office/drawing/2014/main" id="{8AE091C8-AB46-4657-B0F0-E8D240B1CA18}"/>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12324801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B1DA03-DF1A-44ED-B1C7-C5134F4332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819209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B1DA03-DF1A-44ED-B1C7-C5134F4332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480963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B1DA03-DF1A-44ED-B1C7-C5134F4332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65319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B1DA03-DF1A-44ED-B1C7-C5134F4332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707264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B1DA03-DF1A-44ED-B1C7-C5134F4332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554662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B1DA03-DF1A-44ED-B1C7-C5134F4332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153099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B1DA03-DF1A-44ED-B1C7-C5134F4332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642040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B1DA03-DF1A-44ED-B1C7-C5134F4332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14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B1DA03-DF1A-44ED-B1C7-C5134F4332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597003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B1DA03-DF1A-44ED-B1C7-C5134F4332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99279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6" name="Notes Placeholder 5">
            <a:extLst>
              <a:ext uri="{FF2B5EF4-FFF2-40B4-BE49-F238E27FC236}">
                <a16:creationId xmlns:a16="http://schemas.microsoft.com/office/drawing/2014/main" id="{8AE091C8-AB46-4657-B0F0-E8D240B1CA18}"/>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356172194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B1DA03-DF1A-44ED-B1C7-C5134F4332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68019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5B1DA03-DF1A-44ED-B1C7-C5134F433298}" type="slidenum">
              <a:rPr lang="en-US" smtClean="0"/>
              <a:t>9</a:t>
            </a:fld>
            <a:endParaRPr lang="en-US"/>
          </a:p>
        </p:txBody>
      </p:sp>
    </p:spTree>
    <p:extLst>
      <p:ext uri="{BB962C8B-B14F-4D97-AF65-F5344CB8AC3E}">
        <p14:creationId xmlns:p14="http://schemas.microsoft.com/office/powerpoint/2010/main" val="14872727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6" name="Notes Placeholder 5">
            <a:extLst>
              <a:ext uri="{FF2B5EF4-FFF2-40B4-BE49-F238E27FC236}">
                <a16:creationId xmlns:a16="http://schemas.microsoft.com/office/drawing/2014/main" id="{8AE091C8-AB46-4657-B0F0-E8D240B1CA18}"/>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292763338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48.xml"/><Relationship Id="rId1" Type="http://schemas.openxmlformats.org/officeDocument/2006/relationships/tags" Target="../tags/tag47.xml"/><Relationship Id="rId5" Type="http://schemas.openxmlformats.org/officeDocument/2006/relationships/image" Target="../media/image8.emf"/><Relationship Id="rId4" Type="http://schemas.openxmlformats.org/officeDocument/2006/relationships/oleObject" Target="../embeddings/oleObject16.bin"/></Relationships>
</file>

<file path=ppt/slideLayouts/_rels/slideLayout101.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50.xml"/><Relationship Id="rId1" Type="http://schemas.openxmlformats.org/officeDocument/2006/relationships/tags" Target="../tags/tag49.xml"/><Relationship Id="rId5" Type="http://schemas.openxmlformats.org/officeDocument/2006/relationships/image" Target="../media/image8.emf"/><Relationship Id="rId4" Type="http://schemas.openxmlformats.org/officeDocument/2006/relationships/oleObject" Target="../embeddings/oleObject17.bin"/></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54.xml"/><Relationship Id="rId1" Type="http://schemas.openxmlformats.org/officeDocument/2006/relationships/tags" Target="../tags/tag53.xml"/><Relationship Id="rId5" Type="http://schemas.openxmlformats.org/officeDocument/2006/relationships/image" Target="../media/image8.emf"/><Relationship Id="rId4" Type="http://schemas.openxmlformats.org/officeDocument/2006/relationships/oleObject" Target="../embeddings/oleObject19.bin"/></Relationships>
</file>

<file path=ppt/slideLayouts/_rels/slideLayout109.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56.xml"/><Relationship Id="rId1" Type="http://schemas.openxmlformats.org/officeDocument/2006/relationships/tags" Target="../tags/tag55.xml"/><Relationship Id="rId5" Type="http://schemas.openxmlformats.org/officeDocument/2006/relationships/image" Target="../media/image8.emf"/><Relationship Id="rId4" Type="http://schemas.openxmlformats.org/officeDocument/2006/relationships/oleObject" Target="../embeddings/oleObject20.bin"/></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58.xml"/><Relationship Id="rId1" Type="http://schemas.openxmlformats.org/officeDocument/2006/relationships/tags" Target="../tags/tag57.xml"/><Relationship Id="rId5" Type="http://schemas.openxmlformats.org/officeDocument/2006/relationships/image" Target="../media/image8.emf"/><Relationship Id="rId4" Type="http://schemas.openxmlformats.org/officeDocument/2006/relationships/oleObject" Target="../embeddings/oleObject21.bin"/></Relationships>
</file>

<file path=ppt/slideLayouts/_rels/slideLayout111.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60.xml"/><Relationship Id="rId1" Type="http://schemas.openxmlformats.org/officeDocument/2006/relationships/tags" Target="../tags/tag59.xml"/><Relationship Id="rId5" Type="http://schemas.openxmlformats.org/officeDocument/2006/relationships/image" Target="../media/image8.emf"/><Relationship Id="rId4" Type="http://schemas.openxmlformats.org/officeDocument/2006/relationships/oleObject" Target="../embeddings/oleObject22.bin"/></Relationships>
</file>

<file path=ppt/slideLayouts/_rels/slideLayout112.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62.xml"/><Relationship Id="rId1" Type="http://schemas.openxmlformats.org/officeDocument/2006/relationships/tags" Target="../tags/tag61.xml"/><Relationship Id="rId5" Type="http://schemas.openxmlformats.org/officeDocument/2006/relationships/image" Target="../media/image8.emf"/><Relationship Id="rId4" Type="http://schemas.openxmlformats.org/officeDocument/2006/relationships/oleObject" Target="../embeddings/oleObject23.bin"/></Relationships>
</file>

<file path=ppt/slideLayouts/_rels/slideLayout113.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64.xml"/><Relationship Id="rId1" Type="http://schemas.openxmlformats.org/officeDocument/2006/relationships/tags" Target="../tags/tag63.xml"/><Relationship Id="rId5" Type="http://schemas.openxmlformats.org/officeDocument/2006/relationships/image" Target="../media/image8.emf"/><Relationship Id="rId4" Type="http://schemas.openxmlformats.org/officeDocument/2006/relationships/oleObject" Target="../embeddings/oleObject24.bin"/></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image" Target="../media/image17.jpeg"/><Relationship Id="rId1" Type="http://schemas.openxmlformats.org/officeDocument/2006/relationships/slideMaster" Target="../slideMasters/slideMaster6.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18.jpe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7.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Master" Target="../slideMasters/slideMaster8.xml"/><Relationship Id="rId1" Type="http://schemas.openxmlformats.org/officeDocument/2006/relationships/tags" Target="../tags/tag65.xml"/><Relationship Id="rId4" Type="http://schemas.openxmlformats.org/officeDocument/2006/relationships/image" Target="../media/image8.emf"/></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151.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69.xml"/><Relationship Id="rId1" Type="http://schemas.openxmlformats.org/officeDocument/2006/relationships/tags" Target="../tags/tag68.xml"/><Relationship Id="rId5" Type="http://schemas.openxmlformats.org/officeDocument/2006/relationships/image" Target="../media/image8.emf"/><Relationship Id="rId4" Type="http://schemas.openxmlformats.org/officeDocument/2006/relationships/oleObject" Target="../embeddings/oleObject27.bin"/></Relationships>
</file>

<file path=ppt/slideLayouts/_rels/slideLayout152.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71.xml"/><Relationship Id="rId1" Type="http://schemas.openxmlformats.org/officeDocument/2006/relationships/tags" Target="../tags/tag70.xml"/><Relationship Id="rId5" Type="http://schemas.openxmlformats.org/officeDocument/2006/relationships/image" Target="../media/image8.emf"/><Relationship Id="rId4" Type="http://schemas.openxmlformats.org/officeDocument/2006/relationships/oleObject" Target="../embeddings/oleObject28.bin"/></Relationships>
</file>

<file path=ppt/slideLayouts/_rels/slideLayout153.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73.xml"/><Relationship Id="rId1" Type="http://schemas.openxmlformats.org/officeDocument/2006/relationships/tags" Target="../tags/tag72.xml"/><Relationship Id="rId5" Type="http://schemas.openxmlformats.org/officeDocument/2006/relationships/image" Target="../media/image8.emf"/><Relationship Id="rId4" Type="http://schemas.openxmlformats.org/officeDocument/2006/relationships/oleObject" Target="../embeddings/oleObject29.bin"/></Relationships>
</file>

<file path=ppt/slideLayouts/_rels/slideLayout154.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75.xml"/><Relationship Id="rId1" Type="http://schemas.openxmlformats.org/officeDocument/2006/relationships/tags" Target="../tags/tag74.xml"/><Relationship Id="rId5" Type="http://schemas.openxmlformats.org/officeDocument/2006/relationships/image" Target="../media/image8.emf"/><Relationship Id="rId4" Type="http://schemas.openxmlformats.org/officeDocument/2006/relationships/oleObject" Target="../embeddings/oleObject30.bin"/></Relationships>
</file>

<file path=ppt/slideLayouts/_rels/slideLayout155.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77.xml"/><Relationship Id="rId1" Type="http://schemas.openxmlformats.org/officeDocument/2006/relationships/tags" Target="../tags/tag76.xml"/><Relationship Id="rId5" Type="http://schemas.openxmlformats.org/officeDocument/2006/relationships/image" Target="../media/image8.emf"/><Relationship Id="rId4" Type="http://schemas.openxmlformats.org/officeDocument/2006/relationships/oleObject" Target="../embeddings/oleObject31.bin"/></Relationships>
</file>

<file path=ppt/slideLayouts/_rels/slideLayout156.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79.xml"/><Relationship Id="rId1" Type="http://schemas.openxmlformats.org/officeDocument/2006/relationships/tags" Target="../tags/tag78.xml"/><Relationship Id="rId5" Type="http://schemas.openxmlformats.org/officeDocument/2006/relationships/image" Target="../media/image8.emf"/><Relationship Id="rId4" Type="http://schemas.openxmlformats.org/officeDocument/2006/relationships/oleObject" Target="../embeddings/oleObject32.bin"/></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0.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0.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0.xml"/></Relationships>
</file>

<file path=ppt/slideLayouts/_rels/slideLayout163.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83.xml"/><Relationship Id="rId1" Type="http://schemas.openxmlformats.org/officeDocument/2006/relationships/tags" Target="../tags/tag82.xml"/><Relationship Id="rId5" Type="http://schemas.openxmlformats.org/officeDocument/2006/relationships/image" Target="../media/image8.emf"/><Relationship Id="rId4" Type="http://schemas.openxmlformats.org/officeDocument/2006/relationships/oleObject" Target="../embeddings/oleObject34.bin"/></Relationships>
</file>

<file path=ppt/slideLayouts/_rels/slideLayout164.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85.xml"/><Relationship Id="rId1" Type="http://schemas.openxmlformats.org/officeDocument/2006/relationships/tags" Target="../tags/tag84.xml"/><Relationship Id="rId5" Type="http://schemas.openxmlformats.org/officeDocument/2006/relationships/image" Target="../media/image8.emf"/><Relationship Id="rId4" Type="http://schemas.openxmlformats.org/officeDocument/2006/relationships/oleObject" Target="../embeddings/oleObject35.bin"/></Relationships>
</file>

<file path=ppt/slideLayouts/_rels/slideLayout165.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87.xml"/><Relationship Id="rId1" Type="http://schemas.openxmlformats.org/officeDocument/2006/relationships/tags" Target="../tags/tag86.xml"/><Relationship Id="rId5" Type="http://schemas.openxmlformats.org/officeDocument/2006/relationships/image" Target="../media/image8.emf"/><Relationship Id="rId4" Type="http://schemas.openxmlformats.org/officeDocument/2006/relationships/oleObject" Target="../embeddings/oleObject36.bin"/></Relationships>
</file>

<file path=ppt/slideLayouts/_rels/slideLayout166.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89.xml"/><Relationship Id="rId1" Type="http://schemas.openxmlformats.org/officeDocument/2006/relationships/tags" Target="../tags/tag88.xml"/><Relationship Id="rId5" Type="http://schemas.openxmlformats.org/officeDocument/2006/relationships/image" Target="../media/image8.emf"/><Relationship Id="rId4" Type="http://schemas.openxmlformats.org/officeDocument/2006/relationships/oleObject" Target="../embeddings/oleObject37.bin"/></Relationships>
</file>

<file path=ppt/slideLayouts/_rels/slideLayout167.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91.xml"/><Relationship Id="rId1" Type="http://schemas.openxmlformats.org/officeDocument/2006/relationships/tags" Target="../tags/tag90.xml"/><Relationship Id="rId5" Type="http://schemas.openxmlformats.org/officeDocument/2006/relationships/image" Target="../media/image8.emf"/><Relationship Id="rId4" Type="http://schemas.openxmlformats.org/officeDocument/2006/relationships/oleObject" Target="../embeddings/oleObject38.bin"/></Relationships>
</file>

<file path=ppt/slideLayouts/_rels/slideLayout168.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93.xml"/><Relationship Id="rId1" Type="http://schemas.openxmlformats.org/officeDocument/2006/relationships/tags" Target="../tags/tag92.xml"/><Relationship Id="rId5" Type="http://schemas.openxmlformats.org/officeDocument/2006/relationships/image" Target="../media/image8.emf"/><Relationship Id="rId4" Type="http://schemas.openxmlformats.org/officeDocument/2006/relationships/oleObject" Target="../embeddings/oleObject39.bin"/></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1.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1.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1.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6.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Master" Target="../slideMasters/slideMaster1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2.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2.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8.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Master" Target="../slideMasters/slideMaster13.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3.xml"/></Relationships>
</file>

<file path=ppt/slideLayouts/_rels/slideLayout2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image" Target="../media/image8.emf"/><Relationship Id="rId4" Type="http://schemas.openxmlformats.org/officeDocument/2006/relationships/oleObject" Target="../embeddings/oleObject1.bin"/></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3.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3.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xml"/><Relationship Id="rId1" Type="http://schemas.openxmlformats.org/officeDocument/2006/relationships/tags" Target="../tags/tag3.xml"/><Relationship Id="rId5" Type="http://schemas.openxmlformats.org/officeDocument/2006/relationships/image" Target="../media/image8.emf"/><Relationship Id="rId4" Type="http://schemas.openxmlformats.org/officeDocument/2006/relationships/oleObject" Target="../embeddings/oleObject1.bin"/></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xml"/><Relationship Id="rId1" Type="http://schemas.openxmlformats.org/officeDocument/2006/relationships/tags" Target="../tags/tag5.xml"/><Relationship Id="rId5" Type="http://schemas.openxmlformats.org/officeDocument/2006/relationships/image" Target="../media/image8.emf"/><Relationship Id="rId4" Type="http://schemas.openxmlformats.org/officeDocument/2006/relationships/oleObject" Target="../embeddings/oleObject1.bin"/></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3.xml.rels><?xml version="1.0" encoding="UTF-8" standalone="yes"?>
<Relationships xmlns="http://schemas.openxmlformats.org/package/2006/relationships"><Relationship Id="rId3" Type="http://schemas.openxmlformats.org/officeDocument/2006/relationships/slideMaster" Target="../slideMasters/slideMaster13.xml"/><Relationship Id="rId2" Type="http://schemas.openxmlformats.org/officeDocument/2006/relationships/tags" Target="../tags/tag95.xml"/><Relationship Id="rId1" Type="http://schemas.openxmlformats.org/officeDocument/2006/relationships/tags" Target="../tags/tag94.xml"/><Relationship Id="rId5" Type="http://schemas.openxmlformats.org/officeDocument/2006/relationships/image" Target="../media/image8.emf"/><Relationship Id="rId4" Type="http://schemas.openxmlformats.org/officeDocument/2006/relationships/oleObject" Target="../embeddings/oleObject40.bin"/></Relationships>
</file>

<file path=ppt/slideLayouts/_rels/slideLayout234.xml.rels><?xml version="1.0" encoding="UTF-8" standalone="yes"?>
<Relationships xmlns="http://schemas.openxmlformats.org/package/2006/relationships"><Relationship Id="rId3" Type="http://schemas.openxmlformats.org/officeDocument/2006/relationships/slideMaster" Target="../slideMasters/slideMaster13.xml"/><Relationship Id="rId2" Type="http://schemas.openxmlformats.org/officeDocument/2006/relationships/tags" Target="../tags/tag97.xml"/><Relationship Id="rId1" Type="http://schemas.openxmlformats.org/officeDocument/2006/relationships/tags" Target="../tags/tag96.xml"/><Relationship Id="rId5" Type="http://schemas.openxmlformats.org/officeDocument/2006/relationships/image" Target="../media/image8.emf"/><Relationship Id="rId4" Type="http://schemas.openxmlformats.org/officeDocument/2006/relationships/oleObject" Target="../embeddings/oleObject41.bin"/></Relationships>
</file>

<file path=ppt/slideLayouts/_rels/slideLayout235.xml.rels><?xml version="1.0" encoding="UTF-8" standalone="yes"?>
<Relationships xmlns="http://schemas.openxmlformats.org/package/2006/relationships"><Relationship Id="rId3" Type="http://schemas.openxmlformats.org/officeDocument/2006/relationships/slideMaster" Target="../slideMasters/slideMaster13.xml"/><Relationship Id="rId2" Type="http://schemas.openxmlformats.org/officeDocument/2006/relationships/tags" Target="../tags/tag99.xml"/><Relationship Id="rId1" Type="http://schemas.openxmlformats.org/officeDocument/2006/relationships/tags" Target="../tags/tag98.xml"/><Relationship Id="rId5" Type="http://schemas.openxmlformats.org/officeDocument/2006/relationships/image" Target="../media/image8.emf"/><Relationship Id="rId4" Type="http://schemas.openxmlformats.org/officeDocument/2006/relationships/oleObject" Target="../embeddings/oleObject42.bin"/></Relationships>
</file>

<file path=ppt/slideLayouts/_rels/slideLayout236.xml.rels><?xml version="1.0" encoding="UTF-8" standalone="yes"?>
<Relationships xmlns="http://schemas.openxmlformats.org/package/2006/relationships"><Relationship Id="rId3" Type="http://schemas.openxmlformats.org/officeDocument/2006/relationships/slideMaster" Target="../slideMasters/slideMaster13.xml"/><Relationship Id="rId2" Type="http://schemas.openxmlformats.org/officeDocument/2006/relationships/tags" Target="../tags/tag101.xml"/><Relationship Id="rId1" Type="http://schemas.openxmlformats.org/officeDocument/2006/relationships/tags" Target="../tags/tag100.xml"/><Relationship Id="rId5" Type="http://schemas.openxmlformats.org/officeDocument/2006/relationships/image" Target="../media/image8.emf"/><Relationship Id="rId4" Type="http://schemas.openxmlformats.org/officeDocument/2006/relationships/oleObject" Target="../embeddings/oleObject43.bin"/></Relationships>
</file>

<file path=ppt/slideLayouts/_rels/slideLayout237.xml.rels><?xml version="1.0" encoding="UTF-8" standalone="yes"?>
<Relationships xmlns="http://schemas.openxmlformats.org/package/2006/relationships"><Relationship Id="rId3" Type="http://schemas.openxmlformats.org/officeDocument/2006/relationships/slideMaster" Target="../slideMasters/slideMaster13.xml"/><Relationship Id="rId2" Type="http://schemas.openxmlformats.org/officeDocument/2006/relationships/tags" Target="../tags/tag103.xml"/><Relationship Id="rId1" Type="http://schemas.openxmlformats.org/officeDocument/2006/relationships/tags" Target="../tags/tag102.xml"/><Relationship Id="rId5" Type="http://schemas.openxmlformats.org/officeDocument/2006/relationships/image" Target="../media/image8.emf"/><Relationship Id="rId4" Type="http://schemas.openxmlformats.org/officeDocument/2006/relationships/oleObject" Target="../embeddings/oleObject44.bin"/></Relationships>
</file>

<file path=ppt/slideLayouts/_rels/slideLayout238.xml.rels><?xml version="1.0" encoding="UTF-8" standalone="yes"?>
<Relationships xmlns="http://schemas.openxmlformats.org/package/2006/relationships"><Relationship Id="rId3" Type="http://schemas.openxmlformats.org/officeDocument/2006/relationships/slideMaster" Target="../slideMasters/slideMaster13.xml"/><Relationship Id="rId2" Type="http://schemas.openxmlformats.org/officeDocument/2006/relationships/tags" Target="../tags/tag105.xml"/><Relationship Id="rId1" Type="http://schemas.openxmlformats.org/officeDocument/2006/relationships/tags" Target="../tags/tag104.xml"/><Relationship Id="rId5" Type="http://schemas.openxmlformats.org/officeDocument/2006/relationships/image" Target="../media/image8.emf"/><Relationship Id="rId4" Type="http://schemas.openxmlformats.org/officeDocument/2006/relationships/oleObject" Target="../embeddings/oleObject45.bin"/></Relationships>
</file>

<file path=ppt/slideLayouts/_rels/slideLayout239.xml.rels><?xml version="1.0" encoding="UTF-8" standalone="yes"?>
<Relationships xmlns="http://schemas.openxmlformats.org/package/2006/relationships"><Relationship Id="rId3" Type="http://schemas.openxmlformats.org/officeDocument/2006/relationships/slideMaster" Target="../slideMasters/slideMaster13.xml"/><Relationship Id="rId2" Type="http://schemas.openxmlformats.org/officeDocument/2006/relationships/tags" Target="../tags/tag107.xml"/><Relationship Id="rId1" Type="http://schemas.openxmlformats.org/officeDocument/2006/relationships/tags" Target="../tags/tag106.xml"/><Relationship Id="rId5" Type="http://schemas.openxmlformats.org/officeDocument/2006/relationships/image" Target="../media/image8.emf"/><Relationship Id="rId4" Type="http://schemas.openxmlformats.org/officeDocument/2006/relationships/oleObject" Target="../embeddings/oleObject46.bin"/></Relationships>
</file>

<file path=ppt/slideLayouts/_rels/slideLayout2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8.xml"/><Relationship Id="rId1" Type="http://schemas.openxmlformats.org/officeDocument/2006/relationships/tags" Target="../tags/tag7.xml"/><Relationship Id="rId5" Type="http://schemas.openxmlformats.org/officeDocument/2006/relationships/image" Target="../media/image8.emf"/><Relationship Id="rId4" Type="http://schemas.openxmlformats.org/officeDocument/2006/relationships/oleObject" Target="../embeddings/oleObject1.bin"/></Relationships>
</file>

<file path=ppt/slideLayouts/_rels/slideLayout240.xml.rels><?xml version="1.0" encoding="UTF-8" standalone="yes"?>
<Relationships xmlns="http://schemas.openxmlformats.org/package/2006/relationships"><Relationship Id="rId3" Type="http://schemas.openxmlformats.org/officeDocument/2006/relationships/slideMaster" Target="../slideMasters/slideMaster13.xml"/><Relationship Id="rId2" Type="http://schemas.openxmlformats.org/officeDocument/2006/relationships/tags" Target="../tags/tag109.xml"/><Relationship Id="rId1" Type="http://schemas.openxmlformats.org/officeDocument/2006/relationships/tags" Target="../tags/tag108.xml"/><Relationship Id="rId5" Type="http://schemas.openxmlformats.org/officeDocument/2006/relationships/image" Target="../media/image8.emf"/><Relationship Id="rId4" Type="http://schemas.openxmlformats.org/officeDocument/2006/relationships/oleObject" Target="../embeddings/oleObject47.bin"/></Relationships>
</file>

<file path=ppt/slideLayouts/_rels/slideLayout241.xml.rels><?xml version="1.0" encoding="UTF-8" standalone="yes"?>
<Relationships xmlns="http://schemas.openxmlformats.org/package/2006/relationships"><Relationship Id="rId3" Type="http://schemas.openxmlformats.org/officeDocument/2006/relationships/slideMaster" Target="../slideMasters/slideMaster13.xml"/><Relationship Id="rId2" Type="http://schemas.openxmlformats.org/officeDocument/2006/relationships/tags" Target="../tags/tag111.xml"/><Relationship Id="rId1" Type="http://schemas.openxmlformats.org/officeDocument/2006/relationships/tags" Target="../tags/tag110.xml"/><Relationship Id="rId5" Type="http://schemas.openxmlformats.org/officeDocument/2006/relationships/image" Target="../media/image8.emf"/><Relationship Id="rId4" Type="http://schemas.openxmlformats.org/officeDocument/2006/relationships/oleObject" Target="../embeddings/oleObject48.bin"/></Relationships>
</file>

<file path=ppt/slideLayouts/_rels/slideLayout242.xml.rels><?xml version="1.0" encoding="UTF-8" standalone="yes"?>
<Relationships xmlns="http://schemas.openxmlformats.org/package/2006/relationships"><Relationship Id="rId3" Type="http://schemas.openxmlformats.org/officeDocument/2006/relationships/slideMaster" Target="../slideMasters/slideMaster13.xml"/><Relationship Id="rId2" Type="http://schemas.openxmlformats.org/officeDocument/2006/relationships/tags" Target="../tags/tag113.xml"/><Relationship Id="rId1" Type="http://schemas.openxmlformats.org/officeDocument/2006/relationships/tags" Target="../tags/tag112.xml"/><Relationship Id="rId5" Type="http://schemas.openxmlformats.org/officeDocument/2006/relationships/image" Target="../media/image8.emf"/><Relationship Id="rId4" Type="http://schemas.openxmlformats.org/officeDocument/2006/relationships/oleObject" Target="../embeddings/oleObject49.bin"/></Relationships>
</file>

<file path=ppt/slideLayouts/_rels/slideLayout24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4.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0.xml"/><Relationship Id="rId1" Type="http://schemas.openxmlformats.org/officeDocument/2006/relationships/tags" Target="../tags/tag9.xml"/><Relationship Id="rId5" Type="http://schemas.openxmlformats.org/officeDocument/2006/relationships/image" Target="../media/image8.emf"/><Relationship Id="rId4" Type="http://schemas.openxmlformats.org/officeDocument/2006/relationships/oleObject" Target="../embeddings/oleObject1.bin"/></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Master" Target="../slideMasters/slideMaster15.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2.xml"/><Relationship Id="rId1" Type="http://schemas.openxmlformats.org/officeDocument/2006/relationships/tags" Target="../tags/tag11.xml"/><Relationship Id="rId5" Type="http://schemas.openxmlformats.org/officeDocument/2006/relationships/image" Target="../media/image8.emf"/><Relationship Id="rId4" Type="http://schemas.openxmlformats.org/officeDocument/2006/relationships/oleObject" Target="../embeddings/oleObject1.bin"/></Relationships>
</file>

<file path=ppt/slideLayouts/_rels/slideLayout26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15.xml"/></Relationships>
</file>

<file path=ppt/slideLayouts/_rels/slideLayout26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15.xml"/></Relationships>
</file>

<file path=ppt/slideLayouts/_rels/slideLayout26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15.xml"/></Relationships>
</file>

<file path=ppt/slideLayouts/_rels/slideLayout26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15.xml"/></Relationships>
</file>

<file path=ppt/slideLayouts/_rels/slideLayout26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1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Master" Target="../slideMasters/slideMaster15.xml"/><Relationship Id="rId6" Type="http://schemas.openxmlformats.org/officeDocument/2006/relationships/image" Target="../media/image21.png"/><Relationship Id="rId5" Type="http://schemas.openxmlformats.org/officeDocument/2006/relationships/image" Target="../media/image30.png"/><Relationship Id="rId4" Type="http://schemas.openxmlformats.org/officeDocument/2006/relationships/image" Target="../media/image29.png"/></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4.xml"/><Relationship Id="rId1" Type="http://schemas.openxmlformats.org/officeDocument/2006/relationships/tags" Target="../tags/tag13.xml"/><Relationship Id="rId5" Type="http://schemas.openxmlformats.org/officeDocument/2006/relationships/image" Target="../media/image8.emf"/><Relationship Id="rId4" Type="http://schemas.openxmlformats.org/officeDocument/2006/relationships/oleObject" Target="../embeddings/oleObject1.bin"/></Relationships>
</file>

<file path=ppt/slideLayouts/_rels/slideLayout2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6.xml"/><Relationship Id="rId1" Type="http://schemas.openxmlformats.org/officeDocument/2006/relationships/tags" Target="../tags/tag15.xml"/><Relationship Id="rId5" Type="http://schemas.openxmlformats.org/officeDocument/2006/relationships/image" Target="../media/image8.emf"/><Relationship Id="rId4" Type="http://schemas.openxmlformats.org/officeDocument/2006/relationships/oleObject" Target="../embeddings/oleObject1.bin"/></Relationships>
</file>

<file path=ppt/slideLayouts/_rels/slideLayout2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8.xml"/><Relationship Id="rId1" Type="http://schemas.openxmlformats.org/officeDocument/2006/relationships/tags" Target="../tags/tag17.xml"/><Relationship Id="rId5" Type="http://schemas.openxmlformats.org/officeDocument/2006/relationships/image" Target="../media/image8.emf"/><Relationship Id="rId4" Type="http://schemas.openxmlformats.org/officeDocument/2006/relationships/oleObject" Target="../embeddings/oleObject1.bin"/></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0.xml"/><Relationship Id="rId1" Type="http://schemas.openxmlformats.org/officeDocument/2006/relationships/tags" Target="../tags/tag19.xml"/><Relationship Id="rId5" Type="http://schemas.openxmlformats.org/officeDocument/2006/relationships/image" Target="../media/image8.emf"/><Relationship Id="rId4" Type="http://schemas.openxmlformats.org/officeDocument/2006/relationships/oleObject" Target="../embeddings/oleObject2.bin"/></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4.xml"/><Relationship Id="rId1" Type="http://schemas.openxmlformats.org/officeDocument/2006/relationships/tags" Target="../tags/tag23.xml"/><Relationship Id="rId5" Type="http://schemas.openxmlformats.org/officeDocument/2006/relationships/image" Target="../media/image8.emf"/><Relationship Id="rId4" Type="http://schemas.openxmlformats.org/officeDocument/2006/relationships/oleObject" Target="../embeddings/oleObject4.bin"/></Relationships>
</file>

<file path=ppt/slideLayouts/_rels/slideLayout39.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6.xml"/><Relationship Id="rId1" Type="http://schemas.openxmlformats.org/officeDocument/2006/relationships/tags" Target="../tags/tag25.xml"/><Relationship Id="rId5" Type="http://schemas.openxmlformats.org/officeDocument/2006/relationships/image" Target="../media/image8.emf"/><Relationship Id="rId4" Type="http://schemas.openxmlformats.org/officeDocument/2006/relationships/oleObject" Target="../embeddings/oleObject5.bin"/></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8.xml"/><Relationship Id="rId1" Type="http://schemas.openxmlformats.org/officeDocument/2006/relationships/tags" Target="../tags/tag27.xml"/><Relationship Id="rId5" Type="http://schemas.openxmlformats.org/officeDocument/2006/relationships/image" Target="../media/image8.emf"/><Relationship Id="rId4" Type="http://schemas.openxmlformats.org/officeDocument/2006/relationships/oleObject" Target="../embeddings/oleObject6.bin"/></Relationships>
</file>

<file path=ppt/slideLayouts/_rels/slideLayout41.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30.xml"/><Relationship Id="rId1" Type="http://schemas.openxmlformats.org/officeDocument/2006/relationships/tags" Target="../tags/tag29.xml"/><Relationship Id="rId5" Type="http://schemas.openxmlformats.org/officeDocument/2006/relationships/image" Target="../media/image8.emf"/><Relationship Id="rId4" Type="http://schemas.openxmlformats.org/officeDocument/2006/relationships/oleObject" Target="../embeddings/oleObject7.bin"/></Relationships>
</file>

<file path=ppt/slideLayouts/_rels/slideLayout4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32.xml"/><Relationship Id="rId1" Type="http://schemas.openxmlformats.org/officeDocument/2006/relationships/tags" Target="../tags/tag31.xml"/><Relationship Id="rId5" Type="http://schemas.openxmlformats.org/officeDocument/2006/relationships/image" Target="../media/image8.emf"/><Relationship Id="rId4" Type="http://schemas.openxmlformats.org/officeDocument/2006/relationships/oleObject" Target="../embeddings/oleObject8.bin"/></Relationships>
</file>

<file path=ppt/slideLayouts/_rels/slideLayout43.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34.xml"/><Relationship Id="rId1" Type="http://schemas.openxmlformats.org/officeDocument/2006/relationships/tags" Target="../tags/tag33.xml"/><Relationship Id="rId5" Type="http://schemas.openxmlformats.org/officeDocument/2006/relationships/image" Target="../media/image8.emf"/><Relationship Id="rId4" Type="http://schemas.openxmlformats.org/officeDocument/2006/relationships/oleObject" Target="../embeddings/oleObject9.bin"/></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40.xml"/><Relationship Id="rId1" Type="http://schemas.openxmlformats.org/officeDocument/2006/relationships/tags" Target="../tags/tag39.xml"/><Relationship Id="rId5" Type="http://schemas.openxmlformats.org/officeDocument/2006/relationships/image" Target="../media/image8.emf"/><Relationship Id="rId4" Type="http://schemas.openxmlformats.org/officeDocument/2006/relationships/oleObject" Target="../embeddings/oleObject12.bin"/></Relationships>
</file>

<file path=ppt/slideLayouts/_rels/slideLayout97.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42.xml"/><Relationship Id="rId1" Type="http://schemas.openxmlformats.org/officeDocument/2006/relationships/tags" Target="../tags/tag41.xml"/><Relationship Id="rId5" Type="http://schemas.openxmlformats.org/officeDocument/2006/relationships/image" Target="../media/image8.emf"/><Relationship Id="rId4" Type="http://schemas.openxmlformats.org/officeDocument/2006/relationships/oleObject" Target="../embeddings/oleObject13.bin"/></Relationships>
</file>

<file path=ppt/slideLayouts/_rels/slideLayout98.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44.xml"/><Relationship Id="rId1" Type="http://schemas.openxmlformats.org/officeDocument/2006/relationships/tags" Target="../tags/tag43.xml"/><Relationship Id="rId5" Type="http://schemas.openxmlformats.org/officeDocument/2006/relationships/image" Target="../media/image8.emf"/><Relationship Id="rId4" Type="http://schemas.openxmlformats.org/officeDocument/2006/relationships/oleObject" Target="../embeddings/oleObject14.bin"/></Relationships>
</file>

<file path=ppt/slideLayouts/_rels/slideLayout99.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46.xml"/><Relationship Id="rId1" Type="http://schemas.openxmlformats.org/officeDocument/2006/relationships/tags" Target="../tags/tag45.xml"/><Relationship Id="rId5" Type="http://schemas.openxmlformats.org/officeDocument/2006/relationships/image" Target="../media/image8.emf"/><Relationship Id="rId4" Type="http://schemas.openxmlformats.org/officeDocument/2006/relationships/oleObject" Target="../embeddings/oleObject15.bin"/></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Photo header Color Seal">
    <p:spTree>
      <p:nvGrpSpPr>
        <p:cNvPr id="1" name=""/>
        <p:cNvGrpSpPr/>
        <p:nvPr/>
      </p:nvGrpSpPr>
      <p:grpSpPr>
        <a:xfrm>
          <a:off x="0" y="0"/>
          <a:ext cx="0" cy="0"/>
          <a:chOff x="0" y="0"/>
          <a:chExt cx="0" cy="0"/>
        </a:xfrm>
      </p:grpSpPr>
      <p:sp>
        <p:nvSpPr>
          <p:cNvPr id="11" name="Rectangle 10"/>
          <p:cNvSpPr/>
          <p:nvPr userDrawn="1"/>
        </p:nvSpPr>
        <p:spPr>
          <a:xfrm>
            <a:off x="0" y="6579046"/>
            <a:ext cx="12192000" cy="274320"/>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a:solidFill>
                <a:schemeClr val="accent3">
                  <a:lumMod val="75000"/>
                </a:schemeClr>
              </a:solidFill>
              <a:latin typeface="Franklin Gothic Demi Cond" panose="020B0706030402020204" pitchFamily="34" charset="0"/>
            </a:endParaRPr>
          </a:p>
        </p:txBody>
      </p:sp>
      <p:sp>
        <p:nvSpPr>
          <p:cNvPr id="15" name="Text Placeholder 13"/>
          <p:cNvSpPr>
            <a:spLocks noGrp="1"/>
          </p:cNvSpPr>
          <p:nvPr>
            <p:ph type="body" sz="quarter" idx="10" hasCustomPrompt="1"/>
          </p:nvPr>
        </p:nvSpPr>
        <p:spPr>
          <a:xfrm>
            <a:off x="3691462" y="2051009"/>
            <a:ext cx="7732895" cy="2020824"/>
          </a:xfrm>
          <a:prstGeom prst="rect">
            <a:avLst/>
          </a:prstGeom>
        </p:spPr>
        <p:txBody>
          <a:bodyPr anchor="ctr">
            <a:noAutofit/>
          </a:bodyPr>
          <a:lstStyle>
            <a:lvl1pPr marL="0" indent="0">
              <a:buNone/>
              <a:defRPr sz="2800" b="1" i="0" baseline="0">
                <a:latin typeface="Arial" panose="020B0604020202020204" pitchFamily="34" charset="0"/>
                <a:ea typeface="Arial" panose="020B0604020202020204" pitchFamily="34" charset="0"/>
                <a:cs typeface="Arial" panose="020B0604020202020204" pitchFamily="34" charset="0"/>
              </a:defRPr>
            </a:lvl1pPr>
            <a:lvl2pPr marL="342900" indent="0">
              <a:buNone/>
              <a:defRPr sz="2800">
                <a:latin typeface="Franklin Gothic Demi Cond" panose="020B0706030402020204" pitchFamily="34" charset="0"/>
              </a:defRPr>
            </a:lvl2pPr>
            <a:lvl3pPr marL="685800" indent="0">
              <a:buNone/>
              <a:defRPr sz="2800">
                <a:latin typeface="Franklin Gothic Demi Cond" panose="020B0706030402020204" pitchFamily="34" charset="0"/>
              </a:defRPr>
            </a:lvl3pPr>
            <a:lvl4pPr marL="1028700" indent="0">
              <a:buNone/>
              <a:defRPr sz="2800">
                <a:latin typeface="Franklin Gothic Demi Cond" panose="020B0706030402020204" pitchFamily="34" charset="0"/>
              </a:defRPr>
            </a:lvl4pPr>
            <a:lvl5pPr marL="1371600" indent="0">
              <a:buNone/>
              <a:defRPr sz="2800">
                <a:latin typeface="Franklin Gothic Demi Cond" panose="020B0706030402020204" pitchFamily="34" charset="0"/>
              </a:defRPr>
            </a:lvl5pPr>
          </a:lstStyle>
          <a:p>
            <a:pPr lvl="0"/>
            <a:r>
              <a:rPr lang="en-US"/>
              <a:t>Click to Add Document Title</a:t>
            </a:r>
          </a:p>
        </p:txBody>
      </p:sp>
      <p:sp>
        <p:nvSpPr>
          <p:cNvPr id="16" name="Text Placeholder 15"/>
          <p:cNvSpPr>
            <a:spLocks noGrp="1"/>
          </p:cNvSpPr>
          <p:nvPr>
            <p:ph type="body" sz="quarter" idx="11" hasCustomPrompt="1"/>
          </p:nvPr>
        </p:nvSpPr>
        <p:spPr>
          <a:xfrm>
            <a:off x="3691462" y="4071833"/>
            <a:ext cx="7732895" cy="948752"/>
          </a:xfrm>
          <a:prstGeom prst="rect">
            <a:avLst/>
          </a:prstGeom>
        </p:spPr>
        <p:txBody>
          <a:bodyPr anchor="b">
            <a:noAutofit/>
          </a:bodyPr>
          <a:lstStyle>
            <a:lvl1pPr marL="0" indent="0">
              <a:lnSpc>
                <a:spcPct val="100000"/>
              </a:lnSpc>
              <a:spcBef>
                <a:spcPts val="0"/>
              </a:spcBef>
              <a:buNone/>
              <a:defRPr sz="24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Presenter Name and DHHS Section or Health Plan</a:t>
            </a:r>
          </a:p>
        </p:txBody>
      </p:sp>
      <p:sp>
        <p:nvSpPr>
          <p:cNvPr id="17" name="Text Placeholder 17"/>
          <p:cNvSpPr>
            <a:spLocks noGrp="1"/>
          </p:cNvSpPr>
          <p:nvPr>
            <p:ph type="body" sz="quarter" idx="12" hasCustomPrompt="1"/>
          </p:nvPr>
        </p:nvSpPr>
        <p:spPr>
          <a:xfrm>
            <a:off x="3691462" y="5020585"/>
            <a:ext cx="7732895" cy="488226"/>
          </a:xfrm>
          <a:prstGeom prst="rect">
            <a:avLst/>
          </a:prstGeom>
        </p:spPr>
        <p:txBody>
          <a:bodyPr anchor="b">
            <a:normAutofit/>
          </a:bodyPr>
          <a:lstStyle>
            <a:lvl1pPr marL="0" indent="0">
              <a:buNone/>
              <a:defRPr sz="20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Date</a:t>
            </a:r>
          </a:p>
        </p:txBody>
      </p:sp>
      <p:sp>
        <p:nvSpPr>
          <p:cNvPr id="27" name="Rectangle 26">
            <a:extLst>
              <a:ext uri="{FF2B5EF4-FFF2-40B4-BE49-F238E27FC236}">
                <a16:creationId xmlns:a16="http://schemas.microsoft.com/office/drawing/2014/main" id="{E0FD344B-6B01-554D-8ED2-3BB8677B5CA3}"/>
              </a:ext>
            </a:extLst>
          </p:cNvPr>
          <p:cNvSpPr/>
          <p:nvPr userDrawn="1"/>
        </p:nvSpPr>
        <p:spPr>
          <a:xfrm>
            <a:off x="0" y="-2388"/>
            <a:ext cx="12192000" cy="1667901"/>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a:solidFill>
                <a:schemeClr val="accent3">
                  <a:lumMod val="75000"/>
                </a:schemeClr>
              </a:solidFill>
              <a:latin typeface="Franklin Gothic Demi Cond" panose="020B0706030402020204" pitchFamily="34" charset="0"/>
            </a:endParaRPr>
          </a:p>
        </p:txBody>
      </p:sp>
      <p:pic>
        <p:nvPicPr>
          <p:cNvPr id="22" name="Picture 21">
            <a:extLst>
              <a:ext uri="{FF2B5EF4-FFF2-40B4-BE49-F238E27FC236}">
                <a16:creationId xmlns:a16="http://schemas.microsoft.com/office/drawing/2014/main" id="{E55F9543-F264-E749-BE41-F4DED20160B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45" y="230730"/>
            <a:ext cx="2433261" cy="1216631"/>
          </a:xfrm>
          <a:prstGeom prst="rect">
            <a:avLst/>
          </a:prstGeom>
        </p:spPr>
      </p:pic>
      <p:pic>
        <p:nvPicPr>
          <p:cNvPr id="23" name="Picture 22">
            <a:extLst>
              <a:ext uri="{FF2B5EF4-FFF2-40B4-BE49-F238E27FC236}">
                <a16:creationId xmlns:a16="http://schemas.microsoft.com/office/drawing/2014/main" id="{77FB28BE-95CF-A648-9958-233FA3E2FD4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2511646" y="230097"/>
            <a:ext cx="2433261" cy="1216631"/>
          </a:xfrm>
          <a:prstGeom prst="rect">
            <a:avLst/>
          </a:prstGeom>
        </p:spPr>
      </p:pic>
      <p:pic>
        <p:nvPicPr>
          <p:cNvPr id="24" name="Picture 23">
            <a:extLst>
              <a:ext uri="{FF2B5EF4-FFF2-40B4-BE49-F238E27FC236}">
                <a16:creationId xmlns:a16="http://schemas.microsoft.com/office/drawing/2014/main" id="{E36632A4-6418-EB46-8B31-F39C39E1D0E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014287" y="230097"/>
            <a:ext cx="2157071" cy="1217897"/>
          </a:xfrm>
          <a:prstGeom prst="rect">
            <a:avLst/>
          </a:prstGeom>
        </p:spPr>
      </p:pic>
      <p:pic>
        <p:nvPicPr>
          <p:cNvPr id="25" name="Picture 24">
            <a:extLst>
              <a:ext uri="{FF2B5EF4-FFF2-40B4-BE49-F238E27FC236}">
                <a16:creationId xmlns:a16="http://schemas.microsoft.com/office/drawing/2014/main" id="{92ACDB17-9B72-2747-AC8F-8FD41A14435B}"/>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259715" y="231327"/>
            <a:ext cx="2431536" cy="1215436"/>
          </a:xfrm>
          <a:prstGeom prst="rect">
            <a:avLst/>
          </a:prstGeom>
        </p:spPr>
      </p:pic>
      <p:pic>
        <p:nvPicPr>
          <p:cNvPr id="26" name="Picture 25">
            <a:extLst>
              <a:ext uri="{FF2B5EF4-FFF2-40B4-BE49-F238E27FC236}">
                <a16:creationId xmlns:a16="http://schemas.microsoft.com/office/drawing/2014/main" id="{F764052B-33F9-6041-8EFF-89AD41BE9853}"/>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760631" y="231327"/>
            <a:ext cx="2431500" cy="1215436"/>
          </a:xfrm>
          <a:prstGeom prst="rect">
            <a:avLst/>
          </a:prstGeom>
        </p:spPr>
      </p:pic>
      <p:pic>
        <p:nvPicPr>
          <p:cNvPr id="13" name="Picture 12">
            <a:extLst>
              <a:ext uri="{FF2B5EF4-FFF2-40B4-BE49-F238E27FC236}">
                <a16:creationId xmlns:a16="http://schemas.microsoft.com/office/drawing/2014/main" id="{D4481886-4BA9-49C9-A37C-CA387D9ED684}"/>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a:stretch/>
        </p:blipFill>
        <p:spPr>
          <a:xfrm>
            <a:off x="529732" y="2067904"/>
            <a:ext cx="1990847" cy="1990847"/>
          </a:xfrm>
          <a:prstGeom prst="ellipse">
            <a:avLst/>
          </a:prstGeom>
        </p:spPr>
      </p:pic>
    </p:spTree>
    <p:extLst>
      <p:ext uri="{BB962C8B-B14F-4D97-AF65-F5344CB8AC3E}">
        <p14:creationId xmlns:p14="http://schemas.microsoft.com/office/powerpoint/2010/main" val="29352926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 Title Only">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C96BEC2-0BC5-413C-B1CB-E26C38BEE5B9}"/>
              </a:ext>
            </a:extLst>
          </p:cNvPr>
          <p:cNvSpPr>
            <a:spLocks noGrp="1"/>
          </p:cNvSpPr>
          <p:nvPr>
            <p:ph type="title" hasCustomPrompt="1"/>
          </p:nvPr>
        </p:nvSpPr>
        <p:spPr>
          <a:xfrm>
            <a:off x="487679" y="457199"/>
            <a:ext cx="11216639" cy="292608"/>
          </a:xfrm>
          <a:prstGeom prst="rect">
            <a:avLst/>
          </a:prstGeom>
        </p:spPr>
        <p:txBody>
          <a:bodyPr lIns="0" tIns="0" rIns="0" bIns="0" anchor="t">
            <a:noAutofit/>
          </a:bodyPr>
          <a:lstStyle>
            <a:lvl1pPr algn="l">
              <a:lnSpc>
                <a:spcPct val="90000"/>
              </a:lnSpc>
              <a:spcBef>
                <a:spcPct val="0"/>
              </a:spcBef>
              <a:spcAft>
                <a:spcPts val="0"/>
              </a:spcAft>
              <a:defRPr sz="2400" b="1" i="0" baseline="0">
                <a:solidFill>
                  <a:schemeClr val="accent1"/>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spTree>
    <p:extLst>
      <p:ext uri="{BB962C8B-B14F-4D97-AF65-F5344CB8AC3E}">
        <p14:creationId xmlns:p14="http://schemas.microsoft.com/office/powerpoint/2010/main" val="42050600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2 Column Text">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1"/>
            </p:custDataLst>
            <p:extLst>
              <p:ext uri="{D42A27DB-BD31-4B8C-83A1-F6EECF244321}">
                <p14:modId xmlns:p14="http://schemas.microsoft.com/office/powerpoint/2010/main" val="880658990"/>
              </p:ext>
            </p:extLst>
          </p:nvPr>
        </p:nvGraphicFramePr>
        <p:xfrm>
          <a:off x="2118" y="1588"/>
          <a:ext cx="2117" cy="1588"/>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7" name="Object 6" hidden="1"/>
                      <p:cNvPicPr/>
                      <p:nvPr/>
                    </p:nvPicPr>
                    <p:blipFill>
                      <a:blip r:embed="rId5"/>
                      <a:stretch>
                        <a:fillRect/>
                      </a:stretch>
                    </p:blipFill>
                    <p:spPr>
                      <a:xfrm>
                        <a:off x="2118" y="1588"/>
                        <a:ext cx="2117"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0" y="0"/>
            <a:ext cx="211667"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lnSpc>
                <a:spcPct val="90000"/>
              </a:lnSpc>
              <a:spcBef>
                <a:spcPct val="0"/>
              </a:spcBef>
              <a:spcAft>
                <a:spcPct val="0"/>
              </a:spcAft>
            </a:pPr>
            <a:endParaRPr lang="en-US" sz="3600" b="1" i="0" baseline="0">
              <a:latin typeface="Calibri"/>
              <a:ea typeface="+mj-ea"/>
              <a:cs typeface="Times New Roman"/>
              <a:sym typeface="Calibri"/>
            </a:endParaRPr>
          </a:p>
        </p:txBody>
      </p:sp>
      <p:sp>
        <p:nvSpPr>
          <p:cNvPr id="6" name="Text Placeholder 5"/>
          <p:cNvSpPr>
            <a:spLocks noGrp="1"/>
          </p:cNvSpPr>
          <p:nvPr>
            <p:ph type="body" sz="quarter" idx="18" hasCustomPrompt="1"/>
          </p:nvPr>
        </p:nvSpPr>
        <p:spPr>
          <a:xfrm>
            <a:off x="829734" y="1846263"/>
            <a:ext cx="5120217" cy="4402137"/>
          </a:xfrm>
        </p:spPr>
        <p:txBody>
          <a:bodyPr>
            <a:noAutofit/>
          </a:bodyPr>
          <a:lstStyle>
            <a:lvl1pPr>
              <a:lnSpc>
                <a:spcPct val="100000"/>
              </a:lnSpc>
              <a:spcBef>
                <a:spcPts val="0"/>
              </a:spcBef>
              <a:spcAft>
                <a:spcPts val="0"/>
              </a:spcAft>
              <a:defRPr sz="2000">
                <a:latin typeface="+mn-lt"/>
              </a:defRPr>
            </a:lvl1pPr>
            <a:lvl2pPr marL="514350" indent="-171450">
              <a:buFont typeface="Franklin Gothic Medium Cond" panose="020B0606030402020204" pitchFamily="34" charset="0"/>
              <a:buChar char="–"/>
              <a:defRPr sz="2000">
                <a:latin typeface="+mn-lt"/>
              </a:defRPr>
            </a:lvl2pPr>
            <a:lvl3pPr>
              <a:defRPr sz="2000">
                <a:latin typeface="+mn-lt"/>
              </a:defRPr>
            </a:lvl3pPr>
          </a:lstStyle>
          <a:p>
            <a:pPr lvl="0"/>
            <a:r>
              <a:rPr lang="en-US"/>
              <a:t>Click to add bullets</a:t>
            </a:r>
          </a:p>
          <a:p>
            <a:pPr lvl="1"/>
            <a:r>
              <a:rPr lang="en-US"/>
              <a:t>Bullet 2</a:t>
            </a:r>
          </a:p>
          <a:p>
            <a:pPr lvl="2"/>
            <a:r>
              <a:rPr lang="en-US"/>
              <a:t>Bullet 3</a:t>
            </a:r>
          </a:p>
        </p:txBody>
      </p:sp>
      <p:sp>
        <p:nvSpPr>
          <p:cNvPr id="2" name="Title 1"/>
          <p:cNvSpPr>
            <a:spLocks noGrp="1"/>
          </p:cNvSpPr>
          <p:nvPr>
            <p:ph type="title" hasCustomPrompt="1"/>
          </p:nvPr>
        </p:nvSpPr>
        <p:spPr>
          <a:xfrm>
            <a:off x="899160" y="624054"/>
            <a:ext cx="10457689" cy="548640"/>
          </a:xfrm>
        </p:spPr>
        <p:txBody>
          <a:bodyPr anchor="t">
            <a:noAutofit/>
          </a:bodyPr>
          <a:lstStyle>
            <a:lvl1pPr algn="l">
              <a:defRPr sz="3600" b="1" i="0" baseline="0">
                <a:solidFill>
                  <a:schemeClr val="tx2">
                    <a:lumMod val="75000"/>
                  </a:schemeClr>
                </a:solidFill>
                <a:latin typeface="+mj-lt"/>
                <a:cs typeface="Times New Roman" panose="02020603050405020304" pitchFamily="18" charset="0"/>
              </a:defRPr>
            </a:lvl1pPr>
          </a:lstStyle>
          <a:p>
            <a:r>
              <a:rPr lang="en-US"/>
              <a:t>Click to add title, 1 line max</a:t>
            </a:r>
          </a:p>
        </p:txBody>
      </p:sp>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US" sz="1400">
              <a:solidFill>
                <a:srgbClr val="1F497D">
                  <a:lumMod val="75000"/>
                </a:srgbClr>
              </a:solidFill>
              <a:latin typeface="Franklin Gothic Demi Cond" panose="020B0706030402020204" pitchFamily="34" charset="0"/>
            </a:endParaRPr>
          </a:p>
        </p:txBody>
      </p:sp>
      <p:sp>
        <p:nvSpPr>
          <p:cNvPr id="4" name="Text Placeholder 3"/>
          <p:cNvSpPr>
            <a:spLocks noGrp="1"/>
          </p:cNvSpPr>
          <p:nvPr>
            <p:ph type="body" sz="quarter" idx="16" hasCustomPrompt="1"/>
          </p:nvPr>
        </p:nvSpPr>
        <p:spPr>
          <a:xfrm>
            <a:off x="829733" y="1278465"/>
            <a:ext cx="5120640" cy="500063"/>
          </a:xfrm>
        </p:spPr>
        <p:txBody>
          <a:bodyPr anchor="b">
            <a:noAutofit/>
          </a:bodyPr>
          <a:lstStyle>
            <a:lvl1pPr marL="0" indent="0" algn="ctr">
              <a:buNone/>
              <a:defRPr sz="2400" b="1">
                <a:latin typeface="+mn-lt"/>
              </a:defRPr>
            </a:lvl1pPr>
          </a:lstStyle>
          <a:p>
            <a:pPr lvl="0"/>
            <a:r>
              <a:rPr lang="en-US"/>
              <a:t>Click to add title</a:t>
            </a:r>
          </a:p>
        </p:txBody>
      </p:sp>
      <p:sp>
        <p:nvSpPr>
          <p:cNvPr id="13" name="Text Placeholder 3"/>
          <p:cNvSpPr>
            <a:spLocks noGrp="1"/>
          </p:cNvSpPr>
          <p:nvPr>
            <p:ph type="body" sz="quarter" idx="17" hasCustomPrompt="1"/>
          </p:nvPr>
        </p:nvSpPr>
        <p:spPr>
          <a:xfrm>
            <a:off x="6220176" y="1278465"/>
            <a:ext cx="5120640" cy="500063"/>
          </a:xfrm>
        </p:spPr>
        <p:txBody>
          <a:bodyPr anchor="b">
            <a:noAutofit/>
          </a:bodyPr>
          <a:lstStyle>
            <a:lvl1pPr marL="0" indent="0" algn="ctr">
              <a:buNone/>
              <a:defRPr sz="2400" b="1">
                <a:latin typeface="+mn-lt"/>
              </a:defRPr>
            </a:lvl1pPr>
          </a:lstStyle>
          <a:p>
            <a:pPr lvl="0"/>
            <a:r>
              <a:rPr lang="en-US"/>
              <a:t>Click to add title</a:t>
            </a:r>
          </a:p>
        </p:txBody>
      </p:sp>
      <p:sp>
        <p:nvSpPr>
          <p:cNvPr id="15" name="Text Placeholder 5"/>
          <p:cNvSpPr>
            <a:spLocks noGrp="1"/>
          </p:cNvSpPr>
          <p:nvPr>
            <p:ph type="body" sz="quarter" idx="19" hasCustomPrompt="1"/>
          </p:nvPr>
        </p:nvSpPr>
        <p:spPr>
          <a:xfrm>
            <a:off x="6220600" y="1840560"/>
            <a:ext cx="5120217" cy="4402137"/>
          </a:xfrm>
        </p:spPr>
        <p:txBody>
          <a:bodyPr>
            <a:noAutofit/>
          </a:bodyPr>
          <a:lstStyle>
            <a:lvl1pPr>
              <a:lnSpc>
                <a:spcPct val="100000"/>
              </a:lnSpc>
              <a:spcBef>
                <a:spcPts val="0"/>
              </a:spcBef>
              <a:spcAft>
                <a:spcPts val="0"/>
              </a:spcAft>
              <a:defRPr sz="2000">
                <a:latin typeface="+mn-lt"/>
              </a:defRPr>
            </a:lvl1pPr>
            <a:lvl2pPr marL="514350" indent="-171450">
              <a:buFont typeface="Franklin Gothic Medium Cond" panose="020B0606030402020204" pitchFamily="34" charset="0"/>
              <a:buChar char="–"/>
              <a:defRPr sz="2000" baseline="0">
                <a:latin typeface="+mn-lt"/>
              </a:defRPr>
            </a:lvl2pPr>
            <a:lvl3pPr>
              <a:defRPr sz="2000" baseline="0">
                <a:latin typeface="+mn-lt"/>
              </a:defRPr>
            </a:lvl3pPr>
          </a:lstStyle>
          <a:p>
            <a:pPr lvl="0"/>
            <a:r>
              <a:rPr lang="en-US"/>
              <a:t>Click to add bullets</a:t>
            </a:r>
          </a:p>
          <a:p>
            <a:pPr lvl="1"/>
            <a:r>
              <a:rPr lang="en-US"/>
              <a:t>Bullet 2</a:t>
            </a:r>
          </a:p>
          <a:p>
            <a:pPr lvl="2"/>
            <a:r>
              <a:rPr lang="en-US"/>
              <a:t>Bullet 3</a:t>
            </a:r>
          </a:p>
        </p:txBody>
      </p:sp>
      <p:sp>
        <p:nvSpPr>
          <p:cNvPr id="12" name="Line 12"/>
          <p:cNvSpPr>
            <a:spLocks noChangeShapeType="1"/>
          </p:cNvSpPr>
          <p:nvPr userDrawn="1"/>
        </p:nvSpPr>
        <p:spPr bwMode="auto">
          <a:xfrm>
            <a:off x="0" y="1184101"/>
            <a:ext cx="12192000" cy="0"/>
          </a:xfrm>
          <a:prstGeom prst="line">
            <a:avLst/>
          </a:prstGeom>
          <a:noFill/>
          <a:ln w="25400">
            <a:solidFill>
              <a:srgbClr val="002060"/>
            </a:solidFill>
            <a:round/>
            <a:headEnd/>
            <a:tailEnd/>
          </a:ln>
        </p:spPr>
        <p:txBody>
          <a:bodyPr lIns="96661" tIns="48331" rIns="96661" bIns="48331"/>
          <a:lstStyle/>
          <a:p>
            <a:pPr>
              <a:defRPr/>
            </a:pPr>
            <a:endParaRPr lang="en-US" sz="1800">
              <a:solidFill>
                <a:srgbClr val="000000"/>
              </a:solidFill>
              <a:cs typeface="Arial" charset="0"/>
            </a:endParaRPr>
          </a:p>
        </p:txBody>
      </p:sp>
      <p:sp>
        <p:nvSpPr>
          <p:cNvPr id="18" name="Text Placeholder 4"/>
          <p:cNvSpPr>
            <a:spLocks noGrp="1"/>
          </p:cNvSpPr>
          <p:nvPr>
            <p:ph type="body" sz="quarter" idx="11" hasCustomPrompt="1"/>
          </p:nvPr>
        </p:nvSpPr>
        <p:spPr>
          <a:xfrm>
            <a:off x="696383" y="6243108"/>
            <a:ext cx="10656007" cy="330200"/>
          </a:xfrm>
        </p:spPr>
        <p:txBody>
          <a:bodyPr anchor="b">
            <a:noAutofit/>
          </a:bodyPr>
          <a:lstStyle>
            <a:lvl1pPr marL="0" indent="0">
              <a:lnSpc>
                <a:spcPct val="100000"/>
              </a:lnSpc>
              <a:spcBef>
                <a:spcPts val="0"/>
              </a:spcBef>
              <a:buNone/>
              <a:defRPr sz="1200" baseline="0">
                <a:latin typeface="+mn-lt"/>
              </a:defRPr>
            </a:lvl1pPr>
          </a:lstStyle>
          <a:p>
            <a:pPr lvl="0"/>
            <a:r>
              <a:rPr lang="en-US"/>
              <a:t>Click to add footnote, reference or source</a:t>
            </a:r>
          </a:p>
        </p:txBody>
      </p:sp>
      <p:sp>
        <p:nvSpPr>
          <p:cNvPr id="19" name="Footer Placeholder 20"/>
          <p:cNvSpPr>
            <a:spLocks noGrp="1"/>
          </p:cNvSpPr>
          <p:nvPr>
            <p:ph type="ftr" sz="quarter" idx="13"/>
          </p:nvPr>
        </p:nvSpPr>
        <p:spPr>
          <a:xfrm>
            <a:off x="694972" y="6573308"/>
            <a:ext cx="10243961" cy="284692"/>
          </a:xfrm>
        </p:spPr>
        <p:txBody>
          <a:bodyPr/>
          <a:lstStyle>
            <a:lvl1pPr algn="l">
              <a:defRPr sz="1000" b="1" cap="all" baseline="0">
                <a:solidFill>
                  <a:schemeClr val="tx1"/>
                </a:solidFill>
                <a:latin typeface="+mn-lt"/>
              </a:defRPr>
            </a:lvl1pPr>
          </a:lstStyle>
          <a:p>
            <a:r>
              <a:rPr lang="en-US">
                <a:solidFill>
                  <a:prstClr val="black"/>
                </a:solidFill>
              </a:rPr>
              <a:t>MEDICAID SAMPLE PRES | MONTH DAY, YYYY | v2</a:t>
            </a:r>
          </a:p>
        </p:txBody>
      </p:sp>
      <p:sp>
        <p:nvSpPr>
          <p:cNvPr id="20" name="Slide Number Placeholder 21"/>
          <p:cNvSpPr>
            <a:spLocks noGrp="1"/>
          </p:cNvSpPr>
          <p:nvPr>
            <p:ph type="sldNum" sz="quarter" idx="15"/>
          </p:nvPr>
        </p:nvSpPr>
        <p:spPr>
          <a:xfrm>
            <a:off x="11074400" y="6573308"/>
            <a:ext cx="752131" cy="284692"/>
          </a:xfrm>
        </p:spPr>
        <p:txBody>
          <a:bodyPr/>
          <a:lstStyle>
            <a:lvl1pPr>
              <a:defRPr sz="1000">
                <a:solidFill>
                  <a:sysClr val="windowText" lastClr="000000"/>
                </a:solidFill>
                <a:latin typeface="+mn-lt"/>
              </a:defRPr>
            </a:lvl1pPr>
          </a:lstStyle>
          <a:p>
            <a:fld id="{11F27F3A-B3E9-41ED-AF8F-A365F10BB65F}" type="slidenum">
              <a:rPr lang="en-US" smtClean="0"/>
              <a:pPr/>
              <a:t>‹#›</a:t>
            </a:fld>
            <a:endParaRPr lang="en-US"/>
          </a:p>
        </p:txBody>
      </p:sp>
      <p:cxnSp>
        <p:nvCxnSpPr>
          <p:cNvPr id="21" name="Straight Connector 20"/>
          <p:cNvCxnSpPr/>
          <p:nvPr userDrawn="1"/>
        </p:nvCxnSpPr>
        <p:spPr>
          <a:xfrm>
            <a:off x="0" y="6573308"/>
            <a:ext cx="121920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354050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itle &amp; Top Rule">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6978712"/>
              </p:ext>
            </p:extLst>
          </p:nvPr>
        </p:nvGraphicFramePr>
        <p:xfrm>
          <a:off x="2118" y="1588"/>
          <a:ext cx="2117" cy="1588"/>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4" name="Object 3" hidden="1"/>
                      <p:cNvPicPr/>
                      <p:nvPr/>
                    </p:nvPicPr>
                    <p:blipFill>
                      <a:blip r:embed="rId5"/>
                      <a:stretch>
                        <a:fillRect/>
                      </a:stretch>
                    </p:blipFill>
                    <p:spPr>
                      <a:xfrm>
                        <a:off x="2118" y="1588"/>
                        <a:ext cx="2117"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0" y="0"/>
            <a:ext cx="211667"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lnSpc>
                <a:spcPct val="90000"/>
              </a:lnSpc>
              <a:spcBef>
                <a:spcPct val="0"/>
              </a:spcBef>
              <a:spcAft>
                <a:spcPct val="0"/>
              </a:spcAft>
            </a:pPr>
            <a:endParaRPr lang="en-US" sz="3600" b="1" i="0" baseline="0">
              <a:latin typeface="Calibri"/>
              <a:ea typeface="+mj-ea"/>
              <a:cs typeface="Times New Roman"/>
              <a:sym typeface="Calibri"/>
            </a:endParaRPr>
          </a:p>
        </p:txBody>
      </p:sp>
      <p:sp>
        <p:nvSpPr>
          <p:cNvPr id="2" name="Title 1"/>
          <p:cNvSpPr>
            <a:spLocks noGrp="1"/>
          </p:cNvSpPr>
          <p:nvPr>
            <p:ph type="title" hasCustomPrompt="1"/>
          </p:nvPr>
        </p:nvSpPr>
        <p:spPr>
          <a:xfrm>
            <a:off x="899160" y="624054"/>
            <a:ext cx="10457689" cy="548640"/>
          </a:xfrm>
        </p:spPr>
        <p:txBody>
          <a:bodyPr anchor="t">
            <a:noAutofit/>
          </a:bodyPr>
          <a:lstStyle>
            <a:lvl1pPr algn="l">
              <a:defRPr sz="3600" b="1" i="0" baseline="0">
                <a:solidFill>
                  <a:schemeClr val="tx2">
                    <a:lumMod val="75000"/>
                  </a:schemeClr>
                </a:solidFill>
                <a:latin typeface="+mj-lt"/>
                <a:cs typeface="Times New Roman" panose="02020603050405020304" pitchFamily="18" charset="0"/>
              </a:defRPr>
            </a:lvl1pPr>
          </a:lstStyle>
          <a:p>
            <a:r>
              <a:rPr lang="en-US"/>
              <a:t>Click to add title, 1 line max</a:t>
            </a:r>
          </a:p>
        </p:txBody>
      </p:sp>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US" sz="1400">
              <a:solidFill>
                <a:srgbClr val="1F497D">
                  <a:lumMod val="75000"/>
                </a:srgbClr>
              </a:solidFill>
              <a:latin typeface="Franklin Gothic Demi Cond" panose="020B0706030402020204" pitchFamily="34" charset="0"/>
            </a:endParaRPr>
          </a:p>
        </p:txBody>
      </p:sp>
      <p:sp>
        <p:nvSpPr>
          <p:cNvPr id="9" name="Line 12"/>
          <p:cNvSpPr>
            <a:spLocks noChangeShapeType="1"/>
          </p:cNvSpPr>
          <p:nvPr userDrawn="1"/>
        </p:nvSpPr>
        <p:spPr bwMode="auto">
          <a:xfrm>
            <a:off x="0" y="1184101"/>
            <a:ext cx="12192000" cy="0"/>
          </a:xfrm>
          <a:prstGeom prst="line">
            <a:avLst/>
          </a:prstGeom>
          <a:noFill/>
          <a:ln w="25400">
            <a:solidFill>
              <a:srgbClr val="002060"/>
            </a:solidFill>
            <a:round/>
            <a:headEnd/>
            <a:tailEnd/>
          </a:ln>
        </p:spPr>
        <p:txBody>
          <a:bodyPr lIns="96661" tIns="48331" rIns="96661" bIns="48331"/>
          <a:lstStyle/>
          <a:p>
            <a:pPr>
              <a:defRPr/>
            </a:pPr>
            <a:endParaRPr lang="en-US" sz="1800">
              <a:solidFill>
                <a:srgbClr val="000000"/>
              </a:solidFill>
              <a:cs typeface="Arial" charset="0"/>
            </a:endParaRPr>
          </a:p>
        </p:txBody>
      </p:sp>
      <p:sp>
        <p:nvSpPr>
          <p:cNvPr id="12" name="Footer Placeholder 20"/>
          <p:cNvSpPr>
            <a:spLocks noGrp="1"/>
          </p:cNvSpPr>
          <p:nvPr>
            <p:ph type="ftr" sz="quarter" idx="13"/>
          </p:nvPr>
        </p:nvSpPr>
        <p:spPr>
          <a:xfrm>
            <a:off x="694972" y="6573308"/>
            <a:ext cx="10243961" cy="284692"/>
          </a:xfrm>
        </p:spPr>
        <p:txBody>
          <a:bodyPr/>
          <a:lstStyle>
            <a:lvl1pPr algn="l">
              <a:defRPr sz="1000" b="1" cap="all" baseline="0">
                <a:solidFill>
                  <a:schemeClr val="tx1"/>
                </a:solidFill>
                <a:latin typeface="+mn-lt"/>
              </a:defRPr>
            </a:lvl1pPr>
          </a:lstStyle>
          <a:p>
            <a:r>
              <a:rPr lang="en-US">
                <a:solidFill>
                  <a:prstClr val="black"/>
                </a:solidFill>
              </a:rPr>
              <a:t>MEDICAID SAMPLE PRES | MONTH DAY, YYYY | v2</a:t>
            </a:r>
          </a:p>
        </p:txBody>
      </p:sp>
      <p:sp>
        <p:nvSpPr>
          <p:cNvPr id="14" name="Slide Number Placeholder 21"/>
          <p:cNvSpPr>
            <a:spLocks noGrp="1"/>
          </p:cNvSpPr>
          <p:nvPr>
            <p:ph type="sldNum" sz="quarter" idx="15"/>
          </p:nvPr>
        </p:nvSpPr>
        <p:spPr>
          <a:xfrm>
            <a:off x="11074400" y="6573308"/>
            <a:ext cx="752131" cy="284692"/>
          </a:xfrm>
        </p:spPr>
        <p:txBody>
          <a:bodyPr/>
          <a:lstStyle>
            <a:lvl1pPr>
              <a:defRPr sz="1000">
                <a:solidFill>
                  <a:sysClr val="windowText" lastClr="000000"/>
                </a:solidFill>
                <a:latin typeface="+mn-lt"/>
              </a:defRPr>
            </a:lvl1pPr>
          </a:lstStyle>
          <a:p>
            <a:fld id="{11F27F3A-B3E9-41ED-AF8F-A365F10BB65F}" type="slidenum">
              <a:rPr lang="en-US" smtClean="0"/>
              <a:pPr/>
              <a:t>‹#›</a:t>
            </a:fld>
            <a:endParaRPr lang="en-US"/>
          </a:p>
        </p:txBody>
      </p:sp>
      <p:cxnSp>
        <p:nvCxnSpPr>
          <p:cNvPr id="15" name="Straight Connector 14"/>
          <p:cNvCxnSpPr/>
          <p:nvPr userDrawn="1"/>
        </p:nvCxnSpPr>
        <p:spPr>
          <a:xfrm>
            <a:off x="0" y="6573308"/>
            <a:ext cx="121920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510929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417451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3_2 Column Text">
    <p:spTree>
      <p:nvGrpSpPr>
        <p:cNvPr id="1" name=""/>
        <p:cNvGrpSpPr/>
        <p:nvPr/>
      </p:nvGrpSpPr>
      <p:grpSpPr>
        <a:xfrm>
          <a:off x="0" y="0"/>
          <a:ext cx="0" cy="0"/>
          <a:chOff x="0" y="0"/>
          <a:chExt cx="0" cy="0"/>
        </a:xfrm>
      </p:grpSpPr>
      <p:sp>
        <p:nvSpPr>
          <p:cNvPr id="6" name="Text Placeholder 5"/>
          <p:cNvSpPr>
            <a:spLocks noGrp="1"/>
          </p:cNvSpPr>
          <p:nvPr>
            <p:ph type="body" sz="quarter" idx="18" hasCustomPrompt="1"/>
          </p:nvPr>
        </p:nvSpPr>
        <p:spPr>
          <a:xfrm>
            <a:off x="829734" y="1846263"/>
            <a:ext cx="5120217" cy="4402137"/>
          </a:xfrm>
        </p:spPr>
        <p:txBody>
          <a:bodyPr>
            <a:noAutofit/>
          </a:bodyPr>
          <a:lstStyle>
            <a:lvl1pPr>
              <a:lnSpc>
                <a:spcPct val="100000"/>
              </a:lnSpc>
              <a:spcBef>
                <a:spcPts val="0"/>
              </a:spcBef>
              <a:spcAft>
                <a:spcPts val="0"/>
              </a:spcAft>
              <a:defRPr sz="2000">
                <a:latin typeface="+mj-lt"/>
              </a:defRPr>
            </a:lvl1pPr>
            <a:lvl2pPr marL="514350" indent="-171450">
              <a:buFont typeface="Franklin Gothic Medium Cond" panose="020B0606030402020204" pitchFamily="34" charset="0"/>
              <a:buChar char="–"/>
              <a:defRPr sz="2000">
                <a:latin typeface="+mj-lt"/>
              </a:defRPr>
            </a:lvl2pPr>
            <a:lvl3pPr>
              <a:defRPr sz="2000">
                <a:latin typeface="+mj-lt"/>
              </a:defRPr>
            </a:lvl3pPr>
          </a:lstStyle>
          <a:p>
            <a:pPr lvl="0"/>
            <a:r>
              <a:rPr lang="en-US"/>
              <a:t>Click to add bullets</a:t>
            </a:r>
          </a:p>
          <a:p>
            <a:pPr lvl="1"/>
            <a:r>
              <a:rPr lang="en-US"/>
              <a:t>Bullet 2</a:t>
            </a:r>
          </a:p>
          <a:p>
            <a:pPr lvl="2"/>
            <a:r>
              <a:rPr lang="en-US"/>
              <a:t>Bullet 3</a:t>
            </a:r>
          </a:p>
        </p:txBody>
      </p:sp>
      <p:sp>
        <p:nvSpPr>
          <p:cNvPr id="2" name="Title 1"/>
          <p:cNvSpPr>
            <a:spLocks noGrp="1"/>
          </p:cNvSpPr>
          <p:nvPr>
            <p:ph type="title" hasCustomPrompt="1"/>
          </p:nvPr>
        </p:nvSpPr>
        <p:spPr>
          <a:xfrm>
            <a:off x="899160" y="624054"/>
            <a:ext cx="10457689" cy="548640"/>
          </a:xfrm>
        </p:spPr>
        <p:txBody>
          <a:bodyPr anchor="t">
            <a:noAutofit/>
          </a:bodyPr>
          <a:lstStyle>
            <a:lvl1pPr algn="l">
              <a:defRPr sz="3600" b="1" i="0" baseline="0">
                <a:solidFill>
                  <a:schemeClr val="tx1"/>
                </a:solidFill>
                <a:latin typeface="+mj-lt"/>
                <a:cs typeface="Times New Roman" panose="02020603050405020304" pitchFamily="18" charset="0"/>
              </a:defRPr>
            </a:lvl1pPr>
          </a:lstStyle>
          <a:p>
            <a:r>
              <a:rPr lang="en-US"/>
              <a:t>Click to add title, 1 line max</a:t>
            </a:r>
          </a:p>
        </p:txBody>
      </p:sp>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US" sz="1400">
              <a:solidFill>
                <a:srgbClr val="1F497D">
                  <a:lumMod val="75000"/>
                </a:srgbClr>
              </a:solidFill>
              <a:latin typeface="Franklin Gothic Demi Cond" panose="020B0706030402020204" pitchFamily="34" charset="0"/>
            </a:endParaRPr>
          </a:p>
        </p:txBody>
      </p:sp>
      <p:sp>
        <p:nvSpPr>
          <p:cNvPr id="4" name="Text Placeholder 3"/>
          <p:cNvSpPr>
            <a:spLocks noGrp="1"/>
          </p:cNvSpPr>
          <p:nvPr>
            <p:ph type="body" sz="quarter" idx="16" hasCustomPrompt="1"/>
          </p:nvPr>
        </p:nvSpPr>
        <p:spPr>
          <a:xfrm>
            <a:off x="829733" y="1278465"/>
            <a:ext cx="5120640" cy="500063"/>
          </a:xfrm>
        </p:spPr>
        <p:txBody>
          <a:bodyPr anchor="b">
            <a:noAutofit/>
          </a:bodyPr>
          <a:lstStyle>
            <a:lvl1pPr marL="0" indent="0" algn="ctr">
              <a:buNone/>
              <a:defRPr sz="2400">
                <a:latin typeface="+mj-lt"/>
              </a:defRPr>
            </a:lvl1pPr>
          </a:lstStyle>
          <a:p>
            <a:pPr lvl="0"/>
            <a:r>
              <a:rPr lang="en-US"/>
              <a:t>Click to add title</a:t>
            </a:r>
          </a:p>
        </p:txBody>
      </p:sp>
      <p:sp>
        <p:nvSpPr>
          <p:cNvPr id="13" name="Text Placeholder 3"/>
          <p:cNvSpPr>
            <a:spLocks noGrp="1"/>
          </p:cNvSpPr>
          <p:nvPr>
            <p:ph type="body" sz="quarter" idx="17" hasCustomPrompt="1"/>
          </p:nvPr>
        </p:nvSpPr>
        <p:spPr>
          <a:xfrm>
            <a:off x="6220176" y="1278465"/>
            <a:ext cx="5120640" cy="500063"/>
          </a:xfrm>
        </p:spPr>
        <p:txBody>
          <a:bodyPr anchor="b">
            <a:noAutofit/>
          </a:bodyPr>
          <a:lstStyle>
            <a:lvl1pPr marL="0" indent="0" algn="ctr">
              <a:buNone/>
              <a:defRPr sz="2400">
                <a:latin typeface="+mj-lt"/>
              </a:defRPr>
            </a:lvl1pPr>
          </a:lstStyle>
          <a:p>
            <a:pPr lvl="0"/>
            <a:r>
              <a:rPr lang="en-US"/>
              <a:t>Click to add title</a:t>
            </a:r>
          </a:p>
        </p:txBody>
      </p:sp>
      <p:sp>
        <p:nvSpPr>
          <p:cNvPr id="15" name="Text Placeholder 5"/>
          <p:cNvSpPr>
            <a:spLocks noGrp="1"/>
          </p:cNvSpPr>
          <p:nvPr>
            <p:ph type="body" sz="quarter" idx="19" hasCustomPrompt="1"/>
          </p:nvPr>
        </p:nvSpPr>
        <p:spPr>
          <a:xfrm>
            <a:off x="6220600" y="1840560"/>
            <a:ext cx="5120217" cy="4402137"/>
          </a:xfrm>
        </p:spPr>
        <p:txBody>
          <a:bodyPr>
            <a:noAutofit/>
          </a:bodyPr>
          <a:lstStyle>
            <a:lvl1pPr>
              <a:lnSpc>
                <a:spcPct val="100000"/>
              </a:lnSpc>
              <a:spcBef>
                <a:spcPts val="0"/>
              </a:spcBef>
              <a:spcAft>
                <a:spcPts val="0"/>
              </a:spcAft>
              <a:defRPr sz="2000">
                <a:latin typeface="+mj-lt"/>
              </a:defRPr>
            </a:lvl1pPr>
            <a:lvl2pPr marL="514350" indent="-171450">
              <a:buFont typeface="Franklin Gothic Medium Cond" panose="020B0606030402020204" pitchFamily="34" charset="0"/>
              <a:buChar char="–"/>
              <a:defRPr sz="2000" baseline="0">
                <a:latin typeface="+mj-lt"/>
              </a:defRPr>
            </a:lvl2pPr>
            <a:lvl3pPr>
              <a:defRPr sz="2000" baseline="0">
                <a:latin typeface="+mj-lt"/>
              </a:defRPr>
            </a:lvl3pPr>
          </a:lstStyle>
          <a:p>
            <a:pPr lvl="0"/>
            <a:r>
              <a:rPr lang="en-US"/>
              <a:t>Click to add bullets</a:t>
            </a:r>
          </a:p>
          <a:p>
            <a:pPr lvl="1"/>
            <a:r>
              <a:rPr lang="en-US"/>
              <a:t>Bullet 2</a:t>
            </a:r>
          </a:p>
          <a:p>
            <a:pPr lvl="2"/>
            <a:r>
              <a:rPr lang="en-US"/>
              <a:t>Bullet 3</a:t>
            </a:r>
          </a:p>
        </p:txBody>
      </p:sp>
      <p:sp>
        <p:nvSpPr>
          <p:cNvPr id="17" name="Slide Number Placeholder 21"/>
          <p:cNvSpPr>
            <a:spLocks noGrp="1"/>
          </p:cNvSpPr>
          <p:nvPr>
            <p:ph type="sldNum" sz="quarter" idx="14"/>
          </p:nvPr>
        </p:nvSpPr>
        <p:spPr>
          <a:xfrm>
            <a:off x="11074400" y="6573308"/>
            <a:ext cx="752131" cy="284692"/>
          </a:xfrm>
        </p:spPr>
        <p:txBody>
          <a:bodyPr/>
          <a:lstStyle>
            <a:lvl1pPr>
              <a:defRPr sz="1000">
                <a:solidFill>
                  <a:schemeClr val="tx1"/>
                </a:solidFill>
                <a:latin typeface="+mj-lt"/>
              </a:defRPr>
            </a:lvl1pPr>
          </a:lstStyle>
          <a:p>
            <a:fld id="{11F27F3A-B3E9-41ED-AF8F-A365F10BB65F}" type="slidenum">
              <a:rPr lang="en-US" smtClean="0">
                <a:solidFill>
                  <a:prstClr val="black"/>
                </a:solidFill>
              </a:rPr>
              <a:pPr/>
              <a:t>‹#›</a:t>
            </a:fld>
            <a:endParaRPr lang="en-US">
              <a:solidFill>
                <a:prstClr val="black"/>
              </a:solidFill>
            </a:endParaRPr>
          </a:p>
        </p:txBody>
      </p:sp>
      <p:cxnSp>
        <p:nvCxnSpPr>
          <p:cNvPr id="14" name="Straight Connector 13"/>
          <p:cNvCxnSpPr/>
          <p:nvPr userDrawn="1"/>
        </p:nvCxnSpPr>
        <p:spPr>
          <a:xfrm>
            <a:off x="0" y="6573308"/>
            <a:ext cx="121920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2" name="Line 12"/>
          <p:cNvSpPr>
            <a:spLocks noChangeShapeType="1"/>
          </p:cNvSpPr>
          <p:nvPr userDrawn="1"/>
        </p:nvSpPr>
        <p:spPr bwMode="auto">
          <a:xfrm>
            <a:off x="0" y="1184101"/>
            <a:ext cx="12192000" cy="0"/>
          </a:xfrm>
          <a:prstGeom prst="line">
            <a:avLst/>
          </a:prstGeom>
          <a:noFill/>
          <a:ln w="25400">
            <a:solidFill>
              <a:srgbClr val="002060"/>
            </a:solidFill>
            <a:round/>
            <a:headEnd/>
            <a:tailEnd/>
          </a:ln>
        </p:spPr>
        <p:txBody>
          <a:bodyPr lIns="96661" tIns="48331" rIns="96661" bIns="48331"/>
          <a:lstStyle/>
          <a:p>
            <a:pPr>
              <a:defRPr/>
            </a:pPr>
            <a:endParaRPr lang="en-US" sz="1800">
              <a:solidFill>
                <a:srgbClr val="000000"/>
              </a:solidFill>
              <a:cs typeface="Arial" charset="0"/>
            </a:endParaRPr>
          </a:p>
        </p:txBody>
      </p:sp>
    </p:spTree>
    <p:extLst>
      <p:ext uri="{BB962C8B-B14F-4D97-AF65-F5344CB8AC3E}">
        <p14:creationId xmlns:p14="http://schemas.microsoft.com/office/powerpoint/2010/main" val="20615876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op &amp; Bottom Rules">
    <p:spTree>
      <p:nvGrpSpPr>
        <p:cNvPr id="1" name=""/>
        <p:cNvGrpSpPr/>
        <p:nvPr/>
      </p:nvGrpSpPr>
      <p:grpSpPr>
        <a:xfrm>
          <a:off x="0" y="0"/>
          <a:ext cx="0" cy="0"/>
          <a:chOff x="0" y="0"/>
          <a:chExt cx="0" cy="0"/>
        </a:xfrm>
      </p:grpSpPr>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US" sz="1400">
              <a:solidFill>
                <a:srgbClr val="1F497D">
                  <a:lumMod val="75000"/>
                </a:srgbClr>
              </a:solidFill>
              <a:latin typeface="Franklin Gothic Demi Cond" panose="020B0706030402020204" pitchFamily="34" charset="0"/>
            </a:endParaRPr>
          </a:p>
        </p:txBody>
      </p:sp>
      <p:sp>
        <p:nvSpPr>
          <p:cNvPr id="7" name="Footer Placeholder 20"/>
          <p:cNvSpPr>
            <a:spLocks noGrp="1"/>
          </p:cNvSpPr>
          <p:nvPr>
            <p:ph type="ftr" sz="quarter" idx="13"/>
          </p:nvPr>
        </p:nvSpPr>
        <p:spPr>
          <a:xfrm>
            <a:off x="694972" y="6573308"/>
            <a:ext cx="10243961" cy="284692"/>
          </a:xfrm>
        </p:spPr>
        <p:txBody>
          <a:bodyPr/>
          <a:lstStyle>
            <a:lvl1pPr algn="l">
              <a:defRPr sz="1000" b="1" cap="all" baseline="0">
                <a:solidFill>
                  <a:schemeClr val="tx1"/>
                </a:solidFill>
                <a:latin typeface="+mn-lt"/>
              </a:defRPr>
            </a:lvl1pPr>
          </a:lstStyle>
          <a:p>
            <a:r>
              <a:rPr lang="en-US">
                <a:solidFill>
                  <a:prstClr val="black"/>
                </a:solidFill>
              </a:rPr>
              <a:t>MEDICAID SAMPLE PRES | MONTH DAY, YYYY | v2</a:t>
            </a:r>
          </a:p>
        </p:txBody>
      </p:sp>
      <p:sp>
        <p:nvSpPr>
          <p:cNvPr id="11" name="Slide Number Placeholder 21"/>
          <p:cNvSpPr>
            <a:spLocks noGrp="1"/>
          </p:cNvSpPr>
          <p:nvPr>
            <p:ph type="sldNum" sz="quarter" idx="15"/>
          </p:nvPr>
        </p:nvSpPr>
        <p:spPr>
          <a:xfrm>
            <a:off x="11074400" y="6573308"/>
            <a:ext cx="752131" cy="284692"/>
          </a:xfrm>
        </p:spPr>
        <p:txBody>
          <a:bodyPr/>
          <a:lstStyle>
            <a:lvl1pPr>
              <a:defRPr sz="1000">
                <a:solidFill>
                  <a:sysClr val="windowText" lastClr="000000"/>
                </a:solidFill>
                <a:latin typeface="+mn-lt"/>
              </a:defRPr>
            </a:lvl1pPr>
          </a:lstStyle>
          <a:p>
            <a:fld id="{11F27F3A-B3E9-41ED-AF8F-A365F10BB65F}" type="slidenum">
              <a:rPr lang="en-US" smtClean="0"/>
              <a:pPr/>
              <a:t>‹#›</a:t>
            </a:fld>
            <a:endParaRPr lang="en-US"/>
          </a:p>
        </p:txBody>
      </p:sp>
      <p:cxnSp>
        <p:nvCxnSpPr>
          <p:cNvPr id="12" name="Straight Connector 11"/>
          <p:cNvCxnSpPr/>
          <p:nvPr userDrawn="1"/>
        </p:nvCxnSpPr>
        <p:spPr>
          <a:xfrm>
            <a:off x="0" y="6573308"/>
            <a:ext cx="121920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690531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itle Slide - Gold Seal">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8867" y="2051009"/>
            <a:ext cx="2697799" cy="2020824"/>
          </a:xfrm>
          <a:prstGeom prst="rect">
            <a:avLst/>
          </a:prstGeom>
        </p:spPr>
      </p:pic>
      <p:sp>
        <p:nvSpPr>
          <p:cNvPr id="10" name="Rectangle 9"/>
          <p:cNvSpPr/>
          <p:nvPr userDrawn="1"/>
        </p:nvSpPr>
        <p:spPr>
          <a:xfrm>
            <a:off x="0" y="3860"/>
            <a:ext cx="12192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US" sz="1400">
              <a:solidFill>
                <a:srgbClr val="1F497D">
                  <a:lumMod val="75000"/>
                </a:srgbClr>
              </a:solidFill>
              <a:latin typeface="Franklin Gothic Demi Cond" panose="020B0706030402020204" pitchFamily="34" charset="0"/>
            </a:endParaRPr>
          </a:p>
        </p:txBody>
      </p:sp>
      <p:sp>
        <p:nvSpPr>
          <p:cNvPr id="11" name="Rectangle 10"/>
          <p:cNvSpPr/>
          <p:nvPr userDrawn="1"/>
        </p:nvSpPr>
        <p:spPr>
          <a:xfrm>
            <a:off x="0" y="6607418"/>
            <a:ext cx="12192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US" sz="1400">
              <a:solidFill>
                <a:srgbClr val="1F497D">
                  <a:lumMod val="75000"/>
                </a:srgbClr>
              </a:solidFill>
              <a:latin typeface="Franklin Gothic Demi Cond" panose="020B0706030402020204" pitchFamily="34" charset="0"/>
            </a:endParaRPr>
          </a:p>
        </p:txBody>
      </p:sp>
      <p:sp>
        <p:nvSpPr>
          <p:cNvPr id="14" name="Text Placeholder 13"/>
          <p:cNvSpPr>
            <a:spLocks noGrp="1"/>
          </p:cNvSpPr>
          <p:nvPr>
            <p:ph type="body" sz="quarter" idx="10" hasCustomPrompt="1"/>
          </p:nvPr>
        </p:nvSpPr>
        <p:spPr>
          <a:xfrm>
            <a:off x="3691462" y="2051009"/>
            <a:ext cx="7699023" cy="2020824"/>
          </a:xfrm>
        </p:spPr>
        <p:txBody>
          <a:bodyPr anchor="ctr">
            <a:noAutofit/>
          </a:bodyPr>
          <a:lstStyle>
            <a:lvl1pPr marL="0" indent="0">
              <a:buNone/>
              <a:defRPr sz="3600" b="1" baseline="0">
                <a:latin typeface="+mj-lt"/>
              </a:defRPr>
            </a:lvl1pPr>
            <a:lvl2pPr marL="342900" indent="0">
              <a:buNone/>
              <a:defRPr sz="2800">
                <a:latin typeface="Franklin Gothic Demi Cond" panose="020B0706030402020204" pitchFamily="34" charset="0"/>
              </a:defRPr>
            </a:lvl2pPr>
            <a:lvl3pPr marL="685800" indent="0">
              <a:buNone/>
              <a:defRPr sz="2800">
                <a:latin typeface="Franklin Gothic Demi Cond" panose="020B0706030402020204" pitchFamily="34" charset="0"/>
              </a:defRPr>
            </a:lvl3pPr>
            <a:lvl4pPr marL="1028700" indent="0">
              <a:buNone/>
              <a:defRPr sz="2800">
                <a:latin typeface="Franklin Gothic Demi Cond" panose="020B0706030402020204" pitchFamily="34" charset="0"/>
              </a:defRPr>
            </a:lvl4pPr>
            <a:lvl5pPr marL="1371600" indent="0">
              <a:buNone/>
              <a:defRPr sz="2800">
                <a:latin typeface="Franklin Gothic Demi Cond" panose="020B0706030402020204" pitchFamily="34" charset="0"/>
              </a:defRPr>
            </a:lvl5pPr>
          </a:lstStyle>
          <a:p>
            <a:pPr lvl="0"/>
            <a:r>
              <a:rPr lang="en-US"/>
              <a:t>Click to Add Presentation Title</a:t>
            </a:r>
          </a:p>
        </p:txBody>
      </p:sp>
      <p:sp>
        <p:nvSpPr>
          <p:cNvPr id="16" name="Text Placeholder 15"/>
          <p:cNvSpPr>
            <a:spLocks noGrp="1"/>
          </p:cNvSpPr>
          <p:nvPr>
            <p:ph type="body" sz="quarter" idx="11" hasCustomPrompt="1"/>
          </p:nvPr>
        </p:nvSpPr>
        <p:spPr>
          <a:xfrm>
            <a:off x="3691462" y="4071833"/>
            <a:ext cx="7699023" cy="948752"/>
          </a:xfrm>
        </p:spPr>
        <p:txBody>
          <a:bodyPr anchor="b">
            <a:noAutofit/>
          </a:bodyPr>
          <a:lstStyle>
            <a:lvl1pPr marL="0" indent="0">
              <a:lnSpc>
                <a:spcPct val="100000"/>
              </a:lnSpc>
              <a:spcBef>
                <a:spcPts val="0"/>
              </a:spcBef>
              <a:buNone/>
              <a:defRPr sz="2800" b="1" baseline="0">
                <a:latin typeface="+mn-lt"/>
              </a:defRPr>
            </a:lvl1pPr>
          </a:lstStyle>
          <a:p>
            <a:pPr lvl="0"/>
            <a:r>
              <a:rPr lang="en-US"/>
              <a:t>Click to Add Presenter Name and Title</a:t>
            </a:r>
          </a:p>
        </p:txBody>
      </p:sp>
      <p:sp>
        <p:nvSpPr>
          <p:cNvPr id="18" name="Text Placeholder 17"/>
          <p:cNvSpPr>
            <a:spLocks noGrp="1"/>
          </p:cNvSpPr>
          <p:nvPr>
            <p:ph type="body" sz="quarter" idx="12" hasCustomPrompt="1"/>
          </p:nvPr>
        </p:nvSpPr>
        <p:spPr>
          <a:xfrm>
            <a:off x="3691462" y="5020585"/>
            <a:ext cx="7699023" cy="488226"/>
          </a:xfrm>
        </p:spPr>
        <p:txBody>
          <a:bodyPr anchor="b">
            <a:normAutofit/>
          </a:bodyPr>
          <a:lstStyle>
            <a:lvl1pPr marL="0" indent="0">
              <a:buNone/>
              <a:defRPr sz="2400" b="0" baseline="0">
                <a:latin typeface="+mn-lt"/>
              </a:defRPr>
            </a:lvl1pPr>
          </a:lstStyle>
          <a:p>
            <a:pPr lvl="0"/>
            <a:r>
              <a:rPr lang="en-US"/>
              <a:t>Click to Add Date</a:t>
            </a:r>
          </a:p>
        </p:txBody>
      </p:sp>
    </p:spTree>
    <p:extLst>
      <p:ext uri="{BB962C8B-B14F-4D97-AF65-F5344CB8AC3E}">
        <p14:creationId xmlns:p14="http://schemas.microsoft.com/office/powerpoint/2010/main" val="293106312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itle Slide - Color Seal">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8867" y="2054823"/>
            <a:ext cx="2689348" cy="2017011"/>
          </a:xfrm>
          <a:prstGeom prst="rect">
            <a:avLst/>
          </a:prstGeom>
        </p:spPr>
      </p:pic>
      <p:sp>
        <p:nvSpPr>
          <p:cNvPr id="10" name="Rectangle 9"/>
          <p:cNvSpPr/>
          <p:nvPr userDrawn="1"/>
        </p:nvSpPr>
        <p:spPr>
          <a:xfrm>
            <a:off x="0" y="3860"/>
            <a:ext cx="12192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US" sz="1400">
              <a:solidFill>
                <a:srgbClr val="1F497D">
                  <a:lumMod val="75000"/>
                </a:srgbClr>
              </a:solidFill>
              <a:latin typeface="Franklin Gothic Demi Cond" panose="020B0706030402020204" pitchFamily="34" charset="0"/>
            </a:endParaRPr>
          </a:p>
        </p:txBody>
      </p:sp>
      <p:sp>
        <p:nvSpPr>
          <p:cNvPr id="11" name="Rectangle 10"/>
          <p:cNvSpPr/>
          <p:nvPr userDrawn="1"/>
        </p:nvSpPr>
        <p:spPr>
          <a:xfrm>
            <a:off x="0" y="6607418"/>
            <a:ext cx="12192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US" sz="1400">
              <a:solidFill>
                <a:srgbClr val="1F497D">
                  <a:lumMod val="75000"/>
                </a:srgbClr>
              </a:solidFill>
              <a:latin typeface="Franklin Gothic Demi Cond" panose="020B0706030402020204" pitchFamily="34" charset="0"/>
            </a:endParaRPr>
          </a:p>
        </p:txBody>
      </p:sp>
      <p:sp>
        <p:nvSpPr>
          <p:cNvPr id="15" name="Text Placeholder 13"/>
          <p:cNvSpPr>
            <a:spLocks noGrp="1"/>
          </p:cNvSpPr>
          <p:nvPr>
            <p:ph type="body" sz="quarter" idx="10" hasCustomPrompt="1"/>
          </p:nvPr>
        </p:nvSpPr>
        <p:spPr>
          <a:xfrm>
            <a:off x="3691462" y="2051009"/>
            <a:ext cx="7699023" cy="2020824"/>
          </a:xfrm>
        </p:spPr>
        <p:txBody>
          <a:bodyPr anchor="ctr">
            <a:noAutofit/>
          </a:bodyPr>
          <a:lstStyle>
            <a:lvl1pPr marL="0" indent="0">
              <a:buNone/>
              <a:defRPr sz="3600" b="1" baseline="0">
                <a:latin typeface="+mj-lt"/>
              </a:defRPr>
            </a:lvl1pPr>
            <a:lvl2pPr marL="342900" indent="0">
              <a:buNone/>
              <a:defRPr sz="2800">
                <a:latin typeface="Franklin Gothic Demi Cond" panose="020B0706030402020204" pitchFamily="34" charset="0"/>
              </a:defRPr>
            </a:lvl2pPr>
            <a:lvl3pPr marL="685800" indent="0">
              <a:buNone/>
              <a:defRPr sz="2800">
                <a:latin typeface="Franklin Gothic Demi Cond" panose="020B0706030402020204" pitchFamily="34" charset="0"/>
              </a:defRPr>
            </a:lvl3pPr>
            <a:lvl4pPr marL="1028700" indent="0">
              <a:buNone/>
              <a:defRPr sz="2800">
                <a:latin typeface="Franklin Gothic Demi Cond" panose="020B0706030402020204" pitchFamily="34" charset="0"/>
              </a:defRPr>
            </a:lvl4pPr>
            <a:lvl5pPr marL="1371600" indent="0">
              <a:buNone/>
              <a:defRPr sz="2800">
                <a:latin typeface="Franklin Gothic Demi Cond" panose="020B0706030402020204" pitchFamily="34" charset="0"/>
              </a:defRPr>
            </a:lvl5pPr>
          </a:lstStyle>
          <a:p>
            <a:pPr lvl="0"/>
            <a:r>
              <a:rPr lang="en-US"/>
              <a:t>Click to Add Presentation Title</a:t>
            </a:r>
          </a:p>
        </p:txBody>
      </p:sp>
      <p:sp>
        <p:nvSpPr>
          <p:cNvPr id="16" name="Text Placeholder 15"/>
          <p:cNvSpPr>
            <a:spLocks noGrp="1"/>
          </p:cNvSpPr>
          <p:nvPr>
            <p:ph type="body" sz="quarter" idx="11" hasCustomPrompt="1"/>
          </p:nvPr>
        </p:nvSpPr>
        <p:spPr>
          <a:xfrm>
            <a:off x="3691462" y="4071833"/>
            <a:ext cx="7699023" cy="948752"/>
          </a:xfrm>
        </p:spPr>
        <p:txBody>
          <a:bodyPr anchor="b">
            <a:noAutofit/>
          </a:bodyPr>
          <a:lstStyle>
            <a:lvl1pPr marL="0" indent="0">
              <a:lnSpc>
                <a:spcPct val="100000"/>
              </a:lnSpc>
              <a:spcBef>
                <a:spcPts val="0"/>
              </a:spcBef>
              <a:buNone/>
              <a:defRPr sz="2800" b="1" baseline="0">
                <a:latin typeface="+mn-lt"/>
              </a:defRPr>
            </a:lvl1pPr>
          </a:lstStyle>
          <a:p>
            <a:pPr lvl="0"/>
            <a:r>
              <a:rPr lang="en-US"/>
              <a:t>Click to Add Presenter Name and Title</a:t>
            </a:r>
          </a:p>
        </p:txBody>
      </p:sp>
      <p:sp>
        <p:nvSpPr>
          <p:cNvPr id="17" name="Text Placeholder 17"/>
          <p:cNvSpPr>
            <a:spLocks noGrp="1"/>
          </p:cNvSpPr>
          <p:nvPr>
            <p:ph type="body" sz="quarter" idx="12" hasCustomPrompt="1"/>
          </p:nvPr>
        </p:nvSpPr>
        <p:spPr>
          <a:xfrm>
            <a:off x="3691462" y="5020585"/>
            <a:ext cx="7699023" cy="488226"/>
          </a:xfrm>
        </p:spPr>
        <p:txBody>
          <a:bodyPr anchor="b">
            <a:normAutofit/>
          </a:bodyPr>
          <a:lstStyle>
            <a:lvl1pPr marL="0" indent="0">
              <a:buNone/>
              <a:defRPr sz="2400" baseline="0">
                <a:latin typeface="+mn-lt"/>
              </a:defRPr>
            </a:lvl1pPr>
          </a:lstStyle>
          <a:p>
            <a:pPr lvl="0"/>
            <a:r>
              <a:rPr lang="en-US"/>
              <a:t>Click to Add Date</a:t>
            </a:r>
          </a:p>
        </p:txBody>
      </p:sp>
    </p:spTree>
    <p:extLst>
      <p:ext uri="{BB962C8B-B14F-4D97-AF65-F5344CB8AC3E}">
        <p14:creationId xmlns:p14="http://schemas.microsoft.com/office/powerpoint/2010/main" val="354842056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itle Slide - Black Seal">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8355" y="2051009"/>
            <a:ext cx="2698311" cy="2020824"/>
          </a:xfrm>
          <a:prstGeom prst="rect">
            <a:avLst/>
          </a:prstGeom>
        </p:spPr>
      </p:pic>
      <p:sp>
        <p:nvSpPr>
          <p:cNvPr id="10" name="Rectangle 9"/>
          <p:cNvSpPr/>
          <p:nvPr userDrawn="1"/>
        </p:nvSpPr>
        <p:spPr>
          <a:xfrm>
            <a:off x="0" y="3860"/>
            <a:ext cx="12192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US" sz="1400">
              <a:solidFill>
                <a:srgbClr val="1F497D">
                  <a:lumMod val="75000"/>
                </a:srgbClr>
              </a:solidFill>
              <a:latin typeface="Franklin Gothic Demi Cond" panose="020B0706030402020204" pitchFamily="34" charset="0"/>
            </a:endParaRPr>
          </a:p>
        </p:txBody>
      </p:sp>
      <p:sp>
        <p:nvSpPr>
          <p:cNvPr id="11" name="Rectangle 10"/>
          <p:cNvSpPr/>
          <p:nvPr userDrawn="1"/>
        </p:nvSpPr>
        <p:spPr>
          <a:xfrm>
            <a:off x="0" y="6607418"/>
            <a:ext cx="12192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US" sz="1400">
              <a:solidFill>
                <a:srgbClr val="1F497D">
                  <a:lumMod val="75000"/>
                </a:srgbClr>
              </a:solidFill>
              <a:latin typeface="Franklin Gothic Demi Cond" panose="020B0706030402020204" pitchFamily="34" charset="0"/>
            </a:endParaRPr>
          </a:p>
        </p:txBody>
      </p:sp>
      <p:sp>
        <p:nvSpPr>
          <p:cNvPr id="15" name="Text Placeholder 13"/>
          <p:cNvSpPr>
            <a:spLocks noGrp="1"/>
          </p:cNvSpPr>
          <p:nvPr>
            <p:ph type="body" sz="quarter" idx="10" hasCustomPrompt="1"/>
          </p:nvPr>
        </p:nvSpPr>
        <p:spPr>
          <a:xfrm>
            <a:off x="3691462" y="2051009"/>
            <a:ext cx="7699023" cy="2020824"/>
          </a:xfrm>
        </p:spPr>
        <p:txBody>
          <a:bodyPr anchor="ctr">
            <a:noAutofit/>
          </a:bodyPr>
          <a:lstStyle>
            <a:lvl1pPr marL="0" indent="0">
              <a:buNone/>
              <a:defRPr sz="3600" b="1" baseline="0">
                <a:latin typeface="+mj-lt"/>
              </a:defRPr>
            </a:lvl1pPr>
            <a:lvl2pPr marL="342900" indent="0">
              <a:buNone/>
              <a:defRPr sz="2800">
                <a:latin typeface="Franklin Gothic Demi Cond" panose="020B0706030402020204" pitchFamily="34" charset="0"/>
              </a:defRPr>
            </a:lvl2pPr>
            <a:lvl3pPr marL="685800" indent="0">
              <a:buNone/>
              <a:defRPr sz="2800">
                <a:latin typeface="Franklin Gothic Demi Cond" panose="020B0706030402020204" pitchFamily="34" charset="0"/>
              </a:defRPr>
            </a:lvl3pPr>
            <a:lvl4pPr marL="1028700" indent="0">
              <a:buNone/>
              <a:defRPr sz="2800">
                <a:latin typeface="Franklin Gothic Demi Cond" panose="020B0706030402020204" pitchFamily="34" charset="0"/>
              </a:defRPr>
            </a:lvl4pPr>
            <a:lvl5pPr marL="1371600" indent="0">
              <a:buNone/>
              <a:defRPr sz="2800">
                <a:latin typeface="Franklin Gothic Demi Cond" panose="020B0706030402020204" pitchFamily="34" charset="0"/>
              </a:defRPr>
            </a:lvl5pPr>
          </a:lstStyle>
          <a:p>
            <a:pPr lvl="0"/>
            <a:r>
              <a:rPr lang="en-US"/>
              <a:t>Click to Add Presentation Title</a:t>
            </a:r>
          </a:p>
        </p:txBody>
      </p:sp>
      <p:sp>
        <p:nvSpPr>
          <p:cNvPr id="16" name="Text Placeholder 15"/>
          <p:cNvSpPr>
            <a:spLocks noGrp="1"/>
          </p:cNvSpPr>
          <p:nvPr>
            <p:ph type="body" sz="quarter" idx="11" hasCustomPrompt="1"/>
          </p:nvPr>
        </p:nvSpPr>
        <p:spPr>
          <a:xfrm>
            <a:off x="3691462" y="4071833"/>
            <a:ext cx="7699023" cy="948752"/>
          </a:xfrm>
        </p:spPr>
        <p:txBody>
          <a:bodyPr anchor="b">
            <a:noAutofit/>
          </a:bodyPr>
          <a:lstStyle>
            <a:lvl1pPr marL="0" indent="0">
              <a:lnSpc>
                <a:spcPct val="100000"/>
              </a:lnSpc>
              <a:spcBef>
                <a:spcPts val="0"/>
              </a:spcBef>
              <a:buNone/>
              <a:defRPr sz="2800" b="1" baseline="0">
                <a:latin typeface="+mn-lt"/>
              </a:defRPr>
            </a:lvl1pPr>
          </a:lstStyle>
          <a:p>
            <a:pPr lvl="0"/>
            <a:r>
              <a:rPr lang="en-US"/>
              <a:t>Click to Add Presenter Name and Title</a:t>
            </a:r>
          </a:p>
        </p:txBody>
      </p:sp>
      <p:sp>
        <p:nvSpPr>
          <p:cNvPr id="17" name="Text Placeholder 17"/>
          <p:cNvSpPr>
            <a:spLocks noGrp="1"/>
          </p:cNvSpPr>
          <p:nvPr>
            <p:ph type="body" sz="quarter" idx="12" hasCustomPrompt="1"/>
          </p:nvPr>
        </p:nvSpPr>
        <p:spPr>
          <a:xfrm>
            <a:off x="3691462" y="5020585"/>
            <a:ext cx="7699023" cy="488226"/>
          </a:xfrm>
        </p:spPr>
        <p:txBody>
          <a:bodyPr anchor="b">
            <a:normAutofit/>
          </a:bodyPr>
          <a:lstStyle>
            <a:lvl1pPr marL="0" indent="0">
              <a:buNone/>
              <a:defRPr sz="2400" baseline="0">
                <a:latin typeface="+mn-lt"/>
              </a:defRPr>
            </a:lvl1pPr>
          </a:lstStyle>
          <a:p>
            <a:pPr lvl="0"/>
            <a:r>
              <a:rPr lang="en-US"/>
              <a:t>Click to Add Date</a:t>
            </a:r>
          </a:p>
        </p:txBody>
      </p:sp>
    </p:spTree>
    <p:extLst>
      <p:ext uri="{BB962C8B-B14F-4D97-AF65-F5344CB8AC3E}">
        <p14:creationId xmlns:p14="http://schemas.microsoft.com/office/powerpoint/2010/main" val="173738546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Bullets">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1"/>
            </p:custDataLst>
          </p:nvPr>
        </p:nvGraphicFramePr>
        <p:xfrm>
          <a:off x="2118" y="1588"/>
          <a:ext cx="2117" cy="1588"/>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6" name="Object 5" hidden="1"/>
                      <p:cNvPicPr/>
                      <p:nvPr/>
                    </p:nvPicPr>
                    <p:blipFill>
                      <a:blip r:embed="rId5"/>
                      <a:stretch>
                        <a:fillRect/>
                      </a:stretch>
                    </p:blipFill>
                    <p:spPr>
                      <a:xfrm>
                        <a:off x="2118" y="1588"/>
                        <a:ext cx="2117"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211667"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ct val="90000"/>
              </a:lnSpc>
              <a:spcBef>
                <a:spcPct val="0"/>
              </a:spcBef>
              <a:spcAft>
                <a:spcPct val="0"/>
              </a:spcAft>
            </a:pPr>
            <a:endParaRPr lang="en-US" sz="3600" b="1">
              <a:solidFill>
                <a:srgbClr val="FFFFFF"/>
              </a:solidFill>
              <a:cs typeface="Times New Roman"/>
              <a:sym typeface="Calibri"/>
            </a:endParaRPr>
          </a:p>
        </p:txBody>
      </p:sp>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US" sz="1400">
              <a:solidFill>
                <a:srgbClr val="1F497D">
                  <a:lumMod val="75000"/>
                </a:srgbClr>
              </a:solidFill>
              <a:latin typeface="Franklin Gothic Demi Cond" panose="020B0706030402020204" pitchFamily="34" charset="0"/>
            </a:endParaRPr>
          </a:p>
        </p:txBody>
      </p:sp>
      <p:sp>
        <p:nvSpPr>
          <p:cNvPr id="4" name="Text Placeholder 3"/>
          <p:cNvSpPr>
            <a:spLocks noGrp="1"/>
          </p:cNvSpPr>
          <p:nvPr>
            <p:ph type="body" sz="quarter" idx="10" hasCustomPrompt="1"/>
          </p:nvPr>
        </p:nvSpPr>
        <p:spPr>
          <a:xfrm>
            <a:off x="838200" y="1447801"/>
            <a:ext cx="10517717" cy="4592638"/>
          </a:xfrm>
        </p:spPr>
        <p:txBody>
          <a:bodyPr>
            <a:noAutofit/>
          </a:bodyPr>
          <a:lstStyle>
            <a:lvl1pPr marL="228600" indent="-228600">
              <a:lnSpc>
                <a:spcPct val="100000"/>
              </a:lnSpc>
              <a:spcBef>
                <a:spcPts val="1200"/>
              </a:spcBef>
              <a:defRPr sz="2800">
                <a:latin typeface="+mn-lt"/>
              </a:defRPr>
            </a:lvl1pPr>
            <a:lvl2pPr marL="576263" indent="-233363">
              <a:lnSpc>
                <a:spcPct val="100000"/>
              </a:lnSpc>
              <a:buFont typeface="Franklin Gothic Medium" panose="020B0603020102020204" pitchFamily="34" charset="0"/>
              <a:buChar char="−"/>
              <a:defRPr sz="2400">
                <a:latin typeface="+mn-lt"/>
              </a:defRPr>
            </a:lvl2pPr>
            <a:lvl3pPr marL="973138" indent="-228600">
              <a:lnSpc>
                <a:spcPct val="100000"/>
              </a:lnSpc>
              <a:defRPr sz="2000">
                <a:latin typeface="+mn-lt"/>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5" name="Text Placeholder 4"/>
          <p:cNvSpPr>
            <a:spLocks noGrp="1"/>
          </p:cNvSpPr>
          <p:nvPr>
            <p:ph type="body" sz="quarter" idx="11" hasCustomPrompt="1"/>
          </p:nvPr>
        </p:nvSpPr>
        <p:spPr>
          <a:xfrm>
            <a:off x="696383" y="6243108"/>
            <a:ext cx="10656007" cy="330200"/>
          </a:xfrm>
        </p:spPr>
        <p:txBody>
          <a:bodyPr anchor="b">
            <a:noAutofit/>
          </a:bodyPr>
          <a:lstStyle>
            <a:lvl1pPr marL="0" indent="0">
              <a:lnSpc>
                <a:spcPct val="100000"/>
              </a:lnSpc>
              <a:spcBef>
                <a:spcPts val="0"/>
              </a:spcBef>
              <a:buNone/>
              <a:defRPr sz="1200" baseline="0">
                <a:latin typeface="+mn-lt"/>
              </a:defRPr>
            </a:lvl1pPr>
          </a:lstStyle>
          <a:p>
            <a:pPr lvl="0"/>
            <a:r>
              <a:rPr lang="en-US"/>
              <a:t>Click to add footnote, reference or source</a:t>
            </a:r>
          </a:p>
        </p:txBody>
      </p:sp>
      <p:sp>
        <p:nvSpPr>
          <p:cNvPr id="21" name="Footer Placeholder 20"/>
          <p:cNvSpPr>
            <a:spLocks noGrp="1"/>
          </p:cNvSpPr>
          <p:nvPr>
            <p:ph type="ftr" sz="quarter" idx="13"/>
          </p:nvPr>
        </p:nvSpPr>
        <p:spPr>
          <a:xfrm>
            <a:off x="694972" y="6573308"/>
            <a:ext cx="10243961" cy="284692"/>
          </a:xfrm>
        </p:spPr>
        <p:txBody>
          <a:bodyPr/>
          <a:lstStyle>
            <a:lvl1pPr algn="l">
              <a:defRPr sz="1000" b="1" cap="all" baseline="0">
                <a:solidFill>
                  <a:schemeClr val="tx1"/>
                </a:solidFill>
                <a:latin typeface="+mn-lt"/>
              </a:defRPr>
            </a:lvl1pPr>
          </a:lstStyle>
          <a:p>
            <a:r>
              <a:rPr lang="en-US">
                <a:solidFill>
                  <a:prstClr val="black"/>
                </a:solidFill>
              </a:rPr>
              <a:t>MEDICAID SAMPLE PRES | MONTH DAY, YYYY | v2</a:t>
            </a:r>
          </a:p>
        </p:txBody>
      </p:sp>
      <p:sp>
        <p:nvSpPr>
          <p:cNvPr id="22" name="Slide Number Placeholder 21"/>
          <p:cNvSpPr>
            <a:spLocks noGrp="1"/>
          </p:cNvSpPr>
          <p:nvPr>
            <p:ph type="sldNum" sz="quarter" idx="14"/>
          </p:nvPr>
        </p:nvSpPr>
        <p:spPr>
          <a:xfrm>
            <a:off x="11074400" y="6573308"/>
            <a:ext cx="752131" cy="284692"/>
          </a:xfrm>
        </p:spPr>
        <p:txBody>
          <a:bodyPr/>
          <a:lstStyle>
            <a:lvl1pPr>
              <a:defRPr sz="1000">
                <a:solidFill>
                  <a:sysClr val="windowText" lastClr="000000"/>
                </a:solidFill>
                <a:latin typeface="+mn-lt"/>
              </a:defRPr>
            </a:lvl1pPr>
          </a:lstStyle>
          <a:p>
            <a:fld id="{11F27F3A-B3E9-41ED-AF8F-A365F10BB65F}" type="slidenum">
              <a:rPr lang="en-US" smtClean="0"/>
              <a:pPr/>
              <a:t>‹#›</a:t>
            </a:fld>
            <a:endParaRPr lang="en-US"/>
          </a:p>
        </p:txBody>
      </p:sp>
      <p:sp>
        <p:nvSpPr>
          <p:cNvPr id="23" name="Title 1"/>
          <p:cNvSpPr>
            <a:spLocks noGrp="1"/>
          </p:cNvSpPr>
          <p:nvPr>
            <p:ph type="title" hasCustomPrompt="1"/>
          </p:nvPr>
        </p:nvSpPr>
        <p:spPr>
          <a:xfrm>
            <a:off x="899160" y="624054"/>
            <a:ext cx="10457689" cy="548640"/>
          </a:xfrm>
        </p:spPr>
        <p:txBody>
          <a:bodyPr anchor="t">
            <a:noAutofit/>
          </a:bodyPr>
          <a:lstStyle>
            <a:lvl1pPr algn="l">
              <a:defRPr sz="3600" b="1" i="0" baseline="0">
                <a:solidFill>
                  <a:schemeClr val="tx2">
                    <a:lumMod val="75000"/>
                  </a:schemeClr>
                </a:solidFill>
                <a:latin typeface="+mj-lt"/>
                <a:cs typeface="Times New Roman" panose="02020603050405020304" pitchFamily="18" charset="0"/>
              </a:defRPr>
            </a:lvl1pPr>
          </a:lstStyle>
          <a:p>
            <a:r>
              <a:rPr lang="en-US"/>
              <a:t>Click to add title, 1 line max</a:t>
            </a:r>
          </a:p>
        </p:txBody>
      </p:sp>
      <p:cxnSp>
        <p:nvCxnSpPr>
          <p:cNvPr id="3" name="Straight Connector 2"/>
          <p:cNvCxnSpPr/>
          <p:nvPr userDrawn="1"/>
        </p:nvCxnSpPr>
        <p:spPr>
          <a:xfrm>
            <a:off x="0" y="6573308"/>
            <a:ext cx="121920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9" name="Line 12"/>
          <p:cNvSpPr>
            <a:spLocks noChangeShapeType="1"/>
          </p:cNvSpPr>
          <p:nvPr userDrawn="1"/>
        </p:nvSpPr>
        <p:spPr bwMode="auto">
          <a:xfrm>
            <a:off x="0" y="1184101"/>
            <a:ext cx="12192000" cy="0"/>
          </a:xfrm>
          <a:prstGeom prst="line">
            <a:avLst/>
          </a:prstGeom>
          <a:noFill/>
          <a:ln w="25400">
            <a:solidFill>
              <a:srgbClr val="002060"/>
            </a:solidFill>
            <a:round/>
            <a:headEnd/>
            <a:tailEnd/>
          </a:ln>
        </p:spPr>
        <p:txBody>
          <a:bodyPr lIns="96661" tIns="48331" rIns="96661" bIns="48331"/>
          <a:lstStyle/>
          <a:p>
            <a:pPr>
              <a:defRPr/>
            </a:pPr>
            <a:endParaRPr lang="en-US" sz="1800">
              <a:solidFill>
                <a:srgbClr val="000000"/>
              </a:solidFill>
              <a:cs typeface="Arial" charset="0"/>
            </a:endParaRPr>
          </a:p>
        </p:txBody>
      </p:sp>
    </p:spTree>
    <p:extLst>
      <p:ext uri="{BB962C8B-B14F-4D97-AF65-F5344CB8AC3E}">
        <p14:creationId xmlns:p14="http://schemas.microsoft.com/office/powerpoint/2010/main" val="332541406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Bullets &amp; Table Chart Image">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1"/>
            </p:custDataLst>
          </p:nvPr>
        </p:nvGraphicFramePr>
        <p:xfrm>
          <a:off x="2118" y="1588"/>
          <a:ext cx="2117" cy="1588"/>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6" name="Object 5" hidden="1"/>
                      <p:cNvPicPr/>
                      <p:nvPr/>
                    </p:nvPicPr>
                    <p:blipFill>
                      <a:blip r:embed="rId5"/>
                      <a:stretch>
                        <a:fillRect/>
                      </a:stretch>
                    </p:blipFill>
                    <p:spPr>
                      <a:xfrm>
                        <a:off x="2118" y="1588"/>
                        <a:ext cx="2117"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0" y="0"/>
            <a:ext cx="211667"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ct val="90000"/>
              </a:lnSpc>
              <a:spcBef>
                <a:spcPct val="0"/>
              </a:spcBef>
              <a:spcAft>
                <a:spcPct val="0"/>
              </a:spcAft>
            </a:pPr>
            <a:endParaRPr lang="en-US" sz="3600" b="1">
              <a:solidFill>
                <a:srgbClr val="FFFFFF"/>
              </a:solidFill>
              <a:cs typeface="Times New Roman"/>
              <a:sym typeface="Calibri"/>
            </a:endParaRPr>
          </a:p>
        </p:txBody>
      </p:sp>
      <p:sp>
        <p:nvSpPr>
          <p:cNvPr id="2" name="Title 1"/>
          <p:cNvSpPr>
            <a:spLocks noGrp="1"/>
          </p:cNvSpPr>
          <p:nvPr>
            <p:ph type="title" hasCustomPrompt="1"/>
          </p:nvPr>
        </p:nvSpPr>
        <p:spPr>
          <a:xfrm>
            <a:off x="899160" y="624054"/>
            <a:ext cx="10457689" cy="548640"/>
          </a:xfrm>
        </p:spPr>
        <p:txBody>
          <a:bodyPr anchor="t">
            <a:noAutofit/>
          </a:bodyPr>
          <a:lstStyle>
            <a:lvl1pPr algn="l">
              <a:defRPr sz="3600" b="1" i="0" baseline="0">
                <a:solidFill>
                  <a:schemeClr val="tx2">
                    <a:lumMod val="75000"/>
                  </a:schemeClr>
                </a:solidFill>
                <a:latin typeface="+mj-lt"/>
                <a:cs typeface="Times New Roman" panose="02020603050405020304" pitchFamily="18" charset="0"/>
              </a:defRPr>
            </a:lvl1pPr>
          </a:lstStyle>
          <a:p>
            <a:r>
              <a:rPr lang="en-US"/>
              <a:t>Click to add title, 1 line max</a:t>
            </a:r>
          </a:p>
        </p:txBody>
      </p:sp>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US" sz="1400">
              <a:solidFill>
                <a:srgbClr val="1F497D">
                  <a:lumMod val="75000"/>
                </a:srgbClr>
              </a:solidFill>
              <a:latin typeface="Franklin Gothic Demi Cond" panose="020B0706030402020204" pitchFamily="34" charset="0"/>
            </a:endParaRPr>
          </a:p>
        </p:txBody>
      </p:sp>
      <p:sp>
        <p:nvSpPr>
          <p:cNvPr id="4" name="Text Placeholder 3"/>
          <p:cNvSpPr>
            <a:spLocks noGrp="1"/>
          </p:cNvSpPr>
          <p:nvPr>
            <p:ph type="body" sz="quarter" idx="10" hasCustomPrompt="1"/>
          </p:nvPr>
        </p:nvSpPr>
        <p:spPr>
          <a:xfrm>
            <a:off x="829733" y="1335573"/>
            <a:ext cx="10521696" cy="1212895"/>
          </a:xfrm>
        </p:spPr>
        <p:txBody>
          <a:bodyPr>
            <a:noAutofit/>
          </a:bodyPr>
          <a:lstStyle>
            <a:lvl1pPr marL="228600" indent="-228600">
              <a:lnSpc>
                <a:spcPct val="100000"/>
              </a:lnSpc>
              <a:spcBef>
                <a:spcPts val="0"/>
              </a:spcBef>
              <a:defRPr sz="2000">
                <a:latin typeface="+mn-lt"/>
              </a:defRPr>
            </a:lvl1pPr>
            <a:lvl2pPr marL="576263" indent="-233363">
              <a:lnSpc>
                <a:spcPct val="100000"/>
              </a:lnSpc>
              <a:spcBef>
                <a:spcPts val="0"/>
              </a:spcBef>
              <a:buFont typeface="Franklin Gothic Medium" panose="020B0603020102020204" pitchFamily="34" charset="0"/>
              <a:buChar char="−"/>
              <a:defRPr sz="2000">
                <a:latin typeface="+mn-lt"/>
              </a:defRPr>
            </a:lvl2pPr>
            <a:lvl3pPr marL="973138" indent="-228600">
              <a:lnSpc>
                <a:spcPct val="100000"/>
              </a:lnSpc>
              <a:spcBef>
                <a:spcPts val="0"/>
              </a:spcBef>
              <a:defRPr sz="2000">
                <a:latin typeface="+mn-lt"/>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a:t>
            </a:r>
          </a:p>
          <a:p>
            <a:pPr lvl="1"/>
            <a:r>
              <a:rPr lang="en-US"/>
              <a:t> Bullet 2</a:t>
            </a:r>
          </a:p>
          <a:p>
            <a:pPr lvl="2"/>
            <a:r>
              <a:rPr lang="en-US"/>
              <a:t>Bullet 3</a:t>
            </a:r>
          </a:p>
        </p:txBody>
      </p:sp>
      <p:sp>
        <p:nvSpPr>
          <p:cNvPr id="12" name="Content Placeholder 11"/>
          <p:cNvSpPr>
            <a:spLocks noGrp="1"/>
          </p:cNvSpPr>
          <p:nvPr>
            <p:ph sz="quarter" idx="14" hasCustomPrompt="1"/>
          </p:nvPr>
        </p:nvSpPr>
        <p:spPr>
          <a:xfrm>
            <a:off x="829733" y="2548468"/>
            <a:ext cx="10521696" cy="3699933"/>
          </a:xfrm>
        </p:spPr>
        <p:txBody>
          <a:bodyPr/>
          <a:lstStyle>
            <a:lvl1pPr marL="0" indent="0" algn="ctr">
              <a:buNone/>
              <a:defRPr baseline="0">
                <a:latin typeface="+mn-lt"/>
              </a:defRPr>
            </a:lvl1pPr>
          </a:lstStyle>
          <a:p>
            <a:pPr lvl="0"/>
            <a:r>
              <a:rPr lang="en-US"/>
              <a:t>Click icon below to add table or chart</a:t>
            </a:r>
          </a:p>
        </p:txBody>
      </p:sp>
      <p:sp>
        <p:nvSpPr>
          <p:cNvPr id="10" name="Line 12"/>
          <p:cNvSpPr>
            <a:spLocks noChangeShapeType="1"/>
          </p:cNvSpPr>
          <p:nvPr userDrawn="1"/>
        </p:nvSpPr>
        <p:spPr bwMode="auto">
          <a:xfrm>
            <a:off x="0" y="1184101"/>
            <a:ext cx="12192000" cy="0"/>
          </a:xfrm>
          <a:prstGeom prst="line">
            <a:avLst/>
          </a:prstGeom>
          <a:noFill/>
          <a:ln w="25400">
            <a:solidFill>
              <a:srgbClr val="002060"/>
            </a:solidFill>
            <a:round/>
            <a:headEnd/>
            <a:tailEnd/>
          </a:ln>
        </p:spPr>
        <p:txBody>
          <a:bodyPr lIns="96661" tIns="48331" rIns="96661" bIns="48331"/>
          <a:lstStyle/>
          <a:p>
            <a:pPr>
              <a:defRPr/>
            </a:pPr>
            <a:endParaRPr lang="en-US" sz="1800">
              <a:solidFill>
                <a:srgbClr val="000000"/>
              </a:solidFill>
              <a:cs typeface="Arial" charset="0"/>
            </a:endParaRPr>
          </a:p>
        </p:txBody>
      </p:sp>
      <p:sp>
        <p:nvSpPr>
          <p:cNvPr id="14" name="Text Placeholder 4"/>
          <p:cNvSpPr>
            <a:spLocks noGrp="1"/>
          </p:cNvSpPr>
          <p:nvPr>
            <p:ph type="body" sz="quarter" idx="11" hasCustomPrompt="1"/>
          </p:nvPr>
        </p:nvSpPr>
        <p:spPr>
          <a:xfrm>
            <a:off x="696383" y="6243108"/>
            <a:ext cx="10656007" cy="330200"/>
          </a:xfrm>
        </p:spPr>
        <p:txBody>
          <a:bodyPr anchor="b">
            <a:noAutofit/>
          </a:bodyPr>
          <a:lstStyle>
            <a:lvl1pPr marL="0" indent="0">
              <a:lnSpc>
                <a:spcPct val="100000"/>
              </a:lnSpc>
              <a:spcBef>
                <a:spcPts val="0"/>
              </a:spcBef>
              <a:buNone/>
              <a:defRPr sz="1200" baseline="0">
                <a:latin typeface="+mn-lt"/>
              </a:defRPr>
            </a:lvl1pPr>
          </a:lstStyle>
          <a:p>
            <a:pPr lvl="0"/>
            <a:r>
              <a:rPr lang="en-US"/>
              <a:t>Click to add footnote, reference or source</a:t>
            </a:r>
          </a:p>
        </p:txBody>
      </p:sp>
      <p:sp>
        <p:nvSpPr>
          <p:cNvPr id="17" name="Footer Placeholder 20"/>
          <p:cNvSpPr>
            <a:spLocks noGrp="1"/>
          </p:cNvSpPr>
          <p:nvPr>
            <p:ph type="ftr" sz="quarter" idx="13"/>
          </p:nvPr>
        </p:nvSpPr>
        <p:spPr>
          <a:xfrm>
            <a:off x="694972" y="6573308"/>
            <a:ext cx="10243961" cy="284692"/>
          </a:xfrm>
        </p:spPr>
        <p:txBody>
          <a:bodyPr/>
          <a:lstStyle>
            <a:lvl1pPr algn="l">
              <a:defRPr sz="1000" b="1" cap="all" baseline="0">
                <a:solidFill>
                  <a:schemeClr val="tx1"/>
                </a:solidFill>
                <a:latin typeface="+mn-lt"/>
              </a:defRPr>
            </a:lvl1pPr>
          </a:lstStyle>
          <a:p>
            <a:r>
              <a:rPr lang="en-US">
                <a:solidFill>
                  <a:prstClr val="black"/>
                </a:solidFill>
              </a:rPr>
              <a:t>MEDICAID SAMPLE PRES | MONTH DAY, YYYY | v2</a:t>
            </a:r>
          </a:p>
        </p:txBody>
      </p:sp>
      <p:sp>
        <p:nvSpPr>
          <p:cNvPr id="18" name="Slide Number Placeholder 21"/>
          <p:cNvSpPr>
            <a:spLocks noGrp="1"/>
          </p:cNvSpPr>
          <p:nvPr>
            <p:ph type="sldNum" sz="quarter" idx="15"/>
          </p:nvPr>
        </p:nvSpPr>
        <p:spPr>
          <a:xfrm>
            <a:off x="11074400" y="6573308"/>
            <a:ext cx="752131" cy="284692"/>
          </a:xfrm>
        </p:spPr>
        <p:txBody>
          <a:bodyPr/>
          <a:lstStyle>
            <a:lvl1pPr>
              <a:defRPr sz="1000">
                <a:solidFill>
                  <a:sysClr val="windowText" lastClr="000000"/>
                </a:solidFill>
                <a:latin typeface="+mn-lt"/>
              </a:defRPr>
            </a:lvl1pPr>
          </a:lstStyle>
          <a:p>
            <a:fld id="{11F27F3A-B3E9-41ED-AF8F-A365F10BB65F}" type="slidenum">
              <a:rPr lang="en-US" smtClean="0"/>
              <a:pPr/>
              <a:t>‹#›</a:t>
            </a:fld>
            <a:endParaRPr lang="en-US"/>
          </a:p>
        </p:txBody>
      </p:sp>
      <p:cxnSp>
        <p:nvCxnSpPr>
          <p:cNvPr id="19" name="Straight Connector 18"/>
          <p:cNvCxnSpPr/>
          <p:nvPr userDrawn="1"/>
        </p:nvCxnSpPr>
        <p:spPr>
          <a:xfrm>
            <a:off x="0" y="6573308"/>
            <a:ext cx="121920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47933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7.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238721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able Chart Image">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nvPr>
        </p:nvGraphicFramePr>
        <p:xfrm>
          <a:off x="2118" y="1588"/>
          <a:ext cx="2117" cy="1588"/>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4" name="Object 3" hidden="1"/>
                      <p:cNvPicPr/>
                      <p:nvPr/>
                    </p:nvPicPr>
                    <p:blipFill>
                      <a:blip r:embed="rId5"/>
                      <a:stretch>
                        <a:fillRect/>
                      </a:stretch>
                    </p:blipFill>
                    <p:spPr>
                      <a:xfrm>
                        <a:off x="2118" y="1588"/>
                        <a:ext cx="2117"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0" y="0"/>
            <a:ext cx="211667"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ct val="90000"/>
              </a:lnSpc>
              <a:spcBef>
                <a:spcPct val="0"/>
              </a:spcBef>
              <a:spcAft>
                <a:spcPct val="0"/>
              </a:spcAft>
            </a:pPr>
            <a:endParaRPr lang="en-US" sz="3600" b="1">
              <a:solidFill>
                <a:srgbClr val="FFFFFF"/>
              </a:solidFill>
              <a:cs typeface="Times New Roman"/>
              <a:sym typeface="Calibri"/>
            </a:endParaRPr>
          </a:p>
        </p:txBody>
      </p:sp>
      <p:sp>
        <p:nvSpPr>
          <p:cNvPr id="2" name="Title 1"/>
          <p:cNvSpPr>
            <a:spLocks noGrp="1"/>
          </p:cNvSpPr>
          <p:nvPr>
            <p:ph type="title" hasCustomPrompt="1"/>
          </p:nvPr>
        </p:nvSpPr>
        <p:spPr>
          <a:xfrm>
            <a:off x="899160" y="624054"/>
            <a:ext cx="10457689" cy="548640"/>
          </a:xfrm>
        </p:spPr>
        <p:txBody>
          <a:bodyPr anchor="t">
            <a:noAutofit/>
          </a:bodyPr>
          <a:lstStyle>
            <a:lvl1pPr algn="l">
              <a:defRPr sz="3600" b="1" i="0" baseline="0">
                <a:solidFill>
                  <a:schemeClr val="tx2">
                    <a:lumMod val="75000"/>
                  </a:schemeClr>
                </a:solidFill>
                <a:latin typeface="+mj-lt"/>
                <a:cs typeface="Times New Roman" panose="02020603050405020304" pitchFamily="18" charset="0"/>
              </a:defRPr>
            </a:lvl1pPr>
          </a:lstStyle>
          <a:p>
            <a:r>
              <a:rPr lang="en-US"/>
              <a:t>Click to add title, 1 line max</a:t>
            </a:r>
          </a:p>
        </p:txBody>
      </p:sp>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US" sz="1400">
              <a:solidFill>
                <a:srgbClr val="1F497D">
                  <a:lumMod val="75000"/>
                </a:srgbClr>
              </a:solidFill>
              <a:latin typeface="Franklin Gothic Demi Cond" panose="020B0706030402020204" pitchFamily="34" charset="0"/>
            </a:endParaRPr>
          </a:p>
        </p:txBody>
      </p:sp>
      <p:sp>
        <p:nvSpPr>
          <p:cNvPr id="12" name="Content Placeholder 11"/>
          <p:cNvSpPr>
            <a:spLocks noGrp="1"/>
          </p:cNvSpPr>
          <p:nvPr>
            <p:ph sz="quarter" idx="14" hasCustomPrompt="1"/>
          </p:nvPr>
        </p:nvSpPr>
        <p:spPr>
          <a:xfrm>
            <a:off x="829733" y="1335573"/>
            <a:ext cx="10526184" cy="4902890"/>
          </a:xfrm>
        </p:spPr>
        <p:txBody>
          <a:bodyPr/>
          <a:lstStyle>
            <a:lvl1pPr marL="0" indent="0" algn="ctr">
              <a:buNone/>
              <a:defRPr baseline="0">
                <a:latin typeface="+mn-lt"/>
              </a:defRPr>
            </a:lvl1pPr>
          </a:lstStyle>
          <a:p>
            <a:pPr lvl="0"/>
            <a:r>
              <a:rPr lang="en-US"/>
              <a:t>Click icon below to add table or chart</a:t>
            </a:r>
          </a:p>
        </p:txBody>
      </p:sp>
      <p:sp>
        <p:nvSpPr>
          <p:cNvPr id="9" name="Line 12"/>
          <p:cNvSpPr>
            <a:spLocks noChangeShapeType="1"/>
          </p:cNvSpPr>
          <p:nvPr userDrawn="1"/>
        </p:nvSpPr>
        <p:spPr bwMode="auto">
          <a:xfrm>
            <a:off x="0" y="1184101"/>
            <a:ext cx="12192000" cy="0"/>
          </a:xfrm>
          <a:prstGeom prst="line">
            <a:avLst/>
          </a:prstGeom>
          <a:noFill/>
          <a:ln w="25400">
            <a:solidFill>
              <a:srgbClr val="002060"/>
            </a:solidFill>
            <a:round/>
            <a:headEnd/>
            <a:tailEnd/>
          </a:ln>
        </p:spPr>
        <p:txBody>
          <a:bodyPr lIns="96661" tIns="48331" rIns="96661" bIns="48331"/>
          <a:lstStyle/>
          <a:p>
            <a:pPr>
              <a:defRPr/>
            </a:pPr>
            <a:endParaRPr lang="en-US" sz="1800">
              <a:solidFill>
                <a:srgbClr val="000000"/>
              </a:solidFill>
              <a:cs typeface="Arial" charset="0"/>
            </a:endParaRPr>
          </a:p>
        </p:txBody>
      </p:sp>
      <p:sp>
        <p:nvSpPr>
          <p:cNvPr id="14" name="Text Placeholder 4"/>
          <p:cNvSpPr>
            <a:spLocks noGrp="1"/>
          </p:cNvSpPr>
          <p:nvPr>
            <p:ph type="body" sz="quarter" idx="11" hasCustomPrompt="1"/>
          </p:nvPr>
        </p:nvSpPr>
        <p:spPr>
          <a:xfrm>
            <a:off x="696383" y="6243108"/>
            <a:ext cx="10656007" cy="330200"/>
          </a:xfrm>
        </p:spPr>
        <p:txBody>
          <a:bodyPr anchor="b">
            <a:noAutofit/>
          </a:bodyPr>
          <a:lstStyle>
            <a:lvl1pPr marL="0" indent="0">
              <a:lnSpc>
                <a:spcPct val="100000"/>
              </a:lnSpc>
              <a:spcBef>
                <a:spcPts val="0"/>
              </a:spcBef>
              <a:buNone/>
              <a:defRPr sz="1200" baseline="0">
                <a:latin typeface="+mn-lt"/>
              </a:defRPr>
            </a:lvl1pPr>
          </a:lstStyle>
          <a:p>
            <a:pPr lvl="0"/>
            <a:r>
              <a:rPr lang="en-US"/>
              <a:t>Click to add footnote, reference or source</a:t>
            </a:r>
          </a:p>
        </p:txBody>
      </p:sp>
      <p:sp>
        <p:nvSpPr>
          <p:cNvPr id="16" name="Footer Placeholder 20"/>
          <p:cNvSpPr>
            <a:spLocks noGrp="1"/>
          </p:cNvSpPr>
          <p:nvPr>
            <p:ph type="ftr" sz="quarter" idx="13"/>
          </p:nvPr>
        </p:nvSpPr>
        <p:spPr>
          <a:xfrm>
            <a:off x="694972" y="6573308"/>
            <a:ext cx="10243961" cy="284692"/>
          </a:xfrm>
        </p:spPr>
        <p:txBody>
          <a:bodyPr/>
          <a:lstStyle>
            <a:lvl1pPr algn="l">
              <a:defRPr sz="1000" b="1" cap="all" baseline="0">
                <a:solidFill>
                  <a:schemeClr val="tx1"/>
                </a:solidFill>
                <a:latin typeface="+mn-lt"/>
              </a:defRPr>
            </a:lvl1pPr>
          </a:lstStyle>
          <a:p>
            <a:r>
              <a:rPr lang="en-US">
                <a:solidFill>
                  <a:prstClr val="black"/>
                </a:solidFill>
              </a:rPr>
              <a:t>MEDICAID SAMPLE PRES | MONTH DAY, YYYY | v2</a:t>
            </a:r>
          </a:p>
        </p:txBody>
      </p:sp>
      <p:sp>
        <p:nvSpPr>
          <p:cNvPr id="17" name="Slide Number Placeholder 21"/>
          <p:cNvSpPr>
            <a:spLocks noGrp="1"/>
          </p:cNvSpPr>
          <p:nvPr>
            <p:ph type="sldNum" sz="quarter" idx="15"/>
          </p:nvPr>
        </p:nvSpPr>
        <p:spPr>
          <a:xfrm>
            <a:off x="11074400" y="6573308"/>
            <a:ext cx="752131" cy="284692"/>
          </a:xfrm>
        </p:spPr>
        <p:txBody>
          <a:bodyPr/>
          <a:lstStyle>
            <a:lvl1pPr>
              <a:defRPr sz="1000">
                <a:solidFill>
                  <a:sysClr val="windowText" lastClr="000000"/>
                </a:solidFill>
                <a:latin typeface="+mn-lt"/>
              </a:defRPr>
            </a:lvl1pPr>
          </a:lstStyle>
          <a:p>
            <a:fld id="{11F27F3A-B3E9-41ED-AF8F-A365F10BB65F}" type="slidenum">
              <a:rPr lang="en-US" smtClean="0"/>
              <a:pPr/>
              <a:t>‹#›</a:t>
            </a:fld>
            <a:endParaRPr lang="en-US"/>
          </a:p>
        </p:txBody>
      </p:sp>
      <p:cxnSp>
        <p:nvCxnSpPr>
          <p:cNvPr id="18" name="Straight Connector 17"/>
          <p:cNvCxnSpPr/>
          <p:nvPr userDrawn="1"/>
        </p:nvCxnSpPr>
        <p:spPr>
          <a:xfrm>
            <a:off x="0" y="6573308"/>
            <a:ext cx="121920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084960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2 Column Table Chart Image">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1"/>
            </p:custDataLst>
          </p:nvPr>
        </p:nvGraphicFramePr>
        <p:xfrm>
          <a:off x="2118" y="1588"/>
          <a:ext cx="2117" cy="1588"/>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6" name="Object 5" hidden="1"/>
                      <p:cNvPicPr/>
                      <p:nvPr/>
                    </p:nvPicPr>
                    <p:blipFill>
                      <a:blip r:embed="rId5"/>
                      <a:stretch>
                        <a:fillRect/>
                      </a:stretch>
                    </p:blipFill>
                    <p:spPr>
                      <a:xfrm>
                        <a:off x="2118" y="1588"/>
                        <a:ext cx="2117"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0" y="0"/>
            <a:ext cx="211667"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ct val="90000"/>
              </a:lnSpc>
              <a:spcBef>
                <a:spcPct val="0"/>
              </a:spcBef>
              <a:spcAft>
                <a:spcPct val="0"/>
              </a:spcAft>
            </a:pPr>
            <a:endParaRPr lang="en-US" sz="3600" b="1">
              <a:solidFill>
                <a:srgbClr val="FFFFFF"/>
              </a:solidFill>
              <a:cs typeface="Times New Roman"/>
              <a:sym typeface="Calibri"/>
            </a:endParaRPr>
          </a:p>
        </p:txBody>
      </p:sp>
      <p:sp>
        <p:nvSpPr>
          <p:cNvPr id="2" name="Title 1"/>
          <p:cNvSpPr>
            <a:spLocks noGrp="1"/>
          </p:cNvSpPr>
          <p:nvPr>
            <p:ph type="title" hasCustomPrompt="1"/>
          </p:nvPr>
        </p:nvSpPr>
        <p:spPr>
          <a:xfrm>
            <a:off x="899160" y="624054"/>
            <a:ext cx="10457689" cy="548640"/>
          </a:xfrm>
        </p:spPr>
        <p:txBody>
          <a:bodyPr anchor="t">
            <a:noAutofit/>
          </a:bodyPr>
          <a:lstStyle>
            <a:lvl1pPr algn="l">
              <a:defRPr sz="3600" b="1" i="0" baseline="0">
                <a:solidFill>
                  <a:schemeClr val="tx2">
                    <a:lumMod val="75000"/>
                  </a:schemeClr>
                </a:solidFill>
                <a:latin typeface="+mj-lt"/>
                <a:cs typeface="Times New Roman" panose="02020603050405020304" pitchFamily="18" charset="0"/>
              </a:defRPr>
            </a:lvl1pPr>
          </a:lstStyle>
          <a:p>
            <a:r>
              <a:rPr lang="en-US"/>
              <a:t>Click to add title, 1 line max</a:t>
            </a:r>
          </a:p>
        </p:txBody>
      </p:sp>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US" sz="1400">
              <a:solidFill>
                <a:srgbClr val="1F497D">
                  <a:lumMod val="75000"/>
                </a:srgbClr>
              </a:solidFill>
              <a:latin typeface="Franklin Gothic Demi Cond" panose="020B0706030402020204" pitchFamily="34" charset="0"/>
            </a:endParaRPr>
          </a:p>
        </p:txBody>
      </p:sp>
      <p:sp>
        <p:nvSpPr>
          <p:cNvPr id="12" name="Content Placeholder 11"/>
          <p:cNvSpPr>
            <a:spLocks noGrp="1"/>
          </p:cNvSpPr>
          <p:nvPr>
            <p:ph sz="quarter" idx="14" hasCustomPrompt="1"/>
          </p:nvPr>
        </p:nvSpPr>
        <p:spPr>
          <a:xfrm>
            <a:off x="829732" y="1845731"/>
            <a:ext cx="5120640" cy="4392732"/>
          </a:xfrm>
        </p:spPr>
        <p:txBody>
          <a:bodyPr/>
          <a:lstStyle>
            <a:lvl1pPr marL="0" indent="0" algn="ctr">
              <a:buNone/>
              <a:defRPr baseline="0">
                <a:latin typeface="+mn-lt"/>
              </a:defRPr>
            </a:lvl1pPr>
          </a:lstStyle>
          <a:p>
            <a:pPr lvl="0"/>
            <a:r>
              <a:rPr lang="en-US"/>
              <a:t>Click icon below to add table, chart, image</a:t>
            </a:r>
          </a:p>
        </p:txBody>
      </p:sp>
      <p:sp>
        <p:nvSpPr>
          <p:cNvPr id="10" name="Content Placeholder 11"/>
          <p:cNvSpPr>
            <a:spLocks noGrp="1"/>
          </p:cNvSpPr>
          <p:nvPr>
            <p:ph sz="quarter" idx="15" hasCustomPrompt="1"/>
          </p:nvPr>
        </p:nvSpPr>
        <p:spPr>
          <a:xfrm>
            <a:off x="6220176" y="1845731"/>
            <a:ext cx="5120640" cy="4392732"/>
          </a:xfrm>
        </p:spPr>
        <p:txBody>
          <a:bodyPr/>
          <a:lstStyle>
            <a:lvl1pPr marL="0" indent="0" algn="ctr">
              <a:buNone/>
              <a:defRPr baseline="0">
                <a:latin typeface="+mn-lt"/>
              </a:defRPr>
            </a:lvl1pPr>
          </a:lstStyle>
          <a:p>
            <a:pPr lvl="0"/>
            <a:r>
              <a:rPr lang="en-US"/>
              <a:t>Click icon below to add table, chart, image</a:t>
            </a:r>
          </a:p>
        </p:txBody>
      </p:sp>
      <p:sp>
        <p:nvSpPr>
          <p:cNvPr id="4" name="Text Placeholder 3"/>
          <p:cNvSpPr>
            <a:spLocks noGrp="1"/>
          </p:cNvSpPr>
          <p:nvPr>
            <p:ph type="body" sz="quarter" idx="16" hasCustomPrompt="1"/>
          </p:nvPr>
        </p:nvSpPr>
        <p:spPr>
          <a:xfrm>
            <a:off x="829733" y="1278465"/>
            <a:ext cx="5120640" cy="500063"/>
          </a:xfrm>
        </p:spPr>
        <p:txBody>
          <a:bodyPr anchor="b">
            <a:noAutofit/>
          </a:bodyPr>
          <a:lstStyle>
            <a:lvl1pPr marL="0" indent="0" algn="ctr">
              <a:buNone/>
              <a:defRPr sz="2400" b="1">
                <a:latin typeface="+mn-lt"/>
              </a:defRPr>
            </a:lvl1pPr>
          </a:lstStyle>
          <a:p>
            <a:pPr lvl="0"/>
            <a:r>
              <a:rPr lang="en-US"/>
              <a:t>Click to add title</a:t>
            </a:r>
          </a:p>
        </p:txBody>
      </p:sp>
      <p:sp>
        <p:nvSpPr>
          <p:cNvPr id="13" name="Text Placeholder 3"/>
          <p:cNvSpPr>
            <a:spLocks noGrp="1"/>
          </p:cNvSpPr>
          <p:nvPr>
            <p:ph type="body" sz="quarter" idx="17" hasCustomPrompt="1"/>
          </p:nvPr>
        </p:nvSpPr>
        <p:spPr>
          <a:xfrm>
            <a:off x="6220176" y="1278465"/>
            <a:ext cx="5120640" cy="500063"/>
          </a:xfrm>
        </p:spPr>
        <p:txBody>
          <a:bodyPr anchor="b">
            <a:noAutofit/>
          </a:bodyPr>
          <a:lstStyle>
            <a:lvl1pPr marL="0" indent="0" algn="ctr">
              <a:buNone/>
              <a:defRPr sz="2400" b="1">
                <a:latin typeface="+mn-lt"/>
              </a:defRPr>
            </a:lvl1pPr>
          </a:lstStyle>
          <a:p>
            <a:pPr lvl="0"/>
            <a:r>
              <a:rPr lang="en-US"/>
              <a:t>Click to add title</a:t>
            </a:r>
          </a:p>
        </p:txBody>
      </p:sp>
      <p:sp>
        <p:nvSpPr>
          <p:cNvPr id="17" name="Line 12"/>
          <p:cNvSpPr>
            <a:spLocks noChangeShapeType="1"/>
          </p:cNvSpPr>
          <p:nvPr userDrawn="1"/>
        </p:nvSpPr>
        <p:spPr bwMode="auto">
          <a:xfrm>
            <a:off x="0" y="1184101"/>
            <a:ext cx="12192000" cy="0"/>
          </a:xfrm>
          <a:prstGeom prst="line">
            <a:avLst/>
          </a:prstGeom>
          <a:noFill/>
          <a:ln w="25400">
            <a:solidFill>
              <a:srgbClr val="002060"/>
            </a:solidFill>
            <a:round/>
            <a:headEnd/>
            <a:tailEnd/>
          </a:ln>
        </p:spPr>
        <p:txBody>
          <a:bodyPr lIns="96661" tIns="48331" rIns="96661" bIns="48331"/>
          <a:lstStyle/>
          <a:p>
            <a:pPr>
              <a:defRPr/>
            </a:pPr>
            <a:endParaRPr lang="en-US" sz="1800">
              <a:solidFill>
                <a:srgbClr val="000000"/>
              </a:solidFill>
              <a:cs typeface="Arial" charset="0"/>
            </a:endParaRPr>
          </a:p>
        </p:txBody>
      </p:sp>
      <p:sp>
        <p:nvSpPr>
          <p:cNvPr id="22" name="Text Placeholder 4"/>
          <p:cNvSpPr>
            <a:spLocks noGrp="1"/>
          </p:cNvSpPr>
          <p:nvPr>
            <p:ph type="body" sz="quarter" idx="11" hasCustomPrompt="1"/>
          </p:nvPr>
        </p:nvSpPr>
        <p:spPr>
          <a:xfrm>
            <a:off x="696383" y="6243108"/>
            <a:ext cx="10656007" cy="330200"/>
          </a:xfrm>
        </p:spPr>
        <p:txBody>
          <a:bodyPr anchor="b">
            <a:noAutofit/>
          </a:bodyPr>
          <a:lstStyle>
            <a:lvl1pPr marL="0" indent="0">
              <a:lnSpc>
                <a:spcPct val="100000"/>
              </a:lnSpc>
              <a:spcBef>
                <a:spcPts val="0"/>
              </a:spcBef>
              <a:buNone/>
              <a:defRPr sz="1200" baseline="0">
                <a:latin typeface="+mn-lt"/>
              </a:defRPr>
            </a:lvl1pPr>
          </a:lstStyle>
          <a:p>
            <a:pPr lvl="0"/>
            <a:r>
              <a:rPr lang="en-US"/>
              <a:t>Click to add footnote, reference or source</a:t>
            </a:r>
          </a:p>
        </p:txBody>
      </p:sp>
      <p:sp>
        <p:nvSpPr>
          <p:cNvPr id="23" name="Footer Placeholder 20"/>
          <p:cNvSpPr>
            <a:spLocks noGrp="1"/>
          </p:cNvSpPr>
          <p:nvPr>
            <p:ph type="ftr" sz="quarter" idx="13"/>
          </p:nvPr>
        </p:nvSpPr>
        <p:spPr>
          <a:xfrm>
            <a:off x="694972" y="6573308"/>
            <a:ext cx="10243961" cy="284692"/>
          </a:xfrm>
        </p:spPr>
        <p:txBody>
          <a:bodyPr/>
          <a:lstStyle>
            <a:lvl1pPr algn="l">
              <a:defRPr sz="1000" b="1" cap="all" baseline="0">
                <a:solidFill>
                  <a:schemeClr val="tx1"/>
                </a:solidFill>
                <a:latin typeface="+mn-lt"/>
              </a:defRPr>
            </a:lvl1pPr>
          </a:lstStyle>
          <a:p>
            <a:r>
              <a:rPr lang="en-US">
                <a:solidFill>
                  <a:prstClr val="black"/>
                </a:solidFill>
              </a:rPr>
              <a:t>MEDICAID SAMPLE PRES | MONTH DAY, YYYY | v2</a:t>
            </a:r>
          </a:p>
        </p:txBody>
      </p:sp>
      <p:sp>
        <p:nvSpPr>
          <p:cNvPr id="24" name="Slide Number Placeholder 21"/>
          <p:cNvSpPr>
            <a:spLocks noGrp="1"/>
          </p:cNvSpPr>
          <p:nvPr>
            <p:ph type="sldNum" sz="quarter" idx="18"/>
          </p:nvPr>
        </p:nvSpPr>
        <p:spPr>
          <a:xfrm>
            <a:off x="11074400" y="6573308"/>
            <a:ext cx="752131" cy="284692"/>
          </a:xfrm>
        </p:spPr>
        <p:txBody>
          <a:bodyPr/>
          <a:lstStyle>
            <a:lvl1pPr>
              <a:defRPr sz="1000">
                <a:solidFill>
                  <a:sysClr val="windowText" lastClr="000000"/>
                </a:solidFill>
                <a:latin typeface="+mn-lt"/>
              </a:defRPr>
            </a:lvl1pPr>
          </a:lstStyle>
          <a:p>
            <a:fld id="{11F27F3A-B3E9-41ED-AF8F-A365F10BB65F}" type="slidenum">
              <a:rPr lang="en-US" smtClean="0"/>
              <a:pPr/>
              <a:t>‹#›</a:t>
            </a:fld>
            <a:endParaRPr lang="en-US"/>
          </a:p>
        </p:txBody>
      </p:sp>
      <p:cxnSp>
        <p:nvCxnSpPr>
          <p:cNvPr id="25" name="Straight Connector 24"/>
          <p:cNvCxnSpPr/>
          <p:nvPr userDrawn="1"/>
        </p:nvCxnSpPr>
        <p:spPr>
          <a:xfrm>
            <a:off x="0" y="6573308"/>
            <a:ext cx="121920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088471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2 Column Text">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1"/>
            </p:custDataLst>
          </p:nvPr>
        </p:nvGraphicFramePr>
        <p:xfrm>
          <a:off x="2118" y="1588"/>
          <a:ext cx="2117" cy="1588"/>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7" name="Object 6" hidden="1"/>
                      <p:cNvPicPr/>
                      <p:nvPr/>
                    </p:nvPicPr>
                    <p:blipFill>
                      <a:blip r:embed="rId5"/>
                      <a:stretch>
                        <a:fillRect/>
                      </a:stretch>
                    </p:blipFill>
                    <p:spPr>
                      <a:xfrm>
                        <a:off x="2118" y="1588"/>
                        <a:ext cx="2117"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0" y="0"/>
            <a:ext cx="211667"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ct val="90000"/>
              </a:lnSpc>
              <a:spcBef>
                <a:spcPct val="0"/>
              </a:spcBef>
              <a:spcAft>
                <a:spcPct val="0"/>
              </a:spcAft>
            </a:pPr>
            <a:endParaRPr lang="en-US" sz="3600" b="1">
              <a:solidFill>
                <a:srgbClr val="FFFFFF"/>
              </a:solidFill>
              <a:cs typeface="Times New Roman"/>
              <a:sym typeface="Calibri"/>
            </a:endParaRPr>
          </a:p>
        </p:txBody>
      </p:sp>
      <p:sp>
        <p:nvSpPr>
          <p:cNvPr id="6" name="Text Placeholder 5"/>
          <p:cNvSpPr>
            <a:spLocks noGrp="1"/>
          </p:cNvSpPr>
          <p:nvPr>
            <p:ph type="body" sz="quarter" idx="18" hasCustomPrompt="1"/>
          </p:nvPr>
        </p:nvSpPr>
        <p:spPr>
          <a:xfrm>
            <a:off x="829734" y="1846263"/>
            <a:ext cx="5120217" cy="4402137"/>
          </a:xfrm>
        </p:spPr>
        <p:txBody>
          <a:bodyPr>
            <a:noAutofit/>
          </a:bodyPr>
          <a:lstStyle>
            <a:lvl1pPr>
              <a:lnSpc>
                <a:spcPct val="100000"/>
              </a:lnSpc>
              <a:spcBef>
                <a:spcPts val="0"/>
              </a:spcBef>
              <a:spcAft>
                <a:spcPts val="0"/>
              </a:spcAft>
              <a:defRPr sz="2000">
                <a:latin typeface="+mn-lt"/>
              </a:defRPr>
            </a:lvl1pPr>
            <a:lvl2pPr marL="514350" indent="-171450">
              <a:buFont typeface="Franklin Gothic Medium Cond" panose="020B0606030402020204" pitchFamily="34" charset="0"/>
              <a:buChar char="–"/>
              <a:defRPr sz="2000">
                <a:latin typeface="+mn-lt"/>
              </a:defRPr>
            </a:lvl2pPr>
            <a:lvl3pPr>
              <a:defRPr sz="2000">
                <a:latin typeface="+mn-lt"/>
              </a:defRPr>
            </a:lvl3pPr>
          </a:lstStyle>
          <a:p>
            <a:pPr lvl="0"/>
            <a:r>
              <a:rPr lang="en-US"/>
              <a:t>Click to add bullets</a:t>
            </a:r>
          </a:p>
          <a:p>
            <a:pPr lvl="1"/>
            <a:r>
              <a:rPr lang="en-US"/>
              <a:t>Bullet 2</a:t>
            </a:r>
          </a:p>
          <a:p>
            <a:pPr lvl="2"/>
            <a:r>
              <a:rPr lang="en-US"/>
              <a:t>Bullet 3</a:t>
            </a:r>
          </a:p>
        </p:txBody>
      </p:sp>
      <p:sp>
        <p:nvSpPr>
          <p:cNvPr id="2" name="Title 1"/>
          <p:cNvSpPr>
            <a:spLocks noGrp="1"/>
          </p:cNvSpPr>
          <p:nvPr>
            <p:ph type="title" hasCustomPrompt="1"/>
          </p:nvPr>
        </p:nvSpPr>
        <p:spPr>
          <a:xfrm>
            <a:off x="899160" y="624054"/>
            <a:ext cx="10457689" cy="548640"/>
          </a:xfrm>
        </p:spPr>
        <p:txBody>
          <a:bodyPr anchor="t">
            <a:noAutofit/>
          </a:bodyPr>
          <a:lstStyle>
            <a:lvl1pPr algn="l">
              <a:defRPr sz="3600" b="1" i="0" baseline="0">
                <a:solidFill>
                  <a:schemeClr val="tx2">
                    <a:lumMod val="75000"/>
                  </a:schemeClr>
                </a:solidFill>
                <a:latin typeface="+mj-lt"/>
                <a:cs typeface="Times New Roman" panose="02020603050405020304" pitchFamily="18" charset="0"/>
              </a:defRPr>
            </a:lvl1pPr>
          </a:lstStyle>
          <a:p>
            <a:r>
              <a:rPr lang="en-US"/>
              <a:t>Click to add title, 1 line max</a:t>
            </a:r>
          </a:p>
        </p:txBody>
      </p:sp>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US" sz="1400">
              <a:solidFill>
                <a:srgbClr val="1F497D">
                  <a:lumMod val="75000"/>
                </a:srgbClr>
              </a:solidFill>
              <a:latin typeface="Franklin Gothic Demi Cond" panose="020B0706030402020204" pitchFamily="34" charset="0"/>
            </a:endParaRPr>
          </a:p>
        </p:txBody>
      </p:sp>
      <p:sp>
        <p:nvSpPr>
          <p:cNvPr id="4" name="Text Placeholder 3"/>
          <p:cNvSpPr>
            <a:spLocks noGrp="1"/>
          </p:cNvSpPr>
          <p:nvPr>
            <p:ph type="body" sz="quarter" idx="16" hasCustomPrompt="1"/>
          </p:nvPr>
        </p:nvSpPr>
        <p:spPr>
          <a:xfrm>
            <a:off x="829733" y="1278465"/>
            <a:ext cx="5120640" cy="500063"/>
          </a:xfrm>
        </p:spPr>
        <p:txBody>
          <a:bodyPr anchor="b">
            <a:noAutofit/>
          </a:bodyPr>
          <a:lstStyle>
            <a:lvl1pPr marL="0" indent="0" algn="ctr">
              <a:buNone/>
              <a:defRPr sz="2400" b="1">
                <a:latin typeface="+mn-lt"/>
              </a:defRPr>
            </a:lvl1pPr>
          </a:lstStyle>
          <a:p>
            <a:pPr lvl="0"/>
            <a:r>
              <a:rPr lang="en-US"/>
              <a:t>Click to add title</a:t>
            </a:r>
          </a:p>
        </p:txBody>
      </p:sp>
      <p:sp>
        <p:nvSpPr>
          <p:cNvPr id="13" name="Text Placeholder 3"/>
          <p:cNvSpPr>
            <a:spLocks noGrp="1"/>
          </p:cNvSpPr>
          <p:nvPr>
            <p:ph type="body" sz="quarter" idx="17" hasCustomPrompt="1"/>
          </p:nvPr>
        </p:nvSpPr>
        <p:spPr>
          <a:xfrm>
            <a:off x="6220176" y="1278465"/>
            <a:ext cx="5120640" cy="500063"/>
          </a:xfrm>
        </p:spPr>
        <p:txBody>
          <a:bodyPr anchor="b">
            <a:noAutofit/>
          </a:bodyPr>
          <a:lstStyle>
            <a:lvl1pPr marL="0" indent="0" algn="ctr">
              <a:buNone/>
              <a:defRPr sz="2400" b="1">
                <a:latin typeface="+mn-lt"/>
              </a:defRPr>
            </a:lvl1pPr>
          </a:lstStyle>
          <a:p>
            <a:pPr lvl="0"/>
            <a:r>
              <a:rPr lang="en-US"/>
              <a:t>Click to add title</a:t>
            </a:r>
          </a:p>
        </p:txBody>
      </p:sp>
      <p:sp>
        <p:nvSpPr>
          <p:cNvPr id="15" name="Text Placeholder 5"/>
          <p:cNvSpPr>
            <a:spLocks noGrp="1"/>
          </p:cNvSpPr>
          <p:nvPr>
            <p:ph type="body" sz="quarter" idx="19" hasCustomPrompt="1"/>
          </p:nvPr>
        </p:nvSpPr>
        <p:spPr>
          <a:xfrm>
            <a:off x="6220600" y="1840560"/>
            <a:ext cx="5120217" cy="4402137"/>
          </a:xfrm>
        </p:spPr>
        <p:txBody>
          <a:bodyPr>
            <a:noAutofit/>
          </a:bodyPr>
          <a:lstStyle>
            <a:lvl1pPr>
              <a:lnSpc>
                <a:spcPct val="100000"/>
              </a:lnSpc>
              <a:spcBef>
                <a:spcPts val="0"/>
              </a:spcBef>
              <a:spcAft>
                <a:spcPts val="0"/>
              </a:spcAft>
              <a:defRPr sz="2000">
                <a:latin typeface="+mn-lt"/>
              </a:defRPr>
            </a:lvl1pPr>
            <a:lvl2pPr marL="514350" indent="-171450">
              <a:buFont typeface="Franklin Gothic Medium Cond" panose="020B0606030402020204" pitchFamily="34" charset="0"/>
              <a:buChar char="–"/>
              <a:defRPr sz="2000" baseline="0">
                <a:latin typeface="+mn-lt"/>
              </a:defRPr>
            </a:lvl2pPr>
            <a:lvl3pPr>
              <a:defRPr sz="2000" baseline="0">
                <a:latin typeface="+mn-lt"/>
              </a:defRPr>
            </a:lvl3pPr>
          </a:lstStyle>
          <a:p>
            <a:pPr lvl="0"/>
            <a:r>
              <a:rPr lang="en-US"/>
              <a:t>Click to add bullets</a:t>
            </a:r>
          </a:p>
          <a:p>
            <a:pPr lvl="1"/>
            <a:r>
              <a:rPr lang="en-US"/>
              <a:t>Bullet 2</a:t>
            </a:r>
          </a:p>
          <a:p>
            <a:pPr lvl="2"/>
            <a:r>
              <a:rPr lang="en-US"/>
              <a:t>Bullet 3</a:t>
            </a:r>
          </a:p>
        </p:txBody>
      </p:sp>
      <p:sp>
        <p:nvSpPr>
          <p:cNvPr id="12" name="Line 12"/>
          <p:cNvSpPr>
            <a:spLocks noChangeShapeType="1"/>
          </p:cNvSpPr>
          <p:nvPr userDrawn="1"/>
        </p:nvSpPr>
        <p:spPr bwMode="auto">
          <a:xfrm>
            <a:off x="0" y="1184101"/>
            <a:ext cx="12192000" cy="0"/>
          </a:xfrm>
          <a:prstGeom prst="line">
            <a:avLst/>
          </a:prstGeom>
          <a:noFill/>
          <a:ln w="25400">
            <a:solidFill>
              <a:srgbClr val="002060"/>
            </a:solidFill>
            <a:round/>
            <a:headEnd/>
            <a:tailEnd/>
          </a:ln>
        </p:spPr>
        <p:txBody>
          <a:bodyPr lIns="96661" tIns="48331" rIns="96661" bIns="48331"/>
          <a:lstStyle/>
          <a:p>
            <a:pPr>
              <a:defRPr/>
            </a:pPr>
            <a:endParaRPr lang="en-US" sz="1800">
              <a:solidFill>
                <a:srgbClr val="000000"/>
              </a:solidFill>
              <a:cs typeface="Arial" charset="0"/>
            </a:endParaRPr>
          </a:p>
        </p:txBody>
      </p:sp>
      <p:sp>
        <p:nvSpPr>
          <p:cNvPr id="18" name="Text Placeholder 4"/>
          <p:cNvSpPr>
            <a:spLocks noGrp="1"/>
          </p:cNvSpPr>
          <p:nvPr>
            <p:ph type="body" sz="quarter" idx="11" hasCustomPrompt="1"/>
          </p:nvPr>
        </p:nvSpPr>
        <p:spPr>
          <a:xfrm>
            <a:off x="696383" y="6243108"/>
            <a:ext cx="10656007" cy="330200"/>
          </a:xfrm>
        </p:spPr>
        <p:txBody>
          <a:bodyPr anchor="b">
            <a:noAutofit/>
          </a:bodyPr>
          <a:lstStyle>
            <a:lvl1pPr marL="0" indent="0">
              <a:lnSpc>
                <a:spcPct val="100000"/>
              </a:lnSpc>
              <a:spcBef>
                <a:spcPts val="0"/>
              </a:spcBef>
              <a:buNone/>
              <a:defRPr sz="1200" baseline="0">
                <a:latin typeface="+mn-lt"/>
              </a:defRPr>
            </a:lvl1pPr>
          </a:lstStyle>
          <a:p>
            <a:pPr lvl="0"/>
            <a:r>
              <a:rPr lang="en-US"/>
              <a:t>Click to add footnote, reference or source</a:t>
            </a:r>
          </a:p>
        </p:txBody>
      </p:sp>
      <p:sp>
        <p:nvSpPr>
          <p:cNvPr id="19" name="Footer Placeholder 20"/>
          <p:cNvSpPr>
            <a:spLocks noGrp="1"/>
          </p:cNvSpPr>
          <p:nvPr>
            <p:ph type="ftr" sz="quarter" idx="13"/>
          </p:nvPr>
        </p:nvSpPr>
        <p:spPr>
          <a:xfrm>
            <a:off x="694972" y="6573308"/>
            <a:ext cx="10243961" cy="284692"/>
          </a:xfrm>
        </p:spPr>
        <p:txBody>
          <a:bodyPr/>
          <a:lstStyle>
            <a:lvl1pPr algn="l">
              <a:defRPr sz="1000" b="1" cap="all" baseline="0">
                <a:solidFill>
                  <a:schemeClr val="tx1"/>
                </a:solidFill>
                <a:latin typeface="+mn-lt"/>
              </a:defRPr>
            </a:lvl1pPr>
          </a:lstStyle>
          <a:p>
            <a:r>
              <a:rPr lang="en-US">
                <a:solidFill>
                  <a:prstClr val="black"/>
                </a:solidFill>
              </a:rPr>
              <a:t>MEDICAID SAMPLE PRES | MONTH DAY, YYYY | v2</a:t>
            </a:r>
          </a:p>
        </p:txBody>
      </p:sp>
      <p:cxnSp>
        <p:nvCxnSpPr>
          <p:cNvPr id="21" name="Straight Connector 20"/>
          <p:cNvCxnSpPr/>
          <p:nvPr userDrawn="1"/>
        </p:nvCxnSpPr>
        <p:spPr>
          <a:xfrm>
            <a:off x="0" y="6573308"/>
            <a:ext cx="121920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920231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itle &amp; Top Rule">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nvPr>
        </p:nvGraphicFramePr>
        <p:xfrm>
          <a:off x="2118" y="1588"/>
          <a:ext cx="2117" cy="1588"/>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4" name="Object 3" hidden="1"/>
                      <p:cNvPicPr/>
                      <p:nvPr/>
                    </p:nvPicPr>
                    <p:blipFill>
                      <a:blip r:embed="rId5"/>
                      <a:stretch>
                        <a:fillRect/>
                      </a:stretch>
                    </p:blipFill>
                    <p:spPr>
                      <a:xfrm>
                        <a:off x="2118" y="1588"/>
                        <a:ext cx="2117"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0" y="0"/>
            <a:ext cx="211667"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ct val="90000"/>
              </a:lnSpc>
              <a:spcBef>
                <a:spcPct val="0"/>
              </a:spcBef>
              <a:spcAft>
                <a:spcPct val="0"/>
              </a:spcAft>
            </a:pPr>
            <a:endParaRPr lang="en-US" sz="3600" b="1">
              <a:solidFill>
                <a:srgbClr val="FFFFFF"/>
              </a:solidFill>
              <a:cs typeface="Times New Roman"/>
              <a:sym typeface="Calibri"/>
            </a:endParaRPr>
          </a:p>
        </p:txBody>
      </p:sp>
      <p:sp>
        <p:nvSpPr>
          <p:cNvPr id="2" name="Title 1"/>
          <p:cNvSpPr>
            <a:spLocks noGrp="1"/>
          </p:cNvSpPr>
          <p:nvPr>
            <p:ph type="title" hasCustomPrompt="1"/>
          </p:nvPr>
        </p:nvSpPr>
        <p:spPr>
          <a:xfrm>
            <a:off x="899160" y="624054"/>
            <a:ext cx="10457689" cy="548640"/>
          </a:xfrm>
        </p:spPr>
        <p:txBody>
          <a:bodyPr anchor="t">
            <a:noAutofit/>
          </a:bodyPr>
          <a:lstStyle>
            <a:lvl1pPr algn="l">
              <a:defRPr sz="3600" b="1" i="0" baseline="0">
                <a:solidFill>
                  <a:schemeClr val="tx2">
                    <a:lumMod val="75000"/>
                  </a:schemeClr>
                </a:solidFill>
                <a:latin typeface="+mj-lt"/>
                <a:cs typeface="Times New Roman" panose="02020603050405020304" pitchFamily="18" charset="0"/>
              </a:defRPr>
            </a:lvl1pPr>
          </a:lstStyle>
          <a:p>
            <a:r>
              <a:rPr lang="en-US"/>
              <a:t>Click to add title, 1 line max</a:t>
            </a:r>
          </a:p>
        </p:txBody>
      </p:sp>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US" sz="1400">
              <a:solidFill>
                <a:srgbClr val="1F497D">
                  <a:lumMod val="75000"/>
                </a:srgbClr>
              </a:solidFill>
              <a:latin typeface="Franklin Gothic Demi Cond" panose="020B0706030402020204" pitchFamily="34" charset="0"/>
            </a:endParaRPr>
          </a:p>
        </p:txBody>
      </p:sp>
      <p:sp>
        <p:nvSpPr>
          <p:cNvPr id="9" name="Line 12"/>
          <p:cNvSpPr>
            <a:spLocks noChangeShapeType="1"/>
          </p:cNvSpPr>
          <p:nvPr userDrawn="1"/>
        </p:nvSpPr>
        <p:spPr bwMode="auto">
          <a:xfrm>
            <a:off x="0" y="1184101"/>
            <a:ext cx="12192000" cy="0"/>
          </a:xfrm>
          <a:prstGeom prst="line">
            <a:avLst/>
          </a:prstGeom>
          <a:noFill/>
          <a:ln w="25400">
            <a:solidFill>
              <a:srgbClr val="002060"/>
            </a:solidFill>
            <a:round/>
            <a:headEnd/>
            <a:tailEnd/>
          </a:ln>
        </p:spPr>
        <p:txBody>
          <a:bodyPr lIns="96661" tIns="48331" rIns="96661" bIns="48331"/>
          <a:lstStyle/>
          <a:p>
            <a:pPr>
              <a:defRPr/>
            </a:pPr>
            <a:endParaRPr lang="en-US" sz="1800">
              <a:solidFill>
                <a:srgbClr val="000000"/>
              </a:solidFill>
              <a:cs typeface="Arial" charset="0"/>
            </a:endParaRPr>
          </a:p>
        </p:txBody>
      </p:sp>
      <p:sp>
        <p:nvSpPr>
          <p:cNvPr id="12" name="Footer Placeholder 20"/>
          <p:cNvSpPr>
            <a:spLocks noGrp="1"/>
          </p:cNvSpPr>
          <p:nvPr>
            <p:ph type="ftr" sz="quarter" idx="13"/>
          </p:nvPr>
        </p:nvSpPr>
        <p:spPr>
          <a:xfrm>
            <a:off x="694972" y="6573308"/>
            <a:ext cx="10243961" cy="284692"/>
          </a:xfrm>
        </p:spPr>
        <p:txBody>
          <a:bodyPr/>
          <a:lstStyle>
            <a:lvl1pPr algn="l">
              <a:defRPr sz="1000" b="1" cap="all" baseline="0">
                <a:solidFill>
                  <a:schemeClr val="tx1"/>
                </a:solidFill>
                <a:latin typeface="+mn-lt"/>
              </a:defRPr>
            </a:lvl1pPr>
          </a:lstStyle>
          <a:p>
            <a:r>
              <a:rPr lang="en-US">
                <a:solidFill>
                  <a:prstClr val="black"/>
                </a:solidFill>
              </a:rPr>
              <a:t>MEDICAID SAMPLE PRES | MONTH DAY, YYYY | v2</a:t>
            </a:r>
          </a:p>
        </p:txBody>
      </p:sp>
      <p:sp>
        <p:nvSpPr>
          <p:cNvPr id="14" name="Slide Number Placeholder 21"/>
          <p:cNvSpPr>
            <a:spLocks noGrp="1"/>
          </p:cNvSpPr>
          <p:nvPr>
            <p:ph type="sldNum" sz="quarter" idx="15"/>
          </p:nvPr>
        </p:nvSpPr>
        <p:spPr>
          <a:xfrm>
            <a:off x="11074400" y="6573308"/>
            <a:ext cx="752131" cy="284692"/>
          </a:xfrm>
        </p:spPr>
        <p:txBody>
          <a:bodyPr/>
          <a:lstStyle>
            <a:lvl1pPr>
              <a:defRPr sz="1000">
                <a:solidFill>
                  <a:sysClr val="windowText" lastClr="000000"/>
                </a:solidFill>
                <a:latin typeface="+mn-lt"/>
              </a:defRPr>
            </a:lvl1pPr>
          </a:lstStyle>
          <a:p>
            <a:fld id="{11F27F3A-B3E9-41ED-AF8F-A365F10BB65F}" type="slidenum">
              <a:rPr lang="en-US" smtClean="0"/>
              <a:pPr/>
              <a:t>‹#›</a:t>
            </a:fld>
            <a:endParaRPr lang="en-US"/>
          </a:p>
        </p:txBody>
      </p:sp>
      <p:cxnSp>
        <p:nvCxnSpPr>
          <p:cNvPr id="15" name="Straight Connector 14"/>
          <p:cNvCxnSpPr/>
          <p:nvPr userDrawn="1"/>
        </p:nvCxnSpPr>
        <p:spPr>
          <a:xfrm>
            <a:off x="0" y="6573308"/>
            <a:ext cx="121920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081670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op &amp; Bottom Rules">
    <p:spTree>
      <p:nvGrpSpPr>
        <p:cNvPr id="1" name=""/>
        <p:cNvGrpSpPr/>
        <p:nvPr/>
      </p:nvGrpSpPr>
      <p:grpSpPr>
        <a:xfrm>
          <a:off x="0" y="0"/>
          <a:ext cx="0" cy="0"/>
          <a:chOff x="0" y="0"/>
          <a:chExt cx="0" cy="0"/>
        </a:xfrm>
      </p:grpSpPr>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US" sz="1400">
              <a:solidFill>
                <a:srgbClr val="1F497D">
                  <a:lumMod val="75000"/>
                </a:srgbClr>
              </a:solidFill>
              <a:latin typeface="Franklin Gothic Demi Cond" panose="020B0706030402020204" pitchFamily="34" charset="0"/>
            </a:endParaRPr>
          </a:p>
        </p:txBody>
      </p:sp>
      <p:sp>
        <p:nvSpPr>
          <p:cNvPr id="7" name="Footer Placeholder 20"/>
          <p:cNvSpPr>
            <a:spLocks noGrp="1"/>
          </p:cNvSpPr>
          <p:nvPr>
            <p:ph type="ftr" sz="quarter" idx="13"/>
          </p:nvPr>
        </p:nvSpPr>
        <p:spPr>
          <a:xfrm>
            <a:off x="694972" y="6573308"/>
            <a:ext cx="10243961" cy="284692"/>
          </a:xfrm>
        </p:spPr>
        <p:txBody>
          <a:bodyPr/>
          <a:lstStyle>
            <a:lvl1pPr algn="l">
              <a:defRPr sz="1000" b="1" cap="all" baseline="0">
                <a:solidFill>
                  <a:schemeClr val="tx1"/>
                </a:solidFill>
                <a:latin typeface="+mn-lt"/>
              </a:defRPr>
            </a:lvl1pPr>
          </a:lstStyle>
          <a:p>
            <a:r>
              <a:rPr lang="en-US">
                <a:solidFill>
                  <a:prstClr val="black"/>
                </a:solidFill>
              </a:rPr>
              <a:t>MEDICAID SAMPLE PRES | MONTH DAY, YYYY | v2</a:t>
            </a:r>
          </a:p>
        </p:txBody>
      </p:sp>
      <p:sp>
        <p:nvSpPr>
          <p:cNvPr id="11" name="Slide Number Placeholder 21"/>
          <p:cNvSpPr>
            <a:spLocks noGrp="1"/>
          </p:cNvSpPr>
          <p:nvPr>
            <p:ph type="sldNum" sz="quarter" idx="15"/>
          </p:nvPr>
        </p:nvSpPr>
        <p:spPr>
          <a:xfrm>
            <a:off x="11074400" y="6573308"/>
            <a:ext cx="752131" cy="284692"/>
          </a:xfrm>
        </p:spPr>
        <p:txBody>
          <a:bodyPr/>
          <a:lstStyle>
            <a:lvl1pPr>
              <a:defRPr sz="1000">
                <a:solidFill>
                  <a:sysClr val="windowText" lastClr="000000"/>
                </a:solidFill>
                <a:latin typeface="+mn-lt"/>
              </a:defRPr>
            </a:lvl1pPr>
          </a:lstStyle>
          <a:p>
            <a:fld id="{11F27F3A-B3E9-41ED-AF8F-A365F10BB65F}" type="slidenum">
              <a:rPr lang="en-US" smtClean="0"/>
              <a:pPr/>
              <a:t>‹#›</a:t>
            </a:fld>
            <a:endParaRPr lang="en-US"/>
          </a:p>
        </p:txBody>
      </p:sp>
      <p:cxnSp>
        <p:nvCxnSpPr>
          <p:cNvPr id="12" name="Straight Connector 11"/>
          <p:cNvCxnSpPr/>
          <p:nvPr userDrawn="1"/>
        </p:nvCxnSpPr>
        <p:spPr>
          <a:xfrm>
            <a:off x="0" y="6573308"/>
            <a:ext cx="121920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582093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178750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type="obj">
  <p:cSld name="Title Slid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p:nvPr>
        </p:nvSpPr>
        <p:spPr>
          <a:xfrm>
            <a:off x="880534" y="2755355"/>
            <a:ext cx="10430932" cy="498598"/>
          </a:xfrm>
          <a:prstGeom prst="rect">
            <a:avLst/>
          </a:prstGeom>
        </p:spPr>
        <p:txBody>
          <a:bodyPr wrap="square" lIns="0" tIns="0" rIns="0" bIns="0">
            <a:spAutoFit/>
          </a:bodyPr>
          <a:lstStyle>
            <a:lvl1pPr>
              <a:defRPr sz="3600" b="1" i="0">
                <a:solidFill>
                  <a:schemeClr val="tx1"/>
                </a:solidFill>
                <a:latin typeface="Calibri"/>
                <a:cs typeface="Calibri"/>
              </a:defRPr>
            </a:lvl1pPr>
          </a:lstStyle>
          <a:p>
            <a:endParaRPr/>
          </a:p>
        </p:txBody>
      </p:sp>
      <p:sp>
        <p:nvSpPr>
          <p:cNvPr id="3" name="Holder 3"/>
          <p:cNvSpPr>
            <a:spLocks noGrp="1"/>
          </p:cNvSpPr>
          <p:nvPr>
            <p:ph type="subTitle" idx="4"/>
          </p:nvPr>
        </p:nvSpPr>
        <p:spPr>
          <a:xfrm>
            <a:off x="1828800" y="3840480"/>
            <a:ext cx="8534400" cy="387798"/>
          </a:xfrm>
          <a:prstGeom prst="rect">
            <a:avLst/>
          </a:prstGeom>
        </p:spPr>
        <p:txBody>
          <a:bodyPr wrap="square" lIns="0" tIns="0" rIns="0" bIns="0">
            <a:spAutoFit/>
          </a:bodyPr>
          <a:lstStyle>
            <a:lvl1pPr>
              <a:defRPr/>
            </a:lvl1pPr>
          </a:lstStyle>
          <a:p>
            <a:endParaRPr/>
          </a:p>
        </p:txBody>
      </p:sp>
    </p:spTree>
    <p:extLst>
      <p:ext uri="{BB962C8B-B14F-4D97-AF65-F5344CB8AC3E}">
        <p14:creationId xmlns:p14="http://schemas.microsoft.com/office/powerpoint/2010/main" val="223294686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1" i="1">
                <a:solidFill>
                  <a:schemeClr val="tx1"/>
                </a:solidFill>
                <a:latin typeface="Calibri"/>
                <a:cs typeface="Calibri"/>
              </a:defRPr>
            </a:lvl1pPr>
          </a:lstStyle>
          <a:p>
            <a:endParaRPr/>
          </a:p>
        </p:txBody>
      </p:sp>
      <p:sp>
        <p:nvSpPr>
          <p:cNvPr id="3" name="Holder 3"/>
          <p:cNvSpPr>
            <a:spLocks noGrp="1"/>
          </p:cNvSpPr>
          <p:nvPr>
            <p:ph sz="half" idx="2"/>
          </p:nvPr>
        </p:nvSpPr>
        <p:spPr>
          <a:xfrm>
            <a:off x="609600" y="1577340"/>
            <a:ext cx="5303520" cy="387798"/>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387798"/>
          </a:xfrm>
          <a:prstGeom prst="rect">
            <a:avLst/>
          </a:prstGeom>
        </p:spPr>
        <p:txBody>
          <a:bodyPr wrap="square" lIns="0" tIns="0" rIns="0" bIns="0">
            <a:spAutoFit/>
          </a:bodyPr>
          <a:lstStyle>
            <a:lvl1pPr>
              <a:defRPr/>
            </a:lvl1pPr>
          </a:lstStyle>
          <a:p>
            <a:endParaRPr/>
          </a:p>
        </p:txBody>
      </p:sp>
    </p:spTree>
    <p:extLst>
      <p:ext uri="{BB962C8B-B14F-4D97-AF65-F5344CB8AC3E}">
        <p14:creationId xmlns:p14="http://schemas.microsoft.com/office/powerpoint/2010/main" val="351612133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1_Bullets">
    <p:spTree>
      <p:nvGrpSpPr>
        <p:cNvPr id="1" name=""/>
        <p:cNvGrpSpPr/>
        <p:nvPr/>
      </p:nvGrpSpPr>
      <p:grpSpPr>
        <a:xfrm>
          <a:off x="0" y="0"/>
          <a:ext cx="0" cy="0"/>
          <a:chOff x="0" y="0"/>
          <a:chExt cx="0" cy="0"/>
        </a:xfrm>
      </p:grpSpPr>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a:solidFill>
                <a:schemeClr val="accent3">
                  <a:lumMod val="75000"/>
                </a:schemeClr>
              </a:solidFill>
              <a:latin typeface="Franklin Gothic Demi Cond" panose="020B0706030402020204" pitchFamily="34" charset="0"/>
            </a:endParaRPr>
          </a:p>
        </p:txBody>
      </p:sp>
      <p:sp>
        <p:nvSpPr>
          <p:cNvPr id="4" name="Text Placeholder 3"/>
          <p:cNvSpPr>
            <a:spLocks noGrp="1"/>
          </p:cNvSpPr>
          <p:nvPr>
            <p:ph type="body" sz="quarter" idx="10" hasCustomPrompt="1"/>
          </p:nvPr>
        </p:nvSpPr>
        <p:spPr>
          <a:xfrm>
            <a:off x="838200" y="1447801"/>
            <a:ext cx="10517717" cy="4592638"/>
          </a:xfrm>
        </p:spPr>
        <p:txBody>
          <a:bodyPr>
            <a:noAutofit/>
          </a:bodyPr>
          <a:lstStyle>
            <a:lvl1pPr marL="228600" indent="-228600">
              <a:lnSpc>
                <a:spcPct val="100000"/>
              </a:lnSpc>
              <a:spcBef>
                <a:spcPts val="1200"/>
              </a:spcBef>
              <a:defRPr sz="2800">
                <a:latin typeface="Franklin Gothic Medium" panose="020B0603020102020204" pitchFamily="34" charset="0"/>
              </a:defRPr>
            </a:lvl1pPr>
            <a:lvl2pPr marL="576263" indent="-233363">
              <a:lnSpc>
                <a:spcPct val="100000"/>
              </a:lnSpc>
              <a:buFont typeface="Franklin Gothic Medium" panose="020B0603020102020204" pitchFamily="34" charset="0"/>
              <a:buChar char="−"/>
              <a:defRPr sz="2400">
                <a:latin typeface="Franklin Gothic Medium" panose="020B0603020102020204" pitchFamily="34" charset="0"/>
              </a:defRPr>
            </a:lvl2pPr>
            <a:lvl3pPr marL="973138" indent="-228600">
              <a:lnSpc>
                <a:spcPct val="100000"/>
              </a:lnSpc>
              <a:defRPr sz="2000">
                <a:latin typeface="Franklin Gothic Medium" panose="020B06030201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21" name="Footer Placeholder 20"/>
          <p:cNvSpPr>
            <a:spLocks noGrp="1"/>
          </p:cNvSpPr>
          <p:nvPr>
            <p:ph type="ftr" sz="quarter" idx="13"/>
          </p:nvPr>
        </p:nvSpPr>
        <p:spPr>
          <a:xfrm>
            <a:off x="694972" y="6573308"/>
            <a:ext cx="10243961" cy="284692"/>
          </a:xfrm>
        </p:spPr>
        <p:txBody>
          <a:bodyPr/>
          <a:lstStyle>
            <a:lvl1pPr algn="l">
              <a:defRPr sz="1000" cap="all" baseline="0">
                <a:solidFill>
                  <a:schemeClr val="tx1"/>
                </a:solidFill>
                <a:latin typeface="Franklin Gothic Demi Cond" panose="020B0706030402020204" pitchFamily="34" charset="0"/>
              </a:defRPr>
            </a:lvl1pPr>
          </a:lstStyle>
          <a:p>
            <a:r>
              <a:rPr lang="en-US"/>
              <a:t>MEDICAID TRANSFORMATION PROGRAM</a:t>
            </a:r>
          </a:p>
        </p:txBody>
      </p:sp>
      <p:sp>
        <p:nvSpPr>
          <p:cNvPr id="22" name="Slide Number Placeholder 21"/>
          <p:cNvSpPr>
            <a:spLocks noGrp="1"/>
          </p:cNvSpPr>
          <p:nvPr>
            <p:ph type="sldNum" sz="quarter" idx="14"/>
          </p:nvPr>
        </p:nvSpPr>
        <p:spPr>
          <a:xfrm>
            <a:off x="11074400" y="6573308"/>
            <a:ext cx="752131" cy="284692"/>
          </a:xfrm>
        </p:spPr>
        <p:txBody>
          <a:bodyPr/>
          <a:lstStyle>
            <a:lvl1pPr>
              <a:defRPr sz="1000">
                <a:solidFill>
                  <a:sysClr val="windowText" lastClr="000000"/>
                </a:solidFill>
                <a:latin typeface="Franklin Gothic Demi Cond" panose="020B0706030402020204" pitchFamily="34" charset="0"/>
              </a:defRPr>
            </a:lvl1pPr>
          </a:lstStyle>
          <a:p>
            <a:fld id="{11F27F3A-B3E9-41ED-AF8F-A365F10BB65F}" type="slidenum">
              <a:rPr lang="en-US" smtClean="0"/>
              <a:pPr/>
              <a:t>‹#›</a:t>
            </a:fld>
            <a:endParaRPr lang="en-US"/>
          </a:p>
        </p:txBody>
      </p:sp>
      <p:sp>
        <p:nvSpPr>
          <p:cNvPr id="23" name="Title 1"/>
          <p:cNvSpPr>
            <a:spLocks noGrp="1"/>
          </p:cNvSpPr>
          <p:nvPr>
            <p:ph type="title" hasCustomPrompt="1"/>
          </p:nvPr>
        </p:nvSpPr>
        <p:spPr>
          <a:xfrm>
            <a:off x="899160" y="624054"/>
            <a:ext cx="10457689" cy="548640"/>
          </a:xfrm>
        </p:spPr>
        <p:txBody>
          <a:bodyPr anchor="t">
            <a:noAutofit/>
          </a:bodyPr>
          <a:lstStyle>
            <a:lvl1pPr algn="l">
              <a:defRPr sz="3600" b="0" i="0" baseline="0">
                <a:solidFill>
                  <a:schemeClr val="tx2">
                    <a:lumMod val="75000"/>
                  </a:schemeClr>
                </a:solidFill>
                <a:latin typeface="Franklin Gothic Demi Cond" panose="020B0706030402020204" pitchFamily="34" charset="0"/>
                <a:cs typeface="Times New Roman" panose="02020603050405020304" pitchFamily="18" charset="0"/>
              </a:defRPr>
            </a:lvl1pPr>
          </a:lstStyle>
          <a:p>
            <a:r>
              <a:rPr lang="en-US"/>
              <a:t>Click to add title, 1 line max</a:t>
            </a:r>
          </a:p>
        </p:txBody>
      </p:sp>
      <p:cxnSp>
        <p:nvCxnSpPr>
          <p:cNvPr id="3" name="Straight Connector 2"/>
          <p:cNvCxnSpPr/>
          <p:nvPr userDrawn="1"/>
        </p:nvCxnSpPr>
        <p:spPr>
          <a:xfrm>
            <a:off x="0" y="6573308"/>
            <a:ext cx="121920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266033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1_Title Slide - Photo header Color Seal">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09385" y="2080986"/>
            <a:ext cx="2295139" cy="1990847"/>
          </a:xfrm>
          <a:prstGeom prst="rect">
            <a:avLst/>
          </a:prstGeom>
        </p:spPr>
      </p:pic>
      <p:sp>
        <p:nvSpPr>
          <p:cNvPr id="11" name="Rectangle 10"/>
          <p:cNvSpPr/>
          <p:nvPr userDrawn="1"/>
        </p:nvSpPr>
        <p:spPr>
          <a:xfrm>
            <a:off x="0" y="6607418"/>
            <a:ext cx="12192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a:solidFill>
                <a:schemeClr val="accent3">
                  <a:lumMod val="75000"/>
                </a:schemeClr>
              </a:solidFill>
              <a:latin typeface="Franklin Gothic Demi Cond" panose="020B0706030402020204" pitchFamily="34" charset="0"/>
            </a:endParaRPr>
          </a:p>
        </p:txBody>
      </p:sp>
      <p:sp>
        <p:nvSpPr>
          <p:cNvPr id="15" name="Text Placeholder 13"/>
          <p:cNvSpPr>
            <a:spLocks noGrp="1"/>
          </p:cNvSpPr>
          <p:nvPr>
            <p:ph type="body" sz="quarter" idx="10" hasCustomPrompt="1"/>
          </p:nvPr>
        </p:nvSpPr>
        <p:spPr>
          <a:xfrm>
            <a:off x="3691464" y="2051009"/>
            <a:ext cx="7699023" cy="2020824"/>
          </a:xfrm>
          <a:prstGeom prst="rect">
            <a:avLst/>
          </a:prstGeom>
        </p:spPr>
        <p:txBody>
          <a:bodyPr anchor="ctr">
            <a:noAutofit/>
          </a:bodyPr>
          <a:lstStyle>
            <a:lvl1pPr marL="0" indent="0">
              <a:buNone/>
              <a:defRPr sz="3200" b="1" i="0" baseline="0">
                <a:latin typeface="Arial" panose="020B0604020202020204" pitchFamily="34" charset="0"/>
                <a:ea typeface="Arial" panose="020B0604020202020204" pitchFamily="34" charset="0"/>
                <a:cs typeface="Arial" panose="020B0604020202020204" pitchFamily="34" charset="0"/>
              </a:defRPr>
            </a:lvl1pPr>
            <a:lvl2pPr marL="342891" indent="0">
              <a:buNone/>
              <a:defRPr sz="2800">
                <a:latin typeface="Franklin Gothic Demi Cond" panose="020B0706030402020204" pitchFamily="34" charset="0"/>
              </a:defRPr>
            </a:lvl2pPr>
            <a:lvl3pPr marL="685783" indent="0">
              <a:buNone/>
              <a:defRPr sz="2800">
                <a:latin typeface="Franklin Gothic Demi Cond" panose="020B0706030402020204" pitchFamily="34" charset="0"/>
              </a:defRPr>
            </a:lvl3pPr>
            <a:lvl4pPr marL="1028674" indent="0">
              <a:buNone/>
              <a:defRPr sz="2800">
                <a:latin typeface="Franklin Gothic Demi Cond" panose="020B0706030402020204" pitchFamily="34" charset="0"/>
              </a:defRPr>
            </a:lvl4pPr>
            <a:lvl5pPr marL="1371566" indent="0">
              <a:buNone/>
              <a:defRPr sz="2800">
                <a:latin typeface="Franklin Gothic Demi Cond" panose="020B0706030402020204" pitchFamily="34" charset="0"/>
              </a:defRPr>
            </a:lvl5pPr>
          </a:lstStyle>
          <a:p>
            <a:pPr lvl="0"/>
            <a:r>
              <a:rPr lang="en-US"/>
              <a:t>Click to Add Presentation Title</a:t>
            </a:r>
          </a:p>
        </p:txBody>
      </p:sp>
      <p:sp>
        <p:nvSpPr>
          <p:cNvPr id="16" name="Text Placeholder 15"/>
          <p:cNvSpPr>
            <a:spLocks noGrp="1"/>
          </p:cNvSpPr>
          <p:nvPr>
            <p:ph type="body" sz="quarter" idx="11" hasCustomPrompt="1"/>
          </p:nvPr>
        </p:nvSpPr>
        <p:spPr>
          <a:xfrm>
            <a:off x="3691464" y="4071833"/>
            <a:ext cx="7699023" cy="948752"/>
          </a:xfrm>
          <a:prstGeom prst="rect">
            <a:avLst/>
          </a:prstGeom>
        </p:spPr>
        <p:txBody>
          <a:bodyPr anchor="b">
            <a:noAutofit/>
          </a:bodyPr>
          <a:lstStyle>
            <a:lvl1pPr marL="0" indent="0">
              <a:lnSpc>
                <a:spcPct val="100000"/>
              </a:lnSpc>
              <a:spcBef>
                <a:spcPts val="0"/>
              </a:spcBef>
              <a:buNone/>
              <a:defRPr sz="28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Presenter Name and Title</a:t>
            </a:r>
          </a:p>
        </p:txBody>
      </p:sp>
      <p:sp>
        <p:nvSpPr>
          <p:cNvPr id="17" name="Text Placeholder 17"/>
          <p:cNvSpPr>
            <a:spLocks noGrp="1"/>
          </p:cNvSpPr>
          <p:nvPr>
            <p:ph type="body" sz="quarter" idx="12" hasCustomPrompt="1"/>
          </p:nvPr>
        </p:nvSpPr>
        <p:spPr>
          <a:xfrm>
            <a:off x="3691464" y="5020585"/>
            <a:ext cx="7699023" cy="488226"/>
          </a:xfrm>
          <a:prstGeom prst="rect">
            <a:avLst/>
          </a:prstGeom>
        </p:spPr>
        <p:txBody>
          <a:bodyPr anchor="b">
            <a:normAutofit/>
          </a:bodyPr>
          <a:lstStyle>
            <a:lvl1pPr marL="0" indent="0">
              <a:buNone/>
              <a:defRPr sz="24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Date</a:t>
            </a:r>
          </a:p>
        </p:txBody>
      </p:sp>
      <p:sp>
        <p:nvSpPr>
          <p:cNvPr id="27" name="Rectangle 26">
            <a:extLst>
              <a:ext uri="{FF2B5EF4-FFF2-40B4-BE49-F238E27FC236}">
                <a16:creationId xmlns:a16="http://schemas.microsoft.com/office/drawing/2014/main" id="{E0FD344B-6B01-554D-8ED2-3BB8677B5CA3}"/>
              </a:ext>
            </a:extLst>
          </p:cNvPr>
          <p:cNvSpPr/>
          <p:nvPr userDrawn="1"/>
        </p:nvSpPr>
        <p:spPr>
          <a:xfrm>
            <a:off x="0" y="-2388"/>
            <a:ext cx="12192000" cy="1667901"/>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a:solidFill>
                <a:schemeClr val="accent3">
                  <a:lumMod val="75000"/>
                </a:schemeClr>
              </a:solidFill>
              <a:latin typeface="Franklin Gothic Demi Cond" panose="020B0706030402020204" pitchFamily="34" charset="0"/>
            </a:endParaRPr>
          </a:p>
        </p:txBody>
      </p:sp>
      <p:pic>
        <p:nvPicPr>
          <p:cNvPr id="22" name="Picture 21">
            <a:extLst>
              <a:ext uri="{FF2B5EF4-FFF2-40B4-BE49-F238E27FC236}">
                <a16:creationId xmlns:a16="http://schemas.microsoft.com/office/drawing/2014/main" id="{E55F9543-F264-E749-BE41-F4DED20160B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45" y="230734"/>
            <a:ext cx="2433261" cy="1216631"/>
          </a:xfrm>
          <a:prstGeom prst="rect">
            <a:avLst/>
          </a:prstGeom>
        </p:spPr>
      </p:pic>
      <p:pic>
        <p:nvPicPr>
          <p:cNvPr id="23" name="Picture 22">
            <a:extLst>
              <a:ext uri="{FF2B5EF4-FFF2-40B4-BE49-F238E27FC236}">
                <a16:creationId xmlns:a16="http://schemas.microsoft.com/office/drawing/2014/main" id="{77FB28BE-95CF-A648-9958-233FA3E2FD4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502783" y="232223"/>
            <a:ext cx="2427068" cy="1213653"/>
          </a:xfrm>
          <a:prstGeom prst="rect">
            <a:avLst/>
          </a:prstGeom>
        </p:spPr>
      </p:pic>
      <p:pic>
        <p:nvPicPr>
          <p:cNvPr id="24" name="Picture 23">
            <a:extLst>
              <a:ext uri="{FF2B5EF4-FFF2-40B4-BE49-F238E27FC236}">
                <a16:creationId xmlns:a16="http://schemas.microsoft.com/office/drawing/2014/main" id="{E36632A4-6418-EB46-8B31-F39C39E1D0E9}"/>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014290" y="230101"/>
            <a:ext cx="2157071" cy="1217897"/>
          </a:xfrm>
          <a:prstGeom prst="rect">
            <a:avLst/>
          </a:prstGeom>
        </p:spPr>
      </p:pic>
      <p:pic>
        <p:nvPicPr>
          <p:cNvPr id="25" name="Picture 24">
            <a:extLst>
              <a:ext uri="{FF2B5EF4-FFF2-40B4-BE49-F238E27FC236}">
                <a16:creationId xmlns:a16="http://schemas.microsoft.com/office/drawing/2014/main" id="{92ACDB17-9B72-2747-AC8F-8FD41A14435B}"/>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259715" y="231327"/>
            <a:ext cx="2431536" cy="1215436"/>
          </a:xfrm>
          <a:prstGeom prst="rect">
            <a:avLst/>
          </a:prstGeom>
        </p:spPr>
      </p:pic>
      <p:pic>
        <p:nvPicPr>
          <p:cNvPr id="26" name="Picture 25">
            <a:extLst>
              <a:ext uri="{FF2B5EF4-FFF2-40B4-BE49-F238E27FC236}">
                <a16:creationId xmlns:a16="http://schemas.microsoft.com/office/drawing/2014/main" id="{F764052B-33F9-6041-8EFF-89AD41BE9853}"/>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760631" y="231327"/>
            <a:ext cx="2431500" cy="1215436"/>
          </a:xfrm>
          <a:prstGeom prst="rect">
            <a:avLst/>
          </a:prstGeom>
        </p:spPr>
      </p:pic>
    </p:spTree>
    <p:extLst>
      <p:ext uri="{BB962C8B-B14F-4D97-AF65-F5344CB8AC3E}">
        <p14:creationId xmlns:p14="http://schemas.microsoft.com/office/powerpoint/2010/main" val="12893206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 Status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87681" y="457201"/>
            <a:ext cx="4040777" cy="293571"/>
          </a:xfrm>
          <a:prstGeom prst="rect">
            <a:avLst/>
          </a:prstGeom>
        </p:spPr>
        <p:txBody>
          <a:bodyPr lIns="0" tIns="0" rIns="0" bIns="0" anchor="t">
            <a:noAutofit/>
          </a:bodyPr>
          <a:lstStyle>
            <a:lvl1pPr algn="l">
              <a:defRPr sz="2000" b="1" i="0" baseline="0">
                <a:solidFill>
                  <a:srgbClr val="52849C"/>
                </a:solidFill>
                <a:latin typeface="Arial" panose="020B0604020202020204" pitchFamily="34" charset="0"/>
                <a:ea typeface="Arial" panose="020B0604020202020204" pitchFamily="34" charset="0"/>
                <a:cs typeface="Arial" panose="020B0604020202020204" pitchFamily="34" charset="0"/>
              </a:defRPr>
            </a:lvl1pPr>
          </a:lstStyle>
          <a:p>
            <a:r>
              <a:rPr lang="en-US"/>
              <a:t>Plan Name</a:t>
            </a:r>
          </a:p>
        </p:txBody>
      </p:sp>
      <p:sp>
        <p:nvSpPr>
          <p:cNvPr id="10" name="Rectangle 9">
            <a:extLst>
              <a:ext uri="{FF2B5EF4-FFF2-40B4-BE49-F238E27FC236}">
                <a16:creationId xmlns:a16="http://schemas.microsoft.com/office/drawing/2014/main" id="{C463150A-6C9E-4741-A142-096DB5C955B1}"/>
              </a:ext>
            </a:extLst>
          </p:cNvPr>
          <p:cNvSpPr/>
          <p:nvPr userDrawn="1"/>
        </p:nvSpPr>
        <p:spPr>
          <a:xfrm>
            <a:off x="4515003" y="6376745"/>
            <a:ext cx="2548132" cy="184666"/>
          </a:xfrm>
          <a:prstGeom prst="rect">
            <a:avLst/>
          </a:prstGeom>
        </p:spPr>
        <p:txBody>
          <a:bodyPr wrap="square">
            <a:spAutoFit/>
          </a:bodyPr>
          <a:lstStyle/>
          <a:p>
            <a:pPr defTabSz="685800">
              <a:defRPr/>
            </a:pPr>
            <a:r>
              <a:rPr lang="en-US" sz="600" b="1">
                <a:solidFill>
                  <a:prstClr val="black"/>
                </a:solidFill>
                <a:latin typeface="+mn-lt"/>
              </a:rPr>
              <a:t>Note:</a:t>
            </a:r>
            <a:r>
              <a:rPr lang="en-US" sz="600">
                <a:solidFill>
                  <a:prstClr val="black"/>
                </a:solidFill>
                <a:latin typeface="+mn-lt"/>
              </a:rPr>
              <a:t> Variance from % Earned vs. % Targeted</a:t>
            </a:r>
            <a:endParaRPr lang="en-US" sz="600">
              <a:solidFill>
                <a:prstClr val="black"/>
              </a:solidFill>
              <a:highlight>
                <a:srgbClr val="FF66FF"/>
              </a:highlight>
              <a:latin typeface="+mn-lt"/>
            </a:endParaRPr>
          </a:p>
        </p:txBody>
      </p:sp>
      <p:sp>
        <p:nvSpPr>
          <p:cNvPr id="11" name="TextBox 10">
            <a:extLst>
              <a:ext uri="{FF2B5EF4-FFF2-40B4-BE49-F238E27FC236}">
                <a16:creationId xmlns:a16="http://schemas.microsoft.com/office/drawing/2014/main" id="{4FFC1E18-3EF4-454E-A2EA-345287F176FA}"/>
              </a:ext>
            </a:extLst>
          </p:cNvPr>
          <p:cNvSpPr txBox="1"/>
          <p:nvPr userDrawn="1"/>
        </p:nvSpPr>
        <p:spPr>
          <a:xfrm>
            <a:off x="487680" y="6375381"/>
            <a:ext cx="4013123" cy="184666"/>
          </a:xfrm>
          <a:prstGeom prst="rect">
            <a:avLst/>
          </a:prstGeom>
          <a:noFill/>
        </p:spPr>
        <p:txBody>
          <a:bodyPr wrap="square" rtlCol="0">
            <a:noAutofit/>
          </a:bodyPr>
          <a:lstStyle/>
          <a:p>
            <a:pPr defTabSz="685800">
              <a:defRPr/>
            </a:pPr>
            <a:r>
              <a:rPr lang="en-US" sz="600" b="1">
                <a:solidFill>
                  <a:prstClr val="black"/>
                </a:solidFill>
                <a:latin typeface="+mn-lt"/>
              </a:rPr>
              <a:t>Note:</a:t>
            </a:r>
            <a:r>
              <a:rPr lang="en-US" sz="600">
                <a:solidFill>
                  <a:prstClr val="black"/>
                </a:solidFill>
                <a:latin typeface="+mn-lt"/>
              </a:rPr>
              <a:t> Features are in the process of being linked to Milestones to calculate status</a:t>
            </a:r>
          </a:p>
        </p:txBody>
      </p:sp>
      <p:sp>
        <p:nvSpPr>
          <p:cNvPr id="13" name="Rectangle 12">
            <a:extLst>
              <a:ext uri="{FF2B5EF4-FFF2-40B4-BE49-F238E27FC236}">
                <a16:creationId xmlns:a16="http://schemas.microsoft.com/office/drawing/2014/main" id="{84761F61-7838-45A8-A3C3-8CE6354C0250}"/>
              </a:ext>
            </a:extLst>
          </p:cNvPr>
          <p:cNvSpPr/>
          <p:nvPr/>
        </p:nvSpPr>
        <p:spPr>
          <a:xfrm>
            <a:off x="9488117" y="6377171"/>
            <a:ext cx="548640" cy="182880"/>
          </a:xfrm>
          <a:prstGeom prst="rect">
            <a:avLst/>
          </a:prstGeom>
        </p:spPr>
        <p:txBody>
          <a:bodyPr wrap="square" lIns="0" tIns="0" rIns="0" bIns="0" anchor="ctr">
            <a:noAutofit/>
          </a:bodyPr>
          <a:lstStyle/>
          <a:p>
            <a:pPr algn="ctr" defTabSz="685800">
              <a:defRPr/>
            </a:pPr>
            <a:r>
              <a:rPr lang="en-US" sz="600">
                <a:solidFill>
                  <a:prstClr val="black"/>
                </a:solidFill>
                <a:latin typeface="+mn-lt"/>
                <a:ea typeface="Times New Roman" panose="02020603050405020304" pitchFamily="18" charset="0"/>
              </a:rPr>
              <a:t>0%-5%</a:t>
            </a:r>
            <a:endParaRPr lang="en-US" sz="600">
              <a:solidFill>
                <a:prstClr val="black"/>
              </a:solidFill>
              <a:latin typeface="+mn-lt"/>
              <a:ea typeface="Calibri" panose="020F0502020204030204" pitchFamily="34" charset="0"/>
            </a:endParaRPr>
          </a:p>
        </p:txBody>
      </p:sp>
      <p:sp>
        <p:nvSpPr>
          <p:cNvPr id="14" name="Rectangle 13">
            <a:extLst>
              <a:ext uri="{FF2B5EF4-FFF2-40B4-BE49-F238E27FC236}">
                <a16:creationId xmlns:a16="http://schemas.microsoft.com/office/drawing/2014/main" id="{D12528B5-283F-4CDD-AE08-14FE770DC7FF}"/>
              </a:ext>
            </a:extLst>
          </p:cNvPr>
          <p:cNvSpPr/>
          <p:nvPr/>
        </p:nvSpPr>
        <p:spPr>
          <a:xfrm>
            <a:off x="10609023" y="6377171"/>
            <a:ext cx="548640" cy="182880"/>
          </a:xfrm>
          <a:prstGeom prst="rect">
            <a:avLst/>
          </a:prstGeom>
        </p:spPr>
        <p:txBody>
          <a:bodyPr wrap="square" lIns="0" tIns="0" rIns="0" bIns="0" anchor="ctr">
            <a:noAutofit/>
          </a:bodyPr>
          <a:lstStyle/>
          <a:p>
            <a:pPr algn="ctr" defTabSz="685800">
              <a:defRPr/>
            </a:pPr>
            <a:r>
              <a:rPr lang="en-US" sz="600">
                <a:solidFill>
                  <a:prstClr val="black"/>
                </a:solidFill>
                <a:latin typeface="+mn-lt"/>
                <a:ea typeface="Times New Roman" panose="02020603050405020304" pitchFamily="18" charset="0"/>
              </a:rPr>
              <a:t>6%-15%</a:t>
            </a:r>
          </a:p>
        </p:txBody>
      </p:sp>
      <p:sp>
        <p:nvSpPr>
          <p:cNvPr id="15" name="Rectangle 14">
            <a:extLst>
              <a:ext uri="{FF2B5EF4-FFF2-40B4-BE49-F238E27FC236}">
                <a16:creationId xmlns:a16="http://schemas.microsoft.com/office/drawing/2014/main" id="{F434956F-53CD-44C6-BDC5-CCD154BD6079}"/>
              </a:ext>
            </a:extLst>
          </p:cNvPr>
          <p:cNvSpPr/>
          <p:nvPr/>
        </p:nvSpPr>
        <p:spPr>
          <a:xfrm>
            <a:off x="11727307" y="6377171"/>
            <a:ext cx="392728" cy="182880"/>
          </a:xfrm>
          <a:prstGeom prst="rect">
            <a:avLst/>
          </a:prstGeom>
        </p:spPr>
        <p:txBody>
          <a:bodyPr wrap="square" lIns="0" tIns="0" rIns="0" bIns="0" anchor="ctr">
            <a:noAutofit/>
          </a:bodyPr>
          <a:lstStyle/>
          <a:p>
            <a:pPr algn="ctr" defTabSz="685800">
              <a:defRPr/>
            </a:pPr>
            <a:r>
              <a:rPr lang="en-US" sz="600">
                <a:solidFill>
                  <a:prstClr val="black"/>
                </a:solidFill>
                <a:latin typeface="+mn-lt"/>
                <a:ea typeface="Times New Roman" panose="02020603050405020304" pitchFamily="18" charset="0"/>
              </a:rPr>
              <a:t>&gt; 15%</a:t>
            </a:r>
          </a:p>
        </p:txBody>
      </p:sp>
      <p:sp>
        <p:nvSpPr>
          <p:cNvPr id="16" name="TextBox 15">
            <a:extLst>
              <a:ext uri="{FF2B5EF4-FFF2-40B4-BE49-F238E27FC236}">
                <a16:creationId xmlns:a16="http://schemas.microsoft.com/office/drawing/2014/main" id="{9937F9BF-185C-4F02-8B78-8AB3763D1264}"/>
              </a:ext>
            </a:extLst>
          </p:cNvPr>
          <p:cNvSpPr txBox="1"/>
          <p:nvPr/>
        </p:nvSpPr>
        <p:spPr>
          <a:xfrm>
            <a:off x="8934041" y="6373368"/>
            <a:ext cx="548640" cy="184666"/>
          </a:xfrm>
          <a:prstGeom prst="rect">
            <a:avLst/>
          </a:prstGeom>
          <a:solidFill>
            <a:srgbClr val="00B050"/>
          </a:solidFill>
        </p:spPr>
        <p:txBody>
          <a:bodyPr wrap="square" rtlCol="0">
            <a:spAutoFit/>
          </a:bodyPr>
          <a:lstStyle/>
          <a:p>
            <a:pPr algn="ctr" defTabSz="685800">
              <a:defRPr/>
            </a:pPr>
            <a:r>
              <a:rPr lang="en-US" sz="600">
                <a:solidFill>
                  <a:prstClr val="black"/>
                </a:solidFill>
                <a:latin typeface="+mn-lt"/>
              </a:rPr>
              <a:t>Green</a:t>
            </a:r>
            <a:endParaRPr lang="en-US" sz="750">
              <a:solidFill>
                <a:prstClr val="black"/>
              </a:solidFill>
              <a:latin typeface="+mn-lt"/>
            </a:endParaRPr>
          </a:p>
        </p:txBody>
      </p:sp>
      <p:sp>
        <p:nvSpPr>
          <p:cNvPr id="17" name="TextBox 16">
            <a:extLst>
              <a:ext uri="{FF2B5EF4-FFF2-40B4-BE49-F238E27FC236}">
                <a16:creationId xmlns:a16="http://schemas.microsoft.com/office/drawing/2014/main" id="{B3D70C6F-3322-430E-A1B0-5C35DDB0DEC8}"/>
              </a:ext>
            </a:extLst>
          </p:cNvPr>
          <p:cNvSpPr txBox="1"/>
          <p:nvPr/>
        </p:nvSpPr>
        <p:spPr>
          <a:xfrm>
            <a:off x="10050959" y="6373368"/>
            <a:ext cx="548640" cy="184666"/>
          </a:xfrm>
          <a:prstGeom prst="rect">
            <a:avLst/>
          </a:prstGeom>
          <a:solidFill>
            <a:srgbClr val="FFFF00"/>
          </a:solidFill>
        </p:spPr>
        <p:txBody>
          <a:bodyPr wrap="square" rtlCol="0">
            <a:spAutoFit/>
          </a:bodyPr>
          <a:lstStyle/>
          <a:p>
            <a:pPr algn="ctr" defTabSz="685800">
              <a:defRPr/>
            </a:pPr>
            <a:r>
              <a:rPr lang="en-US" sz="600">
                <a:solidFill>
                  <a:prstClr val="black"/>
                </a:solidFill>
                <a:latin typeface="+mn-lt"/>
              </a:rPr>
              <a:t>Yellow</a:t>
            </a:r>
            <a:endParaRPr lang="en-US" sz="750">
              <a:solidFill>
                <a:prstClr val="black"/>
              </a:solidFill>
              <a:latin typeface="+mn-lt"/>
            </a:endParaRPr>
          </a:p>
        </p:txBody>
      </p:sp>
      <p:sp>
        <p:nvSpPr>
          <p:cNvPr id="18" name="TextBox 17">
            <a:extLst>
              <a:ext uri="{FF2B5EF4-FFF2-40B4-BE49-F238E27FC236}">
                <a16:creationId xmlns:a16="http://schemas.microsoft.com/office/drawing/2014/main" id="{3FC7D05D-3250-4067-B9E0-51A07583F308}"/>
              </a:ext>
            </a:extLst>
          </p:cNvPr>
          <p:cNvSpPr txBox="1"/>
          <p:nvPr/>
        </p:nvSpPr>
        <p:spPr>
          <a:xfrm>
            <a:off x="11167876" y="6373368"/>
            <a:ext cx="548640" cy="184666"/>
          </a:xfrm>
          <a:prstGeom prst="rect">
            <a:avLst/>
          </a:prstGeom>
          <a:solidFill>
            <a:srgbClr val="FF0000"/>
          </a:solidFill>
        </p:spPr>
        <p:txBody>
          <a:bodyPr wrap="square" rtlCol="0">
            <a:spAutoFit/>
          </a:bodyPr>
          <a:lstStyle/>
          <a:p>
            <a:pPr algn="ctr" defTabSz="685800">
              <a:defRPr/>
            </a:pPr>
            <a:r>
              <a:rPr lang="en-US" sz="600">
                <a:solidFill>
                  <a:prstClr val="black"/>
                </a:solidFill>
                <a:latin typeface="+mn-lt"/>
              </a:rPr>
              <a:t>Red</a:t>
            </a:r>
            <a:endParaRPr lang="en-US" sz="750">
              <a:solidFill>
                <a:prstClr val="black"/>
              </a:solidFill>
              <a:latin typeface="+mn-lt"/>
            </a:endParaRPr>
          </a:p>
        </p:txBody>
      </p:sp>
      <p:sp>
        <p:nvSpPr>
          <p:cNvPr id="20" name="TextBox 19">
            <a:extLst>
              <a:ext uri="{FF2B5EF4-FFF2-40B4-BE49-F238E27FC236}">
                <a16:creationId xmlns:a16="http://schemas.microsoft.com/office/drawing/2014/main" id="{246E8A98-08CE-4BDE-9221-D0C6F12CBD95}"/>
              </a:ext>
            </a:extLst>
          </p:cNvPr>
          <p:cNvSpPr txBox="1"/>
          <p:nvPr/>
        </p:nvSpPr>
        <p:spPr>
          <a:xfrm>
            <a:off x="7878084" y="6373368"/>
            <a:ext cx="487680" cy="184666"/>
          </a:xfrm>
          <a:prstGeom prst="rect">
            <a:avLst/>
          </a:prstGeom>
          <a:solidFill>
            <a:srgbClr val="00B0F0"/>
          </a:solidFill>
          <a:ln>
            <a:solidFill>
              <a:srgbClr val="00B0F0"/>
            </a:solidFill>
          </a:ln>
        </p:spPr>
        <p:txBody>
          <a:bodyPr wrap="square" rtlCol="0">
            <a:spAutoFit/>
          </a:bodyPr>
          <a:lstStyle/>
          <a:p>
            <a:pPr algn="ctr" defTabSz="685800">
              <a:defRPr/>
            </a:pPr>
            <a:r>
              <a:rPr lang="en-US" sz="600">
                <a:solidFill>
                  <a:prstClr val="black"/>
                </a:solidFill>
                <a:latin typeface="+mn-lt"/>
              </a:rPr>
              <a:t>Blue</a:t>
            </a:r>
            <a:endParaRPr lang="en-US" sz="750">
              <a:solidFill>
                <a:prstClr val="black"/>
              </a:solidFill>
              <a:latin typeface="+mn-lt"/>
            </a:endParaRPr>
          </a:p>
        </p:txBody>
      </p:sp>
      <p:sp>
        <p:nvSpPr>
          <p:cNvPr id="21" name="Rectangle 20">
            <a:extLst>
              <a:ext uri="{FF2B5EF4-FFF2-40B4-BE49-F238E27FC236}">
                <a16:creationId xmlns:a16="http://schemas.microsoft.com/office/drawing/2014/main" id="{C5EE1E5C-8776-40A0-BA21-FFBEFD7F84F5}"/>
              </a:ext>
            </a:extLst>
          </p:cNvPr>
          <p:cNvSpPr/>
          <p:nvPr/>
        </p:nvSpPr>
        <p:spPr>
          <a:xfrm>
            <a:off x="8379912" y="6377171"/>
            <a:ext cx="548640" cy="182880"/>
          </a:xfrm>
          <a:prstGeom prst="rect">
            <a:avLst/>
          </a:prstGeom>
        </p:spPr>
        <p:txBody>
          <a:bodyPr wrap="square" lIns="0" tIns="0" rIns="0" bIns="0" anchor="ctr">
            <a:noAutofit/>
          </a:bodyPr>
          <a:lstStyle/>
          <a:p>
            <a:pPr algn="ctr" defTabSz="685800">
              <a:defRPr/>
            </a:pPr>
            <a:r>
              <a:rPr lang="en-US" sz="600">
                <a:solidFill>
                  <a:prstClr val="black"/>
                </a:solidFill>
                <a:latin typeface="+mn-lt"/>
                <a:ea typeface="Times New Roman" panose="02020603050405020304" pitchFamily="18" charset="0"/>
              </a:rPr>
              <a:t>Complete</a:t>
            </a:r>
            <a:endParaRPr lang="en-US" sz="600">
              <a:solidFill>
                <a:prstClr val="black"/>
              </a:solidFill>
              <a:latin typeface="+mn-lt"/>
              <a:ea typeface="Calibri" panose="020F0502020204030204" pitchFamily="34" charset="0"/>
            </a:endParaRPr>
          </a:p>
        </p:txBody>
      </p:sp>
      <p:sp>
        <p:nvSpPr>
          <p:cNvPr id="22" name="TextBox 21">
            <a:extLst>
              <a:ext uri="{FF2B5EF4-FFF2-40B4-BE49-F238E27FC236}">
                <a16:creationId xmlns:a16="http://schemas.microsoft.com/office/drawing/2014/main" id="{3B30299C-C700-4AB5-8805-64FAA88E06FD}"/>
              </a:ext>
            </a:extLst>
          </p:cNvPr>
          <p:cNvSpPr txBox="1"/>
          <p:nvPr userDrawn="1"/>
        </p:nvSpPr>
        <p:spPr>
          <a:xfrm>
            <a:off x="6822127" y="6373368"/>
            <a:ext cx="487680" cy="184666"/>
          </a:xfrm>
          <a:prstGeom prst="rect">
            <a:avLst/>
          </a:prstGeom>
          <a:solidFill>
            <a:schemeClr val="bg1">
              <a:lumMod val="50000"/>
            </a:schemeClr>
          </a:solidFill>
          <a:ln>
            <a:solidFill>
              <a:schemeClr val="bg1">
                <a:lumMod val="50000"/>
              </a:schemeClr>
            </a:solidFill>
          </a:ln>
        </p:spPr>
        <p:txBody>
          <a:bodyPr wrap="square" rtlCol="0">
            <a:spAutoFit/>
          </a:bodyPr>
          <a:lstStyle/>
          <a:p>
            <a:pPr algn="ctr" defTabSz="685800">
              <a:defRPr/>
            </a:pPr>
            <a:r>
              <a:rPr lang="en-US" sz="600">
                <a:solidFill>
                  <a:prstClr val="black"/>
                </a:solidFill>
                <a:latin typeface="+mn-lt"/>
              </a:rPr>
              <a:t>Gray</a:t>
            </a:r>
            <a:endParaRPr lang="en-US" sz="750">
              <a:solidFill>
                <a:prstClr val="black"/>
              </a:solidFill>
              <a:latin typeface="+mn-lt"/>
            </a:endParaRPr>
          </a:p>
        </p:txBody>
      </p:sp>
      <p:sp>
        <p:nvSpPr>
          <p:cNvPr id="23" name="Rectangle 22">
            <a:extLst>
              <a:ext uri="{FF2B5EF4-FFF2-40B4-BE49-F238E27FC236}">
                <a16:creationId xmlns:a16="http://schemas.microsoft.com/office/drawing/2014/main" id="{65F5A87C-C3FD-44DA-AE15-B41830650EA6}"/>
              </a:ext>
            </a:extLst>
          </p:cNvPr>
          <p:cNvSpPr/>
          <p:nvPr userDrawn="1"/>
        </p:nvSpPr>
        <p:spPr>
          <a:xfrm>
            <a:off x="7322507" y="6377171"/>
            <a:ext cx="548640" cy="182880"/>
          </a:xfrm>
          <a:prstGeom prst="rect">
            <a:avLst/>
          </a:prstGeom>
        </p:spPr>
        <p:txBody>
          <a:bodyPr wrap="square" lIns="0" tIns="0" rIns="0" bIns="0" anchor="ctr">
            <a:noAutofit/>
          </a:bodyPr>
          <a:lstStyle/>
          <a:p>
            <a:pPr algn="ctr" defTabSz="685800">
              <a:defRPr/>
            </a:pPr>
            <a:r>
              <a:rPr lang="en-US" sz="600">
                <a:solidFill>
                  <a:prstClr val="black"/>
                </a:solidFill>
                <a:latin typeface="+mn-lt"/>
                <a:ea typeface="Calibri" panose="020F0502020204030204" pitchFamily="34" charset="0"/>
              </a:rPr>
              <a:t>Progress TBD</a:t>
            </a:r>
          </a:p>
        </p:txBody>
      </p:sp>
      <p:sp>
        <p:nvSpPr>
          <p:cNvPr id="24" name="Title 1">
            <a:extLst>
              <a:ext uri="{FF2B5EF4-FFF2-40B4-BE49-F238E27FC236}">
                <a16:creationId xmlns:a16="http://schemas.microsoft.com/office/drawing/2014/main" id="{81C43432-DF8B-4C52-9F5C-C4D425E58E44}"/>
              </a:ext>
            </a:extLst>
          </p:cNvPr>
          <p:cNvSpPr txBox="1">
            <a:spLocks/>
          </p:cNvSpPr>
          <p:nvPr userDrawn="1"/>
        </p:nvSpPr>
        <p:spPr>
          <a:xfrm>
            <a:off x="4528458" y="457201"/>
            <a:ext cx="4040777" cy="293571"/>
          </a:xfrm>
          <a:prstGeom prst="rect">
            <a:avLst/>
          </a:prstGeom>
        </p:spPr>
        <p:txBody>
          <a:bodyPr lIns="0" tIns="0" rIns="0" bIns="0" anchor="t">
            <a:noAutofit/>
          </a:bodyPr>
          <a:lstStyle>
            <a:lvl1pPr algn="l" defTabSz="685800" rtl="0" eaLnBrk="1" latinLnBrk="0" hangingPunct="1">
              <a:lnSpc>
                <a:spcPct val="90000"/>
              </a:lnSpc>
              <a:spcBef>
                <a:spcPct val="0"/>
              </a:spcBef>
              <a:buNone/>
              <a:defRPr sz="2000" b="1" i="0" kern="120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sz="2000">
                <a:solidFill>
                  <a:schemeClr val="accent1"/>
                </a:solidFill>
              </a:rPr>
              <a:t>Weekly Status Report</a:t>
            </a:r>
          </a:p>
        </p:txBody>
      </p:sp>
      <p:sp>
        <p:nvSpPr>
          <p:cNvPr id="27" name="Text Placeholder 26">
            <a:extLst>
              <a:ext uri="{FF2B5EF4-FFF2-40B4-BE49-F238E27FC236}">
                <a16:creationId xmlns:a16="http://schemas.microsoft.com/office/drawing/2014/main" id="{7DCB4172-EF3B-487F-956E-726F06B50DA9}"/>
              </a:ext>
            </a:extLst>
          </p:cNvPr>
          <p:cNvSpPr>
            <a:spLocks noGrp="1"/>
          </p:cNvSpPr>
          <p:nvPr userDrawn="1">
            <p:ph type="body" sz="quarter" idx="10" hasCustomPrompt="1"/>
          </p:nvPr>
        </p:nvSpPr>
        <p:spPr>
          <a:xfrm>
            <a:off x="8644128" y="457201"/>
            <a:ext cx="3157728" cy="293571"/>
          </a:xfrm>
          <a:prstGeom prst="rect">
            <a:avLst/>
          </a:prstGeom>
        </p:spPr>
        <p:txBody>
          <a:bodyPr lIns="0" tIns="0" rIns="0" bIns="0"/>
          <a:lstStyle>
            <a:lvl1pPr marL="0" indent="0">
              <a:buNone/>
              <a:defRPr sz="2000">
                <a:solidFill>
                  <a:srgbClr val="52849C"/>
                </a:solidFill>
                <a:latin typeface="+mn-lt"/>
              </a:defRPr>
            </a:lvl1pPr>
            <a:lvl2pPr>
              <a:defRPr sz="2000">
                <a:solidFill>
                  <a:srgbClr val="17375E"/>
                </a:solidFill>
                <a:latin typeface="+mn-lt"/>
              </a:defRPr>
            </a:lvl2pPr>
            <a:lvl3pPr>
              <a:defRPr sz="2000">
                <a:solidFill>
                  <a:srgbClr val="17375E"/>
                </a:solidFill>
                <a:latin typeface="+mn-lt"/>
              </a:defRPr>
            </a:lvl3pPr>
            <a:lvl4pPr>
              <a:defRPr sz="2000">
                <a:solidFill>
                  <a:srgbClr val="17375E"/>
                </a:solidFill>
                <a:latin typeface="+mn-lt"/>
              </a:defRPr>
            </a:lvl4pPr>
            <a:lvl5pPr>
              <a:defRPr sz="2000">
                <a:solidFill>
                  <a:srgbClr val="17375E"/>
                </a:solidFill>
                <a:latin typeface="+mn-lt"/>
              </a:defRPr>
            </a:lvl5pPr>
          </a:lstStyle>
          <a:p>
            <a:r>
              <a:rPr lang="en-US"/>
              <a:t>Date mm/dd/</a:t>
            </a:r>
            <a:r>
              <a:rPr lang="en-US" err="1"/>
              <a:t>yyyy</a:t>
            </a:r>
            <a:endParaRPr lang="en-US"/>
          </a:p>
        </p:txBody>
      </p:sp>
    </p:spTree>
    <p:extLst>
      <p:ext uri="{BB962C8B-B14F-4D97-AF65-F5344CB8AC3E}">
        <p14:creationId xmlns:p14="http://schemas.microsoft.com/office/powerpoint/2010/main" val="263919420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Content Slide -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99160" y="624054"/>
            <a:ext cx="10457689"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1" i="0">
              <a:solidFill>
                <a:schemeClr val="accent3">
                  <a:lumMod val="75000"/>
                </a:schemeClr>
              </a:solidFill>
              <a:latin typeface="Gotham Bold" charset="0"/>
              <a:ea typeface="Gotham Bold" charset="0"/>
              <a:cs typeface="Gotham Bold" charset="0"/>
            </a:endParaRPr>
          </a:p>
        </p:txBody>
      </p:sp>
      <p:sp>
        <p:nvSpPr>
          <p:cNvPr id="4" name="Text Placeholder 3"/>
          <p:cNvSpPr>
            <a:spLocks noGrp="1"/>
          </p:cNvSpPr>
          <p:nvPr>
            <p:ph type="body" sz="quarter" idx="10" hasCustomPrompt="1"/>
          </p:nvPr>
        </p:nvSpPr>
        <p:spPr>
          <a:xfrm>
            <a:off x="838200" y="1447801"/>
            <a:ext cx="10517717" cy="4795307"/>
          </a:xfrm>
          <a:prstGeom prst="rect">
            <a:avLst/>
          </a:prstGeom>
        </p:spPr>
        <p:txBody>
          <a:bodyPr>
            <a:noAutofit/>
          </a:bodyPr>
          <a:lstStyle>
            <a:lvl1pPr marL="228600" indent="-228600">
              <a:lnSpc>
                <a:spcPct val="100000"/>
              </a:lnSpc>
              <a:spcBef>
                <a:spcPts val="1200"/>
              </a:spcBef>
              <a:defRPr sz="2800" b="1" i="0">
                <a:latin typeface="Arial" panose="020B0604020202020204" pitchFamily="34" charset="0"/>
                <a:ea typeface="Arial" panose="020B0604020202020204" pitchFamily="34" charset="0"/>
                <a:cs typeface="Arial" panose="020B0604020202020204" pitchFamily="34" charset="0"/>
              </a:defRPr>
            </a:lvl1pPr>
            <a:lvl2pPr marL="576263" indent="-233363">
              <a:lnSpc>
                <a:spcPct val="100000"/>
              </a:lnSpc>
              <a:buFont typeface="Franklin Gothic Medium" panose="020B0603020102020204" pitchFamily="34" charset="0"/>
              <a:buChar char="−"/>
              <a:defRPr sz="2400" b="1" i="0">
                <a:latin typeface="Arial" panose="020B0604020202020204" pitchFamily="34" charset="0"/>
                <a:ea typeface="Arial" panose="020B0604020202020204" pitchFamily="34" charset="0"/>
                <a:cs typeface="Arial" panose="020B0604020202020204" pitchFamily="34" charset="0"/>
              </a:defRPr>
            </a:lvl2pPr>
            <a:lvl3pPr marL="973138" indent="-228600">
              <a:lnSpc>
                <a:spcPct val="100000"/>
              </a:lnSpc>
              <a:defRPr sz="2000" b="1" i="0">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5" name="Text Placeholder 4"/>
          <p:cNvSpPr>
            <a:spLocks noGrp="1"/>
          </p:cNvSpPr>
          <p:nvPr>
            <p:ph type="body" sz="quarter" idx="11" hasCustomPrompt="1"/>
          </p:nvPr>
        </p:nvSpPr>
        <p:spPr>
          <a:xfrm>
            <a:off x="696383" y="6243108"/>
            <a:ext cx="10656007" cy="330200"/>
          </a:xfrm>
          <a:prstGeom prst="rect">
            <a:avLst/>
          </a:prstGeom>
        </p:spPr>
        <p:txBody>
          <a:bodyPr anchor="b">
            <a:noAutofit/>
          </a:bodyPr>
          <a:lstStyle>
            <a:lvl1pPr marL="0" indent="0">
              <a:lnSpc>
                <a:spcPct val="100000"/>
              </a:lnSpc>
              <a:spcBef>
                <a:spcPts val="0"/>
              </a:spcBef>
              <a:buNone/>
              <a:defRPr sz="12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footnote, reference or source</a:t>
            </a:r>
          </a:p>
        </p:txBody>
      </p:sp>
      <p:cxnSp>
        <p:nvCxnSpPr>
          <p:cNvPr id="18" name="Straight Connector 17"/>
          <p:cNvCxnSpPr/>
          <p:nvPr userDrawn="1"/>
        </p:nvCxnSpPr>
        <p:spPr>
          <a:xfrm>
            <a:off x="0" y="6573308"/>
            <a:ext cx="12192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515820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Content Slide - Bullets&amp;Tab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99160" y="624054"/>
            <a:ext cx="10457689"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0" i="0">
              <a:solidFill>
                <a:schemeClr val="accent3">
                  <a:lumMod val="75000"/>
                </a:schemeClr>
              </a:solidFill>
              <a:latin typeface="Gotham Bold" charset="0"/>
              <a:ea typeface="Gotham Bold" charset="0"/>
              <a:cs typeface="Gotham Bold" charset="0"/>
            </a:endParaRPr>
          </a:p>
        </p:txBody>
      </p:sp>
      <p:sp>
        <p:nvSpPr>
          <p:cNvPr id="4" name="Text Placeholder 3"/>
          <p:cNvSpPr>
            <a:spLocks noGrp="1"/>
          </p:cNvSpPr>
          <p:nvPr>
            <p:ph type="body" sz="quarter" idx="10" hasCustomPrompt="1"/>
          </p:nvPr>
        </p:nvSpPr>
        <p:spPr>
          <a:xfrm>
            <a:off x="838200" y="1335573"/>
            <a:ext cx="10517717" cy="1212895"/>
          </a:xfrm>
          <a:prstGeom prst="rect">
            <a:avLst/>
          </a:prstGeom>
        </p:spPr>
        <p:txBody>
          <a:bodyPr>
            <a:noAutofit/>
          </a:bodyPr>
          <a:lstStyle>
            <a:lvl1pPr marL="228600" indent="-228600">
              <a:lnSpc>
                <a:spcPct val="100000"/>
              </a:lnSpc>
              <a:spcBef>
                <a:spcPts val="0"/>
              </a:spcBef>
              <a:defRPr sz="2000" b="1" i="0">
                <a:latin typeface="Arial" panose="020B0604020202020204" pitchFamily="34" charset="0"/>
                <a:ea typeface="Arial" panose="020B0604020202020204" pitchFamily="34" charset="0"/>
                <a:cs typeface="Arial" panose="020B0604020202020204" pitchFamily="34" charset="0"/>
              </a:defRPr>
            </a:lvl1pPr>
            <a:lvl2pPr marL="576263" indent="-233363">
              <a:lnSpc>
                <a:spcPct val="100000"/>
              </a:lnSpc>
              <a:spcBef>
                <a:spcPts val="0"/>
              </a:spcBef>
              <a:buFont typeface="Franklin Gothic Medium" panose="020B0603020102020204" pitchFamily="34" charset="0"/>
              <a:buChar char="−"/>
              <a:defRPr sz="2000" b="1" i="0">
                <a:latin typeface="Arial" panose="020B0604020202020204" pitchFamily="34" charset="0"/>
                <a:ea typeface="Arial" panose="020B0604020202020204" pitchFamily="34" charset="0"/>
                <a:cs typeface="Arial" panose="020B0604020202020204" pitchFamily="34" charset="0"/>
              </a:defRPr>
            </a:lvl2pPr>
            <a:lvl3pPr marL="973138" indent="-228600">
              <a:lnSpc>
                <a:spcPct val="100000"/>
              </a:lnSpc>
              <a:spcBef>
                <a:spcPts val="0"/>
              </a:spcBef>
              <a:defRPr sz="2000" b="1" i="0">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a:t>
            </a:r>
          </a:p>
          <a:p>
            <a:pPr lvl="1"/>
            <a:r>
              <a:rPr lang="en-US"/>
              <a:t> Bullet 2</a:t>
            </a:r>
          </a:p>
          <a:p>
            <a:pPr lvl="2"/>
            <a:r>
              <a:rPr lang="en-US"/>
              <a:t>Bullet 3</a:t>
            </a:r>
          </a:p>
        </p:txBody>
      </p:sp>
      <p:sp>
        <p:nvSpPr>
          <p:cNvPr id="5" name="Text Placeholder 4"/>
          <p:cNvSpPr>
            <a:spLocks noGrp="1"/>
          </p:cNvSpPr>
          <p:nvPr>
            <p:ph type="body" sz="quarter" idx="11" hasCustomPrompt="1"/>
          </p:nvPr>
        </p:nvSpPr>
        <p:spPr>
          <a:xfrm>
            <a:off x="696383" y="6251575"/>
            <a:ext cx="10656007" cy="330200"/>
          </a:xfrm>
          <a:prstGeom prst="rect">
            <a:avLst/>
          </a:prstGeom>
        </p:spPr>
        <p:txBody>
          <a:bodyPr anchor="b">
            <a:noAutofit/>
          </a:bodyPr>
          <a:lstStyle>
            <a:lvl1pPr marL="0" indent="0">
              <a:lnSpc>
                <a:spcPct val="100000"/>
              </a:lnSpc>
              <a:spcBef>
                <a:spcPts val="0"/>
              </a:spcBef>
              <a:buNone/>
              <a:defRPr sz="12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footnote, reference or source</a:t>
            </a:r>
          </a:p>
        </p:txBody>
      </p:sp>
      <p:sp>
        <p:nvSpPr>
          <p:cNvPr id="12" name="Content Placeholder 11"/>
          <p:cNvSpPr>
            <a:spLocks noGrp="1"/>
          </p:cNvSpPr>
          <p:nvPr>
            <p:ph sz="quarter" idx="14" hasCustomPrompt="1"/>
          </p:nvPr>
        </p:nvSpPr>
        <p:spPr>
          <a:xfrm>
            <a:off x="829733" y="2548467"/>
            <a:ext cx="10526184" cy="3694230"/>
          </a:xfrm>
          <a:prstGeom prst="rect">
            <a:avLst/>
          </a:prstGeom>
        </p:spPr>
        <p:txBody>
          <a:bodyPr/>
          <a:lstStyle>
            <a:lvl1pPr marL="0" indent="0" algn="ctr">
              <a:buNone/>
              <a:defRPr sz="24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icon below to add table or chart</a:t>
            </a:r>
          </a:p>
        </p:txBody>
      </p:sp>
      <p:cxnSp>
        <p:nvCxnSpPr>
          <p:cNvPr id="7" name="Straight Connector 6"/>
          <p:cNvCxnSpPr/>
          <p:nvPr userDrawn="1"/>
        </p:nvCxnSpPr>
        <p:spPr>
          <a:xfrm>
            <a:off x="0" y="6573308"/>
            <a:ext cx="12192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01077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1_2 Col-Chart/Tab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99160" y="624054"/>
            <a:ext cx="10457689"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0" i="0">
              <a:solidFill>
                <a:schemeClr val="accent3">
                  <a:lumMod val="75000"/>
                </a:schemeClr>
              </a:solidFill>
              <a:latin typeface="Gotham Bold" charset="0"/>
              <a:ea typeface="Gotham Bold" charset="0"/>
              <a:cs typeface="Gotham Bold" charset="0"/>
            </a:endParaRPr>
          </a:p>
        </p:txBody>
      </p:sp>
      <p:sp>
        <p:nvSpPr>
          <p:cNvPr id="5" name="Text Placeholder 4"/>
          <p:cNvSpPr>
            <a:spLocks noGrp="1"/>
          </p:cNvSpPr>
          <p:nvPr>
            <p:ph type="body" sz="quarter" idx="11" hasCustomPrompt="1"/>
          </p:nvPr>
        </p:nvSpPr>
        <p:spPr>
          <a:xfrm>
            <a:off x="699911" y="6249458"/>
            <a:ext cx="10656007" cy="330200"/>
          </a:xfrm>
          <a:prstGeom prst="rect">
            <a:avLst/>
          </a:prstGeom>
        </p:spPr>
        <p:txBody>
          <a:bodyPr anchor="b">
            <a:noAutofit/>
          </a:bodyPr>
          <a:lstStyle>
            <a:lvl1pPr marL="0" indent="0">
              <a:lnSpc>
                <a:spcPct val="100000"/>
              </a:lnSpc>
              <a:spcBef>
                <a:spcPts val="0"/>
              </a:spcBef>
              <a:buNone/>
              <a:defRPr sz="12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footnote, reference or source</a:t>
            </a:r>
          </a:p>
        </p:txBody>
      </p:sp>
      <p:sp>
        <p:nvSpPr>
          <p:cNvPr id="12" name="Content Placeholder 11"/>
          <p:cNvSpPr>
            <a:spLocks noGrp="1"/>
          </p:cNvSpPr>
          <p:nvPr>
            <p:ph sz="quarter" idx="14" hasCustomPrompt="1"/>
          </p:nvPr>
        </p:nvSpPr>
        <p:spPr>
          <a:xfrm>
            <a:off x="829732" y="1845731"/>
            <a:ext cx="5120640" cy="4392732"/>
          </a:xfrm>
          <a:prstGeom prst="rect">
            <a:avLst/>
          </a:prstGeom>
        </p:spPr>
        <p:txBody>
          <a:bodyPr/>
          <a:lstStyle>
            <a:lvl1pPr marL="0" indent="0" algn="ctr">
              <a:buNone/>
              <a:defRPr sz="20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icon below to add table, chart, image</a:t>
            </a:r>
          </a:p>
        </p:txBody>
      </p:sp>
      <p:sp>
        <p:nvSpPr>
          <p:cNvPr id="10" name="Content Placeholder 11"/>
          <p:cNvSpPr>
            <a:spLocks noGrp="1"/>
          </p:cNvSpPr>
          <p:nvPr>
            <p:ph sz="quarter" idx="15" hasCustomPrompt="1"/>
          </p:nvPr>
        </p:nvSpPr>
        <p:spPr>
          <a:xfrm>
            <a:off x="6220176" y="1845731"/>
            <a:ext cx="5120640" cy="4392732"/>
          </a:xfrm>
          <a:prstGeom prst="rect">
            <a:avLst/>
          </a:prstGeom>
        </p:spPr>
        <p:txBody>
          <a:bodyPr/>
          <a:lstStyle>
            <a:lvl1pPr marL="0" indent="0" algn="ctr">
              <a:buNone/>
              <a:defRPr sz="20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icon below to add table, chart, image</a:t>
            </a:r>
          </a:p>
        </p:txBody>
      </p:sp>
      <p:sp>
        <p:nvSpPr>
          <p:cNvPr id="4" name="Text Placeholder 3"/>
          <p:cNvSpPr>
            <a:spLocks noGrp="1"/>
          </p:cNvSpPr>
          <p:nvPr>
            <p:ph type="body" sz="quarter" idx="16" hasCustomPrompt="1"/>
          </p:nvPr>
        </p:nvSpPr>
        <p:spPr>
          <a:xfrm>
            <a:off x="829733" y="1278465"/>
            <a:ext cx="5120640" cy="500063"/>
          </a:xfrm>
          <a:prstGeom prst="rect">
            <a:avLst/>
          </a:prstGeom>
        </p:spPr>
        <p:txBody>
          <a:bodyPr anchor="b">
            <a:noAutofit/>
          </a:bodyPr>
          <a:lstStyle>
            <a:lvl1pPr marL="0" indent="0" algn="ctr">
              <a:buNone/>
              <a:defRPr sz="2400" b="1" i="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title</a:t>
            </a:r>
          </a:p>
        </p:txBody>
      </p:sp>
      <p:sp>
        <p:nvSpPr>
          <p:cNvPr id="13" name="Text Placeholder 3"/>
          <p:cNvSpPr>
            <a:spLocks noGrp="1"/>
          </p:cNvSpPr>
          <p:nvPr>
            <p:ph type="body" sz="quarter" idx="17" hasCustomPrompt="1"/>
          </p:nvPr>
        </p:nvSpPr>
        <p:spPr>
          <a:xfrm>
            <a:off x="6220176" y="1278465"/>
            <a:ext cx="5120640" cy="500063"/>
          </a:xfrm>
          <a:prstGeom prst="rect">
            <a:avLst/>
          </a:prstGeom>
        </p:spPr>
        <p:txBody>
          <a:bodyPr anchor="b">
            <a:noAutofit/>
          </a:bodyPr>
          <a:lstStyle>
            <a:lvl1pPr marL="0" indent="0" algn="ctr">
              <a:buNone/>
              <a:defRPr sz="2400" b="1" i="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title</a:t>
            </a:r>
          </a:p>
        </p:txBody>
      </p:sp>
      <p:cxnSp>
        <p:nvCxnSpPr>
          <p:cNvPr id="11" name="Straight Connector 10"/>
          <p:cNvCxnSpPr/>
          <p:nvPr userDrawn="1"/>
        </p:nvCxnSpPr>
        <p:spPr>
          <a:xfrm>
            <a:off x="0" y="6573308"/>
            <a:ext cx="12192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253408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D1A6E6-075E-4828-AF88-09BD0A74259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F3800DB-487B-4E23-AC0B-90C9ED4E107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64DF5B1-3694-42A9-866E-9F1FF6CF0C01}"/>
              </a:ext>
            </a:extLst>
          </p:cNvPr>
          <p:cNvSpPr>
            <a:spLocks noGrp="1"/>
          </p:cNvSpPr>
          <p:nvPr>
            <p:ph type="dt" sz="half" idx="10"/>
          </p:nvPr>
        </p:nvSpPr>
        <p:spPr/>
        <p:txBody>
          <a:bodyPr/>
          <a:lstStyle/>
          <a:p>
            <a:fld id="{EED1C14C-A143-42F5-B247-D0E800131009}" type="datetimeFigureOut">
              <a:rPr lang="en-US" smtClean="0"/>
              <a:t>2/16/2023</a:t>
            </a:fld>
            <a:endParaRPr lang="en-US"/>
          </a:p>
        </p:txBody>
      </p:sp>
      <p:sp>
        <p:nvSpPr>
          <p:cNvPr id="5" name="Footer Placeholder 4">
            <a:extLst>
              <a:ext uri="{FF2B5EF4-FFF2-40B4-BE49-F238E27FC236}">
                <a16:creationId xmlns:a16="http://schemas.microsoft.com/office/drawing/2014/main" id="{54718E67-8162-4BE0-9B01-22B89A120A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568B9D-A8C9-40C5-85B0-14F435F39C81}"/>
              </a:ext>
            </a:extLst>
          </p:cNvPr>
          <p:cNvSpPr>
            <a:spLocks noGrp="1"/>
          </p:cNvSpPr>
          <p:nvPr>
            <p:ph type="sldNum" sz="quarter" idx="12"/>
          </p:nvPr>
        </p:nvSpPr>
        <p:spPr/>
        <p:txBody>
          <a:bodyPr/>
          <a:lstStyle/>
          <a:p>
            <a:fld id="{5B03D32D-F1BC-4E9C-97E1-36CFF5B22341}" type="slidenum">
              <a:rPr lang="en-US" smtClean="0"/>
              <a:t>‹#›</a:t>
            </a:fld>
            <a:endParaRPr lang="en-US"/>
          </a:p>
        </p:txBody>
      </p:sp>
    </p:spTree>
    <p:extLst>
      <p:ext uri="{BB962C8B-B14F-4D97-AF65-F5344CB8AC3E}">
        <p14:creationId xmlns:p14="http://schemas.microsoft.com/office/powerpoint/2010/main" val="49679346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itle Slide - Gold Seal">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8867" y="2051009"/>
            <a:ext cx="2697799" cy="2020824"/>
          </a:xfrm>
          <a:prstGeom prst="rect">
            <a:avLst/>
          </a:prstGeom>
        </p:spPr>
      </p:pic>
      <p:sp>
        <p:nvSpPr>
          <p:cNvPr id="10" name="Rectangle 9"/>
          <p:cNvSpPr/>
          <p:nvPr userDrawn="1"/>
        </p:nvSpPr>
        <p:spPr>
          <a:xfrm>
            <a:off x="0" y="3860"/>
            <a:ext cx="12192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US" sz="1400">
              <a:solidFill>
                <a:srgbClr val="1F497D">
                  <a:lumMod val="75000"/>
                </a:srgbClr>
              </a:solidFill>
              <a:latin typeface="Franklin Gothic Demi Cond" panose="020B0706030402020204" pitchFamily="34" charset="0"/>
            </a:endParaRPr>
          </a:p>
        </p:txBody>
      </p:sp>
      <p:sp>
        <p:nvSpPr>
          <p:cNvPr id="11" name="Rectangle 10"/>
          <p:cNvSpPr/>
          <p:nvPr userDrawn="1"/>
        </p:nvSpPr>
        <p:spPr>
          <a:xfrm>
            <a:off x="0" y="6607418"/>
            <a:ext cx="12192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US" sz="1400">
              <a:solidFill>
                <a:srgbClr val="1F497D">
                  <a:lumMod val="75000"/>
                </a:srgbClr>
              </a:solidFill>
              <a:latin typeface="Franklin Gothic Demi Cond" panose="020B0706030402020204" pitchFamily="34" charset="0"/>
            </a:endParaRPr>
          </a:p>
        </p:txBody>
      </p:sp>
      <p:sp>
        <p:nvSpPr>
          <p:cNvPr id="14" name="Text Placeholder 13"/>
          <p:cNvSpPr>
            <a:spLocks noGrp="1"/>
          </p:cNvSpPr>
          <p:nvPr>
            <p:ph type="body" sz="quarter" idx="10" hasCustomPrompt="1"/>
          </p:nvPr>
        </p:nvSpPr>
        <p:spPr>
          <a:xfrm>
            <a:off x="3691462" y="2051009"/>
            <a:ext cx="7699023" cy="2020824"/>
          </a:xfrm>
        </p:spPr>
        <p:txBody>
          <a:bodyPr anchor="ctr">
            <a:noAutofit/>
          </a:bodyPr>
          <a:lstStyle>
            <a:lvl1pPr marL="0" indent="0">
              <a:buNone/>
              <a:defRPr sz="3600" baseline="0">
                <a:latin typeface="Calibri" panose="020F0502020204030204" pitchFamily="34" charset="0"/>
              </a:defRPr>
            </a:lvl1pPr>
            <a:lvl2pPr marL="342900" indent="0">
              <a:buNone/>
              <a:defRPr sz="2800">
                <a:latin typeface="Franklin Gothic Demi Cond" panose="020B0706030402020204" pitchFamily="34" charset="0"/>
              </a:defRPr>
            </a:lvl2pPr>
            <a:lvl3pPr marL="685800" indent="0">
              <a:buNone/>
              <a:defRPr sz="2800">
                <a:latin typeface="Franklin Gothic Demi Cond" panose="020B0706030402020204" pitchFamily="34" charset="0"/>
              </a:defRPr>
            </a:lvl3pPr>
            <a:lvl4pPr marL="1028700" indent="0">
              <a:buNone/>
              <a:defRPr sz="2800">
                <a:latin typeface="Franklin Gothic Demi Cond" panose="020B0706030402020204" pitchFamily="34" charset="0"/>
              </a:defRPr>
            </a:lvl4pPr>
            <a:lvl5pPr marL="1371600" indent="0">
              <a:buNone/>
              <a:defRPr sz="2800">
                <a:latin typeface="Franklin Gothic Demi Cond" panose="020B0706030402020204" pitchFamily="34" charset="0"/>
              </a:defRPr>
            </a:lvl5pPr>
          </a:lstStyle>
          <a:p>
            <a:pPr lvl="0"/>
            <a:r>
              <a:rPr lang="en-US"/>
              <a:t>Click to Add Presentation Title</a:t>
            </a:r>
          </a:p>
        </p:txBody>
      </p:sp>
      <p:sp>
        <p:nvSpPr>
          <p:cNvPr id="16" name="Text Placeholder 15"/>
          <p:cNvSpPr>
            <a:spLocks noGrp="1"/>
          </p:cNvSpPr>
          <p:nvPr>
            <p:ph type="body" sz="quarter" idx="11" hasCustomPrompt="1"/>
          </p:nvPr>
        </p:nvSpPr>
        <p:spPr>
          <a:xfrm>
            <a:off x="3691462" y="4071833"/>
            <a:ext cx="7699023" cy="948752"/>
          </a:xfrm>
        </p:spPr>
        <p:txBody>
          <a:bodyPr anchor="b">
            <a:noAutofit/>
          </a:bodyPr>
          <a:lstStyle>
            <a:lvl1pPr marL="0" indent="0">
              <a:lnSpc>
                <a:spcPct val="100000"/>
              </a:lnSpc>
              <a:spcBef>
                <a:spcPts val="0"/>
              </a:spcBef>
              <a:buNone/>
              <a:defRPr sz="2800" baseline="0">
                <a:latin typeface="Calibri" panose="020F0502020204030204" pitchFamily="34" charset="0"/>
              </a:defRPr>
            </a:lvl1pPr>
          </a:lstStyle>
          <a:p>
            <a:pPr lvl="0"/>
            <a:r>
              <a:rPr lang="en-US"/>
              <a:t>Click to Add Presenter Name and Title</a:t>
            </a:r>
          </a:p>
        </p:txBody>
      </p:sp>
      <p:sp>
        <p:nvSpPr>
          <p:cNvPr id="18" name="Text Placeholder 17"/>
          <p:cNvSpPr>
            <a:spLocks noGrp="1"/>
          </p:cNvSpPr>
          <p:nvPr>
            <p:ph type="body" sz="quarter" idx="12" hasCustomPrompt="1"/>
          </p:nvPr>
        </p:nvSpPr>
        <p:spPr>
          <a:xfrm>
            <a:off x="3691462" y="5020585"/>
            <a:ext cx="7699023" cy="488226"/>
          </a:xfrm>
        </p:spPr>
        <p:txBody>
          <a:bodyPr anchor="b">
            <a:normAutofit/>
          </a:bodyPr>
          <a:lstStyle>
            <a:lvl1pPr marL="0" indent="0">
              <a:buNone/>
              <a:defRPr sz="2400" baseline="0">
                <a:latin typeface="Calibri" panose="020F0502020204030204" pitchFamily="34" charset="0"/>
              </a:defRPr>
            </a:lvl1pPr>
          </a:lstStyle>
          <a:p>
            <a:pPr lvl="0"/>
            <a:r>
              <a:rPr lang="en-US"/>
              <a:t>Click to Add Date</a:t>
            </a:r>
          </a:p>
        </p:txBody>
      </p:sp>
    </p:spTree>
    <p:extLst>
      <p:ext uri="{BB962C8B-B14F-4D97-AF65-F5344CB8AC3E}">
        <p14:creationId xmlns:p14="http://schemas.microsoft.com/office/powerpoint/2010/main" val="315327784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itle Slide - Color Seal">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8867" y="2054823"/>
            <a:ext cx="2689348" cy="2017011"/>
          </a:xfrm>
          <a:prstGeom prst="rect">
            <a:avLst/>
          </a:prstGeom>
        </p:spPr>
      </p:pic>
      <p:sp>
        <p:nvSpPr>
          <p:cNvPr id="10" name="Rectangle 9"/>
          <p:cNvSpPr/>
          <p:nvPr userDrawn="1"/>
        </p:nvSpPr>
        <p:spPr>
          <a:xfrm>
            <a:off x="0" y="3860"/>
            <a:ext cx="12192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US" sz="1400">
              <a:solidFill>
                <a:srgbClr val="1F497D">
                  <a:lumMod val="75000"/>
                </a:srgbClr>
              </a:solidFill>
              <a:latin typeface="Franklin Gothic Demi Cond" panose="020B0706030402020204" pitchFamily="34" charset="0"/>
            </a:endParaRPr>
          </a:p>
        </p:txBody>
      </p:sp>
      <p:sp>
        <p:nvSpPr>
          <p:cNvPr id="11" name="Rectangle 10"/>
          <p:cNvSpPr/>
          <p:nvPr userDrawn="1"/>
        </p:nvSpPr>
        <p:spPr>
          <a:xfrm>
            <a:off x="0" y="6607418"/>
            <a:ext cx="12192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US" sz="1400">
              <a:solidFill>
                <a:srgbClr val="1F497D">
                  <a:lumMod val="75000"/>
                </a:srgbClr>
              </a:solidFill>
              <a:latin typeface="Franklin Gothic Demi Cond" panose="020B0706030402020204" pitchFamily="34" charset="0"/>
            </a:endParaRPr>
          </a:p>
        </p:txBody>
      </p:sp>
      <p:sp>
        <p:nvSpPr>
          <p:cNvPr id="15" name="Text Placeholder 13"/>
          <p:cNvSpPr>
            <a:spLocks noGrp="1"/>
          </p:cNvSpPr>
          <p:nvPr>
            <p:ph type="body" sz="quarter" idx="10" hasCustomPrompt="1"/>
          </p:nvPr>
        </p:nvSpPr>
        <p:spPr>
          <a:xfrm>
            <a:off x="3691462" y="2051009"/>
            <a:ext cx="7699023" cy="2020824"/>
          </a:xfrm>
        </p:spPr>
        <p:txBody>
          <a:bodyPr anchor="ctr">
            <a:noAutofit/>
          </a:bodyPr>
          <a:lstStyle>
            <a:lvl1pPr marL="0" indent="0">
              <a:buNone/>
              <a:defRPr sz="3600" baseline="0">
                <a:latin typeface="Calibri" panose="020F0502020204030204" pitchFamily="34" charset="0"/>
              </a:defRPr>
            </a:lvl1pPr>
            <a:lvl2pPr marL="342900" indent="0">
              <a:buNone/>
              <a:defRPr sz="2800">
                <a:latin typeface="Franklin Gothic Demi Cond" panose="020B0706030402020204" pitchFamily="34" charset="0"/>
              </a:defRPr>
            </a:lvl2pPr>
            <a:lvl3pPr marL="685800" indent="0">
              <a:buNone/>
              <a:defRPr sz="2800">
                <a:latin typeface="Franklin Gothic Demi Cond" panose="020B0706030402020204" pitchFamily="34" charset="0"/>
              </a:defRPr>
            </a:lvl3pPr>
            <a:lvl4pPr marL="1028700" indent="0">
              <a:buNone/>
              <a:defRPr sz="2800">
                <a:latin typeface="Franklin Gothic Demi Cond" panose="020B0706030402020204" pitchFamily="34" charset="0"/>
              </a:defRPr>
            </a:lvl4pPr>
            <a:lvl5pPr marL="1371600" indent="0">
              <a:buNone/>
              <a:defRPr sz="2800">
                <a:latin typeface="Franklin Gothic Demi Cond" panose="020B0706030402020204" pitchFamily="34" charset="0"/>
              </a:defRPr>
            </a:lvl5pPr>
          </a:lstStyle>
          <a:p>
            <a:pPr lvl="0"/>
            <a:r>
              <a:rPr lang="en-US"/>
              <a:t>Click to Add Presentation Title</a:t>
            </a:r>
          </a:p>
        </p:txBody>
      </p:sp>
      <p:sp>
        <p:nvSpPr>
          <p:cNvPr id="16" name="Text Placeholder 15"/>
          <p:cNvSpPr>
            <a:spLocks noGrp="1"/>
          </p:cNvSpPr>
          <p:nvPr>
            <p:ph type="body" sz="quarter" idx="11" hasCustomPrompt="1"/>
          </p:nvPr>
        </p:nvSpPr>
        <p:spPr>
          <a:xfrm>
            <a:off x="3691462" y="4071833"/>
            <a:ext cx="7699023" cy="948752"/>
          </a:xfrm>
        </p:spPr>
        <p:txBody>
          <a:bodyPr anchor="b">
            <a:noAutofit/>
          </a:bodyPr>
          <a:lstStyle>
            <a:lvl1pPr marL="0" indent="0">
              <a:lnSpc>
                <a:spcPct val="100000"/>
              </a:lnSpc>
              <a:spcBef>
                <a:spcPts val="0"/>
              </a:spcBef>
              <a:buNone/>
              <a:defRPr sz="2800" baseline="0">
                <a:latin typeface="Calibri" panose="020F0502020204030204" pitchFamily="34" charset="0"/>
              </a:defRPr>
            </a:lvl1pPr>
          </a:lstStyle>
          <a:p>
            <a:pPr lvl="0"/>
            <a:r>
              <a:rPr lang="en-US"/>
              <a:t>Click to Add Presenter Name and Title</a:t>
            </a:r>
          </a:p>
        </p:txBody>
      </p:sp>
      <p:sp>
        <p:nvSpPr>
          <p:cNvPr id="17" name="Text Placeholder 17"/>
          <p:cNvSpPr>
            <a:spLocks noGrp="1"/>
          </p:cNvSpPr>
          <p:nvPr>
            <p:ph type="body" sz="quarter" idx="12" hasCustomPrompt="1"/>
          </p:nvPr>
        </p:nvSpPr>
        <p:spPr>
          <a:xfrm>
            <a:off x="3691462" y="5020585"/>
            <a:ext cx="7699023" cy="488226"/>
          </a:xfrm>
        </p:spPr>
        <p:txBody>
          <a:bodyPr anchor="b">
            <a:normAutofit/>
          </a:bodyPr>
          <a:lstStyle>
            <a:lvl1pPr marL="0" indent="0">
              <a:buNone/>
              <a:defRPr sz="2400" baseline="0">
                <a:latin typeface="Calibri" panose="020F0502020204030204" pitchFamily="34" charset="0"/>
              </a:defRPr>
            </a:lvl1pPr>
          </a:lstStyle>
          <a:p>
            <a:pPr lvl="0"/>
            <a:r>
              <a:rPr lang="en-US"/>
              <a:t>Click to Add Date</a:t>
            </a:r>
          </a:p>
        </p:txBody>
      </p:sp>
    </p:spTree>
    <p:extLst>
      <p:ext uri="{BB962C8B-B14F-4D97-AF65-F5344CB8AC3E}">
        <p14:creationId xmlns:p14="http://schemas.microsoft.com/office/powerpoint/2010/main" val="253817922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itle Slide - Black Seal">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8355" y="2051009"/>
            <a:ext cx="2698311" cy="2020824"/>
          </a:xfrm>
          <a:prstGeom prst="rect">
            <a:avLst/>
          </a:prstGeom>
        </p:spPr>
      </p:pic>
      <p:sp>
        <p:nvSpPr>
          <p:cNvPr id="10" name="Rectangle 9"/>
          <p:cNvSpPr/>
          <p:nvPr userDrawn="1"/>
        </p:nvSpPr>
        <p:spPr>
          <a:xfrm>
            <a:off x="0" y="3860"/>
            <a:ext cx="12192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US" sz="1400">
              <a:solidFill>
                <a:srgbClr val="1F497D">
                  <a:lumMod val="75000"/>
                </a:srgbClr>
              </a:solidFill>
              <a:latin typeface="Franklin Gothic Demi Cond" panose="020B0706030402020204" pitchFamily="34" charset="0"/>
            </a:endParaRPr>
          </a:p>
        </p:txBody>
      </p:sp>
      <p:sp>
        <p:nvSpPr>
          <p:cNvPr id="11" name="Rectangle 10"/>
          <p:cNvSpPr/>
          <p:nvPr userDrawn="1"/>
        </p:nvSpPr>
        <p:spPr>
          <a:xfrm>
            <a:off x="0" y="6607418"/>
            <a:ext cx="12192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US" sz="1400">
              <a:solidFill>
                <a:srgbClr val="1F497D">
                  <a:lumMod val="75000"/>
                </a:srgbClr>
              </a:solidFill>
              <a:latin typeface="Franklin Gothic Demi Cond" panose="020B0706030402020204" pitchFamily="34" charset="0"/>
            </a:endParaRPr>
          </a:p>
        </p:txBody>
      </p:sp>
      <p:sp>
        <p:nvSpPr>
          <p:cNvPr id="15" name="Text Placeholder 13"/>
          <p:cNvSpPr>
            <a:spLocks noGrp="1"/>
          </p:cNvSpPr>
          <p:nvPr>
            <p:ph type="body" sz="quarter" idx="10" hasCustomPrompt="1"/>
          </p:nvPr>
        </p:nvSpPr>
        <p:spPr>
          <a:xfrm>
            <a:off x="3691462" y="2051009"/>
            <a:ext cx="7699023" cy="2020824"/>
          </a:xfrm>
        </p:spPr>
        <p:txBody>
          <a:bodyPr anchor="ctr">
            <a:noAutofit/>
          </a:bodyPr>
          <a:lstStyle>
            <a:lvl1pPr marL="0" indent="0">
              <a:buNone/>
              <a:defRPr sz="3600" baseline="0">
                <a:latin typeface="Calibri" panose="020F0502020204030204" pitchFamily="34" charset="0"/>
              </a:defRPr>
            </a:lvl1pPr>
            <a:lvl2pPr marL="342900" indent="0">
              <a:buNone/>
              <a:defRPr sz="2800">
                <a:latin typeface="Franklin Gothic Demi Cond" panose="020B0706030402020204" pitchFamily="34" charset="0"/>
              </a:defRPr>
            </a:lvl2pPr>
            <a:lvl3pPr marL="685800" indent="0">
              <a:buNone/>
              <a:defRPr sz="2800">
                <a:latin typeface="Franklin Gothic Demi Cond" panose="020B0706030402020204" pitchFamily="34" charset="0"/>
              </a:defRPr>
            </a:lvl3pPr>
            <a:lvl4pPr marL="1028700" indent="0">
              <a:buNone/>
              <a:defRPr sz="2800">
                <a:latin typeface="Franklin Gothic Demi Cond" panose="020B0706030402020204" pitchFamily="34" charset="0"/>
              </a:defRPr>
            </a:lvl4pPr>
            <a:lvl5pPr marL="1371600" indent="0">
              <a:buNone/>
              <a:defRPr sz="2800">
                <a:latin typeface="Franklin Gothic Demi Cond" panose="020B0706030402020204" pitchFamily="34" charset="0"/>
              </a:defRPr>
            </a:lvl5pPr>
          </a:lstStyle>
          <a:p>
            <a:pPr lvl="0"/>
            <a:r>
              <a:rPr lang="en-US"/>
              <a:t>Click to Add Presentation Title</a:t>
            </a:r>
          </a:p>
        </p:txBody>
      </p:sp>
      <p:sp>
        <p:nvSpPr>
          <p:cNvPr id="16" name="Text Placeholder 15"/>
          <p:cNvSpPr>
            <a:spLocks noGrp="1"/>
          </p:cNvSpPr>
          <p:nvPr>
            <p:ph type="body" sz="quarter" idx="11" hasCustomPrompt="1"/>
          </p:nvPr>
        </p:nvSpPr>
        <p:spPr>
          <a:xfrm>
            <a:off x="3691462" y="4071833"/>
            <a:ext cx="7699023" cy="948752"/>
          </a:xfrm>
        </p:spPr>
        <p:txBody>
          <a:bodyPr anchor="b">
            <a:noAutofit/>
          </a:bodyPr>
          <a:lstStyle>
            <a:lvl1pPr marL="0" indent="0">
              <a:lnSpc>
                <a:spcPct val="100000"/>
              </a:lnSpc>
              <a:spcBef>
                <a:spcPts val="0"/>
              </a:spcBef>
              <a:buNone/>
              <a:defRPr sz="2800" baseline="0">
                <a:latin typeface="Calibri" panose="020F0502020204030204" pitchFamily="34" charset="0"/>
              </a:defRPr>
            </a:lvl1pPr>
          </a:lstStyle>
          <a:p>
            <a:pPr lvl="0"/>
            <a:r>
              <a:rPr lang="en-US"/>
              <a:t>Click to Add Presenter Name and Title</a:t>
            </a:r>
          </a:p>
        </p:txBody>
      </p:sp>
      <p:sp>
        <p:nvSpPr>
          <p:cNvPr id="17" name="Text Placeholder 17"/>
          <p:cNvSpPr>
            <a:spLocks noGrp="1"/>
          </p:cNvSpPr>
          <p:nvPr>
            <p:ph type="body" sz="quarter" idx="12" hasCustomPrompt="1"/>
          </p:nvPr>
        </p:nvSpPr>
        <p:spPr>
          <a:xfrm>
            <a:off x="3691462" y="5020585"/>
            <a:ext cx="7699023" cy="488226"/>
          </a:xfrm>
        </p:spPr>
        <p:txBody>
          <a:bodyPr anchor="b">
            <a:normAutofit/>
          </a:bodyPr>
          <a:lstStyle>
            <a:lvl1pPr marL="0" indent="0">
              <a:buNone/>
              <a:defRPr sz="2400" baseline="0">
                <a:latin typeface="Calibri" panose="020F0502020204030204" pitchFamily="34" charset="0"/>
              </a:defRPr>
            </a:lvl1pPr>
          </a:lstStyle>
          <a:p>
            <a:pPr lvl="0"/>
            <a:r>
              <a:rPr lang="en-US"/>
              <a:t>Click to Add Date</a:t>
            </a:r>
          </a:p>
        </p:txBody>
      </p:sp>
    </p:spTree>
    <p:extLst>
      <p:ext uri="{BB962C8B-B14F-4D97-AF65-F5344CB8AC3E}">
        <p14:creationId xmlns:p14="http://schemas.microsoft.com/office/powerpoint/2010/main" val="206824707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Bullets">
    <p:spTree>
      <p:nvGrpSpPr>
        <p:cNvPr id="1" name=""/>
        <p:cNvGrpSpPr/>
        <p:nvPr/>
      </p:nvGrpSpPr>
      <p:grpSpPr>
        <a:xfrm>
          <a:off x="0" y="0"/>
          <a:ext cx="0" cy="0"/>
          <a:chOff x="0" y="0"/>
          <a:chExt cx="0" cy="0"/>
        </a:xfrm>
      </p:grpSpPr>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US" sz="1400">
              <a:solidFill>
                <a:srgbClr val="1F497D">
                  <a:lumMod val="75000"/>
                </a:srgbClr>
              </a:solidFill>
              <a:latin typeface="Franklin Gothic Demi Cond" panose="020B0706030402020204" pitchFamily="34" charset="0"/>
            </a:endParaRPr>
          </a:p>
        </p:txBody>
      </p:sp>
      <p:sp>
        <p:nvSpPr>
          <p:cNvPr id="4" name="Text Placeholder 3"/>
          <p:cNvSpPr>
            <a:spLocks noGrp="1"/>
          </p:cNvSpPr>
          <p:nvPr>
            <p:ph type="body" sz="quarter" idx="10" hasCustomPrompt="1"/>
          </p:nvPr>
        </p:nvSpPr>
        <p:spPr>
          <a:xfrm>
            <a:off x="838200" y="1447801"/>
            <a:ext cx="10517717" cy="4592638"/>
          </a:xfrm>
        </p:spPr>
        <p:txBody>
          <a:bodyPr>
            <a:noAutofit/>
          </a:bodyPr>
          <a:lstStyle>
            <a:lvl1pPr marL="228600" indent="-228600">
              <a:lnSpc>
                <a:spcPct val="100000"/>
              </a:lnSpc>
              <a:spcBef>
                <a:spcPts val="1200"/>
              </a:spcBef>
              <a:defRPr sz="2800">
                <a:latin typeface="+mn-lt"/>
              </a:defRPr>
            </a:lvl1pPr>
            <a:lvl2pPr marL="576263" indent="-233363">
              <a:lnSpc>
                <a:spcPct val="100000"/>
              </a:lnSpc>
              <a:buFont typeface="Franklin Gothic Medium" panose="020B0603020102020204" pitchFamily="34" charset="0"/>
              <a:buChar char="−"/>
              <a:defRPr sz="2400">
                <a:latin typeface="+mn-lt"/>
              </a:defRPr>
            </a:lvl2pPr>
            <a:lvl3pPr marL="973138" indent="-228600">
              <a:lnSpc>
                <a:spcPct val="100000"/>
              </a:lnSpc>
              <a:defRPr sz="2000">
                <a:latin typeface="+mn-lt"/>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22" name="Slide Number Placeholder 21"/>
          <p:cNvSpPr>
            <a:spLocks noGrp="1"/>
          </p:cNvSpPr>
          <p:nvPr>
            <p:ph type="sldNum" sz="quarter" idx="14"/>
          </p:nvPr>
        </p:nvSpPr>
        <p:spPr>
          <a:xfrm>
            <a:off x="11074400" y="6573308"/>
            <a:ext cx="752131" cy="284692"/>
          </a:xfrm>
        </p:spPr>
        <p:txBody>
          <a:bodyPr/>
          <a:lstStyle>
            <a:lvl1pPr>
              <a:defRPr sz="1000">
                <a:solidFill>
                  <a:sysClr val="windowText" lastClr="000000"/>
                </a:solidFill>
                <a:latin typeface="+mn-lt"/>
              </a:defRPr>
            </a:lvl1pPr>
          </a:lstStyle>
          <a:p>
            <a:fld id="{11F27F3A-B3E9-41ED-AF8F-A365F10BB65F}" type="slidenum">
              <a:rPr lang="en-US" smtClean="0"/>
              <a:pPr/>
              <a:t>‹#›</a:t>
            </a:fld>
            <a:endParaRPr lang="en-US"/>
          </a:p>
        </p:txBody>
      </p:sp>
      <p:sp>
        <p:nvSpPr>
          <p:cNvPr id="23" name="Title 1"/>
          <p:cNvSpPr>
            <a:spLocks noGrp="1"/>
          </p:cNvSpPr>
          <p:nvPr>
            <p:ph type="title" hasCustomPrompt="1"/>
          </p:nvPr>
        </p:nvSpPr>
        <p:spPr>
          <a:xfrm>
            <a:off x="899160" y="624054"/>
            <a:ext cx="10457689" cy="548640"/>
          </a:xfrm>
        </p:spPr>
        <p:txBody>
          <a:bodyPr anchor="t">
            <a:noAutofit/>
          </a:bodyPr>
          <a:lstStyle>
            <a:lvl1pPr algn="l">
              <a:defRPr sz="3600" b="1" i="0" baseline="0">
                <a:solidFill>
                  <a:schemeClr val="tx1"/>
                </a:solidFill>
                <a:latin typeface="+mn-lt"/>
                <a:cs typeface="Times New Roman" panose="02020603050405020304" pitchFamily="18" charset="0"/>
              </a:defRPr>
            </a:lvl1pPr>
          </a:lstStyle>
          <a:p>
            <a:r>
              <a:rPr lang="en-US"/>
              <a:t>Click to add title, 1 line max</a:t>
            </a:r>
          </a:p>
        </p:txBody>
      </p:sp>
      <p:cxnSp>
        <p:nvCxnSpPr>
          <p:cNvPr id="3" name="Straight Connector 2"/>
          <p:cNvCxnSpPr/>
          <p:nvPr userDrawn="1"/>
        </p:nvCxnSpPr>
        <p:spPr>
          <a:xfrm>
            <a:off x="0" y="6573308"/>
            <a:ext cx="121920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9" name="Line 12"/>
          <p:cNvSpPr>
            <a:spLocks noChangeShapeType="1"/>
          </p:cNvSpPr>
          <p:nvPr userDrawn="1"/>
        </p:nvSpPr>
        <p:spPr bwMode="auto">
          <a:xfrm>
            <a:off x="0" y="1184101"/>
            <a:ext cx="12192000" cy="0"/>
          </a:xfrm>
          <a:prstGeom prst="line">
            <a:avLst/>
          </a:prstGeom>
          <a:noFill/>
          <a:ln w="25400">
            <a:solidFill>
              <a:srgbClr val="002060"/>
            </a:solidFill>
            <a:round/>
            <a:headEnd/>
            <a:tailEnd/>
          </a:ln>
        </p:spPr>
        <p:txBody>
          <a:bodyPr lIns="96661" tIns="48331" rIns="96661" bIns="48331"/>
          <a:lstStyle/>
          <a:p>
            <a:pPr>
              <a:defRPr/>
            </a:pPr>
            <a:endParaRPr lang="en-US" sz="1800">
              <a:solidFill>
                <a:srgbClr val="000000"/>
              </a:solidFill>
              <a:cs typeface="Arial" charset="0"/>
            </a:endParaRPr>
          </a:p>
        </p:txBody>
      </p:sp>
    </p:spTree>
    <p:extLst>
      <p:ext uri="{BB962C8B-B14F-4D97-AF65-F5344CB8AC3E}">
        <p14:creationId xmlns:p14="http://schemas.microsoft.com/office/powerpoint/2010/main" val="139195396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Bullets &amp; Table Chart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99160" y="624054"/>
            <a:ext cx="10457689" cy="548640"/>
          </a:xfrm>
        </p:spPr>
        <p:txBody>
          <a:bodyPr anchor="t">
            <a:noAutofit/>
          </a:bodyPr>
          <a:lstStyle>
            <a:lvl1pPr algn="l">
              <a:defRPr sz="3600" b="1" i="0" baseline="0">
                <a:solidFill>
                  <a:schemeClr val="tx1"/>
                </a:solidFill>
                <a:latin typeface="+mn-lt"/>
                <a:cs typeface="Times New Roman" panose="02020603050405020304" pitchFamily="18" charset="0"/>
              </a:defRPr>
            </a:lvl1pPr>
          </a:lstStyle>
          <a:p>
            <a:r>
              <a:rPr lang="en-US"/>
              <a:t>Click to add title, 1 line max</a:t>
            </a:r>
          </a:p>
        </p:txBody>
      </p:sp>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US" sz="1400">
              <a:solidFill>
                <a:srgbClr val="1F497D">
                  <a:lumMod val="75000"/>
                </a:srgbClr>
              </a:solidFill>
              <a:latin typeface="Franklin Gothic Demi Cond" panose="020B0706030402020204" pitchFamily="34" charset="0"/>
            </a:endParaRPr>
          </a:p>
        </p:txBody>
      </p:sp>
      <p:sp>
        <p:nvSpPr>
          <p:cNvPr id="4" name="Text Placeholder 3"/>
          <p:cNvSpPr>
            <a:spLocks noGrp="1"/>
          </p:cNvSpPr>
          <p:nvPr>
            <p:ph type="body" sz="quarter" idx="10" hasCustomPrompt="1"/>
          </p:nvPr>
        </p:nvSpPr>
        <p:spPr>
          <a:xfrm>
            <a:off x="838200" y="1335573"/>
            <a:ext cx="10517717" cy="1212895"/>
          </a:xfrm>
        </p:spPr>
        <p:txBody>
          <a:bodyPr>
            <a:noAutofit/>
          </a:bodyPr>
          <a:lstStyle>
            <a:lvl1pPr marL="228600" indent="-228600">
              <a:lnSpc>
                <a:spcPct val="100000"/>
              </a:lnSpc>
              <a:spcBef>
                <a:spcPts val="0"/>
              </a:spcBef>
              <a:defRPr sz="2000">
                <a:latin typeface="+mn-lt"/>
              </a:defRPr>
            </a:lvl1pPr>
            <a:lvl2pPr marL="576263" indent="-233363">
              <a:lnSpc>
                <a:spcPct val="100000"/>
              </a:lnSpc>
              <a:spcBef>
                <a:spcPts val="0"/>
              </a:spcBef>
              <a:buFont typeface="Franklin Gothic Medium" panose="020B0603020102020204" pitchFamily="34" charset="0"/>
              <a:buChar char="−"/>
              <a:defRPr sz="2000">
                <a:latin typeface="+mn-lt"/>
              </a:defRPr>
            </a:lvl2pPr>
            <a:lvl3pPr marL="973138" indent="-228600">
              <a:lnSpc>
                <a:spcPct val="100000"/>
              </a:lnSpc>
              <a:spcBef>
                <a:spcPts val="0"/>
              </a:spcBef>
              <a:defRPr sz="2000">
                <a:latin typeface="+mn-lt"/>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a:t>
            </a:r>
          </a:p>
          <a:p>
            <a:pPr lvl="1"/>
            <a:r>
              <a:rPr lang="en-US"/>
              <a:t> Bullet 2</a:t>
            </a:r>
          </a:p>
          <a:p>
            <a:pPr lvl="2"/>
            <a:r>
              <a:rPr lang="en-US"/>
              <a:t>Bullet 3</a:t>
            </a:r>
          </a:p>
        </p:txBody>
      </p:sp>
      <p:sp>
        <p:nvSpPr>
          <p:cNvPr id="12" name="Content Placeholder 11"/>
          <p:cNvSpPr>
            <a:spLocks noGrp="1"/>
          </p:cNvSpPr>
          <p:nvPr>
            <p:ph sz="quarter" idx="14" hasCustomPrompt="1"/>
          </p:nvPr>
        </p:nvSpPr>
        <p:spPr>
          <a:xfrm>
            <a:off x="829733" y="2548467"/>
            <a:ext cx="10526184" cy="3694230"/>
          </a:xfrm>
        </p:spPr>
        <p:txBody>
          <a:bodyPr/>
          <a:lstStyle>
            <a:lvl1pPr marL="0" indent="0" algn="ctr">
              <a:buNone/>
              <a:defRPr baseline="0">
                <a:latin typeface="+mn-lt"/>
              </a:defRPr>
            </a:lvl1pPr>
          </a:lstStyle>
          <a:p>
            <a:pPr lvl="0"/>
            <a:r>
              <a:rPr lang="en-US"/>
              <a:t>Click icon below to add table or chart</a:t>
            </a:r>
          </a:p>
        </p:txBody>
      </p:sp>
      <p:sp>
        <p:nvSpPr>
          <p:cNvPr id="16" name="Slide Number Placeholder 21"/>
          <p:cNvSpPr>
            <a:spLocks noGrp="1"/>
          </p:cNvSpPr>
          <p:nvPr>
            <p:ph type="sldNum" sz="quarter" idx="15"/>
          </p:nvPr>
        </p:nvSpPr>
        <p:spPr>
          <a:xfrm>
            <a:off x="11074400" y="6573308"/>
            <a:ext cx="752131" cy="284692"/>
          </a:xfrm>
        </p:spPr>
        <p:txBody>
          <a:bodyPr/>
          <a:lstStyle>
            <a:lvl1pPr>
              <a:defRPr sz="1000">
                <a:solidFill>
                  <a:schemeClr val="tx1"/>
                </a:solidFill>
                <a:latin typeface="+mn-lt"/>
              </a:defRPr>
            </a:lvl1pPr>
          </a:lstStyle>
          <a:p>
            <a:fld id="{11F27F3A-B3E9-41ED-AF8F-A365F10BB65F}" type="slidenum">
              <a:rPr lang="en-US" smtClean="0">
                <a:solidFill>
                  <a:prstClr val="black"/>
                </a:solidFill>
              </a:rPr>
              <a:pPr/>
              <a:t>‹#›</a:t>
            </a:fld>
            <a:endParaRPr lang="en-US">
              <a:solidFill>
                <a:prstClr val="black"/>
              </a:solidFill>
            </a:endParaRPr>
          </a:p>
        </p:txBody>
      </p:sp>
      <p:cxnSp>
        <p:nvCxnSpPr>
          <p:cNvPr id="13" name="Straight Connector 12"/>
          <p:cNvCxnSpPr/>
          <p:nvPr userDrawn="1"/>
        </p:nvCxnSpPr>
        <p:spPr>
          <a:xfrm>
            <a:off x="0" y="6573308"/>
            <a:ext cx="121920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0" name="Line 12"/>
          <p:cNvSpPr>
            <a:spLocks noChangeShapeType="1"/>
          </p:cNvSpPr>
          <p:nvPr userDrawn="1"/>
        </p:nvSpPr>
        <p:spPr bwMode="auto">
          <a:xfrm>
            <a:off x="0" y="1184101"/>
            <a:ext cx="12192000" cy="0"/>
          </a:xfrm>
          <a:prstGeom prst="line">
            <a:avLst/>
          </a:prstGeom>
          <a:noFill/>
          <a:ln w="25400">
            <a:solidFill>
              <a:srgbClr val="002060"/>
            </a:solidFill>
            <a:round/>
            <a:headEnd/>
            <a:tailEnd/>
          </a:ln>
        </p:spPr>
        <p:txBody>
          <a:bodyPr lIns="96661" tIns="48331" rIns="96661" bIns="48331"/>
          <a:lstStyle/>
          <a:p>
            <a:pPr>
              <a:defRPr/>
            </a:pPr>
            <a:endParaRPr lang="en-US" sz="1800">
              <a:solidFill>
                <a:srgbClr val="000000"/>
              </a:solidFill>
              <a:cs typeface="Arial" charset="0"/>
            </a:endParaRPr>
          </a:p>
        </p:txBody>
      </p:sp>
    </p:spTree>
    <p:extLst>
      <p:ext uri="{BB962C8B-B14F-4D97-AF65-F5344CB8AC3E}">
        <p14:creationId xmlns:p14="http://schemas.microsoft.com/office/powerpoint/2010/main" val="169057429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Table Chart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99160" y="624054"/>
            <a:ext cx="10457689" cy="548640"/>
          </a:xfrm>
        </p:spPr>
        <p:txBody>
          <a:bodyPr anchor="t">
            <a:noAutofit/>
          </a:bodyPr>
          <a:lstStyle>
            <a:lvl1pPr algn="l">
              <a:defRPr sz="3600" b="1" i="0" baseline="0">
                <a:solidFill>
                  <a:schemeClr val="tx1"/>
                </a:solidFill>
                <a:latin typeface="+mj-lt"/>
                <a:cs typeface="Times New Roman" panose="02020603050405020304" pitchFamily="18" charset="0"/>
              </a:defRPr>
            </a:lvl1pPr>
          </a:lstStyle>
          <a:p>
            <a:r>
              <a:rPr lang="en-US"/>
              <a:t>Click to add title, 1 line max</a:t>
            </a:r>
          </a:p>
        </p:txBody>
      </p:sp>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US" sz="1400">
              <a:solidFill>
                <a:srgbClr val="1F497D">
                  <a:lumMod val="75000"/>
                </a:srgbClr>
              </a:solidFill>
              <a:latin typeface="Franklin Gothic Demi Cond" panose="020B0706030402020204" pitchFamily="34" charset="0"/>
            </a:endParaRPr>
          </a:p>
        </p:txBody>
      </p:sp>
      <p:sp>
        <p:nvSpPr>
          <p:cNvPr id="12" name="Content Placeholder 11"/>
          <p:cNvSpPr>
            <a:spLocks noGrp="1"/>
          </p:cNvSpPr>
          <p:nvPr>
            <p:ph sz="quarter" idx="14" hasCustomPrompt="1"/>
          </p:nvPr>
        </p:nvSpPr>
        <p:spPr>
          <a:xfrm>
            <a:off x="829733" y="1335573"/>
            <a:ext cx="10526184" cy="4902890"/>
          </a:xfrm>
        </p:spPr>
        <p:txBody>
          <a:bodyPr/>
          <a:lstStyle>
            <a:lvl1pPr marL="0" indent="0" algn="ctr">
              <a:buNone/>
              <a:defRPr baseline="0">
                <a:latin typeface="+mj-lt"/>
              </a:defRPr>
            </a:lvl1pPr>
          </a:lstStyle>
          <a:p>
            <a:pPr lvl="0"/>
            <a:r>
              <a:rPr lang="en-US"/>
              <a:t>Click icon below to add table or chart</a:t>
            </a:r>
          </a:p>
        </p:txBody>
      </p:sp>
      <p:sp>
        <p:nvSpPr>
          <p:cNvPr id="15" name="Slide Number Placeholder 21"/>
          <p:cNvSpPr>
            <a:spLocks noGrp="1"/>
          </p:cNvSpPr>
          <p:nvPr>
            <p:ph type="sldNum" sz="quarter" idx="15"/>
          </p:nvPr>
        </p:nvSpPr>
        <p:spPr>
          <a:xfrm>
            <a:off x="11074400" y="6573308"/>
            <a:ext cx="752131" cy="284692"/>
          </a:xfrm>
        </p:spPr>
        <p:txBody>
          <a:bodyPr/>
          <a:lstStyle>
            <a:lvl1pPr>
              <a:defRPr sz="1000">
                <a:solidFill>
                  <a:schemeClr val="tx1"/>
                </a:solidFill>
                <a:latin typeface="+mj-lt"/>
              </a:defRPr>
            </a:lvl1pPr>
          </a:lstStyle>
          <a:p>
            <a:fld id="{11F27F3A-B3E9-41ED-AF8F-A365F10BB65F}" type="slidenum">
              <a:rPr lang="en-US" smtClean="0">
                <a:solidFill>
                  <a:prstClr val="black"/>
                </a:solidFill>
              </a:rPr>
              <a:pPr/>
              <a:t>‹#›</a:t>
            </a:fld>
            <a:endParaRPr lang="en-US">
              <a:solidFill>
                <a:prstClr val="black"/>
              </a:solidFill>
            </a:endParaRPr>
          </a:p>
        </p:txBody>
      </p:sp>
      <p:cxnSp>
        <p:nvCxnSpPr>
          <p:cNvPr id="10" name="Straight Connector 9"/>
          <p:cNvCxnSpPr/>
          <p:nvPr userDrawn="1"/>
        </p:nvCxnSpPr>
        <p:spPr>
          <a:xfrm>
            <a:off x="0" y="6573308"/>
            <a:ext cx="121920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9" name="Line 12"/>
          <p:cNvSpPr>
            <a:spLocks noChangeShapeType="1"/>
          </p:cNvSpPr>
          <p:nvPr userDrawn="1"/>
        </p:nvSpPr>
        <p:spPr bwMode="auto">
          <a:xfrm>
            <a:off x="0" y="1184101"/>
            <a:ext cx="12192000" cy="0"/>
          </a:xfrm>
          <a:prstGeom prst="line">
            <a:avLst/>
          </a:prstGeom>
          <a:noFill/>
          <a:ln w="25400">
            <a:solidFill>
              <a:srgbClr val="002060"/>
            </a:solidFill>
            <a:round/>
            <a:headEnd/>
            <a:tailEnd/>
          </a:ln>
        </p:spPr>
        <p:txBody>
          <a:bodyPr lIns="96661" tIns="48331" rIns="96661" bIns="48331"/>
          <a:lstStyle/>
          <a:p>
            <a:pPr>
              <a:defRPr/>
            </a:pPr>
            <a:endParaRPr lang="en-US" sz="1800">
              <a:solidFill>
                <a:srgbClr val="000000"/>
              </a:solidFill>
              <a:cs typeface="Arial" charset="0"/>
            </a:endParaRPr>
          </a:p>
        </p:txBody>
      </p:sp>
    </p:spTree>
    <p:extLst>
      <p:ext uri="{BB962C8B-B14F-4D97-AF65-F5344CB8AC3E}">
        <p14:creationId xmlns:p14="http://schemas.microsoft.com/office/powerpoint/2010/main" val="39508385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9. Issues &amp; Risk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87681" y="457201"/>
            <a:ext cx="4040777" cy="293571"/>
          </a:xfrm>
          <a:prstGeom prst="rect">
            <a:avLst/>
          </a:prstGeom>
        </p:spPr>
        <p:txBody>
          <a:bodyPr wrap="none" lIns="0" tIns="0" rIns="0" bIns="0" anchor="t">
            <a:noAutofit/>
          </a:bodyPr>
          <a:lstStyle>
            <a:lvl1pPr algn="l">
              <a:defRPr sz="2000" b="1" i="0" baseline="0">
                <a:solidFill>
                  <a:srgbClr val="52849C"/>
                </a:solidFill>
                <a:latin typeface="Arial" panose="020B0604020202020204" pitchFamily="34" charset="0"/>
                <a:ea typeface="Arial" panose="020B0604020202020204" pitchFamily="34" charset="0"/>
                <a:cs typeface="Arial" panose="020B0604020202020204" pitchFamily="34" charset="0"/>
              </a:defRPr>
            </a:lvl1pPr>
          </a:lstStyle>
          <a:p>
            <a:r>
              <a:rPr lang="en-US"/>
              <a:t>Plan Name</a:t>
            </a:r>
          </a:p>
        </p:txBody>
      </p:sp>
      <p:sp>
        <p:nvSpPr>
          <p:cNvPr id="24" name="Title 1">
            <a:extLst>
              <a:ext uri="{FF2B5EF4-FFF2-40B4-BE49-F238E27FC236}">
                <a16:creationId xmlns:a16="http://schemas.microsoft.com/office/drawing/2014/main" id="{81C43432-DF8B-4C52-9F5C-C4D425E58E44}"/>
              </a:ext>
            </a:extLst>
          </p:cNvPr>
          <p:cNvSpPr txBox="1">
            <a:spLocks/>
          </p:cNvSpPr>
          <p:nvPr userDrawn="1"/>
        </p:nvSpPr>
        <p:spPr>
          <a:xfrm>
            <a:off x="4528458" y="457201"/>
            <a:ext cx="4040777" cy="293571"/>
          </a:xfrm>
          <a:prstGeom prst="rect">
            <a:avLst/>
          </a:prstGeom>
        </p:spPr>
        <p:txBody>
          <a:bodyPr wrap="none" lIns="0" tIns="0" rIns="0" bIns="0" anchor="t">
            <a:noAutofit/>
          </a:bodyPr>
          <a:lstStyle>
            <a:lvl1pPr algn="l" defTabSz="685800" rtl="0" eaLnBrk="1" latinLnBrk="0" hangingPunct="1">
              <a:lnSpc>
                <a:spcPct val="90000"/>
              </a:lnSpc>
              <a:spcBef>
                <a:spcPct val="0"/>
              </a:spcBef>
              <a:buNone/>
              <a:defRPr sz="2000" b="1" i="0" kern="120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sz="2000">
                <a:solidFill>
                  <a:schemeClr val="accent1"/>
                </a:solidFill>
              </a:rPr>
              <a:t>Issues &amp; Risks</a:t>
            </a:r>
          </a:p>
        </p:txBody>
      </p:sp>
    </p:spTree>
    <p:extLst>
      <p:ext uri="{BB962C8B-B14F-4D97-AF65-F5344CB8AC3E}">
        <p14:creationId xmlns:p14="http://schemas.microsoft.com/office/powerpoint/2010/main" val="284536744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2 Column Table Chart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99160" y="624054"/>
            <a:ext cx="10457689" cy="548640"/>
          </a:xfrm>
        </p:spPr>
        <p:txBody>
          <a:bodyPr anchor="t">
            <a:noAutofit/>
          </a:bodyPr>
          <a:lstStyle>
            <a:lvl1pPr algn="l">
              <a:defRPr sz="3600" b="1" i="0" baseline="0">
                <a:solidFill>
                  <a:schemeClr val="tx1"/>
                </a:solidFill>
                <a:latin typeface="+mj-lt"/>
                <a:cs typeface="Times New Roman" panose="02020603050405020304" pitchFamily="18" charset="0"/>
              </a:defRPr>
            </a:lvl1pPr>
          </a:lstStyle>
          <a:p>
            <a:r>
              <a:rPr lang="en-US"/>
              <a:t>Click to add title, 1 line max</a:t>
            </a:r>
          </a:p>
        </p:txBody>
      </p:sp>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US" sz="1400">
              <a:solidFill>
                <a:srgbClr val="1F497D">
                  <a:lumMod val="75000"/>
                </a:srgbClr>
              </a:solidFill>
              <a:latin typeface="Franklin Gothic Demi Cond" panose="020B0706030402020204" pitchFamily="34" charset="0"/>
            </a:endParaRPr>
          </a:p>
        </p:txBody>
      </p:sp>
      <p:sp>
        <p:nvSpPr>
          <p:cNvPr id="12" name="Content Placeholder 11"/>
          <p:cNvSpPr>
            <a:spLocks noGrp="1"/>
          </p:cNvSpPr>
          <p:nvPr>
            <p:ph sz="quarter" idx="14" hasCustomPrompt="1"/>
          </p:nvPr>
        </p:nvSpPr>
        <p:spPr>
          <a:xfrm>
            <a:off x="829732" y="1845731"/>
            <a:ext cx="5120640" cy="4392732"/>
          </a:xfrm>
        </p:spPr>
        <p:txBody>
          <a:bodyPr/>
          <a:lstStyle>
            <a:lvl1pPr marL="0" indent="0" algn="ctr">
              <a:buNone/>
              <a:defRPr baseline="0">
                <a:latin typeface="+mj-lt"/>
              </a:defRPr>
            </a:lvl1pPr>
          </a:lstStyle>
          <a:p>
            <a:pPr lvl="0"/>
            <a:r>
              <a:rPr lang="en-US"/>
              <a:t>Click icon below to add table, chart, image</a:t>
            </a:r>
          </a:p>
        </p:txBody>
      </p:sp>
      <p:sp>
        <p:nvSpPr>
          <p:cNvPr id="10" name="Content Placeholder 11"/>
          <p:cNvSpPr>
            <a:spLocks noGrp="1"/>
          </p:cNvSpPr>
          <p:nvPr>
            <p:ph sz="quarter" idx="15" hasCustomPrompt="1"/>
          </p:nvPr>
        </p:nvSpPr>
        <p:spPr>
          <a:xfrm>
            <a:off x="6220176" y="1845731"/>
            <a:ext cx="5120640" cy="4392732"/>
          </a:xfrm>
        </p:spPr>
        <p:txBody>
          <a:bodyPr/>
          <a:lstStyle>
            <a:lvl1pPr marL="0" indent="0" algn="ctr">
              <a:buNone/>
              <a:defRPr baseline="0">
                <a:latin typeface="+mj-lt"/>
              </a:defRPr>
            </a:lvl1pPr>
          </a:lstStyle>
          <a:p>
            <a:pPr lvl="0"/>
            <a:r>
              <a:rPr lang="en-US"/>
              <a:t>Click icon below to add table, chart, image</a:t>
            </a:r>
          </a:p>
        </p:txBody>
      </p:sp>
      <p:sp>
        <p:nvSpPr>
          <p:cNvPr id="4" name="Text Placeholder 3"/>
          <p:cNvSpPr>
            <a:spLocks noGrp="1"/>
          </p:cNvSpPr>
          <p:nvPr>
            <p:ph type="body" sz="quarter" idx="16" hasCustomPrompt="1"/>
          </p:nvPr>
        </p:nvSpPr>
        <p:spPr>
          <a:xfrm>
            <a:off x="829733" y="1278465"/>
            <a:ext cx="5120640" cy="500063"/>
          </a:xfrm>
        </p:spPr>
        <p:txBody>
          <a:bodyPr anchor="b">
            <a:noAutofit/>
          </a:bodyPr>
          <a:lstStyle>
            <a:lvl1pPr marL="0" indent="0" algn="ctr">
              <a:buNone/>
              <a:defRPr sz="2400">
                <a:latin typeface="+mj-lt"/>
              </a:defRPr>
            </a:lvl1pPr>
          </a:lstStyle>
          <a:p>
            <a:pPr lvl="0"/>
            <a:r>
              <a:rPr lang="en-US"/>
              <a:t>Click to add title</a:t>
            </a:r>
          </a:p>
        </p:txBody>
      </p:sp>
      <p:sp>
        <p:nvSpPr>
          <p:cNvPr id="13" name="Text Placeholder 3"/>
          <p:cNvSpPr>
            <a:spLocks noGrp="1"/>
          </p:cNvSpPr>
          <p:nvPr>
            <p:ph type="body" sz="quarter" idx="17" hasCustomPrompt="1"/>
          </p:nvPr>
        </p:nvSpPr>
        <p:spPr>
          <a:xfrm>
            <a:off x="6220176" y="1278465"/>
            <a:ext cx="5120640" cy="500063"/>
          </a:xfrm>
        </p:spPr>
        <p:txBody>
          <a:bodyPr anchor="b">
            <a:noAutofit/>
          </a:bodyPr>
          <a:lstStyle>
            <a:lvl1pPr marL="0" indent="0" algn="ctr">
              <a:buNone/>
              <a:defRPr sz="2400">
                <a:latin typeface="+mj-lt"/>
              </a:defRPr>
            </a:lvl1pPr>
          </a:lstStyle>
          <a:p>
            <a:pPr lvl="0"/>
            <a:r>
              <a:rPr lang="en-US"/>
              <a:t>Click to add title</a:t>
            </a:r>
          </a:p>
        </p:txBody>
      </p:sp>
      <p:sp>
        <p:nvSpPr>
          <p:cNvPr id="16" name="Slide Number Placeholder 21"/>
          <p:cNvSpPr>
            <a:spLocks noGrp="1"/>
          </p:cNvSpPr>
          <p:nvPr>
            <p:ph type="sldNum" sz="quarter" idx="18"/>
          </p:nvPr>
        </p:nvSpPr>
        <p:spPr>
          <a:xfrm>
            <a:off x="11074400" y="6573308"/>
            <a:ext cx="752131" cy="284692"/>
          </a:xfrm>
        </p:spPr>
        <p:txBody>
          <a:bodyPr/>
          <a:lstStyle>
            <a:lvl1pPr>
              <a:defRPr sz="1000">
                <a:solidFill>
                  <a:schemeClr val="tx1"/>
                </a:solidFill>
                <a:latin typeface="+mj-lt"/>
              </a:defRPr>
            </a:lvl1pPr>
          </a:lstStyle>
          <a:p>
            <a:fld id="{11F27F3A-B3E9-41ED-AF8F-A365F10BB65F}" type="slidenum">
              <a:rPr lang="en-US" smtClean="0">
                <a:solidFill>
                  <a:prstClr val="black"/>
                </a:solidFill>
              </a:rPr>
              <a:pPr/>
              <a:t>‹#›</a:t>
            </a:fld>
            <a:endParaRPr lang="en-US">
              <a:solidFill>
                <a:prstClr val="black"/>
              </a:solidFill>
            </a:endParaRPr>
          </a:p>
        </p:txBody>
      </p:sp>
      <p:cxnSp>
        <p:nvCxnSpPr>
          <p:cNvPr id="14" name="Straight Connector 13"/>
          <p:cNvCxnSpPr/>
          <p:nvPr userDrawn="1"/>
        </p:nvCxnSpPr>
        <p:spPr>
          <a:xfrm>
            <a:off x="0" y="6573308"/>
            <a:ext cx="121920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7" name="Line 12"/>
          <p:cNvSpPr>
            <a:spLocks noChangeShapeType="1"/>
          </p:cNvSpPr>
          <p:nvPr userDrawn="1"/>
        </p:nvSpPr>
        <p:spPr bwMode="auto">
          <a:xfrm>
            <a:off x="0" y="1184101"/>
            <a:ext cx="12192000" cy="0"/>
          </a:xfrm>
          <a:prstGeom prst="line">
            <a:avLst/>
          </a:prstGeom>
          <a:noFill/>
          <a:ln w="25400">
            <a:solidFill>
              <a:srgbClr val="002060"/>
            </a:solidFill>
            <a:round/>
            <a:headEnd/>
            <a:tailEnd/>
          </a:ln>
        </p:spPr>
        <p:txBody>
          <a:bodyPr lIns="96661" tIns="48331" rIns="96661" bIns="48331"/>
          <a:lstStyle/>
          <a:p>
            <a:pPr>
              <a:defRPr/>
            </a:pPr>
            <a:endParaRPr lang="en-US" sz="1800">
              <a:solidFill>
                <a:srgbClr val="000000"/>
              </a:solidFill>
              <a:cs typeface="Arial" charset="0"/>
            </a:endParaRPr>
          </a:p>
        </p:txBody>
      </p:sp>
    </p:spTree>
    <p:extLst>
      <p:ext uri="{BB962C8B-B14F-4D97-AF65-F5344CB8AC3E}">
        <p14:creationId xmlns:p14="http://schemas.microsoft.com/office/powerpoint/2010/main" val="145828475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2 Column Text">
    <p:spTree>
      <p:nvGrpSpPr>
        <p:cNvPr id="1" name=""/>
        <p:cNvGrpSpPr/>
        <p:nvPr/>
      </p:nvGrpSpPr>
      <p:grpSpPr>
        <a:xfrm>
          <a:off x="0" y="0"/>
          <a:ext cx="0" cy="0"/>
          <a:chOff x="0" y="0"/>
          <a:chExt cx="0" cy="0"/>
        </a:xfrm>
      </p:grpSpPr>
      <p:sp>
        <p:nvSpPr>
          <p:cNvPr id="6" name="Text Placeholder 5"/>
          <p:cNvSpPr>
            <a:spLocks noGrp="1"/>
          </p:cNvSpPr>
          <p:nvPr>
            <p:ph type="body" sz="quarter" idx="18" hasCustomPrompt="1"/>
          </p:nvPr>
        </p:nvSpPr>
        <p:spPr>
          <a:xfrm>
            <a:off x="829734" y="1846263"/>
            <a:ext cx="5120217" cy="4402137"/>
          </a:xfrm>
        </p:spPr>
        <p:txBody>
          <a:bodyPr>
            <a:noAutofit/>
          </a:bodyPr>
          <a:lstStyle>
            <a:lvl1pPr>
              <a:lnSpc>
                <a:spcPct val="100000"/>
              </a:lnSpc>
              <a:spcBef>
                <a:spcPts val="0"/>
              </a:spcBef>
              <a:spcAft>
                <a:spcPts val="0"/>
              </a:spcAft>
              <a:defRPr sz="2000">
                <a:latin typeface="+mj-lt"/>
              </a:defRPr>
            </a:lvl1pPr>
            <a:lvl2pPr marL="514350" indent="-171450">
              <a:buFont typeface="Franklin Gothic Medium Cond" panose="020B0606030402020204" pitchFamily="34" charset="0"/>
              <a:buChar char="–"/>
              <a:defRPr sz="2000">
                <a:latin typeface="+mj-lt"/>
              </a:defRPr>
            </a:lvl2pPr>
            <a:lvl3pPr>
              <a:defRPr sz="2000">
                <a:latin typeface="+mj-lt"/>
              </a:defRPr>
            </a:lvl3pPr>
          </a:lstStyle>
          <a:p>
            <a:pPr lvl="0"/>
            <a:r>
              <a:rPr lang="en-US"/>
              <a:t>Click to add bullets</a:t>
            </a:r>
          </a:p>
          <a:p>
            <a:pPr lvl="1"/>
            <a:r>
              <a:rPr lang="en-US"/>
              <a:t>Bullet 2</a:t>
            </a:r>
          </a:p>
          <a:p>
            <a:pPr lvl="2"/>
            <a:r>
              <a:rPr lang="en-US"/>
              <a:t>Bullet 3</a:t>
            </a:r>
          </a:p>
        </p:txBody>
      </p:sp>
      <p:sp>
        <p:nvSpPr>
          <p:cNvPr id="2" name="Title 1"/>
          <p:cNvSpPr>
            <a:spLocks noGrp="1"/>
          </p:cNvSpPr>
          <p:nvPr>
            <p:ph type="title" hasCustomPrompt="1"/>
          </p:nvPr>
        </p:nvSpPr>
        <p:spPr>
          <a:xfrm>
            <a:off x="899160" y="624054"/>
            <a:ext cx="10457689" cy="548640"/>
          </a:xfrm>
        </p:spPr>
        <p:txBody>
          <a:bodyPr anchor="t">
            <a:noAutofit/>
          </a:bodyPr>
          <a:lstStyle>
            <a:lvl1pPr algn="l">
              <a:defRPr sz="3600" b="1" i="0" baseline="0">
                <a:solidFill>
                  <a:schemeClr val="tx1"/>
                </a:solidFill>
                <a:latin typeface="+mj-lt"/>
                <a:cs typeface="Times New Roman" panose="02020603050405020304" pitchFamily="18" charset="0"/>
              </a:defRPr>
            </a:lvl1pPr>
          </a:lstStyle>
          <a:p>
            <a:r>
              <a:rPr lang="en-US"/>
              <a:t>Click to add title, 1 line max</a:t>
            </a:r>
          </a:p>
        </p:txBody>
      </p:sp>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US" sz="1400">
              <a:solidFill>
                <a:srgbClr val="1F497D">
                  <a:lumMod val="75000"/>
                </a:srgbClr>
              </a:solidFill>
              <a:latin typeface="Franklin Gothic Demi Cond" panose="020B0706030402020204" pitchFamily="34" charset="0"/>
            </a:endParaRPr>
          </a:p>
        </p:txBody>
      </p:sp>
      <p:sp>
        <p:nvSpPr>
          <p:cNvPr id="4" name="Text Placeholder 3"/>
          <p:cNvSpPr>
            <a:spLocks noGrp="1"/>
          </p:cNvSpPr>
          <p:nvPr>
            <p:ph type="body" sz="quarter" idx="16" hasCustomPrompt="1"/>
          </p:nvPr>
        </p:nvSpPr>
        <p:spPr>
          <a:xfrm>
            <a:off x="829733" y="1278465"/>
            <a:ext cx="5120640" cy="500063"/>
          </a:xfrm>
        </p:spPr>
        <p:txBody>
          <a:bodyPr anchor="b">
            <a:noAutofit/>
          </a:bodyPr>
          <a:lstStyle>
            <a:lvl1pPr marL="0" indent="0" algn="ctr">
              <a:buNone/>
              <a:defRPr sz="2400">
                <a:latin typeface="+mj-lt"/>
              </a:defRPr>
            </a:lvl1pPr>
          </a:lstStyle>
          <a:p>
            <a:pPr lvl="0"/>
            <a:r>
              <a:rPr lang="en-US"/>
              <a:t>Click to add title</a:t>
            </a:r>
          </a:p>
        </p:txBody>
      </p:sp>
      <p:sp>
        <p:nvSpPr>
          <p:cNvPr id="13" name="Text Placeholder 3"/>
          <p:cNvSpPr>
            <a:spLocks noGrp="1"/>
          </p:cNvSpPr>
          <p:nvPr>
            <p:ph type="body" sz="quarter" idx="17" hasCustomPrompt="1"/>
          </p:nvPr>
        </p:nvSpPr>
        <p:spPr>
          <a:xfrm>
            <a:off x="6220176" y="1278465"/>
            <a:ext cx="5120640" cy="500063"/>
          </a:xfrm>
        </p:spPr>
        <p:txBody>
          <a:bodyPr anchor="b">
            <a:noAutofit/>
          </a:bodyPr>
          <a:lstStyle>
            <a:lvl1pPr marL="0" indent="0" algn="ctr">
              <a:buNone/>
              <a:defRPr sz="2400">
                <a:latin typeface="+mj-lt"/>
              </a:defRPr>
            </a:lvl1pPr>
          </a:lstStyle>
          <a:p>
            <a:pPr lvl="0"/>
            <a:r>
              <a:rPr lang="en-US"/>
              <a:t>Click to add title</a:t>
            </a:r>
          </a:p>
        </p:txBody>
      </p:sp>
      <p:sp>
        <p:nvSpPr>
          <p:cNvPr id="15" name="Text Placeholder 5"/>
          <p:cNvSpPr>
            <a:spLocks noGrp="1"/>
          </p:cNvSpPr>
          <p:nvPr>
            <p:ph type="body" sz="quarter" idx="19" hasCustomPrompt="1"/>
          </p:nvPr>
        </p:nvSpPr>
        <p:spPr>
          <a:xfrm>
            <a:off x="6220600" y="1840560"/>
            <a:ext cx="5120217" cy="4402137"/>
          </a:xfrm>
        </p:spPr>
        <p:txBody>
          <a:bodyPr>
            <a:noAutofit/>
          </a:bodyPr>
          <a:lstStyle>
            <a:lvl1pPr>
              <a:lnSpc>
                <a:spcPct val="100000"/>
              </a:lnSpc>
              <a:spcBef>
                <a:spcPts val="0"/>
              </a:spcBef>
              <a:spcAft>
                <a:spcPts val="0"/>
              </a:spcAft>
              <a:defRPr sz="2000">
                <a:latin typeface="+mj-lt"/>
              </a:defRPr>
            </a:lvl1pPr>
            <a:lvl2pPr marL="514350" indent="-171450">
              <a:buFont typeface="Franklin Gothic Medium Cond" panose="020B0606030402020204" pitchFamily="34" charset="0"/>
              <a:buChar char="–"/>
              <a:defRPr sz="2000" baseline="0">
                <a:latin typeface="+mj-lt"/>
              </a:defRPr>
            </a:lvl2pPr>
            <a:lvl3pPr>
              <a:defRPr sz="2000" baseline="0">
                <a:latin typeface="+mj-lt"/>
              </a:defRPr>
            </a:lvl3pPr>
          </a:lstStyle>
          <a:p>
            <a:pPr lvl="0"/>
            <a:r>
              <a:rPr lang="en-US"/>
              <a:t>Click to add bullets</a:t>
            </a:r>
          </a:p>
          <a:p>
            <a:pPr lvl="1"/>
            <a:r>
              <a:rPr lang="en-US"/>
              <a:t>Bullet 2</a:t>
            </a:r>
          </a:p>
          <a:p>
            <a:pPr lvl="2"/>
            <a:r>
              <a:rPr lang="en-US"/>
              <a:t>Bullet 3</a:t>
            </a:r>
          </a:p>
        </p:txBody>
      </p:sp>
      <p:sp>
        <p:nvSpPr>
          <p:cNvPr id="17" name="Slide Number Placeholder 21"/>
          <p:cNvSpPr>
            <a:spLocks noGrp="1"/>
          </p:cNvSpPr>
          <p:nvPr>
            <p:ph type="sldNum" sz="quarter" idx="14"/>
          </p:nvPr>
        </p:nvSpPr>
        <p:spPr>
          <a:xfrm>
            <a:off x="11074400" y="6573308"/>
            <a:ext cx="752131" cy="284692"/>
          </a:xfrm>
        </p:spPr>
        <p:txBody>
          <a:bodyPr/>
          <a:lstStyle>
            <a:lvl1pPr>
              <a:defRPr sz="1000">
                <a:solidFill>
                  <a:schemeClr val="tx1"/>
                </a:solidFill>
                <a:latin typeface="+mj-lt"/>
              </a:defRPr>
            </a:lvl1pPr>
          </a:lstStyle>
          <a:p>
            <a:fld id="{11F27F3A-B3E9-41ED-AF8F-A365F10BB65F}" type="slidenum">
              <a:rPr lang="en-US" smtClean="0">
                <a:solidFill>
                  <a:prstClr val="black"/>
                </a:solidFill>
              </a:rPr>
              <a:pPr/>
              <a:t>‹#›</a:t>
            </a:fld>
            <a:endParaRPr lang="en-US">
              <a:solidFill>
                <a:prstClr val="black"/>
              </a:solidFill>
            </a:endParaRPr>
          </a:p>
        </p:txBody>
      </p:sp>
      <p:cxnSp>
        <p:nvCxnSpPr>
          <p:cNvPr id="14" name="Straight Connector 13"/>
          <p:cNvCxnSpPr/>
          <p:nvPr userDrawn="1"/>
        </p:nvCxnSpPr>
        <p:spPr>
          <a:xfrm>
            <a:off x="0" y="6573308"/>
            <a:ext cx="121920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2" name="Line 12"/>
          <p:cNvSpPr>
            <a:spLocks noChangeShapeType="1"/>
          </p:cNvSpPr>
          <p:nvPr userDrawn="1"/>
        </p:nvSpPr>
        <p:spPr bwMode="auto">
          <a:xfrm>
            <a:off x="0" y="1184101"/>
            <a:ext cx="12192000" cy="0"/>
          </a:xfrm>
          <a:prstGeom prst="line">
            <a:avLst/>
          </a:prstGeom>
          <a:noFill/>
          <a:ln w="25400">
            <a:solidFill>
              <a:srgbClr val="002060"/>
            </a:solidFill>
            <a:round/>
            <a:headEnd/>
            <a:tailEnd/>
          </a:ln>
        </p:spPr>
        <p:txBody>
          <a:bodyPr lIns="96661" tIns="48331" rIns="96661" bIns="48331"/>
          <a:lstStyle/>
          <a:p>
            <a:pPr>
              <a:defRPr/>
            </a:pPr>
            <a:endParaRPr lang="en-US" sz="1800">
              <a:solidFill>
                <a:srgbClr val="000000"/>
              </a:solidFill>
              <a:cs typeface="Arial" charset="0"/>
            </a:endParaRPr>
          </a:p>
        </p:txBody>
      </p:sp>
    </p:spTree>
    <p:extLst>
      <p:ext uri="{BB962C8B-B14F-4D97-AF65-F5344CB8AC3E}">
        <p14:creationId xmlns:p14="http://schemas.microsoft.com/office/powerpoint/2010/main" val="176033059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Title &amp; Top Ru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99160" y="624054"/>
            <a:ext cx="10457689" cy="548640"/>
          </a:xfrm>
        </p:spPr>
        <p:txBody>
          <a:bodyPr anchor="t">
            <a:noAutofit/>
          </a:bodyPr>
          <a:lstStyle>
            <a:lvl1pPr algn="l">
              <a:defRPr sz="3600" b="1" i="0" baseline="0">
                <a:solidFill>
                  <a:schemeClr val="tx1"/>
                </a:solidFill>
                <a:latin typeface="+mj-lt"/>
                <a:cs typeface="Times New Roman" panose="02020603050405020304" pitchFamily="18" charset="0"/>
              </a:defRPr>
            </a:lvl1pPr>
          </a:lstStyle>
          <a:p>
            <a:r>
              <a:rPr lang="en-US"/>
              <a:t>Click to add title, 1 line max</a:t>
            </a:r>
          </a:p>
        </p:txBody>
      </p:sp>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US" sz="1400">
              <a:solidFill>
                <a:srgbClr val="1F497D">
                  <a:lumMod val="75000"/>
                </a:srgbClr>
              </a:solidFill>
              <a:latin typeface="Franklin Gothic Demi Cond" panose="020B0706030402020204" pitchFamily="34" charset="0"/>
            </a:endParaRPr>
          </a:p>
        </p:txBody>
      </p:sp>
      <p:sp>
        <p:nvSpPr>
          <p:cNvPr id="13" name="Slide Number Placeholder 21"/>
          <p:cNvSpPr>
            <a:spLocks noGrp="1"/>
          </p:cNvSpPr>
          <p:nvPr>
            <p:ph type="sldNum" sz="quarter" idx="14"/>
          </p:nvPr>
        </p:nvSpPr>
        <p:spPr>
          <a:xfrm>
            <a:off x="11074400" y="6573308"/>
            <a:ext cx="752131" cy="284692"/>
          </a:xfrm>
        </p:spPr>
        <p:txBody>
          <a:bodyPr/>
          <a:lstStyle>
            <a:lvl1pPr>
              <a:defRPr sz="1000">
                <a:solidFill>
                  <a:schemeClr val="tx1"/>
                </a:solidFill>
                <a:latin typeface="+mj-lt"/>
              </a:defRPr>
            </a:lvl1pPr>
          </a:lstStyle>
          <a:p>
            <a:fld id="{11F27F3A-B3E9-41ED-AF8F-A365F10BB65F}" type="slidenum">
              <a:rPr lang="en-US" smtClean="0">
                <a:solidFill>
                  <a:prstClr val="black"/>
                </a:solidFill>
              </a:rPr>
              <a:pPr/>
              <a:t>‹#›</a:t>
            </a:fld>
            <a:endParaRPr lang="en-US">
              <a:solidFill>
                <a:prstClr val="black"/>
              </a:solidFill>
            </a:endParaRPr>
          </a:p>
        </p:txBody>
      </p:sp>
      <p:cxnSp>
        <p:nvCxnSpPr>
          <p:cNvPr id="7" name="Straight Connector 6"/>
          <p:cNvCxnSpPr/>
          <p:nvPr userDrawn="1"/>
        </p:nvCxnSpPr>
        <p:spPr>
          <a:xfrm>
            <a:off x="0" y="6573308"/>
            <a:ext cx="121920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9" name="Line 12"/>
          <p:cNvSpPr>
            <a:spLocks noChangeShapeType="1"/>
          </p:cNvSpPr>
          <p:nvPr userDrawn="1"/>
        </p:nvSpPr>
        <p:spPr bwMode="auto">
          <a:xfrm>
            <a:off x="0" y="1184101"/>
            <a:ext cx="12192000" cy="0"/>
          </a:xfrm>
          <a:prstGeom prst="line">
            <a:avLst/>
          </a:prstGeom>
          <a:noFill/>
          <a:ln w="25400">
            <a:solidFill>
              <a:srgbClr val="002060"/>
            </a:solidFill>
            <a:round/>
            <a:headEnd/>
            <a:tailEnd/>
          </a:ln>
        </p:spPr>
        <p:txBody>
          <a:bodyPr lIns="96661" tIns="48331" rIns="96661" bIns="48331"/>
          <a:lstStyle/>
          <a:p>
            <a:pPr>
              <a:defRPr/>
            </a:pPr>
            <a:endParaRPr lang="en-US" sz="1800" b="1">
              <a:solidFill>
                <a:srgbClr val="000000"/>
              </a:solidFill>
              <a:cs typeface="Arial" charset="0"/>
            </a:endParaRPr>
          </a:p>
        </p:txBody>
      </p:sp>
    </p:spTree>
    <p:extLst>
      <p:ext uri="{BB962C8B-B14F-4D97-AF65-F5344CB8AC3E}">
        <p14:creationId xmlns:p14="http://schemas.microsoft.com/office/powerpoint/2010/main" val="115255011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op &amp; Bottom Rules">
    <p:spTree>
      <p:nvGrpSpPr>
        <p:cNvPr id="1" name=""/>
        <p:cNvGrpSpPr/>
        <p:nvPr/>
      </p:nvGrpSpPr>
      <p:grpSpPr>
        <a:xfrm>
          <a:off x="0" y="0"/>
          <a:ext cx="0" cy="0"/>
          <a:chOff x="0" y="0"/>
          <a:chExt cx="0" cy="0"/>
        </a:xfrm>
      </p:grpSpPr>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US" sz="1400">
              <a:solidFill>
                <a:srgbClr val="1F497D">
                  <a:lumMod val="75000"/>
                </a:srgbClr>
              </a:solidFill>
              <a:latin typeface="Franklin Gothic Demi Cond" panose="020B0706030402020204" pitchFamily="34" charset="0"/>
            </a:endParaRPr>
          </a:p>
        </p:txBody>
      </p:sp>
      <p:sp>
        <p:nvSpPr>
          <p:cNvPr id="10" name="Footer Placeholder 20"/>
          <p:cNvSpPr>
            <a:spLocks noGrp="1"/>
          </p:cNvSpPr>
          <p:nvPr>
            <p:ph type="ftr" sz="quarter" idx="13"/>
          </p:nvPr>
        </p:nvSpPr>
        <p:spPr>
          <a:xfrm>
            <a:off x="694972" y="6573308"/>
            <a:ext cx="10243961" cy="284692"/>
          </a:xfrm>
        </p:spPr>
        <p:txBody>
          <a:bodyPr/>
          <a:lstStyle>
            <a:lvl1pPr algn="l">
              <a:defRPr sz="1000" cap="all" baseline="0">
                <a:solidFill>
                  <a:schemeClr val="tx1"/>
                </a:solidFill>
                <a:latin typeface="+mj-lt"/>
              </a:defRPr>
            </a:lvl1pPr>
          </a:lstStyle>
          <a:p>
            <a:r>
              <a:rPr lang="en-US">
                <a:solidFill>
                  <a:prstClr val="black"/>
                </a:solidFill>
              </a:rPr>
              <a:t>MEDICAID SAMPLE PRES | MONTH DAY, YYYY | v2</a:t>
            </a:r>
          </a:p>
        </p:txBody>
      </p:sp>
      <p:sp>
        <p:nvSpPr>
          <p:cNvPr id="13" name="Slide Number Placeholder 21"/>
          <p:cNvSpPr>
            <a:spLocks noGrp="1"/>
          </p:cNvSpPr>
          <p:nvPr>
            <p:ph type="sldNum" sz="quarter" idx="14"/>
          </p:nvPr>
        </p:nvSpPr>
        <p:spPr>
          <a:xfrm>
            <a:off x="11074400" y="6573308"/>
            <a:ext cx="752131" cy="284692"/>
          </a:xfrm>
        </p:spPr>
        <p:txBody>
          <a:bodyPr/>
          <a:lstStyle>
            <a:lvl1pPr>
              <a:defRPr sz="1000">
                <a:solidFill>
                  <a:schemeClr val="tx1"/>
                </a:solidFill>
                <a:latin typeface="+mj-lt"/>
              </a:defRPr>
            </a:lvl1pPr>
          </a:lstStyle>
          <a:p>
            <a:fld id="{11F27F3A-B3E9-41ED-AF8F-A365F10BB65F}" type="slidenum">
              <a:rPr lang="en-US" smtClean="0">
                <a:solidFill>
                  <a:prstClr val="black"/>
                </a:solidFill>
              </a:rPr>
              <a:pPr/>
              <a:t>‹#›</a:t>
            </a:fld>
            <a:endParaRPr lang="en-US">
              <a:solidFill>
                <a:prstClr val="black"/>
              </a:solidFill>
            </a:endParaRPr>
          </a:p>
        </p:txBody>
      </p:sp>
      <p:cxnSp>
        <p:nvCxnSpPr>
          <p:cNvPr id="9" name="Straight Connector 8"/>
          <p:cNvCxnSpPr/>
          <p:nvPr userDrawn="1"/>
        </p:nvCxnSpPr>
        <p:spPr>
          <a:xfrm>
            <a:off x="0" y="6573308"/>
            <a:ext cx="121920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668185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2_Bullets">
    <p:spTree>
      <p:nvGrpSpPr>
        <p:cNvPr id="1" name=""/>
        <p:cNvGrpSpPr/>
        <p:nvPr/>
      </p:nvGrpSpPr>
      <p:grpSpPr>
        <a:xfrm>
          <a:off x="0" y="0"/>
          <a:ext cx="0" cy="0"/>
          <a:chOff x="0" y="0"/>
          <a:chExt cx="0" cy="0"/>
        </a:xfrm>
      </p:grpSpPr>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US" sz="1400">
              <a:solidFill>
                <a:srgbClr val="1F497D">
                  <a:lumMod val="75000"/>
                </a:srgbClr>
              </a:solidFill>
              <a:latin typeface="Franklin Gothic Demi Cond" panose="020B0706030402020204" pitchFamily="34" charset="0"/>
            </a:endParaRPr>
          </a:p>
        </p:txBody>
      </p:sp>
      <p:sp>
        <p:nvSpPr>
          <p:cNvPr id="4" name="Text Placeholder 3"/>
          <p:cNvSpPr>
            <a:spLocks noGrp="1"/>
          </p:cNvSpPr>
          <p:nvPr>
            <p:ph type="body" sz="quarter" idx="10" hasCustomPrompt="1"/>
          </p:nvPr>
        </p:nvSpPr>
        <p:spPr>
          <a:xfrm>
            <a:off x="838200" y="1447801"/>
            <a:ext cx="10517717" cy="4592638"/>
          </a:xfrm>
        </p:spPr>
        <p:txBody>
          <a:bodyPr>
            <a:noAutofit/>
          </a:bodyPr>
          <a:lstStyle>
            <a:lvl1pPr marL="228600" indent="-228600">
              <a:lnSpc>
                <a:spcPct val="100000"/>
              </a:lnSpc>
              <a:spcBef>
                <a:spcPts val="1200"/>
              </a:spcBef>
              <a:defRPr sz="2800">
                <a:latin typeface="Franklin Gothic Medium" panose="020B0603020102020204" pitchFamily="34" charset="0"/>
              </a:defRPr>
            </a:lvl1pPr>
            <a:lvl2pPr marL="576263" indent="-233363">
              <a:lnSpc>
                <a:spcPct val="100000"/>
              </a:lnSpc>
              <a:buFont typeface="Franklin Gothic Medium" panose="020B0603020102020204" pitchFamily="34" charset="0"/>
              <a:buChar char="−"/>
              <a:defRPr sz="2400">
                <a:latin typeface="Franklin Gothic Medium" panose="020B0603020102020204" pitchFamily="34" charset="0"/>
              </a:defRPr>
            </a:lvl2pPr>
            <a:lvl3pPr marL="973138" indent="-228600">
              <a:lnSpc>
                <a:spcPct val="100000"/>
              </a:lnSpc>
              <a:defRPr sz="2000">
                <a:latin typeface="Franklin Gothic Medium" panose="020B06030201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5" name="Text Placeholder 4"/>
          <p:cNvSpPr>
            <a:spLocks noGrp="1"/>
          </p:cNvSpPr>
          <p:nvPr>
            <p:ph type="body" sz="quarter" idx="11" hasCustomPrompt="1"/>
          </p:nvPr>
        </p:nvSpPr>
        <p:spPr>
          <a:xfrm>
            <a:off x="696383" y="6243108"/>
            <a:ext cx="10656007" cy="330200"/>
          </a:xfrm>
        </p:spPr>
        <p:txBody>
          <a:bodyPr anchor="b">
            <a:noAutofit/>
          </a:bodyPr>
          <a:lstStyle>
            <a:lvl1pPr marL="0" indent="0">
              <a:lnSpc>
                <a:spcPct val="100000"/>
              </a:lnSpc>
              <a:spcBef>
                <a:spcPts val="0"/>
              </a:spcBef>
              <a:buNone/>
              <a:defRPr sz="1200" baseline="0">
                <a:latin typeface="Franklin Gothic Medium Cond" panose="020B0606030402020204" pitchFamily="34" charset="0"/>
              </a:defRPr>
            </a:lvl1pPr>
          </a:lstStyle>
          <a:p>
            <a:pPr lvl="0"/>
            <a:r>
              <a:rPr lang="en-US"/>
              <a:t>Click to add footnote, reference or source</a:t>
            </a:r>
          </a:p>
        </p:txBody>
      </p:sp>
      <p:sp>
        <p:nvSpPr>
          <p:cNvPr id="21" name="Footer Placeholder 20"/>
          <p:cNvSpPr>
            <a:spLocks noGrp="1"/>
          </p:cNvSpPr>
          <p:nvPr>
            <p:ph type="ftr" sz="quarter" idx="13"/>
          </p:nvPr>
        </p:nvSpPr>
        <p:spPr>
          <a:xfrm>
            <a:off x="694972" y="6573308"/>
            <a:ext cx="10243961" cy="284692"/>
          </a:xfrm>
        </p:spPr>
        <p:txBody>
          <a:bodyPr/>
          <a:lstStyle>
            <a:lvl1pPr algn="l">
              <a:defRPr sz="1000" cap="all" baseline="0">
                <a:solidFill>
                  <a:schemeClr val="tx1"/>
                </a:solidFill>
                <a:latin typeface="Franklin Gothic Demi Cond" panose="020B0706030402020204" pitchFamily="34" charset="0"/>
              </a:defRPr>
            </a:lvl1pPr>
          </a:lstStyle>
          <a:p>
            <a:r>
              <a:rPr lang="en-US">
                <a:solidFill>
                  <a:prstClr val="black"/>
                </a:solidFill>
              </a:rPr>
              <a:t>MEDICAID SAMPLE PRES | MONTH DAY, YYYY | v2</a:t>
            </a:r>
          </a:p>
        </p:txBody>
      </p:sp>
      <p:sp>
        <p:nvSpPr>
          <p:cNvPr id="22" name="Slide Number Placeholder 21"/>
          <p:cNvSpPr>
            <a:spLocks noGrp="1"/>
          </p:cNvSpPr>
          <p:nvPr>
            <p:ph type="sldNum" sz="quarter" idx="14"/>
          </p:nvPr>
        </p:nvSpPr>
        <p:spPr>
          <a:xfrm>
            <a:off x="11074400" y="6573308"/>
            <a:ext cx="752131" cy="284692"/>
          </a:xfrm>
        </p:spPr>
        <p:txBody>
          <a:bodyPr/>
          <a:lstStyle>
            <a:lvl1pPr>
              <a:defRPr sz="1000">
                <a:solidFill>
                  <a:sysClr val="windowText" lastClr="000000"/>
                </a:solidFill>
                <a:latin typeface="Franklin Gothic Demi Cond" panose="020B0706030402020204" pitchFamily="34" charset="0"/>
              </a:defRPr>
            </a:lvl1pPr>
          </a:lstStyle>
          <a:p>
            <a:fld id="{11F27F3A-B3E9-41ED-AF8F-A365F10BB65F}" type="slidenum">
              <a:rPr lang="en-US" smtClean="0"/>
              <a:pPr/>
              <a:t>‹#›</a:t>
            </a:fld>
            <a:endParaRPr lang="en-US"/>
          </a:p>
        </p:txBody>
      </p:sp>
      <p:sp>
        <p:nvSpPr>
          <p:cNvPr id="23" name="Title 1"/>
          <p:cNvSpPr>
            <a:spLocks noGrp="1"/>
          </p:cNvSpPr>
          <p:nvPr>
            <p:ph type="title" hasCustomPrompt="1"/>
          </p:nvPr>
        </p:nvSpPr>
        <p:spPr>
          <a:xfrm>
            <a:off x="899160" y="624054"/>
            <a:ext cx="10457689" cy="548640"/>
          </a:xfrm>
        </p:spPr>
        <p:txBody>
          <a:bodyPr anchor="t">
            <a:noAutofit/>
          </a:bodyPr>
          <a:lstStyle>
            <a:lvl1pPr algn="l">
              <a:defRPr sz="3600" b="0" i="0" baseline="0">
                <a:solidFill>
                  <a:schemeClr val="tx2">
                    <a:lumMod val="75000"/>
                  </a:schemeClr>
                </a:solidFill>
                <a:latin typeface="Franklin Gothic Demi Cond" panose="020B0706030402020204" pitchFamily="34" charset="0"/>
                <a:cs typeface="Times New Roman" panose="02020603050405020304" pitchFamily="18" charset="0"/>
              </a:defRPr>
            </a:lvl1pPr>
          </a:lstStyle>
          <a:p>
            <a:r>
              <a:rPr lang="en-US"/>
              <a:t>Click to add title, 1 line max</a:t>
            </a:r>
          </a:p>
        </p:txBody>
      </p:sp>
      <p:cxnSp>
        <p:nvCxnSpPr>
          <p:cNvPr id="3" name="Straight Connector 2"/>
          <p:cNvCxnSpPr/>
          <p:nvPr userDrawn="1"/>
        </p:nvCxnSpPr>
        <p:spPr>
          <a:xfrm>
            <a:off x="0" y="6573308"/>
            <a:ext cx="121920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692630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131522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itle Slide - Gold Seal">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8867" y="2051009"/>
            <a:ext cx="2697799" cy="2020824"/>
          </a:xfrm>
          <a:prstGeom prst="rect">
            <a:avLst/>
          </a:prstGeom>
        </p:spPr>
      </p:pic>
      <p:sp>
        <p:nvSpPr>
          <p:cNvPr id="10" name="Rectangle 9"/>
          <p:cNvSpPr/>
          <p:nvPr userDrawn="1"/>
        </p:nvSpPr>
        <p:spPr>
          <a:xfrm>
            <a:off x="0" y="3860"/>
            <a:ext cx="12192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US" sz="1400">
              <a:solidFill>
                <a:srgbClr val="1F497D">
                  <a:lumMod val="75000"/>
                </a:srgbClr>
              </a:solidFill>
              <a:latin typeface="Franklin Gothic Demi Cond" panose="020B0706030402020204" pitchFamily="34" charset="0"/>
            </a:endParaRPr>
          </a:p>
        </p:txBody>
      </p:sp>
      <p:sp>
        <p:nvSpPr>
          <p:cNvPr id="11" name="Rectangle 10"/>
          <p:cNvSpPr/>
          <p:nvPr userDrawn="1"/>
        </p:nvSpPr>
        <p:spPr>
          <a:xfrm>
            <a:off x="0" y="6607418"/>
            <a:ext cx="12192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US" sz="1400">
              <a:solidFill>
                <a:srgbClr val="1F497D">
                  <a:lumMod val="75000"/>
                </a:srgbClr>
              </a:solidFill>
              <a:latin typeface="Franklin Gothic Demi Cond" panose="020B0706030402020204" pitchFamily="34" charset="0"/>
            </a:endParaRPr>
          </a:p>
        </p:txBody>
      </p:sp>
      <p:sp>
        <p:nvSpPr>
          <p:cNvPr id="14" name="Text Placeholder 13"/>
          <p:cNvSpPr>
            <a:spLocks noGrp="1"/>
          </p:cNvSpPr>
          <p:nvPr>
            <p:ph type="body" sz="quarter" idx="10" hasCustomPrompt="1"/>
          </p:nvPr>
        </p:nvSpPr>
        <p:spPr>
          <a:xfrm>
            <a:off x="3691462" y="2051009"/>
            <a:ext cx="7699023" cy="2020824"/>
          </a:xfrm>
        </p:spPr>
        <p:txBody>
          <a:bodyPr anchor="ctr">
            <a:noAutofit/>
          </a:bodyPr>
          <a:lstStyle>
            <a:lvl1pPr marL="0" indent="0">
              <a:buNone/>
              <a:defRPr sz="3600" baseline="0">
                <a:latin typeface="Franklin Gothic Demi Cond" panose="020B0706030402020204" pitchFamily="34" charset="0"/>
              </a:defRPr>
            </a:lvl1pPr>
            <a:lvl2pPr marL="342900" indent="0">
              <a:buNone/>
              <a:defRPr sz="2800">
                <a:latin typeface="Franklin Gothic Demi Cond" panose="020B0706030402020204" pitchFamily="34" charset="0"/>
              </a:defRPr>
            </a:lvl2pPr>
            <a:lvl3pPr marL="685800" indent="0">
              <a:buNone/>
              <a:defRPr sz="2800">
                <a:latin typeface="Franklin Gothic Demi Cond" panose="020B0706030402020204" pitchFamily="34" charset="0"/>
              </a:defRPr>
            </a:lvl3pPr>
            <a:lvl4pPr marL="1028700" indent="0">
              <a:buNone/>
              <a:defRPr sz="2800">
                <a:latin typeface="Franklin Gothic Demi Cond" panose="020B0706030402020204" pitchFamily="34" charset="0"/>
              </a:defRPr>
            </a:lvl4pPr>
            <a:lvl5pPr marL="1371600" indent="0">
              <a:buNone/>
              <a:defRPr sz="2800">
                <a:latin typeface="Franklin Gothic Demi Cond" panose="020B0706030402020204" pitchFamily="34" charset="0"/>
              </a:defRPr>
            </a:lvl5pPr>
          </a:lstStyle>
          <a:p>
            <a:pPr lvl="0"/>
            <a:r>
              <a:rPr lang="en-US"/>
              <a:t>Click to Add Presentation Title</a:t>
            </a:r>
          </a:p>
        </p:txBody>
      </p:sp>
      <p:sp>
        <p:nvSpPr>
          <p:cNvPr id="16" name="Text Placeholder 15"/>
          <p:cNvSpPr>
            <a:spLocks noGrp="1"/>
          </p:cNvSpPr>
          <p:nvPr>
            <p:ph type="body" sz="quarter" idx="11" hasCustomPrompt="1"/>
          </p:nvPr>
        </p:nvSpPr>
        <p:spPr>
          <a:xfrm>
            <a:off x="3691462" y="4071833"/>
            <a:ext cx="7699023" cy="948752"/>
          </a:xfrm>
        </p:spPr>
        <p:txBody>
          <a:bodyPr anchor="b">
            <a:noAutofit/>
          </a:bodyPr>
          <a:lstStyle>
            <a:lvl1pPr marL="0" indent="0">
              <a:lnSpc>
                <a:spcPct val="100000"/>
              </a:lnSpc>
              <a:spcBef>
                <a:spcPts val="0"/>
              </a:spcBef>
              <a:buNone/>
              <a:defRPr sz="2800" baseline="0">
                <a:latin typeface="Franklin Gothic Demi Cond" panose="020B0706030402020204" pitchFamily="34" charset="0"/>
              </a:defRPr>
            </a:lvl1pPr>
          </a:lstStyle>
          <a:p>
            <a:pPr lvl="0"/>
            <a:r>
              <a:rPr lang="en-US"/>
              <a:t>Click to Add Presenter Name and Title</a:t>
            </a:r>
          </a:p>
        </p:txBody>
      </p:sp>
      <p:sp>
        <p:nvSpPr>
          <p:cNvPr id="18" name="Text Placeholder 17"/>
          <p:cNvSpPr>
            <a:spLocks noGrp="1"/>
          </p:cNvSpPr>
          <p:nvPr>
            <p:ph type="body" sz="quarter" idx="12" hasCustomPrompt="1"/>
          </p:nvPr>
        </p:nvSpPr>
        <p:spPr>
          <a:xfrm>
            <a:off x="3691462" y="5020585"/>
            <a:ext cx="7699023" cy="488226"/>
          </a:xfrm>
        </p:spPr>
        <p:txBody>
          <a:bodyPr anchor="b">
            <a:normAutofit/>
          </a:bodyPr>
          <a:lstStyle>
            <a:lvl1pPr marL="0" indent="0">
              <a:buNone/>
              <a:defRPr sz="2400" baseline="0">
                <a:latin typeface="Franklin Gothic Demi Cond" panose="020B0706030402020204" pitchFamily="34" charset="0"/>
              </a:defRPr>
            </a:lvl1pPr>
          </a:lstStyle>
          <a:p>
            <a:pPr lvl="0"/>
            <a:r>
              <a:rPr lang="en-US"/>
              <a:t>Click to Add Date</a:t>
            </a:r>
          </a:p>
        </p:txBody>
      </p:sp>
    </p:spTree>
    <p:extLst>
      <p:ext uri="{BB962C8B-B14F-4D97-AF65-F5344CB8AC3E}">
        <p14:creationId xmlns:p14="http://schemas.microsoft.com/office/powerpoint/2010/main" val="186927911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itle Slide - Color Seal">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8867" y="2054823"/>
            <a:ext cx="2689348" cy="2017011"/>
          </a:xfrm>
          <a:prstGeom prst="rect">
            <a:avLst/>
          </a:prstGeom>
        </p:spPr>
      </p:pic>
      <p:sp>
        <p:nvSpPr>
          <p:cNvPr id="10" name="Rectangle 9"/>
          <p:cNvSpPr/>
          <p:nvPr userDrawn="1"/>
        </p:nvSpPr>
        <p:spPr>
          <a:xfrm>
            <a:off x="0" y="3860"/>
            <a:ext cx="12192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US" sz="1400">
              <a:solidFill>
                <a:srgbClr val="1F497D">
                  <a:lumMod val="75000"/>
                </a:srgbClr>
              </a:solidFill>
              <a:latin typeface="Franklin Gothic Demi Cond" panose="020B0706030402020204" pitchFamily="34" charset="0"/>
            </a:endParaRPr>
          </a:p>
        </p:txBody>
      </p:sp>
      <p:sp>
        <p:nvSpPr>
          <p:cNvPr id="11" name="Rectangle 10"/>
          <p:cNvSpPr/>
          <p:nvPr userDrawn="1"/>
        </p:nvSpPr>
        <p:spPr>
          <a:xfrm>
            <a:off x="0" y="6607418"/>
            <a:ext cx="12192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US" sz="1400">
              <a:solidFill>
                <a:srgbClr val="1F497D">
                  <a:lumMod val="75000"/>
                </a:srgbClr>
              </a:solidFill>
              <a:latin typeface="Franklin Gothic Demi Cond" panose="020B0706030402020204" pitchFamily="34" charset="0"/>
            </a:endParaRPr>
          </a:p>
        </p:txBody>
      </p:sp>
      <p:sp>
        <p:nvSpPr>
          <p:cNvPr id="15" name="Text Placeholder 13"/>
          <p:cNvSpPr>
            <a:spLocks noGrp="1"/>
          </p:cNvSpPr>
          <p:nvPr>
            <p:ph type="body" sz="quarter" idx="10" hasCustomPrompt="1"/>
          </p:nvPr>
        </p:nvSpPr>
        <p:spPr>
          <a:xfrm>
            <a:off x="3691462" y="2051009"/>
            <a:ext cx="7699023" cy="2020824"/>
          </a:xfrm>
        </p:spPr>
        <p:txBody>
          <a:bodyPr anchor="ctr">
            <a:noAutofit/>
          </a:bodyPr>
          <a:lstStyle>
            <a:lvl1pPr marL="0" indent="0">
              <a:buNone/>
              <a:defRPr sz="3600" baseline="0">
                <a:latin typeface="Franklin Gothic Demi Cond" panose="020B0706030402020204" pitchFamily="34" charset="0"/>
              </a:defRPr>
            </a:lvl1pPr>
            <a:lvl2pPr marL="342900" indent="0">
              <a:buNone/>
              <a:defRPr sz="2800">
                <a:latin typeface="Franklin Gothic Demi Cond" panose="020B0706030402020204" pitchFamily="34" charset="0"/>
              </a:defRPr>
            </a:lvl2pPr>
            <a:lvl3pPr marL="685800" indent="0">
              <a:buNone/>
              <a:defRPr sz="2800">
                <a:latin typeface="Franklin Gothic Demi Cond" panose="020B0706030402020204" pitchFamily="34" charset="0"/>
              </a:defRPr>
            </a:lvl3pPr>
            <a:lvl4pPr marL="1028700" indent="0">
              <a:buNone/>
              <a:defRPr sz="2800">
                <a:latin typeface="Franklin Gothic Demi Cond" panose="020B0706030402020204" pitchFamily="34" charset="0"/>
              </a:defRPr>
            </a:lvl4pPr>
            <a:lvl5pPr marL="1371600" indent="0">
              <a:buNone/>
              <a:defRPr sz="2800">
                <a:latin typeface="Franklin Gothic Demi Cond" panose="020B0706030402020204" pitchFamily="34" charset="0"/>
              </a:defRPr>
            </a:lvl5pPr>
          </a:lstStyle>
          <a:p>
            <a:pPr lvl="0"/>
            <a:r>
              <a:rPr lang="en-US"/>
              <a:t>Click to Add Presentation Title</a:t>
            </a:r>
          </a:p>
        </p:txBody>
      </p:sp>
      <p:sp>
        <p:nvSpPr>
          <p:cNvPr id="16" name="Text Placeholder 15"/>
          <p:cNvSpPr>
            <a:spLocks noGrp="1"/>
          </p:cNvSpPr>
          <p:nvPr>
            <p:ph type="body" sz="quarter" idx="11" hasCustomPrompt="1"/>
          </p:nvPr>
        </p:nvSpPr>
        <p:spPr>
          <a:xfrm>
            <a:off x="3691462" y="4071833"/>
            <a:ext cx="7699023" cy="948752"/>
          </a:xfrm>
        </p:spPr>
        <p:txBody>
          <a:bodyPr anchor="b">
            <a:noAutofit/>
          </a:bodyPr>
          <a:lstStyle>
            <a:lvl1pPr marL="0" indent="0">
              <a:lnSpc>
                <a:spcPct val="100000"/>
              </a:lnSpc>
              <a:spcBef>
                <a:spcPts val="0"/>
              </a:spcBef>
              <a:buNone/>
              <a:defRPr sz="2800" baseline="0">
                <a:latin typeface="Franklin Gothic Demi Cond" panose="020B0706030402020204" pitchFamily="34" charset="0"/>
              </a:defRPr>
            </a:lvl1pPr>
          </a:lstStyle>
          <a:p>
            <a:pPr lvl="0"/>
            <a:r>
              <a:rPr lang="en-US"/>
              <a:t>Click to Add Presenter Name and Title</a:t>
            </a:r>
          </a:p>
        </p:txBody>
      </p:sp>
      <p:sp>
        <p:nvSpPr>
          <p:cNvPr id="17" name="Text Placeholder 17"/>
          <p:cNvSpPr>
            <a:spLocks noGrp="1"/>
          </p:cNvSpPr>
          <p:nvPr>
            <p:ph type="body" sz="quarter" idx="12" hasCustomPrompt="1"/>
          </p:nvPr>
        </p:nvSpPr>
        <p:spPr>
          <a:xfrm>
            <a:off x="3691462" y="5020585"/>
            <a:ext cx="7699023" cy="488226"/>
          </a:xfrm>
        </p:spPr>
        <p:txBody>
          <a:bodyPr anchor="b">
            <a:normAutofit/>
          </a:bodyPr>
          <a:lstStyle>
            <a:lvl1pPr marL="0" indent="0">
              <a:buNone/>
              <a:defRPr sz="2400" baseline="0">
                <a:latin typeface="Franklin Gothic Demi Cond" panose="020B0706030402020204" pitchFamily="34" charset="0"/>
              </a:defRPr>
            </a:lvl1pPr>
          </a:lstStyle>
          <a:p>
            <a:pPr lvl="0"/>
            <a:r>
              <a:rPr lang="en-US"/>
              <a:t>Click to Add Date</a:t>
            </a:r>
          </a:p>
        </p:txBody>
      </p:sp>
    </p:spTree>
    <p:extLst>
      <p:ext uri="{BB962C8B-B14F-4D97-AF65-F5344CB8AC3E}">
        <p14:creationId xmlns:p14="http://schemas.microsoft.com/office/powerpoint/2010/main" val="8600791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Title Slide - Black Seal">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8355" y="2051009"/>
            <a:ext cx="2698311" cy="2020824"/>
          </a:xfrm>
          <a:prstGeom prst="rect">
            <a:avLst/>
          </a:prstGeom>
        </p:spPr>
      </p:pic>
      <p:sp>
        <p:nvSpPr>
          <p:cNvPr id="10" name="Rectangle 9"/>
          <p:cNvSpPr/>
          <p:nvPr userDrawn="1"/>
        </p:nvSpPr>
        <p:spPr>
          <a:xfrm>
            <a:off x="0" y="3860"/>
            <a:ext cx="12192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US" sz="1400">
              <a:solidFill>
                <a:srgbClr val="1F497D">
                  <a:lumMod val="75000"/>
                </a:srgbClr>
              </a:solidFill>
              <a:latin typeface="Franklin Gothic Demi Cond" panose="020B0706030402020204" pitchFamily="34" charset="0"/>
            </a:endParaRPr>
          </a:p>
        </p:txBody>
      </p:sp>
      <p:sp>
        <p:nvSpPr>
          <p:cNvPr id="11" name="Rectangle 10"/>
          <p:cNvSpPr/>
          <p:nvPr userDrawn="1"/>
        </p:nvSpPr>
        <p:spPr>
          <a:xfrm>
            <a:off x="0" y="6607418"/>
            <a:ext cx="12192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US" sz="1400">
              <a:solidFill>
                <a:srgbClr val="1F497D">
                  <a:lumMod val="75000"/>
                </a:srgbClr>
              </a:solidFill>
              <a:latin typeface="Franklin Gothic Demi Cond" panose="020B0706030402020204" pitchFamily="34" charset="0"/>
            </a:endParaRPr>
          </a:p>
        </p:txBody>
      </p:sp>
      <p:sp>
        <p:nvSpPr>
          <p:cNvPr id="15" name="Text Placeholder 13"/>
          <p:cNvSpPr>
            <a:spLocks noGrp="1"/>
          </p:cNvSpPr>
          <p:nvPr>
            <p:ph type="body" sz="quarter" idx="10" hasCustomPrompt="1"/>
          </p:nvPr>
        </p:nvSpPr>
        <p:spPr>
          <a:xfrm>
            <a:off x="3691462" y="2051009"/>
            <a:ext cx="7699023" cy="2020824"/>
          </a:xfrm>
        </p:spPr>
        <p:txBody>
          <a:bodyPr anchor="ctr">
            <a:noAutofit/>
          </a:bodyPr>
          <a:lstStyle>
            <a:lvl1pPr marL="0" indent="0">
              <a:buNone/>
              <a:defRPr sz="3600" baseline="0">
                <a:latin typeface="Franklin Gothic Demi Cond" panose="020B0706030402020204" pitchFamily="34" charset="0"/>
              </a:defRPr>
            </a:lvl1pPr>
            <a:lvl2pPr marL="342900" indent="0">
              <a:buNone/>
              <a:defRPr sz="2800">
                <a:latin typeface="Franklin Gothic Demi Cond" panose="020B0706030402020204" pitchFamily="34" charset="0"/>
              </a:defRPr>
            </a:lvl2pPr>
            <a:lvl3pPr marL="685800" indent="0">
              <a:buNone/>
              <a:defRPr sz="2800">
                <a:latin typeface="Franklin Gothic Demi Cond" panose="020B0706030402020204" pitchFamily="34" charset="0"/>
              </a:defRPr>
            </a:lvl3pPr>
            <a:lvl4pPr marL="1028700" indent="0">
              <a:buNone/>
              <a:defRPr sz="2800">
                <a:latin typeface="Franklin Gothic Demi Cond" panose="020B0706030402020204" pitchFamily="34" charset="0"/>
              </a:defRPr>
            </a:lvl4pPr>
            <a:lvl5pPr marL="1371600" indent="0">
              <a:buNone/>
              <a:defRPr sz="2800">
                <a:latin typeface="Franklin Gothic Demi Cond" panose="020B0706030402020204" pitchFamily="34" charset="0"/>
              </a:defRPr>
            </a:lvl5pPr>
          </a:lstStyle>
          <a:p>
            <a:pPr lvl="0"/>
            <a:r>
              <a:rPr lang="en-US"/>
              <a:t>Click to Add Presentation Title</a:t>
            </a:r>
          </a:p>
        </p:txBody>
      </p:sp>
      <p:sp>
        <p:nvSpPr>
          <p:cNvPr id="16" name="Text Placeholder 15"/>
          <p:cNvSpPr>
            <a:spLocks noGrp="1"/>
          </p:cNvSpPr>
          <p:nvPr>
            <p:ph type="body" sz="quarter" idx="11" hasCustomPrompt="1"/>
          </p:nvPr>
        </p:nvSpPr>
        <p:spPr>
          <a:xfrm>
            <a:off x="3691462" y="4071833"/>
            <a:ext cx="7699023" cy="948752"/>
          </a:xfrm>
        </p:spPr>
        <p:txBody>
          <a:bodyPr anchor="b">
            <a:noAutofit/>
          </a:bodyPr>
          <a:lstStyle>
            <a:lvl1pPr marL="0" indent="0">
              <a:lnSpc>
                <a:spcPct val="100000"/>
              </a:lnSpc>
              <a:spcBef>
                <a:spcPts val="0"/>
              </a:spcBef>
              <a:buNone/>
              <a:defRPr sz="2800" baseline="0">
                <a:latin typeface="Franklin Gothic Demi Cond" panose="020B0706030402020204" pitchFamily="34" charset="0"/>
              </a:defRPr>
            </a:lvl1pPr>
          </a:lstStyle>
          <a:p>
            <a:pPr lvl="0"/>
            <a:r>
              <a:rPr lang="en-US"/>
              <a:t>Click to Add Presenter Name and Title</a:t>
            </a:r>
          </a:p>
        </p:txBody>
      </p:sp>
      <p:sp>
        <p:nvSpPr>
          <p:cNvPr id="17" name="Text Placeholder 17"/>
          <p:cNvSpPr>
            <a:spLocks noGrp="1"/>
          </p:cNvSpPr>
          <p:nvPr>
            <p:ph type="body" sz="quarter" idx="12" hasCustomPrompt="1"/>
          </p:nvPr>
        </p:nvSpPr>
        <p:spPr>
          <a:xfrm>
            <a:off x="3691462" y="5020585"/>
            <a:ext cx="7699023" cy="488226"/>
          </a:xfrm>
        </p:spPr>
        <p:txBody>
          <a:bodyPr anchor="b">
            <a:normAutofit/>
          </a:bodyPr>
          <a:lstStyle>
            <a:lvl1pPr marL="0" indent="0">
              <a:buNone/>
              <a:defRPr sz="2400" baseline="0">
                <a:latin typeface="Franklin Gothic Demi Cond" panose="020B0706030402020204" pitchFamily="34" charset="0"/>
              </a:defRPr>
            </a:lvl1pPr>
          </a:lstStyle>
          <a:p>
            <a:pPr lvl="0"/>
            <a:r>
              <a:rPr lang="en-US"/>
              <a:t>Click to Add Date</a:t>
            </a:r>
          </a:p>
        </p:txBody>
      </p:sp>
    </p:spTree>
    <p:extLst>
      <p:ext uri="{BB962C8B-B14F-4D97-AF65-F5344CB8AC3E}">
        <p14:creationId xmlns:p14="http://schemas.microsoft.com/office/powerpoint/2010/main" val="218096861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Bullets">
    <p:spTree>
      <p:nvGrpSpPr>
        <p:cNvPr id="1" name=""/>
        <p:cNvGrpSpPr/>
        <p:nvPr/>
      </p:nvGrpSpPr>
      <p:grpSpPr>
        <a:xfrm>
          <a:off x="0" y="0"/>
          <a:ext cx="0" cy="0"/>
          <a:chOff x="0" y="0"/>
          <a:chExt cx="0" cy="0"/>
        </a:xfrm>
      </p:grpSpPr>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US" sz="1400">
              <a:solidFill>
                <a:srgbClr val="1F497D">
                  <a:lumMod val="75000"/>
                </a:srgbClr>
              </a:solidFill>
              <a:latin typeface="Franklin Gothic Demi Cond" panose="020B0706030402020204" pitchFamily="34" charset="0"/>
            </a:endParaRPr>
          </a:p>
        </p:txBody>
      </p:sp>
      <p:sp>
        <p:nvSpPr>
          <p:cNvPr id="4" name="Text Placeholder 3"/>
          <p:cNvSpPr>
            <a:spLocks noGrp="1"/>
          </p:cNvSpPr>
          <p:nvPr>
            <p:ph type="body" sz="quarter" idx="10" hasCustomPrompt="1"/>
          </p:nvPr>
        </p:nvSpPr>
        <p:spPr>
          <a:xfrm>
            <a:off x="838200" y="1447801"/>
            <a:ext cx="10517717" cy="4592638"/>
          </a:xfrm>
        </p:spPr>
        <p:txBody>
          <a:bodyPr>
            <a:noAutofit/>
          </a:bodyPr>
          <a:lstStyle>
            <a:lvl1pPr marL="228600" indent="-228600">
              <a:lnSpc>
                <a:spcPct val="100000"/>
              </a:lnSpc>
              <a:spcBef>
                <a:spcPts val="1200"/>
              </a:spcBef>
              <a:defRPr sz="2800">
                <a:latin typeface="Franklin Gothic Medium" panose="020B0603020102020204" pitchFamily="34" charset="0"/>
              </a:defRPr>
            </a:lvl1pPr>
            <a:lvl2pPr marL="576263" indent="-233363">
              <a:lnSpc>
                <a:spcPct val="100000"/>
              </a:lnSpc>
              <a:buFont typeface="Franklin Gothic Medium" panose="020B0603020102020204" pitchFamily="34" charset="0"/>
              <a:buChar char="−"/>
              <a:defRPr sz="2400">
                <a:latin typeface="Franklin Gothic Medium" panose="020B0603020102020204" pitchFamily="34" charset="0"/>
              </a:defRPr>
            </a:lvl2pPr>
            <a:lvl3pPr marL="973138" indent="-228600">
              <a:lnSpc>
                <a:spcPct val="100000"/>
              </a:lnSpc>
              <a:defRPr sz="2000">
                <a:latin typeface="Franklin Gothic Medium" panose="020B06030201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5" name="Text Placeholder 4"/>
          <p:cNvSpPr>
            <a:spLocks noGrp="1"/>
          </p:cNvSpPr>
          <p:nvPr>
            <p:ph type="body" sz="quarter" idx="11" hasCustomPrompt="1"/>
          </p:nvPr>
        </p:nvSpPr>
        <p:spPr>
          <a:xfrm>
            <a:off x="696383" y="6243108"/>
            <a:ext cx="10656007" cy="330200"/>
          </a:xfrm>
        </p:spPr>
        <p:txBody>
          <a:bodyPr anchor="b">
            <a:noAutofit/>
          </a:bodyPr>
          <a:lstStyle>
            <a:lvl1pPr marL="0" indent="0">
              <a:lnSpc>
                <a:spcPct val="100000"/>
              </a:lnSpc>
              <a:spcBef>
                <a:spcPts val="0"/>
              </a:spcBef>
              <a:buNone/>
              <a:defRPr sz="1200" baseline="0">
                <a:latin typeface="Franklin Gothic Medium Cond" panose="020B0606030402020204" pitchFamily="34" charset="0"/>
              </a:defRPr>
            </a:lvl1pPr>
          </a:lstStyle>
          <a:p>
            <a:pPr lvl="0"/>
            <a:r>
              <a:rPr lang="en-US"/>
              <a:t>Click to add footnote, reference or source</a:t>
            </a:r>
          </a:p>
        </p:txBody>
      </p:sp>
      <p:sp>
        <p:nvSpPr>
          <p:cNvPr id="21" name="Footer Placeholder 20"/>
          <p:cNvSpPr>
            <a:spLocks noGrp="1"/>
          </p:cNvSpPr>
          <p:nvPr>
            <p:ph type="ftr" sz="quarter" idx="13"/>
          </p:nvPr>
        </p:nvSpPr>
        <p:spPr>
          <a:xfrm>
            <a:off x="694972" y="6573308"/>
            <a:ext cx="10243961" cy="284692"/>
          </a:xfrm>
        </p:spPr>
        <p:txBody>
          <a:bodyPr/>
          <a:lstStyle>
            <a:lvl1pPr algn="l">
              <a:defRPr sz="1000" cap="all" baseline="0">
                <a:solidFill>
                  <a:schemeClr val="tx1"/>
                </a:solidFill>
                <a:latin typeface="Franklin Gothic Demi Cond" panose="020B0706030402020204" pitchFamily="34" charset="0"/>
              </a:defRPr>
            </a:lvl1pPr>
          </a:lstStyle>
          <a:p>
            <a:r>
              <a:rPr lang="en-US">
                <a:solidFill>
                  <a:prstClr val="black"/>
                </a:solidFill>
              </a:rPr>
              <a:t>MEDICAID SAMPLE PRES | MONTH DAY, YYYY | v2</a:t>
            </a:r>
          </a:p>
        </p:txBody>
      </p:sp>
      <p:sp>
        <p:nvSpPr>
          <p:cNvPr id="22" name="Slide Number Placeholder 21"/>
          <p:cNvSpPr>
            <a:spLocks noGrp="1"/>
          </p:cNvSpPr>
          <p:nvPr>
            <p:ph type="sldNum" sz="quarter" idx="14"/>
          </p:nvPr>
        </p:nvSpPr>
        <p:spPr>
          <a:xfrm>
            <a:off x="11074400" y="6573308"/>
            <a:ext cx="752131" cy="284692"/>
          </a:xfrm>
        </p:spPr>
        <p:txBody>
          <a:bodyPr/>
          <a:lstStyle>
            <a:lvl1pPr>
              <a:defRPr sz="1000">
                <a:solidFill>
                  <a:sysClr val="windowText" lastClr="000000"/>
                </a:solidFill>
                <a:latin typeface="Franklin Gothic Demi Cond" panose="020B0706030402020204" pitchFamily="34" charset="0"/>
              </a:defRPr>
            </a:lvl1pPr>
          </a:lstStyle>
          <a:p>
            <a:fld id="{11F27F3A-B3E9-41ED-AF8F-A365F10BB65F}" type="slidenum">
              <a:rPr lang="en-US" smtClean="0"/>
              <a:pPr/>
              <a:t>‹#›</a:t>
            </a:fld>
            <a:endParaRPr lang="en-US"/>
          </a:p>
        </p:txBody>
      </p:sp>
      <p:sp>
        <p:nvSpPr>
          <p:cNvPr id="23" name="Title 1"/>
          <p:cNvSpPr>
            <a:spLocks noGrp="1"/>
          </p:cNvSpPr>
          <p:nvPr>
            <p:ph type="title" hasCustomPrompt="1"/>
          </p:nvPr>
        </p:nvSpPr>
        <p:spPr>
          <a:xfrm>
            <a:off x="899160" y="624054"/>
            <a:ext cx="10457689" cy="548640"/>
          </a:xfrm>
        </p:spPr>
        <p:txBody>
          <a:bodyPr anchor="t">
            <a:noAutofit/>
          </a:bodyPr>
          <a:lstStyle>
            <a:lvl1pPr algn="l">
              <a:defRPr sz="3600" b="0" i="0" baseline="0">
                <a:solidFill>
                  <a:schemeClr val="tx2">
                    <a:lumMod val="75000"/>
                  </a:schemeClr>
                </a:solidFill>
                <a:latin typeface="Franklin Gothic Demi Cond" panose="020B0706030402020204" pitchFamily="34" charset="0"/>
                <a:cs typeface="Times New Roman" panose="02020603050405020304" pitchFamily="18" charset="0"/>
              </a:defRPr>
            </a:lvl1pPr>
          </a:lstStyle>
          <a:p>
            <a:r>
              <a:rPr lang="en-US"/>
              <a:t>Click to add title, 1 line max</a:t>
            </a:r>
          </a:p>
        </p:txBody>
      </p:sp>
      <p:cxnSp>
        <p:nvCxnSpPr>
          <p:cNvPr id="3" name="Straight Connector 2"/>
          <p:cNvCxnSpPr/>
          <p:nvPr userDrawn="1"/>
        </p:nvCxnSpPr>
        <p:spPr>
          <a:xfrm>
            <a:off x="0" y="6573308"/>
            <a:ext cx="121920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76618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0. Subsection Plan Slide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87681" y="457201"/>
            <a:ext cx="4040777" cy="293571"/>
          </a:xfrm>
          <a:prstGeom prst="rect">
            <a:avLst/>
          </a:prstGeom>
        </p:spPr>
        <p:txBody>
          <a:bodyPr wrap="none" lIns="0" tIns="0" rIns="0" bIns="0" anchor="t">
            <a:noAutofit/>
          </a:bodyPr>
          <a:lstStyle>
            <a:lvl1pPr algn="l">
              <a:defRPr sz="2000" b="1" i="0" baseline="0">
                <a:solidFill>
                  <a:srgbClr val="52849C"/>
                </a:solidFill>
                <a:latin typeface="Arial" panose="020B0604020202020204" pitchFamily="34" charset="0"/>
                <a:ea typeface="Arial" panose="020B0604020202020204" pitchFamily="34" charset="0"/>
                <a:cs typeface="Arial" panose="020B0604020202020204" pitchFamily="34" charset="0"/>
              </a:defRPr>
            </a:lvl1pPr>
          </a:lstStyle>
          <a:p>
            <a:r>
              <a:rPr lang="en-US"/>
              <a:t>Plan Name</a:t>
            </a:r>
          </a:p>
        </p:txBody>
      </p:sp>
      <p:sp>
        <p:nvSpPr>
          <p:cNvPr id="4" name="Text Placeholder 3">
            <a:extLst>
              <a:ext uri="{FF2B5EF4-FFF2-40B4-BE49-F238E27FC236}">
                <a16:creationId xmlns:a16="http://schemas.microsoft.com/office/drawing/2014/main" id="{6A7B5DC8-C63B-47F5-A875-6DDAC109C624}"/>
              </a:ext>
            </a:extLst>
          </p:cNvPr>
          <p:cNvSpPr>
            <a:spLocks noGrp="1"/>
          </p:cNvSpPr>
          <p:nvPr>
            <p:ph type="body" sz="quarter" idx="10"/>
          </p:nvPr>
        </p:nvSpPr>
        <p:spPr>
          <a:xfrm>
            <a:off x="7549445" y="457200"/>
            <a:ext cx="4566356" cy="292608"/>
          </a:xfrm>
          <a:prstGeom prst="rect">
            <a:avLst/>
          </a:prstGeom>
        </p:spPr>
        <p:txBody>
          <a:bodyPr wrap="none" lIns="0" tIns="0" rIns="0" bIns="0"/>
          <a:lstStyle>
            <a:lvl1pPr marL="0" indent="0">
              <a:buNone/>
              <a:defRPr>
                <a:solidFill>
                  <a:schemeClr val="accent5"/>
                </a:solidFill>
              </a:defRPr>
            </a:lvl1pPr>
            <a:lvl2pPr marL="342900" indent="0">
              <a:buNone/>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a:t>Click to edit Master text styles</a:t>
            </a:r>
          </a:p>
        </p:txBody>
      </p:sp>
      <p:sp>
        <p:nvSpPr>
          <p:cNvPr id="7" name="Text Placeholder 3">
            <a:extLst>
              <a:ext uri="{FF2B5EF4-FFF2-40B4-BE49-F238E27FC236}">
                <a16:creationId xmlns:a16="http://schemas.microsoft.com/office/drawing/2014/main" id="{E12DCE14-86E3-4663-B0DB-6B0C94AA5B5E}"/>
              </a:ext>
            </a:extLst>
          </p:cNvPr>
          <p:cNvSpPr>
            <a:spLocks noGrp="1"/>
          </p:cNvSpPr>
          <p:nvPr>
            <p:ph type="body" sz="quarter" idx="11" hasCustomPrompt="1"/>
          </p:nvPr>
        </p:nvSpPr>
        <p:spPr>
          <a:xfrm>
            <a:off x="4523232" y="457200"/>
            <a:ext cx="3003635" cy="292608"/>
          </a:xfrm>
          <a:prstGeom prst="rect">
            <a:avLst/>
          </a:prstGeom>
        </p:spPr>
        <p:txBody>
          <a:bodyPr wrap="none" lIns="0" tIns="0" rIns="0" bIns="0"/>
          <a:lstStyle>
            <a:lvl1pPr marL="0" indent="0">
              <a:buNone/>
              <a:defRPr>
                <a:solidFill>
                  <a:schemeClr val="accent1"/>
                </a:solidFill>
              </a:defRPr>
            </a:lvl1pPr>
            <a:lvl2pPr marL="342900" indent="0">
              <a:buNone/>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a:t>Business Status -</a:t>
            </a:r>
          </a:p>
        </p:txBody>
      </p:sp>
      <p:grpSp>
        <p:nvGrpSpPr>
          <p:cNvPr id="22" name="Group 21">
            <a:extLst>
              <a:ext uri="{FF2B5EF4-FFF2-40B4-BE49-F238E27FC236}">
                <a16:creationId xmlns:a16="http://schemas.microsoft.com/office/drawing/2014/main" id="{7BFE7866-4E1D-4AC7-8BA1-EA193D3ED0F8}"/>
              </a:ext>
            </a:extLst>
          </p:cNvPr>
          <p:cNvGrpSpPr/>
          <p:nvPr userDrawn="1"/>
        </p:nvGrpSpPr>
        <p:grpSpPr>
          <a:xfrm>
            <a:off x="487681" y="6443631"/>
            <a:ext cx="11281319" cy="187212"/>
            <a:chOff x="365760" y="6414756"/>
            <a:chExt cx="8460989" cy="187212"/>
          </a:xfrm>
        </p:grpSpPr>
        <p:sp>
          <p:nvSpPr>
            <p:cNvPr id="14" name="TextBox 13">
              <a:extLst>
                <a:ext uri="{FF2B5EF4-FFF2-40B4-BE49-F238E27FC236}">
                  <a16:creationId xmlns:a16="http://schemas.microsoft.com/office/drawing/2014/main" id="{713835C5-D177-4230-9055-7FD252C0C6FF}"/>
                </a:ext>
              </a:extLst>
            </p:cNvPr>
            <p:cNvSpPr txBox="1"/>
            <p:nvPr userDrawn="1"/>
          </p:nvSpPr>
          <p:spPr>
            <a:xfrm>
              <a:off x="365760" y="6419087"/>
              <a:ext cx="1114879" cy="182880"/>
            </a:xfrm>
            <a:prstGeom prst="rect">
              <a:avLst/>
            </a:prstGeom>
            <a:noFill/>
          </p:spPr>
          <p:txBody>
            <a:bodyPr wrap="squar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all" spc="0" normalizeH="0" baseline="0" noProof="0">
                  <a:ln>
                    <a:noFill/>
                  </a:ln>
                  <a:solidFill>
                    <a:prstClr val="black"/>
                  </a:solidFill>
                  <a:effectLst/>
                  <a:uLnTx/>
                  <a:uFillTx/>
                  <a:latin typeface="+mj-lt"/>
                  <a:ea typeface="+mn-ea"/>
                  <a:cs typeface="Calibri" panose="020F0502020204030204" pitchFamily="34" charset="0"/>
                </a:rPr>
                <a:t>Status Indicators:</a:t>
              </a:r>
            </a:p>
          </p:txBody>
        </p:sp>
        <p:grpSp>
          <p:nvGrpSpPr>
            <p:cNvPr id="5" name="Group 4">
              <a:extLst>
                <a:ext uri="{FF2B5EF4-FFF2-40B4-BE49-F238E27FC236}">
                  <a16:creationId xmlns:a16="http://schemas.microsoft.com/office/drawing/2014/main" id="{6C5A0C8F-2C0D-4D3A-926F-CA1EC65FF87F}"/>
                </a:ext>
              </a:extLst>
            </p:cNvPr>
            <p:cNvGrpSpPr/>
            <p:nvPr userDrawn="1"/>
          </p:nvGrpSpPr>
          <p:grpSpPr>
            <a:xfrm>
              <a:off x="1517565" y="6414756"/>
              <a:ext cx="1512019" cy="187212"/>
              <a:chOff x="347472" y="6414756"/>
              <a:chExt cx="1512019" cy="187212"/>
            </a:xfrm>
          </p:grpSpPr>
          <p:sp>
            <p:nvSpPr>
              <p:cNvPr id="8" name="Oval 7">
                <a:extLst>
                  <a:ext uri="{FF2B5EF4-FFF2-40B4-BE49-F238E27FC236}">
                    <a16:creationId xmlns:a16="http://schemas.microsoft.com/office/drawing/2014/main" id="{71CD25BE-9999-43DE-A697-384F6CD12907}"/>
                  </a:ext>
                </a:extLst>
              </p:cNvPr>
              <p:cNvSpPr>
                <a:spLocks noChangeAspect="1"/>
              </p:cNvSpPr>
              <p:nvPr userDrawn="1"/>
            </p:nvSpPr>
            <p:spPr>
              <a:xfrm>
                <a:off x="347472" y="6414756"/>
                <a:ext cx="182880" cy="18288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Arial"/>
                    <a:ea typeface="+mn-ea"/>
                    <a:cs typeface="+mn-cs"/>
                  </a:rPr>
                  <a:t>G</a:t>
                </a:r>
              </a:p>
            </p:txBody>
          </p:sp>
          <p:sp>
            <p:nvSpPr>
              <p:cNvPr id="9" name="Rectangle 8">
                <a:extLst>
                  <a:ext uri="{FF2B5EF4-FFF2-40B4-BE49-F238E27FC236}">
                    <a16:creationId xmlns:a16="http://schemas.microsoft.com/office/drawing/2014/main" id="{FEE914E5-CF71-4BBE-8668-39F99C01DC29}"/>
                  </a:ext>
                </a:extLst>
              </p:cNvPr>
              <p:cNvSpPr/>
              <p:nvPr userDrawn="1"/>
            </p:nvSpPr>
            <p:spPr>
              <a:xfrm>
                <a:off x="551517" y="6419088"/>
                <a:ext cx="1307974" cy="182880"/>
              </a:xfrm>
              <a:prstGeom prst="rect">
                <a:avLst/>
              </a:prstGeom>
            </p:spPr>
            <p:txBody>
              <a:bodyPr wrap="square" lIns="0" tIns="0" rIns="0" bIns="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0B050"/>
                    </a:solidFill>
                    <a:effectLst/>
                    <a:uLnTx/>
                    <a:uFillTx/>
                    <a:latin typeface="+mj-lt"/>
                    <a:ea typeface="Times New Roman" panose="02020603050405020304" pitchFamily="18" charset="0"/>
                    <a:cs typeface="Calibri" panose="020F0502020204030204" pitchFamily="34" charset="0"/>
                  </a:rPr>
                  <a:t>On track</a:t>
                </a:r>
                <a:r>
                  <a:rPr kumimoji="0" lang="en-US" sz="800" b="0" i="0" u="none" strike="noStrike" kern="1200" cap="none" spc="0" normalizeH="0" baseline="0" noProof="0">
                    <a:ln>
                      <a:noFill/>
                    </a:ln>
                    <a:solidFill>
                      <a:prstClr val="black"/>
                    </a:solidFill>
                    <a:effectLst/>
                    <a:uLnTx/>
                    <a:uFillTx/>
                    <a:latin typeface="+mj-lt"/>
                    <a:ea typeface="Times New Roman" panose="02020603050405020304" pitchFamily="18" charset="0"/>
                    <a:cs typeface="Calibri" panose="020F0502020204030204" pitchFamily="34" charset="0"/>
                  </a:rPr>
                  <a:t>; minor risks/issues</a:t>
                </a:r>
                <a:endParaRPr kumimoji="0" lang="en-US" sz="800" b="0" i="0" u="none" strike="noStrike" kern="1200" cap="none" spc="0" normalizeH="0" baseline="0" noProof="0">
                  <a:ln>
                    <a:noFill/>
                  </a:ln>
                  <a:solidFill>
                    <a:prstClr val="black"/>
                  </a:solidFill>
                  <a:effectLst/>
                  <a:uLnTx/>
                  <a:uFillTx/>
                  <a:latin typeface="+mj-lt"/>
                  <a:ea typeface="Calibri" panose="020F0502020204030204" pitchFamily="34" charset="0"/>
                  <a:cs typeface="Calibri" panose="020F0502020204030204" pitchFamily="34" charset="0"/>
                </a:endParaRPr>
              </a:p>
            </p:txBody>
          </p:sp>
        </p:grpSp>
        <p:grpSp>
          <p:nvGrpSpPr>
            <p:cNvPr id="17" name="Group 16">
              <a:extLst>
                <a:ext uri="{FF2B5EF4-FFF2-40B4-BE49-F238E27FC236}">
                  <a16:creationId xmlns:a16="http://schemas.microsoft.com/office/drawing/2014/main" id="{B8AEC2F1-2E04-41F4-A25F-D53388C8E847}"/>
                </a:ext>
              </a:extLst>
            </p:cNvPr>
            <p:cNvGrpSpPr/>
            <p:nvPr userDrawn="1"/>
          </p:nvGrpSpPr>
          <p:grpSpPr>
            <a:xfrm>
              <a:off x="3084372" y="6419088"/>
              <a:ext cx="2392932" cy="182880"/>
              <a:chOff x="2007618" y="6419088"/>
              <a:chExt cx="2392932" cy="182880"/>
            </a:xfrm>
          </p:grpSpPr>
          <p:sp>
            <p:nvSpPr>
              <p:cNvPr id="10" name="Oval 9">
                <a:extLst>
                  <a:ext uri="{FF2B5EF4-FFF2-40B4-BE49-F238E27FC236}">
                    <a16:creationId xmlns:a16="http://schemas.microsoft.com/office/drawing/2014/main" id="{C4FF1BFA-9974-454F-926F-87C6A149DCFC}"/>
                  </a:ext>
                </a:extLst>
              </p:cNvPr>
              <p:cNvSpPr>
                <a:spLocks noChangeAspect="1"/>
              </p:cNvSpPr>
              <p:nvPr userDrawn="1"/>
            </p:nvSpPr>
            <p:spPr>
              <a:xfrm>
                <a:off x="2007618" y="6419088"/>
                <a:ext cx="182880" cy="182880"/>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Arial"/>
                    <a:ea typeface="+mn-ea"/>
                    <a:cs typeface="+mn-cs"/>
                  </a:rPr>
                  <a:t>Y</a:t>
                </a:r>
              </a:p>
            </p:txBody>
          </p:sp>
          <p:sp>
            <p:nvSpPr>
              <p:cNvPr id="11" name="Rectangle 10">
                <a:extLst>
                  <a:ext uri="{FF2B5EF4-FFF2-40B4-BE49-F238E27FC236}">
                    <a16:creationId xmlns:a16="http://schemas.microsoft.com/office/drawing/2014/main" id="{4F0A980C-25F5-47BA-8D69-93911D6CF7D6}"/>
                  </a:ext>
                </a:extLst>
              </p:cNvPr>
              <p:cNvSpPr/>
              <p:nvPr userDrawn="1"/>
            </p:nvSpPr>
            <p:spPr>
              <a:xfrm>
                <a:off x="2208986" y="6419088"/>
                <a:ext cx="2191564" cy="182880"/>
              </a:xfrm>
              <a:prstGeom prst="rect">
                <a:avLst/>
              </a:prstGeom>
            </p:spPr>
            <p:txBody>
              <a:bodyPr wrap="square" lIns="0" tIns="0" rIns="0" bIns="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F6BB00"/>
                    </a:solidFill>
                    <a:effectLst/>
                    <a:uLnTx/>
                    <a:uFillTx/>
                    <a:latin typeface="+mj-lt"/>
                    <a:ea typeface="Times New Roman" panose="02020603050405020304" pitchFamily="18" charset="0"/>
                    <a:cs typeface="Calibri" panose="020F0502020204030204" pitchFamily="34" charset="0"/>
                  </a:rPr>
                  <a:t>Potential delay</a:t>
                </a:r>
                <a:r>
                  <a:rPr kumimoji="0" lang="en-US" sz="800" b="0" i="0" u="none" strike="noStrike" kern="1200" cap="none" spc="0" normalizeH="0" baseline="0" noProof="0">
                    <a:ln>
                      <a:noFill/>
                    </a:ln>
                    <a:solidFill>
                      <a:prstClr val="black"/>
                    </a:solidFill>
                    <a:effectLst/>
                    <a:uLnTx/>
                    <a:uFillTx/>
                    <a:latin typeface="+mj-lt"/>
                    <a:ea typeface="Times New Roman" panose="02020603050405020304" pitchFamily="18" charset="0"/>
                    <a:cs typeface="Calibri" panose="020F0502020204030204" pitchFamily="34" charset="0"/>
                  </a:rPr>
                  <a:t>; risk/ issues with mitigation plan</a:t>
                </a:r>
              </a:p>
            </p:txBody>
          </p:sp>
        </p:grpSp>
        <p:grpSp>
          <p:nvGrpSpPr>
            <p:cNvPr id="18" name="Group 17">
              <a:extLst>
                <a:ext uri="{FF2B5EF4-FFF2-40B4-BE49-F238E27FC236}">
                  <a16:creationId xmlns:a16="http://schemas.microsoft.com/office/drawing/2014/main" id="{32280474-6C5E-4663-9E61-D0B580452925}"/>
                </a:ext>
              </a:extLst>
            </p:cNvPr>
            <p:cNvGrpSpPr/>
            <p:nvPr userDrawn="1"/>
          </p:nvGrpSpPr>
          <p:grpSpPr>
            <a:xfrm>
              <a:off x="5525742" y="6419088"/>
              <a:ext cx="2553167" cy="182880"/>
              <a:chOff x="4582328" y="6419088"/>
              <a:chExt cx="2553167" cy="182880"/>
            </a:xfrm>
          </p:grpSpPr>
          <p:sp>
            <p:nvSpPr>
              <p:cNvPr id="12" name="Oval 11">
                <a:extLst>
                  <a:ext uri="{FF2B5EF4-FFF2-40B4-BE49-F238E27FC236}">
                    <a16:creationId xmlns:a16="http://schemas.microsoft.com/office/drawing/2014/main" id="{4F8BCE3D-EC55-4721-B86E-AB6976B93536}"/>
                  </a:ext>
                </a:extLst>
              </p:cNvPr>
              <p:cNvSpPr>
                <a:spLocks noChangeAspect="1"/>
              </p:cNvSpPr>
              <p:nvPr userDrawn="1"/>
            </p:nvSpPr>
            <p:spPr>
              <a:xfrm>
                <a:off x="4582328" y="6419088"/>
                <a:ext cx="182880" cy="18288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chemeClr val="bg1"/>
                    </a:solidFill>
                    <a:effectLst/>
                    <a:uLnTx/>
                    <a:uFillTx/>
                    <a:latin typeface="Arial"/>
                    <a:ea typeface="+mn-ea"/>
                    <a:cs typeface="+mn-cs"/>
                  </a:rPr>
                  <a:t>R</a:t>
                </a:r>
              </a:p>
            </p:txBody>
          </p:sp>
          <p:sp>
            <p:nvSpPr>
              <p:cNvPr id="13" name="Rectangle 12">
                <a:extLst>
                  <a:ext uri="{FF2B5EF4-FFF2-40B4-BE49-F238E27FC236}">
                    <a16:creationId xmlns:a16="http://schemas.microsoft.com/office/drawing/2014/main" id="{6F208CB5-B560-4CFC-8FAB-F3107F6873FA}"/>
                  </a:ext>
                </a:extLst>
              </p:cNvPr>
              <p:cNvSpPr/>
              <p:nvPr userDrawn="1"/>
            </p:nvSpPr>
            <p:spPr>
              <a:xfrm>
                <a:off x="4796372" y="6419088"/>
                <a:ext cx="2339123" cy="182880"/>
              </a:xfrm>
              <a:prstGeom prst="rect">
                <a:avLst/>
              </a:prstGeom>
            </p:spPr>
            <p:txBody>
              <a:bodyPr wrap="square" lIns="0" tIns="0" rIns="0" bIns="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C00000"/>
                    </a:solidFill>
                    <a:effectLst/>
                    <a:uLnTx/>
                    <a:uFillTx/>
                    <a:latin typeface="+mj-lt"/>
                    <a:ea typeface="Times New Roman" panose="02020603050405020304" pitchFamily="18" charset="0"/>
                    <a:cs typeface="Calibri" panose="020F0502020204030204" pitchFamily="34" charset="0"/>
                  </a:rPr>
                  <a:t>Overdue or expected delay</a:t>
                </a:r>
                <a:r>
                  <a:rPr kumimoji="0" lang="en-US" sz="800" b="0" i="0" u="none" strike="noStrike" kern="1200" cap="none" spc="0" normalizeH="0" baseline="0" noProof="0">
                    <a:ln>
                      <a:noFill/>
                    </a:ln>
                    <a:solidFill>
                      <a:prstClr val="black"/>
                    </a:solidFill>
                    <a:effectLst/>
                    <a:uLnTx/>
                    <a:uFillTx/>
                    <a:latin typeface="+mj-lt"/>
                    <a:ea typeface="Times New Roman" panose="02020603050405020304" pitchFamily="18" charset="0"/>
                    <a:cs typeface="Calibri" panose="020F0502020204030204" pitchFamily="34" charset="0"/>
                  </a:rPr>
                  <a:t>; significant risk/issues </a:t>
                </a:r>
                <a:endParaRPr kumimoji="0" lang="en-US" sz="800" b="0" i="0" u="none" strike="noStrike" kern="1200" cap="none" spc="0" normalizeH="0" baseline="0" noProof="0">
                  <a:ln>
                    <a:noFill/>
                  </a:ln>
                  <a:solidFill>
                    <a:prstClr val="black"/>
                  </a:solidFill>
                  <a:effectLst/>
                  <a:uLnTx/>
                  <a:uFillTx/>
                  <a:latin typeface="+mj-lt"/>
                  <a:ea typeface="Calibri" panose="020F0502020204030204" pitchFamily="34" charset="0"/>
                  <a:cs typeface="Calibri" panose="020F0502020204030204" pitchFamily="34" charset="0"/>
                </a:endParaRPr>
              </a:p>
            </p:txBody>
          </p:sp>
        </p:grpSp>
        <p:grpSp>
          <p:nvGrpSpPr>
            <p:cNvPr id="19" name="Group 18">
              <a:extLst>
                <a:ext uri="{FF2B5EF4-FFF2-40B4-BE49-F238E27FC236}">
                  <a16:creationId xmlns:a16="http://schemas.microsoft.com/office/drawing/2014/main" id="{C13AACED-E3EF-48CC-BEFF-FB1FE0D13850}"/>
                </a:ext>
              </a:extLst>
            </p:cNvPr>
            <p:cNvGrpSpPr/>
            <p:nvPr userDrawn="1"/>
          </p:nvGrpSpPr>
          <p:grpSpPr>
            <a:xfrm>
              <a:off x="8133698" y="6419088"/>
              <a:ext cx="693051" cy="182880"/>
              <a:chOff x="7186875" y="6419088"/>
              <a:chExt cx="693051" cy="182880"/>
            </a:xfrm>
          </p:grpSpPr>
          <p:sp>
            <p:nvSpPr>
              <p:cNvPr id="15" name="Oval 14">
                <a:extLst>
                  <a:ext uri="{FF2B5EF4-FFF2-40B4-BE49-F238E27FC236}">
                    <a16:creationId xmlns:a16="http://schemas.microsoft.com/office/drawing/2014/main" id="{9940902F-1A4D-4A2D-AB8D-3C2DF132660A}"/>
                  </a:ext>
                </a:extLst>
              </p:cNvPr>
              <p:cNvSpPr>
                <a:spLocks noChangeAspect="1"/>
              </p:cNvSpPr>
              <p:nvPr userDrawn="1"/>
            </p:nvSpPr>
            <p:spPr>
              <a:xfrm>
                <a:off x="7186875" y="6419088"/>
                <a:ext cx="182880" cy="182880"/>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chemeClr val="bg1"/>
                    </a:solidFill>
                    <a:effectLst/>
                    <a:uLnTx/>
                    <a:uFillTx/>
                    <a:latin typeface="Arial"/>
                    <a:ea typeface="+mn-ea"/>
                    <a:cs typeface="+mn-cs"/>
                  </a:rPr>
                  <a:t>B</a:t>
                </a:r>
              </a:p>
            </p:txBody>
          </p:sp>
          <p:sp>
            <p:nvSpPr>
              <p:cNvPr id="16" name="Rectangle 15">
                <a:extLst>
                  <a:ext uri="{FF2B5EF4-FFF2-40B4-BE49-F238E27FC236}">
                    <a16:creationId xmlns:a16="http://schemas.microsoft.com/office/drawing/2014/main" id="{5D20A017-C93A-45DE-BCFE-05B871993BB9}"/>
                  </a:ext>
                </a:extLst>
              </p:cNvPr>
              <p:cNvSpPr/>
              <p:nvPr userDrawn="1"/>
            </p:nvSpPr>
            <p:spPr>
              <a:xfrm>
                <a:off x="7398494" y="6419088"/>
                <a:ext cx="481432" cy="182880"/>
              </a:xfrm>
              <a:prstGeom prst="rect">
                <a:avLst/>
              </a:prstGeom>
            </p:spPr>
            <p:txBody>
              <a:bodyPr wrap="square" lIns="0" tIns="0" rIns="0" bIns="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chemeClr val="accent3"/>
                    </a:solidFill>
                    <a:effectLst/>
                    <a:uLnTx/>
                    <a:uFillTx/>
                    <a:latin typeface="+mj-lt"/>
                    <a:ea typeface="Calibri" panose="020F0502020204030204" pitchFamily="34" charset="0"/>
                    <a:cs typeface="Calibri" panose="020F0502020204030204" pitchFamily="34" charset="0"/>
                  </a:rPr>
                  <a:t>Complete</a:t>
                </a:r>
              </a:p>
            </p:txBody>
          </p:sp>
        </p:grpSp>
      </p:grpSp>
    </p:spTree>
    <p:extLst>
      <p:ext uri="{BB962C8B-B14F-4D97-AF65-F5344CB8AC3E}">
        <p14:creationId xmlns:p14="http://schemas.microsoft.com/office/powerpoint/2010/main" val="253088923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Bullets &amp; Table Chart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99160" y="624054"/>
            <a:ext cx="10457689" cy="548640"/>
          </a:xfrm>
        </p:spPr>
        <p:txBody>
          <a:bodyPr anchor="t">
            <a:noAutofit/>
          </a:bodyPr>
          <a:lstStyle>
            <a:lvl1pPr algn="l">
              <a:defRPr sz="3600" b="0" i="0" baseline="0">
                <a:solidFill>
                  <a:schemeClr val="tx2">
                    <a:lumMod val="75000"/>
                  </a:schemeClr>
                </a:solidFill>
                <a:latin typeface="Franklin Gothic Demi Cond" panose="020B0706030402020204" pitchFamily="34" charset="0"/>
                <a:cs typeface="Times New Roman" panose="02020603050405020304" pitchFamily="18" charset="0"/>
              </a:defRPr>
            </a:lvl1pPr>
          </a:lstStyle>
          <a:p>
            <a:r>
              <a:rPr lang="en-US"/>
              <a:t>Click to add title, 1 line max</a:t>
            </a:r>
          </a:p>
        </p:txBody>
      </p:sp>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US" sz="1400">
              <a:solidFill>
                <a:srgbClr val="1F497D">
                  <a:lumMod val="75000"/>
                </a:srgbClr>
              </a:solidFill>
              <a:latin typeface="Franklin Gothic Demi Cond" panose="020B0706030402020204" pitchFamily="34" charset="0"/>
            </a:endParaRPr>
          </a:p>
        </p:txBody>
      </p:sp>
      <p:sp>
        <p:nvSpPr>
          <p:cNvPr id="4" name="Text Placeholder 3"/>
          <p:cNvSpPr>
            <a:spLocks noGrp="1"/>
          </p:cNvSpPr>
          <p:nvPr>
            <p:ph type="body" sz="quarter" idx="10" hasCustomPrompt="1"/>
          </p:nvPr>
        </p:nvSpPr>
        <p:spPr>
          <a:xfrm>
            <a:off x="838200" y="1335573"/>
            <a:ext cx="10517717" cy="1212895"/>
          </a:xfrm>
        </p:spPr>
        <p:txBody>
          <a:bodyPr>
            <a:noAutofit/>
          </a:bodyPr>
          <a:lstStyle>
            <a:lvl1pPr marL="228600" indent="-228600">
              <a:lnSpc>
                <a:spcPct val="100000"/>
              </a:lnSpc>
              <a:spcBef>
                <a:spcPts val="0"/>
              </a:spcBef>
              <a:defRPr sz="2000">
                <a:latin typeface="Franklin Gothic Medium" panose="020B0603020102020204" pitchFamily="34" charset="0"/>
              </a:defRPr>
            </a:lvl1pPr>
            <a:lvl2pPr marL="576263" indent="-233363">
              <a:lnSpc>
                <a:spcPct val="100000"/>
              </a:lnSpc>
              <a:spcBef>
                <a:spcPts val="0"/>
              </a:spcBef>
              <a:buFont typeface="Franklin Gothic Medium" panose="020B0603020102020204" pitchFamily="34" charset="0"/>
              <a:buChar char="−"/>
              <a:defRPr sz="2000">
                <a:latin typeface="Franklin Gothic Medium" panose="020B0603020102020204" pitchFamily="34" charset="0"/>
              </a:defRPr>
            </a:lvl2pPr>
            <a:lvl3pPr marL="973138" indent="-228600">
              <a:lnSpc>
                <a:spcPct val="100000"/>
              </a:lnSpc>
              <a:spcBef>
                <a:spcPts val="0"/>
              </a:spcBef>
              <a:defRPr sz="2000">
                <a:latin typeface="Franklin Gothic Medium" panose="020B06030201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a:t>
            </a:r>
          </a:p>
          <a:p>
            <a:pPr lvl="1"/>
            <a:r>
              <a:rPr lang="en-US"/>
              <a:t> Bullet 2</a:t>
            </a:r>
          </a:p>
          <a:p>
            <a:pPr lvl="2"/>
            <a:r>
              <a:rPr lang="en-US"/>
              <a:t>Bullet 3</a:t>
            </a:r>
          </a:p>
        </p:txBody>
      </p:sp>
      <p:sp>
        <p:nvSpPr>
          <p:cNvPr id="5" name="Text Placeholder 4"/>
          <p:cNvSpPr>
            <a:spLocks noGrp="1"/>
          </p:cNvSpPr>
          <p:nvPr>
            <p:ph type="body" sz="quarter" idx="11" hasCustomPrompt="1"/>
          </p:nvPr>
        </p:nvSpPr>
        <p:spPr>
          <a:xfrm>
            <a:off x="696383" y="6251575"/>
            <a:ext cx="10656007" cy="330200"/>
          </a:xfrm>
        </p:spPr>
        <p:txBody>
          <a:bodyPr anchor="b">
            <a:noAutofit/>
          </a:bodyPr>
          <a:lstStyle>
            <a:lvl1pPr marL="0" indent="0">
              <a:lnSpc>
                <a:spcPct val="100000"/>
              </a:lnSpc>
              <a:spcBef>
                <a:spcPts val="0"/>
              </a:spcBef>
              <a:buNone/>
              <a:defRPr sz="1200" baseline="0">
                <a:latin typeface="Franklin Gothic Medium Cond" panose="020B0606030402020204" pitchFamily="34" charset="0"/>
              </a:defRPr>
            </a:lvl1pPr>
          </a:lstStyle>
          <a:p>
            <a:pPr lvl="0"/>
            <a:r>
              <a:rPr lang="en-US"/>
              <a:t>Click to add footnote, reference or source</a:t>
            </a:r>
          </a:p>
        </p:txBody>
      </p:sp>
      <p:sp>
        <p:nvSpPr>
          <p:cNvPr id="12" name="Content Placeholder 11"/>
          <p:cNvSpPr>
            <a:spLocks noGrp="1"/>
          </p:cNvSpPr>
          <p:nvPr>
            <p:ph sz="quarter" idx="14" hasCustomPrompt="1"/>
          </p:nvPr>
        </p:nvSpPr>
        <p:spPr>
          <a:xfrm>
            <a:off x="829733" y="2548467"/>
            <a:ext cx="10526184" cy="3694230"/>
          </a:xfrm>
        </p:spPr>
        <p:txBody>
          <a:bodyPr/>
          <a:lstStyle>
            <a:lvl1pPr marL="0" indent="0" algn="ctr">
              <a:buNone/>
              <a:defRPr baseline="0">
                <a:latin typeface="Franklin Gothic Medium" panose="020B0603020102020204" pitchFamily="34" charset="0"/>
              </a:defRPr>
            </a:lvl1pPr>
          </a:lstStyle>
          <a:p>
            <a:pPr lvl="0"/>
            <a:r>
              <a:rPr lang="en-US"/>
              <a:t>Click icon below to add table or chart</a:t>
            </a:r>
          </a:p>
        </p:txBody>
      </p:sp>
      <p:sp>
        <p:nvSpPr>
          <p:cNvPr id="15" name="Footer Placeholder 20"/>
          <p:cNvSpPr>
            <a:spLocks noGrp="1"/>
          </p:cNvSpPr>
          <p:nvPr>
            <p:ph type="ftr" sz="quarter" idx="13"/>
          </p:nvPr>
        </p:nvSpPr>
        <p:spPr>
          <a:xfrm>
            <a:off x="694972" y="6573308"/>
            <a:ext cx="10243961" cy="284692"/>
          </a:xfrm>
        </p:spPr>
        <p:txBody>
          <a:bodyPr/>
          <a:lstStyle>
            <a:lvl1pPr algn="l">
              <a:defRPr sz="1000" cap="all" baseline="0">
                <a:solidFill>
                  <a:schemeClr val="tx1"/>
                </a:solidFill>
                <a:latin typeface="Franklin Gothic Demi Cond" panose="020B0706030402020204" pitchFamily="34" charset="0"/>
              </a:defRPr>
            </a:lvl1pPr>
          </a:lstStyle>
          <a:p>
            <a:r>
              <a:rPr lang="en-US">
                <a:solidFill>
                  <a:prstClr val="black"/>
                </a:solidFill>
              </a:rPr>
              <a:t>MEDICAID SAMPLE PRES | MONTH DAY, YYYY | v2</a:t>
            </a:r>
          </a:p>
        </p:txBody>
      </p:sp>
      <p:sp>
        <p:nvSpPr>
          <p:cNvPr id="16" name="Slide Number Placeholder 21"/>
          <p:cNvSpPr>
            <a:spLocks noGrp="1"/>
          </p:cNvSpPr>
          <p:nvPr>
            <p:ph type="sldNum" sz="quarter" idx="15"/>
          </p:nvPr>
        </p:nvSpPr>
        <p:spPr>
          <a:xfrm>
            <a:off x="11074400" y="6573308"/>
            <a:ext cx="752131" cy="284692"/>
          </a:xfrm>
        </p:spPr>
        <p:txBody>
          <a:bodyPr/>
          <a:lstStyle>
            <a:lvl1pPr>
              <a:defRPr sz="1000">
                <a:solidFill>
                  <a:schemeClr val="tx1"/>
                </a:solidFill>
                <a:latin typeface="Franklin Gothic Demi Cond" panose="020B0706030402020204" pitchFamily="34" charset="0"/>
              </a:defRPr>
            </a:lvl1pPr>
          </a:lstStyle>
          <a:p>
            <a:fld id="{11F27F3A-B3E9-41ED-AF8F-A365F10BB65F}" type="slidenum">
              <a:rPr lang="en-US" smtClean="0">
                <a:solidFill>
                  <a:prstClr val="black"/>
                </a:solidFill>
              </a:rPr>
              <a:pPr/>
              <a:t>‹#›</a:t>
            </a:fld>
            <a:endParaRPr lang="en-US">
              <a:solidFill>
                <a:prstClr val="black"/>
              </a:solidFill>
            </a:endParaRPr>
          </a:p>
        </p:txBody>
      </p:sp>
      <p:cxnSp>
        <p:nvCxnSpPr>
          <p:cNvPr id="13" name="Straight Connector 12"/>
          <p:cNvCxnSpPr/>
          <p:nvPr userDrawn="1"/>
        </p:nvCxnSpPr>
        <p:spPr>
          <a:xfrm>
            <a:off x="0" y="6573308"/>
            <a:ext cx="121920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534275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able Chart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99160" y="624054"/>
            <a:ext cx="10457689" cy="548640"/>
          </a:xfrm>
        </p:spPr>
        <p:txBody>
          <a:bodyPr anchor="t">
            <a:noAutofit/>
          </a:bodyPr>
          <a:lstStyle>
            <a:lvl1pPr algn="l">
              <a:defRPr sz="3600" b="0" i="0" baseline="0">
                <a:solidFill>
                  <a:schemeClr val="tx2">
                    <a:lumMod val="75000"/>
                  </a:schemeClr>
                </a:solidFill>
                <a:latin typeface="Franklin Gothic Demi Cond" panose="020B0706030402020204" pitchFamily="34" charset="0"/>
                <a:cs typeface="Times New Roman" panose="02020603050405020304" pitchFamily="18" charset="0"/>
              </a:defRPr>
            </a:lvl1pPr>
          </a:lstStyle>
          <a:p>
            <a:r>
              <a:rPr lang="en-US"/>
              <a:t>Click to add title, 1 line max</a:t>
            </a:r>
          </a:p>
        </p:txBody>
      </p:sp>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US" sz="1400">
              <a:solidFill>
                <a:srgbClr val="1F497D">
                  <a:lumMod val="75000"/>
                </a:srgbClr>
              </a:solidFill>
              <a:latin typeface="Franklin Gothic Demi Cond" panose="020B0706030402020204" pitchFamily="34" charset="0"/>
            </a:endParaRPr>
          </a:p>
        </p:txBody>
      </p:sp>
      <p:sp>
        <p:nvSpPr>
          <p:cNvPr id="5" name="Text Placeholder 4"/>
          <p:cNvSpPr>
            <a:spLocks noGrp="1"/>
          </p:cNvSpPr>
          <p:nvPr>
            <p:ph type="body" sz="quarter" idx="11" hasCustomPrompt="1"/>
          </p:nvPr>
        </p:nvSpPr>
        <p:spPr>
          <a:xfrm>
            <a:off x="699911" y="6249458"/>
            <a:ext cx="10656007" cy="330200"/>
          </a:xfrm>
        </p:spPr>
        <p:txBody>
          <a:bodyPr anchor="b">
            <a:noAutofit/>
          </a:bodyPr>
          <a:lstStyle>
            <a:lvl1pPr marL="0" indent="0">
              <a:lnSpc>
                <a:spcPct val="100000"/>
              </a:lnSpc>
              <a:spcBef>
                <a:spcPts val="0"/>
              </a:spcBef>
              <a:buNone/>
              <a:defRPr sz="1200" baseline="0">
                <a:latin typeface="Franklin Gothic Medium Cond" panose="020B0606030402020204" pitchFamily="34" charset="0"/>
              </a:defRPr>
            </a:lvl1pPr>
          </a:lstStyle>
          <a:p>
            <a:pPr lvl="0"/>
            <a:r>
              <a:rPr lang="en-US"/>
              <a:t>Click to add footnote, reference or source</a:t>
            </a:r>
          </a:p>
        </p:txBody>
      </p:sp>
      <p:sp>
        <p:nvSpPr>
          <p:cNvPr id="12" name="Content Placeholder 11"/>
          <p:cNvSpPr>
            <a:spLocks noGrp="1"/>
          </p:cNvSpPr>
          <p:nvPr>
            <p:ph sz="quarter" idx="14" hasCustomPrompt="1"/>
          </p:nvPr>
        </p:nvSpPr>
        <p:spPr>
          <a:xfrm>
            <a:off x="829733" y="1335573"/>
            <a:ext cx="10526184" cy="4902890"/>
          </a:xfrm>
        </p:spPr>
        <p:txBody>
          <a:bodyPr/>
          <a:lstStyle>
            <a:lvl1pPr marL="0" indent="0" algn="ctr">
              <a:buNone/>
              <a:defRPr baseline="0">
                <a:latin typeface="Franklin Gothic Medium" panose="020B0603020102020204" pitchFamily="34" charset="0"/>
              </a:defRPr>
            </a:lvl1pPr>
          </a:lstStyle>
          <a:p>
            <a:pPr lvl="0"/>
            <a:r>
              <a:rPr lang="en-US"/>
              <a:t>Click icon below to add table or chart</a:t>
            </a:r>
          </a:p>
        </p:txBody>
      </p:sp>
      <p:sp>
        <p:nvSpPr>
          <p:cNvPr id="13" name="Footer Placeholder 20"/>
          <p:cNvSpPr>
            <a:spLocks noGrp="1"/>
          </p:cNvSpPr>
          <p:nvPr>
            <p:ph type="ftr" sz="quarter" idx="13"/>
          </p:nvPr>
        </p:nvSpPr>
        <p:spPr>
          <a:xfrm>
            <a:off x="694972" y="6573308"/>
            <a:ext cx="10243961" cy="284692"/>
          </a:xfrm>
        </p:spPr>
        <p:txBody>
          <a:bodyPr/>
          <a:lstStyle>
            <a:lvl1pPr algn="l">
              <a:defRPr sz="1000" cap="all" baseline="0">
                <a:solidFill>
                  <a:schemeClr val="tx1"/>
                </a:solidFill>
                <a:latin typeface="Franklin Gothic Demi Cond" panose="020B0706030402020204" pitchFamily="34" charset="0"/>
              </a:defRPr>
            </a:lvl1pPr>
          </a:lstStyle>
          <a:p>
            <a:r>
              <a:rPr lang="en-US">
                <a:solidFill>
                  <a:prstClr val="black"/>
                </a:solidFill>
              </a:rPr>
              <a:t>MEDICAID SAMPLE PRES | MONTH DAY, YYYY | v2</a:t>
            </a:r>
          </a:p>
        </p:txBody>
      </p:sp>
      <p:sp>
        <p:nvSpPr>
          <p:cNvPr id="15" name="Slide Number Placeholder 21"/>
          <p:cNvSpPr>
            <a:spLocks noGrp="1"/>
          </p:cNvSpPr>
          <p:nvPr>
            <p:ph type="sldNum" sz="quarter" idx="15"/>
          </p:nvPr>
        </p:nvSpPr>
        <p:spPr>
          <a:xfrm>
            <a:off x="11074400" y="6573308"/>
            <a:ext cx="752131" cy="284692"/>
          </a:xfrm>
        </p:spPr>
        <p:txBody>
          <a:bodyPr/>
          <a:lstStyle>
            <a:lvl1pPr>
              <a:defRPr sz="1000">
                <a:solidFill>
                  <a:schemeClr val="tx1"/>
                </a:solidFill>
                <a:latin typeface="Franklin Gothic Demi Cond" panose="020B0706030402020204" pitchFamily="34" charset="0"/>
              </a:defRPr>
            </a:lvl1pPr>
          </a:lstStyle>
          <a:p>
            <a:fld id="{11F27F3A-B3E9-41ED-AF8F-A365F10BB65F}" type="slidenum">
              <a:rPr lang="en-US" smtClean="0">
                <a:solidFill>
                  <a:prstClr val="black"/>
                </a:solidFill>
              </a:rPr>
              <a:pPr/>
              <a:t>‹#›</a:t>
            </a:fld>
            <a:endParaRPr lang="en-US">
              <a:solidFill>
                <a:prstClr val="black"/>
              </a:solidFill>
            </a:endParaRPr>
          </a:p>
        </p:txBody>
      </p:sp>
      <p:cxnSp>
        <p:nvCxnSpPr>
          <p:cNvPr id="10" name="Straight Connector 9"/>
          <p:cNvCxnSpPr/>
          <p:nvPr userDrawn="1"/>
        </p:nvCxnSpPr>
        <p:spPr>
          <a:xfrm>
            <a:off x="0" y="6573308"/>
            <a:ext cx="121920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220863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2 Column Table Chart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99160" y="624054"/>
            <a:ext cx="10457689" cy="548640"/>
          </a:xfrm>
        </p:spPr>
        <p:txBody>
          <a:bodyPr anchor="t">
            <a:noAutofit/>
          </a:bodyPr>
          <a:lstStyle>
            <a:lvl1pPr algn="l">
              <a:defRPr sz="3600" b="0" i="0" baseline="0">
                <a:solidFill>
                  <a:schemeClr val="tx2">
                    <a:lumMod val="75000"/>
                  </a:schemeClr>
                </a:solidFill>
                <a:latin typeface="Franklin Gothic Demi Cond" panose="020B0706030402020204" pitchFamily="34" charset="0"/>
                <a:cs typeface="Times New Roman" panose="02020603050405020304" pitchFamily="18" charset="0"/>
              </a:defRPr>
            </a:lvl1pPr>
          </a:lstStyle>
          <a:p>
            <a:r>
              <a:rPr lang="en-US"/>
              <a:t>Click to add title, 1 line max</a:t>
            </a:r>
          </a:p>
        </p:txBody>
      </p:sp>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US" sz="1400">
              <a:solidFill>
                <a:srgbClr val="1F497D">
                  <a:lumMod val="75000"/>
                </a:srgbClr>
              </a:solidFill>
              <a:latin typeface="Franklin Gothic Demi Cond" panose="020B0706030402020204" pitchFamily="34" charset="0"/>
            </a:endParaRPr>
          </a:p>
        </p:txBody>
      </p:sp>
      <p:sp>
        <p:nvSpPr>
          <p:cNvPr id="5" name="Text Placeholder 4"/>
          <p:cNvSpPr>
            <a:spLocks noGrp="1"/>
          </p:cNvSpPr>
          <p:nvPr>
            <p:ph type="body" sz="quarter" idx="11" hasCustomPrompt="1"/>
          </p:nvPr>
        </p:nvSpPr>
        <p:spPr>
          <a:xfrm>
            <a:off x="699911" y="6249458"/>
            <a:ext cx="10656007" cy="330200"/>
          </a:xfrm>
        </p:spPr>
        <p:txBody>
          <a:bodyPr anchor="b">
            <a:noAutofit/>
          </a:bodyPr>
          <a:lstStyle>
            <a:lvl1pPr marL="0" indent="0">
              <a:lnSpc>
                <a:spcPct val="100000"/>
              </a:lnSpc>
              <a:spcBef>
                <a:spcPts val="0"/>
              </a:spcBef>
              <a:buNone/>
              <a:defRPr sz="1200" baseline="0">
                <a:latin typeface="Franklin Gothic Medium Cond" panose="020B0606030402020204" pitchFamily="34" charset="0"/>
              </a:defRPr>
            </a:lvl1pPr>
          </a:lstStyle>
          <a:p>
            <a:pPr lvl="0"/>
            <a:r>
              <a:rPr lang="en-US"/>
              <a:t>Click to add footnote, reference or source</a:t>
            </a:r>
          </a:p>
        </p:txBody>
      </p:sp>
      <p:sp>
        <p:nvSpPr>
          <p:cNvPr id="12" name="Content Placeholder 11"/>
          <p:cNvSpPr>
            <a:spLocks noGrp="1"/>
          </p:cNvSpPr>
          <p:nvPr>
            <p:ph sz="quarter" idx="14" hasCustomPrompt="1"/>
          </p:nvPr>
        </p:nvSpPr>
        <p:spPr>
          <a:xfrm>
            <a:off x="829732" y="1845731"/>
            <a:ext cx="5120640" cy="4392732"/>
          </a:xfrm>
        </p:spPr>
        <p:txBody>
          <a:bodyPr/>
          <a:lstStyle>
            <a:lvl1pPr marL="0" indent="0" algn="ctr">
              <a:buNone/>
              <a:defRPr baseline="0">
                <a:latin typeface="Franklin Gothic Medium" panose="020B0603020102020204" pitchFamily="34" charset="0"/>
              </a:defRPr>
            </a:lvl1pPr>
          </a:lstStyle>
          <a:p>
            <a:pPr lvl="0"/>
            <a:r>
              <a:rPr lang="en-US"/>
              <a:t>Click icon below to add table, chart, image</a:t>
            </a:r>
          </a:p>
        </p:txBody>
      </p:sp>
      <p:sp>
        <p:nvSpPr>
          <p:cNvPr id="10" name="Content Placeholder 11"/>
          <p:cNvSpPr>
            <a:spLocks noGrp="1"/>
          </p:cNvSpPr>
          <p:nvPr>
            <p:ph sz="quarter" idx="15" hasCustomPrompt="1"/>
          </p:nvPr>
        </p:nvSpPr>
        <p:spPr>
          <a:xfrm>
            <a:off x="6220176" y="1845731"/>
            <a:ext cx="5120640" cy="4392732"/>
          </a:xfrm>
        </p:spPr>
        <p:txBody>
          <a:bodyPr/>
          <a:lstStyle>
            <a:lvl1pPr marL="0" indent="0" algn="ctr">
              <a:buNone/>
              <a:defRPr baseline="0">
                <a:latin typeface="Franklin Gothic Medium" panose="020B0603020102020204" pitchFamily="34" charset="0"/>
              </a:defRPr>
            </a:lvl1pPr>
          </a:lstStyle>
          <a:p>
            <a:pPr lvl="0"/>
            <a:r>
              <a:rPr lang="en-US"/>
              <a:t>Click icon below to add table, chart, image</a:t>
            </a:r>
          </a:p>
        </p:txBody>
      </p:sp>
      <p:sp>
        <p:nvSpPr>
          <p:cNvPr id="4" name="Text Placeholder 3"/>
          <p:cNvSpPr>
            <a:spLocks noGrp="1"/>
          </p:cNvSpPr>
          <p:nvPr>
            <p:ph type="body" sz="quarter" idx="16" hasCustomPrompt="1"/>
          </p:nvPr>
        </p:nvSpPr>
        <p:spPr>
          <a:xfrm>
            <a:off x="829733" y="1278465"/>
            <a:ext cx="5120640" cy="500063"/>
          </a:xfrm>
        </p:spPr>
        <p:txBody>
          <a:bodyPr anchor="b">
            <a:noAutofit/>
          </a:bodyPr>
          <a:lstStyle>
            <a:lvl1pPr marL="0" indent="0" algn="ctr">
              <a:buNone/>
              <a:defRPr sz="2400">
                <a:latin typeface="Franklin Gothic Demi Cond" panose="020B0706030402020204" pitchFamily="34" charset="0"/>
              </a:defRPr>
            </a:lvl1pPr>
          </a:lstStyle>
          <a:p>
            <a:pPr lvl="0"/>
            <a:r>
              <a:rPr lang="en-US"/>
              <a:t>Click to add title</a:t>
            </a:r>
          </a:p>
        </p:txBody>
      </p:sp>
      <p:sp>
        <p:nvSpPr>
          <p:cNvPr id="13" name="Text Placeholder 3"/>
          <p:cNvSpPr>
            <a:spLocks noGrp="1"/>
          </p:cNvSpPr>
          <p:nvPr>
            <p:ph type="body" sz="quarter" idx="17" hasCustomPrompt="1"/>
          </p:nvPr>
        </p:nvSpPr>
        <p:spPr>
          <a:xfrm>
            <a:off x="6220176" y="1278465"/>
            <a:ext cx="5120640" cy="500063"/>
          </a:xfrm>
        </p:spPr>
        <p:txBody>
          <a:bodyPr anchor="b">
            <a:noAutofit/>
          </a:bodyPr>
          <a:lstStyle>
            <a:lvl1pPr marL="0" indent="0" algn="ctr">
              <a:buNone/>
              <a:defRPr sz="2400">
                <a:latin typeface="Franklin Gothic Demi Cond" panose="020B0706030402020204" pitchFamily="34" charset="0"/>
              </a:defRPr>
            </a:lvl1pPr>
          </a:lstStyle>
          <a:p>
            <a:pPr lvl="0"/>
            <a:r>
              <a:rPr lang="en-US"/>
              <a:t>Click to add title</a:t>
            </a:r>
          </a:p>
        </p:txBody>
      </p:sp>
      <p:sp>
        <p:nvSpPr>
          <p:cNvPr id="15" name="Footer Placeholder 20"/>
          <p:cNvSpPr>
            <a:spLocks noGrp="1"/>
          </p:cNvSpPr>
          <p:nvPr>
            <p:ph type="ftr" sz="quarter" idx="13"/>
          </p:nvPr>
        </p:nvSpPr>
        <p:spPr>
          <a:xfrm>
            <a:off x="694972" y="6573308"/>
            <a:ext cx="10243961" cy="284692"/>
          </a:xfrm>
        </p:spPr>
        <p:txBody>
          <a:bodyPr/>
          <a:lstStyle>
            <a:lvl1pPr algn="l">
              <a:defRPr sz="1000" cap="all" baseline="0">
                <a:solidFill>
                  <a:schemeClr val="tx1"/>
                </a:solidFill>
                <a:latin typeface="Franklin Gothic Demi Cond" panose="020B0706030402020204" pitchFamily="34" charset="0"/>
              </a:defRPr>
            </a:lvl1pPr>
          </a:lstStyle>
          <a:p>
            <a:r>
              <a:rPr lang="en-US">
                <a:solidFill>
                  <a:prstClr val="black"/>
                </a:solidFill>
              </a:rPr>
              <a:t>MEDICAID SAMPLE PRES | MONTH DAY, YYYY | v2</a:t>
            </a:r>
          </a:p>
        </p:txBody>
      </p:sp>
      <p:sp>
        <p:nvSpPr>
          <p:cNvPr id="16" name="Slide Number Placeholder 21"/>
          <p:cNvSpPr>
            <a:spLocks noGrp="1"/>
          </p:cNvSpPr>
          <p:nvPr>
            <p:ph type="sldNum" sz="quarter" idx="18"/>
          </p:nvPr>
        </p:nvSpPr>
        <p:spPr>
          <a:xfrm>
            <a:off x="11074400" y="6573308"/>
            <a:ext cx="752131" cy="284692"/>
          </a:xfrm>
        </p:spPr>
        <p:txBody>
          <a:bodyPr/>
          <a:lstStyle>
            <a:lvl1pPr>
              <a:defRPr sz="1000">
                <a:solidFill>
                  <a:schemeClr val="tx1"/>
                </a:solidFill>
                <a:latin typeface="Franklin Gothic Demi Cond" panose="020B0706030402020204" pitchFamily="34" charset="0"/>
              </a:defRPr>
            </a:lvl1pPr>
          </a:lstStyle>
          <a:p>
            <a:fld id="{11F27F3A-B3E9-41ED-AF8F-A365F10BB65F}" type="slidenum">
              <a:rPr lang="en-US" smtClean="0">
                <a:solidFill>
                  <a:prstClr val="black"/>
                </a:solidFill>
              </a:rPr>
              <a:pPr/>
              <a:t>‹#›</a:t>
            </a:fld>
            <a:endParaRPr lang="en-US">
              <a:solidFill>
                <a:prstClr val="black"/>
              </a:solidFill>
            </a:endParaRPr>
          </a:p>
        </p:txBody>
      </p:sp>
      <p:cxnSp>
        <p:nvCxnSpPr>
          <p:cNvPr id="14" name="Straight Connector 13"/>
          <p:cNvCxnSpPr/>
          <p:nvPr userDrawn="1"/>
        </p:nvCxnSpPr>
        <p:spPr>
          <a:xfrm>
            <a:off x="0" y="6573308"/>
            <a:ext cx="121920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554880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2 Column Text">
    <p:spTree>
      <p:nvGrpSpPr>
        <p:cNvPr id="1" name=""/>
        <p:cNvGrpSpPr/>
        <p:nvPr/>
      </p:nvGrpSpPr>
      <p:grpSpPr>
        <a:xfrm>
          <a:off x="0" y="0"/>
          <a:ext cx="0" cy="0"/>
          <a:chOff x="0" y="0"/>
          <a:chExt cx="0" cy="0"/>
        </a:xfrm>
      </p:grpSpPr>
      <p:sp>
        <p:nvSpPr>
          <p:cNvPr id="6" name="Text Placeholder 5"/>
          <p:cNvSpPr>
            <a:spLocks noGrp="1"/>
          </p:cNvSpPr>
          <p:nvPr>
            <p:ph type="body" sz="quarter" idx="18" hasCustomPrompt="1"/>
          </p:nvPr>
        </p:nvSpPr>
        <p:spPr>
          <a:xfrm>
            <a:off x="829734" y="1846263"/>
            <a:ext cx="5120217" cy="4402137"/>
          </a:xfrm>
        </p:spPr>
        <p:txBody>
          <a:bodyPr>
            <a:noAutofit/>
          </a:bodyPr>
          <a:lstStyle>
            <a:lvl1pPr>
              <a:lnSpc>
                <a:spcPct val="100000"/>
              </a:lnSpc>
              <a:spcBef>
                <a:spcPts val="0"/>
              </a:spcBef>
              <a:spcAft>
                <a:spcPts val="0"/>
              </a:spcAft>
              <a:defRPr sz="2000">
                <a:latin typeface="Franklin Gothic Medium Cond" panose="020B0606030402020204" pitchFamily="34" charset="0"/>
              </a:defRPr>
            </a:lvl1pPr>
            <a:lvl2pPr marL="514350" indent="-171450">
              <a:buFont typeface="Franklin Gothic Medium Cond" panose="020B0606030402020204" pitchFamily="34" charset="0"/>
              <a:buChar char="–"/>
              <a:defRPr sz="2000">
                <a:latin typeface="Franklin Gothic Medium Cond" panose="020B0606030402020204" pitchFamily="34" charset="0"/>
              </a:defRPr>
            </a:lvl2pPr>
            <a:lvl3pPr>
              <a:defRPr sz="2000">
                <a:latin typeface="Franklin Gothic Medium Cond" panose="020B0606030402020204" pitchFamily="34" charset="0"/>
              </a:defRPr>
            </a:lvl3pPr>
          </a:lstStyle>
          <a:p>
            <a:pPr lvl="0"/>
            <a:r>
              <a:rPr lang="en-US"/>
              <a:t>Click to add bullets</a:t>
            </a:r>
          </a:p>
          <a:p>
            <a:pPr lvl="1"/>
            <a:r>
              <a:rPr lang="en-US"/>
              <a:t>Bullet 2</a:t>
            </a:r>
          </a:p>
          <a:p>
            <a:pPr lvl="2"/>
            <a:r>
              <a:rPr lang="en-US"/>
              <a:t>Bullet 3</a:t>
            </a:r>
          </a:p>
        </p:txBody>
      </p:sp>
      <p:sp>
        <p:nvSpPr>
          <p:cNvPr id="2" name="Title 1"/>
          <p:cNvSpPr>
            <a:spLocks noGrp="1"/>
          </p:cNvSpPr>
          <p:nvPr>
            <p:ph type="title" hasCustomPrompt="1"/>
          </p:nvPr>
        </p:nvSpPr>
        <p:spPr>
          <a:xfrm>
            <a:off x="899160" y="624054"/>
            <a:ext cx="10457689" cy="548640"/>
          </a:xfrm>
        </p:spPr>
        <p:txBody>
          <a:bodyPr anchor="t">
            <a:noAutofit/>
          </a:bodyPr>
          <a:lstStyle>
            <a:lvl1pPr algn="l">
              <a:defRPr sz="3600" b="0" i="0" baseline="0">
                <a:solidFill>
                  <a:schemeClr val="tx2">
                    <a:lumMod val="75000"/>
                  </a:schemeClr>
                </a:solidFill>
                <a:latin typeface="Franklin Gothic Demi Cond" panose="020B0706030402020204" pitchFamily="34" charset="0"/>
                <a:cs typeface="Times New Roman" panose="02020603050405020304" pitchFamily="18" charset="0"/>
              </a:defRPr>
            </a:lvl1pPr>
          </a:lstStyle>
          <a:p>
            <a:r>
              <a:rPr lang="en-US"/>
              <a:t>Click to add title, 1 line max</a:t>
            </a:r>
          </a:p>
        </p:txBody>
      </p:sp>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US" sz="1400">
              <a:solidFill>
                <a:srgbClr val="1F497D">
                  <a:lumMod val="75000"/>
                </a:srgbClr>
              </a:solidFill>
              <a:latin typeface="Franklin Gothic Demi Cond" panose="020B0706030402020204" pitchFamily="34" charset="0"/>
            </a:endParaRPr>
          </a:p>
        </p:txBody>
      </p:sp>
      <p:sp>
        <p:nvSpPr>
          <p:cNvPr id="5" name="Text Placeholder 4"/>
          <p:cNvSpPr>
            <a:spLocks noGrp="1"/>
          </p:cNvSpPr>
          <p:nvPr>
            <p:ph type="body" sz="quarter" idx="11" hasCustomPrompt="1"/>
          </p:nvPr>
        </p:nvSpPr>
        <p:spPr>
          <a:xfrm>
            <a:off x="699911" y="6251575"/>
            <a:ext cx="10656007" cy="330200"/>
          </a:xfrm>
        </p:spPr>
        <p:txBody>
          <a:bodyPr anchor="b">
            <a:noAutofit/>
          </a:bodyPr>
          <a:lstStyle>
            <a:lvl1pPr marL="0" indent="0">
              <a:lnSpc>
                <a:spcPct val="100000"/>
              </a:lnSpc>
              <a:spcBef>
                <a:spcPts val="0"/>
              </a:spcBef>
              <a:buNone/>
              <a:defRPr sz="1200" baseline="0">
                <a:latin typeface="Franklin Gothic Medium Cond" panose="020B0606030402020204" pitchFamily="34" charset="0"/>
              </a:defRPr>
            </a:lvl1pPr>
          </a:lstStyle>
          <a:p>
            <a:pPr lvl="0"/>
            <a:r>
              <a:rPr lang="en-US"/>
              <a:t>Click to add footnote, reference or source</a:t>
            </a:r>
          </a:p>
        </p:txBody>
      </p:sp>
      <p:sp>
        <p:nvSpPr>
          <p:cNvPr id="4" name="Text Placeholder 3"/>
          <p:cNvSpPr>
            <a:spLocks noGrp="1"/>
          </p:cNvSpPr>
          <p:nvPr>
            <p:ph type="body" sz="quarter" idx="16" hasCustomPrompt="1"/>
          </p:nvPr>
        </p:nvSpPr>
        <p:spPr>
          <a:xfrm>
            <a:off x="829733" y="1278465"/>
            <a:ext cx="5120640" cy="500063"/>
          </a:xfrm>
        </p:spPr>
        <p:txBody>
          <a:bodyPr anchor="b">
            <a:noAutofit/>
          </a:bodyPr>
          <a:lstStyle>
            <a:lvl1pPr marL="0" indent="0" algn="ctr">
              <a:buNone/>
              <a:defRPr sz="2400">
                <a:latin typeface="Franklin Gothic Demi Cond" panose="020B0706030402020204" pitchFamily="34" charset="0"/>
              </a:defRPr>
            </a:lvl1pPr>
          </a:lstStyle>
          <a:p>
            <a:pPr lvl="0"/>
            <a:r>
              <a:rPr lang="en-US"/>
              <a:t>Click to add title</a:t>
            </a:r>
          </a:p>
        </p:txBody>
      </p:sp>
      <p:sp>
        <p:nvSpPr>
          <p:cNvPr id="13" name="Text Placeholder 3"/>
          <p:cNvSpPr>
            <a:spLocks noGrp="1"/>
          </p:cNvSpPr>
          <p:nvPr>
            <p:ph type="body" sz="quarter" idx="17" hasCustomPrompt="1"/>
          </p:nvPr>
        </p:nvSpPr>
        <p:spPr>
          <a:xfrm>
            <a:off x="6220176" y="1278465"/>
            <a:ext cx="5120640" cy="500063"/>
          </a:xfrm>
        </p:spPr>
        <p:txBody>
          <a:bodyPr anchor="b">
            <a:noAutofit/>
          </a:bodyPr>
          <a:lstStyle>
            <a:lvl1pPr marL="0" indent="0" algn="ctr">
              <a:buNone/>
              <a:defRPr sz="2400">
                <a:latin typeface="Franklin Gothic Demi Cond" panose="020B0706030402020204" pitchFamily="34" charset="0"/>
              </a:defRPr>
            </a:lvl1pPr>
          </a:lstStyle>
          <a:p>
            <a:pPr lvl="0"/>
            <a:r>
              <a:rPr lang="en-US"/>
              <a:t>Click to add title</a:t>
            </a:r>
          </a:p>
        </p:txBody>
      </p:sp>
      <p:sp>
        <p:nvSpPr>
          <p:cNvPr id="15" name="Text Placeholder 5"/>
          <p:cNvSpPr>
            <a:spLocks noGrp="1"/>
          </p:cNvSpPr>
          <p:nvPr>
            <p:ph type="body" sz="quarter" idx="19" hasCustomPrompt="1"/>
          </p:nvPr>
        </p:nvSpPr>
        <p:spPr>
          <a:xfrm>
            <a:off x="6220600" y="1840560"/>
            <a:ext cx="5120217" cy="4402137"/>
          </a:xfrm>
        </p:spPr>
        <p:txBody>
          <a:bodyPr>
            <a:noAutofit/>
          </a:bodyPr>
          <a:lstStyle>
            <a:lvl1pPr>
              <a:lnSpc>
                <a:spcPct val="100000"/>
              </a:lnSpc>
              <a:spcBef>
                <a:spcPts val="0"/>
              </a:spcBef>
              <a:spcAft>
                <a:spcPts val="0"/>
              </a:spcAft>
              <a:defRPr sz="2000">
                <a:latin typeface="Franklin Gothic Medium Cond" panose="020B0606030402020204" pitchFamily="34" charset="0"/>
              </a:defRPr>
            </a:lvl1pPr>
            <a:lvl2pPr marL="514350" indent="-171450">
              <a:buFont typeface="Franklin Gothic Medium Cond" panose="020B0606030402020204" pitchFamily="34" charset="0"/>
              <a:buChar char="–"/>
              <a:defRPr sz="2000" baseline="0">
                <a:latin typeface="Franklin Gothic Medium Cond" panose="020B0606030402020204" pitchFamily="34" charset="0"/>
              </a:defRPr>
            </a:lvl2pPr>
            <a:lvl3pPr>
              <a:defRPr sz="2000" baseline="0">
                <a:latin typeface="Franklin Gothic Medium Cond" panose="020B0606030402020204" pitchFamily="34" charset="0"/>
              </a:defRPr>
            </a:lvl3pPr>
          </a:lstStyle>
          <a:p>
            <a:pPr lvl="0"/>
            <a:r>
              <a:rPr lang="en-US"/>
              <a:t>Click to add bullets</a:t>
            </a:r>
          </a:p>
          <a:p>
            <a:pPr lvl="1"/>
            <a:r>
              <a:rPr lang="en-US"/>
              <a:t>Bullet 2</a:t>
            </a:r>
          </a:p>
          <a:p>
            <a:pPr lvl="2"/>
            <a:r>
              <a:rPr lang="en-US"/>
              <a:t>Bullet 3</a:t>
            </a:r>
          </a:p>
        </p:txBody>
      </p:sp>
      <p:sp>
        <p:nvSpPr>
          <p:cNvPr id="16" name="Footer Placeholder 20"/>
          <p:cNvSpPr>
            <a:spLocks noGrp="1"/>
          </p:cNvSpPr>
          <p:nvPr>
            <p:ph type="ftr" sz="quarter" idx="13"/>
          </p:nvPr>
        </p:nvSpPr>
        <p:spPr>
          <a:xfrm>
            <a:off x="694972" y="6573308"/>
            <a:ext cx="10243961" cy="284692"/>
          </a:xfrm>
        </p:spPr>
        <p:txBody>
          <a:bodyPr/>
          <a:lstStyle>
            <a:lvl1pPr algn="l">
              <a:defRPr sz="1000" cap="all" baseline="0">
                <a:solidFill>
                  <a:schemeClr val="tx1"/>
                </a:solidFill>
                <a:latin typeface="Franklin Gothic Demi Cond" panose="020B0706030402020204" pitchFamily="34" charset="0"/>
              </a:defRPr>
            </a:lvl1pPr>
          </a:lstStyle>
          <a:p>
            <a:r>
              <a:rPr lang="en-US">
                <a:solidFill>
                  <a:prstClr val="black"/>
                </a:solidFill>
              </a:rPr>
              <a:t>MEDICAID SAMPLE PRES | MONTH DAY, YYYY | v2</a:t>
            </a:r>
          </a:p>
        </p:txBody>
      </p:sp>
      <p:sp>
        <p:nvSpPr>
          <p:cNvPr id="17" name="Slide Number Placeholder 21"/>
          <p:cNvSpPr>
            <a:spLocks noGrp="1"/>
          </p:cNvSpPr>
          <p:nvPr>
            <p:ph type="sldNum" sz="quarter" idx="14"/>
          </p:nvPr>
        </p:nvSpPr>
        <p:spPr>
          <a:xfrm>
            <a:off x="11074400" y="6573308"/>
            <a:ext cx="752131" cy="284692"/>
          </a:xfrm>
        </p:spPr>
        <p:txBody>
          <a:bodyPr/>
          <a:lstStyle>
            <a:lvl1pPr>
              <a:defRPr sz="1000">
                <a:solidFill>
                  <a:schemeClr val="tx1"/>
                </a:solidFill>
                <a:latin typeface="Franklin Gothic Demi Cond" panose="020B0706030402020204" pitchFamily="34" charset="0"/>
              </a:defRPr>
            </a:lvl1pPr>
          </a:lstStyle>
          <a:p>
            <a:fld id="{11F27F3A-B3E9-41ED-AF8F-A365F10BB65F}" type="slidenum">
              <a:rPr lang="en-US" smtClean="0">
                <a:solidFill>
                  <a:prstClr val="black"/>
                </a:solidFill>
              </a:rPr>
              <a:pPr/>
              <a:t>‹#›</a:t>
            </a:fld>
            <a:endParaRPr lang="en-US">
              <a:solidFill>
                <a:prstClr val="black"/>
              </a:solidFill>
            </a:endParaRPr>
          </a:p>
        </p:txBody>
      </p:sp>
      <p:cxnSp>
        <p:nvCxnSpPr>
          <p:cNvPr id="14" name="Straight Connector 13"/>
          <p:cNvCxnSpPr/>
          <p:nvPr userDrawn="1"/>
        </p:nvCxnSpPr>
        <p:spPr>
          <a:xfrm>
            <a:off x="0" y="6573308"/>
            <a:ext cx="121920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936167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Title &amp; Top Ru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99160" y="624054"/>
            <a:ext cx="10457689" cy="548640"/>
          </a:xfrm>
        </p:spPr>
        <p:txBody>
          <a:bodyPr anchor="t">
            <a:noAutofit/>
          </a:bodyPr>
          <a:lstStyle>
            <a:lvl1pPr algn="l">
              <a:defRPr sz="3600" b="0" i="0" baseline="0">
                <a:solidFill>
                  <a:schemeClr val="tx2">
                    <a:lumMod val="75000"/>
                  </a:schemeClr>
                </a:solidFill>
                <a:latin typeface="Franklin Gothic Demi Cond" panose="020B0706030402020204" pitchFamily="34" charset="0"/>
                <a:cs typeface="Times New Roman" panose="02020603050405020304" pitchFamily="18" charset="0"/>
              </a:defRPr>
            </a:lvl1pPr>
          </a:lstStyle>
          <a:p>
            <a:r>
              <a:rPr lang="en-US"/>
              <a:t>Click to add title, 1 line max</a:t>
            </a:r>
          </a:p>
        </p:txBody>
      </p:sp>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US" sz="1400">
              <a:solidFill>
                <a:srgbClr val="1F497D">
                  <a:lumMod val="75000"/>
                </a:srgbClr>
              </a:solidFill>
              <a:latin typeface="Franklin Gothic Demi Cond" panose="020B0706030402020204" pitchFamily="34" charset="0"/>
            </a:endParaRPr>
          </a:p>
        </p:txBody>
      </p:sp>
      <p:sp>
        <p:nvSpPr>
          <p:cNvPr id="10" name="Footer Placeholder 20"/>
          <p:cNvSpPr>
            <a:spLocks noGrp="1"/>
          </p:cNvSpPr>
          <p:nvPr>
            <p:ph type="ftr" sz="quarter" idx="13"/>
          </p:nvPr>
        </p:nvSpPr>
        <p:spPr>
          <a:xfrm>
            <a:off x="694972" y="6573308"/>
            <a:ext cx="10243961" cy="284692"/>
          </a:xfrm>
        </p:spPr>
        <p:txBody>
          <a:bodyPr/>
          <a:lstStyle>
            <a:lvl1pPr algn="l">
              <a:defRPr sz="1000" cap="all" baseline="0">
                <a:solidFill>
                  <a:schemeClr val="tx1"/>
                </a:solidFill>
                <a:latin typeface="Franklin Gothic Demi Cond" panose="020B0706030402020204" pitchFamily="34" charset="0"/>
              </a:defRPr>
            </a:lvl1pPr>
          </a:lstStyle>
          <a:p>
            <a:r>
              <a:rPr lang="en-US">
                <a:solidFill>
                  <a:prstClr val="black"/>
                </a:solidFill>
              </a:rPr>
              <a:t>MEDICAID SAMPLE PRES | MONTH DAY, YYYY | v2</a:t>
            </a:r>
          </a:p>
        </p:txBody>
      </p:sp>
      <p:sp>
        <p:nvSpPr>
          <p:cNvPr id="13" name="Slide Number Placeholder 21"/>
          <p:cNvSpPr>
            <a:spLocks noGrp="1"/>
          </p:cNvSpPr>
          <p:nvPr>
            <p:ph type="sldNum" sz="quarter" idx="14"/>
          </p:nvPr>
        </p:nvSpPr>
        <p:spPr>
          <a:xfrm>
            <a:off x="11074400" y="6573308"/>
            <a:ext cx="752131" cy="284692"/>
          </a:xfrm>
        </p:spPr>
        <p:txBody>
          <a:bodyPr/>
          <a:lstStyle>
            <a:lvl1pPr>
              <a:defRPr sz="1000">
                <a:solidFill>
                  <a:schemeClr val="tx1"/>
                </a:solidFill>
                <a:latin typeface="Franklin Gothic Demi Cond" panose="020B0706030402020204" pitchFamily="34" charset="0"/>
              </a:defRPr>
            </a:lvl1pPr>
          </a:lstStyle>
          <a:p>
            <a:fld id="{11F27F3A-B3E9-41ED-AF8F-A365F10BB65F}" type="slidenum">
              <a:rPr lang="en-US" smtClean="0">
                <a:solidFill>
                  <a:prstClr val="black"/>
                </a:solidFill>
              </a:rPr>
              <a:pPr/>
              <a:t>‹#›</a:t>
            </a:fld>
            <a:endParaRPr lang="en-US">
              <a:solidFill>
                <a:prstClr val="black"/>
              </a:solidFill>
            </a:endParaRPr>
          </a:p>
        </p:txBody>
      </p:sp>
      <p:cxnSp>
        <p:nvCxnSpPr>
          <p:cNvPr id="7" name="Straight Connector 6"/>
          <p:cNvCxnSpPr/>
          <p:nvPr userDrawn="1"/>
        </p:nvCxnSpPr>
        <p:spPr>
          <a:xfrm>
            <a:off x="0" y="6573308"/>
            <a:ext cx="121920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217254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op &amp; Bottom Rules">
    <p:spTree>
      <p:nvGrpSpPr>
        <p:cNvPr id="1" name=""/>
        <p:cNvGrpSpPr/>
        <p:nvPr/>
      </p:nvGrpSpPr>
      <p:grpSpPr>
        <a:xfrm>
          <a:off x="0" y="0"/>
          <a:ext cx="0" cy="0"/>
          <a:chOff x="0" y="0"/>
          <a:chExt cx="0" cy="0"/>
        </a:xfrm>
      </p:grpSpPr>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US" sz="1400">
              <a:solidFill>
                <a:srgbClr val="1F497D">
                  <a:lumMod val="75000"/>
                </a:srgbClr>
              </a:solidFill>
              <a:latin typeface="Franklin Gothic Demi Cond" panose="020B0706030402020204" pitchFamily="34" charset="0"/>
            </a:endParaRPr>
          </a:p>
        </p:txBody>
      </p:sp>
      <p:sp>
        <p:nvSpPr>
          <p:cNvPr id="10" name="Footer Placeholder 20"/>
          <p:cNvSpPr>
            <a:spLocks noGrp="1"/>
          </p:cNvSpPr>
          <p:nvPr>
            <p:ph type="ftr" sz="quarter" idx="13"/>
          </p:nvPr>
        </p:nvSpPr>
        <p:spPr>
          <a:xfrm>
            <a:off x="694972" y="6573308"/>
            <a:ext cx="10243961" cy="284692"/>
          </a:xfrm>
        </p:spPr>
        <p:txBody>
          <a:bodyPr/>
          <a:lstStyle>
            <a:lvl1pPr algn="l">
              <a:defRPr sz="1000" cap="all" baseline="0">
                <a:solidFill>
                  <a:schemeClr val="tx1"/>
                </a:solidFill>
                <a:latin typeface="Franklin Gothic Demi Cond" panose="020B0706030402020204" pitchFamily="34" charset="0"/>
              </a:defRPr>
            </a:lvl1pPr>
          </a:lstStyle>
          <a:p>
            <a:r>
              <a:rPr lang="en-US">
                <a:solidFill>
                  <a:prstClr val="black"/>
                </a:solidFill>
              </a:rPr>
              <a:t>MEDICAID SAMPLE PRES | MONTH DAY, YYYY | v2</a:t>
            </a:r>
          </a:p>
        </p:txBody>
      </p:sp>
      <p:sp>
        <p:nvSpPr>
          <p:cNvPr id="13" name="Slide Number Placeholder 21"/>
          <p:cNvSpPr>
            <a:spLocks noGrp="1"/>
          </p:cNvSpPr>
          <p:nvPr>
            <p:ph type="sldNum" sz="quarter" idx="14"/>
          </p:nvPr>
        </p:nvSpPr>
        <p:spPr>
          <a:xfrm>
            <a:off x="11074400" y="6573308"/>
            <a:ext cx="752131" cy="284692"/>
          </a:xfrm>
        </p:spPr>
        <p:txBody>
          <a:bodyPr/>
          <a:lstStyle>
            <a:lvl1pPr>
              <a:defRPr sz="1000">
                <a:solidFill>
                  <a:schemeClr val="tx1"/>
                </a:solidFill>
                <a:latin typeface="Franklin Gothic Demi Cond" panose="020B0706030402020204" pitchFamily="34" charset="0"/>
              </a:defRPr>
            </a:lvl1pPr>
          </a:lstStyle>
          <a:p>
            <a:fld id="{11F27F3A-B3E9-41ED-AF8F-A365F10BB65F}" type="slidenum">
              <a:rPr lang="en-US" smtClean="0">
                <a:solidFill>
                  <a:prstClr val="black"/>
                </a:solidFill>
              </a:rPr>
              <a:pPr/>
              <a:t>‹#›</a:t>
            </a:fld>
            <a:endParaRPr lang="en-US">
              <a:solidFill>
                <a:prstClr val="black"/>
              </a:solidFill>
            </a:endParaRPr>
          </a:p>
        </p:txBody>
      </p:sp>
      <p:cxnSp>
        <p:nvCxnSpPr>
          <p:cNvPr id="9" name="Straight Connector 8"/>
          <p:cNvCxnSpPr/>
          <p:nvPr userDrawn="1"/>
        </p:nvCxnSpPr>
        <p:spPr>
          <a:xfrm>
            <a:off x="0" y="6573308"/>
            <a:ext cx="121920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10394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155665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userDrawn="1">
  <p:cSld name="Title &amp; Top Ru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2420078712"/>
              </p:ext>
            </p:extLst>
          </p:nvPr>
        </p:nvGraphicFramePr>
        <p:xfrm>
          <a:off x="2118" y="1588"/>
          <a:ext cx="2117" cy="1588"/>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3" name="Object 2" hidden="1"/>
                      <p:cNvPicPr/>
                      <p:nvPr/>
                    </p:nvPicPr>
                    <p:blipFill>
                      <a:blip r:embed="rId4"/>
                      <a:stretch>
                        <a:fillRect/>
                      </a:stretch>
                    </p:blipFill>
                    <p:spPr>
                      <a:xfrm>
                        <a:off x="2118" y="1588"/>
                        <a:ext cx="2117" cy="1588"/>
                      </a:xfrm>
                      <a:prstGeom prst="rect">
                        <a:avLst/>
                      </a:prstGeom>
                    </p:spPr>
                  </p:pic>
                </p:oleObj>
              </mc:Fallback>
            </mc:AlternateContent>
          </a:graphicData>
        </a:graphic>
      </p:graphicFrame>
      <p:cxnSp>
        <p:nvCxnSpPr>
          <p:cNvPr id="7" name="Straight Connector 6"/>
          <p:cNvCxnSpPr/>
          <p:nvPr userDrawn="1"/>
        </p:nvCxnSpPr>
        <p:spPr>
          <a:xfrm>
            <a:off x="0" y="6573308"/>
            <a:ext cx="121920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9" name="Line 12"/>
          <p:cNvSpPr>
            <a:spLocks noChangeShapeType="1"/>
          </p:cNvSpPr>
          <p:nvPr userDrawn="1"/>
        </p:nvSpPr>
        <p:spPr bwMode="auto">
          <a:xfrm>
            <a:off x="0" y="1184101"/>
            <a:ext cx="12192000" cy="0"/>
          </a:xfrm>
          <a:prstGeom prst="line">
            <a:avLst/>
          </a:prstGeom>
          <a:noFill/>
          <a:ln w="25400">
            <a:solidFill>
              <a:srgbClr val="002060"/>
            </a:solidFill>
            <a:round/>
            <a:headEnd/>
            <a:tailEnd/>
          </a:ln>
        </p:spPr>
        <p:txBody>
          <a:bodyPr lIns="96661" tIns="48331" rIns="96661" bIns="48331"/>
          <a:lstStyle/>
          <a:p>
            <a:pPr>
              <a:defRPr/>
            </a:pPr>
            <a:endParaRPr lang="en-US" sz="1800" b="1">
              <a:solidFill>
                <a:srgbClr val="000000"/>
              </a:solidFill>
              <a:cs typeface="Calibri"/>
              <a:sym typeface="Calibri"/>
            </a:endParaRPr>
          </a:p>
        </p:txBody>
      </p:sp>
      <p:sp>
        <p:nvSpPr>
          <p:cNvPr id="5" name="Footer Placeholder 4"/>
          <p:cNvSpPr>
            <a:spLocks noGrp="1"/>
          </p:cNvSpPr>
          <p:nvPr>
            <p:ph type="ftr" sz="quarter" idx="10"/>
          </p:nvPr>
        </p:nvSpPr>
        <p:spPr/>
        <p:txBody>
          <a:bodyPr/>
          <a:lstStyle>
            <a:lvl1pPr>
              <a:defRPr>
                <a:latin typeface="Calibri"/>
                <a:sym typeface="Calibri"/>
              </a:defRPr>
            </a:lvl1pPr>
          </a:lstStyle>
          <a:p>
            <a:r>
              <a:rPr lang="en-US">
                <a:solidFill>
                  <a:prstClr val="black"/>
                </a:solidFill>
              </a:rPr>
              <a:t>Care Management Recommendations Summary Deck | VDRAFT 11/29/2017</a:t>
            </a:r>
          </a:p>
        </p:txBody>
      </p:sp>
      <p:sp>
        <p:nvSpPr>
          <p:cNvPr id="6" name="Slide Number Placeholder 5"/>
          <p:cNvSpPr>
            <a:spLocks noGrp="1"/>
          </p:cNvSpPr>
          <p:nvPr>
            <p:ph type="sldNum" sz="quarter" idx="11"/>
          </p:nvPr>
        </p:nvSpPr>
        <p:spPr/>
        <p:txBody>
          <a:bodyPr/>
          <a:lstStyle>
            <a:lvl1pPr>
              <a:defRPr>
                <a:latin typeface="Calibri"/>
                <a:sym typeface="Calibri"/>
              </a:defRPr>
            </a:lvl1pPr>
          </a:lstStyle>
          <a:p>
            <a:fld id="{11F27F3A-B3E9-41ED-AF8F-A365F10BB65F}" type="slidenum">
              <a:rPr lang="en-US" smtClean="0">
                <a:solidFill>
                  <a:prstClr val="black"/>
                </a:solidFill>
              </a:rPr>
              <a:pPr/>
              <a:t>‹#›</a:t>
            </a:fld>
            <a:endParaRPr lang="en-US">
              <a:solidFill>
                <a:prstClr val="black"/>
              </a:solidFill>
            </a:endParaRPr>
          </a:p>
        </p:txBody>
      </p:sp>
      <p:sp>
        <p:nvSpPr>
          <p:cNvPr id="11" name="Rectangle 10"/>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US" sz="1400">
              <a:solidFill>
                <a:srgbClr val="1F497D">
                  <a:lumMod val="75000"/>
                </a:srgbClr>
              </a:solidFill>
              <a:sym typeface="Calibri"/>
            </a:endParaRPr>
          </a:p>
        </p:txBody>
      </p:sp>
      <p:sp>
        <p:nvSpPr>
          <p:cNvPr id="10" name="Title 9"/>
          <p:cNvSpPr>
            <a:spLocks noGrp="1"/>
          </p:cNvSpPr>
          <p:nvPr>
            <p:ph type="title"/>
          </p:nvPr>
        </p:nvSpPr>
        <p:spPr/>
        <p:txBody>
          <a:bodyPr/>
          <a:lstStyle>
            <a:lvl1pPr>
              <a:defRPr>
                <a:latin typeface="Calibri"/>
                <a:sym typeface="Calibri"/>
              </a:defRPr>
            </a:lvl1pPr>
          </a:lstStyle>
          <a:p>
            <a:r>
              <a:rPr lang="en-US"/>
              <a:t>Click to edit Master title style</a:t>
            </a:r>
          </a:p>
        </p:txBody>
      </p:sp>
    </p:spTree>
    <p:extLst>
      <p:ext uri="{BB962C8B-B14F-4D97-AF65-F5344CB8AC3E}">
        <p14:creationId xmlns:p14="http://schemas.microsoft.com/office/powerpoint/2010/main" val="355246094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itle Slide - Gold Seal">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8867" y="2051009"/>
            <a:ext cx="2697799" cy="2020824"/>
          </a:xfrm>
          <a:prstGeom prst="rect">
            <a:avLst/>
          </a:prstGeom>
        </p:spPr>
      </p:pic>
      <p:sp>
        <p:nvSpPr>
          <p:cNvPr id="10" name="Rectangle 9"/>
          <p:cNvSpPr/>
          <p:nvPr userDrawn="1"/>
        </p:nvSpPr>
        <p:spPr>
          <a:xfrm>
            <a:off x="0" y="3860"/>
            <a:ext cx="12192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US" sz="1400">
              <a:solidFill>
                <a:srgbClr val="1F497D">
                  <a:lumMod val="75000"/>
                </a:srgbClr>
              </a:solidFill>
              <a:latin typeface="Franklin Gothic Demi Cond" panose="020B0706030402020204" pitchFamily="34" charset="0"/>
            </a:endParaRPr>
          </a:p>
        </p:txBody>
      </p:sp>
      <p:sp>
        <p:nvSpPr>
          <p:cNvPr id="11" name="Rectangle 10"/>
          <p:cNvSpPr/>
          <p:nvPr userDrawn="1"/>
        </p:nvSpPr>
        <p:spPr>
          <a:xfrm>
            <a:off x="0" y="6607418"/>
            <a:ext cx="12192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US" sz="1400">
              <a:solidFill>
                <a:srgbClr val="1F497D">
                  <a:lumMod val="75000"/>
                </a:srgbClr>
              </a:solidFill>
              <a:latin typeface="Franklin Gothic Demi Cond" panose="020B0706030402020204" pitchFamily="34" charset="0"/>
            </a:endParaRPr>
          </a:p>
        </p:txBody>
      </p:sp>
      <p:sp>
        <p:nvSpPr>
          <p:cNvPr id="14" name="Text Placeholder 13"/>
          <p:cNvSpPr>
            <a:spLocks noGrp="1"/>
          </p:cNvSpPr>
          <p:nvPr>
            <p:ph type="body" sz="quarter" idx="10" hasCustomPrompt="1"/>
          </p:nvPr>
        </p:nvSpPr>
        <p:spPr>
          <a:xfrm>
            <a:off x="3691462" y="2051009"/>
            <a:ext cx="7699023" cy="2020824"/>
          </a:xfrm>
        </p:spPr>
        <p:txBody>
          <a:bodyPr anchor="ctr">
            <a:noAutofit/>
          </a:bodyPr>
          <a:lstStyle>
            <a:lvl1pPr marL="0" indent="0">
              <a:buNone/>
              <a:defRPr sz="3600" b="1" baseline="0">
                <a:latin typeface="+mj-lt"/>
              </a:defRPr>
            </a:lvl1pPr>
            <a:lvl2pPr marL="342900" indent="0">
              <a:buNone/>
              <a:defRPr sz="2800">
                <a:latin typeface="Franklin Gothic Demi Cond" panose="020B0706030402020204" pitchFamily="34" charset="0"/>
              </a:defRPr>
            </a:lvl2pPr>
            <a:lvl3pPr marL="685800" indent="0">
              <a:buNone/>
              <a:defRPr sz="2800">
                <a:latin typeface="Franklin Gothic Demi Cond" panose="020B0706030402020204" pitchFamily="34" charset="0"/>
              </a:defRPr>
            </a:lvl3pPr>
            <a:lvl4pPr marL="1028700" indent="0">
              <a:buNone/>
              <a:defRPr sz="2800">
                <a:latin typeface="Franklin Gothic Demi Cond" panose="020B0706030402020204" pitchFamily="34" charset="0"/>
              </a:defRPr>
            </a:lvl4pPr>
            <a:lvl5pPr marL="1371600" indent="0">
              <a:buNone/>
              <a:defRPr sz="2800">
                <a:latin typeface="Franklin Gothic Demi Cond" panose="020B0706030402020204" pitchFamily="34" charset="0"/>
              </a:defRPr>
            </a:lvl5pPr>
          </a:lstStyle>
          <a:p>
            <a:pPr lvl="0"/>
            <a:r>
              <a:rPr lang="en-US"/>
              <a:t>Click to Add Presentation Title</a:t>
            </a:r>
          </a:p>
        </p:txBody>
      </p:sp>
      <p:sp>
        <p:nvSpPr>
          <p:cNvPr id="16" name="Text Placeholder 15"/>
          <p:cNvSpPr>
            <a:spLocks noGrp="1"/>
          </p:cNvSpPr>
          <p:nvPr>
            <p:ph type="body" sz="quarter" idx="11" hasCustomPrompt="1"/>
          </p:nvPr>
        </p:nvSpPr>
        <p:spPr>
          <a:xfrm>
            <a:off x="3691462" y="4071833"/>
            <a:ext cx="7699023" cy="948752"/>
          </a:xfrm>
        </p:spPr>
        <p:txBody>
          <a:bodyPr anchor="b">
            <a:noAutofit/>
          </a:bodyPr>
          <a:lstStyle>
            <a:lvl1pPr marL="0" indent="0">
              <a:lnSpc>
                <a:spcPct val="100000"/>
              </a:lnSpc>
              <a:spcBef>
                <a:spcPts val="0"/>
              </a:spcBef>
              <a:buNone/>
              <a:defRPr sz="2800" b="1" baseline="0">
                <a:latin typeface="+mn-lt"/>
              </a:defRPr>
            </a:lvl1pPr>
          </a:lstStyle>
          <a:p>
            <a:pPr lvl="0"/>
            <a:r>
              <a:rPr lang="en-US"/>
              <a:t>Click to Add Presenter Name and Title</a:t>
            </a:r>
          </a:p>
        </p:txBody>
      </p:sp>
      <p:sp>
        <p:nvSpPr>
          <p:cNvPr id="18" name="Text Placeholder 17"/>
          <p:cNvSpPr>
            <a:spLocks noGrp="1"/>
          </p:cNvSpPr>
          <p:nvPr>
            <p:ph type="body" sz="quarter" idx="12" hasCustomPrompt="1"/>
          </p:nvPr>
        </p:nvSpPr>
        <p:spPr>
          <a:xfrm>
            <a:off x="3691462" y="5020585"/>
            <a:ext cx="7699023" cy="488226"/>
          </a:xfrm>
        </p:spPr>
        <p:txBody>
          <a:bodyPr anchor="b">
            <a:normAutofit/>
          </a:bodyPr>
          <a:lstStyle>
            <a:lvl1pPr marL="0" indent="0">
              <a:buNone/>
              <a:defRPr sz="2400" b="0" baseline="0">
                <a:latin typeface="+mn-lt"/>
              </a:defRPr>
            </a:lvl1pPr>
          </a:lstStyle>
          <a:p>
            <a:pPr lvl="0"/>
            <a:r>
              <a:rPr lang="en-US"/>
              <a:t>Click to Add Date</a:t>
            </a:r>
          </a:p>
        </p:txBody>
      </p:sp>
    </p:spTree>
    <p:extLst>
      <p:ext uri="{BB962C8B-B14F-4D97-AF65-F5344CB8AC3E}">
        <p14:creationId xmlns:p14="http://schemas.microsoft.com/office/powerpoint/2010/main" val="193759756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Title Slide - Color Seal">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8867" y="2054823"/>
            <a:ext cx="2689348" cy="2017011"/>
          </a:xfrm>
          <a:prstGeom prst="rect">
            <a:avLst/>
          </a:prstGeom>
        </p:spPr>
      </p:pic>
      <p:sp>
        <p:nvSpPr>
          <p:cNvPr id="10" name="Rectangle 9"/>
          <p:cNvSpPr/>
          <p:nvPr userDrawn="1"/>
        </p:nvSpPr>
        <p:spPr>
          <a:xfrm>
            <a:off x="0" y="3860"/>
            <a:ext cx="12192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US" sz="1400">
              <a:solidFill>
                <a:srgbClr val="1F497D">
                  <a:lumMod val="75000"/>
                </a:srgbClr>
              </a:solidFill>
              <a:latin typeface="Franklin Gothic Demi Cond" panose="020B0706030402020204" pitchFamily="34" charset="0"/>
            </a:endParaRPr>
          </a:p>
        </p:txBody>
      </p:sp>
      <p:sp>
        <p:nvSpPr>
          <p:cNvPr id="11" name="Rectangle 10"/>
          <p:cNvSpPr/>
          <p:nvPr userDrawn="1"/>
        </p:nvSpPr>
        <p:spPr>
          <a:xfrm>
            <a:off x="0" y="6607418"/>
            <a:ext cx="12192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US" sz="1400">
              <a:solidFill>
                <a:srgbClr val="1F497D">
                  <a:lumMod val="75000"/>
                </a:srgbClr>
              </a:solidFill>
              <a:latin typeface="Franklin Gothic Demi Cond" panose="020B0706030402020204" pitchFamily="34" charset="0"/>
            </a:endParaRPr>
          </a:p>
        </p:txBody>
      </p:sp>
      <p:sp>
        <p:nvSpPr>
          <p:cNvPr id="15" name="Text Placeholder 13"/>
          <p:cNvSpPr>
            <a:spLocks noGrp="1"/>
          </p:cNvSpPr>
          <p:nvPr>
            <p:ph type="body" sz="quarter" idx="10" hasCustomPrompt="1"/>
          </p:nvPr>
        </p:nvSpPr>
        <p:spPr>
          <a:xfrm>
            <a:off x="3691462" y="2051009"/>
            <a:ext cx="7699023" cy="2020824"/>
          </a:xfrm>
        </p:spPr>
        <p:txBody>
          <a:bodyPr anchor="ctr">
            <a:noAutofit/>
          </a:bodyPr>
          <a:lstStyle>
            <a:lvl1pPr marL="0" indent="0">
              <a:buNone/>
              <a:defRPr sz="3600" b="1" baseline="0">
                <a:latin typeface="+mj-lt"/>
              </a:defRPr>
            </a:lvl1pPr>
            <a:lvl2pPr marL="342900" indent="0">
              <a:buNone/>
              <a:defRPr sz="2800">
                <a:latin typeface="Franklin Gothic Demi Cond" panose="020B0706030402020204" pitchFamily="34" charset="0"/>
              </a:defRPr>
            </a:lvl2pPr>
            <a:lvl3pPr marL="685800" indent="0">
              <a:buNone/>
              <a:defRPr sz="2800">
                <a:latin typeface="Franklin Gothic Demi Cond" panose="020B0706030402020204" pitchFamily="34" charset="0"/>
              </a:defRPr>
            </a:lvl3pPr>
            <a:lvl4pPr marL="1028700" indent="0">
              <a:buNone/>
              <a:defRPr sz="2800">
                <a:latin typeface="Franklin Gothic Demi Cond" panose="020B0706030402020204" pitchFamily="34" charset="0"/>
              </a:defRPr>
            </a:lvl4pPr>
            <a:lvl5pPr marL="1371600" indent="0">
              <a:buNone/>
              <a:defRPr sz="2800">
                <a:latin typeface="Franklin Gothic Demi Cond" panose="020B0706030402020204" pitchFamily="34" charset="0"/>
              </a:defRPr>
            </a:lvl5pPr>
          </a:lstStyle>
          <a:p>
            <a:pPr lvl="0"/>
            <a:r>
              <a:rPr lang="en-US"/>
              <a:t>Click to Add Presentation Title</a:t>
            </a:r>
          </a:p>
        </p:txBody>
      </p:sp>
      <p:sp>
        <p:nvSpPr>
          <p:cNvPr id="16" name="Text Placeholder 15"/>
          <p:cNvSpPr>
            <a:spLocks noGrp="1"/>
          </p:cNvSpPr>
          <p:nvPr>
            <p:ph type="body" sz="quarter" idx="11" hasCustomPrompt="1"/>
          </p:nvPr>
        </p:nvSpPr>
        <p:spPr>
          <a:xfrm>
            <a:off x="3691462" y="4071833"/>
            <a:ext cx="7699023" cy="948752"/>
          </a:xfrm>
        </p:spPr>
        <p:txBody>
          <a:bodyPr anchor="b">
            <a:noAutofit/>
          </a:bodyPr>
          <a:lstStyle>
            <a:lvl1pPr marL="0" indent="0">
              <a:lnSpc>
                <a:spcPct val="100000"/>
              </a:lnSpc>
              <a:spcBef>
                <a:spcPts val="0"/>
              </a:spcBef>
              <a:buNone/>
              <a:defRPr sz="2800" b="1" baseline="0">
                <a:latin typeface="+mn-lt"/>
              </a:defRPr>
            </a:lvl1pPr>
          </a:lstStyle>
          <a:p>
            <a:pPr lvl="0"/>
            <a:r>
              <a:rPr lang="en-US"/>
              <a:t>Click to Add Presenter Name and Title</a:t>
            </a:r>
          </a:p>
        </p:txBody>
      </p:sp>
      <p:sp>
        <p:nvSpPr>
          <p:cNvPr id="17" name="Text Placeholder 17"/>
          <p:cNvSpPr>
            <a:spLocks noGrp="1"/>
          </p:cNvSpPr>
          <p:nvPr>
            <p:ph type="body" sz="quarter" idx="12" hasCustomPrompt="1"/>
          </p:nvPr>
        </p:nvSpPr>
        <p:spPr>
          <a:xfrm>
            <a:off x="3691462" y="5020585"/>
            <a:ext cx="7699023" cy="488226"/>
          </a:xfrm>
        </p:spPr>
        <p:txBody>
          <a:bodyPr anchor="b">
            <a:normAutofit/>
          </a:bodyPr>
          <a:lstStyle>
            <a:lvl1pPr marL="0" indent="0">
              <a:buNone/>
              <a:defRPr sz="2400" baseline="0">
                <a:latin typeface="+mn-lt"/>
              </a:defRPr>
            </a:lvl1pPr>
          </a:lstStyle>
          <a:p>
            <a:pPr lvl="0"/>
            <a:r>
              <a:rPr lang="en-US"/>
              <a:t>Click to Add Date</a:t>
            </a:r>
          </a:p>
        </p:txBody>
      </p:sp>
    </p:spTree>
    <p:extLst>
      <p:ext uri="{BB962C8B-B14F-4D97-AF65-F5344CB8AC3E}">
        <p14:creationId xmlns:p14="http://schemas.microsoft.com/office/powerpoint/2010/main" val="39452512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2 Col-Chart/Tab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99160" y="624054"/>
            <a:ext cx="10457689"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0" i="0">
              <a:solidFill>
                <a:schemeClr val="accent3">
                  <a:lumMod val="75000"/>
                </a:schemeClr>
              </a:solidFill>
              <a:latin typeface="Gotham Bold" charset="0"/>
              <a:ea typeface="Gotham Bold" charset="0"/>
              <a:cs typeface="Gotham Bold" charset="0"/>
            </a:endParaRPr>
          </a:p>
        </p:txBody>
      </p:sp>
      <p:sp>
        <p:nvSpPr>
          <p:cNvPr id="5" name="Text Placeholder 4"/>
          <p:cNvSpPr>
            <a:spLocks noGrp="1"/>
          </p:cNvSpPr>
          <p:nvPr>
            <p:ph type="body" sz="quarter" idx="11" hasCustomPrompt="1"/>
          </p:nvPr>
        </p:nvSpPr>
        <p:spPr>
          <a:xfrm>
            <a:off x="699911" y="6249458"/>
            <a:ext cx="10656007" cy="330200"/>
          </a:xfrm>
          <a:prstGeom prst="rect">
            <a:avLst/>
          </a:prstGeom>
        </p:spPr>
        <p:txBody>
          <a:bodyPr anchor="b">
            <a:noAutofit/>
          </a:bodyPr>
          <a:lstStyle>
            <a:lvl1pPr marL="0" indent="0">
              <a:lnSpc>
                <a:spcPct val="100000"/>
              </a:lnSpc>
              <a:spcBef>
                <a:spcPts val="0"/>
              </a:spcBef>
              <a:buNone/>
              <a:defRPr sz="12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footnote, reference or source</a:t>
            </a:r>
          </a:p>
        </p:txBody>
      </p:sp>
      <p:sp>
        <p:nvSpPr>
          <p:cNvPr id="12" name="Content Placeholder 11"/>
          <p:cNvSpPr>
            <a:spLocks noGrp="1"/>
          </p:cNvSpPr>
          <p:nvPr>
            <p:ph sz="quarter" idx="14" hasCustomPrompt="1"/>
          </p:nvPr>
        </p:nvSpPr>
        <p:spPr>
          <a:xfrm>
            <a:off x="829732" y="1845731"/>
            <a:ext cx="5120640" cy="4392732"/>
          </a:xfrm>
          <a:prstGeom prst="rect">
            <a:avLst/>
          </a:prstGeom>
        </p:spPr>
        <p:txBody>
          <a:bodyPr/>
          <a:lstStyle>
            <a:lvl1pPr marL="0" indent="0" algn="ctr">
              <a:buNone/>
              <a:defRPr sz="20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icon below to add table, chart, image</a:t>
            </a:r>
          </a:p>
        </p:txBody>
      </p:sp>
      <p:sp>
        <p:nvSpPr>
          <p:cNvPr id="10" name="Content Placeholder 11"/>
          <p:cNvSpPr>
            <a:spLocks noGrp="1"/>
          </p:cNvSpPr>
          <p:nvPr>
            <p:ph sz="quarter" idx="15" hasCustomPrompt="1"/>
          </p:nvPr>
        </p:nvSpPr>
        <p:spPr>
          <a:xfrm>
            <a:off x="6220176" y="1845731"/>
            <a:ext cx="5120640" cy="4392732"/>
          </a:xfrm>
          <a:prstGeom prst="rect">
            <a:avLst/>
          </a:prstGeom>
        </p:spPr>
        <p:txBody>
          <a:bodyPr/>
          <a:lstStyle>
            <a:lvl1pPr marL="0" indent="0" algn="ctr">
              <a:buNone/>
              <a:defRPr sz="20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icon below to add table, chart, image</a:t>
            </a:r>
          </a:p>
        </p:txBody>
      </p:sp>
      <p:sp>
        <p:nvSpPr>
          <p:cNvPr id="4" name="Text Placeholder 3"/>
          <p:cNvSpPr>
            <a:spLocks noGrp="1"/>
          </p:cNvSpPr>
          <p:nvPr>
            <p:ph type="body" sz="quarter" idx="16" hasCustomPrompt="1"/>
          </p:nvPr>
        </p:nvSpPr>
        <p:spPr>
          <a:xfrm>
            <a:off x="829733" y="1278465"/>
            <a:ext cx="5120640" cy="500063"/>
          </a:xfrm>
          <a:prstGeom prst="rect">
            <a:avLst/>
          </a:prstGeom>
        </p:spPr>
        <p:txBody>
          <a:bodyPr anchor="b">
            <a:noAutofit/>
          </a:bodyPr>
          <a:lstStyle>
            <a:lvl1pPr marL="0" indent="0" algn="ctr">
              <a:buNone/>
              <a:defRPr sz="2400" b="1" i="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title</a:t>
            </a:r>
          </a:p>
        </p:txBody>
      </p:sp>
      <p:sp>
        <p:nvSpPr>
          <p:cNvPr id="13" name="Text Placeholder 3"/>
          <p:cNvSpPr>
            <a:spLocks noGrp="1"/>
          </p:cNvSpPr>
          <p:nvPr>
            <p:ph type="body" sz="quarter" idx="17" hasCustomPrompt="1"/>
          </p:nvPr>
        </p:nvSpPr>
        <p:spPr>
          <a:xfrm>
            <a:off x="6220176" y="1278465"/>
            <a:ext cx="5120640" cy="500063"/>
          </a:xfrm>
          <a:prstGeom prst="rect">
            <a:avLst/>
          </a:prstGeom>
        </p:spPr>
        <p:txBody>
          <a:bodyPr anchor="b">
            <a:noAutofit/>
          </a:bodyPr>
          <a:lstStyle>
            <a:lvl1pPr marL="0" indent="0" algn="ctr">
              <a:buNone/>
              <a:defRPr sz="2400" b="1" i="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title</a:t>
            </a:r>
          </a:p>
        </p:txBody>
      </p:sp>
      <p:cxnSp>
        <p:nvCxnSpPr>
          <p:cNvPr id="11" name="Straight Connector 10"/>
          <p:cNvCxnSpPr/>
          <p:nvPr userDrawn="1"/>
        </p:nvCxnSpPr>
        <p:spPr>
          <a:xfrm>
            <a:off x="0" y="6573308"/>
            <a:ext cx="12192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917320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Title Slide - Black Seal">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8355" y="2051009"/>
            <a:ext cx="2698311" cy="2020824"/>
          </a:xfrm>
          <a:prstGeom prst="rect">
            <a:avLst/>
          </a:prstGeom>
        </p:spPr>
      </p:pic>
      <p:sp>
        <p:nvSpPr>
          <p:cNvPr id="10" name="Rectangle 9"/>
          <p:cNvSpPr/>
          <p:nvPr userDrawn="1"/>
        </p:nvSpPr>
        <p:spPr>
          <a:xfrm>
            <a:off x="0" y="3860"/>
            <a:ext cx="12192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US" sz="1400">
              <a:solidFill>
                <a:srgbClr val="1F497D">
                  <a:lumMod val="75000"/>
                </a:srgbClr>
              </a:solidFill>
              <a:latin typeface="Franklin Gothic Demi Cond" panose="020B0706030402020204" pitchFamily="34" charset="0"/>
            </a:endParaRPr>
          </a:p>
        </p:txBody>
      </p:sp>
      <p:sp>
        <p:nvSpPr>
          <p:cNvPr id="11" name="Rectangle 10"/>
          <p:cNvSpPr/>
          <p:nvPr userDrawn="1"/>
        </p:nvSpPr>
        <p:spPr>
          <a:xfrm>
            <a:off x="0" y="6607418"/>
            <a:ext cx="12192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US" sz="1400">
              <a:solidFill>
                <a:srgbClr val="1F497D">
                  <a:lumMod val="75000"/>
                </a:srgbClr>
              </a:solidFill>
              <a:latin typeface="Franklin Gothic Demi Cond" panose="020B0706030402020204" pitchFamily="34" charset="0"/>
            </a:endParaRPr>
          </a:p>
        </p:txBody>
      </p:sp>
      <p:sp>
        <p:nvSpPr>
          <p:cNvPr id="15" name="Text Placeholder 13"/>
          <p:cNvSpPr>
            <a:spLocks noGrp="1"/>
          </p:cNvSpPr>
          <p:nvPr>
            <p:ph type="body" sz="quarter" idx="10" hasCustomPrompt="1"/>
          </p:nvPr>
        </p:nvSpPr>
        <p:spPr>
          <a:xfrm>
            <a:off x="3691462" y="2051009"/>
            <a:ext cx="7699023" cy="2020824"/>
          </a:xfrm>
        </p:spPr>
        <p:txBody>
          <a:bodyPr anchor="ctr">
            <a:noAutofit/>
          </a:bodyPr>
          <a:lstStyle>
            <a:lvl1pPr marL="0" indent="0">
              <a:buNone/>
              <a:defRPr sz="3600" b="1" baseline="0">
                <a:latin typeface="+mj-lt"/>
              </a:defRPr>
            </a:lvl1pPr>
            <a:lvl2pPr marL="342900" indent="0">
              <a:buNone/>
              <a:defRPr sz="2800">
                <a:latin typeface="Franklin Gothic Demi Cond" panose="020B0706030402020204" pitchFamily="34" charset="0"/>
              </a:defRPr>
            </a:lvl2pPr>
            <a:lvl3pPr marL="685800" indent="0">
              <a:buNone/>
              <a:defRPr sz="2800">
                <a:latin typeface="Franklin Gothic Demi Cond" panose="020B0706030402020204" pitchFamily="34" charset="0"/>
              </a:defRPr>
            </a:lvl3pPr>
            <a:lvl4pPr marL="1028700" indent="0">
              <a:buNone/>
              <a:defRPr sz="2800">
                <a:latin typeface="Franklin Gothic Demi Cond" panose="020B0706030402020204" pitchFamily="34" charset="0"/>
              </a:defRPr>
            </a:lvl4pPr>
            <a:lvl5pPr marL="1371600" indent="0">
              <a:buNone/>
              <a:defRPr sz="2800">
                <a:latin typeface="Franklin Gothic Demi Cond" panose="020B0706030402020204" pitchFamily="34" charset="0"/>
              </a:defRPr>
            </a:lvl5pPr>
          </a:lstStyle>
          <a:p>
            <a:pPr lvl="0"/>
            <a:r>
              <a:rPr lang="en-US"/>
              <a:t>Click to Add Presentation Title</a:t>
            </a:r>
          </a:p>
        </p:txBody>
      </p:sp>
      <p:sp>
        <p:nvSpPr>
          <p:cNvPr id="16" name="Text Placeholder 15"/>
          <p:cNvSpPr>
            <a:spLocks noGrp="1"/>
          </p:cNvSpPr>
          <p:nvPr>
            <p:ph type="body" sz="quarter" idx="11" hasCustomPrompt="1"/>
          </p:nvPr>
        </p:nvSpPr>
        <p:spPr>
          <a:xfrm>
            <a:off x="3691462" y="4071833"/>
            <a:ext cx="7699023" cy="948752"/>
          </a:xfrm>
        </p:spPr>
        <p:txBody>
          <a:bodyPr anchor="b">
            <a:noAutofit/>
          </a:bodyPr>
          <a:lstStyle>
            <a:lvl1pPr marL="0" indent="0">
              <a:lnSpc>
                <a:spcPct val="100000"/>
              </a:lnSpc>
              <a:spcBef>
                <a:spcPts val="0"/>
              </a:spcBef>
              <a:buNone/>
              <a:defRPr sz="2800" b="1" baseline="0">
                <a:latin typeface="+mn-lt"/>
              </a:defRPr>
            </a:lvl1pPr>
          </a:lstStyle>
          <a:p>
            <a:pPr lvl="0"/>
            <a:r>
              <a:rPr lang="en-US"/>
              <a:t>Click to Add Presenter Name and Title</a:t>
            </a:r>
          </a:p>
        </p:txBody>
      </p:sp>
      <p:sp>
        <p:nvSpPr>
          <p:cNvPr id="17" name="Text Placeholder 17"/>
          <p:cNvSpPr>
            <a:spLocks noGrp="1"/>
          </p:cNvSpPr>
          <p:nvPr>
            <p:ph type="body" sz="quarter" idx="12" hasCustomPrompt="1"/>
          </p:nvPr>
        </p:nvSpPr>
        <p:spPr>
          <a:xfrm>
            <a:off x="3691462" y="5020585"/>
            <a:ext cx="7699023" cy="488226"/>
          </a:xfrm>
        </p:spPr>
        <p:txBody>
          <a:bodyPr anchor="b">
            <a:normAutofit/>
          </a:bodyPr>
          <a:lstStyle>
            <a:lvl1pPr marL="0" indent="0">
              <a:buNone/>
              <a:defRPr sz="2400" baseline="0">
                <a:latin typeface="+mn-lt"/>
              </a:defRPr>
            </a:lvl1pPr>
          </a:lstStyle>
          <a:p>
            <a:pPr lvl="0"/>
            <a:r>
              <a:rPr lang="en-US"/>
              <a:t>Click to Add Date</a:t>
            </a:r>
          </a:p>
        </p:txBody>
      </p:sp>
    </p:spTree>
    <p:extLst>
      <p:ext uri="{BB962C8B-B14F-4D97-AF65-F5344CB8AC3E}">
        <p14:creationId xmlns:p14="http://schemas.microsoft.com/office/powerpoint/2010/main" val="351857837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Bullets">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1"/>
            </p:custDataLst>
            <p:extLst>
              <p:ext uri="{D42A27DB-BD31-4B8C-83A1-F6EECF244321}">
                <p14:modId xmlns:p14="http://schemas.microsoft.com/office/powerpoint/2010/main" val="3611747804"/>
              </p:ext>
            </p:extLst>
          </p:nvPr>
        </p:nvGraphicFramePr>
        <p:xfrm>
          <a:off x="2118" y="1588"/>
          <a:ext cx="2117" cy="1588"/>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6" name="Object 5" hidden="1"/>
                      <p:cNvPicPr/>
                      <p:nvPr/>
                    </p:nvPicPr>
                    <p:blipFill>
                      <a:blip r:embed="rId5"/>
                      <a:stretch>
                        <a:fillRect/>
                      </a:stretch>
                    </p:blipFill>
                    <p:spPr>
                      <a:xfrm>
                        <a:off x="2118" y="1588"/>
                        <a:ext cx="2117"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211667"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ct val="90000"/>
              </a:lnSpc>
              <a:spcBef>
                <a:spcPct val="0"/>
              </a:spcBef>
              <a:spcAft>
                <a:spcPct val="0"/>
              </a:spcAft>
            </a:pPr>
            <a:endParaRPr lang="en-US" sz="3600" b="1">
              <a:solidFill>
                <a:srgbClr val="FFFFFF"/>
              </a:solidFill>
              <a:cs typeface="Times New Roman"/>
              <a:sym typeface="Calibri"/>
            </a:endParaRPr>
          </a:p>
        </p:txBody>
      </p:sp>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US" sz="1400">
              <a:solidFill>
                <a:srgbClr val="1F497D">
                  <a:lumMod val="75000"/>
                </a:srgbClr>
              </a:solidFill>
              <a:latin typeface="Franklin Gothic Demi Cond" panose="020B0706030402020204" pitchFamily="34" charset="0"/>
            </a:endParaRPr>
          </a:p>
        </p:txBody>
      </p:sp>
      <p:sp>
        <p:nvSpPr>
          <p:cNvPr id="4" name="Text Placeholder 3"/>
          <p:cNvSpPr>
            <a:spLocks noGrp="1"/>
          </p:cNvSpPr>
          <p:nvPr>
            <p:ph type="body" sz="quarter" idx="10" hasCustomPrompt="1"/>
          </p:nvPr>
        </p:nvSpPr>
        <p:spPr>
          <a:xfrm>
            <a:off x="838200" y="1447801"/>
            <a:ext cx="10517717" cy="4592638"/>
          </a:xfrm>
        </p:spPr>
        <p:txBody>
          <a:bodyPr>
            <a:noAutofit/>
          </a:bodyPr>
          <a:lstStyle>
            <a:lvl1pPr marL="228600" indent="-228600">
              <a:lnSpc>
                <a:spcPct val="100000"/>
              </a:lnSpc>
              <a:spcBef>
                <a:spcPts val="1200"/>
              </a:spcBef>
              <a:defRPr sz="2800">
                <a:latin typeface="+mn-lt"/>
              </a:defRPr>
            </a:lvl1pPr>
            <a:lvl2pPr marL="576263" indent="-233363">
              <a:lnSpc>
                <a:spcPct val="100000"/>
              </a:lnSpc>
              <a:buFont typeface="Franklin Gothic Medium" panose="020B0603020102020204" pitchFamily="34" charset="0"/>
              <a:buChar char="−"/>
              <a:defRPr sz="2400">
                <a:latin typeface="+mn-lt"/>
              </a:defRPr>
            </a:lvl2pPr>
            <a:lvl3pPr marL="973138" indent="-228600">
              <a:lnSpc>
                <a:spcPct val="100000"/>
              </a:lnSpc>
              <a:defRPr sz="2000">
                <a:latin typeface="+mn-lt"/>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5" name="Text Placeholder 4"/>
          <p:cNvSpPr>
            <a:spLocks noGrp="1"/>
          </p:cNvSpPr>
          <p:nvPr>
            <p:ph type="body" sz="quarter" idx="11" hasCustomPrompt="1"/>
          </p:nvPr>
        </p:nvSpPr>
        <p:spPr>
          <a:xfrm>
            <a:off x="696383" y="6243108"/>
            <a:ext cx="10656007" cy="330200"/>
          </a:xfrm>
        </p:spPr>
        <p:txBody>
          <a:bodyPr anchor="b">
            <a:noAutofit/>
          </a:bodyPr>
          <a:lstStyle>
            <a:lvl1pPr marL="0" indent="0">
              <a:lnSpc>
                <a:spcPct val="100000"/>
              </a:lnSpc>
              <a:spcBef>
                <a:spcPts val="0"/>
              </a:spcBef>
              <a:buNone/>
              <a:defRPr sz="1200" baseline="0">
                <a:latin typeface="+mn-lt"/>
              </a:defRPr>
            </a:lvl1pPr>
          </a:lstStyle>
          <a:p>
            <a:pPr lvl="0"/>
            <a:r>
              <a:rPr lang="en-US"/>
              <a:t>Click to add footnote, reference or source</a:t>
            </a:r>
          </a:p>
        </p:txBody>
      </p:sp>
      <p:sp>
        <p:nvSpPr>
          <p:cNvPr id="21" name="Footer Placeholder 20"/>
          <p:cNvSpPr>
            <a:spLocks noGrp="1"/>
          </p:cNvSpPr>
          <p:nvPr>
            <p:ph type="ftr" sz="quarter" idx="13"/>
          </p:nvPr>
        </p:nvSpPr>
        <p:spPr>
          <a:xfrm>
            <a:off x="694972" y="6573308"/>
            <a:ext cx="10243961" cy="284692"/>
          </a:xfrm>
        </p:spPr>
        <p:txBody>
          <a:bodyPr/>
          <a:lstStyle>
            <a:lvl1pPr algn="l">
              <a:defRPr sz="1000" b="1" cap="all" baseline="0">
                <a:solidFill>
                  <a:schemeClr val="tx1"/>
                </a:solidFill>
                <a:latin typeface="+mn-lt"/>
              </a:defRPr>
            </a:lvl1pPr>
          </a:lstStyle>
          <a:p>
            <a:r>
              <a:rPr lang="en-US">
                <a:solidFill>
                  <a:prstClr val="black"/>
                </a:solidFill>
              </a:rPr>
              <a:t>MEDICAID SAMPLE PRES | MONTH DAY, YYYY | v2</a:t>
            </a:r>
          </a:p>
        </p:txBody>
      </p:sp>
      <p:sp>
        <p:nvSpPr>
          <p:cNvPr id="22" name="Slide Number Placeholder 21"/>
          <p:cNvSpPr>
            <a:spLocks noGrp="1"/>
          </p:cNvSpPr>
          <p:nvPr>
            <p:ph type="sldNum" sz="quarter" idx="14"/>
          </p:nvPr>
        </p:nvSpPr>
        <p:spPr>
          <a:xfrm>
            <a:off x="11074400" y="6573308"/>
            <a:ext cx="752131" cy="284692"/>
          </a:xfrm>
        </p:spPr>
        <p:txBody>
          <a:bodyPr/>
          <a:lstStyle>
            <a:lvl1pPr>
              <a:defRPr sz="1000">
                <a:solidFill>
                  <a:sysClr val="windowText" lastClr="000000"/>
                </a:solidFill>
                <a:latin typeface="+mn-lt"/>
              </a:defRPr>
            </a:lvl1pPr>
          </a:lstStyle>
          <a:p>
            <a:fld id="{11F27F3A-B3E9-41ED-AF8F-A365F10BB65F}" type="slidenum">
              <a:rPr lang="en-US" smtClean="0"/>
              <a:pPr/>
              <a:t>‹#›</a:t>
            </a:fld>
            <a:endParaRPr lang="en-US"/>
          </a:p>
        </p:txBody>
      </p:sp>
      <p:sp>
        <p:nvSpPr>
          <p:cNvPr id="23" name="Title 1"/>
          <p:cNvSpPr>
            <a:spLocks noGrp="1"/>
          </p:cNvSpPr>
          <p:nvPr>
            <p:ph type="title" hasCustomPrompt="1"/>
          </p:nvPr>
        </p:nvSpPr>
        <p:spPr>
          <a:xfrm>
            <a:off x="899160" y="624054"/>
            <a:ext cx="10457689" cy="548640"/>
          </a:xfrm>
        </p:spPr>
        <p:txBody>
          <a:bodyPr anchor="t">
            <a:noAutofit/>
          </a:bodyPr>
          <a:lstStyle>
            <a:lvl1pPr algn="l">
              <a:defRPr sz="3600" b="1" i="0" baseline="0">
                <a:solidFill>
                  <a:schemeClr val="tx2">
                    <a:lumMod val="75000"/>
                  </a:schemeClr>
                </a:solidFill>
                <a:latin typeface="+mj-lt"/>
                <a:cs typeface="Times New Roman" panose="02020603050405020304" pitchFamily="18" charset="0"/>
              </a:defRPr>
            </a:lvl1pPr>
          </a:lstStyle>
          <a:p>
            <a:r>
              <a:rPr lang="en-US"/>
              <a:t>Click to add title, 1 line max</a:t>
            </a:r>
          </a:p>
        </p:txBody>
      </p:sp>
      <p:cxnSp>
        <p:nvCxnSpPr>
          <p:cNvPr id="3" name="Straight Connector 2"/>
          <p:cNvCxnSpPr/>
          <p:nvPr userDrawn="1"/>
        </p:nvCxnSpPr>
        <p:spPr>
          <a:xfrm>
            <a:off x="0" y="6573308"/>
            <a:ext cx="121920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9" name="Line 12"/>
          <p:cNvSpPr>
            <a:spLocks noChangeShapeType="1"/>
          </p:cNvSpPr>
          <p:nvPr userDrawn="1"/>
        </p:nvSpPr>
        <p:spPr bwMode="auto">
          <a:xfrm>
            <a:off x="0" y="1184101"/>
            <a:ext cx="12192000" cy="0"/>
          </a:xfrm>
          <a:prstGeom prst="line">
            <a:avLst/>
          </a:prstGeom>
          <a:noFill/>
          <a:ln w="25400">
            <a:solidFill>
              <a:srgbClr val="002060"/>
            </a:solidFill>
            <a:round/>
            <a:headEnd/>
            <a:tailEnd/>
          </a:ln>
        </p:spPr>
        <p:txBody>
          <a:bodyPr lIns="96661" tIns="48331" rIns="96661" bIns="48331"/>
          <a:lstStyle/>
          <a:p>
            <a:pPr>
              <a:defRPr/>
            </a:pPr>
            <a:endParaRPr lang="en-US" sz="1800">
              <a:solidFill>
                <a:srgbClr val="000000"/>
              </a:solidFill>
              <a:cs typeface="Arial" charset="0"/>
            </a:endParaRPr>
          </a:p>
        </p:txBody>
      </p:sp>
    </p:spTree>
    <p:extLst>
      <p:ext uri="{BB962C8B-B14F-4D97-AF65-F5344CB8AC3E}">
        <p14:creationId xmlns:p14="http://schemas.microsoft.com/office/powerpoint/2010/main" val="22209424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Bullets &amp; Table Chart Image">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1"/>
            </p:custDataLst>
            <p:extLst>
              <p:ext uri="{D42A27DB-BD31-4B8C-83A1-F6EECF244321}">
                <p14:modId xmlns:p14="http://schemas.microsoft.com/office/powerpoint/2010/main" val="2110928030"/>
              </p:ext>
            </p:extLst>
          </p:nvPr>
        </p:nvGraphicFramePr>
        <p:xfrm>
          <a:off x="2118" y="1588"/>
          <a:ext cx="2117" cy="1588"/>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6" name="Object 5" hidden="1"/>
                      <p:cNvPicPr/>
                      <p:nvPr/>
                    </p:nvPicPr>
                    <p:blipFill>
                      <a:blip r:embed="rId5"/>
                      <a:stretch>
                        <a:fillRect/>
                      </a:stretch>
                    </p:blipFill>
                    <p:spPr>
                      <a:xfrm>
                        <a:off x="2118" y="1588"/>
                        <a:ext cx="2117"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0" y="0"/>
            <a:ext cx="211667"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ct val="90000"/>
              </a:lnSpc>
              <a:spcBef>
                <a:spcPct val="0"/>
              </a:spcBef>
              <a:spcAft>
                <a:spcPct val="0"/>
              </a:spcAft>
            </a:pPr>
            <a:endParaRPr lang="en-US" sz="3600" b="1">
              <a:solidFill>
                <a:srgbClr val="FFFFFF"/>
              </a:solidFill>
              <a:cs typeface="Times New Roman"/>
              <a:sym typeface="Calibri"/>
            </a:endParaRPr>
          </a:p>
        </p:txBody>
      </p:sp>
      <p:sp>
        <p:nvSpPr>
          <p:cNvPr id="2" name="Title 1"/>
          <p:cNvSpPr>
            <a:spLocks noGrp="1"/>
          </p:cNvSpPr>
          <p:nvPr>
            <p:ph type="title" hasCustomPrompt="1"/>
          </p:nvPr>
        </p:nvSpPr>
        <p:spPr>
          <a:xfrm>
            <a:off x="899160" y="624054"/>
            <a:ext cx="10457689" cy="548640"/>
          </a:xfrm>
        </p:spPr>
        <p:txBody>
          <a:bodyPr anchor="t">
            <a:noAutofit/>
          </a:bodyPr>
          <a:lstStyle>
            <a:lvl1pPr algn="l">
              <a:defRPr sz="3600" b="1" i="0" baseline="0">
                <a:solidFill>
                  <a:schemeClr val="tx2">
                    <a:lumMod val="75000"/>
                  </a:schemeClr>
                </a:solidFill>
                <a:latin typeface="+mj-lt"/>
                <a:cs typeface="Times New Roman" panose="02020603050405020304" pitchFamily="18" charset="0"/>
              </a:defRPr>
            </a:lvl1pPr>
          </a:lstStyle>
          <a:p>
            <a:r>
              <a:rPr lang="en-US"/>
              <a:t>Click to add title, 1 line max</a:t>
            </a:r>
          </a:p>
        </p:txBody>
      </p:sp>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US" sz="1400">
              <a:solidFill>
                <a:srgbClr val="1F497D">
                  <a:lumMod val="75000"/>
                </a:srgbClr>
              </a:solidFill>
              <a:latin typeface="Franklin Gothic Demi Cond" panose="020B0706030402020204" pitchFamily="34" charset="0"/>
            </a:endParaRPr>
          </a:p>
        </p:txBody>
      </p:sp>
      <p:sp>
        <p:nvSpPr>
          <p:cNvPr id="4" name="Text Placeholder 3"/>
          <p:cNvSpPr>
            <a:spLocks noGrp="1"/>
          </p:cNvSpPr>
          <p:nvPr>
            <p:ph type="body" sz="quarter" idx="10" hasCustomPrompt="1"/>
          </p:nvPr>
        </p:nvSpPr>
        <p:spPr>
          <a:xfrm>
            <a:off x="829733" y="1335573"/>
            <a:ext cx="10521696" cy="1212895"/>
          </a:xfrm>
        </p:spPr>
        <p:txBody>
          <a:bodyPr>
            <a:noAutofit/>
          </a:bodyPr>
          <a:lstStyle>
            <a:lvl1pPr marL="228600" indent="-228600">
              <a:lnSpc>
                <a:spcPct val="100000"/>
              </a:lnSpc>
              <a:spcBef>
                <a:spcPts val="0"/>
              </a:spcBef>
              <a:defRPr sz="2000">
                <a:latin typeface="+mn-lt"/>
              </a:defRPr>
            </a:lvl1pPr>
            <a:lvl2pPr marL="576263" indent="-233363">
              <a:lnSpc>
                <a:spcPct val="100000"/>
              </a:lnSpc>
              <a:spcBef>
                <a:spcPts val="0"/>
              </a:spcBef>
              <a:buFont typeface="Franklin Gothic Medium" panose="020B0603020102020204" pitchFamily="34" charset="0"/>
              <a:buChar char="−"/>
              <a:defRPr sz="2000">
                <a:latin typeface="+mn-lt"/>
              </a:defRPr>
            </a:lvl2pPr>
            <a:lvl3pPr marL="973138" indent="-228600">
              <a:lnSpc>
                <a:spcPct val="100000"/>
              </a:lnSpc>
              <a:spcBef>
                <a:spcPts val="0"/>
              </a:spcBef>
              <a:defRPr sz="2000">
                <a:latin typeface="+mn-lt"/>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a:t>
            </a:r>
          </a:p>
          <a:p>
            <a:pPr lvl="1"/>
            <a:r>
              <a:rPr lang="en-US"/>
              <a:t> Bullet 2</a:t>
            </a:r>
          </a:p>
          <a:p>
            <a:pPr lvl="2"/>
            <a:r>
              <a:rPr lang="en-US"/>
              <a:t>Bullet 3</a:t>
            </a:r>
          </a:p>
        </p:txBody>
      </p:sp>
      <p:sp>
        <p:nvSpPr>
          <p:cNvPr id="12" name="Content Placeholder 11"/>
          <p:cNvSpPr>
            <a:spLocks noGrp="1"/>
          </p:cNvSpPr>
          <p:nvPr>
            <p:ph sz="quarter" idx="14" hasCustomPrompt="1"/>
          </p:nvPr>
        </p:nvSpPr>
        <p:spPr>
          <a:xfrm>
            <a:off x="829733" y="2548468"/>
            <a:ext cx="10521696" cy="3699933"/>
          </a:xfrm>
        </p:spPr>
        <p:txBody>
          <a:bodyPr/>
          <a:lstStyle>
            <a:lvl1pPr marL="0" indent="0" algn="ctr">
              <a:buNone/>
              <a:defRPr baseline="0">
                <a:latin typeface="+mn-lt"/>
              </a:defRPr>
            </a:lvl1pPr>
          </a:lstStyle>
          <a:p>
            <a:pPr lvl="0"/>
            <a:r>
              <a:rPr lang="en-US"/>
              <a:t>Click icon below to add table or chart</a:t>
            </a:r>
          </a:p>
        </p:txBody>
      </p:sp>
      <p:sp>
        <p:nvSpPr>
          <p:cNvPr id="10" name="Line 12"/>
          <p:cNvSpPr>
            <a:spLocks noChangeShapeType="1"/>
          </p:cNvSpPr>
          <p:nvPr userDrawn="1"/>
        </p:nvSpPr>
        <p:spPr bwMode="auto">
          <a:xfrm>
            <a:off x="0" y="1184101"/>
            <a:ext cx="12192000" cy="0"/>
          </a:xfrm>
          <a:prstGeom prst="line">
            <a:avLst/>
          </a:prstGeom>
          <a:noFill/>
          <a:ln w="25400">
            <a:solidFill>
              <a:srgbClr val="002060"/>
            </a:solidFill>
            <a:round/>
            <a:headEnd/>
            <a:tailEnd/>
          </a:ln>
        </p:spPr>
        <p:txBody>
          <a:bodyPr lIns="96661" tIns="48331" rIns="96661" bIns="48331"/>
          <a:lstStyle/>
          <a:p>
            <a:pPr>
              <a:defRPr/>
            </a:pPr>
            <a:endParaRPr lang="en-US" sz="1800">
              <a:solidFill>
                <a:srgbClr val="000000"/>
              </a:solidFill>
              <a:cs typeface="Arial" charset="0"/>
            </a:endParaRPr>
          </a:p>
        </p:txBody>
      </p:sp>
      <p:sp>
        <p:nvSpPr>
          <p:cNvPr id="14" name="Text Placeholder 4"/>
          <p:cNvSpPr>
            <a:spLocks noGrp="1"/>
          </p:cNvSpPr>
          <p:nvPr>
            <p:ph type="body" sz="quarter" idx="11" hasCustomPrompt="1"/>
          </p:nvPr>
        </p:nvSpPr>
        <p:spPr>
          <a:xfrm>
            <a:off x="696383" y="6243108"/>
            <a:ext cx="10656007" cy="330200"/>
          </a:xfrm>
        </p:spPr>
        <p:txBody>
          <a:bodyPr anchor="b">
            <a:noAutofit/>
          </a:bodyPr>
          <a:lstStyle>
            <a:lvl1pPr marL="0" indent="0">
              <a:lnSpc>
                <a:spcPct val="100000"/>
              </a:lnSpc>
              <a:spcBef>
                <a:spcPts val="0"/>
              </a:spcBef>
              <a:buNone/>
              <a:defRPr sz="1200" baseline="0">
                <a:latin typeface="+mn-lt"/>
              </a:defRPr>
            </a:lvl1pPr>
          </a:lstStyle>
          <a:p>
            <a:pPr lvl="0"/>
            <a:r>
              <a:rPr lang="en-US"/>
              <a:t>Click to add footnote, reference or source</a:t>
            </a:r>
          </a:p>
        </p:txBody>
      </p:sp>
      <p:sp>
        <p:nvSpPr>
          <p:cNvPr id="17" name="Footer Placeholder 20"/>
          <p:cNvSpPr>
            <a:spLocks noGrp="1"/>
          </p:cNvSpPr>
          <p:nvPr>
            <p:ph type="ftr" sz="quarter" idx="13"/>
          </p:nvPr>
        </p:nvSpPr>
        <p:spPr>
          <a:xfrm>
            <a:off x="694972" y="6573308"/>
            <a:ext cx="10243961" cy="284692"/>
          </a:xfrm>
        </p:spPr>
        <p:txBody>
          <a:bodyPr/>
          <a:lstStyle>
            <a:lvl1pPr algn="l">
              <a:defRPr sz="1000" b="1" cap="all" baseline="0">
                <a:solidFill>
                  <a:schemeClr val="tx1"/>
                </a:solidFill>
                <a:latin typeface="+mn-lt"/>
              </a:defRPr>
            </a:lvl1pPr>
          </a:lstStyle>
          <a:p>
            <a:r>
              <a:rPr lang="en-US">
                <a:solidFill>
                  <a:prstClr val="black"/>
                </a:solidFill>
              </a:rPr>
              <a:t>MEDICAID SAMPLE PRES | MONTH DAY, YYYY | v2</a:t>
            </a:r>
          </a:p>
        </p:txBody>
      </p:sp>
      <p:sp>
        <p:nvSpPr>
          <p:cNvPr id="18" name="Slide Number Placeholder 21"/>
          <p:cNvSpPr>
            <a:spLocks noGrp="1"/>
          </p:cNvSpPr>
          <p:nvPr>
            <p:ph type="sldNum" sz="quarter" idx="15"/>
          </p:nvPr>
        </p:nvSpPr>
        <p:spPr>
          <a:xfrm>
            <a:off x="11074400" y="6573308"/>
            <a:ext cx="752131" cy="284692"/>
          </a:xfrm>
        </p:spPr>
        <p:txBody>
          <a:bodyPr/>
          <a:lstStyle>
            <a:lvl1pPr>
              <a:defRPr sz="1000">
                <a:solidFill>
                  <a:sysClr val="windowText" lastClr="000000"/>
                </a:solidFill>
                <a:latin typeface="+mn-lt"/>
              </a:defRPr>
            </a:lvl1pPr>
          </a:lstStyle>
          <a:p>
            <a:fld id="{11F27F3A-B3E9-41ED-AF8F-A365F10BB65F}" type="slidenum">
              <a:rPr lang="en-US" smtClean="0"/>
              <a:pPr/>
              <a:t>‹#›</a:t>
            </a:fld>
            <a:endParaRPr lang="en-US"/>
          </a:p>
        </p:txBody>
      </p:sp>
      <p:cxnSp>
        <p:nvCxnSpPr>
          <p:cNvPr id="19" name="Straight Connector 18"/>
          <p:cNvCxnSpPr/>
          <p:nvPr userDrawn="1"/>
        </p:nvCxnSpPr>
        <p:spPr>
          <a:xfrm>
            <a:off x="0" y="6573308"/>
            <a:ext cx="121920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426146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Table Chart Image">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1525206571"/>
              </p:ext>
            </p:extLst>
          </p:nvPr>
        </p:nvGraphicFramePr>
        <p:xfrm>
          <a:off x="2118" y="1588"/>
          <a:ext cx="2117" cy="1588"/>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4" name="Object 3" hidden="1"/>
                      <p:cNvPicPr/>
                      <p:nvPr/>
                    </p:nvPicPr>
                    <p:blipFill>
                      <a:blip r:embed="rId5"/>
                      <a:stretch>
                        <a:fillRect/>
                      </a:stretch>
                    </p:blipFill>
                    <p:spPr>
                      <a:xfrm>
                        <a:off x="2118" y="1588"/>
                        <a:ext cx="2117"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0" y="0"/>
            <a:ext cx="211667"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ct val="90000"/>
              </a:lnSpc>
              <a:spcBef>
                <a:spcPct val="0"/>
              </a:spcBef>
              <a:spcAft>
                <a:spcPct val="0"/>
              </a:spcAft>
            </a:pPr>
            <a:endParaRPr lang="en-US" sz="3600" b="1">
              <a:solidFill>
                <a:srgbClr val="FFFFFF"/>
              </a:solidFill>
              <a:cs typeface="Times New Roman"/>
              <a:sym typeface="Calibri"/>
            </a:endParaRPr>
          </a:p>
        </p:txBody>
      </p:sp>
      <p:sp>
        <p:nvSpPr>
          <p:cNvPr id="2" name="Title 1"/>
          <p:cNvSpPr>
            <a:spLocks noGrp="1"/>
          </p:cNvSpPr>
          <p:nvPr>
            <p:ph type="title" hasCustomPrompt="1"/>
          </p:nvPr>
        </p:nvSpPr>
        <p:spPr>
          <a:xfrm>
            <a:off x="899160" y="624054"/>
            <a:ext cx="10457689" cy="548640"/>
          </a:xfrm>
        </p:spPr>
        <p:txBody>
          <a:bodyPr anchor="t">
            <a:noAutofit/>
          </a:bodyPr>
          <a:lstStyle>
            <a:lvl1pPr algn="l">
              <a:defRPr sz="3600" b="1" i="0" baseline="0">
                <a:solidFill>
                  <a:schemeClr val="tx2">
                    <a:lumMod val="75000"/>
                  </a:schemeClr>
                </a:solidFill>
                <a:latin typeface="+mj-lt"/>
                <a:cs typeface="Times New Roman" panose="02020603050405020304" pitchFamily="18" charset="0"/>
              </a:defRPr>
            </a:lvl1pPr>
          </a:lstStyle>
          <a:p>
            <a:r>
              <a:rPr lang="en-US"/>
              <a:t>Click to add title, 1 line max</a:t>
            </a:r>
          </a:p>
        </p:txBody>
      </p:sp>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US" sz="1400">
              <a:solidFill>
                <a:srgbClr val="1F497D">
                  <a:lumMod val="75000"/>
                </a:srgbClr>
              </a:solidFill>
              <a:latin typeface="Franklin Gothic Demi Cond" panose="020B0706030402020204" pitchFamily="34" charset="0"/>
            </a:endParaRPr>
          </a:p>
        </p:txBody>
      </p:sp>
      <p:sp>
        <p:nvSpPr>
          <p:cNvPr id="12" name="Content Placeholder 11"/>
          <p:cNvSpPr>
            <a:spLocks noGrp="1"/>
          </p:cNvSpPr>
          <p:nvPr>
            <p:ph sz="quarter" idx="14" hasCustomPrompt="1"/>
          </p:nvPr>
        </p:nvSpPr>
        <p:spPr>
          <a:xfrm>
            <a:off x="829733" y="1335573"/>
            <a:ext cx="10526184" cy="4902890"/>
          </a:xfrm>
        </p:spPr>
        <p:txBody>
          <a:bodyPr/>
          <a:lstStyle>
            <a:lvl1pPr marL="0" indent="0" algn="ctr">
              <a:buNone/>
              <a:defRPr baseline="0">
                <a:latin typeface="+mn-lt"/>
              </a:defRPr>
            </a:lvl1pPr>
          </a:lstStyle>
          <a:p>
            <a:pPr lvl="0"/>
            <a:r>
              <a:rPr lang="en-US"/>
              <a:t>Click icon below to add table or chart</a:t>
            </a:r>
          </a:p>
        </p:txBody>
      </p:sp>
      <p:sp>
        <p:nvSpPr>
          <p:cNvPr id="9" name="Line 12"/>
          <p:cNvSpPr>
            <a:spLocks noChangeShapeType="1"/>
          </p:cNvSpPr>
          <p:nvPr userDrawn="1"/>
        </p:nvSpPr>
        <p:spPr bwMode="auto">
          <a:xfrm>
            <a:off x="0" y="1184101"/>
            <a:ext cx="12192000" cy="0"/>
          </a:xfrm>
          <a:prstGeom prst="line">
            <a:avLst/>
          </a:prstGeom>
          <a:noFill/>
          <a:ln w="25400">
            <a:solidFill>
              <a:srgbClr val="002060"/>
            </a:solidFill>
            <a:round/>
            <a:headEnd/>
            <a:tailEnd/>
          </a:ln>
        </p:spPr>
        <p:txBody>
          <a:bodyPr lIns="96661" tIns="48331" rIns="96661" bIns="48331"/>
          <a:lstStyle/>
          <a:p>
            <a:pPr>
              <a:defRPr/>
            </a:pPr>
            <a:endParaRPr lang="en-US" sz="1800">
              <a:solidFill>
                <a:srgbClr val="000000"/>
              </a:solidFill>
              <a:cs typeface="Arial" charset="0"/>
            </a:endParaRPr>
          </a:p>
        </p:txBody>
      </p:sp>
      <p:sp>
        <p:nvSpPr>
          <p:cNvPr id="14" name="Text Placeholder 4"/>
          <p:cNvSpPr>
            <a:spLocks noGrp="1"/>
          </p:cNvSpPr>
          <p:nvPr>
            <p:ph type="body" sz="quarter" idx="11" hasCustomPrompt="1"/>
          </p:nvPr>
        </p:nvSpPr>
        <p:spPr>
          <a:xfrm>
            <a:off x="696383" y="6243108"/>
            <a:ext cx="10656007" cy="330200"/>
          </a:xfrm>
        </p:spPr>
        <p:txBody>
          <a:bodyPr anchor="b">
            <a:noAutofit/>
          </a:bodyPr>
          <a:lstStyle>
            <a:lvl1pPr marL="0" indent="0">
              <a:lnSpc>
                <a:spcPct val="100000"/>
              </a:lnSpc>
              <a:spcBef>
                <a:spcPts val="0"/>
              </a:spcBef>
              <a:buNone/>
              <a:defRPr sz="1200" baseline="0">
                <a:latin typeface="+mn-lt"/>
              </a:defRPr>
            </a:lvl1pPr>
          </a:lstStyle>
          <a:p>
            <a:pPr lvl="0"/>
            <a:r>
              <a:rPr lang="en-US"/>
              <a:t>Click to add footnote, reference or source</a:t>
            </a:r>
          </a:p>
        </p:txBody>
      </p:sp>
      <p:sp>
        <p:nvSpPr>
          <p:cNvPr id="16" name="Footer Placeholder 20"/>
          <p:cNvSpPr>
            <a:spLocks noGrp="1"/>
          </p:cNvSpPr>
          <p:nvPr>
            <p:ph type="ftr" sz="quarter" idx="13"/>
          </p:nvPr>
        </p:nvSpPr>
        <p:spPr>
          <a:xfrm>
            <a:off x="694972" y="6573308"/>
            <a:ext cx="10243961" cy="284692"/>
          </a:xfrm>
        </p:spPr>
        <p:txBody>
          <a:bodyPr/>
          <a:lstStyle>
            <a:lvl1pPr algn="l">
              <a:defRPr sz="1000" b="1" cap="all" baseline="0">
                <a:solidFill>
                  <a:schemeClr val="tx1"/>
                </a:solidFill>
                <a:latin typeface="+mn-lt"/>
              </a:defRPr>
            </a:lvl1pPr>
          </a:lstStyle>
          <a:p>
            <a:r>
              <a:rPr lang="en-US">
                <a:solidFill>
                  <a:prstClr val="black"/>
                </a:solidFill>
              </a:rPr>
              <a:t>MEDICAID SAMPLE PRES | MONTH DAY, YYYY | v2</a:t>
            </a:r>
          </a:p>
        </p:txBody>
      </p:sp>
      <p:sp>
        <p:nvSpPr>
          <p:cNvPr id="17" name="Slide Number Placeholder 21"/>
          <p:cNvSpPr>
            <a:spLocks noGrp="1"/>
          </p:cNvSpPr>
          <p:nvPr>
            <p:ph type="sldNum" sz="quarter" idx="15"/>
          </p:nvPr>
        </p:nvSpPr>
        <p:spPr>
          <a:xfrm>
            <a:off x="11074400" y="6573308"/>
            <a:ext cx="752131" cy="284692"/>
          </a:xfrm>
        </p:spPr>
        <p:txBody>
          <a:bodyPr/>
          <a:lstStyle>
            <a:lvl1pPr>
              <a:defRPr sz="1000">
                <a:solidFill>
                  <a:sysClr val="windowText" lastClr="000000"/>
                </a:solidFill>
                <a:latin typeface="+mn-lt"/>
              </a:defRPr>
            </a:lvl1pPr>
          </a:lstStyle>
          <a:p>
            <a:fld id="{11F27F3A-B3E9-41ED-AF8F-A365F10BB65F}" type="slidenum">
              <a:rPr lang="en-US" smtClean="0"/>
              <a:pPr/>
              <a:t>‹#›</a:t>
            </a:fld>
            <a:endParaRPr lang="en-US"/>
          </a:p>
        </p:txBody>
      </p:sp>
      <p:cxnSp>
        <p:nvCxnSpPr>
          <p:cNvPr id="18" name="Straight Connector 17"/>
          <p:cNvCxnSpPr/>
          <p:nvPr userDrawn="1"/>
        </p:nvCxnSpPr>
        <p:spPr>
          <a:xfrm>
            <a:off x="0" y="6573308"/>
            <a:ext cx="121920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192612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2 Column Table Chart Image">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1"/>
            </p:custDataLst>
            <p:extLst>
              <p:ext uri="{D42A27DB-BD31-4B8C-83A1-F6EECF244321}">
                <p14:modId xmlns:p14="http://schemas.microsoft.com/office/powerpoint/2010/main" val="3698903128"/>
              </p:ext>
            </p:extLst>
          </p:nvPr>
        </p:nvGraphicFramePr>
        <p:xfrm>
          <a:off x="2118" y="1588"/>
          <a:ext cx="2117" cy="1588"/>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6" name="Object 5" hidden="1"/>
                      <p:cNvPicPr/>
                      <p:nvPr/>
                    </p:nvPicPr>
                    <p:blipFill>
                      <a:blip r:embed="rId5"/>
                      <a:stretch>
                        <a:fillRect/>
                      </a:stretch>
                    </p:blipFill>
                    <p:spPr>
                      <a:xfrm>
                        <a:off x="2118" y="1588"/>
                        <a:ext cx="2117"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0" y="0"/>
            <a:ext cx="211667"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ct val="90000"/>
              </a:lnSpc>
              <a:spcBef>
                <a:spcPct val="0"/>
              </a:spcBef>
              <a:spcAft>
                <a:spcPct val="0"/>
              </a:spcAft>
            </a:pPr>
            <a:endParaRPr lang="en-US" sz="3600" b="1">
              <a:solidFill>
                <a:srgbClr val="FFFFFF"/>
              </a:solidFill>
              <a:cs typeface="Times New Roman"/>
              <a:sym typeface="Calibri"/>
            </a:endParaRPr>
          </a:p>
        </p:txBody>
      </p:sp>
      <p:sp>
        <p:nvSpPr>
          <p:cNvPr id="2" name="Title 1"/>
          <p:cNvSpPr>
            <a:spLocks noGrp="1"/>
          </p:cNvSpPr>
          <p:nvPr>
            <p:ph type="title" hasCustomPrompt="1"/>
          </p:nvPr>
        </p:nvSpPr>
        <p:spPr>
          <a:xfrm>
            <a:off x="899160" y="624054"/>
            <a:ext cx="10457689" cy="548640"/>
          </a:xfrm>
        </p:spPr>
        <p:txBody>
          <a:bodyPr anchor="t">
            <a:noAutofit/>
          </a:bodyPr>
          <a:lstStyle>
            <a:lvl1pPr algn="l">
              <a:defRPr sz="3600" b="1" i="0" baseline="0">
                <a:solidFill>
                  <a:schemeClr val="tx2">
                    <a:lumMod val="75000"/>
                  </a:schemeClr>
                </a:solidFill>
                <a:latin typeface="+mj-lt"/>
                <a:cs typeface="Times New Roman" panose="02020603050405020304" pitchFamily="18" charset="0"/>
              </a:defRPr>
            </a:lvl1pPr>
          </a:lstStyle>
          <a:p>
            <a:r>
              <a:rPr lang="en-US"/>
              <a:t>Click to add title, 1 line max</a:t>
            </a:r>
          </a:p>
        </p:txBody>
      </p:sp>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US" sz="1400">
              <a:solidFill>
                <a:srgbClr val="1F497D">
                  <a:lumMod val="75000"/>
                </a:srgbClr>
              </a:solidFill>
              <a:latin typeface="Franklin Gothic Demi Cond" panose="020B0706030402020204" pitchFamily="34" charset="0"/>
            </a:endParaRPr>
          </a:p>
        </p:txBody>
      </p:sp>
      <p:sp>
        <p:nvSpPr>
          <p:cNvPr id="12" name="Content Placeholder 11"/>
          <p:cNvSpPr>
            <a:spLocks noGrp="1"/>
          </p:cNvSpPr>
          <p:nvPr>
            <p:ph sz="quarter" idx="14" hasCustomPrompt="1"/>
          </p:nvPr>
        </p:nvSpPr>
        <p:spPr>
          <a:xfrm>
            <a:off x="829732" y="1845731"/>
            <a:ext cx="5120640" cy="4392732"/>
          </a:xfrm>
        </p:spPr>
        <p:txBody>
          <a:bodyPr/>
          <a:lstStyle>
            <a:lvl1pPr marL="0" indent="0" algn="ctr">
              <a:buNone/>
              <a:defRPr baseline="0">
                <a:latin typeface="+mn-lt"/>
              </a:defRPr>
            </a:lvl1pPr>
          </a:lstStyle>
          <a:p>
            <a:pPr lvl="0"/>
            <a:r>
              <a:rPr lang="en-US"/>
              <a:t>Click icon below to add table, chart, image</a:t>
            </a:r>
          </a:p>
        </p:txBody>
      </p:sp>
      <p:sp>
        <p:nvSpPr>
          <p:cNvPr id="10" name="Content Placeholder 11"/>
          <p:cNvSpPr>
            <a:spLocks noGrp="1"/>
          </p:cNvSpPr>
          <p:nvPr>
            <p:ph sz="quarter" idx="15" hasCustomPrompt="1"/>
          </p:nvPr>
        </p:nvSpPr>
        <p:spPr>
          <a:xfrm>
            <a:off x="6220176" y="1845731"/>
            <a:ext cx="5120640" cy="4392732"/>
          </a:xfrm>
        </p:spPr>
        <p:txBody>
          <a:bodyPr/>
          <a:lstStyle>
            <a:lvl1pPr marL="0" indent="0" algn="ctr">
              <a:buNone/>
              <a:defRPr baseline="0">
                <a:latin typeface="+mn-lt"/>
              </a:defRPr>
            </a:lvl1pPr>
          </a:lstStyle>
          <a:p>
            <a:pPr lvl="0"/>
            <a:r>
              <a:rPr lang="en-US"/>
              <a:t>Click icon below to add table, chart, image</a:t>
            </a:r>
          </a:p>
        </p:txBody>
      </p:sp>
      <p:sp>
        <p:nvSpPr>
          <p:cNvPr id="4" name="Text Placeholder 3"/>
          <p:cNvSpPr>
            <a:spLocks noGrp="1"/>
          </p:cNvSpPr>
          <p:nvPr>
            <p:ph type="body" sz="quarter" idx="16" hasCustomPrompt="1"/>
          </p:nvPr>
        </p:nvSpPr>
        <p:spPr>
          <a:xfrm>
            <a:off x="829733" y="1278465"/>
            <a:ext cx="5120640" cy="500063"/>
          </a:xfrm>
        </p:spPr>
        <p:txBody>
          <a:bodyPr anchor="b">
            <a:noAutofit/>
          </a:bodyPr>
          <a:lstStyle>
            <a:lvl1pPr marL="0" indent="0" algn="ctr">
              <a:buNone/>
              <a:defRPr sz="2400" b="1">
                <a:latin typeface="+mn-lt"/>
              </a:defRPr>
            </a:lvl1pPr>
          </a:lstStyle>
          <a:p>
            <a:pPr lvl="0"/>
            <a:r>
              <a:rPr lang="en-US"/>
              <a:t>Click to add title</a:t>
            </a:r>
          </a:p>
        </p:txBody>
      </p:sp>
      <p:sp>
        <p:nvSpPr>
          <p:cNvPr id="13" name="Text Placeholder 3"/>
          <p:cNvSpPr>
            <a:spLocks noGrp="1"/>
          </p:cNvSpPr>
          <p:nvPr>
            <p:ph type="body" sz="quarter" idx="17" hasCustomPrompt="1"/>
          </p:nvPr>
        </p:nvSpPr>
        <p:spPr>
          <a:xfrm>
            <a:off x="6220176" y="1278465"/>
            <a:ext cx="5120640" cy="500063"/>
          </a:xfrm>
        </p:spPr>
        <p:txBody>
          <a:bodyPr anchor="b">
            <a:noAutofit/>
          </a:bodyPr>
          <a:lstStyle>
            <a:lvl1pPr marL="0" indent="0" algn="ctr">
              <a:buNone/>
              <a:defRPr sz="2400" b="1">
                <a:latin typeface="+mn-lt"/>
              </a:defRPr>
            </a:lvl1pPr>
          </a:lstStyle>
          <a:p>
            <a:pPr lvl="0"/>
            <a:r>
              <a:rPr lang="en-US"/>
              <a:t>Click to add title</a:t>
            </a:r>
          </a:p>
        </p:txBody>
      </p:sp>
      <p:sp>
        <p:nvSpPr>
          <p:cNvPr id="17" name="Line 12"/>
          <p:cNvSpPr>
            <a:spLocks noChangeShapeType="1"/>
          </p:cNvSpPr>
          <p:nvPr userDrawn="1"/>
        </p:nvSpPr>
        <p:spPr bwMode="auto">
          <a:xfrm>
            <a:off x="0" y="1184101"/>
            <a:ext cx="12192000" cy="0"/>
          </a:xfrm>
          <a:prstGeom prst="line">
            <a:avLst/>
          </a:prstGeom>
          <a:noFill/>
          <a:ln w="25400">
            <a:solidFill>
              <a:srgbClr val="002060"/>
            </a:solidFill>
            <a:round/>
            <a:headEnd/>
            <a:tailEnd/>
          </a:ln>
        </p:spPr>
        <p:txBody>
          <a:bodyPr lIns="96661" tIns="48331" rIns="96661" bIns="48331"/>
          <a:lstStyle/>
          <a:p>
            <a:pPr>
              <a:defRPr/>
            </a:pPr>
            <a:endParaRPr lang="en-US" sz="1800">
              <a:solidFill>
                <a:srgbClr val="000000"/>
              </a:solidFill>
              <a:cs typeface="Arial" charset="0"/>
            </a:endParaRPr>
          </a:p>
        </p:txBody>
      </p:sp>
      <p:sp>
        <p:nvSpPr>
          <p:cNvPr id="22" name="Text Placeholder 4"/>
          <p:cNvSpPr>
            <a:spLocks noGrp="1"/>
          </p:cNvSpPr>
          <p:nvPr>
            <p:ph type="body" sz="quarter" idx="11" hasCustomPrompt="1"/>
          </p:nvPr>
        </p:nvSpPr>
        <p:spPr>
          <a:xfrm>
            <a:off x="696383" y="6243108"/>
            <a:ext cx="10656007" cy="330200"/>
          </a:xfrm>
        </p:spPr>
        <p:txBody>
          <a:bodyPr anchor="b">
            <a:noAutofit/>
          </a:bodyPr>
          <a:lstStyle>
            <a:lvl1pPr marL="0" indent="0">
              <a:lnSpc>
                <a:spcPct val="100000"/>
              </a:lnSpc>
              <a:spcBef>
                <a:spcPts val="0"/>
              </a:spcBef>
              <a:buNone/>
              <a:defRPr sz="1200" baseline="0">
                <a:latin typeface="+mn-lt"/>
              </a:defRPr>
            </a:lvl1pPr>
          </a:lstStyle>
          <a:p>
            <a:pPr lvl="0"/>
            <a:r>
              <a:rPr lang="en-US"/>
              <a:t>Click to add footnote, reference or source</a:t>
            </a:r>
          </a:p>
        </p:txBody>
      </p:sp>
      <p:sp>
        <p:nvSpPr>
          <p:cNvPr id="23" name="Footer Placeholder 20"/>
          <p:cNvSpPr>
            <a:spLocks noGrp="1"/>
          </p:cNvSpPr>
          <p:nvPr>
            <p:ph type="ftr" sz="quarter" idx="13"/>
          </p:nvPr>
        </p:nvSpPr>
        <p:spPr>
          <a:xfrm>
            <a:off x="694972" y="6573308"/>
            <a:ext cx="10243961" cy="284692"/>
          </a:xfrm>
        </p:spPr>
        <p:txBody>
          <a:bodyPr/>
          <a:lstStyle>
            <a:lvl1pPr algn="l">
              <a:defRPr sz="1000" b="1" cap="all" baseline="0">
                <a:solidFill>
                  <a:schemeClr val="tx1"/>
                </a:solidFill>
                <a:latin typeface="+mn-lt"/>
              </a:defRPr>
            </a:lvl1pPr>
          </a:lstStyle>
          <a:p>
            <a:r>
              <a:rPr lang="en-US">
                <a:solidFill>
                  <a:prstClr val="black"/>
                </a:solidFill>
              </a:rPr>
              <a:t>MEDICAID SAMPLE PRES | MONTH DAY, YYYY | v2</a:t>
            </a:r>
          </a:p>
        </p:txBody>
      </p:sp>
      <p:sp>
        <p:nvSpPr>
          <p:cNvPr id="24" name="Slide Number Placeholder 21"/>
          <p:cNvSpPr>
            <a:spLocks noGrp="1"/>
          </p:cNvSpPr>
          <p:nvPr>
            <p:ph type="sldNum" sz="quarter" idx="18"/>
          </p:nvPr>
        </p:nvSpPr>
        <p:spPr>
          <a:xfrm>
            <a:off x="11074400" y="6573308"/>
            <a:ext cx="752131" cy="284692"/>
          </a:xfrm>
        </p:spPr>
        <p:txBody>
          <a:bodyPr/>
          <a:lstStyle>
            <a:lvl1pPr>
              <a:defRPr sz="1000">
                <a:solidFill>
                  <a:sysClr val="windowText" lastClr="000000"/>
                </a:solidFill>
                <a:latin typeface="+mn-lt"/>
              </a:defRPr>
            </a:lvl1pPr>
          </a:lstStyle>
          <a:p>
            <a:fld id="{11F27F3A-B3E9-41ED-AF8F-A365F10BB65F}" type="slidenum">
              <a:rPr lang="en-US" smtClean="0"/>
              <a:pPr/>
              <a:t>‹#›</a:t>
            </a:fld>
            <a:endParaRPr lang="en-US"/>
          </a:p>
        </p:txBody>
      </p:sp>
      <p:cxnSp>
        <p:nvCxnSpPr>
          <p:cNvPr id="25" name="Straight Connector 24"/>
          <p:cNvCxnSpPr/>
          <p:nvPr userDrawn="1"/>
        </p:nvCxnSpPr>
        <p:spPr>
          <a:xfrm>
            <a:off x="0" y="6573308"/>
            <a:ext cx="121920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604762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2 Column Text">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1"/>
            </p:custDataLst>
            <p:extLst>
              <p:ext uri="{D42A27DB-BD31-4B8C-83A1-F6EECF244321}">
                <p14:modId xmlns:p14="http://schemas.microsoft.com/office/powerpoint/2010/main" val="1674749358"/>
              </p:ext>
            </p:extLst>
          </p:nvPr>
        </p:nvGraphicFramePr>
        <p:xfrm>
          <a:off x="2118" y="1588"/>
          <a:ext cx="2117" cy="1588"/>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7" name="Object 6" hidden="1"/>
                      <p:cNvPicPr/>
                      <p:nvPr/>
                    </p:nvPicPr>
                    <p:blipFill>
                      <a:blip r:embed="rId5"/>
                      <a:stretch>
                        <a:fillRect/>
                      </a:stretch>
                    </p:blipFill>
                    <p:spPr>
                      <a:xfrm>
                        <a:off x="2118" y="1588"/>
                        <a:ext cx="2117"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0" y="0"/>
            <a:ext cx="211667"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ct val="90000"/>
              </a:lnSpc>
              <a:spcBef>
                <a:spcPct val="0"/>
              </a:spcBef>
              <a:spcAft>
                <a:spcPct val="0"/>
              </a:spcAft>
            </a:pPr>
            <a:endParaRPr lang="en-US" sz="3600" b="1">
              <a:solidFill>
                <a:srgbClr val="FFFFFF"/>
              </a:solidFill>
              <a:cs typeface="Times New Roman"/>
              <a:sym typeface="Calibri"/>
            </a:endParaRPr>
          </a:p>
        </p:txBody>
      </p:sp>
      <p:sp>
        <p:nvSpPr>
          <p:cNvPr id="6" name="Text Placeholder 5"/>
          <p:cNvSpPr>
            <a:spLocks noGrp="1"/>
          </p:cNvSpPr>
          <p:nvPr>
            <p:ph type="body" sz="quarter" idx="18" hasCustomPrompt="1"/>
          </p:nvPr>
        </p:nvSpPr>
        <p:spPr>
          <a:xfrm>
            <a:off x="829734" y="1846263"/>
            <a:ext cx="5120217" cy="4402137"/>
          </a:xfrm>
        </p:spPr>
        <p:txBody>
          <a:bodyPr>
            <a:noAutofit/>
          </a:bodyPr>
          <a:lstStyle>
            <a:lvl1pPr>
              <a:lnSpc>
                <a:spcPct val="100000"/>
              </a:lnSpc>
              <a:spcBef>
                <a:spcPts val="0"/>
              </a:spcBef>
              <a:spcAft>
                <a:spcPts val="0"/>
              </a:spcAft>
              <a:defRPr sz="2000">
                <a:latin typeface="+mn-lt"/>
              </a:defRPr>
            </a:lvl1pPr>
            <a:lvl2pPr marL="514350" indent="-171450">
              <a:buFont typeface="Franklin Gothic Medium Cond" panose="020B0606030402020204" pitchFamily="34" charset="0"/>
              <a:buChar char="–"/>
              <a:defRPr sz="2000">
                <a:latin typeface="+mn-lt"/>
              </a:defRPr>
            </a:lvl2pPr>
            <a:lvl3pPr>
              <a:defRPr sz="2000">
                <a:latin typeface="+mn-lt"/>
              </a:defRPr>
            </a:lvl3pPr>
          </a:lstStyle>
          <a:p>
            <a:pPr lvl="0"/>
            <a:r>
              <a:rPr lang="en-US"/>
              <a:t>Click to add bullets</a:t>
            </a:r>
          </a:p>
          <a:p>
            <a:pPr lvl="1"/>
            <a:r>
              <a:rPr lang="en-US"/>
              <a:t>Bullet 2</a:t>
            </a:r>
          </a:p>
          <a:p>
            <a:pPr lvl="2"/>
            <a:r>
              <a:rPr lang="en-US"/>
              <a:t>Bullet 3</a:t>
            </a:r>
          </a:p>
        </p:txBody>
      </p:sp>
      <p:sp>
        <p:nvSpPr>
          <p:cNvPr id="2" name="Title 1"/>
          <p:cNvSpPr>
            <a:spLocks noGrp="1"/>
          </p:cNvSpPr>
          <p:nvPr>
            <p:ph type="title" hasCustomPrompt="1"/>
          </p:nvPr>
        </p:nvSpPr>
        <p:spPr>
          <a:xfrm>
            <a:off x="899160" y="624054"/>
            <a:ext cx="10457689" cy="548640"/>
          </a:xfrm>
        </p:spPr>
        <p:txBody>
          <a:bodyPr anchor="t">
            <a:noAutofit/>
          </a:bodyPr>
          <a:lstStyle>
            <a:lvl1pPr algn="l">
              <a:defRPr sz="3600" b="1" i="0" baseline="0">
                <a:solidFill>
                  <a:schemeClr val="tx2">
                    <a:lumMod val="75000"/>
                  </a:schemeClr>
                </a:solidFill>
                <a:latin typeface="+mj-lt"/>
                <a:cs typeface="Times New Roman" panose="02020603050405020304" pitchFamily="18" charset="0"/>
              </a:defRPr>
            </a:lvl1pPr>
          </a:lstStyle>
          <a:p>
            <a:r>
              <a:rPr lang="en-US"/>
              <a:t>Click to add title, 1 line max</a:t>
            </a:r>
          </a:p>
        </p:txBody>
      </p:sp>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US" sz="1400">
              <a:solidFill>
                <a:srgbClr val="1F497D">
                  <a:lumMod val="75000"/>
                </a:srgbClr>
              </a:solidFill>
              <a:latin typeface="Franklin Gothic Demi Cond" panose="020B0706030402020204" pitchFamily="34" charset="0"/>
            </a:endParaRPr>
          </a:p>
        </p:txBody>
      </p:sp>
      <p:sp>
        <p:nvSpPr>
          <p:cNvPr id="4" name="Text Placeholder 3"/>
          <p:cNvSpPr>
            <a:spLocks noGrp="1"/>
          </p:cNvSpPr>
          <p:nvPr>
            <p:ph type="body" sz="quarter" idx="16" hasCustomPrompt="1"/>
          </p:nvPr>
        </p:nvSpPr>
        <p:spPr>
          <a:xfrm>
            <a:off x="829733" y="1278465"/>
            <a:ext cx="5120640" cy="500063"/>
          </a:xfrm>
        </p:spPr>
        <p:txBody>
          <a:bodyPr anchor="b">
            <a:noAutofit/>
          </a:bodyPr>
          <a:lstStyle>
            <a:lvl1pPr marL="0" indent="0" algn="ctr">
              <a:buNone/>
              <a:defRPr sz="2400" b="1">
                <a:latin typeface="+mn-lt"/>
              </a:defRPr>
            </a:lvl1pPr>
          </a:lstStyle>
          <a:p>
            <a:pPr lvl="0"/>
            <a:r>
              <a:rPr lang="en-US"/>
              <a:t>Click to add title</a:t>
            </a:r>
          </a:p>
        </p:txBody>
      </p:sp>
      <p:sp>
        <p:nvSpPr>
          <p:cNvPr id="13" name="Text Placeholder 3"/>
          <p:cNvSpPr>
            <a:spLocks noGrp="1"/>
          </p:cNvSpPr>
          <p:nvPr>
            <p:ph type="body" sz="quarter" idx="17" hasCustomPrompt="1"/>
          </p:nvPr>
        </p:nvSpPr>
        <p:spPr>
          <a:xfrm>
            <a:off x="6220176" y="1278465"/>
            <a:ext cx="5120640" cy="500063"/>
          </a:xfrm>
        </p:spPr>
        <p:txBody>
          <a:bodyPr anchor="b">
            <a:noAutofit/>
          </a:bodyPr>
          <a:lstStyle>
            <a:lvl1pPr marL="0" indent="0" algn="ctr">
              <a:buNone/>
              <a:defRPr sz="2400" b="1">
                <a:latin typeface="+mn-lt"/>
              </a:defRPr>
            </a:lvl1pPr>
          </a:lstStyle>
          <a:p>
            <a:pPr lvl="0"/>
            <a:r>
              <a:rPr lang="en-US"/>
              <a:t>Click to add title</a:t>
            </a:r>
          </a:p>
        </p:txBody>
      </p:sp>
      <p:sp>
        <p:nvSpPr>
          <p:cNvPr id="15" name="Text Placeholder 5"/>
          <p:cNvSpPr>
            <a:spLocks noGrp="1"/>
          </p:cNvSpPr>
          <p:nvPr>
            <p:ph type="body" sz="quarter" idx="19" hasCustomPrompt="1"/>
          </p:nvPr>
        </p:nvSpPr>
        <p:spPr>
          <a:xfrm>
            <a:off x="6220600" y="1840560"/>
            <a:ext cx="5120217" cy="4402137"/>
          </a:xfrm>
        </p:spPr>
        <p:txBody>
          <a:bodyPr>
            <a:noAutofit/>
          </a:bodyPr>
          <a:lstStyle>
            <a:lvl1pPr>
              <a:lnSpc>
                <a:spcPct val="100000"/>
              </a:lnSpc>
              <a:spcBef>
                <a:spcPts val="0"/>
              </a:spcBef>
              <a:spcAft>
                <a:spcPts val="0"/>
              </a:spcAft>
              <a:defRPr sz="2000">
                <a:latin typeface="+mn-lt"/>
              </a:defRPr>
            </a:lvl1pPr>
            <a:lvl2pPr marL="514350" indent="-171450">
              <a:buFont typeface="Franklin Gothic Medium Cond" panose="020B0606030402020204" pitchFamily="34" charset="0"/>
              <a:buChar char="–"/>
              <a:defRPr sz="2000" baseline="0">
                <a:latin typeface="+mn-lt"/>
              </a:defRPr>
            </a:lvl2pPr>
            <a:lvl3pPr>
              <a:defRPr sz="2000" baseline="0">
                <a:latin typeface="+mn-lt"/>
              </a:defRPr>
            </a:lvl3pPr>
          </a:lstStyle>
          <a:p>
            <a:pPr lvl="0"/>
            <a:r>
              <a:rPr lang="en-US"/>
              <a:t>Click to add bullets</a:t>
            </a:r>
          </a:p>
          <a:p>
            <a:pPr lvl="1"/>
            <a:r>
              <a:rPr lang="en-US"/>
              <a:t>Bullet 2</a:t>
            </a:r>
          </a:p>
          <a:p>
            <a:pPr lvl="2"/>
            <a:r>
              <a:rPr lang="en-US"/>
              <a:t>Bullet 3</a:t>
            </a:r>
          </a:p>
        </p:txBody>
      </p:sp>
      <p:sp>
        <p:nvSpPr>
          <p:cNvPr id="12" name="Line 12"/>
          <p:cNvSpPr>
            <a:spLocks noChangeShapeType="1"/>
          </p:cNvSpPr>
          <p:nvPr userDrawn="1"/>
        </p:nvSpPr>
        <p:spPr bwMode="auto">
          <a:xfrm>
            <a:off x="0" y="1184101"/>
            <a:ext cx="12192000" cy="0"/>
          </a:xfrm>
          <a:prstGeom prst="line">
            <a:avLst/>
          </a:prstGeom>
          <a:noFill/>
          <a:ln w="25400">
            <a:solidFill>
              <a:srgbClr val="002060"/>
            </a:solidFill>
            <a:round/>
            <a:headEnd/>
            <a:tailEnd/>
          </a:ln>
        </p:spPr>
        <p:txBody>
          <a:bodyPr lIns="96661" tIns="48331" rIns="96661" bIns="48331"/>
          <a:lstStyle/>
          <a:p>
            <a:pPr>
              <a:defRPr/>
            </a:pPr>
            <a:endParaRPr lang="en-US" sz="1800">
              <a:solidFill>
                <a:srgbClr val="000000"/>
              </a:solidFill>
              <a:cs typeface="Arial" charset="0"/>
            </a:endParaRPr>
          </a:p>
        </p:txBody>
      </p:sp>
      <p:sp>
        <p:nvSpPr>
          <p:cNvPr id="18" name="Text Placeholder 4"/>
          <p:cNvSpPr>
            <a:spLocks noGrp="1"/>
          </p:cNvSpPr>
          <p:nvPr>
            <p:ph type="body" sz="quarter" idx="11" hasCustomPrompt="1"/>
          </p:nvPr>
        </p:nvSpPr>
        <p:spPr>
          <a:xfrm>
            <a:off x="696383" y="6243108"/>
            <a:ext cx="10656007" cy="330200"/>
          </a:xfrm>
        </p:spPr>
        <p:txBody>
          <a:bodyPr anchor="b">
            <a:noAutofit/>
          </a:bodyPr>
          <a:lstStyle>
            <a:lvl1pPr marL="0" indent="0">
              <a:lnSpc>
                <a:spcPct val="100000"/>
              </a:lnSpc>
              <a:spcBef>
                <a:spcPts val="0"/>
              </a:spcBef>
              <a:buNone/>
              <a:defRPr sz="1200" baseline="0">
                <a:latin typeface="+mn-lt"/>
              </a:defRPr>
            </a:lvl1pPr>
          </a:lstStyle>
          <a:p>
            <a:pPr lvl="0"/>
            <a:r>
              <a:rPr lang="en-US"/>
              <a:t>Click to add footnote, reference or source</a:t>
            </a:r>
          </a:p>
        </p:txBody>
      </p:sp>
      <p:sp>
        <p:nvSpPr>
          <p:cNvPr id="19" name="Footer Placeholder 20"/>
          <p:cNvSpPr>
            <a:spLocks noGrp="1"/>
          </p:cNvSpPr>
          <p:nvPr>
            <p:ph type="ftr" sz="quarter" idx="13"/>
          </p:nvPr>
        </p:nvSpPr>
        <p:spPr>
          <a:xfrm>
            <a:off x="694972" y="6573308"/>
            <a:ext cx="10243961" cy="284692"/>
          </a:xfrm>
        </p:spPr>
        <p:txBody>
          <a:bodyPr/>
          <a:lstStyle>
            <a:lvl1pPr algn="l">
              <a:defRPr sz="1000" b="1" cap="all" baseline="0">
                <a:solidFill>
                  <a:schemeClr val="tx1"/>
                </a:solidFill>
                <a:latin typeface="+mn-lt"/>
              </a:defRPr>
            </a:lvl1pPr>
          </a:lstStyle>
          <a:p>
            <a:r>
              <a:rPr lang="en-US">
                <a:solidFill>
                  <a:prstClr val="black"/>
                </a:solidFill>
              </a:rPr>
              <a:t>MEDICAID SAMPLE PRES | MONTH DAY, YYYY | v2</a:t>
            </a:r>
          </a:p>
        </p:txBody>
      </p:sp>
      <p:sp>
        <p:nvSpPr>
          <p:cNvPr id="20" name="Slide Number Placeholder 21"/>
          <p:cNvSpPr>
            <a:spLocks noGrp="1"/>
          </p:cNvSpPr>
          <p:nvPr>
            <p:ph type="sldNum" sz="quarter" idx="15"/>
          </p:nvPr>
        </p:nvSpPr>
        <p:spPr>
          <a:xfrm>
            <a:off x="11074400" y="6573308"/>
            <a:ext cx="752131" cy="284692"/>
          </a:xfrm>
        </p:spPr>
        <p:txBody>
          <a:bodyPr/>
          <a:lstStyle>
            <a:lvl1pPr>
              <a:defRPr sz="1000">
                <a:solidFill>
                  <a:sysClr val="windowText" lastClr="000000"/>
                </a:solidFill>
                <a:latin typeface="+mn-lt"/>
              </a:defRPr>
            </a:lvl1pPr>
          </a:lstStyle>
          <a:p>
            <a:fld id="{11F27F3A-B3E9-41ED-AF8F-A365F10BB65F}" type="slidenum">
              <a:rPr lang="en-US" smtClean="0"/>
              <a:pPr/>
              <a:t>‹#›</a:t>
            </a:fld>
            <a:endParaRPr lang="en-US"/>
          </a:p>
        </p:txBody>
      </p:sp>
      <p:cxnSp>
        <p:nvCxnSpPr>
          <p:cNvPr id="21" name="Straight Connector 20"/>
          <p:cNvCxnSpPr/>
          <p:nvPr userDrawn="1"/>
        </p:nvCxnSpPr>
        <p:spPr>
          <a:xfrm>
            <a:off x="0" y="6573308"/>
            <a:ext cx="121920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474796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Title &amp; Top Rule">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3629334828"/>
              </p:ext>
            </p:extLst>
          </p:nvPr>
        </p:nvGraphicFramePr>
        <p:xfrm>
          <a:off x="2118" y="1588"/>
          <a:ext cx="2117" cy="1588"/>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4" name="Object 3" hidden="1"/>
                      <p:cNvPicPr/>
                      <p:nvPr/>
                    </p:nvPicPr>
                    <p:blipFill>
                      <a:blip r:embed="rId5"/>
                      <a:stretch>
                        <a:fillRect/>
                      </a:stretch>
                    </p:blipFill>
                    <p:spPr>
                      <a:xfrm>
                        <a:off x="2118" y="1588"/>
                        <a:ext cx="2117"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0" y="0"/>
            <a:ext cx="211667"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ct val="90000"/>
              </a:lnSpc>
              <a:spcBef>
                <a:spcPct val="0"/>
              </a:spcBef>
              <a:spcAft>
                <a:spcPct val="0"/>
              </a:spcAft>
            </a:pPr>
            <a:endParaRPr lang="en-US" sz="3600" b="1">
              <a:solidFill>
                <a:srgbClr val="FFFFFF"/>
              </a:solidFill>
              <a:cs typeface="Times New Roman"/>
              <a:sym typeface="Calibri"/>
            </a:endParaRPr>
          </a:p>
        </p:txBody>
      </p:sp>
      <p:sp>
        <p:nvSpPr>
          <p:cNvPr id="2" name="Title 1"/>
          <p:cNvSpPr>
            <a:spLocks noGrp="1"/>
          </p:cNvSpPr>
          <p:nvPr>
            <p:ph type="title" hasCustomPrompt="1"/>
          </p:nvPr>
        </p:nvSpPr>
        <p:spPr>
          <a:xfrm>
            <a:off x="899160" y="624054"/>
            <a:ext cx="10457689" cy="548640"/>
          </a:xfrm>
        </p:spPr>
        <p:txBody>
          <a:bodyPr anchor="t">
            <a:noAutofit/>
          </a:bodyPr>
          <a:lstStyle>
            <a:lvl1pPr algn="l">
              <a:defRPr sz="3600" b="1" i="0" baseline="0">
                <a:solidFill>
                  <a:schemeClr val="tx2">
                    <a:lumMod val="75000"/>
                  </a:schemeClr>
                </a:solidFill>
                <a:latin typeface="+mj-lt"/>
                <a:cs typeface="Times New Roman" panose="02020603050405020304" pitchFamily="18" charset="0"/>
              </a:defRPr>
            </a:lvl1pPr>
          </a:lstStyle>
          <a:p>
            <a:r>
              <a:rPr lang="en-US"/>
              <a:t>Click to add title, 1 line max</a:t>
            </a:r>
          </a:p>
        </p:txBody>
      </p:sp>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US" sz="1400">
              <a:solidFill>
                <a:srgbClr val="1F497D">
                  <a:lumMod val="75000"/>
                </a:srgbClr>
              </a:solidFill>
              <a:latin typeface="Franklin Gothic Demi Cond" panose="020B0706030402020204" pitchFamily="34" charset="0"/>
            </a:endParaRPr>
          </a:p>
        </p:txBody>
      </p:sp>
      <p:sp>
        <p:nvSpPr>
          <p:cNvPr id="9" name="Line 12"/>
          <p:cNvSpPr>
            <a:spLocks noChangeShapeType="1"/>
          </p:cNvSpPr>
          <p:nvPr userDrawn="1"/>
        </p:nvSpPr>
        <p:spPr bwMode="auto">
          <a:xfrm>
            <a:off x="0" y="1184101"/>
            <a:ext cx="12192000" cy="0"/>
          </a:xfrm>
          <a:prstGeom prst="line">
            <a:avLst/>
          </a:prstGeom>
          <a:noFill/>
          <a:ln w="25400">
            <a:solidFill>
              <a:srgbClr val="002060"/>
            </a:solidFill>
            <a:round/>
            <a:headEnd/>
            <a:tailEnd/>
          </a:ln>
        </p:spPr>
        <p:txBody>
          <a:bodyPr lIns="96661" tIns="48331" rIns="96661" bIns="48331"/>
          <a:lstStyle/>
          <a:p>
            <a:pPr>
              <a:defRPr/>
            </a:pPr>
            <a:endParaRPr lang="en-US" sz="1800">
              <a:solidFill>
                <a:srgbClr val="000000"/>
              </a:solidFill>
              <a:cs typeface="Arial" charset="0"/>
            </a:endParaRPr>
          </a:p>
        </p:txBody>
      </p:sp>
      <p:sp>
        <p:nvSpPr>
          <p:cNvPr id="12" name="Footer Placeholder 20"/>
          <p:cNvSpPr>
            <a:spLocks noGrp="1"/>
          </p:cNvSpPr>
          <p:nvPr>
            <p:ph type="ftr" sz="quarter" idx="13"/>
          </p:nvPr>
        </p:nvSpPr>
        <p:spPr>
          <a:xfrm>
            <a:off x="694972" y="6573308"/>
            <a:ext cx="10243961" cy="284692"/>
          </a:xfrm>
        </p:spPr>
        <p:txBody>
          <a:bodyPr/>
          <a:lstStyle>
            <a:lvl1pPr algn="l">
              <a:defRPr sz="1000" b="1" cap="all" baseline="0">
                <a:solidFill>
                  <a:schemeClr val="tx1"/>
                </a:solidFill>
                <a:latin typeface="+mn-lt"/>
              </a:defRPr>
            </a:lvl1pPr>
          </a:lstStyle>
          <a:p>
            <a:r>
              <a:rPr lang="en-US">
                <a:solidFill>
                  <a:prstClr val="black"/>
                </a:solidFill>
              </a:rPr>
              <a:t>MEDICAID SAMPLE PRES | MONTH DAY, YYYY | v2</a:t>
            </a:r>
          </a:p>
        </p:txBody>
      </p:sp>
      <p:sp>
        <p:nvSpPr>
          <p:cNvPr id="14" name="Slide Number Placeholder 21"/>
          <p:cNvSpPr>
            <a:spLocks noGrp="1"/>
          </p:cNvSpPr>
          <p:nvPr>
            <p:ph type="sldNum" sz="quarter" idx="15"/>
          </p:nvPr>
        </p:nvSpPr>
        <p:spPr>
          <a:xfrm>
            <a:off x="11074400" y="6573308"/>
            <a:ext cx="752131" cy="284692"/>
          </a:xfrm>
        </p:spPr>
        <p:txBody>
          <a:bodyPr/>
          <a:lstStyle>
            <a:lvl1pPr>
              <a:defRPr sz="1000">
                <a:solidFill>
                  <a:sysClr val="windowText" lastClr="000000"/>
                </a:solidFill>
                <a:latin typeface="+mn-lt"/>
              </a:defRPr>
            </a:lvl1pPr>
          </a:lstStyle>
          <a:p>
            <a:fld id="{11F27F3A-B3E9-41ED-AF8F-A365F10BB65F}" type="slidenum">
              <a:rPr lang="en-US" smtClean="0"/>
              <a:pPr/>
              <a:t>‹#›</a:t>
            </a:fld>
            <a:endParaRPr lang="en-US"/>
          </a:p>
        </p:txBody>
      </p:sp>
      <p:cxnSp>
        <p:nvCxnSpPr>
          <p:cNvPr id="15" name="Straight Connector 14"/>
          <p:cNvCxnSpPr/>
          <p:nvPr userDrawn="1"/>
        </p:nvCxnSpPr>
        <p:spPr>
          <a:xfrm>
            <a:off x="0" y="6573308"/>
            <a:ext cx="121920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626388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Top &amp; Bottom Rules">
    <p:spTree>
      <p:nvGrpSpPr>
        <p:cNvPr id="1" name=""/>
        <p:cNvGrpSpPr/>
        <p:nvPr/>
      </p:nvGrpSpPr>
      <p:grpSpPr>
        <a:xfrm>
          <a:off x="0" y="0"/>
          <a:ext cx="0" cy="0"/>
          <a:chOff x="0" y="0"/>
          <a:chExt cx="0" cy="0"/>
        </a:xfrm>
      </p:grpSpPr>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US" sz="1400">
              <a:solidFill>
                <a:srgbClr val="1F497D">
                  <a:lumMod val="75000"/>
                </a:srgbClr>
              </a:solidFill>
              <a:latin typeface="Franklin Gothic Demi Cond" panose="020B0706030402020204" pitchFamily="34" charset="0"/>
            </a:endParaRPr>
          </a:p>
        </p:txBody>
      </p:sp>
      <p:sp>
        <p:nvSpPr>
          <p:cNvPr id="7" name="Footer Placeholder 20"/>
          <p:cNvSpPr>
            <a:spLocks noGrp="1"/>
          </p:cNvSpPr>
          <p:nvPr>
            <p:ph type="ftr" sz="quarter" idx="13"/>
          </p:nvPr>
        </p:nvSpPr>
        <p:spPr>
          <a:xfrm>
            <a:off x="694972" y="6573308"/>
            <a:ext cx="10243961" cy="284692"/>
          </a:xfrm>
        </p:spPr>
        <p:txBody>
          <a:bodyPr/>
          <a:lstStyle>
            <a:lvl1pPr algn="l">
              <a:defRPr sz="1000" b="1" cap="all" baseline="0">
                <a:solidFill>
                  <a:schemeClr val="tx1"/>
                </a:solidFill>
                <a:latin typeface="+mn-lt"/>
              </a:defRPr>
            </a:lvl1pPr>
          </a:lstStyle>
          <a:p>
            <a:r>
              <a:rPr lang="en-US">
                <a:solidFill>
                  <a:prstClr val="black"/>
                </a:solidFill>
              </a:rPr>
              <a:t>MEDICAID SAMPLE PRES | MONTH DAY, YYYY | v2</a:t>
            </a:r>
          </a:p>
        </p:txBody>
      </p:sp>
      <p:sp>
        <p:nvSpPr>
          <p:cNvPr id="11" name="Slide Number Placeholder 21"/>
          <p:cNvSpPr>
            <a:spLocks noGrp="1"/>
          </p:cNvSpPr>
          <p:nvPr>
            <p:ph type="sldNum" sz="quarter" idx="15"/>
          </p:nvPr>
        </p:nvSpPr>
        <p:spPr>
          <a:xfrm>
            <a:off x="11074400" y="6573308"/>
            <a:ext cx="752131" cy="284692"/>
          </a:xfrm>
        </p:spPr>
        <p:txBody>
          <a:bodyPr/>
          <a:lstStyle>
            <a:lvl1pPr>
              <a:defRPr sz="1000">
                <a:solidFill>
                  <a:sysClr val="windowText" lastClr="000000"/>
                </a:solidFill>
                <a:latin typeface="+mn-lt"/>
              </a:defRPr>
            </a:lvl1pPr>
          </a:lstStyle>
          <a:p>
            <a:fld id="{11F27F3A-B3E9-41ED-AF8F-A365F10BB65F}" type="slidenum">
              <a:rPr lang="en-US" smtClean="0"/>
              <a:pPr/>
              <a:t>‹#›</a:t>
            </a:fld>
            <a:endParaRPr lang="en-US"/>
          </a:p>
        </p:txBody>
      </p:sp>
      <p:cxnSp>
        <p:nvCxnSpPr>
          <p:cNvPr id="12" name="Straight Connector 11"/>
          <p:cNvCxnSpPr/>
          <p:nvPr userDrawn="1"/>
        </p:nvCxnSpPr>
        <p:spPr>
          <a:xfrm>
            <a:off x="0" y="6573308"/>
            <a:ext cx="121920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9596665"/>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736244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userDrawn="1">
  <p:cSld name="1_2 Column Text">
    <p:spTree>
      <p:nvGrpSpPr>
        <p:cNvPr id="1" name=""/>
        <p:cNvGrpSpPr/>
        <p:nvPr/>
      </p:nvGrpSpPr>
      <p:grpSpPr>
        <a:xfrm>
          <a:off x="0" y="0"/>
          <a:ext cx="0" cy="0"/>
          <a:chOff x="0" y="0"/>
          <a:chExt cx="0" cy="0"/>
        </a:xfrm>
      </p:grpSpPr>
      <p:sp>
        <p:nvSpPr>
          <p:cNvPr id="6" name="Text Placeholder 5"/>
          <p:cNvSpPr>
            <a:spLocks noGrp="1"/>
          </p:cNvSpPr>
          <p:nvPr>
            <p:ph type="body" sz="quarter" idx="18" hasCustomPrompt="1"/>
          </p:nvPr>
        </p:nvSpPr>
        <p:spPr>
          <a:xfrm>
            <a:off x="829734" y="1846263"/>
            <a:ext cx="5120217" cy="4402137"/>
          </a:xfrm>
        </p:spPr>
        <p:txBody>
          <a:bodyPr>
            <a:noAutofit/>
          </a:bodyPr>
          <a:lstStyle>
            <a:lvl1pPr>
              <a:lnSpc>
                <a:spcPct val="100000"/>
              </a:lnSpc>
              <a:spcBef>
                <a:spcPts val="0"/>
              </a:spcBef>
              <a:spcAft>
                <a:spcPts val="0"/>
              </a:spcAft>
              <a:defRPr sz="2000">
                <a:latin typeface="+mj-lt"/>
              </a:defRPr>
            </a:lvl1pPr>
            <a:lvl2pPr marL="514350" indent="-171450">
              <a:buFont typeface="Franklin Gothic Medium Cond" panose="020B0606030402020204" pitchFamily="34" charset="0"/>
              <a:buChar char="–"/>
              <a:defRPr sz="2000">
                <a:latin typeface="+mj-lt"/>
              </a:defRPr>
            </a:lvl2pPr>
            <a:lvl3pPr>
              <a:defRPr sz="2000">
                <a:latin typeface="+mj-lt"/>
              </a:defRPr>
            </a:lvl3pPr>
          </a:lstStyle>
          <a:p>
            <a:pPr lvl="0"/>
            <a:r>
              <a:rPr lang="en-US"/>
              <a:t>Click to add bullets</a:t>
            </a:r>
          </a:p>
          <a:p>
            <a:pPr lvl="1"/>
            <a:r>
              <a:rPr lang="en-US"/>
              <a:t>Bullet 2</a:t>
            </a:r>
          </a:p>
          <a:p>
            <a:pPr lvl="2"/>
            <a:r>
              <a:rPr lang="en-US"/>
              <a:t>Bullet 3</a:t>
            </a:r>
          </a:p>
        </p:txBody>
      </p:sp>
      <p:sp>
        <p:nvSpPr>
          <p:cNvPr id="2" name="Title 1"/>
          <p:cNvSpPr>
            <a:spLocks noGrp="1"/>
          </p:cNvSpPr>
          <p:nvPr>
            <p:ph type="title" hasCustomPrompt="1"/>
          </p:nvPr>
        </p:nvSpPr>
        <p:spPr>
          <a:xfrm>
            <a:off x="899160" y="624054"/>
            <a:ext cx="10457689" cy="548640"/>
          </a:xfrm>
        </p:spPr>
        <p:txBody>
          <a:bodyPr anchor="t">
            <a:noAutofit/>
          </a:bodyPr>
          <a:lstStyle>
            <a:lvl1pPr algn="l">
              <a:defRPr sz="3600" b="1" i="0" baseline="0">
                <a:solidFill>
                  <a:schemeClr val="tx1"/>
                </a:solidFill>
                <a:latin typeface="+mj-lt"/>
                <a:cs typeface="Times New Roman" panose="02020603050405020304" pitchFamily="18" charset="0"/>
              </a:defRPr>
            </a:lvl1pPr>
          </a:lstStyle>
          <a:p>
            <a:r>
              <a:rPr lang="en-US"/>
              <a:t>Click to add title, 1 line max</a:t>
            </a:r>
          </a:p>
        </p:txBody>
      </p:sp>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US" sz="1400">
              <a:solidFill>
                <a:srgbClr val="1F497D">
                  <a:lumMod val="75000"/>
                </a:srgbClr>
              </a:solidFill>
              <a:latin typeface="Franklin Gothic Demi Cond" panose="020B0706030402020204" pitchFamily="34" charset="0"/>
            </a:endParaRPr>
          </a:p>
        </p:txBody>
      </p:sp>
      <p:sp>
        <p:nvSpPr>
          <p:cNvPr id="4" name="Text Placeholder 3"/>
          <p:cNvSpPr>
            <a:spLocks noGrp="1"/>
          </p:cNvSpPr>
          <p:nvPr>
            <p:ph type="body" sz="quarter" idx="16" hasCustomPrompt="1"/>
          </p:nvPr>
        </p:nvSpPr>
        <p:spPr>
          <a:xfrm>
            <a:off x="829733" y="1278465"/>
            <a:ext cx="5120640" cy="500063"/>
          </a:xfrm>
        </p:spPr>
        <p:txBody>
          <a:bodyPr anchor="b">
            <a:noAutofit/>
          </a:bodyPr>
          <a:lstStyle>
            <a:lvl1pPr marL="0" indent="0" algn="ctr">
              <a:buNone/>
              <a:defRPr sz="2400">
                <a:latin typeface="+mj-lt"/>
              </a:defRPr>
            </a:lvl1pPr>
          </a:lstStyle>
          <a:p>
            <a:pPr lvl="0"/>
            <a:r>
              <a:rPr lang="en-US"/>
              <a:t>Click to add title</a:t>
            </a:r>
          </a:p>
        </p:txBody>
      </p:sp>
      <p:sp>
        <p:nvSpPr>
          <p:cNvPr id="13" name="Text Placeholder 3"/>
          <p:cNvSpPr>
            <a:spLocks noGrp="1"/>
          </p:cNvSpPr>
          <p:nvPr>
            <p:ph type="body" sz="quarter" idx="17" hasCustomPrompt="1"/>
          </p:nvPr>
        </p:nvSpPr>
        <p:spPr>
          <a:xfrm>
            <a:off x="6220176" y="1278465"/>
            <a:ext cx="5120640" cy="500063"/>
          </a:xfrm>
        </p:spPr>
        <p:txBody>
          <a:bodyPr anchor="b">
            <a:noAutofit/>
          </a:bodyPr>
          <a:lstStyle>
            <a:lvl1pPr marL="0" indent="0" algn="ctr">
              <a:buNone/>
              <a:defRPr sz="2400">
                <a:latin typeface="+mj-lt"/>
              </a:defRPr>
            </a:lvl1pPr>
          </a:lstStyle>
          <a:p>
            <a:pPr lvl="0"/>
            <a:r>
              <a:rPr lang="en-US"/>
              <a:t>Click to add title</a:t>
            </a:r>
          </a:p>
        </p:txBody>
      </p:sp>
      <p:sp>
        <p:nvSpPr>
          <p:cNvPr id="15" name="Text Placeholder 5"/>
          <p:cNvSpPr>
            <a:spLocks noGrp="1"/>
          </p:cNvSpPr>
          <p:nvPr>
            <p:ph type="body" sz="quarter" idx="19" hasCustomPrompt="1"/>
          </p:nvPr>
        </p:nvSpPr>
        <p:spPr>
          <a:xfrm>
            <a:off x="6220600" y="1840560"/>
            <a:ext cx="5120217" cy="4402137"/>
          </a:xfrm>
        </p:spPr>
        <p:txBody>
          <a:bodyPr>
            <a:noAutofit/>
          </a:bodyPr>
          <a:lstStyle>
            <a:lvl1pPr>
              <a:lnSpc>
                <a:spcPct val="100000"/>
              </a:lnSpc>
              <a:spcBef>
                <a:spcPts val="0"/>
              </a:spcBef>
              <a:spcAft>
                <a:spcPts val="0"/>
              </a:spcAft>
              <a:defRPr sz="2000">
                <a:latin typeface="+mj-lt"/>
              </a:defRPr>
            </a:lvl1pPr>
            <a:lvl2pPr marL="514350" indent="-171450">
              <a:buFont typeface="Franklin Gothic Medium Cond" panose="020B0606030402020204" pitchFamily="34" charset="0"/>
              <a:buChar char="–"/>
              <a:defRPr sz="2000" baseline="0">
                <a:latin typeface="+mj-lt"/>
              </a:defRPr>
            </a:lvl2pPr>
            <a:lvl3pPr>
              <a:defRPr sz="2000" baseline="0">
                <a:latin typeface="+mj-lt"/>
              </a:defRPr>
            </a:lvl3pPr>
          </a:lstStyle>
          <a:p>
            <a:pPr lvl="0"/>
            <a:r>
              <a:rPr lang="en-US"/>
              <a:t>Click to add bullets</a:t>
            </a:r>
          </a:p>
          <a:p>
            <a:pPr lvl="1"/>
            <a:r>
              <a:rPr lang="en-US"/>
              <a:t>Bullet 2</a:t>
            </a:r>
          </a:p>
          <a:p>
            <a:pPr lvl="2"/>
            <a:r>
              <a:rPr lang="en-US"/>
              <a:t>Bullet 3</a:t>
            </a:r>
          </a:p>
        </p:txBody>
      </p:sp>
      <p:sp>
        <p:nvSpPr>
          <p:cNvPr id="17" name="Slide Number Placeholder 21"/>
          <p:cNvSpPr>
            <a:spLocks noGrp="1"/>
          </p:cNvSpPr>
          <p:nvPr>
            <p:ph type="sldNum" sz="quarter" idx="14"/>
          </p:nvPr>
        </p:nvSpPr>
        <p:spPr>
          <a:xfrm>
            <a:off x="11074400" y="6573308"/>
            <a:ext cx="752131" cy="284692"/>
          </a:xfrm>
        </p:spPr>
        <p:txBody>
          <a:bodyPr/>
          <a:lstStyle>
            <a:lvl1pPr>
              <a:defRPr sz="1000">
                <a:solidFill>
                  <a:schemeClr val="tx1"/>
                </a:solidFill>
                <a:latin typeface="+mj-lt"/>
              </a:defRPr>
            </a:lvl1pPr>
          </a:lstStyle>
          <a:p>
            <a:fld id="{11F27F3A-B3E9-41ED-AF8F-A365F10BB65F}" type="slidenum">
              <a:rPr lang="en-US" smtClean="0">
                <a:solidFill>
                  <a:prstClr val="black"/>
                </a:solidFill>
              </a:rPr>
              <a:pPr/>
              <a:t>‹#›</a:t>
            </a:fld>
            <a:endParaRPr lang="en-US">
              <a:solidFill>
                <a:prstClr val="black"/>
              </a:solidFill>
            </a:endParaRPr>
          </a:p>
        </p:txBody>
      </p:sp>
      <p:cxnSp>
        <p:nvCxnSpPr>
          <p:cNvPr id="14" name="Straight Connector 13"/>
          <p:cNvCxnSpPr/>
          <p:nvPr userDrawn="1"/>
        </p:nvCxnSpPr>
        <p:spPr>
          <a:xfrm>
            <a:off x="0" y="6573308"/>
            <a:ext cx="121920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2" name="Line 12"/>
          <p:cNvSpPr>
            <a:spLocks noChangeShapeType="1"/>
          </p:cNvSpPr>
          <p:nvPr userDrawn="1"/>
        </p:nvSpPr>
        <p:spPr bwMode="auto">
          <a:xfrm>
            <a:off x="0" y="1184101"/>
            <a:ext cx="12192000" cy="0"/>
          </a:xfrm>
          <a:prstGeom prst="line">
            <a:avLst/>
          </a:prstGeom>
          <a:noFill/>
          <a:ln w="25400">
            <a:solidFill>
              <a:srgbClr val="002060"/>
            </a:solidFill>
            <a:round/>
            <a:headEnd/>
            <a:tailEnd/>
          </a:ln>
        </p:spPr>
        <p:txBody>
          <a:bodyPr lIns="96661" tIns="48331" rIns="96661" bIns="48331"/>
          <a:lstStyle/>
          <a:p>
            <a:pPr>
              <a:defRPr/>
            </a:pPr>
            <a:endParaRPr lang="en-US" sz="1800">
              <a:solidFill>
                <a:srgbClr val="000000"/>
              </a:solidFill>
              <a:cs typeface="Arial" charset="0"/>
            </a:endParaRPr>
          </a:p>
        </p:txBody>
      </p:sp>
    </p:spTree>
    <p:extLst>
      <p:ext uri="{BB962C8B-B14F-4D97-AF65-F5344CB8AC3E}">
        <p14:creationId xmlns:p14="http://schemas.microsoft.com/office/powerpoint/2010/main" val="36899447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Bullets">
    <p:spTree>
      <p:nvGrpSpPr>
        <p:cNvPr id="1" name=""/>
        <p:cNvGrpSpPr/>
        <p:nvPr/>
      </p:nvGrpSpPr>
      <p:grpSpPr>
        <a:xfrm>
          <a:off x="0" y="0"/>
          <a:ext cx="0" cy="0"/>
          <a:chOff x="0" y="0"/>
          <a:chExt cx="0" cy="0"/>
        </a:xfrm>
      </p:grpSpPr>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050">
              <a:solidFill>
                <a:schemeClr val="accent3">
                  <a:lumMod val="75000"/>
                </a:schemeClr>
              </a:solidFill>
              <a:latin typeface="Franklin Gothic Demi Cond" panose="020B0706030402020204" pitchFamily="34" charset="0"/>
            </a:endParaRPr>
          </a:p>
        </p:txBody>
      </p:sp>
      <p:sp>
        <p:nvSpPr>
          <p:cNvPr id="4" name="Text Placeholder 3"/>
          <p:cNvSpPr>
            <a:spLocks noGrp="1"/>
          </p:cNvSpPr>
          <p:nvPr>
            <p:ph type="body" sz="quarter" idx="10" hasCustomPrompt="1"/>
          </p:nvPr>
        </p:nvSpPr>
        <p:spPr>
          <a:xfrm>
            <a:off x="838200" y="1447801"/>
            <a:ext cx="10517717" cy="4592638"/>
          </a:xfrm>
        </p:spPr>
        <p:txBody>
          <a:bodyPr>
            <a:noAutofit/>
          </a:bodyPr>
          <a:lstStyle>
            <a:lvl1pPr marL="171450" indent="-171450">
              <a:lnSpc>
                <a:spcPct val="100000"/>
              </a:lnSpc>
              <a:spcBef>
                <a:spcPts val="900"/>
              </a:spcBef>
              <a:defRPr sz="2100">
                <a:latin typeface="Franklin Gothic Medium" panose="020B0603020102020204" pitchFamily="34" charset="0"/>
              </a:defRPr>
            </a:lvl1pPr>
            <a:lvl2pPr marL="432197" indent="-175022">
              <a:lnSpc>
                <a:spcPct val="100000"/>
              </a:lnSpc>
              <a:buFont typeface="Franklin Gothic Medium" panose="020B0603020102020204" pitchFamily="34" charset="0"/>
              <a:buChar char="−"/>
              <a:defRPr sz="1800">
                <a:latin typeface="Franklin Gothic Medium" panose="020B0603020102020204" pitchFamily="34" charset="0"/>
              </a:defRPr>
            </a:lvl2pPr>
            <a:lvl3pPr marL="729854" indent="-171450">
              <a:lnSpc>
                <a:spcPct val="100000"/>
              </a:lnSpc>
              <a:defRPr sz="1500">
                <a:latin typeface="Franklin Gothic Medium" panose="020B06030201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5" name="Text Placeholder 4"/>
          <p:cNvSpPr>
            <a:spLocks noGrp="1"/>
          </p:cNvSpPr>
          <p:nvPr>
            <p:ph type="body" sz="quarter" idx="11" hasCustomPrompt="1"/>
          </p:nvPr>
        </p:nvSpPr>
        <p:spPr>
          <a:xfrm>
            <a:off x="696385" y="6243108"/>
            <a:ext cx="10656007" cy="330200"/>
          </a:xfrm>
        </p:spPr>
        <p:txBody>
          <a:bodyPr anchor="b">
            <a:noAutofit/>
          </a:bodyPr>
          <a:lstStyle>
            <a:lvl1pPr marL="0" indent="0">
              <a:lnSpc>
                <a:spcPct val="100000"/>
              </a:lnSpc>
              <a:spcBef>
                <a:spcPts val="0"/>
              </a:spcBef>
              <a:buNone/>
              <a:defRPr sz="900" baseline="0">
                <a:latin typeface="Franklin Gothic Medium Cond" panose="020B0606030402020204" pitchFamily="34" charset="0"/>
              </a:defRPr>
            </a:lvl1pPr>
          </a:lstStyle>
          <a:p>
            <a:pPr lvl="0"/>
            <a:r>
              <a:rPr lang="en-US"/>
              <a:t>Click to add footnote, reference or source</a:t>
            </a:r>
          </a:p>
        </p:txBody>
      </p:sp>
      <p:sp>
        <p:nvSpPr>
          <p:cNvPr id="21" name="Footer Placeholder 20"/>
          <p:cNvSpPr>
            <a:spLocks noGrp="1"/>
          </p:cNvSpPr>
          <p:nvPr>
            <p:ph type="ftr" sz="quarter" idx="13"/>
          </p:nvPr>
        </p:nvSpPr>
        <p:spPr>
          <a:xfrm>
            <a:off x="694973" y="6573308"/>
            <a:ext cx="10243961" cy="284692"/>
          </a:xfrm>
        </p:spPr>
        <p:txBody>
          <a:bodyPr/>
          <a:lstStyle>
            <a:lvl1pPr algn="l">
              <a:defRPr sz="750" cap="all" baseline="0">
                <a:solidFill>
                  <a:schemeClr val="tx1"/>
                </a:solidFill>
                <a:latin typeface="Franklin Gothic Demi Cond" panose="020B0706030402020204" pitchFamily="34" charset="0"/>
              </a:defRPr>
            </a:lvl1pPr>
          </a:lstStyle>
          <a:p>
            <a:r>
              <a:rPr lang="en-US"/>
              <a:t>MEDICAID TRANSFORMATION LEADERSHIP MEETING | January 16, 2018</a:t>
            </a:r>
          </a:p>
        </p:txBody>
      </p:sp>
      <p:sp>
        <p:nvSpPr>
          <p:cNvPr id="22" name="Slide Number Placeholder 21"/>
          <p:cNvSpPr>
            <a:spLocks noGrp="1"/>
          </p:cNvSpPr>
          <p:nvPr>
            <p:ph type="sldNum" sz="quarter" idx="14"/>
          </p:nvPr>
        </p:nvSpPr>
        <p:spPr>
          <a:xfrm>
            <a:off x="11074401" y="6573308"/>
            <a:ext cx="752131" cy="284692"/>
          </a:xfrm>
        </p:spPr>
        <p:txBody>
          <a:bodyPr/>
          <a:lstStyle>
            <a:lvl1pPr>
              <a:defRPr sz="750">
                <a:solidFill>
                  <a:sysClr val="windowText" lastClr="000000"/>
                </a:solidFill>
                <a:latin typeface="Franklin Gothic Demi Cond" panose="020B0706030402020204" pitchFamily="34" charset="0"/>
              </a:defRPr>
            </a:lvl1pPr>
          </a:lstStyle>
          <a:p>
            <a:fld id="{11F27F3A-B3E9-41ED-AF8F-A365F10BB65F}" type="slidenum">
              <a:rPr lang="en-US" smtClean="0"/>
              <a:pPr/>
              <a:t>‹#›</a:t>
            </a:fld>
            <a:endParaRPr lang="en-US"/>
          </a:p>
        </p:txBody>
      </p:sp>
      <p:sp>
        <p:nvSpPr>
          <p:cNvPr id="23" name="Title 1"/>
          <p:cNvSpPr>
            <a:spLocks noGrp="1"/>
          </p:cNvSpPr>
          <p:nvPr>
            <p:ph type="title" hasCustomPrompt="1"/>
          </p:nvPr>
        </p:nvSpPr>
        <p:spPr>
          <a:xfrm>
            <a:off x="899161" y="624054"/>
            <a:ext cx="10457689" cy="548640"/>
          </a:xfrm>
        </p:spPr>
        <p:txBody>
          <a:bodyPr anchor="t">
            <a:noAutofit/>
          </a:bodyPr>
          <a:lstStyle>
            <a:lvl1pPr algn="l">
              <a:defRPr sz="2700" b="0" i="0" baseline="0">
                <a:solidFill>
                  <a:schemeClr val="tx2">
                    <a:lumMod val="75000"/>
                  </a:schemeClr>
                </a:solidFill>
                <a:latin typeface="Franklin Gothic Demi Cond" panose="020B0706030402020204" pitchFamily="34" charset="0"/>
                <a:cs typeface="Times New Roman" panose="02020603050405020304" pitchFamily="18" charset="0"/>
              </a:defRPr>
            </a:lvl1pPr>
          </a:lstStyle>
          <a:p>
            <a:r>
              <a:rPr lang="en-US"/>
              <a:t>Click to add title, 1 line max</a:t>
            </a:r>
          </a:p>
        </p:txBody>
      </p:sp>
      <p:cxnSp>
        <p:nvCxnSpPr>
          <p:cNvPr id="3" name="Straight Connector 2"/>
          <p:cNvCxnSpPr/>
          <p:nvPr userDrawn="1"/>
        </p:nvCxnSpPr>
        <p:spPr>
          <a:xfrm>
            <a:off x="0" y="6573308"/>
            <a:ext cx="121920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0784934"/>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Title Slide - Gold Seal">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8867" y="2051009"/>
            <a:ext cx="2697799" cy="2020824"/>
          </a:xfrm>
          <a:prstGeom prst="rect">
            <a:avLst/>
          </a:prstGeom>
        </p:spPr>
      </p:pic>
      <p:sp>
        <p:nvSpPr>
          <p:cNvPr id="10" name="Rectangle 9"/>
          <p:cNvSpPr/>
          <p:nvPr userDrawn="1"/>
        </p:nvSpPr>
        <p:spPr>
          <a:xfrm>
            <a:off x="0" y="3860"/>
            <a:ext cx="12192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US" sz="1400">
              <a:solidFill>
                <a:srgbClr val="1F497D">
                  <a:lumMod val="75000"/>
                </a:srgbClr>
              </a:solidFill>
              <a:latin typeface="Franklin Gothic Demi Cond" panose="020B0706030402020204" pitchFamily="34" charset="0"/>
            </a:endParaRPr>
          </a:p>
        </p:txBody>
      </p:sp>
      <p:sp>
        <p:nvSpPr>
          <p:cNvPr id="11" name="Rectangle 10"/>
          <p:cNvSpPr/>
          <p:nvPr userDrawn="1"/>
        </p:nvSpPr>
        <p:spPr>
          <a:xfrm>
            <a:off x="0" y="6607418"/>
            <a:ext cx="12192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US" sz="1400">
              <a:solidFill>
                <a:srgbClr val="1F497D">
                  <a:lumMod val="75000"/>
                </a:srgbClr>
              </a:solidFill>
              <a:latin typeface="Franklin Gothic Demi Cond" panose="020B0706030402020204" pitchFamily="34" charset="0"/>
            </a:endParaRPr>
          </a:p>
        </p:txBody>
      </p:sp>
      <p:sp>
        <p:nvSpPr>
          <p:cNvPr id="14" name="Text Placeholder 13"/>
          <p:cNvSpPr>
            <a:spLocks noGrp="1"/>
          </p:cNvSpPr>
          <p:nvPr>
            <p:ph type="body" sz="quarter" idx="10" hasCustomPrompt="1"/>
          </p:nvPr>
        </p:nvSpPr>
        <p:spPr>
          <a:xfrm>
            <a:off x="3691462" y="2051009"/>
            <a:ext cx="7699023" cy="2020824"/>
          </a:xfrm>
        </p:spPr>
        <p:txBody>
          <a:bodyPr anchor="ctr">
            <a:noAutofit/>
          </a:bodyPr>
          <a:lstStyle>
            <a:lvl1pPr marL="0" indent="0">
              <a:buNone/>
              <a:defRPr sz="3600" b="1" baseline="0">
                <a:latin typeface="+mj-lt"/>
              </a:defRPr>
            </a:lvl1pPr>
            <a:lvl2pPr marL="342900" indent="0">
              <a:buNone/>
              <a:defRPr sz="2800">
                <a:latin typeface="Franklin Gothic Demi Cond" panose="020B0706030402020204" pitchFamily="34" charset="0"/>
              </a:defRPr>
            </a:lvl2pPr>
            <a:lvl3pPr marL="685800" indent="0">
              <a:buNone/>
              <a:defRPr sz="2800">
                <a:latin typeface="Franklin Gothic Demi Cond" panose="020B0706030402020204" pitchFamily="34" charset="0"/>
              </a:defRPr>
            </a:lvl3pPr>
            <a:lvl4pPr marL="1028700" indent="0">
              <a:buNone/>
              <a:defRPr sz="2800">
                <a:latin typeface="Franklin Gothic Demi Cond" panose="020B0706030402020204" pitchFamily="34" charset="0"/>
              </a:defRPr>
            </a:lvl4pPr>
            <a:lvl5pPr marL="1371600" indent="0">
              <a:buNone/>
              <a:defRPr sz="2800">
                <a:latin typeface="Franklin Gothic Demi Cond" panose="020B0706030402020204" pitchFamily="34" charset="0"/>
              </a:defRPr>
            </a:lvl5pPr>
          </a:lstStyle>
          <a:p>
            <a:pPr lvl="0"/>
            <a:r>
              <a:rPr lang="en-US"/>
              <a:t>Click to Add Presentation Title</a:t>
            </a:r>
          </a:p>
        </p:txBody>
      </p:sp>
      <p:sp>
        <p:nvSpPr>
          <p:cNvPr id="16" name="Text Placeholder 15"/>
          <p:cNvSpPr>
            <a:spLocks noGrp="1"/>
          </p:cNvSpPr>
          <p:nvPr>
            <p:ph type="body" sz="quarter" idx="11" hasCustomPrompt="1"/>
          </p:nvPr>
        </p:nvSpPr>
        <p:spPr>
          <a:xfrm>
            <a:off x="3691462" y="4071833"/>
            <a:ext cx="7699023" cy="948752"/>
          </a:xfrm>
        </p:spPr>
        <p:txBody>
          <a:bodyPr anchor="b">
            <a:noAutofit/>
          </a:bodyPr>
          <a:lstStyle>
            <a:lvl1pPr marL="0" indent="0">
              <a:lnSpc>
                <a:spcPct val="100000"/>
              </a:lnSpc>
              <a:spcBef>
                <a:spcPts val="0"/>
              </a:spcBef>
              <a:buNone/>
              <a:defRPr sz="2800" b="1" baseline="0">
                <a:latin typeface="+mn-lt"/>
              </a:defRPr>
            </a:lvl1pPr>
          </a:lstStyle>
          <a:p>
            <a:pPr lvl="0"/>
            <a:r>
              <a:rPr lang="en-US"/>
              <a:t>Click to Add Presenter Name and Title</a:t>
            </a:r>
          </a:p>
        </p:txBody>
      </p:sp>
      <p:sp>
        <p:nvSpPr>
          <p:cNvPr id="18" name="Text Placeholder 17"/>
          <p:cNvSpPr>
            <a:spLocks noGrp="1"/>
          </p:cNvSpPr>
          <p:nvPr>
            <p:ph type="body" sz="quarter" idx="12" hasCustomPrompt="1"/>
          </p:nvPr>
        </p:nvSpPr>
        <p:spPr>
          <a:xfrm>
            <a:off x="3691462" y="5020585"/>
            <a:ext cx="7699023" cy="488226"/>
          </a:xfrm>
        </p:spPr>
        <p:txBody>
          <a:bodyPr anchor="b">
            <a:normAutofit/>
          </a:bodyPr>
          <a:lstStyle>
            <a:lvl1pPr marL="0" indent="0">
              <a:buNone/>
              <a:defRPr sz="2400" b="0" baseline="0">
                <a:latin typeface="+mn-lt"/>
              </a:defRPr>
            </a:lvl1pPr>
          </a:lstStyle>
          <a:p>
            <a:pPr lvl="0"/>
            <a:r>
              <a:rPr lang="en-US"/>
              <a:t>Click to Add Date</a:t>
            </a:r>
          </a:p>
        </p:txBody>
      </p:sp>
    </p:spTree>
    <p:extLst>
      <p:ext uri="{BB962C8B-B14F-4D97-AF65-F5344CB8AC3E}">
        <p14:creationId xmlns:p14="http://schemas.microsoft.com/office/powerpoint/2010/main" val="206864453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Title Slide - Color Seal">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8867" y="2054823"/>
            <a:ext cx="2689348" cy="2017011"/>
          </a:xfrm>
          <a:prstGeom prst="rect">
            <a:avLst/>
          </a:prstGeom>
        </p:spPr>
      </p:pic>
      <p:sp>
        <p:nvSpPr>
          <p:cNvPr id="10" name="Rectangle 9"/>
          <p:cNvSpPr/>
          <p:nvPr userDrawn="1"/>
        </p:nvSpPr>
        <p:spPr>
          <a:xfrm>
            <a:off x="0" y="3860"/>
            <a:ext cx="12192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US" sz="1400">
              <a:solidFill>
                <a:srgbClr val="1F497D">
                  <a:lumMod val="75000"/>
                </a:srgbClr>
              </a:solidFill>
              <a:latin typeface="Franklin Gothic Demi Cond" panose="020B0706030402020204" pitchFamily="34" charset="0"/>
            </a:endParaRPr>
          </a:p>
        </p:txBody>
      </p:sp>
      <p:sp>
        <p:nvSpPr>
          <p:cNvPr id="11" name="Rectangle 10"/>
          <p:cNvSpPr/>
          <p:nvPr userDrawn="1"/>
        </p:nvSpPr>
        <p:spPr>
          <a:xfrm>
            <a:off x="0" y="6607418"/>
            <a:ext cx="12192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US" sz="1400">
              <a:solidFill>
                <a:srgbClr val="1F497D">
                  <a:lumMod val="75000"/>
                </a:srgbClr>
              </a:solidFill>
              <a:latin typeface="Franklin Gothic Demi Cond" panose="020B0706030402020204" pitchFamily="34" charset="0"/>
            </a:endParaRPr>
          </a:p>
        </p:txBody>
      </p:sp>
      <p:sp>
        <p:nvSpPr>
          <p:cNvPr id="15" name="Text Placeholder 13"/>
          <p:cNvSpPr>
            <a:spLocks noGrp="1"/>
          </p:cNvSpPr>
          <p:nvPr>
            <p:ph type="body" sz="quarter" idx="10" hasCustomPrompt="1"/>
          </p:nvPr>
        </p:nvSpPr>
        <p:spPr>
          <a:xfrm>
            <a:off x="3691462" y="2051009"/>
            <a:ext cx="7699023" cy="2020824"/>
          </a:xfrm>
        </p:spPr>
        <p:txBody>
          <a:bodyPr anchor="ctr">
            <a:noAutofit/>
          </a:bodyPr>
          <a:lstStyle>
            <a:lvl1pPr marL="0" indent="0">
              <a:buNone/>
              <a:defRPr sz="3600" b="1" baseline="0">
                <a:latin typeface="+mj-lt"/>
              </a:defRPr>
            </a:lvl1pPr>
            <a:lvl2pPr marL="342900" indent="0">
              <a:buNone/>
              <a:defRPr sz="2800">
                <a:latin typeface="Franklin Gothic Demi Cond" panose="020B0706030402020204" pitchFamily="34" charset="0"/>
              </a:defRPr>
            </a:lvl2pPr>
            <a:lvl3pPr marL="685800" indent="0">
              <a:buNone/>
              <a:defRPr sz="2800">
                <a:latin typeface="Franklin Gothic Demi Cond" panose="020B0706030402020204" pitchFamily="34" charset="0"/>
              </a:defRPr>
            </a:lvl3pPr>
            <a:lvl4pPr marL="1028700" indent="0">
              <a:buNone/>
              <a:defRPr sz="2800">
                <a:latin typeface="Franklin Gothic Demi Cond" panose="020B0706030402020204" pitchFamily="34" charset="0"/>
              </a:defRPr>
            </a:lvl4pPr>
            <a:lvl5pPr marL="1371600" indent="0">
              <a:buNone/>
              <a:defRPr sz="2800">
                <a:latin typeface="Franklin Gothic Demi Cond" panose="020B0706030402020204" pitchFamily="34" charset="0"/>
              </a:defRPr>
            </a:lvl5pPr>
          </a:lstStyle>
          <a:p>
            <a:pPr lvl="0"/>
            <a:r>
              <a:rPr lang="en-US"/>
              <a:t>Click to Add Presentation Title</a:t>
            </a:r>
          </a:p>
        </p:txBody>
      </p:sp>
      <p:sp>
        <p:nvSpPr>
          <p:cNvPr id="16" name="Text Placeholder 15"/>
          <p:cNvSpPr>
            <a:spLocks noGrp="1"/>
          </p:cNvSpPr>
          <p:nvPr>
            <p:ph type="body" sz="quarter" idx="11" hasCustomPrompt="1"/>
          </p:nvPr>
        </p:nvSpPr>
        <p:spPr>
          <a:xfrm>
            <a:off x="3691462" y="4071833"/>
            <a:ext cx="7699023" cy="948752"/>
          </a:xfrm>
        </p:spPr>
        <p:txBody>
          <a:bodyPr anchor="b">
            <a:noAutofit/>
          </a:bodyPr>
          <a:lstStyle>
            <a:lvl1pPr marL="0" indent="0">
              <a:lnSpc>
                <a:spcPct val="100000"/>
              </a:lnSpc>
              <a:spcBef>
                <a:spcPts val="0"/>
              </a:spcBef>
              <a:buNone/>
              <a:defRPr sz="2800" b="1" baseline="0">
                <a:latin typeface="+mn-lt"/>
              </a:defRPr>
            </a:lvl1pPr>
          </a:lstStyle>
          <a:p>
            <a:pPr lvl="0"/>
            <a:r>
              <a:rPr lang="en-US"/>
              <a:t>Click to Add Presenter Name and Title</a:t>
            </a:r>
          </a:p>
        </p:txBody>
      </p:sp>
      <p:sp>
        <p:nvSpPr>
          <p:cNvPr id="17" name="Text Placeholder 17"/>
          <p:cNvSpPr>
            <a:spLocks noGrp="1"/>
          </p:cNvSpPr>
          <p:nvPr>
            <p:ph type="body" sz="quarter" idx="12" hasCustomPrompt="1"/>
          </p:nvPr>
        </p:nvSpPr>
        <p:spPr>
          <a:xfrm>
            <a:off x="3691462" y="5020585"/>
            <a:ext cx="7699023" cy="488226"/>
          </a:xfrm>
        </p:spPr>
        <p:txBody>
          <a:bodyPr anchor="b">
            <a:normAutofit/>
          </a:bodyPr>
          <a:lstStyle>
            <a:lvl1pPr marL="0" indent="0">
              <a:buNone/>
              <a:defRPr sz="2400" baseline="0">
                <a:latin typeface="+mn-lt"/>
              </a:defRPr>
            </a:lvl1pPr>
          </a:lstStyle>
          <a:p>
            <a:pPr lvl="0"/>
            <a:r>
              <a:rPr lang="en-US"/>
              <a:t>Click to Add Date</a:t>
            </a:r>
          </a:p>
        </p:txBody>
      </p:sp>
    </p:spTree>
    <p:extLst>
      <p:ext uri="{BB962C8B-B14F-4D97-AF65-F5344CB8AC3E}">
        <p14:creationId xmlns:p14="http://schemas.microsoft.com/office/powerpoint/2010/main" val="372599725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Title Slide - Black Seal">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8355" y="2051009"/>
            <a:ext cx="2698311" cy="2020824"/>
          </a:xfrm>
          <a:prstGeom prst="rect">
            <a:avLst/>
          </a:prstGeom>
        </p:spPr>
      </p:pic>
      <p:sp>
        <p:nvSpPr>
          <p:cNvPr id="10" name="Rectangle 9"/>
          <p:cNvSpPr/>
          <p:nvPr userDrawn="1"/>
        </p:nvSpPr>
        <p:spPr>
          <a:xfrm>
            <a:off x="0" y="3860"/>
            <a:ext cx="12192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US" sz="1400">
              <a:solidFill>
                <a:srgbClr val="1F497D">
                  <a:lumMod val="75000"/>
                </a:srgbClr>
              </a:solidFill>
              <a:latin typeface="Franklin Gothic Demi Cond" panose="020B0706030402020204" pitchFamily="34" charset="0"/>
            </a:endParaRPr>
          </a:p>
        </p:txBody>
      </p:sp>
      <p:sp>
        <p:nvSpPr>
          <p:cNvPr id="11" name="Rectangle 10"/>
          <p:cNvSpPr/>
          <p:nvPr userDrawn="1"/>
        </p:nvSpPr>
        <p:spPr>
          <a:xfrm>
            <a:off x="0" y="6607418"/>
            <a:ext cx="12192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US" sz="1400">
              <a:solidFill>
                <a:srgbClr val="1F497D">
                  <a:lumMod val="75000"/>
                </a:srgbClr>
              </a:solidFill>
              <a:latin typeface="Franklin Gothic Demi Cond" panose="020B0706030402020204" pitchFamily="34" charset="0"/>
            </a:endParaRPr>
          </a:p>
        </p:txBody>
      </p:sp>
      <p:sp>
        <p:nvSpPr>
          <p:cNvPr id="15" name="Text Placeholder 13"/>
          <p:cNvSpPr>
            <a:spLocks noGrp="1"/>
          </p:cNvSpPr>
          <p:nvPr>
            <p:ph type="body" sz="quarter" idx="10" hasCustomPrompt="1"/>
          </p:nvPr>
        </p:nvSpPr>
        <p:spPr>
          <a:xfrm>
            <a:off x="3691462" y="2051009"/>
            <a:ext cx="7699023" cy="2020824"/>
          </a:xfrm>
        </p:spPr>
        <p:txBody>
          <a:bodyPr anchor="ctr">
            <a:noAutofit/>
          </a:bodyPr>
          <a:lstStyle>
            <a:lvl1pPr marL="0" indent="0">
              <a:buNone/>
              <a:defRPr sz="3600" b="1" baseline="0">
                <a:latin typeface="+mj-lt"/>
              </a:defRPr>
            </a:lvl1pPr>
            <a:lvl2pPr marL="342900" indent="0">
              <a:buNone/>
              <a:defRPr sz="2800">
                <a:latin typeface="Franklin Gothic Demi Cond" panose="020B0706030402020204" pitchFamily="34" charset="0"/>
              </a:defRPr>
            </a:lvl2pPr>
            <a:lvl3pPr marL="685800" indent="0">
              <a:buNone/>
              <a:defRPr sz="2800">
                <a:latin typeface="Franklin Gothic Demi Cond" panose="020B0706030402020204" pitchFamily="34" charset="0"/>
              </a:defRPr>
            </a:lvl3pPr>
            <a:lvl4pPr marL="1028700" indent="0">
              <a:buNone/>
              <a:defRPr sz="2800">
                <a:latin typeface="Franklin Gothic Demi Cond" panose="020B0706030402020204" pitchFamily="34" charset="0"/>
              </a:defRPr>
            </a:lvl4pPr>
            <a:lvl5pPr marL="1371600" indent="0">
              <a:buNone/>
              <a:defRPr sz="2800">
                <a:latin typeface="Franklin Gothic Demi Cond" panose="020B0706030402020204" pitchFamily="34" charset="0"/>
              </a:defRPr>
            </a:lvl5pPr>
          </a:lstStyle>
          <a:p>
            <a:pPr lvl="0"/>
            <a:r>
              <a:rPr lang="en-US"/>
              <a:t>Click to Add Presentation Title</a:t>
            </a:r>
          </a:p>
        </p:txBody>
      </p:sp>
      <p:sp>
        <p:nvSpPr>
          <p:cNvPr id="16" name="Text Placeholder 15"/>
          <p:cNvSpPr>
            <a:spLocks noGrp="1"/>
          </p:cNvSpPr>
          <p:nvPr>
            <p:ph type="body" sz="quarter" idx="11" hasCustomPrompt="1"/>
          </p:nvPr>
        </p:nvSpPr>
        <p:spPr>
          <a:xfrm>
            <a:off x="3691462" y="4071833"/>
            <a:ext cx="7699023" cy="948752"/>
          </a:xfrm>
        </p:spPr>
        <p:txBody>
          <a:bodyPr anchor="b">
            <a:noAutofit/>
          </a:bodyPr>
          <a:lstStyle>
            <a:lvl1pPr marL="0" indent="0">
              <a:lnSpc>
                <a:spcPct val="100000"/>
              </a:lnSpc>
              <a:spcBef>
                <a:spcPts val="0"/>
              </a:spcBef>
              <a:buNone/>
              <a:defRPr sz="2800" b="1" baseline="0">
                <a:latin typeface="+mn-lt"/>
              </a:defRPr>
            </a:lvl1pPr>
          </a:lstStyle>
          <a:p>
            <a:pPr lvl="0"/>
            <a:r>
              <a:rPr lang="en-US"/>
              <a:t>Click to Add Presenter Name and Title</a:t>
            </a:r>
          </a:p>
        </p:txBody>
      </p:sp>
      <p:sp>
        <p:nvSpPr>
          <p:cNvPr id="17" name="Text Placeholder 17"/>
          <p:cNvSpPr>
            <a:spLocks noGrp="1"/>
          </p:cNvSpPr>
          <p:nvPr>
            <p:ph type="body" sz="quarter" idx="12" hasCustomPrompt="1"/>
          </p:nvPr>
        </p:nvSpPr>
        <p:spPr>
          <a:xfrm>
            <a:off x="3691462" y="5020585"/>
            <a:ext cx="7699023" cy="488226"/>
          </a:xfrm>
        </p:spPr>
        <p:txBody>
          <a:bodyPr anchor="b">
            <a:normAutofit/>
          </a:bodyPr>
          <a:lstStyle>
            <a:lvl1pPr marL="0" indent="0">
              <a:buNone/>
              <a:defRPr sz="2400" baseline="0">
                <a:latin typeface="+mn-lt"/>
              </a:defRPr>
            </a:lvl1pPr>
          </a:lstStyle>
          <a:p>
            <a:pPr lvl="0"/>
            <a:r>
              <a:rPr lang="en-US"/>
              <a:t>Click to Add Date</a:t>
            </a:r>
          </a:p>
        </p:txBody>
      </p:sp>
    </p:spTree>
    <p:extLst>
      <p:ext uri="{BB962C8B-B14F-4D97-AF65-F5344CB8AC3E}">
        <p14:creationId xmlns:p14="http://schemas.microsoft.com/office/powerpoint/2010/main" val="257711248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Bullets">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1"/>
            </p:custDataLst>
            <p:extLst>
              <p:ext uri="{D42A27DB-BD31-4B8C-83A1-F6EECF244321}">
                <p14:modId xmlns:p14="http://schemas.microsoft.com/office/powerpoint/2010/main" val="1483157746"/>
              </p:ext>
            </p:extLst>
          </p:nvPr>
        </p:nvGraphicFramePr>
        <p:xfrm>
          <a:off x="2118" y="1588"/>
          <a:ext cx="2117" cy="1588"/>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6" name="Object 5" hidden="1"/>
                      <p:cNvPicPr/>
                      <p:nvPr/>
                    </p:nvPicPr>
                    <p:blipFill>
                      <a:blip r:embed="rId5"/>
                      <a:stretch>
                        <a:fillRect/>
                      </a:stretch>
                    </p:blipFill>
                    <p:spPr>
                      <a:xfrm>
                        <a:off x="2118" y="1588"/>
                        <a:ext cx="2117"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211667"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lnSpc>
                <a:spcPct val="90000"/>
              </a:lnSpc>
              <a:spcBef>
                <a:spcPct val="0"/>
              </a:spcBef>
              <a:spcAft>
                <a:spcPct val="0"/>
              </a:spcAft>
            </a:pPr>
            <a:endParaRPr lang="en-US" sz="3600" b="1" i="0" baseline="0">
              <a:latin typeface="Calibri"/>
              <a:ea typeface="+mj-ea"/>
              <a:cs typeface="Times New Roman"/>
              <a:sym typeface="Calibri"/>
            </a:endParaRPr>
          </a:p>
        </p:txBody>
      </p:sp>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US" sz="1400">
              <a:solidFill>
                <a:srgbClr val="1F497D">
                  <a:lumMod val="75000"/>
                </a:srgbClr>
              </a:solidFill>
              <a:latin typeface="Franklin Gothic Demi Cond" panose="020B0706030402020204" pitchFamily="34" charset="0"/>
            </a:endParaRPr>
          </a:p>
        </p:txBody>
      </p:sp>
      <p:sp>
        <p:nvSpPr>
          <p:cNvPr id="4" name="Text Placeholder 3"/>
          <p:cNvSpPr>
            <a:spLocks noGrp="1"/>
          </p:cNvSpPr>
          <p:nvPr>
            <p:ph type="body" sz="quarter" idx="10" hasCustomPrompt="1"/>
          </p:nvPr>
        </p:nvSpPr>
        <p:spPr>
          <a:xfrm>
            <a:off x="838200" y="1447801"/>
            <a:ext cx="10517717" cy="4592638"/>
          </a:xfrm>
        </p:spPr>
        <p:txBody>
          <a:bodyPr>
            <a:noAutofit/>
          </a:bodyPr>
          <a:lstStyle>
            <a:lvl1pPr marL="228600" indent="-228600">
              <a:lnSpc>
                <a:spcPct val="100000"/>
              </a:lnSpc>
              <a:spcBef>
                <a:spcPts val="1200"/>
              </a:spcBef>
              <a:defRPr sz="2800">
                <a:latin typeface="+mn-lt"/>
              </a:defRPr>
            </a:lvl1pPr>
            <a:lvl2pPr marL="576263" indent="-233363">
              <a:lnSpc>
                <a:spcPct val="100000"/>
              </a:lnSpc>
              <a:buFont typeface="Franklin Gothic Medium" panose="020B0603020102020204" pitchFamily="34" charset="0"/>
              <a:buChar char="−"/>
              <a:defRPr sz="2400">
                <a:latin typeface="+mn-lt"/>
              </a:defRPr>
            </a:lvl2pPr>
            <a:lvl3pPr marL="973138" indent="-228600">
              <a:lnSpc>
                <a:spcPct val="100000"/>
              </a:lnSpc>
              <a:defRPr sz="2000">
                <a:latin typeface="+mn-lt"/>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5" name="Text Placeholder 4"/>
          <p:cNvSpPr>
            <a:spLocks noGrp="1"/>
          </p:cNvSpPr>
          <p:nvPr>
            <p:ph type="body" sz="quarter" idx="11" hasCustomPrompt="1"/>
          </p:nvPr>
        </p:nvSpPr>
        <p:spPr>
          <a:xfrm>
            <a:off x="696383" y="6243108"/>
            <a:ext cx="10656007" cy="330200"/>
          </a:xfrm>
        </p:spPr>
        <p:txBody>
          <a:bodyPr anchor="b">
            <a:noAutofit/>
          </a:bodyPr>
          <a:lstStyle>
            <a:lvl1pPr marL="0" indent="0">
              <a:lnSpc>
                <a:spcPct val="100000"/>
              </a:lnSpc>
              <a:spcBef>
                <a:spcPts val="0"/>
              </a:spcBef>
              <a:buNone/>
              <a:defRPr sz="1200" baseline="0">
                <a:latin typeface="+mn-lt"/>
              </a:defRPr>
            </a:lvl1pPr>
          </a:lstStyle>
          <a:p>
            <a:pPr lvl="0"/>
            <a:r>
              <a:rPr lang="en-US"/>
              <a:t>Click to add footnote, reference or source</a:t>
            </a:r>
          </a:p>
        </p:txBody>
      </p:sp>
      <p:sp>
        <p:nvSpPr>
          <p:cNvPr id="21" name="Footer Placeholder 20"/>
          <p:cNvSpPr>
            <a:spLocks noGrp="1"/>
          </p:cNvSpPr>
          <p:nvPr>
            <p:ph type="ftr" sz="quarter" idx="13"/>
          </p:nvPr>
        </p:nvSpPr>
        <p:spPr>
          <a:xfrm>
            <a:off x="694972" y="6573308"/>
            <a:ext cx="10243961" cy="284692"/>
          </a:xfrm>
        </p:spPr>
        <p:txBody>
          <a:bodyPr/>
          <a:lstStyle>
            <a:lvl1pPr algn="l">
              <a:defRPr sz="1000" b="1" cap="all" baseline="0">
                <a:solidFill>
                  <a:schemeClr val="tx1"/>
                </a:solidFill>
                <a:latin typeface="+mn-lt"/>
              </a:defRPr>
            </a:lvl1pPr>
          </a:lstStyle>
          <a:p>
            <a:r>
              <a:rPr lang="en-US">
                <a:solidFill>
                  <a:prstClr val="black"/>
                </a:solidFill>
              </a:rPr>
              <a:t>MEDICAID SAMPLE PRES | MONTH DAY, YYYY | v2</a:t>
            </a:r>
          </a:p>
        </p:txBody>
      </p:sp>
      <p:sp>
        <p:nvSpPr>
          <p:cNvPr id="22" name="Slide Number Placeholder 21"/>
          <p:cNvSpPr>
            <a:spLocks noGrp="1"/>
          </p:cNvSpPr>
          <p:nvPr>
            <p:ph type="sldNum" sz="quarter" idx="14"/>
          </p:nvPr>
        </p:nvSpPr>
        <p:spPr>
          <a:xfrm>
            <a:off x="11074400" y="6573308"/>
            <a:ext cx="752131" cy="284692"/>
          </a:xfrm>
        </p:spPr>
        <p:txBody>
          <a:bodyPr/>
          <a:lstStyle>
            <a:lvl1pPr>
              <a:defRPr sz="1000">
                <a:solidFill>
                  <a:sysClr val="windowText" lastClr="000000"/>
                </a:solidFill>
                <a:latin typeface="+mn-lt"/>
              </a:defRPr>
            </a:lvl1pPr>
          </a:lstStyle>
          <a:p>
            <a:fld id="{11F27F3A-B3E9-41ED-AF8F-A365F10BB65F}" type="slidenum">
              <a:rPr lang="en-US" smtClean="0"/>
              <a:pPr/>
              <a:t>‹#›</a:t>
            </a:fld>
            <a:endParaRPr lang="en-US"/>
          </a:p>
        </p:txBody>
      </p:sp>
      <p:sp>
        <p:nvSpPr>
          <p:cNvPr id="23" name="Title 1"/>
          <p:cNvSpPr>
            <a:spLocks noGrp="1"/>
          </p:cNvSpPr>
          <p:nvPr>
            <p:ph type="title" hasCustomPrompt="1"/>
          </p:nvPr>
        </p:nvSpPr>
        <p:spPr>
          <a:xfrm>
            <a:off x="899160" y="624054"/>
            <a:ext cx="10457689" cy="548640"/>
          </a:xfrm>
        </p:spPr>
        <p:txBody>
          <a:bodyPr anchor="t">
            <a:noAutofit/>
          </a:bodyPr>
          <a:lstStyle>
            <a:lvl1pPr algn="l">
              <a:defRPr sz="3600" b="1" i="0" baseline="0">
                <a:solidFill>
                  <a:schemeClr val="tx2">
                    <a:lumMod val="75000"/>
                  </a:schemeClr>
                </a:solidFill>
                <a:latin typeface="+mj-lt"/>
                <a:cs typeface="Times New Roman" panose="02020603050405020304" pitchFamily="18" charset="0"/>
              </a:defRPr>
            </a:lvl1pPr>
          </a:lstStyle>
          <a:p>
            <a:r>
              <a:rPr lang="en-US"/>
              <a:t>Click to add title, 1 line max</a:t>
            </a:r>
          </a:p>
        </p:txBody>
      </p:sp>
      <p:cxnSp>
        <p:nvCxnSpPr>
          <p:cNvPr id="3" name="Straight Connector 2"/>
          <p:cNvCxnSpPr/>
          <p:nvPr userDrawn="1"/>
        </p:nvCxnSpPr>
        <p:spPr>
          <a:xfrm>
            <a:off x="0" y="6573308"/>
            <a:ext cx="121920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9" name="Line 12"/>
          <p:cNvSpPr>
            <a:spLocks noChangeShapeType="1"/>
          </p:cNvSpPr>
          <p:nvPr userDrawn="1"/>
        </p:nvSpPr>
        <p:spPr bwMode="auto">
          <a:xfrm>
            <a:off x="0" y="1184101"/>
            <a:ext cx="12192000" cy="0"/>
          </a:xfrm>
          <a:prstGeom prst="line">
            <a:avLst/>
          </a:prstGeom>
          <a:noFill/>
          <a:ln w="25400">
            <a:solidFill>
              <a:srgbClr val="002060"/>
            </a:solidFill>
            <a:round/>
            <a:headEnd/>
            <a:tailEnd/>
          </a:ln>
        </p:spPr>
        <p:txBody>
          <a:bodyPr lIns="96661" tIns="48331" rIns="96661" bIns="48331"/>
          <a:lstStyle/>
          <a:p>
            <a:pPr>
              <a:defRPr/>
            </a:pPr>
            <a:endParaRPr lang="en-US" sz="1800">
              <a:solidFill>
                <a:srgbClr val="000000"/>
              </a:solidFill>
              <a:cs typeface="Arial" charset="0"/>
            </a:endParaRPr>
          </a:p>
        </p:txBody>
      </p:sp>
    </p:spTree>
    <p:extLst>
      <p:ext uri="{BB962C8B-B14F-4D97-AF65-F5344CB8AC3E}">
        <p14:creationId xmlns:p14="http://schemas.microsoft.com/office/powerpoint/2010/main" val="327368394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Bullets &amp; Table Chart Image">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1"/>
            </p:custDataLst>
            <p:extLst>
              <p:ext uri="{D42A27DB-BD31-4B8C-83A1-F6EECF244321}">
                <p14:modId xmlns:p14="http://schemas.microsoft.com/office/powerpoint/2010/main" val="1953440859"/>
              </p:ext>
            </p:extLst>
          </p:nvPr>
        </p:nvGraphicFramePr>
        <p:xfrm>
          <a:off x="2118" y="1588"/>
          <a:ext cx="2117" cy="1588"/>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6" name="Object 5" hidden="1"/>
                      <p:cNvPicPr/>
                      <p:nvPr/>
                    </p:nvPicPr>
                    <p:blipFill>
                      <a:blip r:embed="rId5"/>
                      <a:stretch>
                        <a:fillRect/>
                      </a:stretch>
                    </p:blipFill>
                    <p:spPr>
                      <a:xfrm>
                        <a:off x="2118" y="1588"/>
                        <a:ext cx="2117"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0" y="0"/>
            <a:ext cx="211667"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lnSpc>
                <a:spcPct val="90000"/>
              </a:lnSpc>
              <a:spcBef>
                <a:spcPct val="0"/>
              </a:spcBef>
              <a:spcAft>
                <a:spcPct val="0"/>
              </a:spcAft>
            </a:pPr>
            <a:endParaRPr lang="en-US" sz="3600" b="1" i="0" baseline="0">
              <a:latin typeface="Calibri"/>
              <a:ea typeface="+mj-ea"/>
              <a:cs typeface="Times New Roman"/>
              <a:sym typeface="Calibri"/>
            </a:endParaRPr>
          </a:p>
        </p:txBody>
      </p:sp>
      <p:sp>
        <p:nvSpPr>
          <p:cNvPr id="2" name="Title 1"/>
          <p:cNvSpPr>
            <a:spLocks noGrp="1"/>
          </p:cNvSpPr>
          <p:nvPr>
            <p:ph type="title" hasCustomPrompt="1"/>
          </p:nvPr>
        </p:nvSpPr>
        <p:spPr>
          <a:xfrm>
            <a:off x="899160" y="624054"/>
            <a:ext cx="10457689" cy="548640"/>
          </a:xfrm>
        </p:spPr>
        <p:txBody>
          <a:bodyPr anchor="t">
            <a:noAutofit/>
          </a:bodyPr>
          <a:lstStyle>
            <a:lvl1pPr algn="l">
              <a:defRPr sz="3600" b="1" i="0" baseline="0">
                <a:solidFill>
                  <a:schemeClr val="tx2">
                    <a:lumMod val="75000"/>
                  </a:schemeClr>
                </a:solidFill>
                <a:latin typeface="+mj-lt"/>
                <a:cs typeface="Times New Roman" panose="02020603050405020304" pitchFamily="18" charset="0"/>
              </a:defRPr>
            </a:lvl1pPr>
          </a:lstStyle>
          <a:p>
            <a:r>
              <a:rPr lang="en-US"/>
              <a:t>Click to add title, 1 line max</a:t>
            </a:r>
          </a:p>
        </p:txBody>
      </p:sp>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US" sz="1400">
              <a:solidFill>
                <a:srgbClr val="1F497D">
                  <a:lumMod val="75000"/>
                </a:srgbClr>
              </a:solidFill>
              <a:latin typeface="Franklin Gothic Demi Cond" panose="020B0706030402020204" pitchFamily="34" charset="0"/>
            </a:endParaRPr>
          </a:p>
        </p:txBody>
      </p:sp>
      <p:sp>
        <p:nvSpPr>
          <p:cNvPr id="4" name="Text Placeholder 3"/>
          <p:cNvSpPr>
            <a:spLocks noGrp="1"/>
          </p:cNvSpPr>
          <p:nvPr>
            <p:ph type="body" sz="quarter" idx="10" hasCustomPrompt="1"/>
          </p:nvPr>
        </p:nvSpPr>
        <p:spPr>
          <a:xfrm>
            <a:off x="829733" y="1335573"/>
            <a:ext cx="10521696" cy="1212895"/>
          </a:xfrm>
        </p:spPr>
        <p:txBody>
          <a:bodyPr>
            <a:noAutofit/>
          </a:bodyPr>
          <a:lstStyle>
            <a:lvl1pPr marL="228600" indent="-228600">
              <a:lnSpc>
                <a:spcPct val="100000"/>
              </a:lnSpc>
              <a:spcBef>
                <a:spcPts val="0"/>
              </a:spcBef>
              <a:defRPr sz="2000">
                <a:latin typeface="+mn-lt"/>
              </a:defRPr>
            </a:lvl1pPr>
            <a:lvl2pPr marL="576263" indent="-233363">
              <a:lnSpc>
                <a:spcPct val="100000"/>
              </a:lnSpc>
              <a:spcBef>
                <a:spcPts val="0"/>
              </a:spcBef>
              <a:buFont typeface="Franklin Gothic Medium" panose="020B0603020102020204" pitchFamily="34" charset="0"/>
              <a:buChar char="−"/>
              <a:defRPr sz="2000">
                <a:latin typeface="+mn-lt"/>
              </a:defRPr>
            </a:lvl2pPr>
            <a:lvl3pPr marL="973138" indent="-228600">
              <a:lnSpc>
                <a:spcPct val="100000"/>
              </a:lnSpc>
              <a:spcBef>
                <a:spcPts val="0"/>
              </a:spcBef>
              <a:defRPr sz="2000">
                <a:latin typeface="+mn-lt"/>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a:t>
            </a:r>
          </a:p>
          <a:p>
            <a:pPr lvl="1"/>
            <a:r>
              <a:rPr lang="en-US"/>
              <a:t> Bullet 2</a:t>
            </a:r>
          </a:p>
          <a:p>
            <a:pPr lvl="2"/>
            <a:r>
              <a:rPr lang="en-US"/>
              <a:t>Bullet 3</a:t>
            </a:r>
          </a:p>
        </p:txBody>
      </p:sp>
      <p:sp>
        <p:nvSpPr>
          <p:cNvPr id="12" name="Content Placeholder 11"/>
          <p:cNvSpPr>
            <a:spLocks noGrp="1"/>
          </p:cNvSpPr>
          <p:nvPr>
            <p:ph sz="quarter" idx="14" hasCustomPrompt="1"/>
          </p:nvPr>
        </p:nvSpPr>
        <p:spPr>
          <a:xfrm>
            <a:off x="829733" y="2548468"/>
            <a:ext cx="10521696" cy="3699933"/>
          </a:xfrm>
        </p:spPr>
        <p:txBody>
          <a:bodyPr/>
          <a:lstStyle>
            <a:lvl1pPr marL="0" indent="0" algn="ctr">
              <a:buNone/>
              <a:defRPr baseline="0">
                <a:latin typeface="+mn-lt"/>
              </a:defRPr>
            </a:lvl1pPr>
          </a:lstStyle>
          <a:p>
            <a:pPr lvl="0"/>
            <a:r>
              <a:rPr lang="en-US"/>
              <a:t>Click icon below to add table or chart</a:t>
            </a:r>
          </a:p>
        </p:txBody>
      </p:sp>
      <p:sp>
        <p:nvSpPr>
          <p:cNvPr id="10" name="Line 12"/>
          <p:cNvSpPr>
            <a:spLocks noChangeShapeType="1"/>
          </p:cNvSpPr>
          <p:nvPr userDrawn="1"/>
        </p:nvSpPr>
        <p:spPr bwMode="auto">
          <a:xfrm>
            <a:off x="0" y="1184101"/>
            <a:ext cx="12192000" cy="0"/>
          </a:xfrm>
          <a:prstGeom prst="line">
            <a:avLst/>
          </a:prstGeom>
          <a:noFill/>
          <a:ln w="25400">
            <a:solidFill>
              <a:srgbClr val="002060"/>
            </a:solidFill>
            <a:round/>
            <a:headEnd/>
            <a:tailEnd/>
          </a:ln>
        </p:spPr>
        <p:txBody>
          <a:bodyPr lIns="96661" tIns="48331" rIns="96661" bIns="48331"/>
          <a:lstStyle/>
          <a:p>
            <a:pPr>
              <a:defRPr/>
            </a:pPr>
            <a:endParaRPr lang="en-US" sz="1800">
              <a:solidFill>
                <a:srgbClr val="000000"/>
              </a:solidFill>
              <a:cs typeface="Arial" charset="0"/>
            </a:endParaRPr>
          </a:p>
        </p:txBody>
      </p:sp>
      <p:sp>
        <p:nvSpPr>
          <p:cNvPr id="14" name="Text Placeholder 4"/>
          <p:cNvSpPr>
            <a:spLocks noGrp="1"/>
          </p:cNvSpPr>
          <p:nvPr>
            <p:ph type="body" sz="quarter" idx="11" hasCustomPrompt="1"/>
          </p:nvPr>
        </p:nvSpPr>
        <p:spPr>
          <a:xfrm>
            <a:off x="696383" y="6243108"/>
            <a:ext cx="10656007" cy="330200"/>
          </a:xfrm>
        </p:spPr>
        <p:txBody>
          <a:bodyPr anchor="b">
            <a:noAutofit/>
          </a:bodyPr>
          <a:lstStyle>
            <a:lvl1pPr marL="0" indent="0">
              <a:lnSpc>
                <a:spcPct val="100000"/>
              </a:lnSpc>
              <a:spcBef>
                <a:spcPts val="0"/>
              </a:spcBef>
              <a:buNone/>
              <a:defRPr sz="1200" baseline="0">
                <a:latin typeface="+mn-lt"/>
              </a:defRPr>
            </a:lvl1pPr>
          </a:lstStyle>
          <a:p>
            <a:pPr lvl="0"/>
            <a:r>
              <a:rPr lang="en-US"/>
              <a:t>Click to add footnote, reference or source</a:t>
            </a:r>
          </a:p>
        </p:txBody>
      </p:sp>
      <p:sp>
        <p:nvSpPr>
          <p:cNvPr id="17" name="Footer Placeholder 20"/>
          <p:cNvSpPr>
            <a:spLocks noGrp="1"/>
          </p:cNvSpPr>
          <p:nvPr>
            <p:ph type="ftr" sz="quarter" idx="13"/>
          </p:nvPr>
        </p:nvSpPr>
        <p:spPr>
          <a:xfrm>
            <a:off x="694972" y="6573308"/>
            <a:ext cx="10243961" cy="284692"/>
          </a:xfrm>
        </p:spPr>
        <p:txBody>
          <a:bodyPr/>
          <a:lstStyle>
            <a:lvl1pPr algn="l">
              <a:defRPr sz="1000" b="1" cap="all" baseline="0">
                <a:solidFill>
                  <a:schemeClr val="tx1"/>
                </a:solidFill>
                <a:latin typeface="+mn-lt"/>
              </a:defRPr>
            </a:lvl1pPr>
          </a:lstStyle>
          <a:p>
            <a:r>
              <a:rPr lang="en-US">
                <a:solidFill>
                  <a:prstClr val="black"/>
                </a:solidFill>
              </a:rPr>
              <a:t>MEDICAID SAMPLE PRES | MONTH DAY, YYYY | v2</a:t>
            </a:r>
          </a:p>
        </p:txBody>
      </p:sp>
      <p:sp>
        <p:nvSpPr>
          <p:cNvPr id="18" name="Slide Number Placeholder 21"/>
          <p:cNvSpPr>
            <a:spLocks noGrp="1"/>
          </p:cNvSpPr>
          <p:nvPr>
            <p:ph type="sldNum" sz="quarter" idx="15"/>
          </p:nvPr>
        </p:nvSpPr>
        <p:spPr>
          <a:xfrm>
            <a:off x="11074400" y="6573308"/>
            <a:ext cx="752131" cy="284692"/>
          </a:xfrm>
        </p:spPr>
        <p:txBody>
          <a:bodyPr/>
          <a:lstStyle>
            <a:lvl1pPr>
              <a:defRPr sz="1000">
                <a:solidFill>
                  <a:sysClr val="windowText" lastClr="000000"/>
                </a:solidFill>
                <a:latin typeface="+mn-lt"/>
              </a:defRPr>
            </a:lvl1pPr>
          </a:lstStyle>
          <a:p>
            <a:fld id="{11F27F3A-B3E9-41ED-AF8F-A365F10BB65F}" type="slidenum">
              <a:rPr lang="en-US" smtClean="0"/>
              <a:pPr/>
              <a:t>‹#›</a:t>
            </a:fld>
            <a:endParaRPr lang="en-US"/>
          </a:p>
        </p:txBody>
      </p:sp>
      <p:cxnSp>
        <p:nvCxnSpPr>
          <p:cNvPr id="19" name="Straight Connector 18"/>
          <p:cNvCxnSpPr/>
          <p:nvPr userDrawn="1"/>
        </p:nvCxnSpPr>
        <p:spPr>
          <a:xfrm>
            <a:off x="0" y="6573308"/>
            <a:ext cx="121920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286304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Table Chart Image">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1049243539"/>
              </p:ext>
            </p:extLst>
          </p:nvPr>
        </p:nvGraphicFramePr>
        <p:xfrm>
          <a:off x="2118" y="1588"/>
          <a:ext cx="2117" cy="1588"/>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4" name="Object 3" hidden="1"/>
                      <p:cNvPicPr/>
                      <p:nvPr/>
                    </p:nvPicPr>
                    <p:blipFill>
                      <a:blip r:embed="rId5"/>
                      <a:stretch>
                        <a:fillRect/>
                      </a:stretch>
                    </p:blipFill>
                    <p:spPr>
                      <a:xfrm>
                        <a:off x="2118" y="1588"/>
                        <a:ext cx="2117"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0" y="0"/>
            <a:ext cx="211667"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lnSpc>
                <a:spcPct val="90000"/>
              </a:lnSpc>
              <a:spcBef>
                <a:spcPct val="0"/>
              </a:spcBef>
              <a:spcAft>
                <a:spcPct val="0"/>
              </a:spcAft>
            </a:pPr>
            <a:endParaRPr lang="en-US" sz="3600" b="1" i="0" baseline="0">
              <a:latin typeface="Calibri"/>
              <a:ea typeface="+mj-ea"/>
              <a:cs typeface="Times New Roman"/>
              <a:sym typeface="Calibri"/>
            </a:endParaRPr>
          </a:p>
        </p:txBody>
      </p:sp>
      <p:sp>
        <p:nvSpPr>
          <p:cNvPr id="2" name="Title 1"/>
          <p:cNvSpPr>
            <a:spLocks noGrp="1"/>
          </p:cNvSpPr>
          <p:nvPr>
            <p:ph type="title" hasCustomPrompt="1"/>
          </p:nvPr>
        </p:nvSpPr>
        <p:spPr>
          <a:xfrm>
            <a:off x="899160" y="624054"/>
            <a:ext cx="10457689" cy="548640"/>
          </a:xfrm>
        </p:spPr>
        <p:txBody>
          <a:bodyPr anchor="t">
            <a:noAutofit/>
          </a:bodyPr>
          <a:lstStyle>
            <a:lvl1pPr algn="l">
              <a:defRPr sz="3600" b="1" i="0" baseline="0">
                <a:solidFill>
                  <a:schemeClr val="tx2">
                    <a:lumMod val="75000"/>
                  </a:schemeClr>
                </a:solidFill>
                <a:latin typeface="+mj-lt"/>
                <a:cs typeface="Times New Roman" panose="02020603050405020304" pitchFamily="18" charset="0"/>
              </a:defRPr>
            </a:lvl1pPr>
          </a:lstStyle>
          <a:p>
            <a:r>
              <a:rPr lang="en-US"/>
              <a:t>Click to add title, 1 line max</a:t>
            </a:r>
          </a:p>
        </p:txBody>
      </p:sp>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US" sz="1400">
              <a:solidFill>
                <a:srgbClr val="1F497D">
                  <a:lumMod val="75000"/>
                </a:srgbClr>
              </a:solidFill>
              <a:latin typeface="Franklin Gothic Demi Cond" panose="020B0706030402020204" pitchFamily="34" charset="0"/>
            </a:endParaRPr>
          </a:p>
        </p:txBody>
      </p:sp>
      <p:sp>
        <p:nvSpPr>
          <p:cNvPr id="12" name="Content Placeholder 11"/>
          <p:cNvSpPr>
            <a:spLocks noGrp="1"/>
          </p:cNvSpPr>
          <p:nvPr>
            <p:ph sz="quarter" idx="14" hasCustomPrompt="1"/>
          </p:nvPr>
        </p:nvSpPr>
        <p:spPr>
          <a:xfrm>
            <a:off x="829733" y="1335573"/>
            <a:ext cx="10526184" cy="4902890"/>
          </a:xfrm>
        </p:spPr>
        <p:txBody>
          <a:bodyPr/>
          <a:lstStyle>
            <a:lvl1pPr marL="0" indent="0" algn="ctr">
              <a:buNone/>
              <a:defRPr baseline="0">
                <a:latin typeface="+mn-lt"/>
              </a:defRPr>
            </a:lvl1pPr>
          </a:lstStyle>
          <a:p>
            <a:pPr lvl="0"/>
            <a:r>
              <a:rPr lang="en-US"/>
              <a:t>Click icon below to add table or chart</a:t>
            </a:r>
          </a:p>
        </p:txBody>
      </p:sp>
      <p:sp>
        <p:nvSpPr>
          <p:cNvPr id="9" name="Line 12"/>
          <p:cNvSpPr>
            <a:spLocks noChangeShapeType="1"/>
          </p:cNvSpPr>
          <p:nvPr userDrawn="1"/>
        </p:nvSpPr>
        <p:spPr bwMode="auto">
          <a:xfrm>
            <a:off x="0" y="1184101"/>
            <a:ext cx="12192000" cy="0"/>
          </a:xfrm>
          <a:prstGeom prst="line">
            <a:avLst/>
          </a:prstGeom>
          <a:noFill/>
          <a:ln w="25400">
            <a:solidFill>
              <a:srgbClr val="002060"/>
            </a:solidFill>
            <a:round/>
            <a:headEnd/>
            <a:tailEnd/>
          </a:ln>
        </p:spPr>
        <p:txBody>
          <a:bodyPr lIns="96661" tIns="48331" rIns="96661" bIns="48331"/>
          <a:lstStyle/>
          <a:p>
            <a:pPr>
              <a:defRPr/>
            </a:pPr>
            <a:endParaRPr lang="en-US" sz="1800">
              <a:solidFill>
                <a:srgbClr val="000000"/>
              </a:solidFill>
              <a:cs typeface="Arial" charset="0"/>
            </a:endParaRPr>
          </a:p>
        </p:txBody>
      </p:sp>
      <p:sp>
        <p:nvSpPr>
          <p:cNvPr id="14" name="Text Placeholder 4"/>
          <p:cNvSpPr>
            <a:spLocks noGrp="1"/>
          </p:cNvSpPr>
          <p:nvPr>
            <p:ph type="body" sz="quarter" idx="11" hasCustomPrompt="1"/>
          </p:nvPr>
        </p:nvSpPr>
        <p:spPr>
          <a:xfrm>
            <a:off x="696383" y="6243108"/>
            <a:ext cx="10656007" cy="330200"/>
          </a:xfrm>
        </p:spPr>
        <p:txBody>
          <a:bodyPr anchor="b">
            <a:noAutofit/>
          </a:bodyPr>
          <a:lstStyle>
            <a:lvl1pPr marL="0" indent="0">
              <a:lnSpc>
                <a:spcPct val="100000"/>
              </a:lnSpc>
              <a:spcBef>
                <a:spcPts val="0"/>
              </a:spcBef>
              <a:buNone/>
              <a:defRPr sz="1200" baseline="0">
                <a:latin typeface="+mn-lt"/>
              </a:defRPr>
            </a:lvl1pPr>
          </a:lstStyle>
          <a:p>
            <a:pPr lvl="0"/>
            <a:r>
              <a:rPr lang="en-US"/>
              <a:t>Click to add footnote, reference or source</a:t>
            </a:r>
          </a:p>
        </p:txBody>
      </p:sp>
      <p:sp>
        <p:nvSpPr>
          <p:cNvPr id="16" name="Footer Placeholder 20"/>
          <p:cNvSpPr>
            <a:spLocks noGrp="1"/>
          </p:cNvSpPr>
          <p:nvPr>
            <p:ph type="ftr" sz="quarter" idx="13"/>
          </p:nvPr>
        </p:nvSpPr>
        <p:spPr>
          <a:xfrm>
            <a:off x="694972" y="6573308"/>
            <a:ext cx="10243961" cy="284692"/>
          </a:xfrm>
        </p:spPr>
        <p:txBody>
          <a:bodyPr/>
          <a:lstStyle>
            <a:lvl1pPr algn="l">
              <a:defRPr sz="1000" b="1" cap="all" baseline="0">
                <a:solidFill>
                  <a:schemeClr val="tx1"/>
                </a:solidFill>
                <a:latin typeface="+mn-lt"/>
              </a:defRPr>
            </a:lvl1pPr>
          </a:lstStyle>
          <a:p>
            <a:r>
              <a:rPr lang="en-US">
                <a:solidFill>
                  <a:prstClr val="black"/>
                </a:solidFill>
              </a:rPr>
              <a:t>MEDICAID SAMPLE PRES | MONTH DAY, YYYY | v2</a:t>
            </a:r>
          </a:p>
        </p:txBody>
      </p:sp>
      <p:sp>
        <p:nvSpPr>
          <p:cNvPr id="17" name="Slide Number Placeholder 21"/>
          <p:cNvSpPr>
            <a:spLocks noGrp="1"/>
          </p:cNvSpPr>
          <p:nvPr>
            <p:ph type="sldNum" sz="quarter" idx="15"/>
          </p:nvPr>
        </p:nvSpPr>
        <p:spPr>
          <a:xfrm>
            <a:off x="11074400" y="6573308"/>
            <a:ext cx="752131" cy="284692"/>
          </a:xfrm>
        </p:spPr>
        <p:txBody>
          <a:bodyPr/>
          <a:lstStyle>
            <a:lvl1pPr>
              <a:defRPr sz="1000">
                <a:solidFill>
                  <a:sysClr val="windowText" lastClr="000000"/>
                </a:solidFill>
                <a:latin typeface="+mn-lt"/>
              </a:defRPr>
            </a:lvl1pPr>
          </a:lstStyle>
          <a:p>
            <a:fld id="{11F27F3A-B3E9-41ED-AF8F-A365F10BB65F}" type="slidenum">
              <a:rPr lang="en-US" smtClean="0"/>
              <a:pPr/>
              <a:t>‹#›</a:t>
            </a:fld>
            <a:endParaRPr lang="en-US"/>
          </a:p>
        </p:txBody>
      </p:sp>
      <p:cxnSp>
        <p:nvCxnSpPr>
          <p:cNvPr id="18" name="Straight Connector 17"/>
          <p:cNvCxnSpPr/>
          <p:nvPr userDrawn="1"/>
        </p:nvCxnSpPr>
        <p:spPr>
          <a:xfrm>
            <a:off x="0" y="6573308"/>
            <a:ext cx="121920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302312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2 Column Table Chart Image">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1"/>
            </p:custDataLst>
            <p:extLst>
              <p:ext uri="{D42A27DB-BD31-4B8C-83A1-F6EECF244321}">
                <p14:modId xmlns:p14="http://schemas.microsoft.com/office/powerpoint/2010/main" val="1140271260"/>
              </p:ext>
            </p:extLst>
          </p:nvPr>
        </p:nvGraphicFramePr>
        <p:xfrm>
          <a:off x="2118" y="1588"/>
          <a:ext cx="2117" cy="1588"/>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6" name="Object 5" hidden="1"/>
                      <p:cNvPicPr/>
                      <p:nvPr/>
                    </p:nvPicPr>
                    <p:blipFill>
                      <a:blip r:embed="rId5"/>
                      <a:stretch>
                        <a:fillRect/>
                      </a:stretch>
                    </p:blipFill>
                    <p:spPr>
                      <a:xfrm>
                        <a:off x="2118" y="1588"/>
                        <a:ext cx="2117"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0" y="0"/>
            <a:ext cx="211667"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lnSpc>
                <a:spcPct val="90000"/>
              </a:lnSpc>
              <a:spcBef>
                <a:spcPct val="0"/>
              </a:spcBef>
              <a:spcAft>
                <a:spcPct val="0"/>
              </a:spcAft>
            </a:pPr>
            <a:endParaRPr lang="en-US" sz="3600" b="1" i="0" baseline="0">
              <a:latin typeface="Calibri"/>
              <a:ea typeface="+mj-ea"/>
              <a:cs typeface="Times New Roman"/>
              <a:sym typeface="Calibri"/>
            </a:endParaRPr>
          </a:p>
        </p:txBody>
      </p:sp>
      <p:sp>
        <p:nvSpPr>
          <p:cNvPr id="2" name="Title 1"/>
          <p:cNvSpPr>
            <a:spLocks noGrp="1"/>
          </p:cNvSpPr>
          <p:nvPr>
            <p:ph type="title" hasCustomPrompt="1"/>
          </p:nvPr>
        </p:nvSpPr>
        <p:spPr>
          <a:xfrm>
            <a:off x="899160" y="624054"/>
            <a:ext cx="10457689" cy="548640"/>
          </a:xfrm>
        </p:spPr>
        <p:txBody>
          <a:bodyPr anchor="t">
            <a:noAutofit/>
          </a:bodyPr>
          <a:lstStyle>
            <a:lvl1pPr algn="l">
              <a:defRPr sz="3600" b="1" i="0" baseline="0">
                <a:solidFill>
                  <a:schemeClr val="tx2">
                    <a:lumMod val="75000"/>
                  </a:schemeClr>
                </a:solidFill>
                <a:latin typeface="+mj-lt"/>
                <a:cs typeface="Times New Roman" panose="02020603050405020304" pitchFamily="18" charset="0"/>
              </a:defRPr>
            </a:lvl1pPr>
          </a:lstStyle>
          <a:p>
            <a:r>
              <a:rPr lang="en-US"/>
              <a:t>Click to add title, 1 line max</a:t>
            </a:r>
          </a:p>
        </p:txBody>
      </p:sp>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US" sz="1400">
              <a:solidFill>
                <a:srgbClr val="1F497D">
                  <a:lumMod val="75000"/>
                </a:srgbClr>
              </a:solidFill>
              <a:latin typeface="Franklin Gothic Demi Cond" panose="020B0706030402020204" pitchFamily="34" charset="0"/>
            </a:endParaRPr>
          </a:p>
        </p:txBody>
      </p:sp>
      <p:sp>
        <p:nvSpPr>
          <p:cNvPr id="12" name="Content Placeholder 11"/>
          <p:cNvSpPr>
            <a:spLocks noGrp="1"/>
          </p:cNvSpPr>
          <p:nvPr>
            <p:ph sz="quarter" idx="14" hasCustomPrompt="1"/>
          </p:nvPr>
        </p:nvSpPr>
        <p:spPr>
          <a:xfrm>
            <a:off x="829732" y="1845731"/>
            <a:ext cx="5120640" cy="4392732"/>
          </a:xfrm>
        </p:spPr>
        <p:txBody>
          <a:bodyPr/>
          <a:lstStyle>
            <a:lvl1pPr marL="0" indent="0" algn="ctr">
              <a:buNone/>
              <a:defRPr baseline="0">
                <a:latin typeface="+mn-lt"/>
              </a:defRPr>
            </a:lvl1pPr>
          </a:lstStyle>
          <a:p>
            <a:pPr lvl="0"/>
            <a:r>
              <a:rPr lang="en-US"/>
              <a:t>Click icon below to add table, chart, image</a:t>
            </a:r>
          </a:p>
        </p:txBody>
      </p:sp>
      <p:sp>
        <p:nvSpPr>
          <p:cNvPr id="10" name="Content Placeholder 11"/>
          <p:cNvSpPr>
            <a:spLocks noGrp="1"/>
          </p:cNvSpPr>
          <p:nvPr>
            <p:ph sz="quarter" idx="15" hasCustomPrompt="1"/>
          </p:nvPr>
        </p:nvSpPr>
        <p:spPr>
          <a:xfrm>
            <a:off x="6220176" y="1845731"/>
            <a:ext cx="5120640" cy="4392732"/>
          </a:xfrm>
        </p:spPr>
        <p:txBody>
          <a:bodyPr/>
          <a:lstStyle>
            <a:lvl1pPr marL="0" indent="0" algn="ctr">
              <a:buNone/>
              <a:defRPr baseline="0">
                <a:latin typeface="+mn-lt"/>
              </a:defRPr>
            </a:lvl1pPr>
          </a:lstStyle>
          <a:p>
            <a:pPr lvl="0"/>
            <a:r>
              <a:rPr lang="en-US"/>
              <a:t>Click icon below to add table, chart, image</a:t>
            </a:r>
          </a:p>
        </p:txBody>
      </p:sp>
      <p:sp>
        <p:nvSpPr>
          <p:cNvPr id="4" name="Text Placeholder 3"/>
          <p:cNvSpPr>
            <a:spLocks noGrp="1"/>
          </p:cNvSpPr>
          <p:nvPr>
            <p:ph type="body" sz="quarter" idx="16" hasCustomPrompt="1"/>
          </p:nvPr>
        </p:nvSpPr>
        <p:spPr>
          <a:xfrm>
            <a:off x="829733" y="1278465"/>
            <a:ext cx="5120640" cy="500063"/>
          </a:xfrm>
        </p:spPr>
        <p:txBody>
          <a:bodyPr anchor="b">
            <a:noAutofit/>
          </a:bodyPr>
          <a:lstStyle>
            <a:lvl1pPr marL="0" indent="0" algn="ctr">
              <a:buNone/>
              <a:defRPr sz="2400" b="1">
                <a:latin typeface="+mn-lt"/>
              </a:defRPr>
            </a:lvl1pPr>
          </a:lstStyle>
          <a:p>
            <a:pPr lvl="0"/>
            <a:r>
              <a:rPr lang="en-US"/>
              <a:t>Click to add title</a:t>
            </a:r>
          </a:p>
        </p:txBody>
      </p:sp>
      <p:sp>
        <p:nvSpPr>
          <p:cNvPr id="13" name="Text Placeholder 3"/>
          <p:cNvSpPr>
            <a:spLocks noGrp="1"/>
          </p:cNvSpPr>
          <p:nvPr>
            <p:ph type="body" sz="quarter" idx="17" hasCustomPrompt="1"/>
          </p:nvPr>
        </p:nvSpPr>
        <p:spPr>
          <a:xfrm>
            <a:off x="6220176" y="1278465"/>
            <a:ext cx="5120640" cy="500063"/>
          </a:xfrm>
        </p:spPr>
        <p:txBody>
          <a:bodyPr anchor="b">
            <a:noAutofit/>
          </a:bodyPr>
          <a:lstStyle>
            <a:lvl1pPr marL="0" indent="0" algn="ctr">
              <a:buNone/>
              <a:defRPr sz="2400" b="1">
                <a:latin typeface="+mn-lt"/>
              </a:defRPr>
            </a:lvl1pPr>
          </a:lstStyle>
          <a:p>
            <a:pPr lvl="0"/>
            <a:r>
              <a:rPr lang="en-US"/>
              <a:t>Click to add title</a:t>
            </a:r>
          </a:p>
        </p:txBody>
      </p:sp>
      <p:sp>
        <p:nvSpPr>
          <p:cNvPr id="17" name="Line 12"/>
          <p:cNvSpPr>
            <a:spLocks noChangeShapeType="1"/>
          </p:cNvSpPr>
          <p:nvPr userDrawn="1"/>
        </p:nvSpPr>
        <p:spPr bwMode="auto">
          <a:xfrm>
            <a:off x="0" y="1184101"/>
            <a:ext cx="12192000" cy="0"/>
          </a:xfrm>
          <a:prstGeom prst="line">
            <a:avLst/>
          </a:prstGeom>
          <a:noFill/>
          <a:ln w="25400">
            <a:solidFill>
              <a:srgbClr val="002060"/>
            </a:solidFill>
            <a:round/>
            <a:headEnd/>
            <a:tailEnd/>
          </a:ln>
        </p:spPr>
        <p:txBody>
          <a:bodyPr lIns="96661" tIns="48331" rIns="96661" bIns="48331"/>
          <a:lstStyle/>
          <a:p>
            <a:pPr>
              <a:defRPr/>
            </a:pPr>
            <a:endParaRPr lang="en-US" sz="1800">
              <a:solidFill>
                <a:srgbClr val="000000"/>
              </a:solidFill>
              <a:cs typeface="Arial" charset="0"/>
            </a:endParaRPr>
          </a:p>
        </p:txBody>
      </p:sp>
      <p:sp>
        <p:nvSpPr>
          <p:cNvPr id="22" name="Text Placeholder 4"/>
          <p:cNvSpPr>
            <a:spLocks noGrp="1"/>
          </p:cNvSpPr>
          <p:nvPr>
            <p:ph type="body" sz="quarter" idx="11" hasCustomPrompt="1"/>
          </p:nvPr>
        </p:nvSpPr>
        <p:spPr>
          <a:xfrm>
            <a:off x="696383" y="6243108"/>
            <a:ext cx="10656007" cy="330200"/>
          </a:xfrm>
        </p:spPr>
        <p:txBody>
          <a:bodyPr anchor="b">
            <a:noAutofit/>
          </a:bodyPr>
          <a:lstStyle>
            <a:lvl1pPr marL="0" indent="0">
              <a:lnSpc>
                <a:spcPct val="100000"/>
              </a:lnSpc>
              <a:spcBef>
                <a:spcPts val="0"/>
              </a:spcBef>
              <a:buNone/>
              <a:defRPr sz="1200" baseline="0">
                <a:latin typeface="+mn-lt"/>
              </a:defRPr>
            </a:lvl1pPr>
          </a:lstStyle>
          <a:p>
            <a:pPr lvl="0"/>
            <a:r>
              <a:rPr lang="en-US"/>
              <a:t>Click to add footnote, reference or source</a:t>
            </a:r>
          </a:p>
        </p:txBody>
      </p:sp>
      <p:sp>
        <p:nvSpPr>
          <p:cNvPr id="23" name="Footer Placeholder 20"/>
          <p:cNvSpPr>
            <a:spLocks noGrp="1"/>
          </p:cNvSpPr>
          <p:nvPr>
            <p:ph type="ftr" sz="quarter" idx="13"/>
          </p:nvPr>
        </p:nvSpPr>
        <p:spPr>
          <a:xfrm>
            <a:off x="694972" y="6573308"/>
            <a:ext cx="10243961" cy="284692"/>
          </a:xfrm>
        </p:spPr>
        <p:txBody>
          <a:bodyPr/>
          <a:lstStyle>
            <a:lvl1pPr algn="l">
              <a:defRPr sz="1000" b="1" cap="all" baseline="0">
                <a:solidFill>
                  <a:schemeClr val="tx1"/>
                </a:solidFill>
                <a:latin typeface="+mn-lt"/>
              </a:defRPr>
            </a:lvl1pPr>
          </a:lstStyle>
          <a:p>
            <a:r>
              <a:rPr lang="en-US">
                <a:solidFill>
                  <a:prstClr val="black"/>
                </a:solidFill>
              </a:rPr>
              <a:t>MEDICAID SAMPLE PRES | MONTH DAY, YYYY | v2</a:t>
            </a:r>
          </a:p>
        </p:txBody>
      </p:sp>
      <p:sp>
        <p:nvSpPr>
          <p:cNvPr id="24" name="Slide Number Placeholder 21"/>
          <p:cNvSpPr>
            <a:spLocks noGrp="1"/>
          </p:cNvSpPr>
          <p:nvPr>
            <p:ph type="sldNum" sz="quarter" idx="18"/>
          </p:nvPr>
        </p:nvSpPr>
        <p:spPr>
          <a:xfrm>
            <a:off x="11074400" y="6573308"/>
            <a:ext cx="752131" cy="284692"/>
          </a:xfrm>
        </p:spPr>
        <p:txBody>
          <a:bodyPr/>
          <a:lstStyle>
            <a:lvl1pPr>
              <a:defRPr sz="1000">
                <a:solidFill>
                  <a:sysClr val="windowText" lastClr="000000"/>
                </a:solidFill>
                <a:latin typeface="+mn-lt"/>
              </a:defRPr>
            </a:lvl1pPr>
          </a:lstStyle>
          <a:p>
            <a:fld id="{11F27F3A-B3E9-41ED-AF8F-A365F10BB65F}" type="slidenum">
              <a:rPr lang="en-US" smtClean="0"/>
              <a:pPr/>
              <a:t>‹#›</a:t>
            </a:fld>
            <a:endParaRPr lang="en-US"/>
          </a:p>
        </p:txBody>
      </p:sp>
      <p:cxnSp>
        <p:nvCxnSpPr>
          <p:cNvPr id="25" name="Straight Connector 24"/>
          <p:cNvCxnSpPr/>
          <p:nvPr userDrawn="1"/>
        </p:nvCxnSpPr>
        <p:spPr>
          <a:xfrm>
            <a:off x="0" y="6573308"/>
            <a:ext cx="121920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893019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2 Column Text">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1"/>
            </p:custDataLst>
            <p:extLst>
              <p:ext uri="{D42A27DB-BD31-4B8C-83A1-F6EECF244321}">
                <p14:modId xmlns:p14="http://schemas.microsoft.com/office/powerpoint/2010/main" val="1654596634"/>
              </p:ext>
            </p:extLst>
          </p:nvPr>
        </p:nvGraphicFramePr>
        <p:xfrm>
          <a:off x="2118" y="1588"/>
          <a:ext cx="2117" cy="1588"/>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7" name="Object 6" hidden="1"/>
                      <p:cNvPicPr/>
                      <p:nvPr/>
                    </p:nvPicPr>
                    <p:blipFill>
                      <a:blip r:embed="rId5"/>
                      <a:stretch>
                        <a:fillRect/>
                      </a:stretch>
                    </p:blipFill>
                    <p:spPr>
                      <a:xfrm>
                        <a:off x="2118" y="1588"/>
                        <a:ext cx="2117"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0" y="0"/>
            <a:ext cx="211667"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lnSpc>
                <a:spcPct val="90000"/>
              </a:lnSpc>
              <a:spcBef>
                <a:spcPct val="0"/>
              </a:spcBef>
              <a:spcAft>
                <a:spcPct val="0"/>
              </a:spcAft>
            </a:pPr>
            <a:endParaRPr lang="en-US" sz="3600" b="1" i="0" baseline="0">
              <a:latin typeface="Calibri"/>
              <a:ea typeface="+mj-ea"/>
              <a:cs typeface="Times New Roman"/>
              <a:sym typeface="Calibri"/>
            </a:endParaRPr>
          </a:p>
        </p:txBody>
      </p:sp>
      <p:sp>
        <p:nvSpPr>
          <p:cNvPr id="6" name="Text Placeholder 5"/>
          <p:cNvSpPr>
            <a:spLocks noGrp="1"/>
          </p:cNvSpPr>
          <p:nvPr>
            <p:ph type="body" sz="quarter" idx="18" hasCustomPrompt="1"/>
          </p:nvPr>
        </p:nvSpPr>
        <p:spPr>
          <a:xfrm>
            <a:off x="829734" y="1846263"/>
            <a:ext cx="5120217" cy="4402137"/>
          </a:xfrm>
        </p:spPr>
        <p:txBody>
          <a:bodyPr>
            <a:noAutofit/>
          </a:bodyPr>
          <a:lstStyle>
            <a:lvl1pPr>
              <a:lnSpc>
                <a:spcPct val="100000"/>
              </a:lnSpc>
              <a:spcBef>
                <a:spcPts val="0"/>
              </a:spcBef>
              <a:spcAft>
                <a:spcPts val="0"/>
              </a:spcAft>
              <a:defRPr sz="2000">
                <a:latin typeface="+mn-lt"/>
              </a:defRPr>
            </a:lvl1pPr>
            <a:lvl2pPr marL="514350" indent="-171450">
              <a:buFont typeface="Franklin Gothic Medium Cond" panose="020B0606030402020204" pitchFamily="34" charset="0"/>
              <a:buChar char="–"/>
              <a:defRPr sz="2000">
                <a:latin typeface="+mn-lt"/>
              </a:defRPr>
            </a:lvl2pPr>
            <a:lvl3pPr>
              <a:defRPr sz="2000">
                <a:latin typeface="+mn-lt"/>
              </a:defRPr>
            </a:lvl3pPr>
          </a:lstStyle>
          <a:p>
            <a:pPr lvl="0"/>
            <a:r>
              <a:rPr lang="en-US"/>
              <a:t>Click to add bullets</a:t>
            </a:r>
          </a:p>
          <a:p>
            <a:pPr lvl="1"/>
            <a:r>
              <a:rPr lang="en-US"/>
              <a:t>Bullet 2</a:t>
            </a:r>
          </a:p>
          <a:p>
            <a:pPr lvl="2"/>
            <a:r>
              <a:rPr lang="en-US"/>
              <a:t>Bullet 3</a:t>
            </a:r>
          </a:p>
        </p:txBody>
      </p:sp>
      <p:sp>
        <p:nvSpPr>
          <p:cNvPr id="2" name="Title 1"/>
          <p:cNvSpPr>
            <a:spLocks noGrp="1"/>
          </p:cNvSpPr>
          <p:nvPr>
            <p:ph type="title" hasCustomPrompt="1"/>
          </p:nvPr>
        </p:nvSpPr>
        <p:spPr>
          <a:xfrm>
            <a:off x="899160" y="624054"/>
            <a:ext cx="10457689" cy="548640"/>
          </a:xfrm>
        </p:spPr>
        <p:txBody>
          <a:bodyPr anchor="t">
            <a:noAutofit/>
          </a:bodyPr>
          <a:lstStyle>
            <a:lvl1pPr algn="l">
              <a:defRPr sz="3600" b="1" i="0" baseline="0">
                <a:solidFill>
                  <a:schemeClr val="tx2">
                    <a:lumMod val="75000"/>
                  </a:schemeClr>
                </a:solidFill>
                <a:latin typeface="+mj-lt"/>
                <a:cs typeface="Times New Roman" panose="02020603050405020304" pitchFamily="18" charset="0"/>
              </a:defRPr>
            </a:lvl1pPr>
          </a:lstStyle>
          <a:p>
            <a:r>
              <a:rPr lang="en-US"/>
              <a:t>Click to add title, 1 line max</a:t>
            </a:r>
          </a:p>
        </p:txBody>
      </p:sp>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US" sz="1400">
              <a:solidFill>
                <a:srgbClr val="1F497D">
                  <a:lumMod val="75000"/>
                </a:srgbClr>
              </a:solidFill>
              <a:latin typeface="Franklin Gothic Demi Cond" panose="020B0706030402020204" pitchFamily="34" charset="0"/>
            </a:endParaRPr>
          </a:p>
        </p:txBody>
      </p:sp>
      <p:sp>
        <p:nvSpPr>
          <p:cNvPr id="4" name="Text Placeholder 3"/>
          <p:cNvSpPr>
            <a:spLocks noGrp="1"/>
          </p:cNvSpPr>
          <p:nvPr>
            <p:ph type="body" sz="quarter" idx="16" hasCustomPrompt="1"/>
          </p:nvPr>
        </p:nvSpPr>
        <p:spPr>
          <a:xfrm>
            <a:off x="829733" y="1278465"/>
            <a:ext cx="5120640" cy="500063"/>
          </a:xfrm>
        </p:spPr>
        <p:txBody>
          <a:bodyPr anchor="b">
            <a:noAutofit/>
          </a:bodyPr>
          <a:lstStyle>
            <a:lvl1pPr marL="0" indent="0" algn="ctr">
              <a:buNone/>
              <a:defRPr sz="2400" b="1">
                <a:latin typeface="+mn-lt"/>
              </a:defRPr>
            </a:lvl1pPr>
          </a:lstStyle>
          <a:p>
            <a:pPr lvl="0"/>
            <a:r>
              <a:rPr lang="en-US"/>
              <a:t>Click to add title</a:t>
            </a:r>
          </a:p>
        </p:txBody>
      </p:sp>
      <p:sp>
        <p:nvSpPr>
          <p:cNvPr id="13" name="Text Placeholder 3"/>
          <p:cNvSpPr>
            <a:spLocks noGrp="1"/>
          </p:cNvSpPr>
          <p:nvPr>
            <p:ph type="body" sz="quarter" idx="17" hasCustomPrompt="1"/>
          </p:nvPr>
        </p:nvSpPr>
        <p:spPr>
          <a:xfrm>
            <a:off x="6220176" y="1278465"/>
            <a:ext cx="5120640" cy="500063"/>
          </a:xfrm>
        </p:spPr>
        <p:txBody>
          <a:bodyPr anchor="b">
            <a:noAutofit/>
          </a:bodyPr>
          <a:lstStyle>
            <a:lvl1pPr marL="0" indent="0" algn="ctr">
              <a:buNone/>
              <a:defRPr sz="2400" b="1">
                <a:latin typeface="+mn-lt"/>
              </a:defRPr>
            </a:lvl1pPr>
          </a:lstStyle>
          <a:p>
            <a:pPr lvl="0"/>
            <a:r>
              <a:rPr lang="en-US"/>
              <a:t>Click to add title</a:t>
            </a:r>
          </a:p>
        </p:txBody>
      </p:sp>
      <p:sp>
        <p:nvSpPr>
          <p:cNvPr id="15" name="Text Placeholder 5"/>
          <p:cNvSpPr>
            <a:spLocks noGrp="1"/>
          </p:cNvSpPr>
          <p:nvPr>
            <p:ph type="body" sz="quarter" idx="19" hasCustomPrompt="1"/>
          </p:nvPr>
        </p:nvSpPr>
        <p:spPr>
          <a:xfrm>
            <a:off x="6220600" y="1840560"/>
            <a:ext cx="5120217" cy="4402137"/>
          </a:xfrm>
        </p:spPr>
        <p:txBody>
          <a:bodyPr>
            <a:noAutofit/>
          </a:bodyPr>
          <a:lstStyle>
            <a:lvl1pPr>
              <a:lnSpc>
                <a:spcPct val="100000"/>
              </a:lnSpc>
              <a:spcBef>
                <a:spcPts val="0"/>
              </a:spcBef>
              <a:spcAft>
                <a:spcPts val="0"/>
              </a:spcAft>
              <a:defRPr sz="2000">
                <a:latin typeface="+mn-lt"/>
              </a:defRPr>
            </a:lvl1pPr>
            <a:lvl2pPr marL="514350" indent="-171450">
              <a:buFont typeface="Franklin Gothic Medium Cond" panose="020B0606030402020204" pitchFamily="34" charset="0"/>
              <a:buChar char="–"/>
              <a:defRPr sz="2000" baseline="0">
                <a:latin typeface="+mn-lt"/>
              </a:defRPr>
            </a:lvl2pPr>
            <a:lvl3pPr>
              <a:defRPr sz="2000" baseline="0">
                <a:latin typeface="+mn-lt"/>
              </a:defRPr>
            </a:lvl3pPr>
          </a:lstStyle>
          <a:p>
            <a:pPr lvl="0"/>
            <a:r>
              <a:rPr lang="en-US"/>
              <a:t>Click to add bullets</a:t>
            </a:r>
          </a:p>
          <a:p>
            <a:pPr lvl="1"/>
            <a:r>
              <a:rPr lang="en-US"/>
              <a:t>Bullet 2</a:t>
            </a:r>
          </a:p>
          <a:p>
            <a:pPr lvl="2"/>
            <a:r>
              <a:rPr lang="en-US"/>
              <a:t>Bullet 3</a:t>
            </a:r>
          </a:p>
        </p:txBody>
      </p:sp>
      <p:sp>
        <p:nvSpPr>
          <p:cNvPr id="12" name="Line 12"/>
          <p:cNvSpPr>
            <a:spLocks noChangeShapeType="1"/>
          </p:cNvSpPr>
          <p:nvPr userDrawn="1"/>
        </p:nvSpPr>
        <p:spPr bwMode="auto">
          <a:xfrm>
            <a:off x="0" y="1184101"/>
            <a:ext cx="12192000" cy="0"/>
          </a:xfrm>
          <a:prstGeom prst="line">
            <a:avLst/>
          </a:prstGeom>
          <a:noFill/>
          <a:ln w="25400">
            <a:solidFill>
              <a:srgbClr val="002060"/>
            </a:solidFill>
            <a:round/>
            <a:headEnd/>
            <a:tailEnd/>
          </a:ln>
        </p:spPr>
        <p:txBody>
          <a:bodyPr lIns="96661" tIns="48331" rIns="96661" bIns="48331"/>
          <a:lstStyle/>
          <a:p>
            <a:pPr>
              <a:defRPr/>
            </a:pPr>
            <a:endParaRPr lang="en-US" sz="1800">
              <a:solidFill>
                <a:srgbClr val="000000"/>
              </a:solidFill>
              <a:cs typeface="Arial" charset="0"/>
            </a:endParaRPr>
          </a:p>
        </p:txBody>
      </p:sp>
      <p:sp>
        <p:nvSpPr>
          <p:cNvPr id="18" name="Text Placeholder 4"/>
          <p:cNvSpPr>
            <a:spLocks noGrp="1"/>
          </p:cNvSpPr>
          <p:nvPr>
            <p:ph type="body" sz="quarter" idx="11" hasCustomPrompt="1"/>
          </p:nvPr>
        </p:nvSpPr>
        <p:spPr>
          <a:xfrm>
            <a:off x="696383" y="6243108"/>
            <a:ext cx="10656007" cy="330200"/>
          </a:xfrm>
        </p:spPr>
        <p:txBody>
          <a:bodyPr anchor="b">
            <a:noAutofit/>
          </a:bodyPr>
          <a:lstStyle>
            <a:lvl1pPr marL="0" indent="0">
              <a:lnSpc>
                <a:spcPct val="100000"/>
              </a:lnSpc>
              <a:spcBef>
                <a:spcPts val="0"/>
              </a:spcBef>
              <a:buNone/>
              <a:defRPr sz="1200" baseline="0">
                <a:latin typeface="+mn-lt"/>
              </a:defRPr>
            </a:lvl1pPr>
          </a:lstStyle>
          <a:p>
            <a:pPr lvl="0"/>
            <a:r>
              <a:rPr lang="en-US"/>
              <a:t>Click to add footnote, reference or source</a:t>
            </a:r>
          </a:p>
        </p:txBody>
      </p:sp>
      <p:sp>
        <p:nvSpPr>
          <p:cNvPr id="19" name="Footer Placeholder 20"/>
          <p:cNvSpPr>
            <a:spLocks noGrp="1"/>
          </p:cNvSpPr>
          <p:nvPr>
            <p:ph type="ftr" sz="quarter" idx="13"/>
          </p:nvPr>
        </p:nvSpPr>
        <p:spPr>
          <a:xfrm>
            <a:off x="694972" y="6573308"/>
            <a:ext cx="10243961" cy="284692"/>
          </a:xfrm>
        </p:spPr>
        <p:txBody>
          <a:bodyPr/>
          <a:lstStyle>
            <a:lvl1pPr algn="l">
              <a:defRPr sz="1000" b="1" cap="all" baseline="0">
                <a:solidFill>
                  <a:schemeClr val="tx1"/>
                </a:solidFill>
                <a:latin typeface="+mn-lt"/>
              </a:defRPr>
            </a:lvl1pPr>
          </a:lstStyle>
          <a:p>
            <a:r>
              <a:rPr lang="en-US">
                <a:solidFill>
                  <a:prstClr val="black"/>
                </a:solidFill>
              </a:rPr>
              <a:t>MEDICAID SAMPLE PRES | MONTH DAY, YYYY | v2</a:t>
            </a:r>
          </a:p>
        </p:txBody>
      </p:sp>
      <p:sp>
        <p:nvSpPr>
          <p:cNvPr id="20" name="Slide Number Placeholder 21"/>
          <p:cNvSpPr>
            <a:spLocks noGrp="1"/>
          </p:cNvSpPr>
          <p:nvPr>
            <p:ph type="sldNum" sz="quarter" idx="15"/>
          </p:nvPr>
        </p:nvSpPr>
        <p:spPr>
          <a:xfrm>
            <a:off x="11074400" y="6573308"/>
            <a:ext cx="752131" cy="284692"/>
          </a:xfrm>
        </p:spPr>
        <p:txBody>
          <a:bodyPr/>
          <a:lstStyle>
            <a:lvl1pPr>
              <a:defRPr sz="1000">
                <a:solidFill>
                  <a:sysClr val="windowText" lastClr="000000"/>
                </a:solidFill>
                <a:latin typeface="+mn-lt"/>
              </a:defRPr>
            </a:lvl1pPr>
          </a:lstStyle>
          <a:p>
            <a:fld id="{11F27F3A-B3E9-41ED-AF8F-A365F10BB65F}" type="slidenum">
              <a:rPr lang="en-US" smtClean="0"/>
              <a:pPr/>
              <a:t>‹#›</a:t>
            </a:fld>
            <a:endParaRPr lang="en-US"/>
          </a:p>
        </p:txBody>
      </p:sp>
      <p:cxnSp>
        <p:nvCxnSpPr>
          <p:cNvPr id="21" name="Straight Connector 20"/>
          <p:cNvCxnSpPr/>
          <p:nvPr userDrawn="1"/>
        </p:nvCxnSpPr>
        <p:spPr>
          <a:xfrm>
            <a:off x="0" y="6573308"/>
            <a:ext cx="121920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0853337"/>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Title &amp; Top Rule">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1351213168"/>
              </p:ext>
            </p:extLst>
          </p:nvPr>
        </p:nvGraphicFramePr>
        <p:xfrm>
          <a:off x="2118" y="1588"/>
          <a:ext cx="2117" cy="1588"/>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4" name="Object 3" hidden="1"/>
                      <p:cNvPicPr/>
                      <p:nvPr/>
                    </p:nvPicPr>
                    <p:blipFill>
                      <a:blip r:embed="rId5"/>
                      <a:stretch>
                        <a:fillRect/>
                      </a:stretch>
                    </p:blipFill>
                    <p:spPr>
                      <a:xfrm>
                        <a:off x="2118" y="1588"/>
                        <a:ext cx="2117"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0" y="0"/>
            <a:ext cx="211667"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lnSpc>
                <a:spcPct val="90000"/>
              </a:lnSpc>
              <a:spcBef>
                <a:spcPct val="0"/>
              </a:spcBef>
              <a:spcAft>
                <a:spcPct val="0"/>
              </a:spcAft>
            </a:pPr>
            <a:endParaRPr lang="en-US" sz="3600" b="1" i="0" baseline="0">
              <a:latin typeface="Calibri"/>
              <a:ea typeface="+mj-ea"/>
              <a:cs typeface="Times New Roman"/>
              <a:sym typeface="Calibri"/>
            </a:endParaRPr>
          </a:p>
        </p:txBody>
      </p:sp>
      <p:sp>
        <p:nvSpPr>
          <p:cNvPr id="2" name="Title 1"/>
          <p:cNvSpPr>
            <a:spLocks noGrp="1"/>
          </p:cNvSpPr>
          <p:nvPr>
            <p:ph type="title" hasCustomPrompt="1"/>
          </p:nvPr>
        </p:nvSpPr>
        <p:spPr>
          <a:xfrm>
            <a:off x="899160" y="624054"/>
            <a:ext cx="10457689" cy="548640"/>
          </a:xfrm>
        </p:spPr>
        <p:txBody>
          <a:bodyPr anchor="t">
            <a:noAutofit/>
          </a:bodyPr>
          <a:lstStyle>
            <a:lvl1pPr algn="l">
              <a:defRPr sz="3600" b="1" i="0" baseline="0">
                <a:solidFill>
                  <a:schemeClr val="tx2">
                    <a:lumMod val="75000"/>
                  </a:schemeClr>
                </a:solidFill>
                <a:latin typeface="+mj-lt"/>
                <a:cs typeface="Times New Roman" panose="02020603050405020304" pitchFamily="18" charset="0"/>
              </a:defRPr>
            </a:lvl1pPr>
          </a:lstStyle>
          <a:p>
            <a:r>
              <a:rPr lang="en-US"/>
              <a:t>Click to add title, 1 line max</a:t>
            </a:r>
          </a:p>
        </p:txBody>
      </p:sp>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US" sz="1400">
              <a:solidFill>
                <a:srgbClr val="1F497D">
                  <a:lumMod val="75000"/>
                </a:srgbClr>
              </a:solidFill>
              <a:latin typeface="Franklin Gothic Demi Cond" panose="020B0706030402020204" pitchFamily="34" charset="0"/>
            </a:endParaRPr>
          </a:p>
        </p:txBody>
      </p:sp>
      <p:sp>
        <p:nvSpPr>
          <p:cNvPr id="9" name="Line 12"/>
          <p:cNvSpPr>
            <a:spLocks noChangeShapeType="1"/>
          </p:cNvSpPr>
          <p:nvPr userDrawn="1"/>
        </p:nvSpPr>
        <p:spPr bwMode="auto">
          <a:xfrm>
            <a:off x="0" y="1184101"/>
            <a:ext cx="12192000" cy="0"/>
          </a:xfrm>
          <a:prstGeom prst="line">
            <a:avLst/>
          </a:prstGeom>
          <a:noFill/>
          <a:ln w="25400">
            <a:solidFill>
              <a:srgbClr val="002060"/>
            </a:solidFill>
            <a:round/>
            <a:headEnd/>
            <a:tailEnd/>
          </a:ln>
        </p:spPr>
        <p:txBody>
          <a:bodyPr lIns="96661" tIns="48331" rIns="96661" bIns="48331"/>
          <a:lstStyle/>
          <a:p>
            <a:pPr>
              <a:defRPr/>
            </a:pPr>
            <a:endParaRPr lang="en-US" sz="1800">
              <a:solidFill>
                <a:srgbClr val="000000"/>
              </a:solidFill>
              <a:cs typeface="Arial" charset="0"/>
            </a:endParaRPr>
          </a:p>
        </p:txBody>
      </p:sp>
      <p:sp>
        <p:nvSpPr>
          <p:cNvPr id="12" name="Footer Placeholder 20"/>
          <p:cNvSpPr>
            <a:spLocks noGrp="1"/>
          </p:cNvSpPr>
          <p:nvPr>
            <p:ph type="ftr" sz="quarter" idx="13"/>
          </p:nvPr>
        </p:nvSpPr>
        <p:spPr>
          <a:xfrm>
            <a:off x="694972" y="6573308"/>
            <a:ext cx="10243961" cy="284692"/>
          </a:xfrm>
        </p:spPr>
        <p:txBody>
          <a:bodyPr/>
          <a:lstStyle>
            <a:lvl1pPr algn="l">
              <a:defRPr sz="1000" b="1" cap="all" baseline="0">
                <a:solidFill>
                  <a:schemeClr val="tx1"/>
                </a:solidFill>
                <a:latin typeface="+mn-lt"/>
              </a:defRPr>
            </a:lvl1pPr>
          </a:lstStyle>
          <a:p>
            <a:r>
              <a:rPr lang="en-US">
                <a:solidFill>
                  <a:prstClr val="black"/>
                </a:solidFill>
              </a:rPr>
              <a:t>MEDICAID SAMPLE PRES | MONTH DAY, YYYY | v2</a:t>
            </a:r>
          </a:p>
        </p:txBody>
      </p:sp>
      <p:sp>
        <p:nvSpPr>
          <p:cNvPr id="14" name="Slide Number Placeholder 21"/>
          <p:cNvSpPr>
            <a:spLocks noGrp="1"/>
          </p:cNvSpPr>
          <p:nvPr>
            <p:ph type="sldNum" sz="quarter" idx="15"/>
          </p:nvPr>
        </p:nvSpPr>
        <p:spPr>
          <a:xfrm>
            <a:off x="11074400" y="6573308"/>
            <a:ext cx="752131" cy="284692"/>
          </a:xfrm>
        </p:spPr>
        <p:txBody>
          <a:bodyPr/>
          <a:lstStyle>
            <a:lvl1pPr>
              <a:defRPr sz="1000">
                <a:solidFill>
                  <a:sysClr val="windowText" lastClr="000000"/>
                </a:solidFill>
                <a:latin typeface="+mn-lt"/>
              </a:defRPr>
            </a:lvl1pPr>
          </a:lstStyle>
          <a:p>
            <a:fld id="{11F27F3A-B3E9-41ED-AF8F-A365F10BB65F}" type="slidenum">
              <a:rPr lang="en-US" smtClean="0"/>
              <a:pPr/>
              <a:t>‹#›</a:t>
            </a:fld>
            <a:endParaRPr lang="en-US"/>
          </a:p>
        </p:txBody>
      </p:sp>
      <p:cxnSp>
        <p:nvCxnSpPr>
          <p:cNvPr id="15" name="Straight Connector 14"/>
          <p:cNvCxnSpPr/>
          <p:nvPr userDrawn="1"/>
        </p:nvCxnSpPr>
        <p:spPr>
          <a:xfrm>
            <a:off x="0" y="6573308"/>
            <a:ext cx="121920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466667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Top &amp; Bottom Rules">
    <p:spTree>
      <p:nvGrpSpPr>
        <p:cNvPr id="1" name=""/>
        <p:cNvGrpSpPr/>
        <p:nvPr/>
      </p:nvGrpSpPr>
      <p:grpSpPr>
        <a:xfrm>
          <a:off x="0" y="0"/>
          <a:ext cx="0" cy="0"/>
          <a:chOff x="0" y="0"/>
          <a:chExt cx="0" cy="0"/>
        </a:xfrm>
      </p:grpSpPr>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US" sz="1400">
              <a:solidFill>
                <a:srgbClr val="1F497D">
                  <a:lumMod val="75000"/>
                </a:srgbClr>
              </a:solidFill>
              <a:latin typeface="Franklin Gothic Demi Cond" panose="020B0706030402020204" pitchFamily="34" charset="0"/>
            </a:endParaRPr>
          </a:p>
        </p:txBody>
      </p:sp>
      <p:sp>
        <p:nvSpPr>
          <p:cNvPr id="7" name="Footer Placeholder 20"/>
          <p:cNvSpPr>
            <a:spLocks noGrp="1"/>
          </p:cNvSpPr>
          <p:nvPr>
            <p:ph type="ftr" sz="quarter" idx="13"/>
          </p:nvPr>
        </p:nvSpPr>
        <p:spPr>
          <a:xfrm>
            <a:off x="694972" y="6573308"/>
            <a:ext cx="10243961" cy="284692"/>
          </a:xfrm>
        </p:spPr>
        <p:txBody>
          <a:bodyPr/>
          <a:lstStyle>
            <a:lvl1pPr algn="l">
              <a:defRPr sz="1000" b="1" cap="all" baseline="0">
                <a:solidFill>
                  <a:schemeClr val="tx1"/>
                </a:solidFill>
                <a:latin typeface="+mn-lt"/>
              </a:defRPr>
            </a:lvl1pPr>
          </a:lstStyle>
          <a:p>
            <a:r>
              <a:rPr lang="en-US">
                <a:solidFill>
                  <a:prstClr val="black"/>
                </a:solidFill>
              </a:rPr>
              <a:t>MEDICAID SAMPLE PRES | MONTH DAY, YYYY | v2</a:t>
            </a:r>
          </a:p>
        </p:txBody>
      </p:sp>
      <p:sp>
        <p:nvSpPr>
          <p:cNvPr id="11" name="Slide Number Placeholder 21"/>
          <p:cNvSpPr>
            <a:spLocks noGrp="1"/>
          </p:cNvSpPr>
          <p:nvPr>
            <p:ph type="sldNum" sz="quarter" idx="15"/>
          </p:nvPr>
        </p:nvSpPr>
        <p:spPr>
          <a:xfrm>
            <a:off x="11074400" y="6573308"/>
            <a:ext cx="752131" cy="284692"/>
          </a:xfrm>
        </p:spPr>
        <p:txBody>
          <a:bodyPr/>
          <a:lstStyle>
            <a:lvl1pPr>
              <a:defRPr sz="1000">
                <a:solidFill>
                  <a:sysClr val="windowText" lastClr="000000"/>
                </a:solidFill>
                <a:latin typeface="+mn-lt"/>
              </a:defRPr>
            </a:lvl1pPr>
          </a:lstStyle>
          <a:p>
            <a:fld id="{11F27F3A-B3E9-41ED-AF8F-A365F10BB65F}" type="slidenum">
              <a:rPr lang="en-US" smtClean="0"/>
              <a:pPr/>
              <a:t>‹#›</a:t>
            </a:fld>
            <a:endParaRPr lang="en-US"/>
          </a:p>
        </p:txBody>
      </p:sp>
      <p:cxnSp>
        <p:nvCxnSpPr>
          <p:cNvPr id="12" name="Straight Connector 11"/>
          <p:cNvCxnSpPr/>
          <p:nvPr userDrawn="1"/>
        </p:nvCxnSpPr>
        <p:spPr>
          <a:xfrm>
            <a:off x="0" y="6573308"/>
            <a:ext cx="121920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34076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Content Slide - Table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99160" y="624054"/>
            <a:ext cx="10457689"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1" i="0">
              <a:solidFill>
                <a:schemeClr val="accent3">
                  <a:lumMod val="75000"/>
                </a:schemeClr>
              </a:solidFill>
              <a:latin typeface="Gotham Bold" charset="0"/>
              <a:ea typeface="Gotham Bold" charset="0"/>
              <a:cs typeface="Gotham Bold" charset="0"/>
            </a:endParaRPr>
          </a:p>
        </p:txBody>
      </p:sp>
      <p:sp>
        <p:nvSpPr>
          <p:cNvPr id="5" name="Text Placeholder 4"/>
          <p:cNvSpPr>
            <a:spLocks noGrp="1"/>
          </p:cNvSpPr>
          <p:nvPr>
            <p:ph type="body" sz="quarter" idx="11" hasCustomPrompt="1"/>
          </p:nvPr>
        </p:nvSpPr>
        <p:spPr>
          <a:xfrm>
            <a:off x="699911" y="6249458"/>
            <a:ext cx="10656007" cy="330200"/>
          </a:xfrm>
          <a:prstGeom prst="rect">
            <a:avLst/>
          </a:prstGeom>
        </p:spPr>
        <p:txBody>
          <a:bodyPr anchor="b">
            <a:noAutofit/>
          </a:bodyPr>
          <a:lstStyle>
            <a:lvl1pPr marL="0" indent="0">
              <a:lnSpc>
                <a:spcPct val="100000"/>
              </a:lnSpc>
              <a:spcBef>
                <a:spcPts val="0"/>
              </a:spcBef>
              <a:buNone/>
              <a:defRPr sz="12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footnote, reference or source</a:t>
            </a:r>
          </a:p>
        </p:txBody>
      </p:sp>
      <p:sp>
        <p:nvSpPr>
          <p:cNvPr id="12" name="Content Placeholder 11"/>
          <p:cNvSpPr>
            <a:spLocks noGrp="1"/>
          </p:cNvSpPr>
          <p:nvPr>
            <p:ph sz="quarter" idx="14" hasCustomPrompt="1"/>
          </p:nvPr>
        </p:nvSpPr>
        <p:spPr>
          <a:xfrm>
            <a:off x="829733" y="1335573"/>
            <a:ext cx="10526184" cy="4902890"/>
          </a:xfrm>
          <a:prstGeom prst="rect">
            <a:avLst/>
          </a:prstGeom>
        </p:spPr>
        <p:txBody>
          <a:bodyPr/>
          <a:lstStyle>
            <a:lvl1pPr marL="0" indent="0" algn="ctr">
              <a:buNone/>
              <a:defRPr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icon below to add table or chart</a:t>
            </a:r>
          </a:p>
        </p:txBody>
      </p:sp>
      <p:cxnSp>
        <p:nvCxnSpPr>
          <p:cNvPr id="6" name="Straight Connector 5"/>
          <p:cNvCxnSpPr/>
          <p:nvPr userDrawn="1"/>
        </p:nvCxnSpPr>
        <p:spPr>
          <a:xfrm>
            <a:off x="0" y="6573308"/>
            <a:ext cx="12192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360364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521040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userDrawn="1">
  <p:cSld name="3_2 Column Text">
    <p:spTree>
      <p:nvGrpSpPr>
        <p:cNvPr id="1" name=""/>
        <p:cNvGrpSpPr/>
        <p:nvPr/>
      </p:nvGrpSpPr>
      <p:grpSpPr>
        <a:xfrm>
          <a:off x="0" y="0"/>
          <a:ext cx="0" cy="0"/>
          <a:chOff x="0" y="0"/>
          <a:chExt cx="0" cy="0"/>
        </a:xfrm>
      </p:grpSpPr>
      <p:sp>
        <p:nvSpPr>
          <p:cNvPr id="6" name="Text Placeholder 5"/>
          <p:cNvSpPr>
            <a:spLocks noGrp="1"/>
          </p:cNvSpPr>
          <p:nvPr>
            <p:ph type="body" sz="quarter" idx="18" hasCustomPrompt="1"/>
          </p:nvPr>
        </p:nvSpPr>
        <p:spPr>
          <a:xfrm>
            <a:off x="829734" y="1846263"/>
            <a:ext cx="5120217" cy="4402137"/>
          </a:xfrm>
        </p:spPr>
        <p:txBody>
          <a:bodyPr>
            <a:noAutofit/>
          </a:bodyPr>
          <a:lstStyle>
            <a:lvl1pPr>
              <a:lnSpc>
                <a:spcPct val="100000"/>
              </a:lnSpc>
              <a:spcBef>
                <a:spcPts val="0"/>
              </a:spcBef>
              <a:spcAft>
                <a:spcPts val="0"/>
              </a:spcAft>
              <a:defRPr sz="2000">
                <a:latin typeface="+mj-lt"/>
              </a:defRPr>
            </a:lvl1pPr>
            <a:lvl2pPr marL="514350" indent="-171450">
              <a:buFont typeface="Franklin Gothic Medium Cond" panose="020B0606030402020204" pitchFamily="34" charset="0"/>
              <a:buChar char="–"/>
              <a:defRPr sz="2000">
                <a:latin typeface="+mj-lt"/>
              </a:defRPr>
            </a:lvl2pPr>
            <a:lvl3pPr>
              <a:defRPr sz="2000">
                <a:latin typeface="+mj-lt"/>
              </a:defRPr>
            </a:lvl3pPr>
          </a:lstStyle>
          <a:p>
            <a:pPr lvl="0"/>
            <a:r>
              <a:rPr lang="en-US"/>
              <a:t>Click to add bullets</a:t>
            </a:r>
          </a:p>
          <a:p>
            <a:pPr lvl="1"/>
            <a:r>
              <a:rPr lang="en-US"/>
              <a:t>Bullet 2</a:t>
            </a:r>
          </a:p>
          <a:p>
            <a:pPr lvl="2"/>
            <a:r>
              <a:rPr lang="en-US"/>
              <a:t>Bullet 3</a:t>
            </a:r>
          </a:p>
        </p:txBody>
      </p:sp>
      <p:sp>
        <p:nvSpPr>
          <p:cNvPr id="2" name="Title 1"/>
          <p:cNvSpPr>
            <a:spLocks noGrp="1"/>
          </p:cNvSpPr>
          <p:nvPr>
            <p:ph type="title" hasCustomPrompt="1"/>
          </p:nvPr>
        </p:nvSpPr>
        <p:spPr>
          <a:xfrm>
            <a:off x="899160" y="624054"/>
            <a:ext cx="10457689" cy="548640"/>
          </a:xfrm>
        </p:spPr>
        <p:txBody>
          <a:bodyPr anchor="t">
            <a:noAutofit/>
          </a:bodyPr>
          <a:lstStyle>
            <a:lvl1pPr algn="l">
              <a:defRPr sz="3600" b="1" i="0" baseline="0">
                <a:solidFill>
                  <a:schemeClr val="tx1"/>
                </a:solidFill>
                <a:latin typeface="+mj-lt"/>
                <a:cs typeface="Times New Roman" panose="02020603050405020304" pitchFamily="18" charset="0"/>
              </a:defRPr>
            </a:lvl1pPr>
          </a:lstStyle>
          <a:p>
            <a:r>
              <a:rPr lang="en-US"/>
              <a:t>Click to add title, 1 line max</a:t>
            </a:r>
          </a:p>
        </p:txBody>
      </p:sp>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US" sz="1400">
              <a:solidFill>
                <a:srgbClr val="1F497D">
                  <a:lumMod val="75000"/>
                </a:srgbClr>
              </a:solidFill>
              <a:latin typeface="Franklin Gothic Demi Cond" panose="020B0706030402020204" pitchFamily="34" charset="0"/>
            </a:endParaRPr>
          </a:p>
        </p:txBody>
      </p:sp>
      <p:sp>
        <p:nvSpPr>
          <p:cNvPr id="4" name="Text Placeholder 3"/>
          <p:cNvSpPr>
            <a:spLocks noGrp="1"/>
          </p:cNvSpPr>
          <p:nvPr>
            <p:ph type="body" sz="quarter" idx="16" hasCustomPrompt="1"/>
          </p:nvPr>
        </p:nvSpPr>
        <p:spPr>
          <a:xfrm>
            <a:off x="829733" y="1278465"/>
            <a:ext cx="5120640" cy="500063"/>
          </a:xfrm>
        </p:spPr>
        <p:txBody>
          <a:bodyPr anchor="b">
            <a:noAutofit/>
          </a:bodyPr>
          <a:lstStyle>
            <a:lvl1pPr marL="0" indent="0" algn="ctr">
              <a:buNone/>
              <a:defRPr sz="2400">
                <a:latin typeface="+mj-lt"/>
              </a:defRPr>
            </a:lvl1pPr>
          </a:lstStyle>
          <a:p>
            <a:pPr lvl="0"/>
            <a:r>
              <a:rPr lang="en-US"/>
              <a:t>Click to add title</a:t>
            </a:r>
          </a:p>
        </p:txBody>
      </p:sp>
      <p:sp>
        <p:nvSpPr>
          <p:cNvPr id="13" name="Text Placeholder 3"/>
          <p:cNvSpPr>
            <a:spLocks noGrp="1"/>
          </p:cNvSpPr>
          <p:nvPr>
            <p:ph type="body" sz="quarter" idx="17" hasCustomPrompt="1"/>
          </p:nvPr>
        </p:nvSpPr>
        <p:spPr>
          <a:xfrm>
            <a:off x="6220176" y="1278465"/>
            <a:ext cx="5120640" cy="500063"/>
          </a:xfrm>
        </p:spPr>
        <p:txBody>
          <a:bodyPr anchor="b">
            <a:noAutofit/>
          </a:bodyPr>
          <a:lstStyle>
            <a:lvl1pPr marL="0" indent="0" algn="ctr">
              <a:buNone/>
              <a:defRPr sz="2400">
                <a:latin typeface="+mj-lt"/>
              </a:defRPr>
            </a:lvl1pPr>
          </a:lstStyle>
          <a:p>
            <a:pPr lvl="0"/>
            <a:r>
              <a:rPr lang="en-US"/>
              <a:t>Click to add title</a:t>
            </a:r>
          </a:p>
        </p:txBody>
      </p:sp>
      <p:sp>
        <p:nvSpPr>
          <p:cNvPr id="15" name="Text Placeholder 5"/>
          <p:cNvSpPr>
            <a:spLocks noGrp="1"/>
          </p:cNvSpPr>
          <p:nvPr>
            <p:ph type="body" sz="quarter" idx="19" hasCustomPrompt="1"/>
          </p:nvPr>
        </p:nvSpPr>
        <p:spPr>
          <a:xfrm>
            <a:off x="6220600" y="1840560"/>
            <a:ext cx="5120217" cy="4402137"/>
          </a:xfrm>
        </p:spPr>
        <p:txBody>
          <a:bodyPr>
            <a:noAutofit/>
          </a:bodyPr>
          <a:lstStyle>
            <a:lvl1pPr>
              <a:lnSpc>
                <a:spcPct val="100000"/>
              </a:lnSpc>
              <a:spcBef>
                <a:spcPts val="0"/>
              </a:spcBef>
              <a:spcAft>
                <a:spcPts val="0"/>
              </a:spcAft>
              <a:defRPr sz="2000">
                <a:latin typeface="+mj-lt"/>
              </a:defRPr>
            </a:lvl1pPr>
            <a:lvl2pPr marL="514350" indent="-171450">
              <a:buFont typeface="Franklin Gothic Medium Cond" panose="020B0606030402020204" pitchFamily="34" charset="0"/>
              <a:buChar char="–"/>
              <a:defRPr sz="2000" baseline="0">
                <a:latin typeface="+mj-lt"/>
              </a:defRPr>
            </a:lvl2pPr>
            <a:lvl3pPr>
              <a:defRPr sz="2000" baseline="0">
                <a:latin typeface="+mj-lt"/>
              </a:defRPr>
            </a:lvl3pPr>
          </a:lstStyle>
          <a:p>
            <a:pPr lvl="0"/>
            <a:r>
              <a:rPr lang="en-US"/>
              <a:t>Click to add bullets</a:t>
            </a:r>
          </a:p>
          <a:p>
            <a:pPr lvl="1"/>
            <a:r>
              <a:rPr lang="en-US"/>
              <a:t>Bullet 2</a:t>
            </a:r>
          </a:p>
          <a:p>
            <a:pPr lvl="2"/>
            <a:r>
              <a:rPr lang="en-US"/>
              <a:t>Bullet 3</a:t>
            </a:r>
          </a:p>
        </p:txBody>
      </p:sp>
      <p:sp>
        <p:nvSpPr>
          <p:cNvPr id="17" name="Slide Number Placeholder 21"/>
          <p:cNvSpPr>
            <a:spLocks noGrp="1"/>
          </p:cNvSpPr>
          <p:nvPr>
            <p:ph type="sldNum" sz="quarter" idx="14"/>
          </p:nvPr>
        </p:nvSpPr>
        <p:spPr>
          <a:xfrm>
            <a:off x="11074400" y="6573308"/>
            <a:ext cx="752131" cy="284692"/>
          </a:xfrm>
        </p:spPr>
        <p:txBody>
          <a:bodyPr/>
          <a:lstStyle>
            <a:lvl1pPr>
              <a:defRPr sz="1000">
                <a:solidFill>
                  <a:schemeClr val="tx1"/>
                </a:solidFill>
                <a:latin typeface="+mj-lt"/>
              </a:defRPr>
            </a:lvl1pPr>
          </a:lstStyle>
          <a:p>
            <a:fld id="{11F27F3A-B3E9-41ED-AF8F-A365F10BB65F}" type="slidenum">
              <a:rPr lang="en-US" smtClean="0">
                <a:solidFill>
                  <a:prstClr val="black"/>
                </a:solidFill>
              </a:rPr>
              <a:pPr/>
              <a:t>‹#›</a:t>
            </a:fld>
            <a:endParaRPr lang="en-US">
              <a:solidFill>
                <a:prstClr val="black"/>
              </a:solidFill>
            </a:endParaRPr>
          </a:p>
        </p:txBody>
      </p:sp>
      <p:cxnSp>
        <p:nvCxnSpPr>
          <p:cNvPr id="14" name="Straight Connector 13"/>
          <p:cNvCxnSpPr/>
          <p:nvPr userDrawn="1"/>
        </p:nvCxnSpPr>
        <p:spPr>
          <a:xfrm>
            <a:off x="0" y="6573308"/>
            <a:ext cx="121920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2" name="Line 12"/>
          <p:cNvSpPr>
            <a:spLocks noChangeShapeType="1"/>
          </p:cNvSpPr>
          <p:nvPr userDrawn="1"/>
        </p:nvSpPr>
        <p:spPr bwMode="auto">
          <a:xfrm>
            <a:off x="0" y="1184101"/>
            <a:ext cx="12192000" cy="0"/>
          </a:xfrm>
          <a:prstGeom prst="line">
            <a:avLst/>
          </a:prstGeom>
          <a:noFill/>
          <a:ln w="25400">
            <a:solidFill>
              <a:srgbClr val="002060"/>
            </a:solidFill>
            <a:round/>
            <a:headEnd/>
            <a:tailEnd/>
          </a:ln>
        </p:spPr>
        <p:txBody>
          <a:bodyPr lIns="96661" tIns="48331" rIns="96661" bIns="48331"/>
          <a:lstStyle/>
          <a:p>
            <a:pPr>
              <a:defRPr/>
            </a:pPr>
            <a:endParaRPr lang="en-US" sz="1800">
              <a:solidFill>
                <a:srgbClr val="000000"/>
              </a:solidFill>
              <a:cs typeface="Arial" charset="0"/>
            </a:endParaRPr>
          </a:p>
        </p:txBody>
      </p:sp>
    </p:spTree>
    <p:extLst>
      <p:ext uri="{BB962C8B-B14F-4D97-AF65-F5344CB8AC3E}">
        <p14:creationId xmlns:p14="http://schemas.microsoft.com/office/powerpoint/2010/main" val="2941857399"/>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userDrawn="1">
  <p:cSld name="5_Bullets">
    <p:spTree>
      <p:nvGrpSpPr>
        <p:cNvPr id="1" name=""/>
        <p:cNvGrpSpPr/>
        <p:nvPr/>
      </p:nvGrpSpPr>
      <p:grpSpPr>
        <a:xfrm>
          <a:off x="0" y="0"/>
          <a:ext cx="0" cy="0"/>
          <a:chOff x="0" y="0"/>
          <a:chExt cx="0" cy="0"/>
        </a:xfrm>
      </p:grpSpPr>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US" sz="1400">
              <a:solidFill>
                <a:srgbClr val="1F497D">
                  <a:lumMod val="75000"/>
                </a:srgbClr>
              </a:solidFill>
              <a:latin typeface="Franklin Gothic Demi Cond" panose="020B0706030402020204" pitchFamily="34" charset="0"/>
            </a:endParaRPr>
          </a:p>
        </p:txBody>
      </p:sp>
      <p:sp>
        <p:nvSpPr>
          <p:cNvPr id="4" name="Text Placeholder 3"/>
          <p:cNvSpPr>
            <a:spLocks noGrp="1"/>
          </p:cNvSpPr>
          <p:nvPr>
            <p:ph type="body" sz="quarter" idx="10" hasCustomPrompt="1"/>
          </p:nvPr>
        </p:nvSpPr>
        <p:spPr>
          <a:xfrm>
            <a:off x="838200" y="1447801"/>
            <a:ext cx="10517717" cy="4592638"/>
          </a:xfrm>
        </p:spPr>
        <p:txBody>
          <a:bodyPr>
            <a:noAutofit/>
          </a:bodyPr>
          <a:lstStyle>
            <a:lvl1pPr marL="228600" indent="-228600">
              <a:lnSpc>
                <a:spcPct val="100000"/>
              </a:lnSpc>
              <a:spcBef>
                <a:spcPts val="1200"/>
              </a:spcBef>
              <a:defRPr sz="2800">
                <a:latin typeface="+mn-lt"/>
              </a:defRPr>
            </a:lvl1pPr>
            <a:lvl2pPr marL="576263" indent="-233363">
              <a:lnSpc>
                <a:spcPct val="100000"/>
              </a:lnSpc>
              <a:buFont typeface="Franklin Gothic Medium" panose="020B0603020102020204" pitchFamily="34" charset="0"/>
              <a:buChar char="−"/>
              <a:defRPr sz="2400">
                <a:latin typeface="+mn-lt"/>
              </a:defRPr>
            </a:lvl2pPr>
            <a:lvl3pPr marL="973138" indent="-228600">
              <a:lnSpc>
                <a:spcPct val="100000"/>
              </a:lnSpc>
              <a:defRPr sz="2000">
                <a:latin typeface="+mn-lt"/>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22" name="Slide Number Placeholder 21"/>
          <p:cNvSpPr>
            <a:spLocks noGrp="1"/>
          </p:cNvSpPr>
          <p:nvPr>
            <p:ph type="sldNum" sz="quarter" idx="14"/>
          </p:nvPr>
        </p:nvSpPr>
        <p:spPr>
          <a:xfrm>
            <a:off x="11074400" y="6573308"/>
            <a:ext cx="752131" cy="284692"/>
          </a:xfrm>
        </p:spPr>
        <p:txBody>
          <a:bodyPr/>
          <a:lstStyle>
            <a:lvl1pPr>
              <a:defRPr sz="1000">
                <a:solidFill>
                  <a:sysClr val="windowText" lastClr="000000"/>
                </a:solidFill>
                <a:latin typeface="+mn-lt"/>
              </a:defRPr>
            </a:lvl1pPr>
          </a:lstStyle>
          <a:p>
            <a:fld id="{11F27F3A-B3E9-41ED-AF8F-A365F10BB65F}" type="slidenum">
              <a:rPr lang="en-US" smtClean="0"/>
              <a:pPr/>
              <a:t>‹#›</a:t>
            </a:fld>
            <a:endParaRPr lang="en-US"/>
          </a:p>
        </p:txBody>
      </p:sp>
      <p:sp>
        <p:nvSpPr>
          <p:cNvPr id="23" name="Title 1"/>
          <p:cNvSpPr>
            <a:spLocks noGrp="1"/>
          </p:cNvSpPr>
          <p:nvPr>
            <p:ph type="title" hasCustomPrompt="1"/>
          </p:nvPr>
        </p:nvSpPr>
        <p:spPr>
          <a:xfrm>
            <a:off x="899160" y="624054"/>
            <a:ext cx="10457689" cy="548640"/>
          </a:xfrm>
        </p:spPr>
        <p:txBody>
          <a:bodyPr anchor="t">
            <a:noAutofit/>
          </a:bodyPr>
          <a:lstStyle>
            <a:lvl1pPr algn="l">
              <a:defRPr sz="3600" b="1" i="0" baseline="0">
                <a:solidFill>
                  <a:schemeClr val="tx1"/>
                </a:solidFill>
                <a:latin typeface="+mn-lt"/>
                <a:cs typeface="Times New Roman" panose="02020603050405020304" pitchFamily="18" charset="0"/>
              </a:defRPr>
            </a:lvl1pPr>
          </a:lstStyle>
          <a:p>
            <a:r>
              <a:rPr lang="en-US"/>
              <a:t>Click to add title, 1 line max</a:t>
            </a:r>
          </a:p>
        </p:txBody>
      </p:sp>
      <p:cxnSp>
        <p:nvCxnSpPr>
          <p:cNvPr id="3" name="Straight Connector 2"/>
          <p:cNvCxnSpPr/>
          <p:nvPr userDrawn="1"/>
        </p:nvCxnSpPr>
        <p:spPr>
          <a:xfrm>
            <a:off x="0" y="6573308"/>
            <a:ext cx="121920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9" name="Line 12"/>
          <p:cNvSpPr>
            <a:spLocks noChangeShapeType="1"/>
          </p:cNvSpPr>
          <p:nvPr userDrawn="1"/>
        </p:nvSpPr>
        <p:spPr bwMode="auto">
          <a:xfrm>
            <a:off x="0" y="1184101"/>
            <a:ext cx="12192000" cy="0"/>
          </a:xfrm>
          <a:prstGeom prst="line">
            <a:avLst/>
          </a:prstGeom>
          <a:noFill/>
          <a:ln w="25400">
            <a:solidFill>
              <a:srgbClr val="002060"/>
            </a:solidFill>
            <a:round/>
            <a:headEnd/>
            <a:tailEnd/>
          </a:ln>
        </p:spPr>
        <p:txBody>
          <a:bodyPr lIns="96661" tIns="48331" rIns="96661" bIns="48331"/>
          <a:lstStyle/>
          <a:p>
            <a:pPr>
              <a:defRPr/>
            </a:pPr>
            <a:endParaRPr lang="en-US" sz="1800">
              <a:solidFill>
                <a:srgbClr val="000000"/>
              </a:solidFill>
              <a:cs typeface="Arial" charset="0"/>
            </a:endParaRPr>
          </a:p>
        </p:txBody>
      </p:sp>
    </p:spTree>
    <p:extLst>
      <p:ext uri="{BB962C8B-B14F-4D97-AF65-F5344CB8AC3E}">
        <p14:creationId xmlns:p14="http://schemas.microsoft.com/office/powerpoint/2010/main" val="3184327497"/>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Title Slide - Gold Seal">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8867" y="2051008"/>
            <a:ext cx="2504514" cy="2286000"/>
          </a:xfrm>
          <a:prstGeom prst="rect">
            <a:avLst/>
          </a:prstGeom>
        </p:spPr>
      </p:pic>
      <p:sp>
        <p:nvSpPr>
          <p:cNvPr id="10" name="Rectangle 9"/>
          <p:cNvSpPr/>
          <p:nvPr userDrawn="1"/>
        </p:nvSpPr>
        <p:spPr>
          <a:xfrm>
            <a:off x="0" y="3860"/>
            <a:ext cx="12192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a:solidFill>
                <a:schemeClr val="accent3">
                  <a:lumMod val="75000"/>
                </a:schemeClr>
              </a:solidFill>
              <a:latin typeface="Franklin Gothic Demi Cond" panose="020B0706030402020204" pitchFamily="34" charset="0"/>
            </a:endParaRPr>
          </a:p>
        </p:txBody>
      </p:sp>
      <p:sp>
        <p:nvSpPr>
          <p:cNvPr id="11" name="Rectangle 10"/>
          <p:cNvSpPr/>
          <p:nvPr userDrawn="1"/>
        </p:nvSpPr>
        <p:spPr>
          <a:xfrm>
            <a:off x="0" y="6607418"/>
            <a:ext cx="12192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a:solidFill>
                <a:schemeClr val="accent3">
                  <a:lumMod val="75000"/>
                </a:schemeClr>
              </a:solidFill>
              <a:latin typeface="Franklin Gothic Demi Cond" panose="020B0706030402020204" pitchFamily="34" charset="0"/>
            </a:endParaRPr>
          </a:p>
        </p:txBody>
      </p:sp>
      <p:sp>
        <p:nvSpPr>
          <p:cNvPr id="14" name="Text Placeholder 13"/>
          <p:cNvSpPr>
            <a:spLocks noGrp="1"/>
          </p:cNvSpPr>
          <p:nvPr>
            <p:ph type="body" sz="quarter" idx="10" hasCustomPrompt="1"/>
          </p:nvPr>
        </p:nvSpPr>
        <p:spPr>
          <a:xfrm>
            <a:off x="3691462" y="2051009"/>
            <a:ext cx="7699023" cy="2020824"/>
          </a:xfrm>
        </p:spPr>
        <p:txBody>
          <a:bodyPr anchor="ctr">
            <a:noAutofit/>
          </a:bodyPr>
          <a:lstStyle>
            <a:lvl1pPr marL="0" indent="0">
              <a:buNone/>
              <a:defRPr sz="3600" baseline="0">
                <a:latin typeface="Franklin Gothic Demi Cond" panose="020B0706030402020204" pitchFamily="34" charset="0"/>
              </a:defRPr>
            </a:lvl1pPr>
            <a:lvl2pPr marL="342900" indent="0">
              <a:buNone/>
              <a:defRPr sz="2800">
                <a:latin typeface="Franklin Gothic Demi Cond" panose="020B0706030402020204" pitchFamily="34" charset="0"/>
              </a:defRPr>
            </a:lvl2pPr>
            <a:lvl3pPr marL="685800" indent="0">
              <a:buNone/>
              <a:defRPr sz="2800">
                <a:latin typeface="Franklin Gothic Demi Cond" panose="020B0706030402020204" pitchFamily="34" charset="0"/>
              </a:defRPr>
            </a:lvl3pPr>
            <a:lvl4pPr marL="1028700" indent="0">
              <a:buNone/>
              <a:defRPr sz="2800">
                <a:latin typeface="Franklin Gothic Demi Cond" panose="020B0706030402020204" pitchFamily="34" charset="0"/>
              </a:defRPr>
            </a:lvl4pPr>
            <a:lvl5pPr marL="1371600" indent="0">
              <a:buNone/>
              <a:defRPr sz="2800">
                <a:latin typeface="Franklin Gothic Demi Cond" panose="020B0706030402020204" pitchFamily="34" charset="0"/>
              </a:defRPr>
            </a:lvl5pPr>
          </a:lstStyle>
          <a:p>
            <a:pPr lvl="0"/>
            <a:r>
              <a:rPr lang="en-US"/>
              <a:t>Click to Add Presentation Title</a:t>
            </a:r>
          </a:p>
        </p:txBody>
      </p:sp>
      <p:sp>
        <p:nvSpPr>
          <p:cNvPr id="16" name="Text Placeholder 15"/>
          <p:cNvSpPr>
            <a:spLocks noGrp="1"/>
          </p:cNvSpPr>
          <p:nvPr>
            <p:ph type="body" sz="quarter" idx="11" hasCustomPrompt="1"/>
          </p:nvPr>
        </p:nvSpPr>
        <p:spPr>
          <a:xfrm>
            <a:off x="3691462" y="4071833"/>
            <a:ext cx="7699023" cy="948752"/>
          </a:xfrm>
        </p:spPr>
        <p:txBody>
          <a:bodyPr anchor="b">
            <a:noAutofit/>
          </a:bodyPr>
          <a:lstStyle>
            <a:lvl1pPr marL="0" indent="0">
              <a:lnSpc>
                <a:spcPct val="100000"/>
              </a:lnSpc>
              <a:spcBef>
                <a:spcPts val="0"/>
              </a:spcBef>
              <a:buNone/>
              <a:defRPr sz="2800" baseline="0">
                <a:latin typeface="Franklin Gothic Demi Cond" panose="020B0706030402020204" pitchFamily="34" charset="0"/>
              </a:defRPr>
            </a:lvl1pPr>
          </a:lstStyle>
          <a:p>
            <a:pPr lvl="0"/>
            <a:r>
              <a:rPr lang="en-US"/>
              <a:t>Click to Add Presenter Name and Title</a:t>
            </a:r>
          </a:p>
        </p:txBody>
      </p:sp>
      <p:sp>
        <p:nvSpPr>
          <p:cNvPr id="18" name="Text Placeholder 17"/>
          <p:cNvSpPr>
            <a:spLocks noGrp="1"/>
          </p:cNvSpPr>
          <p:nvPr>
            <p:ph type="body" sz="quarter" idx="12" hasCustomPrompt="1"/>
          </p:nvPr>
        </p:nvSpPr>
        <p:spPr>
          <a:xfrm>
            <a:off x="3691462" y="5020585"/>
            <a:ext cx="7699023" cy="488226"/>
          </a:xfrm>
        </p:spPr>
        <p:txBody>
          <a:bodyPr anchor="b">
            <a:normAutofit/>
          </a:bodyPr>
          <a:lstStyle>
            <a:lvl1pPr marL="0" indent="0">
              <a:buNone/>
              <a:defRPr sz="2400" baseline="0">
                <a:latin typeface="Franklin Gothic Demi Cond" panose="020B0706030402020204" pitchFamily="34" charset="0"/>
              </a:defRPr>
            </a:lvl1pPr>
          </a:lstStyle>
          <a:p>
            <a:pPr lvl="0"/>
            <a:r>
              <a:rPr lang="en-US"/>
              <a:t>Click to Add Date</a:t>
            </a:r>
          </a:p>
        </p:txBody>
      </p:sp>
    </p:spTree>
    <p:extLst>
      <p:ext uri="{BB962C8B-B14F-4D97-AF65-F5344CB8AC3E}">
        <p14:creationId xmlns:p14="http://schemas.microsoft.com/office/powerpoint/2010/main" val="3400746356"/>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Title Slide - Color Seal">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2201" y="2051009"/>
            <a:ext cx="2518730" cy="2401064"/>
          </a:xfrm>
          <a:prstGeom prst="rect">
            <a:avLst/>
          </a:prstGeom>
        </p:spPr>
      </p:pic>
      <p:sp>
        <p:nvSpPr>
          <p:cNvPr id="10" name="Rectangle 9"/>
          <p:cNvSpPr/>
          <p:nvPr userDrawn="1"/>
        </p:nvSpPr>
        <p:spPr>
          <a:xfrm>
            <a:off x="0" y="3860"/>
            <a:ext cx="12192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a:solidFill>
                <a:schemeClr val="accent3">
                  <a:lumMod val="75000"/>
                </a:schemeClr>
              </a:solidFill>
              <a:latin typeface="Franklin Gothic Demi Cond" panose="020B0706030402020204" pitchFamily="34" charset="0"/>
            </a:endParaRPr>
          </a:p>
        </p:txBody>
      </p:sp>
      <p:sp>
        <p:nvSpPr>
          <p:cNvPr id="11" name="Rectangle 10"/>
          <p:cNvSpPr/>
          <p:nvPr userDrawn="1"/>
        </p:nvSpPr>
        <p:spPr>
          <a:xfrm>
            <a:off x="0" y="6607418"/>
            <a:ext cx="12192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a:solidFill>
                <a:schemeClr val="accent3">
                  <a:lumMod val="75000"/>
                </a:schemeClr>
              </a:solidFill>
              <a:latin typeface="Franklin Gothic Demi Cond" panose="020B0706030402020204" pitchFamily="34" charset="0"/>
            </a:endParaRPr>
          </a:p>
        </p:txBody>
      </p:sp>
      <p:sp>
        <p:nvSpPr>
          <p:cNvPr id="15" name="Text Placeholder 13"/>
          <p:cNvSpPr>
            <a:spLocks noGrp="1"/>
          </p:cNvSpPr>
          <p:nvPr>
            <p:ph type="body" sz="quarter" idx="10" hasCustomPrompt="1"/>
          </p:nvPr>
        </p:nvSpPr>
        <p:spPr>
          <a:xfrm>
            <a:off x="3691462" y="2051009"/>
            <a:ext cx="7699023" cy="2020824"/>
          </a:xfrm>
        </p:spPr>
        <p:txBody>
          <a:bodyPr anchor="ctr">
            <a:noAutofit/>
          </a:bodyPr>
          <a:lstStyle>
            <a:lvl1pPr marL="0" indent="0">
              <a:buNone/>
              <a:defRPr sz="3600" baseline="0">
                <a:latin typeface="Franklin Gothic Demi Cond" panose="020B0706030402020204" pitchFamily="34" charset="0"/>
              </a:defRPr>
            </a:lvl1pPr>
            <a:lvl2pPr marL="342900" indent="0">
              <a:buNone/>
              <a:defRPr sz="2800">
                <a:latin typeface="Franklin Gothic Demi Cond" panose="020B0706030402020204" pitchFamily="34" charset="0"/>
              </a:defRPr>
            </a:lvl2pPr>
            <a:lvl3pPr marL="685800" indent="0">
              <a:buNone/>
              <a:defRPr sz="2800">
                <a:latin typeface="Franklin Gothic Demi Cond" panose="020B0706030402020204" pitchFamily="34" charset="0"/>
              </a:defRPr>
            </a:lvl3pPr>
            <a:lvl4pPr marL="1028700" indent="0">
              <a:buNone/>
              <a:defRPr sz="2800">
                <a:latin typeface="Franklin Gothic Demi Cond" panose="020B0706030402020204" pitchFamily="34" charset="0"/>
              </a:defRPr>
            </a:lvl4pPr>
            <a:lvl5pPr marL="1371600" indent="0">
              <a:buNone/>
              <a:defRPr sz="2800">
                <a:latin typeface="Franklin Gothic Demi Cond" panose="020B0706030402020204" pitchFamily="34" charset="0"/>
              </a:defRPr>
            </a:lvl5pPr>
          </a:lstStyle>
          <a:p>
            <a:pPr lvl="0"/>
            <a:r>
              <a:rPr lang="en-US"/>
              <a:t>Click to Add Presentation Title</a:t>
            </a:r>
          </a:p>
        </p:txBody>
      </p:sp>
      <p:sp>
        <p:nvSpPr>
          <p:cNvPr id="16" name="Text Placeholder 15"/>
          <p:cNvSpPr>
            <a:spLocks noGrp="1"/>
          </p:cNvSpPr>
          <p:nvPr>
            <p:ph type="body" sz="quarter" idx="11" hasCustomPrompt="1"/>
          </p:nvPr>
        </p:nvSpPr>
        <p:spPr>
          <a:xfrm>
            <a:off x="3691462" y="4071833"/>
            <a:ext cx="7699023" cy="948752"/>
          </a:xfrm>
        </p:spPr>
        <p:txBody>
          <a:bodyPr anchor="b">
            <a:noAutofit/>
          </a:bodyPr>
          <a:lstStyle>
            <a:lvl1pPr marL="0" indent="0">
              <a:lnSpc>
                <a:spcPct val="100000"/>
              </a:lnSpc>
              <a:spcBef>
                <a:spcPts val="0"/>
              </a:spcBef>
              <a:buNone/>
              <a:defRPr sz="2800" baseline="0">
                <a:latin typeface="Franklin Gothic Demi Cond" panose="020B0706030402020204" pitchFamily="34" charset="0"/>
              </a:defRPr>
            </a:lvl1pPr>
          </a:lstStyle>
          <a:p>
            <a:pPr lvl="0"/>
            <a:r>
              <a:rPr lang="en-US"/>
              <a:t>Click to Add Presenter Name and Title</a:t>
            </a:r>
          </a:p>
        </p:txBody>
      </p:sp>
      <p:sp>
        <p:nvSpPr>
          <p:cNvPr id="17" name="Text Placeholder 17"/>
          <p:cNvSpPr>
            <a:spLocks noGrp="1"/>
          </p:cNvSpPr>
          <p:nvPr>
            <p:ph type="body" sz="quarter" idx="12" hasCustomPrompt="1"/>
          </p:nvPr>
        </p:nvSpPr>
        <p:spPr>
          <a:xfrm>
            <a:off x="3691462" y="5020585"/>
            <a:ext cx="7699023" cy="488226"/>
          </a:xfrm>
        </p:spPr>
        <p:txBody>
          <a:bodyPr anchor="b">
            <a:normAutofit/>
          </a:bodyPr>
          <a:lstStyle>
            <a:lvl1pPr marL="0" indent="0">
              <a:buNone/>
              <a:defRPr sz="2400" baseline="0">
                <a:latin typeface="Franklin Gothic Demi Cond" panose="020B0706030402020204" pitchFamily="34" charset="0"/>
              </a:defRPr>
            </a:lvl1pPr>
          </a:lstStyle>
          <a:p>
            <a:pPr lvl="0"/>
            <a:r>
              <a:rPr lang="en-US"/>
              <a:t>Click to Add Date</a:t>
            </a:r>
          </a:p>
        </p:txBody>
      </p:sp>
    </p:spTree>
    <p:extLst>
      <p:ext uri="{BB962C8B-B14F-4D97-AF65-F5344CB8AC3E}">
        <p14:creationId xmlns:p14="http://schemas.microsoft.com/office/powerpoint/2010/main" val="71877537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Title Slide - Black Seal">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8355" y="2051009"/>
            <a:ext cx="2698311" cy="2020824"/>
          </a:xfrm>
          <a:prstGeom prst="rect">
            <a:avLst/>
          </a:prstGeom>
        </p:spPr>
      </p:pic>
      <p:sp>
        <p:nvSpPr>
          <p:cNvPr id="10" name="Rectangle 9"/>
          <p:cNvSpPr/>
          <p:nvPr userDrawn="1"/>
        </p:nvSpPr>
        <p:spPr>
          <a:xfrm>
            <a:off x="0" y="3860"/>
            <a:ext cx="12192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a:solidFill>
                <a:schemeClr val="accent3">
                  <a:lumMod val="75000"/>
                </a:schemeClr>
              </a:solidFill>
              <a:latin typeface="Franklin Gothic Demi Cond" panose="020B0706030402020204" pitchFamily="34" charset="0"/>
            </a:endParaRPr>
          </a:p>
        </p:txBody>
      </p:sp>
      <p:sp>
        <p:nvSpPr>
          <p:cNvPr id="11" name="Rectangle 10"/>
          <p:cNvSpPr/>
          <p:nvPr userDrawn="1"/>
        </p:nvSpPr>
        <p:spPr>
          <a:xfrm>
            <a:off x="0" y="6607418"/>
            <a:ext cx="12192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a:solidFill>
                <a:schemeClr val="accent3">
                  <a:lumMod val="75000"/>
                </a:schemeClr>
              </a:solidFill>
              <a:latin typeface="Franklin Gothic Demi Cond" panose="020B0706030402020204" pitchFamily="34" charset="0"/>
            </a:endParaRPr>
          </a:p>
        </p:txBody>
      </p:sp>
      <p:sp>
        <p:nvSpPr>
          <p:cNvPr id="15" name="Text Placeholder 13"/>
          <p:cNvSpPr>
            <a:spLocks noGrp="1"/>
          </p:cNvSpPr>
          <p:nvPr>
            <p:ph type="body" sz="quarter" idx="10" hasCustomPrompt="1"/>
          </p:nvPr>
        </p:nvSpPr>
        <p:spPr>
          <a:xfrm>
            <a:off x="3691462" y="2051009"/>
            <a:ext cx="7699023" cy="2020824"/>
          </a:xfrm>
        </p:spPr>
        <p:txBody>
          <a:bodyPr anchor="ctr">
            <a:noAutofit/>
          </a:bodyPr>
          <a:lstStyle>
            <a:lvl1pPr marL="0" indent="0">
              <a:buNone/>
              <a:defRPr sz="3600" baseline="0">
                <a:latin typeface="Franklin Gothic Demi Cond" panose="020B0706030402020204" pitchFamily="34" charset="0"/>
              </a:defRPr>
            </a:lvl1pPr>
            <a:lvl2pPr marL="342900" indent="0">
              <a:buNone/>
              <a:defRPr sz="2800">
                <a:latin typeface="Franklin Gothic Demi Cond" panose="020B0706030402020204" pitchFamily="34" charset="0"/>
              </a:defRPr>
            </a:lvl2pPr>
            <a:lvl3pPr marL="685800" indent="0">
              <a:buNone/>
              <a:defRPr sz="2800">
                <a:latin typeface="Franklin Gothic Demi Cond" panose="020B0706030402020204" pitchFamily="34" charset="0"/>
              </a:defRPr>
            </a:lvl3pPr>
            <a:lvl4pPr marL="1028700" indent="0">
              <a:buNone/>
              <a:defRPr sz="2800">
                <a:latin typeface="Franklin Gothic Demi Cond" panose="020B0706030402020204" pitchFamily="34" charset="0"/>
              </a:defRPr>
            </a:lvl4pPr>
            <a:lvl5pPr marL="1371600" indent="0">
              <a:buNone/>
              <a:defRPr sz="2800">
                <a:latin typeface="Franklin Gothic Demi Cond" panose="020B0706030402020204" pitchFamily="34" charset="0"/>
              </a:defRPr>
            </a:lvl5pPr>
          </a:lstStyle>
          <a:p>
            <a:pPr lvl="0"/>
            <a:r>
              <a:rPr lang="en-US"/>
              <a:t>Click to Add Presentation Title</a:t>
            </a:r>
          </a:p>
        </p:txBody>
      </p:sp>
      <p:sp>
        <p:nvSpPr>
          <p:cNvPr id="16" name="Text Placeholder 15"/>
          <p:cNvSpPr>
            <a:spLocks noGrp="1"/>
          </p:cNvSpPr>
          <p:nvPr>
            <p:ph type="body" sz="quarter" idx="11" hasCustomPrompt="1"/>
          </p:nvPr>
        </p:nvSpPr>
        <p:spPr>
          <a:xfrm>
            <a:off x="3691462" y="4071833"/>
            <a:ext cx="7699023" cy="948752"/>
          </a:xfrm>
        </p:spPr>
        <p:txBody>
          <a:bodyPr anchor="b">
            <a:noAutofit/>
          </a:bodyPr>
          <a:lstStyle>
            <a:lvl1pPr marL="0" indent="0">
              <a:lnSpc>
                <a:spcPct val="100000"/>
              </a:lnSpc>
              <a:spcBef>
                <a:spcPts val="0"/>
              </a:spcBef>
              <a:buNone/>
              <a:defRPr sz="2800" baseline="0">
                <a:latin typeface="Franklin Gothic Demi Cond" panose="020B0706030402020204" pitchFamily="34" charset="0"/>
              </a:defRPr>
            </a:lvl1pPr>
          </a:lstStyle>
          <a:p>
            <a:pPr lvl="0"/>
            <a:r>
              <a:rPr lang="en-US"/>
              <a:t>Click to Add Presenter Name and Title</a:t>
            </a:r>
          </a:p>
        </p:txBody>
      </p:sp>
      <p:sp>
        <p:nvSpPr>
          <p:cNvPr id="17" name="Text Placeholder 17"/>
          <p:cNvSpPr>
            <a:spLocks noGrp="1"/>
          </p:cNvSpPr>
          <p:nvPr>
            <p:ph type="body" sz="quarter" idx="12" hasCustomPrompt="1"/>
          </p:nvPr>
        </p:nvSpPr>
        <p:spPr>
          <a:xfrm>
            <a:off x="3691462" y="5020585"/>
            <a:ext cx="7699023" cy="488226"/>
          </a:xfrm>
        </p:spPr>
        <p:txBody>
          <a:bodyPr anchor="b">
            <a:normAutofit/>
          </a:bodyPr>
          <a:lstStyle>
            <a:lvl1pPr marL="0" indent="0">
              <a:buNone/>
              <a:defRPr sz="2400" baseline="0">
                <a:latin typeface="Franklin Gothic Demi Cond" panose="020B0706030402020204" pitchFamily="34" charset="0"/>
              </a:defRPr>
            </a:lvl1pPr>
          </a:lstStyle>
          <a:p>
            <a:pPr lvl="0"/>
            <a:r>
              <a:rPr lang="en-US"/>
              <a:t>Click to Add Date</a:t>
            </a:r>
          </a:p>
        </p:txBody>
      </p:sp>
    </p:spTree>
    <p:extLst>
      <p:ext uri="{BB962C8B-B14F-4D97-AF65-F5344CB8AC3E}">
        <p14:creationId xmlns:p14="http://schemas.microsoft.com/office/powerpoint/2010/main" val="2947261227"/>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Bullets">
    <p:spTree>
      <p:nvGrpSpPr>
        <p:cNvPr id="1" name=""/>
        <p:cNvGrpSpPr/>
        <p:nvPr/>
      </p:nvGrpSpPr>
      <p:grpSpPr>
        <a:xfrm>
          <a:off x="0" y="0"/>
          <a:ext cx="0" cy="0"/>
          <a:chOff x="0" y="0"/>
          <a:chExt cx="0" cy="0"/>
        </a:xfrm>
      </p:grpSpPr>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a:solidFill>
                <a:schemeClr val="accent3">
                  <a:lumMod val="75000"/>
                </a:schemeClr>
              </a:solidFill>
              <a:latin typeface="Franklin Gothic Demi Cond" panose="020B0706030402020204" pitchFamily="34" charset="0"/>
            </a:endParaRPr>
          </a:p>
        </p:txBody>
      </p:sp>
      <p:sp>
        <p:nvSpPr>
          <p:cNvPr id="4" name="Text Placeholder 3"/>
          <p:cNvSpPr>
            <a:spLocks noGrp="1"/>
          </p:cNvSpPr>
          <p:nvPr>
            <p:ph type="body" sz="quarter" idx="10" hasCustomPrompt="1"/>
          </p:nvPr>
        </p:nvSpPr>
        <p:spPr>
          <a:xfrm>
            <a:off x="201304" y="669879"/>
            <a:ext cx="11625227" cy="4592638"/>
          </a:xfrm>
        </p:spPr>
        <p:txBody>
          <a:bodyPr>
            <a:noAutofit/>
          </a:bodyPr>
          <a:lstStyle>
            <a:lvl1pPr marL="228600" indent="-228600">
              <a:lnSpc>
                <a:spcPct val="100000"/>
              </a:lnSpc>
              <a:spcBef>
                <a:spcPts val="1200"/>
              </a:spcBef>
              <a:defRPr sz="2400">
                <a:latin typeface="Franklin Gothic Medium" panose="020B0603020102020204" pitchFamily="34" charset="0"/>
              </a:defRPr>
            </a:lvl1pPr>
            <a:lvl2pPr marL="576263" indent="-233363">
              <a:lnSpc>
                <a:spcPct val="100000"/>
              </a:lnSpc>
              <a:buFont typeface="Franklin Gothic Medium" panose="020B0603020102020204" pitchFamily="34" charset="0"/>
              <a:buChar char="−"/>
              <a:defRPr sz="2000">
                <a:latin typeface="Franklin Gothic Medium" panose="020B0603020102020204" pitchFamily="34" charset="0"/>
              </a:defRPr>
            </a:lvl2pPr>
            <a:lvl3pPr marL="973138" indent="-228600">
              <a:lnSpc>
                <a:spcPct val="100000"/>
              </a:lnSpc>
              <a:defRPr sz="1800">
                <a:latin typeface="Franklin Gothic Medium" panose="020B06030201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21" name="Footer Placeholder 20"/>
          <p:cNvSpPr>
            <a:spLocks noGrp="1"/>
          </p:cNvSpPr>
          <p:nvPr>
            <p:ph type="ftr" sz="quarter" idx="13"/>
          </p:nvPr>
        </p:nvSpPr>
        <p:spPr>
          <a:xfrm>
            <a:off x="338182" y="6573308"/>
            <a:ext cx="10243961" cy="284692"/>
          </a:xfrm>
        </p:spPr>
        <p:txBody>
          <a:bodyPr/>
          <a:lstStyle>
            <a:lvl1pPr algn="l">
              <a:defRPr sz="1000" cap="all" baseline="0">
                <a:solidFill>
                  <a:schemeClr val="tx1"/>
                </a:solidFill>
                <a:latin typeface="Franklin Gothic Demi Cond" panose="020B0706030402020204" pitchFamily="34" charset="0"/>
              </a:defRPr>
            </a:lvl1pPr>
          </a:lstStyle>
          <a:p>
            <a:endParaRPr lang="en-US"/>
          </a:p>
        </p:txBody>
      </p:sp>
      <p:sp>
        <p:nvSpPr>
          <p:cNvPr id="22" name="Slide Number Placeholder 21"/>
          <p:cNvSpPr>
            <a:spLocks noGrp="1"/>
          </p:cNvSpPr>
          <p:nvPr>
            <p:ph type="sldNum" sz="quarter" idx="14"/>
          </p:nvPr>
        </p:nvSpPr>
        <p:spPr>
          <a:xfrm>
            <a:off x="11074400" y="6573308"/>
            <a:ext cx="752131" cy="284692"/>
          </a:xfrm>
        </p:spPr>
        <p:txBody>
          <a:bodyPr/>
          <a:lstStyle>
            <a:lvl1pPr>
              <a:defRPr sz="1000">
                <a:solidFill>
                  <a:sysClr val="windowText" lastClr="000000"/>
                </a:solidFill>
                <a:latin typeface="Franklin Gothic Demi Cond" panose="020B0706030402020204" pitchFamily="34" charset="0"/>
              </a:defRPr>
            </a:lvl1pPr>
          </a:lstStyle>
          <a:p>
            <a:fld id="{11F27F3A-B3E9-41ED-AF8F-A365F10BB65F}" type="slidenum">
              <a:rPr lang="en-US" smtClean="0"/>
              <a:pPr/>
              <a:t>‹#›</a:t>
            </a:fld>
            <a:endParaRPr lang="en-US"/>
          </a:p>
        </p:txBody>
      </p:sp>
      <p:sp>
        <p:nvSpPr>
          <p:cNvPr id="23" name="Title 1"/>
          <p:cNvSpPr>
            <a:spLocks noGrp="1"/>
          </p:cNvSpPr>
          <p:nvPr>
            <p:ph type="title" hasCustomPrompt="1"/>
          </p:nvPr>
        </p:nvSpPr>
        <p:spPr>
          <a:xfrm>
            <a:off x="1" y="0"/>
            <a:ext cx="10457689" cy="548640"/>
          </a:xfrm>
        </p:spPr>
        <p:txBody>
          <a:bodyPr anchor="t">
            <a:noAutofit/>
          </a:bodyPr>
          <a:lstStyle>
            <a:lvl1pPr algn="l">
              <a:defRPr sz="3200" b="0" i="0" baseline="0">
                <a:solidFill>
                  <a:schemeClr val="tx2">
                    <a:lumMod val="75000"/>
                  </a:schemeClr>
                </a:solidFill>
                <a:latin typeface="Franklin Gothic Demi Cond" panose="020B0706030402020204" pitchFamily="34" charset="0"/>
                <a:cs typeface="Times New Roman" panose="02020603050405020304" pitchFamily="18" charset="0"/>
              </a:defRPr>
            </a:lvl1pPr>
          </a:lstStyle>
          <a:p>
            <a:r>
              <a:rPr lang="en-US"/>
              <a:t>Click to add title, 1 line max</a:t>
            </a:r>
          </a:p>
        </p:txBody>
      </p:sp>
      <p:cxnSp>
        <p:nvCxnSpPr>
          <p:cNvPr id="3" name="Straight Connector 2"/>
          <p:cNvCxnSpPr/>
          <p:nvPr userDrawn="1"/>
        </p:nvCxnSpPr>
        <p:spPr>
          <a:xfrm>
            <a:off x="0" y="6573308"/>
            <a:ext cx="121920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8442921"/>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Bullets &amp; Table Chart Image">
    <p:spTree>
      <p:nvGrpSpPr>
        <p:cNvPr id="1" name=""/>
        <p:cNvGrpSpPr/>
        <p:nvPr/>
      </p:nvGrpSpPr>
      <p:grpSpPr>
        <a:xfrm>
          <a:off x="0" y="0"/>
          <a:ext cx="0" cy="0"/>
          <a:chOff x="0" y="0"/>
          <a:chExt cx="0" cy="0"/>
        </a:xfrm>
      </p:grpSpPr>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a:solidFill>
                <a:schemeClr val="accent3">
                  <a:lumMod val="75000"/>
                </a:schemeClr>
              </a:solidFill>
              <a:latin typeface="Franklin Gothic Demi Cond" panose="020B0706030402020204" pitchFamily="34" charset="0"/>
            </a:endParaRPr>
          </a:p>
        </p:txBody>
      </p:sp>
      <p:sp>
        <p:nvSpPr>
          <p:cNvPr id="12" name="Content Placeholder 11"/>
          <p:cNvSpPr>
            <a:spLocks noGrp="1"/>
          </p:cNvSpPr>
          <p:nvPr>
            <p:ph sz="quarter" idx="14" hasCustomPrompt="1"/>
          </p:nvPr>
        </p:nvSpPr>
        <p:spPr>
          <a:xfrm>
            <a:off x="829733" y="2548467"/>
            <a:ext cx="10526184" cy="3694230"/>
          </a:xfrm>
        </p:spPr>
        <p:txBody>
          <a:bodyPr/>
          <a:lstStyle>
            <a:lvl1pPr marL="0" indent="0" algn="ctr">
              <a:buNone/>
              <a:defRPr baseline="0">
                <a:latin typeface="Franklin Gothic Medium" panose="020B0603020102020204" pitchFamily="34" charset="0"/>
              </a:defRPr>
            </a:lvl1pPr>
          </a:lstStyle>
          <a:p>
            <a:pPr lvl="0"/>
            <a:r>
              <a:rPr lang="en-US"/>
              <a:t>Click icon below to add table or chart</a:t>
            </a:r>
          </a:p>
        </p:txBody>
      </p:sp>
      <p:sp>
        <p:nvSpPr>
          <p:cNvPr id="16" name="Slide Number Placeholder 21"/>
          <p:cNvSpPr>
            <a:spLocks noGrp="1"/>
          </p:cNvSpPr>
          <p:nvPr>
            <p:ph type="sldNum" sz="quarter" idx="15"/>
          </p:nvPr>
        </p:nvSpPr>
        <p:spPr>
          <a:xfrm>
            <a:off x="11074400" y="6573308"/>
            <a:ext cx="752131" cy="284692"/>
          </a:xfrm>
        </p:spPr>
        <p:txBody>
          <a:bodyPr/>
          <a:lstStyle>
            <a:lvl1pPr>
              <a:defRPr sz="1000">
                <a:solidFill>
                  <a:schemeClr val="tx1"/>
                </a:solidFill>
                <a:latin typeface="Franklin Gothic Demi Cond" panose="020B0706030402020204" pitchFamily="34" charset="0"/>
              </a:defRPr>
            </a:lvl1pPr>
          </a:lstStyle>
          <a:p>
            <a:fld id="{11F27F3A-B3E9-41ED-AF8F-A365F10BB65F}" type="slidenum">
              <a:rPr lang="en-US" smtClean="0"/>
              <a:pPr/>
              <a:t>‹#›</a:t>
            </a:fld>
            <a:endParaRPr lang="en-US"/>
          </a:p>
        </p:txBody>
      </p:sp>
      <p:cxnSp>
        <p:nvCxnSpPr>
          <p:cNvPr id="13" name="Straight Connector 12"/>
          <p:cNvCxnSpPr/>
          <p:nvPr userDrawn="1"/>
        </p:nvCxnSpPr>
        <p:spPr>
          <a:xfrm>
            <a:off x="0" y="6573308"/>
            <a:ext cx="121920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F4116C1B-3DA4-470D-AB45-36005CCB957E}"/>
              </a:ext>
            </a:extLst>
          </p:cNvPr>
          <p:cNvSpPr>
            <a:spLocks noGrp="1"/>
          </p:cNvSpPr>
          <p:nvPr>
            <p:ph type="title" hasCustomPrompt="1"/>
          </p:nvPr>
        </p:nvSpPr>
        <p:spPr>
          <a:xfrm>
            <a:off x="1" y="0"/>
            <a:ext cx="10457689" cy="548640"/>
          </a:xfrm>
        </p:spPr>
        <p:txBody>
          <a:bodyPr anchor="t">
            <a:noAutofit/>
          </a:bodyPr>
          <a:lstStyle>
            <a:lvl1pPr algn="l">
              <a:defRPr sz="3200" b="0" i="0" baseline="0">
                <a:solidFill>
                  <a:schemeClr val="tx2">
                    <a:lumMod val="75000"/>
                  </a:schemeClr>
                </a:solidFill>
                <a:latin typeface="Franklin Gothic Demi Cond" panose="020B0706030402020204" pitchFamily="34" charset="0"/>
                <a:cs typeface="Times New Roman" panose="02020603050405020304" pitchFamily="18" charset="0"/>
              </a:defRPr>
            </a:lvl1pPr>
          </a:lstStyle>
          <a:p>
            <a:r>
              <a:rPr lang="en-US"/>
              <a:t>Click to add title, 1 line max</a:t>
            </a:r>
          </a:p>
        </p:txBody>
      </p:sp>
      <p:sp>
        <p:nvSpPr>
          <p:cNvPr id="11" name="Text Placeholder 3">
            <a:extLst>
              <a:ext uri="{FF2B5EF4-FFF2-40B4-BE49-F238E27FC236}">
                <a16:creationId xmlns:a16="http://schemas.microsoft.com/office/drawing/2014/main" id="{DC3BB3D4-0EDD-4348-8333-8A0480BC3DFC}"/>
              </a:ext>
            </a:extLst>
          </p:cNvPr>
          <p:cNvSpPr>
            <a:spLocks noGrp="1"/>
          </p:cNvSpPr>
          <p:nvPr>
            <p:ph type="body" sz="quarter" idx="10" hasCustomPrompt="1"/>
          </p:nvPr>
        </p:nvSpPr>
        <p:spPr>
          <a:xfrm>
            <a:off x="201304" y="669879"/>
            <a:ext cx="11625227" cy="1791124"/>
          </a:xfrm>
        </p:spPr>
        <p:txBody>
          <a:bodyPr>
            <a:noAutofit/>
          </a:bodyPr>
          <a:lstStyle>
            <a:lvl1pPr marL="228600" indent="-228600">
              <a:lnSpc>
                <a:spcPct val="100000"/>
              </a:lnSpc>
              <a:spcBef>
                <a:spcPts val="1200"/>
              </a:spcBef>
              <a:defRPr sz="2400">
                <a:latin typeface="Franklin Gothic Medium" panose="020B0603020102020204" pitchFamily="34" charset="0"/>
              </a:defRPr>
            </a:lvl1pPr>
            <a:lvl2pPr marL="576263" indent="-233363">
              <a:lnSpc>
                <a:spcPct val="100000"/>
              </a:lnSpc>
              <a:buFont typeface="Franklin Gothic Medium" panose="020B0603020102020204" pitchFamily="34" charset="0"/>
              <a:buChar char="−"/>
              <a:defRPr sz="2000">
                <a:latin typeface="Franklin Gothic Medium" panose="020B0603020102020204" pitchFamily="34" charset="0"/>
              </a:defRPr>
            </a:lvl2pPr>
            <a:lvl3pPr marL="973138" indent="-228600">
              <a:lnSpc>
                <a:spcPct val="100000"/>
              </a:lnSpc>
              <a:defRPr sz="1800">
                <a:latin typeface="Franklin Gothic Medium" panose="020B06030201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14" name="Footer Placeholder 20">
            <a:extLst>
              <a:ext uri="{FF2B5EF4-FFF2-40B4-BE49-F238E27FC236}">
                <a16:creationId xmlns:a16="http://schemas.microsoft.com/office/drawing/2014/main" id="{9C52CD2D-CD1E-43EE-8C70-98565B75CC51}"/>
              </a:ext>
            </a:extLst>
          </p:cNvPr>
          <p:cNvSpPr>
            <a:spLocks noGrp="1"/>
          </p:cNvSpPr>
          <p:nvPr>
            <p:ph type="ftr" sz="quarter" idx="13"/>
          </p:nvPr>
        </p:nvSpPr>
        <p:spPr>
          <a:xfrm>
            <a:off x="338182" y="6573308"/>
            <a:ext cx="10243961" cy="284692"/>
          </a:xfrm>
        </p:spPr>
        <p:txBody>
          <a:bodyPr/>
          <a:lstStyle>
            <a:lvl1pPr algn="l">
              <a:defRPr sz="1000" cap="all" baseline="0">
                <a:solidFill>
                  <a:schemeClr val="tx1"/>
                </a:solidFill>
                <a:latin typeface="Franklin Gothic Demi Cond" panose="020B0706030402020204" pitchFamily="34" charset="0"/>
              </a:defRPr>
            </a:lvl1pPr>
          </a:lstStyle>
          <a:p>
            <a:endParaRPr lang="en-US"/>
          </a:p>
        </p:txBody>
      </p:sp>
    </p:spTree>
    <p:extLst>
      <p:ext uri="{BB962C8B-B14F-4D97-AF65-F5344CB8AC3E}">
        <p14:creationId xmlns:p14="http://schemas.microsoft.com/office/powerpoint/2010/main" val="4189323073"/>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Table Chart Image">
    <p:spTree>
      <p:nvGrpSpPr>
        <p:cNvPr id="1" name=""/>
        <p:cNvGrpSpPr/>
        <p:nvPr/>
      </p:nvGrpSpPr>
      <p:grpSpPr>
        <a:xfrm>
          <a:off x="0" y="0"/>
          <a:ext cx="0" cy="0"/>
          <a:chOff x="0" y="0"/>
          <a:chExt cx="0" cy="0"/>
        </a:xfrm>
      </p:grpSpPr>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a:solidFill>
                <a:schemeClr val="accent3">
                  <a:lumMod val="75000"/>
                </a:schemeClr>
              </a:solidFill>
              <a:latin typeface="Franklin Gothic Demi Cond" panose="020B0706030402020204" pitchFamily="34" charset="0"/>
            </a:endParaRPr>
          </a:p>
        </p:txBody>
      </p:sp>
      <p:sp>
        <p:nvSpPr>
          <p:cNvPr id="12" name="Content Placeholder 11"/>
          <p:cNvSpPr>
            <a:spLocks noGrp="1"/>
          </p:cNvSpPr>
          <p:nvPr>
            <p:ph sz="quarter" idx="14" hasCustomPrompt="1"/>
          </p:nvPr>
        </p:nvSpPr>
        <p:spPr>
          <a:xfrm>
            <a:off x="832908" y="762367"/>
            <a:ext cx="10526184" cy="4902890"/>
          </a:xfrm>
        </p:spPr>
        <p:txBody>
          <a:bodyPr/>
          <a:lstStyle>
            <a:lvl1pPr marL="0" indent="0" algn="ctr">
              <a:buNone/>
              <a:defRPr baseline="0">
                <a:latin typeface="Franklin Gothic Medium" panose="020B0603020102020204" pitchFamily="34" charset="0"/>
              </a:defRPr>
            </a:lvl1pPr>
          </a:lstStyle>
          <a:p>
            <a:pPr lvl="0"/>
            <a:r>
              <a:rPr lang="en-US"/>
              <a:t>Click icon below to add table or chart</a:t>
            </a:r>
          </a:p>
        </p:txBody>
      </p:sp>
      <p:sp>
        <p:nvSpPr>
          <p:cNvPr id="15" name="Slide Number Placeholder 21"/>
          <p:cNvSpPr>
            <a:spLocks noGrp="1"/>
          </p:cNvSpPr>
          <p:nvPr>
            <p:ph type="sldNum" sz="quarter" idx="15"/>
          </p:nvPr>
        </p:nvSpPr>
        <p:spPr>
          <a:xfrm>
            <a:off x="11074400" y="6573308"/>
            <a:ext cx="752131" cy="284692"/>
          </a:xfrm>
        </p:spPr>
        <p:txBody>
          <a:bodyPr/>
          <a:lstStyle>
            <a:lvl1pPr>
              <a:defRPr sz="1000">
                <a:solidFill>
                  <a:schemeClr val="tx1"/>
                </a:solidFill>
                <a:latin typeface="Franklin Gothic Demi Cond" panose="020B0706030402020204" pitchFamily="34" charset="0"/>
              </a:defRPr>
            </a:lvl1pPr>
          </a:lstStyle>
          <a:p>
            <a:fld id="{11F27F3A-B3E9-41ED-AF8F-A365F10BB65F}" type="slidenum">
              <a:rPr lang="en-US" smtClean="0"/>
              <a:pPr/>
              <a:t>‹#›</a:t>
            </a:fld>
            <a:endParaRPr lang="en-US"/>
          </a:p>
        </p:txBody>
      </p:sp>
      <p:cxnSp>
        <p:nvCxnSpPr>
          <p:cNvPr id="10" name="Straight Connector 9"/>
          <p:cNvCxnSpPr/>
          <p:nvPr userDrawn="1"/>
        </p:nvCxnSpPr>
        <p:spPr>
          <a:xfrm>
            <a:off x="0" y="6573308"/>
            <a:ext cx="121920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9" name="Footer Placeholder 20">
            <a:extLst>
              <a:ext uri="{FF2B5EF4-FFF2-40B4-BE49-F238E27FC236}">
                <a16:creationId xmlns:a16="http://schemas.microsoft.com/office/drawing/2014/main" id="{D9E903A4-2F8D-4DE1-99EF-E45F008B84E9}"/>
              </a:ext>
            </a:extLst>
          </p:cNvPr>
          <p:cNvSpPr>
            <a:spLocks noGrp="1"/>
          </p:cNvSpPr>
          <p:nvPr>
            <p:ph type="ftr" sz="quarter" idx="13"/>
          </p:nvPr>
        </p:nvSpPr>
        <p:spPr>
          <a:xfrm>
            <a:off x="338182" y="6573308"/>
            <a:ext cx="10243961" cy="284692"/>
          </a:xfrm>
        </p:spPr>
        <p:txBody>
          <a:bodyPr/>
          <a:lstStyle>
            <a:lvl1pPr algn="l">
              <a:defRPr sz="1000" cap="all" baseline="0">
                <a:solidFill>
                  <a:schemeClr val="tx1"/>
                </a:solidFill>
                <a:latin typeface="Franklin Gothic Demi Cond" panose="020B0706030402020204" pitchFamily="34" charset="0"/>
              </a:defRPr>
            </a:lvl1pPr>
          </a:lstStyle>
          <a:p>
            <a:endParaRPr lang="en-US"/>
          </a:p>
        </p:txBody>
      </p:sp>
      <p:sp>
        <p:nvSpPr>
          <p:cNvPr id="11" name="Title 1">
            <a:extLst>
              <a:ext uri="{FF2B5EF4-FFF2-40B4-BE49-F238E27FC236}">
                <a16:creationId xmlns:a16="http://schemas.microsoft.com/office/drawing/2014/main" id="{008FE94B-9AF3-45B1-B9BF-7269A36FD549}"/>
              </a:ext>
            </a:extLst>
          </p:cNvPr>
          <p:cNvSpPr>
            <a:spLocks noGrp="1"/>
          </p:cNvSpPr>
          <p:nvPr>
            <p:ph type="title" hasCustomPrompt="1"/>
          </p:nvPr>
        </p:nvSpPr>
        <p:spPr>
          <a:xfrm>
            <a:off x="1" y="0"/>
            <a:ext cx="10457689" cy="548640"/>
          </a:xfrm>
        </p:spPr>
        <p:txBody>
          <a:bodyPr anchor="t">
            <a:noAutofit/>
          </a:bodyPr>
          <a:lstStyle>
            <a:lvl1pPr algn="l">
              <a:defRPr sz="3200" b="0" i="0" baseline="0">
                <a:solidFill>
                  <a:schemeClr val="tx2">
                    <a:lumMod val="75000"/>
                  </a:schemeClr>
                </a:solidFill>
                <a:latin typeface="Franklin Gothic Demi Cond" panose="020B0706030402020204" pitchFamily="34" charset="0"/>
                <a:cs typeface="Times New Roman" panose="02020603050405020304" pitchFamily="18" charset="0"/>
              </a:defRPr>
            </a:lvl1pPr>
          </a:lstStyle>
          <a:p>
            <a:r>
              <a:rPr lang="en-US"/>
              <a:t>Click to add title, 1 line max</a:t>
            </a:r>
          </a:p>
        </p:txBody>
      </p:sp>
    </p:spTree>
    <p:extLst>
      <p:ext uri="{BB962C8B-B14F-4D97-AF65-F5344CB8AC3E}">
        <p14:creationId xmlns:p14="http://schemas.microsoft.com/office/powerpoint/2010/main" val="2960556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2 Column Table Chart Image">
    <p:spTree>
      <p:nvGrpSpPr>
        <p:cNvPr id="1" name=""/>
        <p:cNvGrpSpPr/>
        <p:nvPr/>
      </p:nvGrpSpPr>
      <p:grpSpPr>
        <a:xfrm>
          <a:off x="0" y="0"/>
          <a:ext cx="0" cy="0"/>
          <a:chOff x="0" y="0"/>
          <a:chExt cx="0" cy="0"/>
        </a:xfrm>
      </p:grpSpPr>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a:solidFill>
                <a:schemeClr val="accent3">
                  <a:lumMod val="75000"/>
                </a:schemeClr>
              </a:solidFill>
              <a:latin typeface="Franklin Gothic Demi Cond" panose="020B0706030402020204" pitchFamily="34" charset="0"/>
            </a:endParaRPr>
          </a:p>
        </p:txBody>
      </p:sp>
      <p:sp>
        <p:nvSpPr>
          <p:cNvPr id="12" name="Content Placeholder 11"/>
          <p:cNvSpPr>
            <a:spLocks noGrp="1"/>
          </p:cNvSpPr>
          <p:nvPr>
            <p:ph sz="quarter" idx="14" hasCustomPrompt="1"/>
          </p:nvPr>
        </p:nvSpPr>
        <p:spPr>
          <a:xfrm>
            <a:off x="829732" y="1327114"/>
            <a:ext cx="5120640" cy="4392732"/>
          </a:xfrm>
        </p:spPr>
        <p:txBody>
          <a:bodyPr/>
          <a:lstStyle>
            <a:lvl1pPr marL="0" indent="0" algn="ctr">
              <a:buNone/>
              <a:defRPr baseline="0">
                <a:latin typeface="Franklin Gothic Medium" panose="020B0603020102020204" pitchFamily="34" charset="0"/>
              </a:defRPr>
            </a:lvl1pPr>
          </a:lstStyle>
          <a:p>
            <a:pPr lvl="0"/>
            <a:r>
              <a:rPr lang="en-US"/>
              <a:t>Click icon below to add table, chart, image</a:t>
            </a:r>
          </a:p>
        </p:txBody>
      </p:sp>
      <p:sp>
        <p:nvSpPr>
          <p:cNvPr id="10" name="Content Placeholder 11"/>
          <p:cNvSpPr>
            <a:spLocks noGrp="1"/>
          </p:cNvSpPr>
          <p:nvPr>
            <p:ph sz="quarter" idx="15" hasCustomPrompt="1"/>
          </p:nvPr>
        </p:nvSpPr>
        <p:spPr>
          <a:xfrm>
            <a:off x="6220176" y="1327114"/>
            <a:ext cx="5120640" cy="4392732"/>
          </a:xfrm>
        </p:spPr>
        <p:txBody>
          <a:bodyPr/>
          <a:lstStyle>
            <a:lvl1pPr marL="0" indent="0" algn="ctr">
              <a:buNone/>
              <a:defRPr baseline="0">
                <a:latin typeface="Franklin Gothic Medium" panose="020B0603020102020204" pitchFamily="34" charset="0"/>
              </a:defRPr>
            </a:lvl1pPr>
          </a:lstStyle>
          <a:p>
            <a:pPr lvl="0"/>
            <a:r>
              <a:rPr lang="en-US"/>
              <a:t>Click icon below to add table, chart, image</a:t>
            </a:r>
          </a:p>
        </p:txBody>
      </p:sp>
      <p:sp>
        <p:nvSpPr>
          <p:cNvPr id="4" name="Text Placeholder 3"/>
          <p:cNvSpPr>
            <a:spLocks noGrp="1"/>
          </p:cNvSpPr>
          <p:nvPr>
            <p:ph type="body" sz="quarter" idx="16" hasCustomPrompt="1"/>
          </p:nvPr>
        </p:nvSpPr>
        <p:spPr>
          <a:xfrm>
            <a:off x="829733" y="759848"/>
            <a:ext cx="5120640" cy="500063"/>
          </a:xfrm>
        </p:spPr>
        <p:txBody>
          <a:bodyPr anchor="b">
            <a:noAutofit/>
          </a:bodyPr>
          <a:lstStyle>
            <a:lvl1pPr marL="0" indent="0" algn="ctr">
              <a:buNone/>
              <a:defRPr sz="2400">
                <a:latin typeface="Franklin Gothic Demi Cond" panose="020B0706030402020204" pitchFamily="34" charset="0"/>
              </a:defRPr>
            </a:lvl1pPr>
          </a:lstStyle>
          <a:p>
            <a:pPr lvl="0"/>
            <a:r>
              <a:rPr lang="en-US"/>
              <a:t>Click to add title</a:t>
            </a:r>
          </a:p>
        </p:txBody>
      </p:sp>
      <p:sp>
        <p:nvSpPr>
          <p:cNvPr id="13" name="Text Placeholder 3"/>
          <p:cNvSpPr>
            <a:spLocks noGrp="1"/>
          </p:cNvSpPr>
          <p:nvPr>
            <p:ph type="body" sz="quarter" idx="17" hasCustomPrompt="1"/>
          </p:nvPr>
        </p:nvSpPr>
        <p:spPr>
          <a:xfrm>
            <a:off x="6220176" y="759848"/>
            <a:ext cx="5120640" cy="500063"/>
          </a:xfrm>
        </p:spPr>
        <p:txBody>
          <a:bodyPr anchor="b">
            <a:noAutofit/>
          </a:bodyPr>
          <a:lstStyle>
            <a:lvl1pPr marL="0" indent="0" algn="ctr">
              <a:buNone/>
              <a:defRPr sz="2400">
                <a:latin typeface="Franklin Gothic Demi Cond" panose="020B0706030402020204" pitchFamily="34" charset="0"/>
              </a:defRPr>
            </a:lvl1pPr>
          </a:lstStyle>
          <a:p>
            <a:pPr lvl="0"/>
            <a:r>
              <a:rPr lang="en-US"/>
              <a:t>Click to add title</a:t>
            </a:r>
          </a:p>
        </p:txBody>
      </p:sp>
      <p:sp>
        <p:nvSpPr>
          <p:cNvPr id="16" name="Slide Number Placeholder 21"/>
          <p:cNvSpPr>
            <a:spLocks noGrp="1"/>
          </p:cNvSpPr>
          <p:nvPr>
            <p:ph type="sldNum" sz="quarter" idx="18"/>
          </p:nvPr>
        </p:nvSpPr>
        <p:spPr>
          <a:xfrm>
            <a:off x="11074400" y="6573308"/>
            <a:ext cx="752131" cy="284692"/>
          </a:xfrm>
        </p:spPr>
        <p:txBody>
          <a:bodyPr/>
          <a:lstStyle>
            <a:lvl1pPr>
              <a:defRPr sz="1000">
                <a:solidFill>
                  <a:schemeClr val="tx1"/>
                </a:solidFill>
                <a:latin typeface="Franklin Gothic Demi Cond" panose="020B0706030402020204" pitchFamily="34" charset="0"/>
              </a:defRPr>
            </a:lvl1pPr>
          </a:lstStyle>
          <a:p>
            <a:fld id="{11F27F3A-B3E9-41ED-AF8F-A365F10BB65F}" type="slidenum">
              <a:rPr lang="en-US" smtClean="0"/>
              <a:pPr/>
              <a:t>‹#›</a:t>
            </a:fld>
            <a:endParaRPr lang="en-US"/>
          </a:p>
        </p:txBody>
      </p:sp>
      <p:cxnSp>
        <p:nvCxnSpPr>
          <p:cNvPr id="14" name="Straight Connector 13"/>
          <p:cNvCxnSpPr/>
          <p:nvPr userDrawn="1"/>
        </p:nvCxnSpPr>
        <p:spPr>
          <a:xfrm>
            <a:off x="0" y="6573308"/>
            <a:ext cx="121920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7" name="Footer Placeholder 20">
            <a:extLst>
              <a:ext uri="{FF2B5EF4-FFF2-40B4-BE49-F238E27FC236}">
                <a16:creationId xmlns:a16="http://schemas.microsoft.com/office/drawing/2014/main" id="{1726719C-4BFA-4933-981B-4C755F513FCE}"/>
              </a:ext>
            </a:extLst>
          </p:cNvPr>
          <p:cNvSpPr>
            <a:spLocks noGrp="1"/>
          </p:cNvSpPr>
          <p:nvPr>
            <p:ph type="ftr" sz="quarter" idx="13"/>
          </p:nvPr>
        </p:nvSpPr>
        <p:spPr>
          <a:xfrm>
            <a:off x="338182" y="6573308"/>
            <a:ext cx="10243961" cy="284692"/>
          </a:xfrm>
        </p:spPr>
        <p:txBody>
          <a:bodyPr/>
          <a:lstStyle>
            <a:lvl1pPr algn="l">
              <a:defRPr sz="1000" cap="all" baseline="0">
                <a:solidFill>
                  <a:schemeClr val="tx1"/>
                </a:solidFill>
                <a:latin typeface="Franklin Gothic Demi Cond" panose="020B0706030402020204" pitchFamily="34" charset="0"/>
              </a:defRPr>
            </a:lvl1pPr>
          </a:lstStyle>
          <a:p>
            <a:endParaRPr lang="en-US"/>
          </a:p>
        </p:txBody>
      </p:sp>
      <p:sp>
        <p:nvSpPr>
          <p:cNvPr id="18" name="Title 1">
            <a:extLst>
              <a:ext uri="{FF2B5EF4-FFF2-40B4-BE49-F238E27FC236}">
                <a16:creationId xmlns:a16="http://schemas.microsoft.com/office/drawing/2014/main" id="{F030E9AA-AAC8-4EFB-A73D-9CCEE4263AA4}"/>
              </a:ext>
            </a:extLst>
          </p:cNvPr>
          <p:cNvSpPr>
            <a:spLocks noGrp="1"/>
          </p:cNvSpPr>
          <p:nvPr>
            <p:ph type="title" hasCustomPrompt="1"/>
          </p:nvPr>
        </p:nvSpPr>
        <p:spPr>
          <a:xfrm>
            <a:off x="1" y="0"/>
            <a:ext cx="10457689" cy="548640"/>
          </a:xfrm>
        </p:spPr>
        <p:txBody>
          <a:bodyPr anchor="t">
            <a:noAutofit/>
          </a:bodyPr>
          <a:lstStyle>
            <a:lvl1pPr algn="l">
              <a:defRPr sz="3200" b="0" i="0" baseline="0">
                <a:solidFill>
                  <a:schemeClr val="tx2">
                    <a:lumMod val="75000"/>
                  </a:schemeClr>
                </a:solidFill>
                <a:latin typeface="Franklin Gothic Demi Cond" panose="020B0706030402020204" pitchFamily="34" charset="0"/>
                <a:cs typeface="Times New Roman" panose="02020603050405020304" pitchFamily="18" charset="0"/>
              </a:defRPr>
            </a:lvl1pPr>
          </a:lstStyle>
          <a:p>
            <a:r>
              <a:rPr lang="en-US"/>
              <a:t>Click to add title, 1 line max</a:t>
            </a:r>
          </a:p>
        </p:txBody>
      </p:sp>
    </p:spTree>
    <p:extLst>
      <p:ext uri="{BB962C8B-B14F-4D97-AF65-F5344CB8AC3E}">
        <p14:creationId xmlns:p14="http://schemas.microsoft.com/office/powerpoint/2010/main" val="563079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le &amp; Top Rule">
    <p:spTree>
      <p:nvGrpSpPr>
        <p:cNvPr id="1" name=""/>
        <p:cNvGrpSpPr/>
        <p:nvPr/>
      </p:nvGrpSpPr>
      <p:grpSpPr>
        <a:xfrm>
          <a:off x="0" y="0"/>
          <a:ext cx="0" cy="0"/>
          <a:chOff x="0" y="0"/>
          <a:chExt cx="0" cy="0"/>
        </a:xfrm>
      </p:grpSpPr>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a:solidFill>
                <a:schemeClr val="accent3">
                  <a:lumMod val="75000"/>
                </a:schemeClr>
              </a:solidFill>
              <a:latin typeface="Franklin Gothic Demi Cond" panose="020B0706030402020204" pitchFamily="34" charset="0"/>
            </a:endParaRPr>
          </a:p>
        </p:txBody>
      </p:sp>
      <p:sp>
        <p:nvSpPr>
          <p:cNvPr id="13" name="Slide Number Placeholder 21"/>
          <p:cNvSpPr>
            <a:spLocks noGrp="1"/>
          </p:cNvSpPr>
          <p:nvPr>
            <p:ph type="sldNum" sz="quarter" idx="14"/>
          </p:nvPr>
        </p:nvSpPr>
        <p:spPr>
          <a:xfrm>
            <a:off x="11074400" y="6573308"/>
            <a:ext cx="752131" cy="284692"/>
          </a:xfrm>
        </p:spPr>
        <p:txBody>
          <a:bodyPr/>
          <a:lstStyle>
            <a:lvl1pPr>
              <a:defRPr sz="1000">
                <a:solidFill>
                  <a:schemeClr val="tx1"/>
                </a:solidFill>
                <a:latin typeface="Franklin Gothic Demi Cond" panose="020B0706030402020204" pitchFamily="34" charset="0"/>
              </a:defRPr>
            </a:lvl1pPr>
          </a:lstStyle>
          <a:p>
            <a:fld id="{11F27F3A-B3E9-41ED-AF8F-A365F10BB65F}" type="slidenum">
              <a:rPr lang="en-US" smtClean="0"/>
              <a:pPr/>
              <a:t>‹#›</a:t>
            </a:fld>
            <a:endParaRPr lang="en-US"/>
          </a:p>
        </p:txBody>
      </p:sp>
      <p:cxnSp>
        <p:nvCxnSpPr>
          <p:cNvPr id="7" name="Straight Connector 6"/>
          <p:cNvCxnSpPr/>
          <p:nvPr userDrawn="1"/>
        </p:nvCxnSpPr>
        <p:spPr>
          <a:xfrm>
            <a:off x="0" y="6573308"/>
            <a:ext cx="121920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9" name="Footer Placeholder 20">
            <a:extLst>
              <a:ext uri="{FF2B5EF4-FFF2-40B4-BE49-F238E27FC236}">
                <a16:creationId xmlns:a16="http://schemas.microsoft.com/office/drawing/2014/main" id="{7167567F-D50E-4E6F-B229-B6A8CC4CAAE8}"/>
              </a:ext>
            </a:extLst>
          </p:cNvPr>
          <p:cNvSpPr>
            <a:spLocks noGrp="1"/>
          </p:cNvSpPr>
          <p:nvPr>
            <p:ph type="ftr" sz="quarter" idx="13"/>
          </p:nvPr>
        </p:nvSpPr>
        <p:spPr>
          <a:xfrm>
            <a:off x="338182" y="6573308"/>
            <a:ext cx="10243961" cy="284692"/>
          </a:xfrm>
        </p:spPr>
        <p:txBody>
          <a:bodyPr/>
          <a:lstStyle>
            <a:lvl1pPr algn="l">
              <a:defRPr sz="1000" cap="all" baseline="0">
                <a:solidFill>
                  <a:schemeClr val="tx1"/>
                </a:solidFill>
                <a:latin typeface="Franklin Gothic Demi Cond" panose="020B0706030402020204" pitchFamily="34" charset="0"/>
              </a:defRPr>
            </a:lvl1pPr>
          </a:lstStyle>
          <a:p>
            <a:endParaRPr lang="en-US"/>
          </a:p>
        </p:txBody>
      </p:sp>
      <p:sp>
        <p:nvSpPr>
          <p:cNvPr id="11" name="Title 1">
            <a:extLst>
              <a:ext uri="{FF2B5EF4-FFF2-40B4-BE49-F238E27FC236}">
                <a16:creationId xmlns:a16="http://schemas.microsoft.com/office/drawing/2014/main" id="{CF97B333-9EA8-4E39-A885-11E92EF0911D}"/>
              </a:ext>
            </a:extLst>
          </p:cNvPr>
          <p:cNvSpPr>
            <a:spLocks noGrp="1"/>
          </p:cNvSpPr>
          <p:nvPr>
            <p:ph type="title" hasCustomPrompt="1"/>
          </p:nvPr>
        </p:nvSpPr>
        <p:spPr>
          <a:xfrm>
            <a:off x="1" y="0"/>
            <a:ext cx="10457689" cy="548640"/>
          </a:xfrm>
        </p:spPr>
        <p:txBody>
          <a:bodyPr anchor="t">
            <a:noAutofit/>
          </a:bodyPr>
          <a:lstStyle>
            <a:lvl1pPr algn="l">
              <a:defRPr sz="3200" b="0" i="0" baseline="0">
                <a:solidFill>
                  <a:schemeClr val="tx2">
                    <a:lumMod val="75000"/>
                  </a:schemeClr>
                </a:solidFill>
                <a:latin typeface="Franklin Gothic Demi Cond" panose="020B0706030402020204" pitchFamily="34" charset="0"/>
                <a:cs typeface="Times New Roman" panose="02020603050405020304" pitchFamily="18" charset="0"/>
              </a:defRPr>
            </a:lvl1pPr>
          </a:lstStyle>
          <a:p>
            <a:r>
              <a:rPr lang="en-US"/>
              <a:t>Click to add title, 1 line max</a:t>
            </a:r>
          </a:p>
        </p:txBody>
      </p:sp>
    </p:spTree>
    <p:extLst>
      <p:ext uri="{BB962C8B-B14F-4D97-AF65-F5344CB8AC3E}">
        <p14:creationId xmlns:p14="http://schemas.microsoft.com/office/powerpoint/2010/main" val="1274275878"/>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2 Column Text">
    <p:spTree>
      <p:nvGrpSpPr>
        <p:cNvPr id="1" name=""/>
        <p:cNvGrpSpPr/>
        <p:nvPr/>
      </p:nvGrpSpPr>
      <p:grpSpPr>
        <a:xfrm>
          <a:off x="0" y="0"/>
          <a:ext cx="0" cy="0"/>
          <a:chOff x="0" y="0"/>
          <a:chExt cx="0" cy="0"/>
        </a:xfrm>
      </p:grpSpPr>
      <p:sp>
        <p:nvSpPr>
          <p:cNvPr id="6" name="Text Placeholder 5"/>
          <p:cNvSpPr>
            <a:spLocks noGrp="1"/>
          </p:cNvSpPr>
          <p:nvPr>
            <p:ph type="body" sz="quarter" idx="18" hasCustomPrompt="1"/>
          </p:nvPr>
        </p:nvSpPr>
        <p:spPr>
          <a:xfrm>
            <a:off x="829734" y="1477773"/>
            <a:ext cx="5120217" cy="4402137"/>
          </a:xfrm>
        </p:spPr>
        <p:txBody>
          <a:bodyPr>
            <a:noAutofit/>
          </a:bodyPr>
          <a:lstStyle>
            <a:lvl1pPr>
              <a:lnSpc>
                <a:spcPct val="100000"/>
              </a:lnSpc>
              <a:spcBef>
                <a:spcPts val="0"/>
              </a:spcBef>
              <a:spcAft>
                <a:spcPts val="0"/>
              </a:spcAft>
              <a:defRPr sz="2000">
                <a:latin typeface="Franklin Gothic Medium Cond" panose="020B0606030402020204" pitchFamily="34" charset="0"/>
              </a:defRPr>
            </a:lvl1pPr>
            <a:lvl2pPr marL="514350" indent="-171450">
              <a:buFont typeface="Franklin Gothic Medium Cond" panose="020B0606030402020204" pitchFamily="34" charset="0"/>
              <a:buChar char="–"/>
              <a:defRPr sz="2000">
                <a:latin typeface="Franklin Gothic Medium Cond" panose="020B0606030402020204" pitchFamily="34" charset="0"/>
              </a:defRPr>
            </a:lvl2pPr>
            <a:lvl3pPr>
              <a:defRPr sz="2000">
                <a:latin typeface="Franklin Gothic Medium Cond" panose="020B0606030402020204" pitchFamily="34" charset="0"/>
              </a:defRPr>
            </a:lvl3pPr>
          </a:lstStyle>
          <a:p>
            <a:pPr lvl="0"/>
            <a:r>
              <a:rPr lang="en-US"/>
              <a:t>Click to add bullets</a:t>
            </a:r>
          </a:p>
          <a:p>
            <a:pPr lvl="1"/>
            <a:r>
              <a:rPr lang="en-US"/>
              <a:t>Bullet 2</a:t>
            </a:r>
          </a:p>
          <a:p>
            <a:pPr lvl="2"/>
            <a:r>
              <a:rPr lang="en-US"/>
              <a:t>Bullet 3</a:t>
            </a:r>
          </a:p>
        </p:txBody>
      </p:sp>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a:solidFill>
                <a:schemeClr val="accent3">
                  <a:lumMod val="75000"/>
                </a:schemeClr>
              </a:solidFill>
              <a:latin typeface="Franklin Gothic Demi Cond" panose="020B0706030402020204" pitchFamily="34" charset="0"/>
            </a:endParaRPr>
          </a:p>
        </p:txBody>
      </p:sp>
      <p:sp>
        <p:nvSpPr>
          <p:cNvPr id="4" name="Text Placeholder 3"/>
          <p:cNvSpPr>
            <a:spLocks noGrp="1"/>
          </p:cNvSpPr>
          <p:nvPr>
            <p:ph type="body" sz="quarter" idx="16" hasCustomPrompt="1"/>
          </p:nvPr>
        </p:nvSpPr>
        <p:spPr>
          <a:xfrm>
            <a:off x="829733" y="909975"/>
            <a:ext cx="5120640" cy="500063"/>
          </a:xfrm>
        </p:spPr>
        <p:txBody>
          <a:bodyPr anchor="b">
            <a:noAutofit/>
          </a:bodyPr>
          <a:lstStyle>
            <a:lvl1pPr marL="0" indent="0" algn="ctr">
              <a:buNone/>
              <a:defRPr sz="2400">
                <a:latin typeface="Franklin Gothic Demi Cond" panose="020B0706030402020204" pitchFamily="34" charset="0"/>
              </a:defRPr>
            </a:lvl1pPr>
          </a:lstStyle>
          <a:p>
            <a:pPr lvl="0"/>
            <a:r>
              <a:rPr lang="en-US"/>
              <a:t>Click to add title</a:t>
            </a:r>
          </a:p>
        </p:txBody>
      </p:sp>
      <p:sp>
        <p:nvSpPr>
          <p:cNvPr id="13" name="Text Placeholder 3"/>
          <p:cNvSpPr>
            <a:spLocks noGrp="1"/>
          </p:cNvSpPr>
          <p:nvPr>
            <p:ph type="body" sz="quarter" idx="17" hasCustomPrompt="1"/>
          </p:nvPr>
        </p:nvSpPr>
        <p:spPr>
          <a:xfrm>
            <a:off x="6220176" y="909975"/>
            <a:ext cx="5120640" cy="500063"/>
          </a:xfrm>
        </p:spPr>
        <p:txBody>
          <a:bodyPr anchor="b">
            <a:noAutofit/>
          </a:bodyPr>
          <a:lstStyle>
            <a:lvl1pPr marL="0" indent="0" algn="ctr">
              <a:buNone/>
              <a:defRPr sz="2400">
                <a:latin typeface="Franklin Gothic Demi Cond" panose="020B0706030402020204" pitchFamily="34" charset="0"/>
              </a:defRPr>
            </a:lvl1pPr>
          </a:lstStyle>
          <a:p>
            <a:pPr lvl="0"/>
            <a:r>
              <a:rPr lang="en-US"/>
              <a:t>Click to add title</a:t>
            </a:r>
          </a:p>
        </p:txBody>
      </p:sp>
      <p:sp>
        <p:nvSpPr>
          <p:cNvPr id="15" name="Text Placeholder 5"/>
          <p:cNvSpPr>
            <a:spLocks noGrp="1"/>
          </p:cNvSpPr>
          <p:nvPr>
            <p:ph type="body" sz="quarter" idx="19" hasCustomPrompt="1"/>
          </p:nvPr>
        </p:nvSpPr>
        <p:spPr>
          <a:xfrm>
            <a:off x="6220600" y="1472070"/>
            <a:ext cx="5120217" cy="4402137"/>
          </a:xfrm>
        </p:spPr>
        <p:txBody>
          <a:bodyPr>
            <a:noAutofit/>
          </a:bodyPr>
          <a:lstStyle>
            <a:lvl1pPr>
              <a:lnSpc>
                <a:spcPct val="100000"/>
              </a:lnSpc>
              <a:spcBef>
                <a:spcPts val="0"/>
              </a:spcBef>
              <a:spcAft>
                <a:spcPts val="0"/>
              </a:spcAft>
              <a:defRPr sz="2000">
                <a:latin typeface="Franklin Gothic Medium Cond" panose="020B0606030402020204" pitchFamily="34" charset="0"/>
              </a:defRPr>
            </a:lvl1pPr>
            <a:lvl2pPr marL="514350" indent="-171450">
              <a:buFont typeface="Franklin Gothic Medium Cond" panose="020B0606030402020204" pitchFamily="34" charset="0"/>
              <a:buChar char="–"/>
              <a:defRPr sz="2000" baseline="0">
                <a:latin typeface="Franklin Gothic Medium Cond" panose="020B0606030402020204" pitchFamily="34" charset="0"/>
              </a:defRPr>
            </a:lvl2pPr>
            <a:lvl3pPr>
              <a:defRPr sz="2000" baseline="0">
                <a:latin typeface="Franklin Gothic Medium Cond" panose="020B0606030402020204" pitchFamily="34" charset="0"/>
              </a:defRPr>
            </a:lvl3pPr>
          </a:lstStyle>
          <a:p>
            <a:pPr lvl="0"/>
            <a:r>
              <a:rPr lang="en-US"/>
              <a:t>Click to add bullets</a:t>
            </a:r>
          </a:p>
          <a:p>
            <a:pPr lvl="1"/>
            <a:r>
              <a:rPr lang="en-US"/>
              <a:t>Bullet 2</a:t>
            </a:r>
          </a:p>
          <a:p>
            <a:pPr lvl="2"/>
            <a:r>
              <a:rPr lang="en-US"/>
              <a:t>Bullet 3</a:t>
            </a:r>
          </a:p>
        </p:txBody>
      </p:sp>
      <p:sp>
        <p:nvSpPr>
          <p:cNvPr id="17" name="Slide Number Placeholder 21"/>
          <p:cNvSpPr>
            <a:spLocks noGrp="1"/>
          </p:cNvSpPr>
          <p:nvPr>
            <p:ph type="sldNum" sz="quarter" idx="14"/>
          </p:nvPr>
        </p:nvSpPr>
        <p:spPr>
          <a:xfrm>
            <a:off x="11074400" y="6573308"/>
            <a:ext cx="752131" cy="284692"/>
          </a:xfrm>
        </p:spPr>
        <p:txBody>
          <a:bodyPr/>
          <a:lstStyle>
            <a:lvl1pPr>
              <a:defRPr sz="1000">
                <a:solidFill>
                  <a:schemeClr val="tx1"/>
                </a:solidFill>
                <a:latin typeface="Franklin Gothic Demi Cond" panose="020B0706030402020204" pitchFamily="34" charset="0"/>
              </a:defRPr>
            </a:lvl1pPr>
          </a:lstStyle>
          <a:p>
            <a:fld id="{11F27F3A-B3E9-41ED-AF8F-A365F10BB65F}" type="slidenum">
              <a:rPr lang="en-US" smtClean="0"/>
              <a:pPr/>
              <a:t>‹#›</a:t>
            </a:fld>
            <a:endParaRPr lang="en-US"/>
          </a:p>
        </p:txBody>
      </p:sp>
      <p:cxnSp>
        <p:nvCxnSpPr>
          <p:cNvPr id="14" name="Straight Connector 13"/>
          <p:cNvCxnSpPr/>
          <p:nvPr userDrawn="1"/>
        </p:nvCxnSpPr>
        <p:spPr>
          <a:xfrm>
            <a:off x="0" y="6573308"/>
            <a:ext cx="121920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2" name="Footer Placeholder 20">
            <a:extLst>
              <a:ext uri="{FF2B5EF4-FFF2-40B4-BE49-F238E27FC236}">
                <a16:creationId xmlns:a16="http://schemas.microsoft.com/office/drawing/2014/main" id="{FCC295B7-E89C-44FE-9418-2E6934300596}"/>
              </a:ext>
            </a:extLst>
          </p:cNvPr>
          <p:cNvSpPr>
            <a:spLocks noGrp="1"/>
          </p:cNvSpPr>
          <p:nvPr>
            <p:ph type="ftr" sz="quarter" idx="13"/>
          </p:nvPr>
        </p:nvSpPr>
        <p:spPr>
          <a:xfrm>
            <a:off x="338182" y="6573308"/>
            <a:ext cx="10243961" cy="284692"/>
          </a:xfrm>
        </p:spPr>
        <p:txBody>
          <a:bodyPr/>
          <a:lstStyle>
            <a:lvl1pPr algn="l">
              <a:defRPr sz="1000" cap="all" baseline="0">
                <a:solidFill>
                  <a:schemeClr val="tx1"/>
                </a:solidFill>
                <a:latin typeface="Franklin Gothic Demi Cond" panose="020B0706030402020204" pitchFamily="34" charset="0"/>
              </a:defRPr>
            </a:lvl1pPr>
          </a:lstStyle>
          <a:p>
            <a:endParaRPr lang="en-US"/>
          </a:p>
        </p:txBody>
      </p:sp>
      <p:sp>
        <p:nvSpPr>
          <p:cNvPr id="18" name="Title 1">
            <a:extLst>
              <a:ext uri="{FF2B5EF4-FFF2-40B4-BE49-F238E27FC236}">
                <a16:creationId xmlns:a16="http://schemas.microsoft.com/office/drawing/2014/main" id="{A6A2632F-5945-4F72-9E82-0D508262F3DE}"/>
              </a:ext>
            </a:extLst>
          </p:cNvPr>
          <p:cNvSpPr>
            <a:spLocks noGrp="1"/>
          </p:cNvSpPr>
          <p:nvPr>
            <p:ph type="title" hasCustomPrompt="1"/>
          </p:nvPr>
        </p:nvSpPr>
        <p:spPr>
          <a:xfrm>
            <a:off x="1" y="0"/>
            <a:ext cx="10457689" cy="548640"/>
          </a:xfrm>
        </p:spPr>
        <p:txBody>
          <a:bodyPr anchor="t">
            <a:noAutofit/>
          </a:bodyPr>
          <a:lstStyle>
            <a:lvl1pPr algn="l">
              <a:defRPr sz="3200" b="0" i="0" baseline="0">
                <a:solidFill>
                  <a:schemeClr val="tx2">
                    <a:lumMod val="75000"/>
                  </a:schemeClr>
                </a:solidFill>
                <a:latin typeface="Franklin Gothic Demi Cond" panose="020B0706030402020204" pitchFamily="34" charset="0"/>
                <a:cs typeface="Times New Roman" panose="02020603050405020304" pitchFamily="18" charset="0"/>
              </a:defRPr>
            </a:lvl1pPr>
          </a:lstStyle>
          <a:p>
            <a:r>
              <a:rPr lang="en-US"/>
              <a:t>Click to add title, 1 line max</a:t>
            </a:r>
          </a:p>
        </p:txBody>
      </p:sp>
    </p:spTree>
    <p:extLst>
      <p:ext uri="{BB962C8B-B14F-4D97-AF65-F5344CB8AC3E}">
        <p14:creationId xmlns:p14="http://schemas.microsoft.com/office/powerpoint/2010/main" val="2769076395"/>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Title &amp; Top Rule">
    <p:spTree>
      <p:nvGrpSpPr>
        <p:cNvPr id="1" name=""/>
        <p:cNvGrpSpPr/>
        <p:nvPr/>
      </p:nvGrpSpPr>
      <p:grpSpPr>
        <a:xfrm>
          <a:off x="0" y="0"/>
          <a:ext cx="0" cy="0"/>
          <a:chOff x="0" y="0"/>
          <a:chExt cx="0" cy="0"/>
        </a:xfrm>
      </p:grpSpPr>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a:solidFill>
                <a:schemeClr val="accent3">
                  <a:lumMod val="75000"/>
                </a:schemeClr>
              </a:solidFill>
              <a:latin typeface="Franklin Gothic Demi Cond" panose="020B0706030402020204" pitchFamily="34" charset="0"/>
            </a:endParaRPr>
          </a:p>
        </p:txBody>
      </p:sp>
      <p:sp>
        <p:nvSpPr>
          <p:cNvPr id="13" name="Slide Number Placeholder 21"/>
          <p:cNvSpPr>
            <a:spLocks noGrp="1"/>
          </p:cNvSpPr>
          <p:nvPr>
            <p:ph type="sldNum" sz="quarter" idx="14"/>
          </p:nvPr>
        </p:nvSpPr>
        <p:spPr>
          <a:xfrm>
            <a:off x="11074400" y="6573308"/>
            <a:ext cx="752131" cy="284692"/>
          </a:xfrm>
        </p:spPr>
        <p:txBody>
          <a:bodyPr/>
          <a:lstStyle>
            <a:lvl1pPr>
              <a:defRPr sz="1000">
                <a:solidFill>
                  <a:schemeClr val="tx1"/>
                </a:solidFill>
                <a:latin typeface="Franklin Gothic Demi Cond" panose="020B0706030402020204" pitchFamily="34" charset="0"/>
              </a:defRPr>
            </a:lvl1pPr>
          </a:lstStyle>
          <a:p>
            <a:fld id="{11F27F3A-B3E9-41ED-AF8F-A365F10BB65F}" type="slidenum">
              <a:rPr lang="en-US" smtClean="0"/>
              <a:pPr/>
              <a:t>‹#›</a:t>
            </a:fld>
            <a:endParaRPr lang="en-US"/>
          </a:p>
        </p:txBody>
      </p:sp>
      <p:cxnSp>
        <p:nvCxnSpPr>
          <p:cNvPr id="7" name="Straight Connector 6"/>
          <p:cNvCxnSpPr/>
          <p:nvPr userDrawn="1"/>
        </p:nvCxnSpPr>
        <p:spPr>
          <a:xfrm>
            <a:off x="0" y="6573308"/>
            <a:ext cx="121920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9" name="Footer Placeholder 20">
            <a:extLst>
              <a:ext uri="{FF2B5EF4-FFF2-40B4-BE49-F238E27FC236}">
                <a16:creationId xmlns:a16="http://schemas.microsoft.com/office/drawing/2014/main" id="{7167567F-D50E-4E6F-B229-B6A8CC4CAAE8}"/>
              </a:ext>
            </a:extLst>
          </p:cNvPr>
          <p:cNvSpPr>
            <a:spLocks noGrp="1"/>
          </p:cNvSpPr>
          <p:nvPr>
            <p:ph type="ftr" sz="quarter" idx="13"/>
          </p:nvPr>
        </p:nvSpPr>
        <p:spPr>
          <a:xfrm>
            <a:off x="338182" y="6573308"/>
            <a:ext cx="10243961" cy="284692"/>
          </a:xfrm>
        </p:spPr>
        <p:txBody>
          <a:bodyPr/>
          <a:lstStyle>
            <a:lvl1pPr algn="l">
              <a:defRPr sz="1000" cap="all" baseline="0">
                <a:solidFill>
                  <a:schemeClr val="tx1"/>
                </a:solidFill>
                <a:latin typeface="Franklin Gothic Demi Cond" panose="020B0706030402020204" pitchFamily="34" charset="0"/>
              </a:defRPr>
            </a:lvl1pPr>
          </a:lstStyle>
          <a:p>
            <a:endParaRPr lang="en-US"/>
          </a:p>
        </p:txBody>
      </p:sp>
      <p:sp>
        <p:nvSpPr>
          <p:cNvPr id="11" name="Title 1">
            <a:extLst>
              <a:ext uri="{FF2B5EF4-FFF2-40B4-BE49-F238E27FC236}">
                <a16:creationId xmlns:a16="http://schemas.microsoft.com/office/drawing/2014/main" id="{CF97B333-9EA8-4E39-A885-11E92EF0911D}"/>
              </a:ext>
            </a:extLst>
          </p:cNvPr>
          <p:cNvSpPr>
            <a:spLocks noGrp="1"/>
          </p:cNvSpPr>
          <p:nvPr>
            <p:ph type="title" hasCustomPrompt="1"/>
          </p:nvPr>
        </p:nvSpPr>
        <p:spPr>
          <a:xfrm>
            <a:off x="1" y="0"/>
            <a:ext cx="10457689" cy="548640"/>
          </a:xfrm>
        </p:spPr>
        <p:txBody>
          <a:bodyPr anchor="t">
            <a:noAutofit/>
          </a:bodyPr>
          <a:lstStyle>
            <a:lvl1pPr algn="l">
              <a:defRPr sz="3200" b="0" i="0" baseline="0">
                <a:solidFill>
                  <a:schemeClr val="tx2">
                    <a:lumMod val="75000"/>
                  </a:schemeClr>
                </a:solidFill>
                <a:latin typeface="Franklin Gothic Demi Cond" panose="020B0706030402020204" pitchFamily="34" charset="0"/>
                <a:cs typeface="Times New Roman" panose="02020603050405020304" pitchFamily="18" charset="0"/>
              </a:defRPr>
            </a:lvl1pPr>
          </a:lstStyle>
          <a:p>
            <a:r>
              <a:rPr lang="en-US"/>
              <a:t>Click to add title, 1 line max</a:t>
            </a:r>
          </a:p>
        </p:txBody>
      </p:sp>
    </p:spTree>
    <p:extLst>
      <p:ext uri="{BB962C8B-B14F-4D97-AF65-F5344CB8AC3E}">
        <p14:creationId xmlns:p14="http://schemas.microsoft.com/office/powerpoint/2010/main" val="3300544359"/>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Top &amp; Bottom Rules">
    <p:spTree>
      <p:nvGrpSpPr>
        <p:cNvPr id="1" name=""/>
        <p:cNvGrpSpPr/>
        <p:nvPr/>
      </p:nvGrpSpPr>
      <p:grpSpPr>
        <a:xfrm>
          <a:off x="0" y="0"/>
          <a:ext cx="0" cy="0"/>
          <a:chOff x="0" y="0"/>
          <a:chExt cx="0" cy="0"/>
        </a:xfrm>
      </p:grpSpPr>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a:solidFill>
                <a:schemeClr val="accent3">
                  <a:lumMod val="75000"/>
                </a:schemeClr>
              </a:solidFill>
              <a:latin typeface="Franklin Gothic Demi Cond" panose="020B0706030402020204" pitchFamily="34" charset="0"/>
            </a:endParaRPr>
          </a:p>
        </p:txBody>
      </p:sp>
      <p:sp>
        <p:nvSpPr>
          <p:cNvPr id="13" name="Slide Number Placeholder 21"/>
          <p:cNvSpPr>
            <a:spLocks noGrp="1"/>
          </p:cNvSpPr>
          <p:nvPr>
            <p:ph type="sldNum" sz="quarter" idx="14"/>
          </p:nvPr>
        </p:nvSpPr>
        <p:spPr>
          <a:xfrm>
            <a:off x="11074400" y="6573308"/>
            <a:ext cx="752131" cy="284692"/>
          </a:xfrm>
        </p:spPr>
        <p:txBody>
          <a:bodyPr/>
          <a:lstStyle>
            <a:lvl1pPr>
              <a:defRPr sz="1000">
                <a:solidFill>
                  <a:schemeClr val="tx1"/>
                </a:solidFill>
                <a:latin typeface="Franklin Gothic Demi Cond" panose="020B0706030402020204" pitchFamily="34" charset="0"/>
              </a:defRPr>
            </a:lvl1pPr>
          </a:lstStyle>
          <a:p>
            <a:fld id="{11F27F3A-B3E9-41ED-AF8F-A365F10BB65F}" type="slidenum">
              <a:rPr lang="en-US" smtClean="0"/>
              <a:pPr/>
              <a:t>‹#›</a:t>
            </a:fld>
            <a:endParaRPr lang="en-US"/>
          </a:p>
        </p:txBody>
      </p:sp>
      <p:cxnSp>
        <p:nvCxnSpPr>
          <p:cNvPr id="9" name="Straight Connector 8"/>
          <p:cNvCxnSpPr/>
          <p:nvPr userDrawn="1"/>
        </p:nvCxnSpPr>
        <p:spPr>
          <a:xfrm>
            <a:off x="0" y="6573308"/>
            <a:ext cx="121920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20">
            <a:extLst>
              <a:ext uri="{FF2B5EF4-FFF2-40B4-BE49-F238E27FC236}">
                <a16:creationId xmlns:a16="http://schemas.microsoft.com/office/drawing/2014/main" id="{89AB6439-E13B-4125-8DEF-15DCA3552B08}"/>
              </a:ext>
            </a:extLst>
          </p:cNvPr>
          <p:cNvSpPr>
            <a:spLocks noGrp="1"/>
          </p:cNvSpPr>
          <p:nvPr>
            <p:ph type="ftr" sz="quarter" idx="13"/>
          </p:nvPr>
        </p:nvSpPr>
        <p:spPr>
          <a:xfrm>
            <a:off x="338182" y="6573308"/>
            <a:ext cx="10243961" cy="284692"/>
          </a:xfrm>
        </p:spPr>
        <p:txBody>
          <a:bodyPr/>
          <a:lstStyle>
            <a:lvl1pPr algn="l">
              <a:defRPr sz="1000" cap="all" baseline="0">
                <a:solidFill>
                  <a:schemeClr val="tx1"/>
                </a:solidFill>
                <a:latin typeface="Franklin Gothic Demi Cond" panose="020B0706030402020204" pitchFamily="34" charset="0"/>
              </a:defRPr>
            </a:lvl1pPr>
          </a:lstStyle>
          <a:p>
            <a:endParaRPr lang="en-US"/>
          </a:p>
        </p:txBody>
      </p:sp>
    </p:spTree>
    <p:extLst>
      <p:ext uri="{BB962C8B-B14F-4D97-AF65-F5344CB8AC3E}">
        <p14:creationId xmlns:p14="http://schemas.microsoft.com/office/powerpoint/2010/main" val="927403640"/>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09279292"/>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userDrawn="1">
  <p:cSld name="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0873404"/>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userDrawn="1">
  <p:cSld name="1_Bullets">
    <p:spTree>
      <p:nvGrpSpPr>
        <p:cNvPr id="1" name=""/>
        <p:cNvGrpSpPr/>
        <p:nvPr/>
      </p:nvGrpSpPr>
      <p:grpSpPr>
        <a:xfrm>
          <a:off x="0" y="0"/>
          <a:ext cx="0" cy="0"/>
          <a:chOff x="0" y="0"/>
          <a:chExt cx="0" cy="0"/>
        </a:xfrm>
      </p:grpSpPr>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a:solidFill>
                <a:schemeClr val="accent3">
                  <a:lumMod val="75000"/>
                </a:schemeClr>
              </a:solidFill>
              <a:latin typeface="Franklin Gothic Demi Cond" panose="020B0706030402020204" pitchFamily="34" charset="0"/>
            </a:endParaRPr>
          </a:p>
        </p:txBody>
      </p:sp>
      <p:sp>
        <p:nvSpPr>
          <p:cNvPr id="4" name="Text Placeholder 3"/>
          <p:cNvSpPr>
            <a:spLocks noGrp="1"/>
          </p:cNvSpPr>
          <p:nvPr>
            <p:ph type="body" sz="quarter" idx="10" hasCustomPrompt="1"/>
          </p:nvPr>
        </p:nvSpPr>
        <p:spPr>
          <a:xfrm>
            <a:off x="838200" y="1447801"/>
            <a:ext cx="10517717" cy="4592638"/>
          </a:xfrm>
        </p:spPr>
        <p:txBody>
          <a:bodyPr>
            <a:noAutofit/>
          </a:bodyPr>
          <a:lstStyle>
            <a:lvl1pPr marL="228600" indent="-228600">
              <a:lnSpc>
                <a:spcPct val="100000"/>
              </a:lnSpc>
              <a:spcBef>
                <a:spcPts val="1200"/>
              </a:spcBef>
              <a:defRPr sz="2800">
                <a:latin typeface="Franklin Gothic Medium" panose="020B0603020102020204" pitchFamily="34" charset="0"/>
              </a:defRPr>
            </a:lvl1pPr>
            <a:lvl2pPr marL="576263" indent="-233363">
              <a:lnSpc>
                <a:spcPct val="100000"/>
              </a:lnSpc>
              <a:buFont typeface="Franklin Gothic Medium" panose="020B0603020102020204" pitchFamily="34" charset="0"/>
              <a:buChar char="−"/>
              <a:defRPr sz="2400">
                <a:latin typeface="Franklin Gothic Medium" panose="020B0603020102020204" pitchFamily="34" charset="0"/>
              </a:defRPr>
            </a:lvl2pPr>
            <a:lvl3pPr marL="973138" indent="-228600">
              <a:lnSpc>
                <a:spcPct val="100000"/>
              </a:lnSpc>
              <a:defRPr sz="2000">
                <a:latin typeface="Franklin Gothic Medium" panose="020B06030201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5" name="Text Placeholder 4"/>
          <p:cNvSpPr>
            <a:spLocks noGrp="1"/>
          </p:cNvSpPr>
          <p:nvPr>
            <p:ph type="body" sz="quarter" idx="11"/>
          </p:nvPr>
        </p:nvSpPr>
        <p:spPr>
          <a:xfrm>
            <a:off x="696386" y="6243108"/>
            <a:ext cx="10656007" cy="330200"/>
          </a:xfrm>
        </p:spPr>
        <p:txBody>
          <a:bodyPr anchor="b">
            <a:noAutofit/>
          </a:bodyPr>
          <a:lstStyle>
            <a:lvl1pPr marL="0" indent="0">
              <a:lnSpc>
                <a:spcPct val="100000"/>
              </a:lnSpc>
              <a:spcBef>
                <a:spcPts val="0"/>
              </a:spcBef>
              <a:buNone/>
              <a:defRPr sz="1200" baseline="0">
                <a:latin typeface="Franklin Gothic Medium Cond" panose="020B0606030402020204" pitchFamily="34" charset="0"/>
              </a:defRPr>
            </a:lvl1pPr>
          </a:lstStyle>
          <a:p>
            <a:pPr lvl="0"/>
            <a:endParaRPr lang="en-US"/>
          </a:p>
        </p:txBody>
      </p:sp>
      <p:sp>
        <p:nvSpPr>
          <p:cNvPr id="22" name="Slide Number Placeholder 21"/>
          <p:cNvSpPr>
            <a:spLocks noGrp="1"/>
          </p:cNvSpPr>
          <p:nvPr>
            <p:ph type="sldNum" sz="quarter" idx="14"/>
          </p:nvPr>
        </p:nvSpPr>
        <p:spPr>
          <a:xfrm>
            <a:off x="11074401" y="6573308"/>
            <a:ext cx="752131" cy="284692"/>
          </a:xfrm>
        </p:spPr>
        <p:txBody>
          <a:bodyPr/>
          <a:lstStyle>
            <a:lvl1pPr>
              <a:defRPr sz="1000">
                <a:solidFill>
                  <a:sysClr val="windowText" lastClr="000000"/>
                </a:solidFill>
                <a:latin typeface="Franklin Gothic Demi Cond" panose="020B0706030402020204" pitchFamily="34" charset="0"/>
              </a:defRPr>
            </a:lvl1pPr>
          </a:lstStyle>
          <a:p>
            <a:fld id="{11F27F3A-B3E9-41ED-AF8F-A365F10BB65F}" type="slidenum">
              <a:rPr lang="en-US" smtClean="0"/>
              <a:pPr/>
              <a:t>‹#›</a:t>
            </a:fld>
            <a:endParaRPr lang="en-US"/>
          </a:p>
        </p:txBody>
      </p:sp>
      <p:sp>
        <p:nvSpPr>
          <p:cNvPr id="23" name="Title 1"/>
          <p:cNvSpPr>
            <a:spLocks noGrp="1"/>
          </p:cNvSpPr>
          <p:nvPr>
            <p:ph type="title" hasCustomPrompt="1"/>
          </p:nvPr>
        </p:nvSpPr>
        <p:spPr>
          <a:xfrm>
            <a:off x="899162" y="624054"/>
            <a:ext cx="10457689" cy="548640"/>
          </a:xfrm>
        </p:spPr>
        <p:txBody>
          <a:bodyPr anchor="t">
            <a:noAutofit/>
          </a:bodyPr>
          <a:lstStyle>
            <a:lvl1pPr algn="l">
              <a:defRPr sz="3600" b="0" i="0" baseline="0">
                <a:solidFill>
                  <a:schemeClr val="tx2">
                    <a:lumMod val="75000"/>
                  </a:schemeClr>
                </a:solidFill>
                <a:latin typeface="Franklin Gothic Demi Cond" panose="020B0706030402020204" pitchFamily="34" charset="0"/>
                <a:cs typeface="Times New Roman" panose="02020603050405020304" pitchFamily="18" charset="0"/>
              </a:defRPr>
            </a:lvl1pPr>
          </a:lstStyle>
          <a:p>
            <a:r>
              <a:rPr lang="en-US"/>
              <a:t>Click to add title, 1 line max</a:t>
            </a:r>
          </a:p>
        </p:txBody>
      </p:sp>
      <p:cxnSp>
        <p:nvCxnSpPr>
          <p:cNvPr id="3" name="Straight Connector 2"/>
          <p:cNvCxnSpPr/>
          <p:nvPr userDrawn="1"/>
        </p:nvCxnSpPr>
        <p:spPr>
          <a:xfrm>
            <a:off x="0" y="6573308"/>
            <a:ext cx="121920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2433774"/>
      </p:ext>
    </p:extLst>
  </p:cSld>
  <p:clrMapOvr>
    <a:masterClrMapping/>
  </p:clrMapOvr>
  <mc:AlternateContent xmlns:mc="http://schemas.openxmlformats.org/markup-compatibility/2006" xmlns:p14="http://schemas.microsoft.com/office/powerpoint/2010/main">
    <mc:Choice Requires="p14">
      <p:transition p14:dur="300"/>
    </mc:Choice>
    <mc:Fallback xmlns="">
      <p:transition/>
    </mc:Fallback>
  </mc:AlternateConten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Title Slide - Photo header Color Seal">
    <p:spTree>
      <p:nvGrpSpPr>
        <p:cNvPr id="1" name=""/>
        <p:cNvGrpSpPr/>
        <p:nvPr/>
      </p:nvGrpSpPr>
      <p:grpSpPr>
        <a:xfrm>
          <a:off x="0" y="0"/>
          <a:ext cx="0" cy="0"/>
          <a:chOff x="0" y="0"/>
          <a:chExt cx="0" cy="0"/>
        </a:xfrm>
      </p:grpSpPr>
      <p:sp>
        <p:nvSpPr>
          <p:cNvPr id="11" name="Rectangle 10"/>
          <p:cNvSpPr/>
          <p:nvPr userDrawn="1"/>
        </p:nvSpPr>
        <p:spPr>
          <a:xfrm>
            <a:off x="0" y="6579046"/>
            <a:ext cx="12192000" cy="274320"/>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a:solidFill>
                <a:schemeClr val="accent3">
                  <a:lumMod val="75000"/>
                </a:schemeClr>
              </a:solidFill>
              <a:latin typeface="Franklin Gothic Demi Cond" panose="020B0706030402020204" pitchFamily="34" charset="0"/>
            </a:endParaRPr>
          </a:p>
        </p:txBody>
      </p:sp>
      <p:sp>
        <p:nvSpPr>
          <p:cNvPr id="15" name="Text Placeholder 13"/>
          <p:cNvSpPr>
            <a:spLocks noGrp="1"/>
          </p:cNvSpPr>
          <p:nvPr>
            <p:ph type="body" sz="quarter" idx="10" hasCustomPrompt="1"/>
          </p:nvPr>
        </p:nvSpPr>
        <p:spPr>
          <a:xfrm>
            <a:off x="3691462" y="2051009"/>
            <a:ext cx="7732895" cy="2020824"/>
          </a:xfrm>
          <a:prstGeom prst="rect">
            <a:avLst/>
          </a:prstGeom>
        </p:spPr>
        <p:txBody>
          <a:bodyPr anchor="ctr">
            <a:noAutofit/>
          </a:bodyPr>
          <a:lstStyle>
            <a:lvl1pPr marL="0" indent="0">
              <a:buNone/>
              <a:defRPr sz="2800" b="1" i="0" baseline="0">
                <a:latin typeface="Arial" panose="020B0604020202020204" pitchFamily="34" charset="0"/>
                <a:ea typeface="Arial" panose="020B0604020202020204" pitchFamily="34" charset="0"/>
                <a:cs typeface="Arial" panose="020B0604020202020204" pitchFamily="34" charset="0"/>
              </a:defRPr>
            </a:lvl1pPr>
            <a:lvl2pPr marL="342900" indent="0">
              <a:buNone/>
              <a:defRPr sz="2800">
                <a:latin typeface="Franklin Gothic Demi Cond" panose="020B0706030402020204" pitchFamily="34" charset="0"/>
              </a:defRPr>
            </a:lvl2pPr>
            <a:lvl3pPr marL="685800" indent="0">
              <a:buNone/>
              <a:defRPr sz="2800">
                <a:latin typeface="Franklin Gothic Demi Cond" panose="020B0706030402020204" pitchFamily="34" charset="0"/>
              </a:defRPr>
            </a:lvl3pPr>
            <a:lvl4pPr marL="1028700" indent="0">
              <a:buNone/>
              <a:defRPr sz="2800">
                <a:latin typeface="Franklin Gothic Demi Cond" panose="020B0706030402020204" pitchFamily="34" charset="0"/>
              </a:defRPr>
            </a:lvl4pPr>
            <a:lvl5pPr marL="1371600" indent="0">
              <a:buNone/>
              <a:defRPr sz="2800">
                <a:latin typeface="Franklin Gothic Demi Cond" panose="020B0706030402020204" pitchFamily="34" charset="0"/>
              </a:defRPr>
            </a:lvl5pPr>
          </a:lstStyle>
          <a:p>
            <a:pPr lvl="0"/>
            <a:r>
              <a:rPr lang="en-US"/>
              <a:t>Click to Add Document Title</a:t>
            </a:r>
          </a:p>
        </p:txBody>
      </p:sp>
      <p:sp>
        <p:nvSpPr>
          <p:cNvPr id="16" name="Text Placeholder 15"/>
          <p:cNvSpPr>
            <a:spLocks noGrp="1"/>
          </p:cNvSpPr>
          <p:nvPr>
            <p:ph type="body" sz="quarter" idx="11" hasCustomPrompt="1"/>
          </p:nvPr>
        </p:nvSpPr>
        <p:spPr>
          <a:xfrm>
            <a:off x="3691462" y="4071833"/>
            <a:ext cx="7732895" cy="948752"/>
          </a:xfrm>
          <a:prstGeom prst="rect">
            <a:avLst/>
          </a:prstGeom>
        </p:spPr>
        <p:txBody>
          <a:bodyPr anchor="b">
            <a:noAutofit/>
          </a:bodyPr>
          <a:lstStyle>
            <a:lvl1pPr marL="0" indent="0">
              <a:lnSpc>
                <a:spcPct val="100000"/>
              </a:lnSpc>
              <a:spcBef>
                <a:spcPts val="0"/>
              </a:spcBef>
              <a:buNone/>
              <a:defRPr sz="24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Presenter Name and DHHS Section or Health Plan</a:t>
            </a:r>
          </a:p>
        </p:txBody>
      </p:sp>
      <p:sp>
        <p:nvSpPr>
          <p:cNvPr id="17" name="Text Placeholder 17"/>
          <p:cNvSpPr>
            <a:spLocks noGrp="1"/>
          </p:cNvSpPr>
          <p:nvPr>
            <p:ph type="body" sz="quarter" idx="12" hasCustomPrompt="1"/>
          </p:nvPr>
        </p:nvSpPr>
        <p:spPr>
          <a:xfrm>
            <a:off x="3691462" y="5020585"/>
            <a:ext cx="7732895" cy="488226"/>
          </a:xfrm>
          <a:prstGeom prst="rect">
            <a:avLst/>
          </a:prstGeom>
        </p:spPr>
        <p:txBody>
          <a:bodyPr anchor="b">
            <a:normAutofit/>
          </a:bodyPr>
          <a:lstStyle>
            <a:lvl1pPr marL="0" indent="0">
              <a:buNone/>
              <a:defRPr sz="20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Date</a:t>
            </a:r>
          </a:p>
        </p:txBody>
      </p:sp>
      <p:sp>
        <p:nvSpPr>
          <p:cNvPr id="27" name="Rectangle 26">
            <a:extLst>
              <a:ext uri="{FF2B5EF4-FFF2-40B4-BE49-F238E27FC236}">
                <a16:creationId xmlns:a16="http://schemas.microsoft.com/office/drawing/2014/main" id="{E0FD344B-6B01-554D-8ED2-3BB8677B5CA3}"/>
              </a:ext>
            </a:extLst>
          </p:cNvPr>
          <p:cNvSpPr/>
          <p:nvPr userDrawn="1"/>
        </p:nvSpPr>
        <p:spPr>
          <a:xfrm>
            <a:off x="0" y="-2388"/>
            <a:ext cx="12192000" cy="1667901"/>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a:solidFill>
                <a:schemeClr val="accent3">
                  <a:lumMod val="75000"/>
                </a:schemeClr>
              </a:solidFill>
              <a:latin typeface="Franklin Gothic Demi Cond" panose="020B0706030402020204" pitchFamily="34" charset="0"/>
            </a:endParaRPr>
          </a:p>
        </p:txBody>
      </p:sp>
      <p:pic>
        <p:nvPicPr>
          <p:cNvPr id="22" name="Picture 21">
            <a:extLst>
              <a:ext uri="{FF2B5EF4-FFF2-40B4-BE49-F238E27FC236}">
                <a16:creationId xmlns:a16="http://schemas.microsoft.com/office/drawing/2014/main" id="{E55F9543-F264-E749-BE41-F4DED20160B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45" y="230730"/>
            <a:ext cx="2433261" cy="1216631"/>
          </a:xfrm>
          <a:prstGeom prst="rect">
            <a:avLst/>
          </a:prstGeom>
        </p:spPr>
      </p:pic>
      <p:pic>
        <p:nvPicPr>
          <p:cNvPr id="23" name="Picture 22">
            <a:extLst>
              <a:ext uri="{FF2B5EF4-FFF2-40B4-BE49-F238E27FC236}">
                <a16:creationId xmlns:a16="http://schemas.microsoft.com/office/drawing/2014/main" id="{77FB28BE-95CF-A648-9958-233FA3E2FD4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2511646" y="230097"/>
            <a:ext cx="2433261" cy="1216631"/>
          </a:xfrm>
          <a:prstGeom prst="rect">
            <a:avLst/>
          </a:prstGeom>
        </p:spPr>
      </p:pic>
      <p:pic>
        <p:nvPicPr>
          <p:cNvPr id="24" name="Picture 23">
            <a:extLst>
              <a:ext uri="{FF2B5EF4-FFF2-40B4-BE49-F238E27FC236}">
                <a16:creationId xmlns:a16="http://schemas.microsoft.com/office/drawing/2014/main" id="{E36632A4-6418-EB46-8B31-F39C39E1D0E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014287" y="230097"/>
            <a:ext cx="2157071" cy="1217897"/>
          </a:xfrm>
          <a:prstGeom prst="rect">
            <a:avLst/>
          </a:prstGeom>
        </p:spPr>
      </p:pic>
      <p:pic>
        <p:nvPicPr>
          <p:cNvPr id="25" name="Picture 24">
            <a:extLst>
              <a:ext uri="{FF2B5EF4-FFF2-40B4-BE49-F238E27FC236}">
                <a16:creationId xmlns:a16="http://schemas.microsoft.com/office/drawing/2014/main" id="{92ACDB17-9B72-2747-AC8F-8FD41A14435B}"/>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259715" y="231327"/>
            <a:ext cx="2431536" cy="1215436"/>
          </a:xfrm>
          <a:prstGeom prst="rect">
            <a:avLst/>
          </a:prstGeom>
        </p:spPr>
      </p:pic>
      <p:pic>
        <p:nvPicPr>
          <p:cNvPr id="26" name="Picture 25">
            <a:extLst>
              <a:ext uri="{FF2B5EF4-FFF2-40B4-BE49-F238E27FC236}">
                <a16:creationId xmlns:a16="http://schemas.microsoft.com/office/drawing/2014/main" id="{F764052B-33F9-6041-8EFF-89AD41BE9853}"/>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760631" y="231327"/>
            <a:ext cx="2431500" cy="1215436"/>
          </a:xfrm>
          <a:prstGeom prst="rect">
            <a:avLst/>
          </a:prstGeom>
        </p:spPr>
      </p:pic>
      <p:pic>
        <p:nvPicPr>
          <p:cNvPr id="13" name="Picture 12">
            <a:extLst>
              <a:ext uri="{FF2B5EF4-FFF2-40B4-BE49-F238E27FC236}">
                <a16:creationId xmlns:a16="http://schemas.microsoft.com/office/drawing/2014/main" id="{D4481886-4BA9-49C9-A37C-CA387D9ED684}"/>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a:stretch/>
        </p:blipFill>
        <p:spPr>
          <a:xfrm>
            <a:off x="529732" y="2067904"/>
            <a:ext cx="1990847" cy="1990847"/>
          </a:xfrm>
          <a:prstGeom prst="ellipse">
            <a:avLst/>
          </a:prstGeom>
        </p:spPr>
      </p:pic>
    </p:spTree>
    <p:extLst>
      <p:ext uri="{BB962C8B-B14F-4D97-AF65-F5344CB8AC3E}">
        <p14:creationId xmlns:p14="http://schemas.microsoft.com/office/powerpoint/2010/main" val="3501645505"/>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Title Slide - Color Seal">
    <p:spTree>
      <p:nvGrpSpPr>
        <p:cNvPr id="1" name=""/>
        <p:cNvGrpSpPr/>
        <p:nvPr/>
      </p:nvGrpSpPr>
      <p:grpSpPr>
        <a:xfrm>
          <a:off x="0" y="0"/>
          <a:ext cx="0" cy="0"/>
          <a:chOff x="0" y="0"/>
          <a:chExt cx="0" cy="0"/>
        </a:xfrm>
      </p:grpSpPr>
      <p:sp>
        <p:nvSpPr>
          <p:cNvPr id="15" name="Text Placeholder 13"/>
          <p:cNvSpPr>
            <a:spLocks noGrp="1"/>
          </p:cNvSpPr>
          <p:nvPr>
            <p:ph type="body" sz="quarter" idx="10" hasCustomPrompt="1"/>
          </p:nvPr>
        </p:nvSpPr>
        <p:spPr>
          <a:xfrm>
            <a:off x="3691462" y="2051009"/>
            <a:ext cx="7732895" cy="2020824"/>
          </a:xfrm>
          <a:prstGeom prst="rect">
            <a:avLst/>
          </a:prstGeom>
        </p:spPr>
        <p:txBody>
          <a:bodyPr anchor="ctr">
            <a:noAutofit/>
          </a:bodyPr>
          <a:lstStyle>
            <a:lvl1pPr marL="0" indent="0">
              <a:buNone/>
              <a:defRPr sz="2800" b="1" i="0" baseline="0">
                <a:latin typeface="Arial" panose="020B0604020202020204" pitchFamily="34" charset="0"/>
                <a:ea typeface="Arial" panose="020B0604020202020204" pitchFamily="34" charset="0"/>
                <a:cs typeface="Arial" panose="020B0604020202020204" pitchFamily="34" charset="0"/>
              </a:defRPr>
            </a:lvl1pPr>
            <a:lvl2pPr marL="342900" indent="0">
              <a:buNone/>
              <a:defRPr sz="2800">
                <a:latin typeface="Franklin Gothic Demi Cond" panose="020B0706030402020204" pitchFamily="34" charset="0"/>
              </a:defRPr>
            </a:lvl2pPr>
            <a:lvl3pPr marL="685800" indent="0">
              <a:buNone/>
              <a:defRPr sz="2800">
                <a:latin typeface="Franklin Gothic Demi Cond" panose="020B0706030402020204" pitchFamily="34" charset="0"/>
              </a:defRPr>
            </a:lvl3pPr>
            <a:lvl4pPr marL="1028700" indent="0">
              <a:buNone/>
              <a:defRPr sz="2800">
                <a:latin typeface="Franklin Gothic Demi Cond" panose="020B0706030402020204" pitchFamily="34" charset="0"/>
              </a:defRPr>
            </a:lvl4pPr>
            <a:lvl5pPr marL="1371600" indent="0">
              <a:buNone/>
              <a:defRPr sz="2800">
                <a:latin typeface="Franklin Gothic Demi Cond" panose="020B0706030402020204" pitchFamily="34" charset="0"/>
              </a:defRPr>
            </a:lvl5pPr>
          </a:lstStyle>
          <a:p>
            <a:pPr lvl="0"/>
            <a:r>
              <a:rPr lang="en-US"/>
              <a:t>Click to Add Document Title</a:t>
            </a:r>
          </a:p>
        </p:txBody>
      </p:sp>
      <p:sp>
        <p:nvSpPr>
          <p:cNvPr id="16" name="Text Placeholder 15"/>
          <p:cNvSpPr>
            <a:spLocks noGrp="1"/>
          </p:cNvSpPr>
          <p:nvPr>
            <p:ph type="body" sz="quarter" idx="11" hasCustomPrompt="1"/>
          </p:nvPr>
        </p:nvSpPr>
        <p:spPr>
          <a:xfrm>
            <a:off x="3691462" y="4071833"/>
            <a:ext cx="7732895" cy="948752"/>
          </a:xfrm>
          <a:prstGeom prst="rect">
            <a:avLst/>
          </a:prstGeom>
        </p:spPr>
        <p:txBody>
          <a:bodyPr anchor="b">
            <a:noAutofit/>
          </a:bodyPr>
          <a:lstStyle>
            <a:lvl1pPr marL="0" indent="0">
              <a:lnSpc>
                <a:spcPct val="100000"/>
              </a:lnSpc>
              <a:spcBef>
                <a:spcPts val="0"/>
              </a:spcBef>
              <a:buNone/>
              <a:defRPr sz="24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Presenter Name and DHHS Section or Health Plan</a:t>
            </a:r>
          </a:p>
        </p:txBody>
      </p:sp>
      <p:sp>
        <p:nvSpPr>
          <p:cNvPr id="17" name="Text Placeholder 17"/>
          <p:cNvSpPr>
            <a:spLocks noGrp="1"/>
          </p:cNvSpPr>
          <p:nvPr>
            <p:ph type="body" sz="quarter" idx="12" hasCustomPrompt="1"/>
          </p:nvPr>
        </p:nvSpPr>
        <p:spPr>
          <a:xfrm>
            <a:off x="3691462" y="5020585"/>
            <a:ext cx="7732895" cy="488226"/>
          </a:xfrm>
          <a:prstGeom prst="rect">
            <a:avLst/>
          </a:prstGeom>
        </p:spPr>
        <p:txBody>
          <a:bodyPr anchor="b">
            <a:normAutofit/>
          </a:bodyPr>
          <a:lstStyle>
            <a:lvl1pPr marL="0" indent="0">
              <a:buNone/>
              <a:defRPr sz="20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Date</a:t>
            </a:r>
          </a:p>
        </p:txBody>
      </p:sp>
      <p:sp>
        <p:nvSpPr>
          <p:cNvPr id="14" name="Rectangle 13"/>
          <p:cNvSpPr/>
          <p:nvPr userDrawn="1"/>
        </p:nvSpPr>
        <p:spPr>
          <a:xfrm>
            <a:off x="0" y="3860"/>
            <a:ext cx="12192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a:solidFill>
                <a:schemeClr val="accent3">
                  <a:lumMod val="75000"/>
                </a:schemeClr>
              </a:solidFill>
              <a:latin typeface="Franklin Gothic Demi Cond" panose="020B0706030402020204" pitchFamily="34" charset="0"/>
            </a:endParaRPr>
          </a:p>
        </p:txBody>
      </p:sp>
      <p:sp>
        <p:nvSpPr>
          <p:cNvPr id="8" name="Rectangle 7">
            <a:extLst>
              <a:ext uri="{FF2B5EF4-FFF2-40B4-BE49-F238E27FC236}">
                <a16:creationId xmlns:a16="http://schemas.microsoft.com/office/drawing/2014/main" id="{FBF0A121-D459-4D80-8F94-32F46D2CB655}"/>
              </a:ext>
            </a:extLst>
          </p:cNvPr>
          <p:cNvSpPr/>
          <p:nvPr userDrawn="1"/>
        </p:nvSpPr>
        <p:spPr>
          <a:xfrm>
            <a:off x="0" y="6579046"/>
            <a:ext cx="12192000" cy="274320"/>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a:solidFill>
                <a:schemeClr val="accent3">
                  <a:lumMod val="75000"/>
                </a:schemeClr>
              </a:solidFill>
              <a:latin typeface="Franklin Gothic Demi Cond" panose="020B0706030402020204" pitchFamily="34" charset="0"/>
            </a:endParaRPr>
          </a:p>
        </p:txBody>
      </p:sp>
      <p:pic>
        <p:nvPicPr>
          <p:cNvPr id="12" name="Picture 11">
            <a:extLst>
              <a:ext uri="{FF2B5EF4-FFF2-40B4-BE49-F238E27FC236}">
                <a16:creationId xmlns:a16="http://schemas.microsoft.com/office/drawing/2014/main" id="{3963979B-7354-4114-9A80-B0C9EC13863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529732" y="2067904"/>
            <a:ext cx="1990847" cy="1990847"/>
          </a:xfrm>
          <a:prstGeom prst="ellipse">
            <a:avLst/>
          </a:prstGeom>
        </p:spPr>
      </p:pic>
    </p:spTree>
    <p:extLst>
      <p:ext uri="{BB962C8B-B14F-4D97-AF65-F5344CB8AC3E}">
        <p14:creationId xmlns:p14="http://schemas.microsoft.com/office/powerpoint/2010/main" val="4236723096"/>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Title Slide - Black Seal">
    <p:spTree>
      <p:nvGrpSpPr>
        <p:cNvPr id="1" name=""/>
        <p:cNvGrpSpPr/>
        <p:nvPr/>
      </p:nvGrpSpPr>
      <p:grpSpPr>
        <a:xfrm>
          <a:off x="0" y="0"/>
          <a:ext cx="0" cy="0"/>
          <a:chOff x="0" y="0"/>
          <a:chExt cx="0" cy="0"/>
        </a:xfrm>
      </p:grpSpPr>
      <p:sp>
        <p:nvSpPr>
          <p:cNvPr id="10" name="Rectangle 9"/>
          <p:cNvSpPr/>
          <p:nvPr userDrawn="1"/>
        </p:nvSpPr>
        <p:spPr>
          <a:xfrm>
            <a:off x="0" y="3860"/>
            <a:ext cx="12192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a:solidFill>
                <a:schemeClr val="accent3">
                  <a:lumMod val="75000"/>
                </a:schemeClr>
              </a:solidFill>
              <a:latin typeface="Franklin Gothic Demi Cond" panose="020B0706030402020204" pitchFamily="34" charset="0"/>
            </a:endParaRPr>
          </a:p>
        </p:txBody>
      </p:sp>
      <p:sp>
        <p:nvSpPr>
          <p:cNvPr id="15" name="Text Placeholder 13"/>
          <p:cNvSpPr>
            <a:spLocks noGrp="1"/>
          </p:cNvSpPr>
          <p:nvPr>
            <p:ph type="body" sz="quarter" idx="10" hasCustomPrompt="1"/>
          </p:nvPr>
        </p:nvSpPr>
        <p:spPr>
          <a:xfrm>
            <a:off x="3691461" y="2051009"/>
            <a:ext cx="7812184" cy="2020824"/>
          </a:xfrm>
          <a:prstGeom prst="rect">
            <a:avLst/>
          </a:prstGeom>
        </p:spPr>
        <p:txBody>
          <a:bodyPr anchor="ctr">
            <a:noAutofit/>
          </a:bodyPr>
          <a:lstStyle>
            <a:lvl1pPr marL="0" indent="0">
              <a:buNone/>
              <a:defRPr sz="2800" b="1" i="0" baseline="0">
                <a:latin typeface="Arial" panose="020B0604020202020204" pitchFamily="34" charset="0"/>
                <a:ea typeface="Arial" panose="020B0604020202020204" pitchFamily="34" charset="0"/>
                <a:cs typeface="Arial" panose="020B0604020202020204" pitchFamily="34" charset="0"/>
              </a:defRPr>
            </a:lvl1pPr>
            <a:lvl2pPr marL="342900" indent="0">
              <a:buNone/>
              <a:defRPr sz="2800">
                <a:latin typeface="Franklin Gothic Demi Cond" panose="020B0706030402020204" pitchFamily="34" charset="0"/>
              </a:defRPr>
            </a:lvl2pPr>
            <a:lvl3pPr marL="685800" indent="0">
              <a:buNone/>
              <a:defRPr sz="2800">
                <a:latin typeface="Franklin Gothic Demi Cond" panose="020B0706030402020204" pitchFamily="34" charset="0"/>
              </a:defRPr>
            </a:lvl3pPr>
            <a:lvl4pPr marL="1028700" indent="0">
              <a:buNone/>
              <a:defRPr sz="2800">
                <a:latin typeface="Franklin Gothic Demi Cond" panose="020B0706030402020204" pitchFamily="34" charset="0"/>
              </a:defRPr>
            </a:lvl4pPr>
            <a:lvl5pPr marL="1371600" indent="0">
              <a:buNone/>
              <a:defRPr sz="2800">
                <a:latin typeface="Franklin Gothic Demi Cond" panose="020B0706030402020204" pitchFamily="34" charset="0"/>
              </a:defRPr>
            </a:lvl5pPr>
          </a:lstStyle>
          <a:p>
            <a:pPr lvl="0"/>
            <a:r>
              <a:rPr lang="en-US"/>
              <a:t>Click to Add Document Title</a:t>
            </a:r>
          </a:p>
        </p:txBody>
      </p:sp>
      <p:sp>
        <p:nvSpPr>
          <p:cNvPr id="16" name="Text Placeholder 15"/>
          <p:cNvSpPr>
            <a:spLocks noGrp="1"/>
          </p:cNvSpPr>
          <p:nvPr>
            <p:ph type="body" sz="quarter" idx="11" hasCustomPrompt="1"/>
          </p:nvPr>
        </p:nvSpPr>
        <p:spPr>
          <a:xfrm>
            <a:off x="3691461" y="4071833"/>
            <a:ext cx="7812184" cy="948752"/>
          </a:xfrm>
          <a:prstGeom prst="rect">
            <a:avLst/>
          </a:prstGeom>
        </p:spPr>
        <p:txBody>
          <a:bodyPr anchor="b">
            <a:noAutofit/>
          </a:bodyPr>
          <a:lstStyle>
            <a:lvl1pPr marL="0" indent="0">
              <a:lnSpc>
                <a:spcPct val="100000"/>
              </a:lnSpc>
              <a:spcBef>
                <a:spcPts val="0"/>
              </a:spcBef>
              <a:buNone/>
              <a:defRPr sz="24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Presenter Name and DHHS Section or Health Plan</a:t>
            </a:r>
          </a:p>
        </p:txBody>
      </p:sp>
      <p:sp>
        <p:nvSpPr>
          <p:cNvPr id="17" name="Text Placeholder 17"/>
          <p:cNvSpPr>
            <a:spLocks noGrp="1"/>
          </p:cNvSpPr>
          <p:nvPr>
            <p:ph type="body" sz="quarter" idx="12" hasCustomPrompt="1"/>
          </p:nvPr>
        </p:nvSpPr>
        <p:spPr>
          <a:xfrm>
            <a:off x="3691461" y="5020585"/>
            <a:ext cx="7812184" cy="488226"/>
          </a:xfrm>
          <a:prstGeom prst="rect">
            <a:avLst/>
          </a:prstGeom>
        </p:spPr>
        <p:txBody>
          <a:bodyPr anchor="b">
            <a:normAutofit/>
          </a:bodyPr>
          <a:lstStyle>
            <a:lvl1pPr marL="0" indent="0">
              <a:buNone/>
              <a:defRPr sz="20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Date</a:t>
            </a:r>
          </a:p>
        </p:txBody>
      </p:sp>
      <p:sp>
        <p:nvSpPr>
          <p:cNvPr id="8" name="Rectangle 7">
            <a:extLst>
              <a:ext uri="{FF2B5EF4-FFF2-40B4-BE49-F238E27FC236}">
                <a16:creationId xmlns:a16="http://schemas.microsoft.com/office/drawing/2014/main" id="{47448613-57BD-4C6A-8F2C-617CAD0CC460}"/>
              </a:ext>
            </a:extLst>
          </p:cNvPr>
          <p:cNvSpPr/>
          <p:nvPr userDrawn="1"/>
        </p:nvSpPr>
        <p:spPr>
          <a:xfrm>
            <a:off x="0" y="6579046"/>
            <a:ext cx="12192000" cy="274320"/>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a:solidFill>
                <a:schemeClr val="accent3">
                  <a:lumMod val="75000"/>
                </a:schemeClr>
              </a:solidFill>
              <a:latin typeface="Franklin Gothic Demi Cond" panose="020B0706030402020204" pitchFamily="34" charset="0"/>
            </a:endParaRPr>
          </a:p>
        </p:txBody>
      </p:sp>
      <p:pic>
        <p:nvPicPr>
          <p:cNvPr id="9" name="Picture 8">
            <a:extLst>
              <a:ext uri="{FF2B5EF4-FFF2-40B4-BE49-F238E27FC236}">
                <a16:creationId xmlns:a16="http://schemas.microsoft.com/office/drawing/2014/main" id="{66EE1FA4-F18F-4BAB-AEB3-7FA4A79F1E86}"/>
              </a:ext>
            </a:extLst>
          </p:cNvPr>
          <p:cNvPicPr>
            <a:picLocks/>
          </p:cNvPicPr>
          <p:nvPr userDrawn="1"/>
        </p:nvPicPr>
        <p:blipFill rotWithShape="1">
          <a:blip r:embed="rId2" cstate="print">
            <a:extLst>
              <a:ext uri="{28A0092B-C50C-407E-A947-70E740481C1C}">
                <a14:useLocalDpi xmlns:a14="http://schemas.microsoft.com/office/drawing/2010/main" val="0"/>
              </a:ext>
            </a:extLst>
          </a:blip>
          <a:srcRect/>
          <a:stretch/>
        </p:blipFill>
        <p:spPr>
          <a:xfrm>
            <a:off x="531436" y="2061985"/>
            <a:ext cx="1993392" cy="1993392"/>
          </a:xfrm>
          <a:prstGeom prst="ellipse">
            <a:avLst/>
          </a:prstGeom>
        </p:spPr>
      </p:pic>
    </p:spTree>
    <p:extLst>
      <p:ext uri="{BB962C8B-B14F-4D97-AF65-F5344CB8AC3E}">
        <p14:creationId xmlns:p14="http://schemas.microsoft.com/office/powerpoint/2010/main" val="237397957"/>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Appendix/ Divide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F60F893-E1E8-483C-A882-C1D13EC77528}"/>
              </a:ext>
            </a:extLst>
          </p:cNvPr>
          <p:cNvSpPr/>
          <p:nvPr userDrawn="1"/>
        </p:nvSpPr>
        <p:spPr>
          <a:xfrm>
            <a:off x="0" y="3860"/>
            <a:ext cx="12192000" cy="6663640"/>
          </a:xfrm>
          <a:prstGeom prst="rect">
            <a:avLst/>
          </a:prstGeom>
          <a:solidFill>
            <a:schemeClr val="accent5">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1" i="0">
              <a:solidFill>
                <a:schemeClr val="accent3">
                  <a:lumMod val="75000"/>
                </a:schemeClr>
              </a:solidFill>
              <a:latin typeface="Gotham Bold" charset="0"/>
              <a:ea typeface="Gotham Bold" charset="0"/>
              <a:cs typeface="Gotham Bold" charset="0"/>
            </a:endParaRPr>
          </a:p>
        </p:txBody>
      </p:sp>
      <p:sp>
        <p:nvSpPr>
          <p:cNvPr id="3" name="Text Placeholder 13">
            <a:extLst>
              <a:ext uri="{FF2B5EF4-FFF2-40B4-BE49-F238E27FC236}">
                <a16:creationId xmlns:a16="http://schemas.microsoft.com/office/drawing/2014/main" id="{9DAAC39F-5A74-4F5A-A49C-5F6D28E87816}"/>
              </a:ext>
            </a:extLst>
          </p:cNvPr>
          <p:cNvSpPr>
            <a:spLocks noGrp="1"/>
          </p:cNvSpPr>
          <p:nvPr>
            <p:ph type="body" sz="quarter" idx="10"/>
          </p:nvPr>
        </p:nvSpPr>
        <p:spPr>
          <a:xfrm>
            <a:off x="3691462" y="2051009"/>
            <a:ext cx="7732895" cy="2020824"/>
          </a:xfrm>
          <a:prstGeom prst="rect">
            <a:avLst/>
          </a:prstGeom>
        </p:spPr>
        <p:txBody>
          <a:bodyPr anchor="ctr">
            <a:noAutofit/>
          </a:bodyPr>
          <a:lstStyle>
            <a:lvl1pPr marL="0" indent="0">
              <a:buNone/>
              <a:defRPr sz="2800" b="1" i="0" baseline="0">
                <a:latin typeface="Arial" panose="020B0604020202020204" pitchFamily="34" charset="0"/>
                <a:ea typeface="Arial" panose="020B0604020202020204" pitchFamily="34" charset="0"/>
                <a:cs typeface="Arial" panose="020B0604020202020204" pitchFamily="34" charset="0"/>
              </a:defRPr>
            </a:lvl1pPr>
            <a:lvl2pPr marL="342900" indent="0">
              <a:buNone/>
              <a:defRPr sz="2800">
                <a:latin typeface="Franklin Gothic Demi Cond" panose="020B0706030402020204" pitchFamily="34" charset="0"/>
              </a:defRPr>
            </a:lvl2pPr>
            <a:lvl3pPr marL="685800" indent="0">
              <a:buNone/>
              <a:defRPr sz="2800">
                <a:latin typeface="Franklin Gothic Demi Cond" panose="020B0706030402020204" pitchFamily="34" charset="0"/>
              </a:defRPr>
            </a:lvl3pPr>
            <a:lvl4pPr marL="1028700" indent="0">
              <a:buNone/>
              <a:defRPr sz="2800">
                <a:latin typeface="Franklin Gothic Demi Cond" panose="020B0706030402020204" pitchFamily="34" charset="0"/>
              </a:defRPr>
            </a:lvl4pPr>
            <a:lvl5pPr marL="1371600" indent="0">
              <a:buNone/>
              <a:defRPr sz="2800">
                <a:latin typeface="Franklin Gothic Demi Cond" panose="020B0706030402020204" pitchFamily="34" charset="0"/>
              </a:defRPr>
            </a:lvl5pPr>
          </a:lstStyle>
          <a:p>
            <a:pPr lvl="0"/>
            <a:endParaRPr lang="en-US"/>
          </a:p>
        </p:txBody>
      </p:sp>
      <p:pic>
        <p:nvPicPr>
          <p:cNvPr id="5" name="Picture 4">
            <a:extLst>
              <a:ext uri="{FF2B5EF4-FFF2-40B4-BE49-F238E27FC236}">
                <a16:creationId xmlns:a16="http://schemas.microsoft.com/office/drawing/2014/main" id="{35FCF02F-7B02-48AC-A00E-5B34B702B89D}"/>
              </a:ext>
            </a:extLst>
          </p:cNvPr>
          <p:cNvPicPr>
            <a:picLocks/>
          </p:cNvPicPr>
          <p:nvPr userDrawn="1"/>
        </p:nvPicPr>
        <p:blipFill rotWithShape="1">
          <a:blip r:embed="rId2" cstate="print">
            <a:extLst>
              <a:ext uri="{28A0092B-C50C-407E-A947-70E740481C1C}">
                <a14:useLocalDpi xmlns:a14="http://schemas.microsoft.com/office/drawing/2010/main" val="0"/>
              </a:ext>
            </a:extLst>
          </a:blip>
          <a:srcRect/>
          <a:stretch/>
        </p:blipFill>
        <p:spPr>
          <a:xfrm>
            <a:off x="531436" y="2061985"/>
            <a:ext cx="1993392" cy="1993392"/>
          </a:xfrm>
          <a:prstGeom prst="ellipse">
            <a:avLst/>
          </a:prstGeom>
        </p:spPr>
      </p:pic>
    </p:spTree>
    <p:extLst>
      <p:ext uri="{BB962C8B-B14F-4D97-AF65-F5344CB8AC3E}">
        <p14:creationId xmlns:p14="http://schemas.microsoft.com/office/powerpoint/2010/main" val="2716547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2774914"/>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1. Title, subheader, conten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87680" y="914400"/>
            <a:ext cx="11216640" cy="292608"/>
          </a:xfrm>
          <a:prstGeom prst="rect">
            <a:avLst/>
          </a:prstGeom>
        </p:spPr>
        <p:txBody>
          <a:bodyPr lIns="0" tIns="0" rIns="0" bIns="0">
            <a:noAutofit/>
          </a:bodyPr>
          <a:lstStyle>
            <a:lvl1pPr marL="0" indent="0">
              <a:lnSpc>
                <a:spcPct val="100000"/>
              </a:lnSpc>
              <a:spcBef>
                <a:spcPts val="1800"/>
              </a:spcBef>
              <a:spcAft>
                <a:spcPts val="600"/>
              </a:spcAft>
              <a:buNone/>
              <a:defRPr sz="1600" b="0" i="0">
                <a:latin typeface="Arial" panose="020B0604020202020204" pitchFamily="34" charset="0"/>
                <a:ea typeface="Arial" panose="020B0604020202020204" pitchFamily="34" charset="0"/>
                <a:cs typeface="Arial" panose="020B0604020202020204" pitchFamily="34" charset="0"/>
              </a:defRPr>
            </a:lvl1pPr>
            <a:lvl2pPr marL="576263" indent="-233363">
              <a:lnSpc>
                <a:spcPct val="100000"/>
              </a:lnSpc>
              <a:spcBef>
                <a:spcPts val="0"/>
              </a:spcBef>
              <a:spcAft>
                <a:spcPts val="600"/>
              </a:spcAft>
              <a:buFont typeface="Franklin Gothic Medium" panose="020B0603020102020204" pitchFamily="34" charset="0"/>
              <a:buChar char="−"/>
              <a:defRPr sz="1600" b="0" i="0">
                <a:latin typeface="Arial" panose="020B0604020202020204" pitchFamily="34" charset="0"/>
                <a:ea typeface="Arial" panose="020B0604020202020204" pitchFamily="34" charset="0"/>
                <a:cs typeface="Arial" panose="020B0604020202020204" pitchFamily="34" charset="0"/>
              </a:defRPr>
            </a:lvl2pPr>
            <a:lvl3pPr marL="973138" indent="-228600">
              <a:lnSpc>
                <a:spcPct val="100000"/>
              </a:lnSpc>
              <a:spcBef>
                <a:spcPts val="0"/>
              </a:spcBef>
              <a:spcAft>
                <a:spcPts val="600"/>
              </a:spcAft>
              <a:buFont typeface="Wingdings" panose="05000000000000000000" pitchFamily="2" charset="2"/>
              <a:buChar char="§"/>
              <a:defRPr sz="1600" b="0" i="0">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p:txBody>
      </p:sp>
      <p:sp>
        <p:nvSpPr>
          <p:cNvPr id="5" name="Text Placeholder 4"/>
          <p:cNvSpPr>
            <a:spLocks noGrp="1"/>
          </p:cNvSpPr>
          <p:nvPr>
            <p:ph type="body" sz="quarter" idx="11" hasCustomPrompt="1"/>
          </p:nvPr>
        </p:nvSpPr>
        <p:spPr>
          <a:xfrm>
            <a:off x="487681" y="6309360"/>
            <a:ext cx="11216639" cy="274320"/>
          </a:xfrm>
          <a:prstGeom prst="rect">
            <a:avLst/>
          </a:prstGeom>
        </p:spPr>
        <p:txBody>
          <a:bodyPr anchor="b">
            <a:noAutofit/>
          </a:bodyPr>
          <a:lstStyle>
            <a:lvl1pPr marL="0" indent="0">
              <a:lnSpc>
                <a:spcPct val="100000"/>
              </a:lnSpc>
              <a:spcBef>
                <a:spcPts val="0"/>
              </a:spcBef>
              <a:buNone/>
              <a:defRPr sz="10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footnote, reference or source</a:t>
            </a:r>
          </a:p>
        </p:txBody>
      </p:sp>
      <p:sp>
        <p:nvSpPr>
          <p:cNvPr id="3" name="Title 2">
            <a:extLst>
              <a:ext uri="{FF2B5EF4-FFF2-40B4-BE49-F238E27FC236}">
                <a16:creationId xmlns:a16="http://schemas.microsoft.com/office/drawing/2014/main" id="{397BFEB3-5F28-41F7-B2D7-49A0DB074285}"/>
              </a:ext>
            </a:extLst>
          </p:cNvPr>
          <p:cNvSpPr>
            <a:spLocks noGrp="1"/>
          </p:cNvSpPr>
          <p:nvPr>
            <p:ph type="title"/>
          </p:nvPr>
        </p:nvSpPr>
        <p:spPr>
          <a:xfrm>
            <a:off x="487679" y="457199"/>
            <a:ext cx="11216639" cy="292608"/>
          </a:xfrm>
          <a:prstGeom prst="rect">
            <a:avLst/>
          </a:prstGeom>
        </p:spPr>
        <p:txBody>
          <a:bodyPr lIns="0" tIns="0" rIns="0" bIns="0"/>
          <a:lstStyle>
            <a:lvl1pPr>
              <a:lnSpc>
                <a:spcPct val="90000"/>
              </a:lnSpc>
              <a:spcBef>
                <a:spcPct val="0"/>
              </a:spcBef>
              <a:spcAft>
                <a:spcPts val="0"/>
              </a:spcAft>
              <a:defRPr sz="2400">
                <a:solidFill>
                  <a:schemeClr val="accent1"/>
                </a:solidFill>
                <a:latin typeface="+mj-lt"/>
              </a:defRPr>
            </a:lvl1pPr>
          </a:lstStyle>
          <a:p>
            <a:r>
              <a:rPr lang="en-US"/>
              <a:t>Click to edit Master title style</a:t>
            </a:r>
          </a:p>
        </p:txBody>
      </p:sp>
      <p:sp>
        <p:nvSpPr>
          <p:cNvPr id="6" name="Text Placeholder 3">
            <a:extLst>
              <a:ext uri="{FF2B5EF4-FFF2-40B4-BE49-F238E27FC236}">
                <a16:creationId xmlns:a16="http://schemas.microsoft.com/office/drawing/2014/main" id="{B041519C-103B-4766-AEB9-06B9109D09F4}"/>
              </a:ext>
            </a:extLst>
          </p:cNvPr>
          <p:cNvSpPr>
            <a:spLocks noGrp="1"/>
          </p:cNvSpPr>
          <p:nvPr>
            <p:ph type="body" sz="quarter" idx="12" hasCustomPrompt="1"/>
          </p:nvPr>
        </p:nvSpPr>
        <p:spPr>
          <a:xfrm>
            <a:off x="487680" y="1371601"/>
            <a:ext cx="11216640" cy="4848446"/>
          </a:xfrm>
          <a:prstGeom prst="rect">
            <a:avLst/>
          </a:prstGeom>
        </p:spPr>
        <p:txBody>
          <a:bodyPr lIns="0" tIns="0" rIns="0" bIns="0">
            <a:noAutofit/>
          </a:bodyPr>
          <a:lstStyle>
            <a:lvl1pPr marL="228600" indent="-228600">
              <a:lnSpc>
                <a:spcPct val="100000"/>
              </a:lnSpc>
              <a:spcBef>
                <a:spcPts val="600"/>
              </a:spcBef>
              <a:spcAft>
                <a:spcPts val="600"/>
              </a:spcAft>
              <a:defRPr sz="1400" b="0" i="0">
                <a:latin typeface="Arial" panose="020B0604020202020204" pitchFamily="34" charset="0"/>
                <a:ea typeface="Arial" panose="020B0604020202020204" pitchFamily="34" charset="0"/>
                <a:cs typeface="Arial" panose="020B0604020202020204" pitchFamily="34" charset="0"/>
              </a:defRPr>
            </a:lvl1pPr>
            <a:lvl2pPr marL="576263" indent="-233363">
              <a:lnSpc>
                <a:spcPct val="100000"/>
              </a:lnSpc>
              <a:spcBef>
                <a:spcPts val="600"/>
              </a:spcBef>
              <a:spcAft>
                <a:spcPts val="600"/>
              </a:spcAft>
              <a:buFont typeface="Franklin Gothic Medium" panose="020B0603020102020204" pitchFamily="34" charset="0"/>
              <a:buChar char="−"/>
              <a:defRPr sz="1400" b="0" i="0">
                <a:latin typeface="Arial" panose="020B0604020202020204" pitchFamily="34" charset="0"/>
                <a:ea typeface="Arial" panose="020B0604020202020204" pitchFamily="34" charset="0"/>
                <a:cs typeface="Arial" panose="020B0604020202020204" pitchFamily="34" charset="0"/>
              </a:defRPr>
            </a:lvl2pPr>
            <a:lvl3pPr marL="973138" indent="-228600">
              <a:lnSpc>
                <a:spcPct val="100000"/>
              </a:lnSpc>
              <a:spcBef>
                <a:spcPts val="600"/>
              </a:spcBef>
              <a:spcAft>
                <a:spcPts val="600"/>
              </a:spcAft>
              <a:buFont typeface="Wingdings" panose="05000000000000000000" pitchFamily="2" charset="2"/>
              <a:buChar char="§"/>
              <a:defRPr sz="1400" b="0" i="0">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Tree>
    <p:extLst>
      <p:ext uri="{BB962C8B-B14F-4D97-AF65-F5344CB8AC3E}">
        <p14:creationId xmlns:p14="http://schemas.microsoft.com/office/powerpoint/2010/main" val="321475414"/>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2. Title, sub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87679" y="457199"/>
            <a:ext cx="11216639" cy="292608"/>
          </a:xfrm>
          <a:prstGeom prst="rect">
            <a:avLst/>
          </a:prstGeom>
        </p:spPr>
        <p:txBody>
          <a:bodyPr lIns="0" tIns="0" rIns="0" bIns="0" anchor="t">
            <a:noAutofit/>
          </a:bodyPr>
          <a:lstStyle>
            <a:lvl1pPr algn="l">
              <a:lnSpc>
                <a:spcPct val="90000"/>
              </a:lnSpc>
              <a:spcBef>
                <a:spcPct val="0"/>
              </a:spcBef>
              <a:spcAft>
                <a:spcPts val="0"/>
              </a:spcAft>
              <a:defRPr sz="2400" b="1" i="0" baseline="0">
                <a:solidFill>
                  <a:schemeClr val="accent1"/>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a:t>
            </a:r>
          </a:p>
        </p:txBody>
      </p:sp>
      <p:sp>
        <p:nvSpPr>
          <p:cNvPr id="6" name="Text Placeholder 3">
            <a:extLst>
              <a:ext uri="{FF2B5EF4-FFF2-40B4-BE49-F238E27FC236}">
                <a16:creationId xmlns:a16="http://schemas.microsoft.com/office/drawing/2014/main" id="{15DF714F-8F6E-4337-9714-FB976D628A00}"/>
              </a:ext>
            </a:extLst>
          </p:cNvPr>
          <p:cNvSpPr>
            <a:spLocks noGrp="1"/>
          </p:cNvSpPr>
          <p:nvPr>
            <p:ph type="body" sz="quarter" idx="10" hasCustomPrompt="1"/>
          </p:nvPr>
        </p:nvSpPr>
        <p:spPr>
          <a:xfrm>
            <a:off x="487680" y="914400"/>
            <a:ext cx="11216640" cy="292608"/>
          </a:xfrm>
          <a:prstGeom prst="rect">
            <a:avLst/>
          </a:prstGeom>
        </p:spPr>
        <p:txBody>
          <a:bodyPr lIns="0" tIns="0" rIns="0" bIns="0">
            <a:noAutofit/>
          </a:bodyPr>
          <a:lstStyle>
            <a:lvl1pPr marL="0" indent="0">
              <a:lnSpc>
                <a:spcPct val="100000"/>
              </a:lnSpc>
              <a:spcBef>
                <a:spcPts val="1800"/>
              </a:spcBef>
              <a:spcAft>
                <a:spcPts val="600"/>
              </a:spcAft>
              <a:buNone/>
              <a:defRPr sz="1600" b="0" i="0">
                <a:latin typeface="Arial" panose="020B0604020202020204" pitchFamily="34" charset="0"/>
                <a:ea typeface="Arial" panose="020B0604020202020204" pitchFamily="34" charset="0"/>
                <a:cs typeface="Arial" panose="020B0604020202020204" pitchFamily="34" charset="0"/>
              </a:defRPr>
            </a:lvl1pPr>
            <a:lvl2pPr marL="576263" indent="-233363">
              <a:lnSpc>
                <a:spcPct val="100000"/>
              </a:lnSpc>
              <a:spcBef>
                <a:spcPts val="0"/>
              </a:spcBef>
              <a:spcAft>
                <a:spcPts val="600"/>
              </a:spcAft>
              <a:buFont typeface="Franklin Gothic Medium" panose="020B0603020102020204" pitchFamily="34" charset="0"/>
              <a:buChar char="−"/>
              <a:defRPr sz="1600" b="0" i="0">
                <a:latin typeface="Arial" panose="020B0604020202020204" pitchFamily="34" charset="0"/>
                <a:ea typeface="Arial" panose="020B0604020202020204" pitchFamily="34" charset="0"/>
                <a:cs typeface="Arial" panose="020B0604020202020204" pitchFamily="34" charset="0"/>
              </a:defRPr>
            </a:lvl2pPr>
            <a:lvl3pPr marL="973138" indent="-228600">
              <a:lnSpc>
                <a:spcPct val="100000"/>
              </a:lnSpc>
              <a:spcBef>
                <a:spcPts val="0"/>
              </a:spcBef>
              <a:spcAft>
                <a:spcPts val="600"/>
              </a:spcAft>
              <a:buFont typeface="Wingdings" panose="05000000000000000000" pitchFamily="2" charset="2"/>
              <a:buChar char="§"/>
              <a:defRPr sz="1600" b="0" i="0">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p:txBody>
      </p:sp>
    </p:spTree>
    <p:extLst>
      <p:ext uri="{BB962C8B-B14F-4D97-AF65-F5344CB8AC3E}">
        <p14:creationId xmlns:p14="http://schemas.microsoft.com/office/powerpoint/2010/main" val="160495064"/>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3. Title, explanation, graphic">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87679" y="457199"/>
            <a:ext cx="11216639" cy="292608"/>
          </a:xfrm>
          <a:prstGeom prst="rect">
            <a:avLst/>
          </a:prstGeom>
        </p:spPr>
        <p:txBody>
          <a:bodyPr lIns="0" tIns="0" rIns="0" bIns="0" anchor="t">
            <a:noAutofit/>
          </a:bodyPr>
          <a:lstStyle>
            <a:lvl1pPr algn="l">
              <a:lnSpc>
                <a:spcPct val="90000"/>
              </a:lnSpc>
              <a:spcBef>
                <a:spcPct val="0"/>
              </a:spcBef>
              <a:spcAft>
                <a:spcPts val="0"/>
              </a:spcAft>
              <a:defRPr sz="2400" b="1" i="0" baseline="0">
                <a:solidFill>
                  <a:schemeClr val="accent1"/>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sp>
        <p:nvSpPr>
          <p:cNvPr id="5" name="Text Placeholder 4"/>
          <p:cNvSpPr>
            <a:spLocks noGrp="1"/>
          </p:cNvSpPr>
          <p:nvPr>
            <p:ph type="body" sz="quarter" idx="11" hasCustomPrompt="1"/>
          </p:nvPr>
        </p:nvSpPr>
        <p:spPr>
          <a:xfrm>
            <a:off x="487680" y="6309360"/>
            <a:ext cx="11216640" cy="274320"/>
          </a:xfrm>
          <a:prstGeom prst="rect">
            <a:avLst/>
          </a:prstGeom>
        </p:spPr>
        <p:txBody>
          <a:bodyPr anchor="b">
            <a:noAutofit/>
          </a:bodyPr>
          <a:lstStyle>
            <a:lvl1pPr marL="0" indent="0">
              <a:lnSpc>
                <a:spcPct val="100000"/>
              </a:lnSpc>
              <a:spcBef>
                <a:spcPts val="0"/>
              </a:spcBef>
              <a:buNone/>
              <a:defRPr sz="10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footnote, reference or source</a:t>
            </a:r>
          </a:p>
        </p:txBody>
      </p:sp>
      <p:sp>
        <p:nvSpPr>
          <p:cNvPr id="12" name="Content Placeholder 11"/>
          <p:cNvSpPr>
            <a:spLocks noGrp="1"/>
          </p:cNvSpPr>
          <p:nvPr>
            <p:ph sz="quarter" idx="14" hasCustomPrompt="1"/>
          </p:nvPr>
        </p:nvSpPr>
        <p:spPr>
          <a:xfrm>
            <a:off x="487680" y="2400991"/>
            <a:ext cx="11216640" cy="3850584"/>
          </a:xfrm>
          <a:prstGeom prst="rect">
            <a:avLst/>
          </a:prstGeom>
        </p:spPr>
        <p:txBody>
          <a:bodyPr/>
          <a:lstStyle>
            <a:lvl1pPr marL="0" indent="0" algn="ctr">
              <a:buNone/>
              <a:defRPr sz="18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icon below to add table or chart</a:t>
            </a:r>
          </a:p>
        </p:txBody>
      </p:sp>
      <p:sp>
        <p:nvSpPr>
          <p:cNvPr id="6" name="Text Placeholder 3">
            <a:extLst>
              <a:ext uri="{FF2B5EF4-FFF2-40B4-BE49-F238E27FC236}">
                <a16:creationId xmlns:a16="http://schemas.microsoft.com/office/drawing/2014/main" id="{9CE8C21B-B7E8-46BF-B186-124CB2EDF33A}"/>
              </a:ext>
            </a:extLst>
          </p:cNvPr>
          <p:cNvSpPr>
            <a:spLocks noGrp="1"/>
          </p:cNvSpPr>
          <p:nvPr>
            <p:ph type="body" sz="quarter" idx="10" hasCustomPrompt="1"/>
          </p:nvPr>
        </p:nvSpPr>
        <p:spPr>
          <a:xfrm>
            <a:off x="487680" y="914400"/>
            <a:ext cx="11216640" cy="1339702"/>
          </a:xfrm>
          <a:prstGeom prst="rect">
            <a:avLst/>
          </a:prstGeom>
        </p:spPr>
        <p:txBody>
          <a:bodyPr lIns="0" tIns="0" rIns="0" bIns="0">
            <a:noAutofit/>
          </a:bodyPr>
          <a:lstStyle>
            <a:lvl1pPr marL="0" indent="0">
              <a:lnSpc>
                <a:spcPct val="100000"/>
              </a:lnSpc>
              <a:spcBef>
                <a:spcPts val="600"/>
              </a:spcBef>
              <a:spcAft>
                <a:spcPts val="600"/>
              </a:spcAft>
              <a:buNone/>
              <a:defRPr sz="1600" b="0" i="0">
                <a:latin typeface="Arial" panose="020B0604020202020204" pitchFamily="34" charset="0"/>
                <a:ea typeface="Arial" panose="020B0604020202020204" pitchFamily="34" charset="0"/>
                <a:cs typeface="Arial" panose="020B0604020202020204" pitchFamily="34" charset="0"/>
              </a:defRPr>
            </a:lvl1pPr>
            <a:lvl2pPr marL="576263" indent="-233363">
              <a:lnSpc>
                <a:spcPct val="100000"/>
              </a:lnSpc>
              <a:spcBef>
                <a:spcPts val="0"/>
              </a:spcBef>
              <a:spcAft>
                <a:spcPts val="600"/>
              </a:spcAft>
              <a:buFont typeface="Franklin Gothic Medium" panose="020B0603020102020204" pitchFamily="34" charset="0"/>
              <a:buChar char="−"/>
              <a:defRPr sz="1600" b="0" i="0">
                <a:latin typeface="Arial" panose="020B0604020202020204" pitchFamily="34" charset="0"/>
                <a:ea typeface="Arial" panose="020B0604020202020204" pitchFamily="34" charset="0"/>
                <a:cs typeface="Arial" panose="020B0604020202020204" pitchFamily="34" charset="0"/>
              </a:defRPr>
            </a:lvl2pPr>
            <a:lvl3pPr marL="973138" indent="-228600">
              <a:lnSpc>
                <a:spcPct val="100000"/>
              </a:lnSpc>
              <a:spcBef>
                <a:spcPts val="0"/>
              </a:spcBef>
              <a:spcAft>
                <a:spcPts val="600"/>
              </a:spcAft>
              <a:buFont typeface="Wingdings" panose="05000000000000000000" pitchFamily="2" charset="2"/>
              <a:buChar char="§"/>
              <a:defRPr sz="1600" b="0" i="0">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p:txBody>
      </p:sp>
    </p:spTree>
    <p:extLst>
      <p:ext uri="{BB962C8B-B14F-4D97-AF65-F5344CB8AC3E}">
        <p14:creationId xmlns:p14="http://schemas.microsoft.com/office/powerpoint/2010/main" val="1117714846"/>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4. Title, two column text">
    <p:spTree>
      <p:nvGrpSpPr>
        <p:cNvPr id="1" name=""/>
        <p:cNvGrpSpPr/>
        <p:nvPr/>
      </p:nvGrpSpPr>
      <p:grpSpPr>
        <a:xfrm>
          <a:off x="0" y="0"/>
          <a:ext cx="0" cy="0"/>
          <a:chOff x="0" y="0"/>
          <a:chExt cx="0" cy="0"/>
        </a:xfrm>
      </p:grpSpPr>
      <p:sp>
        <p:nvSpPr>
          <p:cNvPr id="6" name="Text Placeholder 5"/>
          <p:cNvSpPr>
            <a:spLocks noGrp="1"/>
          </p:cNvSpPr>
          <p:nvPr>
            <p:ph type="body" sz="quarter" idx="18" hasCustomPrompt="1"/>
          </p:nvPr>
        </p:nvSpPr>
        <p:spPr>
          <a:xfrm>
            <a:off x="487680" y="1645920"/>
            <a:ext cx="5486400" cy="4572000"/>
          </a:xfrm>
          <a:prstGeom prst="rect">
            <a:avLst/>
          </a:prstGeom>
        </p:spPr>
        <p:txBody>
          <a:bodyPr lIns="0" tIns="45720" rIns="0" bIns="0">
            <a:noAutofit/>
          </a:bodyPr>
          <a:lstStyle>
            <a:lvl1pPr>
              <a:lnSpc>
                <a:spcPct val="100000"/>
              </a:lnSpc>
              <a:spcBef>
                <a:spcPts val="600"/>
              </a:spcBef>
              <a:spcAft>
                <a:spcPts val="600"/>
              </a:spcAft>
              <a:defRPr sz="1600" b="0" i="0">
                <a:latin typeface="Arial" panose="020B0604020202020204" pitchFamily="34" charset="0"/>
                <a:ea typeface="Arial" panose="020B0604020202020204" pitchFamily="34" charset="0"/>
                <a:cs typeface="Arial" panose="020B0604020202020204" pitchFamily="34" charset="0"/>
              </a:defRPr>
            </a:lvl1pPr>
            <a:lvl2pPr marL="514350" indent="-171450">
              <a:spcBef>
                <a:spcPts val="600"/>
              </a:spcBef>
              <a:spcAft>
                <a:spcPts val="600"/>
              </a:spcAft>
              <a:buFont typeface="Franklin Gothic Medium Cond" panose="020B0606030402020204" pitchFamily="34" charset="0"/>
              <a:buChar char="–"/>
              <a:defRPr sz="1600" b="0" i="0">
                <a:latin typeface="Arial" panose="020B0604020202020204" pitchFamily="34" charset="0"/>
                <a:ea typeface="Arial" panose="020B0604020202020204" pitchFamily="34" charset="0"/>
                <a:cs typeface="Arial" panose="020B0604020202020204" pitchFamily="34" charset="0"/>
              </a:defRPr>
            </a:lvl2pPr>
            <a:lvl3pPr>
              <a:spcBef>
                <a:spcPts val="600"/>
              </a:spcBef>
              <a:spcAft>
                <a:spcPts val="600"/>
              </a:spcAft>
              <a:defRPr sz="1600" b="0" i="0">
                <a:latin typeface="Arial" panose="020B0604020202020204" pitchFamily="34" charset="0"/>
                <a:ea typeface="Arial" panose="020B0604020202020204" pitchFamily="34" charset="0"/>
                <a:cs typeface="Arial" panose="020B0604020202020204" pitchFamily="34" charset="0"/>
              </a:defRPr>
            </a:lvl3pPr>
          </a:lstStyle>
          <a:p>
            <a:pPr lvl="0"/>
            <a:r>
              <a:rPr lang="en-US"/>
              <a:t>Click to add bullets</a:t>
            </a:r>
          </a:p>
          <a:p>
            <a:pPr lvl="1"/>
            <a:r>
              <a:rPr lang="en-US"/>
              <a:t>Bullet 2</a:t>
            </a:r>
          </a:p>
          <a:p>
            <a:pPr lvl="2"/>
            <a:r>
              <a:rPr lang="en-US"/>
              <a:t>Bullet 3</a:t>
            </a:r>
          </a:p>
        </p:txBody>
      </p:sp>
      <p:sp>
        <p:nvSpPr>
          <p:cNvPr id="5" name="Text Placeholder 4"/>
          <p:cNvSpPr>
            <a:spLocks noGrp="1"/>
          </p:cNvSpPr>
          <p:nvPr>
            <p:ph type="body" sz="quarter" idx="11" hasCustomPrompt="1"/>
          </p:nvPr>
        </p:nvSpPr>
        <p:spPr>
          <a:xfrm>
            <a:off x="485425" y="6251575"/>
            <a:ext cx="11216640" cy="330200"/>
          </a:xfrm>
          <a:prstGeom prst="rect">
            <a:avLst/>
          </a:prstGeom>
        </p:spPr>
        <p:txBody>
          <a:bodyPr anchor="b">
            <a:noAutofit/>
          </a:bodyPr>
          <a:lstStyle>
            <a:lvl1pPr marL="0" indent="0">
              <a:lnSpc>
                <a:spcPct val="100000"/>
              </a:lnSpc>
              <a:spcBef>
                <a:spcPts val="0"/>
              </a:spcBef>
              <a:buNone/>
              <a:defRPr sz="10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footnote, reference or source</a:t>
            </a:r>
          </a:p>
        </p:txBody>
      </p:sp>
      <p:sp>
        <p:nvSpPr>
          <p:cNvPr id="4" name="Text Placeholder 3"/>
          <p:cNvSpPr>
            <a:spLocks noGrp="1"/>
          </p:cNvSpPr>
          <p:nvPr>
            <p:ph type="body" sz="quarter" idx="16" hasCustomPrompt="1"/>
          </p:nvPr>
        </p:nvSpPr>
        <p:spPr>
          <a:xfrm>
            <a:off x="487680" y="914400"/>
            <a:ext cx="5486400" cy="457200"/>
          </a:xfrm>
          <a:prstGeom prst="rect">
            <a:avLst/>
          </a:prstGeom>
        </p:spPr>
        <p:txBody>
          <a:bodyPr wrap="square" lIns="0" tIns="0" rIns="0" bIns="0" anchor="ctr">
            <a:noAutofit/>
          </a:bodyPr>
          <a:lstStyle>
            <a:lvl1pPr marL="0" indent="0" algn="ctr">
              <a:lnSpc>
                <a:spcPct val="90000"/>
              </a:lnSpc>
              <a:spcBef>
                <a:spcPts val="750"/>
              </a:spcBef>
              <a:spcAft>
                <a:spcPts val="0"/>
              </a:spcAft>
              <a:buNone/>
              <a:defRPr sz="1800" b="1" i="0">
                <a:solidFill>
                  <a:srgbClr val="000000"/>
                </a:solidFill>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title</a:t>
            </a:r>
          </a:p>
        </p:txBody>
      </p:sp>
      <p:sp>
        <p:nvSpPr>
          <p:cNvPr id="13" name="Text Placeholder 3"/>
          <p:cNvSpPr>
            <a:spLocks noGrp="1"/>
          </p:cNvSpPr>
          <p:nvPr>
            <p:ph type="body" sz="quarter" idx="17" hasCustomPrompt="1"/>
          </p:nvPr>
        </p:nvSpPr>
        <p:spPr>
          <a:xfrm>
            <a:off x="6220176" y="914400"/>
            <a:ext cx="5486400" cy="457200"/>
          </a:xfrm>
          <a:prstGeom prst="rect">
            <a:avLst/>
          </a:prstGeom>
        </p:spPr>
        <p:txBody>
          <a:bodyPr wrap="square" lIns="91440" tIns="45720" rIns="91440" bIns="45720" anchor="ctr">
            <a:noAutofit/>
          </a:bodyPr>
          <a:lstStyle>
            <a:lvl1pPr marL="0" indent="0" algn="ctr">
              <a:lnSpc>
                <a:spcPct val="90000"/>
              </a:lnSpc>
              <a:spcBef>
                <a:spcPts val="750"/>
              </a:spcBef>
              <a:spcAft>
                <a:spcPts val="0"/>
              </a:spcAft>
              <a:buNone/>
              <a:defRPr sz="1800" b="1" i="0">
                <a:solidFill>
                  <a:srgbClr val="000000"/>
                </a:solidFill>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title</a:t>
            </a:r>
          </a:p>
        </p:txBody>
      </p:sp>
      <p:sp>
        <p:nvSpPr>
          <p:cNvPr id="15" name="Text Placeholder 5"/>
          <p:cNvSpPr>
            <a:spLocks noGrp="1"/>
          </p:cNvSpPr>
          <p:nvPr>
            <p:ph type="body" sz="quarter" idx="19" hasCustomPrompt="1"/>
          </p:nvPr>
        </p:nvSpPr>
        <p:spPr>
          <a:xfrm>
            <a:off x="6220176" y="1645920"/>
            <a:ext cx="5486400" cy="4572000"/>
          </a:xfrm>
          <a:prstGeom prst="rect">
            <a:avLst/>
          </a:prstGeom>
        </p:spPr>
        <p:txBody>
          <a:bodyPr lIns="0" tIns="45720" rIns="0" bIns="0">
            <a:noAutofit/>
          </a:bodyPr>
          <a:lstStyle>
            <a:lvl1pPr>
              <a:lnSpc>
                <a:spcPct val="100000"/>
              </a:lnSpc>
              <a:spcBef>
                <a:spcPts val="600"/>
              </a:spcBef>
              <a:spcAft>
                <a:spcPts val="600"/>
              </a:spcAft>
              <a:defRPr sz="1600" b="0" i="0">
                <a:latin typeface="Arial" panose="020B0604020202020204" pitchFamily="34" charset="0"/>
                <a:ea typeface="Arial" panose="020B0604020202020204" pitchFamily="34" charset="0"/>
                <a:cs typeface="Arial" panose="020B0604020202020204" pitchFamily="34" charset="0"/>
              </a:defRPr>
            </a:lvl1pPr>
            <a:lvl2pPr marL="514350" indent="-171450">
              <a:spcBef>
                <a:spcPts val="600"/>
              </a:spcBef>
              <a:spcAft>
                <a:spcPts val="600"/>
              </a:spcAft>
              <a:buFont typeface="Franklin Gothic Medium Cond" panose="020B0606030402020204" pitchFamily="34" charset="0"/>
              <a:buChar char="–"/>
              <a:defRPr sz="1600" b="0" i="0" baseline="0">
                <a:latin typeface="Arial" panose="020B0604020202020204" pitchFamily="34" charset="0"/>
                <a:ea typeface="Arial" panose="020B0604020202020204" pitchFamily="34" charset="0"/>
                <a:cs typeface="Arial" panose="020B0604020202020204" pitchFamily="34" charset="0"/>
              </a:defRPr>
            </a:lvl2pPr>
            <a:lvl3pPr>
              <a:spcBef>
                <a:spcPts val="600"/>
              </a:spcBef>
              <a:spcAft>
                <a:spcPts val="600"/>
              </a:spcAft>
              <a:defRPr sz="1600" b="0" i="0" baseline="0">
                <a:latin typeface="Arial" panose="020B0604020202020204" pitchFamily="34" charset="0"/>
                <a:ea typeface="Arial" panose="020B0604020202020204" pitchFamily="34" charset="0"/>
                <a:cs typeface="Arial" panose="020B0604020202020204" pitchFamily="34" charset="0"/>
              </a:defRPr>
            </a:lvl3pPr>
          </a:lstStyle>
          <a:p>
            <a:pPr lvl="0"/>
            <a:r>
              <a:rPr lang="en-US"/>
              <a:t>Click to add bullets</a:t>
            </a:r>
          </a:p>
          <a:p>
            <a:pPr lvl="1"/>
            <a:r>
              <a:rPr lang="en-US"/>
              <a:t>Bullet 2</a:t>
            </a:r>
          </a:p>
          <a:p>
            <a:pPr lvl="2"/>
            <a:r>
              <a:rPr lang="en-US"/>
              <a:t>Bullet 3</a:t>
            </a:r>
          </a:p>
        </p:txBody>
      </p:sp>
      <p:sp>
        <p:nvSpPr>
          <p:cNvPr id="8" name="Title 1">
            <a:extLst>
              <a:ext uri="{FF2B5EF4-FFF2-40B4-BE49-F238E27FC236}">
                <a16:creationId xmlns:a16="http://schemas.microsoft.com/office/drawing/2014/main" id="{623DDC62-41DC-4698-9790-9D96FB32F31C}"/>
              </a:ext>
            </a:extLst>
          </p:cNvPr>
          <p:cNvSpPr>
            <a:spLocks noGrp="1"/>
          </p:cNvSpPr>
          <p:nvPr>
            <p:ph type="title" hasCustomPrompt="1"/>
          </p:nvPr>
        </p:nvSpPr>
        <p:spPr>
          <a:xfrm>
            <a:off x="487679" y="457199"/>
            <a:ext cx="11216639" cy="292608"/>
          </a:xfrm>
          <a:prstGeom prst="rect">
            <a:avLst/>
          </a:prstGeom>
        </p:spPr>
        <p:txBody>
          <a:bodyPr lIns="0" tIns="0" rIns="0" bIns="0" anchor="t">
            <a:noAutofit/>
          </a:bodyPr>
          <a:lstStyle>
            <a:lvl1pPr algn="l">
              <a:lnSpc>
                <a:spcPct val="90000"/>
              </a:lnSpc>
              <a:spcBef>
                <a:spcPct val="0"/>
              </a:spcBef>
              <a:spcAft>
                <a:spcPts val="0"/>
              </a:spcAft>
              <a:defRPr sz="2400" b="1" i="0" baseline="0">
                <a:solidFill>
                  <a:schemeClr val="accent1"/>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spTree>
    <p:extLst>
      <p:ext uri="{BB962C8B-B14F-4D97-AF65-F5344CB8AC3E}">
        <p14:creationId xmlns:p14="http://schemas.microsoft.com/office/powerpoint/2010/main" val="1033534742"/>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5. Title, two column graphics">
    <p:spTree>
      <p:nvGrpSpPr>
        <p:cNvPr id="1" name=""/>
        <p:cNvGrpSpPr/>
        <p:nvPr/>
      </p:nvGrpSpPr>
      <p:grpSpPr>
        <a:xfrm>
          <a:off x="0" y="0"/>
          <a:ext cx="0" cy="0"/>
          <a:chOff x="0" y="0"/>
          <a:chExt cx="0" cy="0"/>
        </a:xfrm>
      </p:grpSpPr>
      <p:sp>
        <p:nvSpPr>
          <p:cNvPr id="5" name="Text Placeholder 4"/>
          <p:cNvSpPr>
            <a:spLocks noGrp="1"/>
          </p:cNvSpPr>
          <p:nvPr>
            <p:ph type="body" sz="quarter" idx="11" hasCustomPrompt="1"/>
          </p:nvPr>
        </p:nvSpPr>
        <p:spPr>
          <a:xfrm>
            <a:off x="487680" y="6309360"/>
            <a:ext cx="11216640" cy="274320"/>
          </a:xfrm>
          <a:prstGeom prst="rect">
            <a:avLst/>
          </a:prstGeom>
        </p:spPr>
        <p:txBody>
          <a:bodyPr anchor="b">
            <a:noAutofit/>
          </a:bodyPr>
          <a:lstStyle>
            <a:lvl1pPr marL="0" indent="0">
              <a:lnSpc>
                <a:spcPct val="100000"/>
              </a:lnSpc>
              <a:spcBef>
                <a:spcPts val="0"/>
              </a:spcBef>
              <a:buNone/>
              <a:defRPr sz="10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footnote, reference or source</a:t>
            </a:r>
          </a:p>
        </p:txBody>
      </p:sp>
      <p:sp>
        <p:nvSpPr>
          <p:cNvPr id="12" name="Content Placeholder 11"/>
          <p:cNvSpPr>
            <a:spLocks noGrp="1"/>
          </p:cNvSpPr>
          <p:nvPr>
            <p:ph sz="quarter" idx="14" hasCustomPrompt="1"/>
          </p:nvPr>
        </p:nvSpPr>
        <p:spPr>
          <a:xfrm>
            <a:off x="485425" y="1645920"/>
            <a:ext cx="5486400" cy="4663440"/>
          </a:xfrm>
          <a:prstGeom prst="rect">
            <a:avLst/>
          </a:prstGeom>
        </p:spPr>
        <p:txBody>
          <a:bodyPr/>
          <a:lstStyle>
            <a:lvl1pPr marL="0" indent="0" algn="ctr">
              <a:buNone/>
              <a:defRPr sz="1800" b="0"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icon below to add table, chart, image</a:t>
            </a:r>
          </a:p>
        </p:txBody>
      </p:sp>
      <p:sp>
        <p:nvSpPr>
          <p:cNvPr id="10" name="Content Placeholder 11"/>
          <p:cNvSpPr>
            <a:spLocks noGrp="1"/>
          </p:cNvSpPr>
          <p:nvPr>
            <p:ph sz="quarter" idx="15" hasCustomPrompt="1"/>
          </p:nvPr>
        </p:nvSpPr>
        <p:spPr>
          <a:xfrm>
            <a:off x="6220176" y="1645920"/>
            <a:ext cx="5484144" cy="4663440"/>
          </a:xfrm>
          <a:prstGeom prst="rect">
            <a:avLst/>
          </a:prstGeom>
        </p:spPr>
        <p:txBody>
          <a:bodyPr/>
          <a:lstStyle>
            <a:lvl1pPr marL="0" indent="0" algn="ctr">
              <a:buNone/>
              <a:defRPr sz="1800" b="0"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icon below to add table, chart, image</a:t>
            </a:r>
          </a:p>
        </p:txBody>
      </p:sp>
      <p:sp>
        <p:nvSpPr>
          <p:cNvPr id="4" name="Text Placeholder 3"/>
          <p:cNvSpPr>
            <a:spLocks noGrp="1"/>
          </p:cNvSpPr>
          <p:nvPr>
            <p:ph type="body" sz="quarter" idx="16" hasCustomPrompt="1"/>
          </p:nvPr>
        </p:nvSpPr>
        <p:spPr>
          <a:xfrm>
            <a:off x="487680" y="914400"/>
            <a:ext cx="5486400" cy="457200"/>
          </a:xfrm>
          <a:prstGeom prst="rect">
            <a:avLst/>
          </a:prstGeom>
        </p:spPr>
        <p:txBody>
          <a:bodyPr wrap="square" lIns="0" tIns="0" rIns="0" bIns="0" anchor="ctr">
            <a:noAutofit/>
          </a:bodyPr>
          <a:lstStyle>
            <a:lvl1pPr marL="228600" indent="-228600" algn="l">
              <a:lnSpc>
                <a:spcPct val="120000"/>
              </a:lnSpc>
              <a:spcBef>
                <a:spcPts val="60"/>
              </a:spcBef>
              <a:spcAft>
                <a:spcPct val="0"/>
              </a:spcAft>
              <a:buClr>
                <a:srgbClr val="000000"/>
              </a:buClr>
              <a:buSzPct val="100000"/>
              <a:buFontTx/>
              <a:buNone/>
              <a:defRPr lang="en-US" sz="1800" b="1" i="0" kern="1200" dirty="0">
                <a:solidFill>
                  <a:schemeClr val="tx1"/>
                </a:solidFill>
                <a:latin typeface="Arial" panose="020B0604020202020204" pitchFamily="34" charset="0"/>
                <a:ea typeface="Arial" panose="020B0604020202020204" pitchFamily="34" charset="0"/>
                <a:cs typeface="Arial" panose="020B0604020202020204" pitchFamily="34" charset="0"/>
              </a:defRPr>
            </a:lvl1pPr>
          </a:lstStyle>
          <a:p>
            <a:pPr marL="0" lvl="0" indent="0" algn="ctr" defTabSz="685800" rtl="0" eaLnBrk="1" latinLnBrk="0" hangingPunct="1">
              <a:lnSpc>
                <a:spcPct val="90000"/>
              </a:lnSpc>
              <a:spcBef>
                <a:spcPts val="750"/>
              </a:spcBef>
              <a:buFont typeface="Arial" panose="020B0604020202020204" pitchFamily="34" charset="0"/>
              <a:buNone/>
            </a:pPr>
            <a:r>
              <a:rPr lang="en-US"/>
              <a:t>Click to add title</a:t>
            </a:r>
          </a:p>
        </p:txBody>
      </p:sp>
      <p:sp>
        <p:nvSpPr>
          <p:cNvPr id="13" name="Text Placeholder 3"/>
          <p:cNvSpPr>
            <a:spLocks noGrp="1"/>
          </p:cNvSpPr>
          <p:nvPr>
            <p:ph type="body" sz="quarter" idx="17" hasCustomPrompt="1"/>
          </p:nvPr>
        </p:nvSpPr>
        <p:spPr>
          <a:xfrm>
            <a:off x="6220176" y="914400"/>
            <a:ext cx="5484144" cy="457200"/>
          </a:xfrm>
          <a:prstGeom prst="rect">
            <a:avLst/>
          </a:prstGeom>
        </p:spPr>
        <p:txBody>
          <a:bodyPr anchor="b">
            <a:noAutofit/>
          </a:bodyPr>
          <a:lstStyle>
            <a:lvl1pPr marL="0" indent="0" algn="ctr">
              <a:buNone/>
              <a:defRPr sz="1800" b="1" i="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title</a:t>
            </a:r>
          </a:p>
        </p:txBody>
      </p:sp>
      <p:sp>
        <p:nvSpPr>
          <p:cNvPr id="8" name="Title 1">
            <a:extLst>
              <a:ext uri="{FF2B5EF4-FFF2-40B4-BE49-F238E27FC236}">
                <a16:creationId xmlns:a16="http://schemas.microsoft.com/office/drawing/2014/main" id="{C6A3765D-210B-4EAD-8391-82B0D1414903}"/>
              </a:ext>
            </a:extLst>
          </p:cNvPr>
          <p:cNvSpPr>
            <a:spLocks noGrp="1"/>
          </p:cNvSpPr>
          <p:nvPr>
            <p:ph type="title" hasCustomPrompt="1"/>
          </p:nvPr>
        </p:nvSpPr>
        <p:spPr>
          <a:xfrm>
            <a:off x="487679" y="457199"/>
            <a:ext cx="11216639" cy="292608"/>
          </a:xfrm>
          <a:prstGeom prst="rect">
            <a:avLst/>
          </a:prstGeom>
        </p:spPr>
        <p:txBody>
          <a:bodyPr lIns="0" tIns="0" rIns="0" bIns="0" anchor="t">
            <a:noAutofit/>
          </a:bodyPr>
          <a:lstStyle>
            <a:lvl1pPr algn="l">
              <a:lnSpc>
                <a:spcPct val="90000"/>
              </a:lnSpc>
              <a:spcBef>
                <a:spcPct val="0"/>
              </a:spcBef>
              <a:spcAft>
                <a:spcPts val="0"/>
              </a:spcAft>
              <a:defRPr sz="2400" b="1" i="0" baseline="0">
                <a:solidFill>
                  <a:schemeClr val="accent1"/>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spTree>
    <p:extLst>
      <p:ext uri="{BB962C8B-B14F-4D97-AF65-F5344CB8AC3E}">
        <p14:creationId xmlns:p14="http://schemas.microsoft.com/office/powerpoint/2010/main" val="806424072"/>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6. Title Only">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C96BEC2-0BC5-413C-B1CB-E26C38BEE5B9}"/>
              </a:ext>
            </a:extLst>
          </p:cNvPr>
          <p:cNvSpPr>
            <a:spLocks noGrp="1"/>
          </p:cNvSpPr>
          <p:nvPr>
            <p:ph type="title" hasCustomPrompt="1"/>
          </p:nvPr>
        </p:nvSpPr>
        <p:spPr>
          <a:xfrm>
            <a:off x="487679" y="457199"/>
            <a:ext cx="11216639" cy="292608"/>
          </a:xfrm>
          <a:prstGeom prst="rect">
            <a:avLst/>
          </a:prstGeom>
        </p:spPr>
        <p:txBody>
          <a:bodyPr lIns="0" tIns="0" rIns="0" bIns="0" anchor="t">
            <a:noAutofit/>
          </a:bodyPr>
          <a:lstStyle>
            <a:lvl1pPr algn="l">
              <a:lnSpc>
                <a:spcPct val="90000"/>
              </a:lnSpc>
              <a:spcBef>
                <a:spcPct val="0"/>
              </a:spcBef>
              <a:spcAft>
                <a:spcPts val="0"/>
              </a:spcAft>
              <a:defRPr sz="2400" b="1" i="0" baseline="0">
                <a:solidFill>
                  <a:schemeClr val="accent1"/>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spTree>
    <p:extLst>
      <p:ext uri="{BB962C8B-B14F-4D97-AF65-F5344CB8AC3E}">
        <p14:creationId xmlns:p14="http://schemas.microsoft.com/office/powerpoint/2010/main" val="1608237507"/>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7.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07237030"/>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8. Status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87681" y="457201"/>
            <a:ext cx="4040777" cy="293571"/>
          </a:xfrm>
          <a:prstGeom prst="rect">
            <a:avLst/>
          </a:prstGeom>
        </p:spPr>
        <p:txBody>
          <a:bodyPr lIns="0" tIns="0" rIns="0" bIns="0" anchor="t">
            <a:noAutofit/>
          </a:bodyPr>
          <a:lstStyle>
            <a:lvl1pPr algn="l">
              <a:defRPr sz="2000" b="1" i="0" baseline="0">
                <a:solidFill>
                  <a:srgbClr val="52849C"/>
                </a:solidFill>
                <a:latin typeface="Arial" panose="020B0604020202020204" pitchFamily="34" charset="0"/>
                <a:ea typeface="Arial" panose="020B0604020202020204" pitchFamily="34" charset="0"/>
                <a:cs typeface="Arial" panose="020B0604020202020204" pitchFamily="34" charset="0"/>
              </a:defRPr>
            </a:lvl1pPr>
          </a:lstStyle>
          <a:p>
            <a:r>
              <a:rPr lang="en-US"/>
              <a:t>Plan Name</a:t>
            </a:r>
          </a:p>
        </p:txBody>
      </p:sp>
      <p:sp>
        <p:nvSpPr>
          <p:cNvPr id="10" name="Rectangle 9">
            <a:extLst>
              <a:ext uri="{FF2B5EF4-FFF2-40B4-BE49-F238E27FC236}">
                <a16:creationId xmlns:a16="http://schemas.microsoft.com/office/drawing/2014/main" id="{C463150A-6C9E-4741-A142-096DB5C955B1}"/>
              </a:ext>
            </a:extLst>
          </p:cNvPr>
          <p:cNvSpPr/>
          <p:nvPr userDrawn="1"/>
        </p:nvSpPr>
        <p:spPr>
          <a:xfrm>
            <a:off x="4515003" y="6376745"/>
            <a:ext cx="2548132" cy="184666"/>
          </a:xfrm>
          <a:prstGeom prst="rect">
            <a:avLst/>
          </a:prstGeom>
        </p:spPr>
        <p:txBody>
          <a:bodyPr wrap="square">
            <a:spAutoFit/>
          </a:bodyPr>
          <a:lstStyle/>
          <a:p>
            <a:pPr defTabSz="685800">
              <a:defRPr/>
            </a:pPr>
            <a:r>
              <a:rPr lang="en-US" sz="600" b="1">
                <a:solidFill>
                  <a:prstClr val="black"/>
                </a:solidFill>
                <a:latin typeface="+mn-lt"/>
              </a:rPr>
              <a:t>Note:</a:t>
            </a:r>
            <a:r>
              <a:rPr lang="en-US" sz="600">
                <a:solidFill>
                  <a:prstClr val="black"/>
                </a:solidFill>
                <a:latin typeface="+mn-lt"/>
              </a:rPr>
              <a:t> Variance from % Earned vs. % Targeted</a:t>
            </a:r>
            <a:endParaRPr lang="en-US" sz="600">
              <a:solidFill>
                <a:prstClr val="black"/>
              </a:solidFill>
              <a:highlight>
                <a:srgbClr val="FF66FF"/>
              </a:highlight>
              <a:latin typeface="+mn-lt"/>
            </a:endParaRPr>
          </a:p>
        </p:txBody>
      </p:sp>
      <p:sp>
        <p:nvSpPr>
          <p:cNvPr id="11" name="TextBox 10">
            <a:extLst>
              <a:ext uri="{FF2B5EF4-FFF2-40B4-BE49-F238E27FC236}">
                <a16:creationId xmlns:a16="http://schemas.microsoft.com/office/drawing/2014/main" id="{4FFC1E18-3EF4-454E-A2EA-345287F176FA}"/>
              </a:ext>
            </a:extLst>
          </p:cNvPr>
          <p:cNvSpPr txBox="1"/>
          <p:nvPr userDrawn="1"/>
        </p:nvSpPr>
        <p:spPr>
          <a:xfrm>
            <a:off x="487680" y="6375381"/>
            <a:ext cx="4013123" cy="184666"/>
          </a:xfrm>
          <a:prstGeom prst="rect">
            <a:avLst/>
          </a:prstGeom>
          <a:noFill/>
        </p:spPr>
        <p:txBody>
          <a:bodyPr wrap="square" rtlCol="0">
            <a:noAutofit/>
          </a:bodyPr>
          <a:lstStyle/>
          <a:p>
            <a:pPr defTabSz="685800">
              <a:defRPr/>
            </a:pPr>
            <a:r>
              <a:rPr lang="en-US" sz="600" b="1">
                <a:solidFill>
                  <a:prstClr val="black"/>
                </a:solidFill>
                <a:latin typeface="+mn-lt"/>
              </a:rPr>
              <a:t>Note:</a:t>
            </a:r>
            <a:r>
              <a:rPr lang="en-US" sz="600">
                <a:solidFill>
                  <a:prstClr val="black"/>
                </a:solidFill>
                <a:latin typeface="+mn-lt"/>
              </a:rPr>
              <a:t> Features are in the process of being linked to Milestones to calculate status</a:t>
            </a:r>
          </a:p>
        </p:txBody>
      </p:sp>
      <p:sp>
        <p:nvSpPr>
          <p:cNvPr id="13" name="Rectangle 12">
            <a:extLst>
              <a:ext uri="{FF2B5EF4-FFF2-40B4-BE49-F238E27FC236}">
                <a16:creationId xmlns:a16="http://schemas.microsoft.com/office/drawing/2014/main" id="{84761F61-7838-45A8-A3C3-8CE6354C0250}"/>
              </a:ext>
            </a:extLst>
          </p:cNvPr>
          <p:cNvSpPr/>
          <p:nvPr/>
        </p:nvSpPr>
        <p:spPr>
          <a:xfrm>
            <a:off x="9488117" y="6377171"/>
            <a:ext cx="548640" cy="182880"/>
          </a:xfrm>
          <a:prstGeom prst="rect">
            <a:avLst/>
          </a:prstGeom>
        </p:spPr>
        <p:txBody>
          <a:bodyPr wrap="square" lIns="0" tIns="0" rIns="0" bIns="0" anchor="ctr">
            <a:noAutofit/>
          </a:bodyPr>
          <a:lstStyle/>
          <a:p>
            <a:pPr algn="ctr" defTabSz="685800">
              <a:defRPr/>
            </a:pPr>
            <a:r>
              <a:rPr lang="en-US" sz="600">
                <a:solidFill>
                  <a:prstClr val="black"/>
                </a:solidFill>
                <a:latin typeface="+mn-lt"/>
                <a:ea typeface="Times New Roman" panose="02020603050405020304" pitchFamily="18" charset="0"/>
              </a:rPr>
              <a:t>0%-5%</a:t>
            </a:r>
            <a:endParaRPr lang="en-US" sz="600">
              <a:solidFill>
                <a:prstClr val="black"/>
              </a:solidFill>
              <a:latin typeface="+mn-lt"/>
              <a:ea typeface="Calibri" panose="020F0502020204030204" pitchFamily="34" charset="0"/>
            </a:endParaRPr>
          </a:p>
        </p:txBody>
      </p:sp>
      <p:sp>
        <p:nvSpPr>
          <p:cNvPr id="14" name="Rectangle 13">
            <a:extLst>
              <a:ext uri="{FF2B5EF4-FFF2-40B4-BE49-F238E27FC236}">
                <a16:creationId xmlns:a16="http://schemas.microsoft.com/office/drawing/2014/main" id="{D12528B5-283F-4CDD-AE08-14FE770DC7FF}"/>
              </a:ext>
            </a:extLst>
          </p:cNvPr>
          <p:cNvSpPr/>
          <p:nvPr/>
        </p:nvSpPr>
        <p:spPr>
          <a:xfrm>
            <a:off x="10609023" y="6377171"/>
            <a:ext cx="548640" cy="182880"/>
          </a:xfrm>
          <a:prstGeom prst="rect">
            <a:avLst/>
          </a:prstGeom>
        </p:spPr>
        <p:txBody>
          <a:bodyPr wrap="square" lIns="0" tIns="0" rIns="0" bIns="0" anchor="ctr">
            <a:noAutofit/>
          </a:bodyPr>
          <a:lstStyle/>
          <a:p>
            <a:pPr algn="ctr" defTabSz="685800">
              <a:defRPr/>
            </a:pPr>
            <a:r>
              <a:rPr lang="en-US" sz="600">
                <a:solidFill>
                  <a:prstClr val="black"/>
                </a:solidFill>
                <a:latin typeface="+mn-lt"/>
                <a:ea typeface="Times New Roman" panose="02020603050405020304" pitchFamily="18" charset="0"/>
              </a:rPr>
              <a:t>6%-15%</a:t>
            </a:r>
          </a:p>
        </p:txBody>
      </p:sp>
      <p:sp>
        <p:nvSpPr>
          <p:cNvPr id="15" name="Rectangle 14">
            <a:extLst>
              <a:ext uri="{FF2B5EF4-FFF2-40B4-BE49-F238E27FC236}">
                <a16:creationId xmlns:a16="http://schemas.microsoft.com/office/drawing/2014/main" id="{F434956F-53CD-44C6-BDC5-CCD154BD6079}"/>
              </a:ext>
            </a:extLst>
          </p:cNvPr>
          <p:cNvSpPr/>
          <p:nvPr/>
        </p:nvSpPr>
        <p:spPr>
          <a:xfrm>
            <a:off x="11727307" y="6377171"/>
            <a:ext cx="392728" cy="182880"/>
          </a:xfrm>
          <a:prstGeom prst="rect">
            <a:avLst/>
          </a:prstGeom>
        </p:spPr>
        <p:txBody>
          <a:bodyPr wrap="square" lIns="0" tIns="0" rIns="0" bIns="0" anchor="ctr">
            <a:noAutofit/>
          </a:bodyPr>
          <a:lstStyle/>
          <a:p>
            <a:pPr algn="ctr" defTabSz="685800">
              <a:defRPr/>
            </a:pPr>
            <a:r>
              <a:rPr lang="en-US" sz="600">
                <a:solidFill>
                  <a:prstClr val="black"/>
                </a:solidFill>
                <a:latin typeface="+mn-lt"/>
                <a:ea typeface="Times New Roman" panose="02020603050405020304" pitchFamily="18" charset="0"/>
              </a:rPr>
              <a:t>&gt; 15%</a:t>
            </a:r>
          </a:p>
        </p:txBody>
      </p:sp>
      <p:sp>
        <p:nvSpPr>
          <p:cNvPr id="16" name="TextBox 15">
            <a:extLst>
              <a:ext uri="{FF2B5EF4-FFF2-40B4-BE49-F238E27FC236}">
                <a16:creationId xmlns:a16="http://schemas.microsoft.com/office/drawing/2014/main" id="{9937F9BF-185C-4F02-8B78-8AB3763D1264}"/>
              </a:ext>
            </a:extLst>
          </p:cNvPr>
          <p:cNvSpPr txBox="1"/>
          <p:nvPr/>
        </p:nvSpPr>
        <p:spPr>
          <a:xfrm>
            <a:off x="8934041" y="6373368"/>
            <a:ext cx="548640" cy="184666"/>
          </a:xfrm>
          <a:prstGeom prst="rect">
            <a:avLst/>
          </a:prstGeom>
          <a:solidFill>
            <a:srgbClr val="00B050"/>
          </a:solidFill>
        </p:spPr>
        <p:txBody>
          <a:bodyPr wrap="square" rtlCol="0">
            <a:spAutoFit/>
          </a:bodyPr>
          <a:lstStyle/>
          <a:p>
            <a:pPr algn="ctr" defTabSz="685800">
              <a:defRPr/>
            </a:pPr>
            <a:r>
              <a:rPr lang="en-US" sz="600">
                <a:solidFill>
                  <a:prstClr val="black"/>
                </a:solidFill>
                <a:latin typeface="+mn-lt"/>
              </a:rPr>
              <a:t>Green</a:t>
            </a:r>
            <a:endParaRPr lang="en-US" sz="750">
              <a:solidFill>
                <a:prstClr val="black"/>
              </a:solidFill>
              <a:latin typeface="+mn-lt"/>
            </a:endParaRPr>
          </a:p>
        </p:txBody>
      </p:sp>
      <p:sp>
        <p:nvSpPr>
          <p:cNvPr id="17" name="TextBox 16">
            <a:extLst>
              <a:ext uri="{FF2B5EF4-FFF2-40B4-BE49-F238E27FC236}">
                <a16:creationId xmlns:a16="http://schemas.microsoft.com/office/drawing/2014/main" id="{B3D70C6F-3322-430E-A1B0-5C35DDB0DEC8}"/>
              </a:ext>
            </a:extLst>
          </p:cNvPr>
          <p:cNvSpPr txBox="1"/>
          <p:nvPr/>
        </p:nvSpPr>
        <p:spPr>
          <a:xfrm>
            <a:off x="10050959" y="6373368"/>
            <a:ext cx="548640" cy="184666"/>
          </a:xfrm>
          <a:prstGeom prst="rect">
            <a:avLst/>
          </a:prstGeom>
          <a:solidFill>
            <a:srgbClr val="FFFF00"/>
          </a:solidFill>
        </p:spPr>
        <p:txBody>
          <a:bodyPr wrap="square" rtlCol="0">
            <a:spAutoFit/>
          </a:bodyPr>
          <a:lstStyle/>
          <a:p>
            <a:pPr algn="ctr" defTabSz="685800">
              <a:defRPr/>
            </a:pPr>
            <a:r>
              <a:rPr lang="en-US" sz="600">
                <a:solidFill>
                  <a:prstClr val="black"/>
                </a:solidFill>
                <a:latin typeface="+mn-lt"/>
              </a:rPr>
              <a:t>Yellow</a:t>
            </a:r>
            <a:endParaRPr lang="en-US" sz="750">
              <a:solidFill>
                <a:prstClr val="black"/>
              </a:solidFill>
              <a:latin typeface="+mn-lt"/>
            </a:endParaRPr>
          </a:p>
        </p:txBody>
      </p:sp>
      <p:sp>
        <p:nvSpPr>
          <p:cNvPr id="18" name="TextBox 17">
            <a:extLst>
              <a:ext uri="{FF2B5EF4-FFF2-40B4-BE49-F238E27FC236}">
                <a16:creationId xmlns:a16="http://schemas.microsoft.com/office/drawing/2014/main" id="{3FC7D05D-3250-4067-B9E0-51A07583F308}"/>
              </a:ext>
            </a:extLst>
          </p:cNvPr>
          <p:cNvSpPr txBox="1"/>
          <p:nvPr/>
        </p:nvSpPr>
        <p:spPr>
          <a:xfrm>
            <a:off x="11167876" y="6373368"/>
            <a:ext cx="548640" cy="184666"/>
          </a:xfrm>
          <a:prstGeom prst="rect">
            <a:avLst/>
          </a:prstGeom>
          <a:solidFill>
            <a:srgbClr val="FF0000"/>
          </a:solidFill>
        </p:spPr>
        <p:txBody>
          <a:bodyPr wrap="square" rtlCol="0">
            <a:spAutoFit/>
          </a:bodyPr>
          <a:lstStyle/>
          <a:p>
            <a:pPr algn="ctr" defTabSz="685800">
              <a:defRPr/>
            </a:pPr>
            <a:r>
              <a:rPr lang="en-US" sz="600">
                <a:solidFill>
                  <a:prstClr val="black"/>
                </a:solidFill>
                <a:latin typeface="+mn-lt"/>
              </a:rPr>
              <a:t>Red</a:t>
            </a:r>
            <a:endParaRPr lang="en-US" sz="750">
              <a:solidFill>
                <a:prstClr val="black"/>
              </a:solidFill>
              <a:latin typeface="+mn-lt"/>
            </a:endParaRPr>
          </a:p>
        </p:txBody>
      </p:sp>
      <p:sp>
        <p:nvSpPr>
          <p:cNvPr id="20" name="TextBox 19">
            <a:extLst>
              <a:ext uri="{FF2B5EF4-FFF2-40B4-BE49-F238E27FC236}">
                <a16:creationId xmlns:a16="http://schemas.microsoft.com/office/drawing/2014/main" id="{246E8A98-08CE-4BDE-9221-D0C6F12CBD95}"/>
              </a:ext>
            </a:extLst>
          </p:cNvPr>
          <p:cNvSpPr txBox="1"/>
          <p:nvPr/>
        </p:nvSpPr>
        <p:spPr>
          <a:xfrm>
            <a:off x="7878084" y="6373368"/>
            <a:ext cx="487680" cy="184666"/>
          </a:xfrm>
          <a:prstGeom prst="rect">
            <a:avLst/>
          </a:prstGeom>
          <a:solidFill>
            <a:srgbClr val="00B0F0"/>
          </a:solidFill>
          <a:ln>
            <a:solidFill>
              <a:srgbClr val="00B0F0"/>
            </a:solidFill>
          </a:ln>
        </p:spPr>
        <p:txBody>
          <a:bodyPr wrap="square" rtlCol="0">
            <a:spAutoFit/>
          </a:bodyPr>
          <a:lstStyle/>
          <a:p>
            <a:pPr algn="ctr" defTabSz="685800">
              <a:defRPr/>
            </a:pPr>
            <a:r>
              <a:rPr lang="en-US" sz="600">
                <a:solidFill>
                  <a:prstClr val="black"/>
                </a:solidFill>
                <a:latin typeface="+mn-lt"/>
              </a:rPr>
              <a:t>Blue</a:t>
            </a:r>
            <a:endParaRPr lang="en-US" sz="750">
              <a:solidFill>
                <a:prstClr val="black"/>
              </a:solidFill>
              <a:latin typeface="+mn-lt"/>
            </a:endParaRPr>
          </a:p>
        </p:txBody>
      </p:sp>
      <p:sp>
        <p:nvSpPr>
          <p:cNvPr id="21" name="Rectangle 20">
            <a:extLst>
              <a:ext uri="{FF2B5EF4-FFF2-40B4-BE49-F238E27FC236}">
                <a16:creationId xmlns:a16="http://schemas.microsoft.com/office/drawing/2014/main" id="{C5EE1E5C-8776-40A0-BA21-FFBEFD7F84F5}"/>
              </a:ext>
            </a:extLst>
          </p:cNvPr>
          <p:cNvSpPr/>
          <p:nvPr/>
        </p:nvSpPr>
        <p:spPr>
          <a:xfrm>
            <a:off x="8379912" y="6377171"/>
            <a:ext cx="548640" cy="182880"/>
          </a:xfrm>
          <a:prstGeom prst="rect">
            <a:avLst/>
          </a:prstGeom>
        </p:spPr>
        <p:txBody>
          <a:bodyPr wrap="square" lIns="0" tIns="0" rIns="0" bIns="0" anchor="ctr">
            <a:noAutofit/>
          </a:bodyPr>
          <a:lstStyle/>
          <a:p>
            <a:pPr algn="ctr" defTabSz="685800">
              <a:defRPr/>
            </a:pPr>
            <a:r>
              <a:rPr lang="en-US" sz="600">
                <a:solidFill>
                  <a:prstClr val="black"/>
                </a:solidFill>
                <a:latin typeface="+mn-lt"/>
                <a:ea typeface="Times New Roman" panose="02020603050405020304" pitchFamily="18" charset="0"/>
              </a:rPr>
              <a:t>Complete</a:t>
            </a:r>
            <a:endParaRPr lang="en-US" sz="600">
              <a:solidFill>
                <a:prstClr val="black"/>
              </a:solidFill>
              <a:latin typeface="+mn-lt"/>
              <a:ea typeface="Calibri" panose="020F0502020204030204" pitchFamily="34" charset="0"/>
            </a:endParaRPr>
          </a:p>
        </p:txBody>
      </p:sp>
      <p:sp>
        <p:nvSpPr>
          <p:cNvPr id="22" name="TextBox 21">
            <a:extLst>
              <a:ext uri="{FF2B5EF4-FFF2-40B4-BE49-F238E27FC236}">
                <a16:creationId xmlns:a16="http://schemas.microsoft.com/office/drawing/2014/main" id="{3B30299C-C700-4AB5-8805-64FAA88E06FD}"/>
              </a:ext>
            </a:extLst>
          </p:cNvPr>
          <p:cNvSpPr txBox="1"/>
          <p:nvPr userDrawn="1"/>
        </p:nvSpPr>
        <p:spPr>
          <a:xfrm>
            <a:off x="6822127" y="6373368"/>
            <a:ext cx="487680" cy="184666"/>
          </a:xfrm>
          <a:prstGeom prst="rect">
            <a:avLst/>
          </a:prstGeom>
          <a:solidFill>
            <a:schemeClr val="bg1">
              <a:lumMod val="50000"/>
            </a:schemeClr>
          </a:solidFill>
          <a:ln>
            <a:solidFill>
              <a:schemeClr val="bg1">
                <a:lumMod val="50000"/>
              </a:schemeClr>
            </a:solidFill>
          </a:ln>
        </p:spPr>
        <p:txBody>
          <a:bodyPr wrap="square" rtlCol="0">
            <a:spAutoFit/>
          </a:bodyPr>
          <a:lstStyle/>
          <a:p>
            <a:pPr algn="ctr" defTabSz="685800">
              <a:defRPr/>
            </a:pPr>
            <a:r>
              <a:rPr lang="en-US" sz="600">
                <a:solidFill>
                  <a:prstClr val="black"/>
                </a:solidFill>
                <a:latin typeface="+mn-lt"/>
              </a:rPr>
              <a:t>Gray</a:t>
            </a:r>
            <a:endParaRPr lang="en-US" sz="750">
              <a:solidFill>
                <a:prstClr val="black"/>
              </a:solidFill>
              <a:latin typeface="+mn-lt"/>
            </a:endParaRPr>
          </a:p>
        </p:txBody>
      </p:sp>
      <p:sp>
        <p:nvSpPr>
          <p:cNvPr id="23" name="Rectangle 22">
            <a:extLst>
              <a:ext uri="{FF2B5EF4-FFF2-40B4-BE49-F238E27FC236}">
                <a16:creationId xmlns:a16="http://schemas.microsoft.com/office/drawing/2014/main" id="{65F5A87C-C3FD-44DA-AE15-B41830650EA6}"/>
              </a:ext>
            </a:extLst>
          </p:cNvPr>
          <p:cNvSpPr/>
          <p:nvPr userDrawn="1"/>
        </p:nvSpPr>
        <p:spPr>
          <a:xfrm>
            <a:off x="7322507" y="6377171"/>
            <a:ext cx="548640" cy="182880"/>
          </a:xfrm>
          <a:prstGeom prst="rect">
            <a:avLst/>
          </a:prstGeom>
        </p:spPr>
        <p:txBody>
          <a:bodyPr wrap="square" lIns="0" tIns="0" rIns="0" bIns="0" anchor="ctr">
            <a:noAutofit/>
          </a:bodyPr>
          <a:lstStyle/>
          <a:p>
            <a:pPr algn="ctr" defTabSz="685800">
              <a:defRPr/>
            </a:pPr>
            <a:r>
              <a:rPr lang="en-US" sz="600">
                <a:solidFill>
                  <a:prstClr val="black"/>
                </a:solidFill>
                <a:latin typeface="+mn-lt"/>
                <a:ea typeface="Calibri" panose="020F0502020204030204" pitchFamily="34" charset="0"/>
              </a:rPr>
              <a:t>Progress TBD</a:t>
            </a:r>
          </a:p>
        </p:txBody>
      </p:sp>
      <p:sp>
        <p:nvSpPr>
          <p:cNvPr id="24" name="Title 1">
            <a:extLst>
              <a:ext uri="{FF2B5EF4-FFF2-40B4-BE49-F238E27FC236}">
                <a16:creationId xmlns:a16="http://schemas.microsoft.com/office/drawing/2014/main" id="{81C43432-DF8B-4C52-9F5C-C4D425E58E44}"/>
              </a:ext>
            </a:extLst>
          </p:cNvPr>
          <p:cNvSpPr txBox="1">
            <a:spLocks/>
          </p:cNvSpPr>
          <p:nvPr userDrawn="1"/>
        </p:nvSpPr>
        <p:spPr>
          <a:xfrm>
            <a:off x="4528458" y="457201"/>
            <a:ext cx="4040777" cy="293571"/>
          </a:xfrm>
          <a:prstGeom prst="rect">
            <a:avLst/>
          </a:prstGeom>
        </p:spPr>
        <p:txBody>
          <a:bodyPr lIns="0" tIns="0" rIns="0" bIns="0" anchor="t">
            <a:noAutofit/>
          </a:bodyPr>
          <a:lstStyle>
            <a:lvl1pPr algn="l" defTabSz="685800" rtl="0" eaLnBrk="1" latinLnBrk="0" hangingPunct="1">
              <a:lnSpc>
                <a:spcPct val="90000"/>
              </a:lnSpc>
              <a:spcBef>
                <a:spcPct val="0"/>
              </a:spcBef>
              <a:buNone/>
              <a:defRPr sz="2000" b="1" i="0" kern="120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sz="2000">
                <a:solidFill>
                  <a:schemeClr val="accent1"/>
                </a:solidFill>
              </a:rPr>
              <a:t>Weekly Status Report</a:t>
            </a:r>
          </a:p>
        </p:txBody>
      </p:sp>
      <p:sp>
        <p:nvSpPr>
          <p:cNvPr id="27" name="Text Placeholder 26">
            <a:extLst>
              <a:ext uri="{FF2B5EF4-FFF2-40B4-BE49-F238E27FC236}">
                <a16:creationId xmlns:a16="http://schemas.microsoft.com/office/drawing/2014/main" id="{7DCB4172-EF3B-487F-956E-726F06B50DA9}"/>
              </a:ext>
            </a:extLst>
          </p:cNvPr>
          <p:cNvSpPr>
            <a:spLocks noGrp="1"/>
          </p:cNvSpPr>
          <p:nvPr userDrawn="1">
            <p:ph type="body" sz="quarter" idx="10" hasCustomPrompt="1"/>
          </p:nvPr>
        </p:nvSpPr>
        <p:spPr>
          <a:xfrm>
            <a:off x="8644128" y="457201"/>
            <a:ext cx="3157728" cy="293571"/>
          </a:xfrm>
          <a:prstGeom prst="rect">
            <a:avLst/>
          </a:prstGeom>
        </p:spPr>
        <p:txBody>
          <a:bodyPr lIns="0" tIns="0" rIns="0" bIns="0"/>
          <a:lstStyle>
            <a:lvl1pPr marL="0" indent="0">
              <a:buNone/>
              <a:defRPr sz="2000">
                <a:solidFill>
                  <a:srgbClr val="52849C"/>
                </a:solidFill>
                <a:latin typeface="+mn-lt"/>
              </a:defRPr>
            </a:lvl1pPr>
            <a:lvl2pPr>
              <a:defRPr sz="2000">
                <a:solidFill>
                  <a:srgbClr val="17375E"/>
                </a:solidFill>
                <a:latin typeface="+mn-lt"/>
              </a:defRPr>
            </a:lvl2pPr>
            <a:lvl3pPr>
              <a:defRPr sz="2000">
                <a:solidFill>
                  <a:srgbClr val="17375E"/>
                </a:solidFill>
                <a:latin typeface="+mn-lt"/>
              </a:defRPr>
            </a:lvl3pPr>
            <a:lvl4pPr>
              <a:defRPr sz="2000">
                <a:solidFill>
                  <a:srgbClr val="17375E"/>
                </a:solidFill>
                <a:latin typeface="+mn-lt"/>
              </a:defRPr>
            </a:lvl4pPr>
            <a:lvl5pPr>
              <a:defRPr sz="2000">
                <a:solidFill>
                  <a:srgbClr val="17375E"/>
                </a:solidFill>
                <a:latin typeface="+mn-lt"/>
              </a:defRPr>
            </a:lvl5pPr>
          </a:lstStyle>
          <a:p>
            <a:r>
              <a:rPr lang="en-US"/>
              <a:t>Date mm/dd/</a:t>
            </a:r>
            <a:r>
              <a:rPr lang="en-US" err="1"/>
              <a:t>yyyy</a:t>
            </a:r>
            <a:endParaRPr lang="en-US"/>
          </a:p>
        </p:txBody>
      </p:sp>
    </p:spTree>
    <p:extLst>
      <p:ext uri="{BB962C8B-B14F-4D97-AF65-F5344CB8AC3E}">
        <p14:creationId xmlns:p14="http://schemas.microsoft.com/office/powerpoint/2010/main" val="3830208735"/>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9. Issues &amp; Risk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87681" y="457201"/>
            <a:ext cx="4040777" cy="293571"/>
          </a:xfrm>
          <a:prstGeom prst="rect">
            <a:avLst/>
          </a:prstGeom>
        </p:spPr>
        <p:txBody>
          <a:bodyPr wrap="none" lIns="0" tIns="0" rIns="0" bIns="0" anchor="t">
            <a:noAutofit/>
          </a:bodyPr>
          <a:lstStyle>
            <a:lvl1pPr algn="l">
              <a:defRPr sz="2000" b="1" i="0" baseline="0">
                <a:solidFill>
                  <a:srgbClr val="52849C"/>
                </a:solidFill>
                <a:latin typeface="Arial" panose="020B0604020202020204" pitchFamily="34" charset="0"/>
                <a:ea typeface="Arial" panose="020B0604020202020204" pitchFamily="34" charset="0"/>
                <a:cs typeface="Arial" panose="020B0604020202020204" pitchFamily="34" charset="0"/>
              </a:defRPr>
            </a:lvl1pPr>
          </a:lstStyle>
          <a:p>
            <a:r>
              <a:rPr lang="en-US"/>
              <a:t>Plan Name</a:t>
            </a:r>
          </a:p>
        </p:txBody>
      </p:sp>
      <p:sp>
        <p:nvSpPr>
          <p:cNvPr id="24" name="Title 1">
            <a:extLst>
              <a:ext uri="{FF2B5EF4-FFF2-40B4-BE49-F238E27FC236}">
                <a16:creationId xmlns:a16="http://schemas.microsoft.com/office/drawing/2014/main" id="{81C43432-DF8B-4C52-9F5C-C4D425E58E44}"/>
              </a:ext>
            </a:extLst>
          </p:cNvPr>
          <p:cNvSpPr txBox="1">
            <a:spLocks/>
          </p:cNvSpPr>
          <p:nvPr userDrawn="1"/>
        </p:nvSpPr>
        <p:spPr>
          <a:xfrm>
            <a:off x="4528458" y="457201"/>
            <a:ext cx="4040777" cy="293571"/>
          </a:xfrm>
          <a:prstGeom prst="rect">
            <a:avLst/>
          </a:prstGeom>
        </p:spPr>
        <p:txBody>
          <a:bodyPr wrap="none" lIns="0" tIns="0" rIns="0" bIns="0" anchor="t">
            <a:noAutofit/>
          </a:bodyPr>
          <a:lstStyle>
            <a:lvl1pPr algn="l" defTabSz="685800" rtl="0" eaLnBrk="1" latinLnBrk="0" hangingPunct="1">
              <a:lnSpc>
                <a:spcPct val="90000"/>
              </a:lnSpc>
              <a:spcBef>
                <a:spcPct val="0"/>
              </a:spcBef>
              <a:buNone/>
              <a:defRPr sz="2000" b="1" i="0" kern="120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sz="2000">
                <a:solidFill>
                  <a:schemeClr val="accent1"/>
                </a:solidFill>
              </a:rPr>
              <a:t>Issues &amp; Risks</a:t>
            </a:r>
          </a:p>
        </p:txBody>
      </p:sp>
    </p:spTree>
    <p:extLst>
      <p:ext uri="{BB962C8B-B14F-4D97-AF65-F5344CB8AC3E}">
        <p14:creationId xmlns:p14="http://schemas.microsoft.com/office/powerpoint/2010/main" val="2595971707"/>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10. Subsection Plan Slide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87681" y="457201"/>
            <a:ext cx="4040777" cy="293571"/>
          </a:xfrm>
          <a:prstGeom prst="rect">
            <a:avLst/>
          </a:prstGeom>
        </p:spPr>
        <p:txBody>
          <a:bodyPr wrap="none" lIns="0" tIns="0" rIns="0" bIns="0" anchor="t">
            <a:noAutofit/>
          </a:bodyPr>
          <a:lstStyle>
            <a:lvl1pPr algn="l">
              <a:defRPr sz="2000" b="1" i="0" baseline="0">
                <a:solidFill>
                  <a:srgbClr val="52849C"/>
                </a:solidFill>
                <a:latin typeface="Arial" panose="020B0604020202020204" pitchFamily="34" charset="0"/>
                <a:ea typeface="Arial" panose="020B0604020202020204" pitchFamily="34" charset="0"/>
                <a:cs typeface="Arial" panose="020B0604020202020204" pitchFamily="34" charset="0"/>
              </a:defRPr>
            </a:lvl1pPr>
          </a:lstStyle>
          <a:p>
            <a:r>
              <a:rPr lang="en-US"/>
              <a:t>Plan Name</a:t>
            </a:r>
          </a:p>
        </p:txBody>
      </p:sp>
      <p:sp>
        <p:nvSpPr>
          <p:cNvPr id="4" name="Text Placeholder 3">
            <a:extLst>
              <a:ext uri="{FF2B5EF4-FFF2-40B4-BE49-F238E27FC236}">
                <a16:creationId xmlns:a16="http://schemas.microsoft.com/office/drawing/2014/main" id="{6A7B5DC8-C63B-47F5-A875-6DDAC109C624}"/>
              </a:ext>
            </a:extLst>
          </p:cNvPr>
          <p:cNvSpPr>
            <a:spLocks noGrp="1"/>
          </p:cNvSpPr>
          <p:nvPr>
            <p:ph type="body" sz="quarter" idx="10"/>
          </p:nvPr>
        </p:nvSpPr>
        <p:spPr>
          <a:xfrm>
            <a:off x="7549445" y="457200"/>
            <a:ext cx="4566356" cy="292608"/>
          </a:xfrm>
          <a:prstGeom prst="rect">
            <a:avLst/>
          </a:prstGeom>
        </p:spPr>
        <p:txBody>
          <a:bodyPr wrap="none" lIns="0" tIns="0" rIns="0" bIns="0"/>
          <a:lstStyle>
            <a:lvl1pPr marL="0" indent="0">
              <a:buNone/>
              <a:defRPr>
                <a:solidFill>
                  <a:schemeClr val="accent5"/>
                </a:solidFill>
              </a:defRPr>
            </a:lvl1pPr>
            <a:lvl2pPr marL="342900" indent="0">
              <a:buNone/>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a:t>Click to edit Master text styles</a:t>
            </a:r>
          </a:p>
        </p:txBody>
      </p:sp>
      <p:sp>
        <p:nvSpPr>
          <p:cNvPr id="7" name="Text Placeholder 3">
            <a:extLst>
              <a:ext uri="{FF2B5EF4-FFF2-40B4-BE49-F238E27FC236}">
                <a16:creationId xmlns:a16="http://schemas.microsoft.com/office/drawing/2014/main" id="{E12DCE14-86E3-4663-B0DB-6B0C94AA5B5E}"/>
              </a:ext>
            </a:extLst>
          </p:cNvPr>
          <p:cNvSpPr>
            <a:spLocks noGrp="1"/>
          </p:cNvSpPr>
          <p:nvPr>
            <p:ph type="body" sz="quarter" idx="11" hasCustomPrompt="1"/>
          </p:nvPr>
        </p:nvSpPr>
        <p:spPr>
          <a:xfrm>
            <a:off x="4523232" y="457200"/>
            <a:ext cx="3003635" cy="292608"/>
          </a:xfrm>
          <a:prstGeom prst="rect">
            <a:avLst/>
          </a:prstGeom>
        </p:spPr>
        <p:txBody>
          <a:bodyPr wrap="none" lIns="0" tIns="0" rIns="0" bIns="0"/>
          <a:lstStyle>
            <a:lvl1pPr marL="0" indent="0">
              <a:buNone/>
              <a:defRPr>
                <a:solidFill>
                  <a:schemeClr val="accent1"/>
                </a:solidFill>
              </a:defRPr>
            </a:lvl1pPr>
            <a:lvl2pPr marL="342900" indent="0">
              <a:buNone/>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a:t>Business Status -</a:t>
            </a:r>
          </a:p>
        </p:txBody>
      </p:sp>
      <p:grpSp>
        <p:nvGrpSpPr>
          <p:cNvPr id="22" name="Group 21">
            <a:extLst>
              <a:ext uri="{FF2B5EF4-FFF2-40B4-BE49-F238E27FC236}">
                <a16:creationId xmlns:a16="http://schemas.microsoft.com/office/drawing/2014/main" id="{7BFE7866-4E1D-4AC7-8BA1-EA193D3ED0F8}"/>
              </a:ext>
            </a:extLst>
          </p:cNvPr>
          <p:cNvGrpSpPr/>
          <p:nvPr userDrawn="1"/>
        </p:nvGrpSpPr>
        <p:grpSpPr>
          <a:xfrm>
            <a:off x="487681" y="6443631"/>
            <a:ext cx="11281319" cy="187212"/>
            <a:chOff x="365760" y="6414756"/>
            <a:chExt cx="8460989" cy="187212"/>
          </a:xfrm>
        </p:grpSpPr>
        <p:sp>
          <p:nvSpPr>
            <p:cNvPr id="14" name="TextBox 13">
              <a:extLst>
                <a:ext uri="{FF2B5EF4-FFF2-40B4-BE49-F238E27FC236}">
                  <a16:creationId xmlns:a16="http://schemas.microsoft.com/office/drawing/2014/main" id="{713835C5-D177-4230-9055-7FD252C0C6FF}"/>
                </a:ext>
              </a:extLst>
            </p:cNvPr>
            <p:cNvSpPr txBox="1"/>
            <p:nvPr userDrawn="1"/>
          </p:nvSpPr>
          <p:spPr>
            <a:xfrm>
              <a:off x="365760" y="6419087"/>
              <a:ext cx="1114879" cy="182880"/>
            </a:xfrm>
            <a:prstGeom prst="rect">
              <a:avLst/>
            </a:prstGeom>
            <a:noFill/>
          </p:spPr>
          <p:txBody>
            <a:bodyPr wrap="squar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all" spc="0" normalizeH="0" baseline="0" noProof="0">
                  <a:ln>
                    <a:noFill/>
                  </a:ln>
                  <a:solidFill>
                    <a:prstClr val="black"/>
                  </a:solidFill>
                  <a:effectLst/>
                  <a:uLnTx/>
                  <a:uFillTx/>
                  <a:latin typeface="+mj-lt"/>
                  <a:ea typeface="+mn-ea"/>
                  <a:cs typeface="Calibri" panose="020F0502020204030204" pitchFamily="34" charset="0"/>
                </a:rPr>
                <a:t>Status Indicators:</a:t>
              </a:r>
            </a:p>
          </p:txBody>
        </p:sp>
        <p:grpSp>
          <p:nvGrpSpPr>
            <p:cNvPr id="5" name="Group 4">
              <a:extLst>
                <a:ext uri="{FF2B5EF4-FFF2-40B4-BE49-F238E27FC236}">
                  <a16:creationId xmlns:a16="http://schemas.microsoft.com/office/drawing/2014/main" id="{6C5A0C8F-2C0D-4D3A-926F-CA1EC65FF87F}"/>
                </a:ext>
              </a:extLst>
            </p:cNvPr>
            <p:cNvGrpSpPr/>
            <p:nvPr userDrawn="1"/>
          </p:nvGrpSpPr>
          <p:grpSpPr>
            <a:xfrm>
              <a:off x="1517565" y="6414756"/>
              <a:ext cx="1512019" cy="187212"/>
              <a:chOff x="347472" y="6414756"/>
              <a:chExt cx="1512019" cy="187212"/>
            </a:xfrm>
          </p:grpSpPr>
          <p:sp>
            <p:nvSpPr>
              <p:cNvPr id="8" name="Oval 7">
                <a:extLst>
                  <a:ext uri="{FF2B5EF4-FFF2-40B4-BE49-F238E27FC236}">
                    <a16:creationId xmlns:a16="http://schemas.microsoft.com/office/drawing/2014/main" id="{71CD25BE-9999-43DE-A697-384F6CD12907}"/>
                  </a:ext>
                </a:extLst>
              </p:cNvPr>
              <p:cNvSpPr>
                <a:spLocks noChangeAspect="1"/>
              </p:cNvSpPr>
              <p:nvPr userDrawn="1"/>
            </p:nvSpPr>
            <p:spPr>
              <a:xfrm>
                <a:off x="347472" y="6414756"/>
                <a:ext cx="182880" cy="18288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Arial"/>
                    <a:ea typeface="+mn-ea"/>
                    <a:cs typeface="+mn-cs"/>
                  </a:rPr>
                  <a:t>G</a:t>
                </a:r>
              </a:p>
            </p:txBody>
          </p:sp>
          <p:sp>
            <p:nvSpPr>
              <p:cNvPr id="9" name="Rectangle 8">
                <a:extLst>
                  <a:ext uri="{FF2B5EF4-FFF2-40B4-BE49-F238E27FC236}">
                    <a16:creationId xmlns:a16="http://schemas.microsoft.com/office/drawing/2014/main" id="{FEE914E5-CF71-4BBE-8668-39F99C01DC29}"/>
                  </a:ext>
                </a:extLst>
              </p:cNvPr>
              <p:cNvSpPr/>
              <p:nvPr userDrawn="1"/>
            </p:nvSpPr>
            <p:spPr>
              <a:xfrm>
                <a:off x="551517" y="6419088"/>
                <a:ext cx="1307974" cy="182880"/>
              </a:xfrm>
              <a:prstGeom prst="rect">
                <a:avLst/>
              </a:prstGeom>
            </p:spPr>
            <p:txBody>
              <a:bodyPr wrap="square" lIns="0" tIns="0" rIns="0" bIns="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0B050"/>
                    </a:solidFill>
                    <a:effectLst/>
                    <a:uLnTx/>
                    <a:uFillTx/>
                    <a:latin typeface="+mj-lt"/>
                    <a:ea typeface="Times New Roman" panose="02020603050405020304" pitchFamily="18" charset="0"/>
                    <a:cs typeface="Calibri" panose="020F0502020204030204" pitchFamily="34" charset="0"/>
                  </a:rPr>
                  <a:t>On track</a:t>
                </a:r>
                <a:r>
                  <a:rPr kumimoji="0" lang="en-US" sz="800" b="0" i="0" u="none" strike="noStrike" kern="1200" cap="none" spc="0" normalizeH="0" baseline="0" noProof="0">
                    <a:ln>
                      <a:noFill/>
                    </a:ln>
                    <a:solidFill>
                      <a:prstClr val="black"/>
                    </a:solidFill>
                    <a:effectLst/>
                    <a:uLnTx/>
                    <a:uFillTx/>
                    <a:latin typeface="+mj-lt"/>
                    <a:ea typeface="Times New Roman" panose="02020603050405020304" pitchFamily="18" charset="0"/>
                    <a:cs typeface="Calibri" panose="020F0502020204030204" pitchFamily="34" charset="0"/>
                  </a:rPr>
                  <a:t>; minor risks/issues</a:t>
                </a:r>
                <a:endParaRPr kumimoji="0" lang="en-US" sz="800" b="0" i="0" u="none" strike="noStrike" kern="1200" cap="none" spc="0" normalizeH="0" baseline="0" noProof="0">
                  <a:ln>
                    <a:noFill/>
                  </a:ln>
                  <a:solidFill>
                    <a:prstClr val="black"/>
                  </a:solidFill>
                  <a:effectLst/>
                  <a:uLnTx/>
                  <a:uFillTx/>
                  <a:latin typeface="+mj-lt"/>
                  <a:ea typeface="Calibri" panose="020F0502020204030204" pitchFamily="34" charset="0"/>
                  <a:cs typeface="Calibri" panose="020F0502020204030204" pitchFamily="34" charset="0"/>
                </a:endParaRPr>
              </a:p>
            </p:txBody>
          </p:sp>
        </p:grpSp>
        <p:grpSp>
          <p:nvGrpSpPr>
            <p:cNvPr id="17" name="Group 16">
              <a:extLst>
                <a:ext uri="{FF2B5EF4-FFF2-40B4-BE49-F238E27FC236}">
                  <a16:creationId xmlns:a16="http://schemas.microsoft.com/office/drawing/2014/main" id="{B8AEC2F1-2E04-41F4-A25F-D53388C8E847}"/>
                </a:ext>
              </a:extLst>
            </p:cNvPr>
            <p:cNvGrpSpPr/>
            <p:nvPr userDrawn="1"/>
          </p:nvGrpSpPr>
          <p:grpSpPr>
            <a:xfrm>
              <a:off x="3084372" y="6419088"/>
              <a:ext cx="2392932" cy="182880"/>
              <a:chOff x="2007618" y="6419088"/>
              <a:chExt cx="2392932" cy="182880"/>
            </a:xfrm>
          </p:grpSpPr>
          <p:sp>
            <p:nvSpPr>
              <p:cNvPr id="10" name="Oval 9">
                <a:extLst>
                  <a:ext uri="{FF2B5EF4-FFF2-40B4-BE49-F238E27FC236}">
                    <a16:creationId xmlns:a16="http://schemas.microsoft.com/office/drawing/2014/main" id="{C4FF1BFA-9974-454F-926F-87C6A149DCFC}"/>
                  </a:ext>
                </a:extLst>
              </p:cNvPr>
              <p:cNvSpPr>
                <a:spLocks noChangeAspect="1"/>
              </p:cNvSpPr>
              <p:nvPr userDrawn="1"/>
            </p:nvSpPr>
            <p:spPr>
              <a:xfrm>
                <a:off x="2007618" y="6419088"/>
                <a:ext cx="182880" cy="182880"/>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Arial"/>
                    <a:ea typeface="+mn-ea"/>
                    <a:cs typeface="+mn-cs"/>
                  </a:rPr>
                  <a:t>Y</a:t>
                </a:r>
              </a:p>
            </p:txBody>
          </p:sp>
          <p:sp>
            <p:nvSpPr>
              <p:cNvPr id="11" name="Rectangle 10">
                <a:extLst>
                  <a:ext uri="{FF2B5EF4-FFF2-40B4-BE49-F238E27FC236}">
                    <a16:creationId xmlns:a16="http://schemas.microsoft.com/office/drawing/2014/main" id="{4F0A980C-25F5-47BA-8D69-93911D6CF7D6}"/>
                  </a:ext>
                </a:extLst>
              </p:cNvPr>
              <p:cNvSpPr/>
              <p:nvPr userDrawn="1"/>
            </p:nvSpPr>
            <p:spPr>
              <a:xfrm>
                <a:off x="2208986" y="6419088"/>
                <a:ext cx="2191564" cy="182880"/>
              </a:xfrm>
              <a:prstGeom prst="rect">
                <a:avLst/>
              </a:prstGeom>
            </p:spPr>
            <p:txBody>
              <a:bodyPr wrap="square" lIns="0" tIns="0" rIns="0" bIns="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F6BB00"/>
                    </a:solidFill>
                    <a:effectLst/>
                    <a:uLnTx/>
                    <a:uFillTx/>
                    <a:latin typeface="+mj-lt"/>
                    <a:ea typeface="Times New Roman" panose="02020603050405020304" pitchFamily="18" charset="0"/>
                    <a:cs typeface="Calibri" panose="020F0502020204030204" pitchFamily="34" charset="0"/>
                  </a:rPr>
                  <a:t>Potential delay</a:t>
                </a:r>
                <a:r>
                  <a:rPr kumimoji="0" lang="en-US" sz="800" b="0" i="0" u="none" strike="noStrike" kern="1200" cap="none" spc="0" normalizeH="0" baseline="0" noProof="0">
                    <a:ln>
                      <a:noFill/>
                    </a:ln>
                    <a:solidFill>
                      <a:prstClr val="black"/>
                    </a:solidFill>
                    <a:effectLst/>
                    <a:uLnTx/>
                    <a:uFillTx/>
                    <a:latin typeface="+mj-lt"/>
                    <a:ea typeface="Times New Roman" panose="02020603050405020304" pitchFamily="18" charset="0"/>
                    <a:cs typeface="Calibri" panose="020F0502020204030204" pitchFamily="34" charset="0"/>
                  </a:rPr>
                  <a:t>; risk/ issues with mitigation plan</a:t>
                </a:r>
              </a:p>
            </p:txBody>
          </p:sp>
        </p:grpSp>
        <p:grpSp>
          <p:nvGrpSpPr>
            <p:cNvPr id="18" name="Group 17">
              <a:extLst>
                <a:ext uri="{FF2B5EF4-FFF2-40B4-BE49-F238E27FC236}">
                  <a16:creationId xmlns:a16="http://schemas.microsoft.com/office/drawing/2014/main" id="{32280474-6C5E-4663-9E61-D0B580452925}"/>
                </a:ext>
              </a:extLst>
            </p:cNvPr>
            <p:cNvGrpSpPr/>
            <p:nvPr userDrawn="1"/>
          </p:nvGrpSpPr>
          <p:grpSpPr>
            <a:xfrm>
              <a:off x="5525742" y="6419088"/>
              <a:ext cx="2553167" cy="182880"/>
              <a:chOff x="4582328" y="6419088"/>
              <a:chExt cx="2553167" cy="182880"/>
            </a:xfrm>
          </p:grpSpPr>
          <p:sp>
            <p:nvSpPr>
              <p:cNvPr id="12" name="Oval 11">
                <a:extLst>
                  <a:ext uri="{FF2B5EF4-FFF2-40B4-BE49-F238E27FC236}">
                    <a16:creationId xmlns:a16="http://schemas.microsoft.com/office/drawing/2014/main" id="{4F8BCE3D-EC55-4721-B86E-AB6976B93536}"/>
                  </a:ext>
                </a:extLst>
              </p:cNvPr>
              <p:cNvSpPr>
                <a:spLocks noChangeAspect="1"/>
              </p:cNvSpPr>
              <p:nvPr userDrawn="1"/>
            </p:nvSpPr>
            <p:spPr>
              <a:xfrm>
                <a:off x="4582328" y="6419088"/>
                <a:ext cx="182880" cy="18288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chemeClr val="bg1"/>
                    </a:solidFill>
                    <a:effectLst/>
                    <a:uLnTx/>
                    <a:uFillTx/>
                    <a:latin typeface="Arial"/>
                    <a:ea typeface="+mn-ea"/>
                    <a:cs typeface="+mn-cs"/>
                  </a:rPr>
                  <a:t>R</a:t>
                </a:r>
              </a:p>
            </p:txBody>
          </p:sp>
          <p:sp>
            <p:nvSpPr>
              <p:cNvPr id="13" name="Rectangle 12">
                <a:extLst>
                  <a:ext uri="{FF2B5EF4-FFF2-40B4-BE49-F238E27FC236}">
                    <a16:creationId xmlns:a16="http://schemas.microsoft.com/office/drawing/2014/main" id="{6F208CB5-B560-4CFC-8FAB-F3107F6873FA}"/>
                  </a:ext>
                </a:extLst>
              </p:cNvPr>
              <p:cNvSpPr/>
              <p:nvPr userDrawn="1"/>
            </p:nvSpPr>
            <p:spPr>
              <a:xfrm>
                <a:off x="4796372" y="6419088"/>
                <a:ext cx="2339123" cy="182880"/>
              </a:xfrm>
              <a:prstGeom prst="rect">
                <a:avLst/>
              </a:prstGeom>
            </p:spPr>
            <p:txBody>
              <a:bodyPr wrap="square" lIns="0" tIns="0" rIns="0" bIns="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C00000"/>
                    </a:solidFill>
                    <a:effectLst/>
                    <a:uLnTx/>
                    <a:uFillTx/>
                    <a:latin typeface="+mj-lt"/>
                    <a:ea typeface="Times New Roman" panose="02020603050405020304" pitchFamily="18" charset="0"/>
                    <a:cs typeface="Calibri" panose="020F0502020204030204" pitchFamily="34" charset="0"/>
                  </a:rPr>
                  <a:t>Overdue or expected delay</a:t>
                </a:r>
                <a:r>
                  <a:rPr kumimoji="0" lang="en-US" sz="800" b="0" i="0" u="none" strike="noStrike" kern="1200" cap="none" spc="0" normalizeH="0" baseline="0" noProof="0">
                    <a:ln>
                      <a:noFill/>
                    </a:ln>
                    <a:solidFill>
                      <a:prstClr val="black"/>
                    </a:solidFill>
                    <a:effectLst/>
                    <a:uLnTx/>
                    <a:uFillTx/>
                    <a:latin typeface="+mj-lt"/>
                    <a:ea typeface="Times New Roman" panose="02020603050405020304" pitchFamily="18" charset="0"/>
                    <a:cs typeface="Calibri" panose="020F0502020204030204" pitchFamily="34" charset="0"/>
                  </a:rPr>
                  <a:t>; significant risk/issues </a:t>
                </a:r>
                <a:endParaRPr kumimoji="0" lang="en-US" sz="800" b="0" i="0" u="none" strike="noStrike" kern="1200" cap="none" spc="0" normalizeH="0" baseline="0" noProof="0">
                  <a:ln>
                    <a:noFill/>
                  </a:ln>
                  <a:solidFill>
                    <a:prstClr val="black"/>
                  </a:solidFill>
                  <a:effectLst/>
                  <a:uLnTx/>
                  <a:uFillTx/>
                  <a:latin typeface="+mj-lt"/>
                  <a:ea typeface="Calibri" panose="020F0502020204030204" pitchFamily="34" charset="0"/>
                  <a:cs typeface="Calibri" panose="020F0502020204030204" pitchFamily="34" charset="0"/>
                </a:endParaRPr>
              </a:p>
            </p:txBody>
          </p:sp>
        </p:grpSp>
        <p:grpSp>
          <p:nvGrpSpPr>
            <p:cNvPr id="19" name="Group 18">
              <a:extLst>
                <a:ext uri="{FF2B5EF4-FFF2-40B4-BE49-F238E27FC236}">
                  <a16:creationId xmlns:a16="http://schemas.microsoft.com/office/drawing/2014/main" id="{C13AACED-E3EF-48CC-BEFF-FB1FE0D13850}"/>
                </a:ext>
              </a:extLst>
            </p:cNvPr>
            <p:cNvGrpSpPr/>
            <p:nvPr userDrawn="1"/>
          </p:nvGrpSpPr>
          <p:grpSpPr>
            <a:xfrm>
              <a:off x="8133698" y="6419088"/>
              <a:ext cx="693051" cy="182880"/>
              <a:chOff x="7186875" y="6419088"/>
              <a:chExt cx="693051" cy="182880"/>
            </a:xfrm>
          </p:grpSpPr>
          <p:sp>
            <p:nvSpPr>
              <p:cNvPr id="15" name="Oval 14">
                <a:extLst>
                  <a:ext uri="{FF2B5EF4-FFF2-40B4-BE49-F238E27FC236}">
                    <a16:creationId xmlns:a16="http://schemas.microsoft.com/office/drawing/2014/main" id="{9940902F-1A4D-4A2D-AB8D-3C2DF132660A}"/>
                  </a:ext>
                </a:extLst>
              </p:cNvPr>
              <p:cNvSpPr>
                <a:spLocks noChangeAspect="1"/>
              </p:cNvSpPr>
              <p:nvPr userDrawn="1"/>
            </p:nvSpPr>
            <p:spPr>
              <a:xfrm>
                <a:off x="7186875" y="6419088"/>
                <a:ext cx="182880" cy="182880"/>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chemeClr val="bg1"/>
                    </a:solidFill>
                    <a:effectLst/>
                    <a:uLnTx/>
                    <a:uFillTx/>
                    <a:latin typeface="Arial"/>
                    <a:ea typeface="+mn-ea"/>
                    <a:cs typeface="+mn-cs"/>
                  </a:rPr>
                  <a:t>B</a:t>
                </a:r>
              </a:p>
            </p:txBody>
          </p:sp>
          <p:sp>
            <p:nvSpPr>
              <p:cNvPr id="16" name="Rectangle 15">
                <a:extLst>
                  <a:ext uri="{FF2B5EF4-FFF2-40B4-BE49-F238E27FC236}">
                    <a16:creationId xmlns:a16="http://schemas.microsoft.com/office/drawing/2014/main" id="{5D20A017-C93A-45DE-BCFE-05B871993BB9}"/>
                  </a:ext>
                </a:extLst>
              </p:cNvPr>
              <p:cNvSpPr/>
              <p:nvPr userDrawn="1"/>
            </p:nvSpPr>
            <p:spPr>
              <a:xfrm>
                <a:off x="7398494" y="6419088"/>
                <a:ext cx="481432" cy="182880"/>
              </a:xfrm>
              <a:prstGeom prst="rect">
                <a:avLst/>
              </a:prstGeom>
            </p:spPr>
            <p:txBody>
              <a:bodyPr wrap="square" lIns="0" tIns="0" rIns="0" bIns="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chemeClr val="accent3"/>
                    </a:solidFill>
                    <a:effectLst/>
                    <a:uLnTx/>
                    <a:uFillTx/>
                    <a:latin typeface="+mj-lt"/>
                    <a:ea typeface="Calibri" panose="020F0502020204030204" pitchFamily="34" charset="0"/>
                    <a:cs typeface="Calibri" panose="020F0502020204030204" pitchFamily="34" charset="0"/>
                  </a:rPr>
                  <a:t>Complete</a:t>
                </a:r>
              </a:p>
            </p:txBody>
          </p:sp>
        </p:grpSp>
      </p:grpSp>
    </p:spTree>
    <p:extLst>
      <p:ext uri="{BB962C8B-B14F-4D97-AF65-F5344CB8AC3E}">
        <p14:creationId xmlns:p14="http://schemas.microsoft.com/office/powerpoint/2010/main" val="37888954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Color Seal">
    <p:spTree>
      <p:nvGrpSpPr>
        <p:cNvPr id="1" name=""/>
        <p:cNvGrpSpPr/>
        <p:nvPr/>
      </p:nvGrpSpPr>
      <p:grpSpPr>
        <a:xfrm>
          <a:off x="0" y="0"/>
          <a:ext cx="0" cy="0"/>
          <a:chOff x="0" y="0"/>
          <a:chExt cx="0" cy="0"/>
        </a:xfrm>
      </p:grpSpPr>
      <p:sp>
        <p:nvSpPr>
          <p:cNvPr id="15" name="Text Placeholder 13"/>
          <p:cNvSpPr>
            <a:spLocks noGrp="1"/>
          </p:cNvSpPr>
          <p:nvPr>
            <p:ph type="body" sz="quarter" idx="10" hasCustomPrompt="1"/>
          </p:nvPr>
        </p:nvSpPr>
        <p:spPr>
          <a:xfrm>
            <a:off x="3691462" y="2051009"/>
            <a:ext cx="7732895" cy="2020824"/>
          </a:xfrm>
          <a:prstGeom prst="rect">
            <a:avLst/>
          </a:prstGeom>
        </p:spPr>
        <p:txBody>
          <a:bodyPr anchor="ctr">
            <a:noAutofit/>
          </a:bodyPr>
          <a:lstStyle>
            <a:lvl1pPr marL="0" indent="0">
              <a:buNone/>
              <a:defRPr sz="2800" b="1" i="0" baseline="0">
                <a:latin typeface="Arial" panose="020B0604020202020204" pitchFamily="34" charset="0"/>
                <a:ea typeface="Arial" panose="020B0604020202020204" pitchFamily="34" charset="0"/>
                <a:cs typeface="Arial" panose="020B0604020202020204" pitchFamily="34" charset="0"/>
              </a:defRPr>
            </a:lvl1pPr>
            <a:lvl2pPr marL="342900" indent="0">
              <a:buNone/>
              <a:defRPr sz="2800">
                <a:latin typeface="Franklin Gothic Demi Cond" panose="020B0706030402020204" pitchFamily="34" charset="0"/>
              </a:defRPr>
            </a:lvl2pPr>
            <a:lvl3pPr marL="685800" indent="0">
              <a:buNone/>
              <a:defRPr sz="2800">
                <a:latin typeface="Franklin Gothic Demi Cond" panose="020B0706030402020204" pitchFamily="34" charset="0"/>
              </a:defRPr>
            </a:lvl3pPr>
            <a:lvl4pPr marL="1028700" indent="0">
              <a:buNone/>
              <a:defRPr sz="2800">
                <a:latin typeface="Franklin Gothic Demi Cond" panose="020B0706030402020204" pitchFamily="34" charset="0"/>
              </a:defRPr>
            </a:lvl4pPr>
            <a:lvl5pPr marL="1371600" indent="0">
              <a:buNone/>
              <a:defRPr sz="2800">
                <a:latin typeface="Franklin Gothic Demi Cond" panose="020B0706030402020204" pitchFamily="34" charset="0"/>
              </a:defRPr>
            </a:lvl5pPr>
          </a:lstStyle>
          <a:p>
            <a:pPr lvl="0"/>
            <a:r>
              <a:rPr lang="en-US"/>
              <a:t>Click to Add Document Title</a:t>
            </a:r>
          </a:p>
        </p:txBody>
      </p:sp>
      <p:sp>
        <p:nvSpPr>
          <p:cNvPr id="16" name="Text Placeholder 15"/>
          <p:cNvSpPr>
            <a:spLocks noGrp="1"/>
          </p:cNvSpPr>
          <p:nvPr>
            <p:ph type="body" sz="quarter" idx="11" hasCustomPrompt="1"/>
          </p:nvPr>
        </p:nvSpPr>
        <p:spPr>
          <a:xfrm>
            <a:off x="3691462" y="4071833"/>
            <a:ext cx="7732895" cy="948752"/>
          </a:xfrm>
          <a:prstGeom prst="rect">
            <a:avLst/>
          </a:prstGeom>
        </p:spPr>
        <p:txBody>
          <a:bodyPr anchor="b">
            <a:noAutofit/>
          </a:bodyPr>
          <a:lstStyle>
            <a:lvl1pPr marL="0" indent="0">
              <a:lnSpc>
                <a:spcPct val="100000"/>
              </a:lnSpc>
              <a:spcBef>
                <a:spcPts val="0"/>
              </a:spcBef>
              <a:buNone/>
              <a:defRPr sz="24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Presenter Name and DHHS Section or Health Plan</a:t>
            </a:r>
          </a:p>
        </p:txBody>
      </p:sp>
      <p:sp>
        <p:nvSpPr>
          <p:cNvPr id="17" name="Text Placeholder 17"/>
          <p:cNvSpPr>
            <a:spLocks noGrp="1"/>
          </p:cNvSpPr>
          <p:nvPr>
            <p:ph type="body" sz="quarter" idx="12" hasCustomPrompt="1"/>
          </p:nvPr>
        </p:nvSpPr>
        <p:spPr>
          <a:xfrm>
            <a:off x="3691462" y="5020585"/>
            <a:ext cx="7732895" cy="488226"/>
          </a:xfrm>
          <a:prstGeom prst="rect">
            <a:avLst/>
          </a:prstGeom>
        </p:spPr>
        <p:txBody>
          <a:bodyPr anchor="b">
            <a:normAutofit/>
          </a:bodyPr>
          <a:lstStyle>
            <a:lvl1pPr marL="0" indent="0">
              <a:buNone/>
              <a:defRPr sz="20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Date</a:t>
            </a:r>
          </a:p>
        </p:txBody>
      </p:sp>
      <p:sp>
        <p:nvSpPr>
          <p:cNvPr id="14" name="Rectangle 13"/>
          <p:cNvSpPr/>
          <p:nvPr userDrawn="1"/>
        </p:nvSpPr>
        <p:spPr>
          <a:xfrm>
            <a:off x="0" y="3860"/>
            <a:ext cx="12192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a:solidFill>
                <a:schemeClr val="accent3">
                  <a:lumMod val="75000"/>
                </a:schemeClr>
              </a:solidFill>
              <a:latin typeface="Franklin Gothic Demi Cond" panose="020B0706030402020204" pitchFamily="34" charset="0"/>
            </a:endParaRPr>
          </a:p>
        </p:txBody>
      </p:sp>
      <p:sp>
        <p:nvSpPr>
          <p:cNvPr id="8" name="Rectangle 7">
            <a:extLst>
              <a:ext uri="{FF2B5EF4-FFF2-40B4-BE49-F238E27FC236}">
                <a16:creationId xmlns:a16="http://schemas.microsoft.com/office/drawing/2014/main" id="{FBF0A121-D459-4D80-8F94-32F46D2CB655}"/>
              </a:ext>
            </a:extLst>
          </p:cNvPr>
          <p:cNvSpPr/>
          <p:nvPr userDrawn="1"/>
        </p:nvSpPr>
        <p:spPr>
          <a:xfrm>
            <a:off x="0" y="6579046"/>
            <a:ext cx="12192000" cy="274320"/>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a:solidFill>
                <a:schemeClr val="accent3">
                  <a:lumMod val="75000"/>
                </a:schemeClr>
              </a:solidFill>
              <a:latin typeface="Franklin Gothic Demi Cond" panose="020B0706030402020204" pitchFamily="34" charset="0"/>
            </a:endParaRPr>
          </a:p>
        </p:txBody>
      </p:sp>
      <p:pic>
        <p:nvPicPr>
          <p:cNvPr id="12" name="Picture 11">
            <a:extLst>
              <a:ext uri="{FF2B5EF4-FFF2-40B4-BE49-F238E27FC236}">
                <a16:creationId xmlns:a16="http://schemas.microsoft.com/office/drawing/2014/main" id="{3963979B-7354-4114-9A80-B0C9EC13863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529732" y="2067904"/>
            <a:ext cx="1990847" cy="1990847"/>
          </a:xfrm>
          <a:prstGeom prst="ellipse">
            <a:avLst/>
          </a:prstGeom>
        </p:spPr>
      </p:pic>
    </p:spTree>
    <p:extLst>
      <p:ext uri="{BB962C8B-B14F-4D97-AF65-F5344CB8AC3E}">
        <p14:creationId xmlns:p14="http://schemas.microsoft.com/office/powerpoint/2010/main" val="37933976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3_Bullets">
    <p:spTree>
      <p:nvGrpSpPr>
        <p:cNvPr id="1" name=""/>
        <p:cNvGrpSpPr/>
        <p:nvPr/>
      </p:nvGrpSpPr>
      <p:grpSpPr>
        <a:xfrm>
          <a:off x="0" y="0"/>
          <a:ext cx="0" cy="0"/>
          <a:chOff x="0" y="0"/>
          <a:chExt cx="0" cy="0"/>
        </a:xfrm>
      </p:grpSpPr>
      <p:sp>
        <p:nvSpPr>
          <p:cNvPr id="8" name="Rectangle 7"/>
          <p:cNvSpPr/>
          <p:nvPr userDrawn="1"/>
        </p:nvSpPr>
        <p:spPr>
          <a:xfrm>
            <a:off x="0" y="3860"/>
            <a:ext cx="12192000" cy="274320"/>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050">
              <a:solidFill>
                <a:schemeClr val="accent3">
                  <a:lumMod val="75000"/>
                </a:schemeClr>
              </a:solidFill>
              <a:latin typeface="Franklin Gothic Demi Cond" panose="020B0706030402020204" pitchFamily="34" charset="0"/>
            </a:endParaRPr>
          </a:p>
        </p:txBody>
      </p:sp>
      <p:sp>
        <p:nvSpPr>
          <p:cNvPr id="4" name="Text Placeholder 3"/>
          <p:cNvSpPr>
            <a:spLocks noGrp="1"/>
          </p:cNvSpPr>
          <p:nvPr>
            <p:ph type="body" sz="quarter" idx="10" hasCustomPrompt="1"/>
          </p:nvPr>
        </p:nvSpPr>
        <p:spPr>
          <a:xfrm>
            <a:off x="156754" y="1155594"/>
            <a:ext cx="11887200" cy="4937760"/>
          </a:xfrm>
        </p:spPr>
        <p:txBody>
          <a:bodyPr>
            <a:noAutofit/>
          </a:bodyPr>
          <a:lstStyle>
            <a:lvl1pPr marL="171446" indent="-171446">
              <a:lnSpc>
                <a:spcPct val="100000"/>
              </a:lnSpc>
              <a:spcBef>
                <a:spcPts val="600"/>
              </a:spcBef>
              <a:defRPr sz="2000">
                <a:solidFill>
                  <a:schemeClr val="accent1"/>
                </a:solidFill>
                <a:latin typeface="+mn-lt"/>
              </a:defRPr>
            </a:lvl1pPr>
            <a:lvl2pPr marL="432186" indent="-175018">
              <a:lnSpc>
                <a:spcPct val="100000"/>
              </a:lnSpc>
              <a:spcBef>
                <a:spcPts val="600"/>
              </a:spcBef>
              <a:buFont typeface="Franklin Gothic Medium" panose="020B0603020102020204" pitchFamily="34" charset="0"/>
              <a:buChar char="−"/>
              <a:defRPr sz="2000">
                <a:solidFill>
                  <a:schemeClr val="accent1"/>
                </a:solidFill>
                <a:latin typeface="+mn-lt"/>
              </a:defRPr>
            </a:lvl2pPr>
            <a:lvl3pPr marL="729836" indent="-171446">
              <a:lnSpc>
                <a:spcPct val="100000"/>
              </a:lnSpc>
              <a:spcBef>
                <a:spcPts val="600"/>
              </a:spcBef>
              <a:defRPr sz="2000">
                <a:solidFill>
                  <a:schemeClr val="accent1"/>
                </a:solidFill>
                <a:latin typeface="+mn-lt"/>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5" name="Text Placeholder 4"/>
          <p:cNvSpPr>
            <a:spLocks noGrp="1"/>
          </p:cNvSpPr>
          <p:nvPr>
            <p:ph type="body" sz="quarter" idx="11" hasCustomPrompt="1"/>
          </p:nvPr>
        </p:nvSpPr>
        <p:spPr>
          <a:xfrm>
            <a:off x="156754" y="6168231"/>
            <a:ext cx="11887200" cy="330200"/>
          </a:xfrm>
        </p:spPr>
        <p:txBody>
          <a:bodyPr anchor="b">
            <a:noAutofit/>
          </a:bodyPr>
          <a:lstStyle>
            <a:lvl1pPr marL="0" indent="0">
              <a:lnSpc>
                <a:spcPct val="100000"/>
              </a:lnSpc>
              <a:spcBef>
                <a:spcPts val="0"/>
              </a:spcBef>
              <a:buNone/>
              <a:defRPr sz="1000" baseline="0">
                <a:latin typeface="+mn-lt"/>
              </a:defRPr>
            </a:lvl1pPr>
          </a:lstStyle>
          <a:p>
            <a:pPr lvl="0"/>
            <a:r>
              <a:rPr lang="en-US"/>
              <a:t>Click to add footnote, reference or source</a:t>
            </a:r>
          </a:p>
        </p:txBody>
      </p:sp>
      <p:sp>
        <p:nvSpPr>
          <p:cNvPr id="23" name="Title 1"/>
          <p:cNvSpPr>
            <a:spLocks noGrp="1"/>
          </p:cNvSpPr>
          <p:nvPr>
            <p:ph type="title" hasCustomPrompt="1"/>
          </p:nvPr>
        </p:nvSpPr>
        <p:spPr>
          <a:xfrm>
            <a:off x="156754" y="457200"/>
            <a:ext cx="11887200" cy="548640"/>
          </a:xfrm>
        </p:spPr>
        <p:txBody>
          <a:bodyPr anchor="t">
            <a:noAutofit/>
          </a:bodyPr>
          <a:lstStyle>
            <a:lvl1pPr algn="l">
              <a:defRPr sz="3200" b="1" i="0" baseline="0">
                <a:solidFill>
                  <a:schemeClr val="accent1"/>
                </a:solidFill>
                <a:latin typeface="+mn-lt"/>
                <a:cs typeface="Times New Roman" panose="02020603050405020304" pitchFamily="18" charset="0"/>
              </a:defRPr>
            </a:lvl1pPr>
          </a:lstStyle>
          <a:p>
            <a:r>
              <a:rPr lang="en-US"/>
              <a:t>Click to add title, 1 line max</a:t>
            </a:r>
          </a:p>
        </p:txBody>
      </p:sp>
    </p:spTree>
    <p:extLst>
      <p:ext uri="{BB962C8B-B14F-4D97-AF65-F5344CB8AC3E}">
        <p14:creationId xmlns:p14="http://schemas.microsoft.com/office/powerpoint/2010/main" val="1713970504"/>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userDrawn="1">
  <p:cSld name="1_2 Col-Chart/Tab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99160" y="624054"/>
            <a:ext cx="10457689"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0" i="0">
              <a:solidFill>
                <a:schemeClr val="accent3">
                  <a:lumMod val="75000"/>
                </a:schemeClr>
              </a:solidFill>
              <a:latin typeface="Gotham Bold" charset="0"/>
              <a:ea typeface="Gotham Bold" charset="0"/>
              <a:cs typeface="Gotham Bold" charset="0"/>
            </a:endParaRPr>
          </a:p>
        </p:txBody>
      </p:sp>
      <p:sp>
        <p:nvSpPr>
          <p:cNvPr id="5" name="Text Placeholder 4"/>
          <p:cNvSpPr>
            <a:spLocks noGrp="1"/>
          </p:cNvSpPr>
          <p:nvPr>
            <p:ph type="body" sz="quarter" idx="11" hasCustomPrompt="1"/>
          </p:nvPr>
        </p:nvSpPr>
        <p:spPr>
          <a:xfrm>
            <a:off x="699911" y="6249458"/>
            <a:ext cx="10656007" cy="330200"/>
          </a:xfrm>
          <a:prstGeom prst="rect">
            <a:avLst/>
          </a:prstGeom>
        </p:spPr>
        <p:txBody>
          <a:bodyPr anchor="b">
            <a:noAutofit/>
          </a:bodyPr>
          <a:lstStyle>
            <a:lvl1pPr marL="0" indent="0">
              <a:lnSpc>
                <a:spcPct val="100000"/>
              </a:lnSpc>
              <a:spcBef>
                <a:spcPts val="0"/>
              </a:spcBef>
              <a:buNone/>
              <a:defRPr sz="12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footnote, reference or source</a:t>
            </a:r>
          </a:p>
        </p:txBody>
      </p:sp>
      <p:sp>
        <p:nvSpPr>
          <p:cNvPr id="12" name="Content Placeholder 11"/>
          <p:cNvSpPr>
            <a:spLocks noGrp="1"/>
          </p:cNvSpPr>
          <p:nvPr>
            <p:ph sz="quarter" idx="14" hasCustomPrompt="1"/>
          </p:nvPr>
        </p:nvSpPr>
        <p:spPr>
          <a:xfrm>
            <a:off x="829732" y="1845731"/>
            <a:ext cx="5120640" cy="4392732"/>
          </a:xfrm>
          <a:prstGeom prst="rect">
            <a:avLst/>
          </a:prstGeom>
        </p:spPr>
        <p:txBody>
          <a:bodyPr/>
          <a:lstStyle>
            <a:lvl1pPr marL="0" indent="0" algn="ctr">
              <a:buNone/>
              <a:defRPr sz="20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icon below to add table, chart, image</a:t>
            </a:r>
          </a:p>
        </p:txBody>
      </p:sp>
      <p:sp>
        <p:nvSpPr>
          <p:cNvPr id="10" name="Content Placeholder 11"/>
          <p:cNvSpPr>
            <a:spLocks noGrp="1"/>
          </p:cNvSpPr>
          <p:nvPr>
            <p:ph sz="quarter" idx="15" hasCustomPrompt="1"/>
          </p:nvPr>
        </p:nvSpPr>
        <p:spPr>
          <a:xfrm>
            <a:off x="6220176" y="1845731"/>
            <a:ext cx="5120640" cy="4392732"/>
          </a:xfrm>
          <a:prstGeom prst="rect">
            <a:avLst/>
          </a:prstGeom>
        </p:spPr>
        <p:txBody>
          <a:bodyPr/>
          <a:lstStyle>
            <a:lvl1pPr marL="0" indent="0" algn="ctr">
              <a:buNone/>
              <a:defRPr sz="20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icon below to add table, chart, image</a:t>
            </a:r>
          </a:p>
        </p:txBody>
      </p:sp>
      <p:sp>
        <p:nvSpPr>
          <p:cNvPr id="4" name="Text Placeholder 3"/>
          <p:cNvSpPr>
            <a:spLocks noGrp="1"/>
          </p:cNvSpPr>
          <p:nvPr>
            <p:ph type="body" sz="quarter" idx="16" hasCustomPrompt="1"/>
          </p:nvPr>
        </p:nvSpPr>
        <p:spPr>
          <a:xfrm>
            <a:off x="829733" y="1278465"/>
            <a:ext cx="5120640" cy="500063"/>
          </a:xfrm>
          <a:prstGeom prst="rect">
            <a:avLst/>
          </a:prstGeom>
        </p:spPr>
        <p:txBody>
          <a:bodyPr anchor="b">
            <a:noAutofit/>
          </a:bodyPr>
          <a:lstStyle>
            <a:lvl1pPr marL="0" indent="0" algn="ctr">
              <a:buNone/>
              <a:defRPr sz="2400" b="1" i="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title</a:t>
            </a:r>
          </a:p>
        </p:txBody>
      </p:sp>
      <p:sp>
        <p:nvSpPr>
          <p:cNvPr id="13" name="Text Placeholder 3"/>
          <p:cNvSpPr>
            <a:spLocks noGrp="1"/>
          </p:cNvSpPr>
          <p:nvPr>
            <p:ph type="body" sz="quarter" idx="17" hasCustomPrompt="1"/>
          </p:nvPr>
        </p:nvSpPr>
        <p:spPr>
          <a:xfrm>
            <a:off x="6220176" y="1278465"/>
            <a:ext cx="5120640" cy="500063"/>
          </a:xfrm>
          <a:prstGeom prst="rect">
            <a:avLst/>
          </a:prstGeom>
        </p:spPr>
        <p:txBody>
          <a:bodyPr anchor="b">
            <a:noAutofit/>
          </a:bodyPr>
          <a:lstStyle>
            <a:lvl1pPr marL="0" indent="0" algn="ctr">
              <a:buNone/>
              <a:defRPr sz="2400" b="1" i="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title</a:t>
            </a:r>
          </a:p>
        </p:txBody>
      </p:sp>
      <p:cxnSp>
        <p:nvCxnSpPr>
          <p:cNvPr id="11" name="Straight Connector 10"/>
          <p:cNvCxnSpPr/>
          <p:nvPr userDrawn="1"/>
        </p:nvCxnSpPr>
        <p:spPr>
          <a:xfrm>
            <a:off x="0" y="6573308"/>
            <a:ext cx="12192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9173204"/>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userDrawn="1">
  <p:cSld name="Top &amp; Bottom Rules">
    <p:spTree>
      <p:nvGrpSpPr>
        <p:cNvPr id="1" name=""/>
        <p:cNvGrpSpPr/>
        <p:nvPr/>
      </p:nvGrpSpPr>
      <p:grpSpPr>
        <a:xfrm>
          <a:off x="0" y="0"/>
          <a:ext cx="0" cy="0"/>
          <a:chOff x="0" y="0"/>
          <a:chExt cx="0" cy="0"/>
        </a:xfrm>
      </p:grpSpPr>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a:solidFill>
                <a:schemeClr val="accent3">
                  <a:lumMod val="75000"/>
                </a:schemeClr>
              </a:solidFill>
              <a:latin typeface="Franklin Gothic Demi Cond" panose="020B0706030402020204" pitchFamily="34" charset="0"/>
            </a:endParaRPr>
          </a:p>
        </p:txBody>
      </p:sp>
      <p:sp>
        <p:nvSpPr>
          <p:cNvPr id="13" name="Slide Number Placeholder 21"/>
          <p:cNvSpPr>
            <a:spLocks noGrp="1"/>
          </p:cNvSpPr>
          <p:nvPr>
            <p:ph type="sldNum" sz="quarter" idx="14"/>
          </p:nvPr>
        </p:nvSpPr>
        <p:spPr>
          <a:xfrm>
            <a:off x="11074400" y="6573308"/>
            <a:ext cx="752131" cy="284692"/>
          </a:xfrm>
        </p:spPr>
        <p:txBody>
          <a:bodyPr/>
          <a:lstStyle>
            <a:lvl1pPr>
              <a:defRPr sz="1000">
                <a:solidFill>
                  <a:schemeClr val="tx1"/>
                </a:solidFill>
                <a:latin typeface="Franklin Gothic Demi Cond" panose="020B0706030402020204" pitchFamily="34" charset="0"/>
              </a:defRPr>
            </a:lvl1pPr>
          </a:lstStyle>
          <a:p>
            <a:fld id="{11F27F3A-B3E9-41ED-AF8F-A365F10BB65F}" type="slidenum">
              <a:rPr lang="en-US" smtClean="0"/>
              <a:pPr/>
              <a:t>‹#›</a:t>
            </a:fld>
            <a:endParaRPr lang="en-US"/>
          </a:p>
        </p:txBody>
      </p:sp>
      <p:cxnSp>
        <p:nvCxnSpPr>
          <p:cNvPr id="9" name="Straight Connector 8"/>
          <p:cNvCxnSpPr/>
          <p:nvPr userDrawn="1"/>
        </p:nvCxnSpPr>
        <p:spPr>
          <a:xfrm>
            <a:off x="0" y="6573308"/>
            <a:ext cx="121920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20">
            <a:extLst>
              <a:ext uri="{FF2B5EF4-FFF2-40B4-BE49-F238E27FC236}">
                <a16:creationId xmlns:a16="http://schemas.microsoft.com/office/drawing/2014/main" id="{89AB6439-E13B-4125-8DEF-15DCA3552B08}"/>
              </a:ext>
            </a:extLst>
          </p:cNvPr>
          <p:cNvSpPr>
            <a:spLocks noGrp="1"/>
          </p:cNvSpPr>
          <p:nvPr>
            <p:ph type="ftr" sz="quarter" idx="13"/>
          </p:nvPr>
        </p:nvSpPr>
        <p:spPr>
          <a:xfrm>
            <a:off x="338182" y="6573308"/>
            <a:ext cx="10243961" cy="284692"/>
          </a:xfrm>
        </p:spPr>
        <p:txBody>
          <a:bodyPr/>
          <a:lstStyle>
            <a:lvl1pPr algn="l">
              <a:defRPr sz="1000" cap="all" baseline="0">
                <a:solidFill>
                  <a:schemeClr val="tx1"/>
                </a:solidFill>
                <a:latin typeface="Franklin Gothic Demi Cond" panose="020B0706030402020204" pitchFamily="34" charset="0"/>
              </a:defRPr>
            </a:lvl1pPr>
          </a:lstStyle>
          <a:p>
            <a:endParaRPr lang="en-US"/>
          </a:p>
        </p:txBody>
      </p:sp>
    </p:spTree>
    <p:extLst>
      <p:ext uri="{BB962C8B-B14F-4D97-AF65-F5344CB8AC3E}">
        <p14:creationId xmlns:p14="http://schemas.microsoft.com/office/powerpoint/2010/main" val="3620676431"/>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userDrawn="1">
  <p:cSld name="Bullets">
    <p:spTree>
      <p:nvGrpSpPr>
        <p:cNvPr id="1" name=""/>
        <p:cNvGrpSpPr/>
        <p:nvPr/>
      </p:nvGrpSpPr>
      <p:grpSpPr>
        <a:xfrm>
          <a:off x="0" y="0"/>
          <a:ext cx="0" cy="0"/>
          <a:chOff x="0" y="0"/>
          <a:chExt cx="0" cy="0"/>
        </a:xfrm>
      </p:grpSpPr>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US" sz="1400">
              <a:solidFill>
                <a:srgbClr val="1F497D">
                  <a:lumMod val="75000"/>
                </a:srgbClr>
              </a:solidFill>
              <a:latin typeface="Franklin Gothic Demi Cond" panose="020B0706030402020204" pitchFamily="34" charset="0"/>
            </a:endParaRPr>
          </a:p>
        </p:txBody>
      </p:sp>
      <p:sp>
        <p:nvSpPr>
          <p:cNvPr id="4" name="Text Placeholder 3"/>
          <p:cNvSpPr>
            <a:spLocks noGrp="1"/>
          </p:cNvSpPr>
          <p:nvPr>
            <p:ph type="body" sz="quarter" idx="10" hasCustomPrompt="1"/>
          </p:nvPr>
        </p:nvSpPr>
        <p:spPr>
          <a:xfrm>
            <a:off x="838200" y="1447801"/>
            <a:ext cx="10517717" cy="4592638"/>
          </a:xfrm>
        </p:spPr>
        <p:txBody>
          <a:bodyPr>
            <a:noAutofit/>
          </a:bodyPr>
          <a:lstStyle>
            <a:lvl1pPr marL="228600" indent="-228600">
              <a:lnSpc>
                <a:spcPct val="100000"/>
              </a:lnSpc>
              <a:spcBef>
                <a:spcPts val="1200"/>
              </a:spcBef>
              <a:defRPr sz="2800">
                <a:latin typeface="+mn-lt"/>
              </a:defRPr>
            </a:lvl1pPr>
            <a:lvl2pPr marL="576263" indent="-233363">
              <a:lnSpc>
                <a:spcPct val="100000"/>
              </a:lnSpc>
              <a:buFont typeface="Franklin Gothic Medium" panose="020B0603020102020204" pitchFamily="34" charset="0"/>
              <a:buChar char="−"/>
              <a:defRPr sz="2400">
                <a:latin typeface="+mn-lt"/>
              </a:defRPr>
            </a:lvl2pPr>
            <a:lvl3pPr marL="973138" indent="-228600">
              <a:lnSpc>
                <a:spcPct val="100000"/>
              </a:lnSpc>
              <a:defRPr sz="2000">
                <a:latin typeface="+mn-lt"/>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22" name="Slide Number Placeholder 21"/>
          <p:cNvSpPr>
            <a:spLocks noGrp="1"/>
          </p:cNvSpPr>
          <p:nvPr>
            <p:ph type="sldNum" sz="quarter" idx="14"/>
          </p:nvPr>
        </p:nvSpPr>
        <p:spPr>
          <a:xfrm>
            <a:off x="11074401" y="6573308"/>
            <a:ext cx="752131" cy="284692"/>
          </a:xfrm>
        </p:spPr>
        <p:txBody>
          <a:bodyPr/>
          <a:lstStyle>
            <a:lvl1pPr>
              <a:defRPr sz="1000">
                <a:solidFill>
                  <a:sysClr val="windowText" lastClr="000000"/>
                </a:solidFill>
                <a:latin typeface="+mn-lt"/>
              </a:defRPr>
            </a:lvl1pPr>
          </a:lstStyle>
          <a:p>
            <a:fld id="{11F27F3A-B3E9-41ED-AF8F-A365F10BB65F}" type="slidenum">
              <a:rPr lang="en-US" smtClean="0"/>
              <a:pPr/>
              <a:t>‹#›</a:t>
            </a:fld>
            <a:endParaRPr lang="en-US"/>
          </a:p>
        </p:txBody>
      </p:sp>
      <p:sp>
        <p:nvSpPr>
          <p:cNvPr id="23" name="Title 1"/>
          <p:cNvSpPr>
            <a:spLocks noGrp="1"/>
          </p:cNvSpPr>
          <p:nvPr>
            <p:ph type="title" hasCustomPrompt="1"/>
          </p:nvPr>
        </p:nvSpPr>
        <p:spPr>
          <a:xfrm>
            <a:off x="256032" y="624054"/>
            <a:ext cx="11679936" cy="548640"/>
          </a:xfrm>
        </p:spPr>
        <p:txBody>
          <a:bodyPr anchor="t">
            <a:noAutofit/>
          </a:bodyPr>
          <a:lstStyle>
            <a:lvl1pPr algn="l">
              <a:defRPr sz="2400" b="1" i="0" baseline="0">
                <a:solidFill>
                  <a:schemeClr val="tx1"/>
                </a:solidFill>
                <a:latin typeface="+mn-lt"/>
                <a:cs typeface="Times New Roman" panose="02020603050405020304" pitchFamily="18" charset="0"/>
              </a:defRPr>
            </a:lvl1pPr>
          </a:lstStyle>
          <a:p>
            <a:r>
              <a:rPr lang="en-US"/>
              <a:t>Click to add title, 1 line max</a:t>
            </a:r>
          </a:p>
        </p:txBody>
      </p:sp>
      <p:cxnSp>
        <p:nvCxnSpPr>
          <p:cNvPr id="3" name="Straight Connector 2"/>
          <p:cNvCxnSpPr/>
          <p:nvPr userDrawn="1"/>
        </p:nvCxnSpPr>
        <p:spPr>
          <a:xfrm>
            <a:off x="0" y="6573308"/>
            <a:ext cx="121920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9" name="Line 12"/>
          <p:cNvSpPr>
            <a:spLocks noChangeShapeType="1"/>
          </p:cNvSpPr>
          <p:nvPr userDrawn="1"/>
        </p:nvSpPr>
        <p:spPr bwMode="auto">
          <a:xfrm>
            <a:off x="0" y="1184101"/>
            <a:ext cx="12192000" cy="0"/>
          </a:xfrm>
          <a:prstGeom prst="line">
            <a:avLst/>
          </a:prstGeom>
          <a:noFill/>
          <a:ln w="25400">
            <a:solidFill>
              <a:srgbClr val="002060"/>
            </a:solidFill>
            <a:round/>
            <a:headEnd/>
            <a:tailEnd/>
          </a:ln>
        </p:spPr>
        <p:txBody>
          <a:bodyPr lIns="96661" tIns="48331" rIns="96661" bIns="48331"/>
          <a:lstStyle/>
          <a:p>
            <a:pPr>
              <a:defRPr/>
            </a:pPr>
            <a:endParaRPr lang="en-US" sz="1800">
              <a:solidFill>
                <a:srgbClr val="000000"/>
              </a:solidFill>
              <a:cs typeface="Arial" charset="0"/>
            </a:endParaRPr>
          </a:p>
        </p:txBody>
      </p:sp>
    </p:spTree>
    <p:extLst>
      <p:ext uri="{BB962C8B-B14F-4D97-AF65-F5344CB8AC3E}">
        <p14:creationId xmlns:p14="http://schemas.microsoft.com/office/powerpoint/2010/main" val="1405725366"/>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userDrawn="1">
  <p:cSld name="1_Bullets">
    <p:spTree>
      <p:nvGrpSpPr>
        <p:cNvPr id="1" name=""/>
        <p:cNvGrpSpPr/>
        <p:nvPr/>
      </p:nvGrpSpPr>
      <p:grpSpPr>
        <a:xfrm>
          <a:off x="0" y="0"/>
          <a:ext cx="0" cy="0"/>
          <a:chOff x="0" y="0"/>
          <a:chExt cx="0" cy="0"/>
        </a:xfrm>
      </p:grpSpPr>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050">
              <a:solidFill>
                <a:schemeClr val="accent3">
                  <a:lumMod val="75000"/>
                </a:schemeClr>
              </a:solidFill>
              <a:latin typeface="Franklin Gothic Demi Cond" panose="020B0706030402020204" pitchFamily="34" charset="0"/>
            </a:endParaRPr>
          </a:p>
        </p:txBody>
      </p:sp>
      <p:sp>
        <p:nvSpPr>
          <p:cNvPr id="4" name="Text Placeholder 3"/>
          <p:cNvSpPr>
            <a:spLocks noGrp="1"/>
          </p:cNvSpPr>
          <p:nvPr>
            <p:ph type="body" sz="quarter" idx="10" hasCustomPrompt="1"/>
          </p:nvPr>
        </p:nvSpPr>
        <p:spPr>
          <a:xfrm>
            <a:off x="838200" y="1447801"/>
            <a:ext cx="10517717" cy="4592638"/>
          </a:xfrm>
        </p:spPr>
        <p:txBody>
          <a:bodyPr>
            <a:noAutofit/>
          </a:bodyPr>
          <a:lstStyle>
            <a:lvl1pPr marL="171450" indent="-171450">
              <a:lnSpc>
                <a:spcPct val="100000"/>
              </a:lnSpc>
              <a:spcBef>
                <a:spcPts val="900"/>
              </a:spcBef>
              <a:defRPr sz="2100">
                <a:latin typeface="Franklin Gothic Medium" panose="020B0603020102020204" pitchFamily="34" charset="0"/>
              </a:defRPr>
            </a:lvl1pPr>
            <a:lvl2pPr marL="432197" indent="-175022">
              <a:lnSpc>
                <a:spcPct val="100000"/>
              </a:lnSpc>
              <a:buFont typeface="Franklin Gothic Medium" panose="020B0603020102020204" pitchFamily="34" charset="0"/>
              <a:buChar char="−"/>
              <a:defRPr sz="1800">
                <a:latin typeface="Franklin Gothic Medium" panose="020B0603020102020204" pitchFamily="34" charset="0"/>
              </a:defRPr>
            </a:lvl2pPr>
            <a:lvl3pPr marL="729854" indent="-171450">
              <a:lnSpc>
                <a:spcPct val="100000"/>
              </a:lnSpc>
              <a:defRPr sz="1500">
                <a:latin typeface="Franklin Gothic Medium" panose="020B06030201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5" name="Text Placeholder 4"/>
          <p:cNvSpPr>
            <a:spLocks noGrp="1"/>
          </p:cNvSpPr>
          <p:nvPr>
            <p:ph type="body" sz="quarter" idx="11" hasCustomPrompt="1"/>
          </p:nvPr>
        </p:nvSpPr>
        <p:spPr>
          <a:xfrm>
            <a:off x="696385" y="6243108"/>
            <a:ext cx="10656007" cy="330200"/>
          </a:xfrm>
        </p:spPr>
        <p:txBody>
          <a:bodyPr anchor="b">
            <a:noAutofit/>
          </a:bodyPr>
          <a:lstStyle>
            <a:lvl1pPr marL="0" indent="0">
              <a:lnSpc>
                <a:spcPct val="100000"/>
              </a:lnSpc>
              <a:spcBef>
                <a:spcPts val="0"/>
              </a:spcBef>
              <a:buNone/>
              <a:defRPr sz="900" baseline="0">
                <a:latin typeface="Franklin Gothic Medium Cond" panose="020B0606030402020204" pitchFamily="34" charset="0"/>
              </a:defRPr>
            </a:lvl1pPr>
          </a:lstStyle>
          <a:p>
            <a:pPr lvl="0"/>
            <a:r>
              <a:rPr lang="en-US"/>
              <a:t>Click to add footnote, reference or source</a:t>
            </a:r>
          </a:p>
        </p:txBody>
      </p:sp>
      <p:sp>
        <p:nvSpPr>
          <p:cNvPr id="21" name="Footer Placeholder 20"/>
          <p:cNvSpPr>
            <a:spLocks noGrp="1"/>
          </p:cNvSpPr>
          <p:nvPr>
            <p:ph type="ftr" sz="quarter" idx="13"/>
          </p:nvPr>
        </p:nvSpPr>
        <p:spPr>
          <a:xfrm>
            <a:off x="694973" y="6573308"/>
            <a:ext cx="10243961" cy="284692"/>
          </a:xfrm>
        </p:spPr>
        <p:txBody>
          <a:bodyPr/>
          <a:lstStyle>
            <a:lvl1pPr algn="l">
              <a:defRPr sz="750" cap="all" baseline="0">
                <a:solidFill>
                  <a:schemeClr val="tx1"/>
                </a:solidFill>
                <a:latin typeface="Franklin Gothic Demi Cond" panose="020B0706030402020204" pitchFamily="34" charset="0"/>
              </a:defRPr>
            </a:lvl1pPr>
          </a:lstStyle>
          <a:p>
            <a:r>
              <a:rPr lang="en-US"/>
              <a:t>MEDICAID TRANSFORMATION LEADERSHIP MEETING | January 16, 2018</a:t>
            </a:r>
          </a:p>
        </p:txBody>
      </p:sp>
      <p:sp>
        <p:nvSpPr>
          <p:cNvPr id="22" name="Slide Number Placeholder 21"/>
          <p:cNvSpPr>
            <a:spLocks noGrp="1"/>
          </p:cNvSpPr>
          <p:nvPr>
            <p:ph type="sldNum" sz="quarter" idx="14"/>
          </p:nvPr>
        </p:nvSpPr>
        <p:spPr>
          <a:xfrm>
            <a:off x="11074401" y="6573308"/>
            <a:ext cx="752131" cy="284692"/>
          </a:xfrm>
        </p:spPr>
        <p:txBody>
          <a:bodyPr/>
          <a:lstStyle>
            <a:lvl1pPr>
              <a:defRPr sz="750">
                <a:solidFill>
                  <a:sysClr val="windowText" lastClr="000000"/>
                </a:solidFill>
                <a:latin typeface="Franklin Gothic Demi Cond" panose="020B0706030402020204" pitchFamily="34" charset="0"/>
              </a:defRPr>
            </a:lvl1pPr>
          </a:lstStyle>
          <a:p>
            <a:fld id="{11F27F3A-B3E9-41ED-AF8F-A365F10BB65F}" type="slidenum">
              <a:rPr lang="en-US" smtClean="0"/>
              <a:pPr/>
              <a:t>‹#›</a:t>
            </a:fld>
            <a:endParaRPr lang="en-US"/>
          </a:p>
        </p:txBody>
      </p:sp>
      <p:sp>
        <p:nvSpPr>
          <p:cNvPr id="23" name="Title 1"/>
          <p:cNvSpPr>
            <a:spLocks noGrp="1"/>
          </p:cNvSpPr>
          <p:nvPr>
            <p:ph type="title" hasCustomPrompt="1"/>
          </p:nvPr>
        </p:nvSpPr>
        <p:spPr>
          <a:xfrm>
            <a:off x="899161" y="624054"/>
            <a:ext cx="10457689" cy="548640"/>
          </a:xfrm>
        </p:spPr>
        <p:txBody>
          <a:bodyPr anchor="t">
            <a:noAutofit/>
          </a:bodyPr>
          <a:lstStyle>
            <a:lvl1pPr algn="l">
              <a:defRPr sz="2700" b="0" i="0" baseline="0">
                <a:solidFill>
                  <a:schemeClr val="tx2">
                    <a:lumMod val="75000"/>
                  </a:schemeClr>
                </a:solidFill>
                <a:latin typeface="Franklin Gothic Demi Cond" panose="020B0706030402020204" pitchFamily="34" charset="0"/>
                <a:cs typeface="Times New Roman" panose="02020603050405020304" pitchFamily="18" charset="0"/>
              </a:defRPr>
            </a:lvl1pPr>
          </a:lstStyle>
          <a:p>
            <a:r>
              <a:rPr lang="en-US"/>
              <a:t>Click to add title, 1 line max</a:t>
            </a:r>
          </a:p>
        </p:txBody>
      </p:sp>
      <p:cxnSp>
        <p:nvCxnSpPr>
          <p:cNvPr id="3" name="Straight Connector 2"/>
          <p:cNvCxnSpPr/>
          <p:nvPr userDrawn="1"/>
        </p:nvCxnSpPr>
        <p:spPr>
          <a:xfrm>
            <a:off x="0" y="6573308"/>
            <a:ext cx="121920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15395680"/>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userDrawn="1">
  <p:cSld name="Use this one">
    <p:spTree>
      <p:nvGrpSpPr>
        <p:cNvPr id="1" name=""/>
        <p:cNvGrpSpPr/>
        <p:nvPr/>
      </p:nvGrpSpPr>
      <p:grpSpPr>
        <a:xfrm>
          <a:off x="0" y="0"/>
          <a:ext cx="0" cy="0"/>
          <a:chOff x="0" y="0"/>
          <a:chExt cx="0" cy="0"/>
        </a:xfrm>
      </p:grpSpPr>
      <p:sp>
        <p:nvSpPr>
          <p:cNvPr id="8" name="Rectangle 7"/>
          <p:cNvSpPr/>
          <p:nvPr userDrawn="1"/>
        </p:nvSpPr>
        <p:spPr>
          <a:xfrm>
            <a:off x="0" y="3861"/>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lIns="89833" tIns="44917" rIns="89833" bIns="44917" rtlCol="0" anchor="ctr"/>
          <a:lstStyle/>
          <a:p>
            <a:pPr defTabSz="898379" eaLnBrk="1" fontAlgn="auto" hangingPunct="1">
              <a:spcBef>
                <a:spcPts val="0"/>
              </a:spcBef>
              <a:spcAft>
                <a:spcPts val="0"/>
              </a:spcAft>
            </a:pPr>
            <a:endParaRPr lang="en-US" sz="1412">
              <a:solidFill>
                <a:srgbClr val="1F497D">
                  <a:lumMod val="75000"/>
                </a:srgbClr>
              </a:solidFill>
              <a:latin typeface="Franklin Gothic Demi Cond" panose="020B0706030402020204" pitchFamily="34" charset="0"/>
            </a:endParaRPr>
          </a:p>
        </p:txBody>
      </p:sp>
      <p:cxnSp>
        <p:nvCxnSpPr>
          <p:cNvPr id="9" name="Straight Connector 8"/>
          <p:cNvCxnSpPr/>
          <p:nvPr userDrawn="1"/>
        </p:nvCxnSpPr>
        <p:spPr>
          <a:xfrm>
            <a:off x="0" y="6573308"/>
            <a:ext cx="121920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20">
            <a:extLst>
              <a:ext uri="{FF2B5EF4-FFF2-40B4-BE49-F238E27FC236}">
                <a16:creationId xmlns:a16="http://schemas.microsoft.com/office/drawing/2014/main" id="{CD88328D-DC25-4421-944C-06B20B055F4A}"/>
              </a:ext>
            </a:extLst>
          </p:cNvPr>
          <p:cNvSpPr>
            <a:spLocks noGrp="1"/>
          </p:cNvSpPr>
          <p:nvPr>
            <p:ph type="ftr" sz="quarter" idx="13"/>
          </p:nvPr>
        </p:nvSpPr>
        <p:spPr>
          <a:xfrm>
            <a:off x="694971" y="6573308"/>
            <a:ext cx="10243961" cy="284692"/>
          </a:xfrm>
        </p:spPr>
        <p:txBody>
          <a:bodyPr/>
          <a:lstStyle>
            <a:lvl1pPr algn="l">
              <a:defRPr sz="971" cap="all" baseline="0">
                <a:solidFill>
                  <a:schemeClr val="tx1"/>
                </a:solidFill>
                <a:latin typeface="Franklin Gothic Demi Cond" panose="020B0706030402020204" pitchFamily="34" charset="0"/>
              </a:defRPr>
            </a:lvl1pPr>
          </a:lstStyle>
          <a:p>
            <a:r>
              <a:rPr lang="en-US">
                <a:solidFill>
                  <a:prstClr val="black"/>
                </a:solidFill>
              </a:rPr>
              <a:t>NC Medicaid | Tailored Plan | Member Operations</a:t>
            </a:r>
          </a:p>
        </p:txBody>
      </p:sp>
      <p:sp>
        <p:nvSpPr>
          <p:cNvPr id="7" name="Slide Number Placeholder 21">
            <a:extLst>
              <a:ext uri="{FF2B5EF4-FFF2-40B4-BE49-F238E27FC236}">
                <a16:creationId xmlns:a16="http://schemas.microsoft.com/office/drawing/2014/main" id="{F33DDBEF-6BD7-4636-9342-0769E90DD76F}"/>
              </a:ext>
            </a:extLst>
          </p:cNvPr>
          <p:cNvSpPr>
            <a:spLocks noGrp="1"/>
          </p:cNvSpPr>
          <p:nvPr>
            <p:ph type="sldNum" sz="quarter" idx="15"/>
          </p:nvPr>
        </p:nvSpPr>
        <p:spPr>
          <a:xfrm>
            <a:off x="11074400" y="6573308"/>
            <a:ext cx="752131" cy="284692"/>
          </a:xfrm>
        </p:spPr>
        <p:txBody>
          <a:bodyPr/>
          <a:lstStyle>
            <a:lvl1pPr>
              <a:defRPr sz="971">
                <a:solidFill>
                  <a:sysClr val="windowText" lastClr="000000"/>
                </a:solidFill>
                <a:latin typeface="Franklin Gothic Demi Cond" panose="020B0706030402020204" pitchFamily="34" charset="0"/>
              </a:defRPr>
            </a:lvl1pPr>
          </a:lstStyle>
          <a:p>
            <a:fld id="{11F27F3A-B3E9-41ED-AF8F-A365F10BB65F}" type="slidenum">
              <a:rPr lang="en-US" smtClean="0"/>
              <a:pPr/>
              <a:t>‹#›</a:t>
            </a:fld>
            <a:endParaRPr lang="en-US"/>
          </a:p>
        </p:txBody>
      </p:sp>
      <p:sp>
        <p:nvSpPr>
          <p:cNvPr id="11" name="Text Placeholder 3">
            <a:extLst>
              <a:ext uri="{FF2B5EF4-FFF2-40B4-BE49-F238E27FC236}">
                <a16:creationId xmlns:a16="http://schemas.microsoft.com/office/drawing/2014/main" id="{7C803422-82C2-427C-A5D7-870920D57984}"/>
              </a:ext>
            </a:extLst>
          </p:cNvPr>
          <p:cNvSpPr>
            <a:spLocks noGrp="1"/>
          </p:cNvSpPr>
          <p:nvPr>
            <p:ph type="body" sz="quarter" idx="10" hasCustomPrompt="1"/>
          </p:nvPr>
        </p:nvSpPr>
        <p:spPr>
          <a:xfrm>
            <a:off x="838202" y="1093697"/>
            <a:ext cx="10517718" cy="5082984"/>
          </a:xfrm>
        </p:spPr>
        <p:txBody>
          <a:bodyPr>
            <a:noAutofit/>
          </a:bodyPr>
          <a:lstStyle>
            <a:lvl1pPr marL="224595" indent="-224595">
              <a:lnSpc>
                <a:spcPct val="100000"/>
              </a:lnSpc>
              <a:spcBef>
                <a:spcPts val="0"/>
              </a:spcBef>
              <a:defRPr sz="1941">
                <a:latin typeface="Franklin Gothic Medium" panose="020B0603020102020204" pitchFamily="34" charset="0"/>
                <a:cs typeface="Arial" panose="020B0604020202020204" pitchFamily="34" charset="0"/>
              </a:defRPr>
            </a:lvl1pPr>
            <a:lvl2pPr marL="566166" indent="-229277">
              <a:lnSpc>
                <a:spcPct val="100000"/>
              </a:lnSpc>
              <a:spcBef>
                <a:spcPts val="0"/>
              </a:spcBef>
              <a:buFont typeface="Franklin Gothic Medium" panose="020B0603020102020204" pitchFamily="34" charset="0"/>
              <a:buChar char="−"/>
              <a:defRPr sz="1941">
                <a:latin typeface="Franklin Gothic Medium" panose="020B0603020102020204" pitchFamily="34" charset="0"/>
                <a:cs typeface="Arial" panose="020B0604020202020204" pitchFamily="34" charset="0"/>
              </a:defRPr>
            </a:lvl2pPr>
            <a:lvl3pPr marL="956087" indent="-224595">
              <a:lnSpc>
                <a:spcPct val="100000"/>
              </a:lnSpc>
              <a:spcBef>
                <a:spcPts val="0"/>
              </a:spcBef>
              <a:defRPr sz="1941">
                <a:latin typeface="Franklin Gothic Medium" panose="020B06030201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a:t>
            </a:r>
          </a:p>
          <a:p>
            <a:pPr lvl="1"/>
            <a:r>
              <a:rPr lang="en-US"/>
              <a:t> Bullet 2</a:t>
            </a:r>
          </a:p>
          <a:p>
            <a:pPr lvl="2"/>
            <a:r>
              <a:rPr lang="en-US"/>
              <a:t>Bullet 3</a:t>
            </a:r>
          </a:p>
        </p:txBody>
      </p:sp>
      <p:sp>
        <p:nvSpPr>
          <p:cNvPr id="12" name="Title 1">
            <a:extLst>
              <a:ext uri="{FF2B5EF4-FFF2-40B4-BE49-F238E27FC236}">
                <a16:creationId xmlns:a16="http://schemas.microsoft.com/office/drawing/2014/main" id="{270702E7-C33B-4309-AFE3-0D6700352595}"/>
              </a:ext>
            </a:extLst>
          </p:cNvPr>
          <p:cNvSpPr>
            <a:spLocks noGrp="1"/>
          </p:cNvSpPr>
          <p:nvPr>
            <p:ph type="title" hasCustomPrompt="1"/>
          </p:nvPr>
        </p:nvSpPr>
        <p:spPr>
          <a:xfrm>
            <a:off x="0" y="10371"/>
            <a:ext cx="10457690" cy="548640"/>
          </a:xfrm>
        </p:spPr>
        <p:txBody>
          <a:bodyPr anchor="t">
            <a:noAutofit/>
          </a:bodyPr>
          <a:lstStyle>
            <a:lvl1pPr algn="l">
              <a:defRPr sz="2800" b="0" i="0" baseline="0">
                <a:solidFill>
                  <a:schemeClr val="tx2">
                    <a:lumMod val="75000"/>
                  </a:schemeClr>
                </a:solidFill>
                <a:latin typeface="Franklin Gothic Demi Cond" panose="020B0706030402020204" pitchFamily="34" charset="0"/>
                <a:cs typeface="Times New Roman" panose="02020603050405020304" pitchFamily="18" charset="0"/>
              </a:defRPr>
            </a:lvl1pPr>
          </a:lstStyle>
          <a:p>
            <a:r>
              <a:rPr lang="en-US"/>
              <a:t>Click to add title, 1 line max</a:t>
            </a:r>
          </a:p>
        </p:txBody>
      </p:sp>
    </p:spTree>
    <p:extLst>
      <p:ext uri="{BB962C8B-B14F-4D97-AF65-F5344CB8AC3E}">
        <p14:creationId xmlns:p14="http://schemas.microsoft.com/office/powerpoint/2010/main" val="4196238979"/>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userDrawn="1">
  <p:cSld name="Content Slide - Table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99160" y="624054"/>
            <a:ext cx="10457689"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1" i="0">
              <a:solidFill>
                <a:schemeClr val="accent3">
                  <a:lumMod val="75000"/>
                </a:schemeClr>
              </a:solidFill>
              <a:latin typeface="Gotham Bold" charset="0"/>
              <a:ea typeface="Gotham Bold" charset="0"/>
              <a:cs typeface="Gotham Bold" charset="0"/>
            </a:endParaRPr>
          </a:p>
        </p:txBody>
      </p:sp>
      <p:sp>
        <p:nvSpPr>
          <p:cNvPr id="5" name="Text Placeholder 4"/>
          <p:cNvSpPr>
            <a:spLocks noGrp="1"/>
          </p:cNvSpPr>
          <p:nvPr>
            <p:ph type="body" sz="quarter" idx="11" hasCustomPrompt="1"/>
          </p:nvPr>
        </p:nvSpPr>
        <p:spPr>
          <a:xfrm>
            <a:off x="699911" y="6249458"/>
            <a:ext cx="10656007" cy="330200"/>
          </a:xfrm>
          <a:prstGeom prst="rect">
            <a:avLst/>
          </a:prstGeom>
        </p:spPr>
        <p:txBody>
          <a:bodyPr anchor="b">
            <a:noAutofit/>
          </a:bodyPr>
          <a:lstStyle>
            <a:lvl1pPr marL="0" indent="0">
              <a:lnSpc>
                <a:spcPct val="100000"/>
              </a:lnSpc>
              <a:spcBef>
                <a:spcPts val="0"/>
              </a:spcBef>
              <a:buNone/>
              <a:defRPr sz="12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footnote, reference or source</a:t>
            </a:r>
          </a:p>
        </p:txBody>
      </p:sp>
      <p:sp>
        <p:nvSpPr>
          <p:cNvPr id="12" name="Content Placeholder 11"/>
          <p:cNvSpPr>
            <a:spLocks noGrp="1"/>
          </p:cNvSpPr>
          <p:nvPr>
            <p:ph sz="quarter" idx="14" hasCustomPrompt="1"/>
          </p:nvPr>
        </p:nvSpPr>
        <p:spPr>
          <a:xfrm>
            <a:off x="829733" y="1335573"/>
            <a:ext cx="10526184" cy="4902890"/>
          </a:xfrm>
          <a:prstGeom prst="rect">
            <a:avLst/>
          </a:prstGeom>
        </p:spPr>
        <p:txBody>
          <a:bodyPr/>
          <a:lstStyle>
            <a:lvl1pPr marL="0" indent="0" algn="ctr">
              <a:buNone/>
              <a:defRPr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icon below to add table or chart</a:t>
            </a:r>
          </a:p>
        </p:txBody>
      </p:sp>
      <p:cxnSp>
        <p:nvCxnSpPr>
          <p:cNvPr id="6" name="Straight Connector 5"/>
          <p:cNvCxnSpPr/>
          <p:nvPr userDrawn="1"/>
        </p:nvCxnSpPr>
        <p:spPr>
          <a:xfrm>
            <a:off x="0" y="6573308"/>
            <a:ext cx="12192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2142244"/>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userDrawn="1">
  <p:cSld name="Title &amp; Top Rule">
    <p:spTree>
      <p:nvGrpSpPr>
        <p:cNvPr id="1" name=""/>
        <p:cNvGrpSpPr/>
        <p:nvPr/>
      </p:nvGrpSpPr>
      <p:grpSpPr>
        <a:xfrm>
          <a:off x="0" y="0"/>
          <a:ext cx="0" cy="0"/>
          <a:chOff x="0" y="0"/>
          <a:chExt cx="0" cy="0"/>
        </a:xfrm>
      </p:grpSpPr>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a:solidFill>
                <a:schemeClr val="accent3">
                  <a:lumMod val="75000"/>
                </a:schemeClr>
              </a:solidFill>
              <a:latin typeface="Franklin Gothic Demi Cond" panose="020B0706030402020204" pitchFamily="34" charset="0"/>
            </a:endParaRPr>
          </a:p>
        </p:txBody>
      </p:sp>
      <p:sp>
        <p:nvSpPr>
          <p:cNvPr id="13" name="Slide Number Placeholder 21"/>
          <p:cNvSpPr>
            <a:spLocks noGrp="1"/>
          </p:cNvSpPr>
          <p:nvPr>
            <p:ph type="sldNum" sz="quarter" idx="14"/>
          </p:nvPr>
        </p:nvSpPr>
        <p:spPr>
          <a:xfrm>
            <a:off x="11074400" y="6573308"/>
            <a:ext cx="752131" cy="284692"/>
          </a:xfrm>
        </p:spPr>
        <p:txBody>
          <a:bodyPr/>
          <a:lstStyle>
            <a:lvl1pPr>
              <a:defRPr sz="1000">
                <a:solidFill>
                  <a:schemeClr val="tx1"/>
                </a:solidFill>
                <a:latin typeface="Franklin Gothic Demi Cond" panose="020B0706030402020204" pitchFamily="34" charset="0"/>
              </a:defRPr>
            </a:lvl1pPr>
          </a:lstStyle>
          <a:p>
            <a:fld id="{11F27F3A-B3E9-41ED-AF8F-A365F10BB65F}" type="slidenum">
              <a:rPr lang="en-US" smtClean="0"/>
              <a:pPr/>
              <a:t>‹#›</a:t>
            </a:fld>
            <a:endParaRPr lang="en-US"/>
          </a:p>
        </p:txBody>
      </p:sp>
      <p:cxnSp>
        <p:nvCxnSpPr>
          <p:cNvPr id="7" name="Straight Connector 6"/>
          <p:cNvCxnSpPr/>
          <p:nvPr userDrawn="1"/>
        </p:nvCxnSpPr>
        <p:spPr>
          <a:xfrm>
            <a:off x="0" y="6573308"/>
            <a:ext cx="121920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9" name="Footer Placeholder 20">
            <a:extLst>
              <a:ext uri="{FF2B5EF4-FFF2-40B4-BE49-F238E27FC236}">
                <a16:creationId xmlns:a16="http://schemas.microsoft.com/office/drawing/2014/main" id="{7167567F-D50E-4E6F-B229-B6A8CC4CAAE8}"/>
              </a:ext>
            </a:extLst>
          </p:cNvPr>
          <p:cNvSpPr>
            <a:spLocks noGrp="1"/>
          </p:cNvSpPr>
          <p:nvPr>
            <p:ph type="ftr" sz="quarter" idx="13"/>
          </p:nvPr>
        </p:nvSpPr>
        <p:spPr>
          <a:xfrm>
            <a:off x="338182" y="6573308"/>
            <a:ext cx="10243961" cy="284692"/>
          </a:xfrm>
        </p:spPr>
        <p:txBody>
          <a:bodyPr/>
          <a:lstStyle>
            <a:lvl1pPr algn="l">
              <a:defRPr sz="1000" cap="all" baseline="0">
                <a:solidFill>
                  <a:schemeClr val="tx1"/>
                </a:solidFill>
                <a:latin typeface="Franklin Gothic Demi Cond" panose="020B0706030402020204" pitchFamily="34" charset="0"/>
              </a:defRPr>
            </a:lvl1pPr>
          </a:lstStyle>
          <a:p>
            <a:endParaRPr lang="en-US"/>
          </a:p>
        </p:txBody>
      </p:sp>
      <p:sp>
        <p:nvSpPr>
          <p:cNvPr id="11" name="Title 1">
            <a:extLst>
              <a:ext uri="{FF2B5EF4-FFF2-40B4-BE49-F238E27FC236}">
                <a16:creationId xmlns:a16="http://schemas.microsoft.com/office/drawing/2014/main" id="{CF97B333-9EA8-4E39-A885-11E92EF0911D}"/>
              </a:ext>
            </a:extLst>
          </p:cNvPr>
          <p:cNvSpPr>
            <a:spLocks noGrp="1"/>
          </p:cNvSpPr>
          <p:nvPr>
            <p:ph type="title" hasCustomPrompt="1"/>
          </p:nvPr>
        </p:nvSpPr>
        <p:spPr>
          <a:xfrm>
            <a:off x="1" y="0"/>
            <a:ext cx="10457689" cy="548640"/>
          </a:xfrm>
        </p:spPr>
        <p:txBody>
          <a:bodyPr anchor="t">
            <a:noAutofit/>
          </a:bodyPr>
          <a:lstStyle>
            <a:lvl1pPr algn="l">
              <a:defRPr sz="3200" b="0" i="0" baseline="0">
                <a:solidFill>
                  <a:schemeClr val="tx2">
                    <a:lumMod val="75000"/>
                  </a:schemeClr>
                </a:solidFill>
                <a:latin typeface="Franklin Gothic Demi Cond" panose="020B0706030402020204" pitchFamily="34" charset="0"/>
                <a:cs typeface="Times New Roman" panose="02020603050405020304" pitchFamily="18" charset="0"/>
              </a:defRPr>
            </a:lvl1pPr>
          </a:lstStyle>
          <a:p>
            <a:r>
              <a:rPr lang="en-US"/>
              <a:t>Click to add title, 1 line max</a:t>
            </a:r>
          </a:p>
        </p:txBody>
      </p:sp>
    </p:spTree>
    <p:extLst>
      <p:ext uri="{BB962C8B-B14F-4D97-AF65-F5344CB8AC3E}">
        <p14:creationId xmlns:p14="http://schemas.microsoft.com/office/powerpoint/2010/main" val="766471930"/>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userDrawn="1">
  <p:cSld name="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4984893"/>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Title Slide - Photo header Color Seal">
    <p:spTree>
      <p:nvGrpSpPr>
        <p:cNvPr id="1" name=""/>
        <p:cNvGrpSpPr/>
        <p:nvPr/>
      </p:nvGrpSpPr>
      <p:grpSpPr>
        <a:xfrm>
          <a:off x="0" y="0"/>
          <a:ext cx="0" cy="0"/>
          <a:chOff x="0" y="0"/>
          <a:chExt cx="0" cy="0"/>
        </a:xfrm>
      </p:grpSpPr>
      <p:sp>
        <p:nvSpPr>
          <p:cNvPr id="11" name="Rectangle 10"/>
          <p:cNvSpPr/>
          <p:nvPr userDrawn="1"/>
        </p:nvSpPr>
        <p:spPr>
          <a:xfrm>
            <a:off x="0" y="6579046"/>
            <a:ext cx="12192000" cy="274320"/>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a:solidFill>
                <a:schemeClr val="accent3">
                  <a:lumMod val="75000"/>
                </a:schemeClr>
              </a:solidFill>
              <a:latin typeface="Franklin Gothic Demi Cond" panose="020B0706030402020204" pitchFamily="34" charset="0"/>
            </a:endParaRPr>
          </a:p>
        </p:txBody>
      </p:sp>
      <p:sp>
        <p:nvSpPr>
          <p:cNvPr id="15" name="Text Placeholder 13"/>
          <p:cNvSpPr>
            <a:spLocks noGrp="1"/>
          </p:cNvSpPr>
          <p:nvPr>
            <p:ph type="body" sz="quarter" idx="10" hasCustomPrompt="1"/>
          </p:nvPr>
        </p:nvSpPr>
        <p:spPr>
          <a:xfrm>
            <a:off x="3691462" y="2051009"/>
            <a:ext cx="7732895" cy="2020824"/>
          </a:xfrm>
          <a:prstGeom prst="rect">
            <a:avLst/>
          </a:prstGeom>
        </p:spPr>
        <p:txBody>
          <a:bodyPr anchor="ctr">
            <a:noAutofit/>
          </a:bodyPr>
          <a:lstStyle>
            <a:lvl1pPr marL="0" indent="0">
              <a:buNone/>
              <a:defRPr sz="2800" b="1" i="0" baseline="0">
                <a:latin typeface="Arial" panose="020B0604020202020204" pitchFamily="34" charset="0"/>
                <a:ea typeface="Arial" panose="020B0604020202020204" pitchFamily="34" charset="0"/>
                <a:cs typeface="Arial" panose="020B0604020202020204" pitchFamily="34" charset="0"/>
              </a:defRPr>
            </a:lvl1pPr>
            <a:lvl2pPr marL="342900" indent="0">
              <a:buNone/>
              <a:defRPr sz="2800">
                <a:latin typeface="Franklin Gothic Demi Cond" panose="020B0706030402020204" pitchFamily="34" charset="0"/>
              </a:defRPr>
            </a:lvl2pPr>
            <a:lvl3pPr marL="685800" indent="0">
              <a:buNone/>
              <a:defRPr sz="2800">
                <a:latin typeface="Franklin Gothic Demi Cond" panose="020B0706030402020204" pitchFamily="34" charset="0"/>
              </a:defRPr>
            </a:lvl3pPr>
            <a:lvl4pPr marL="1028700" indent="0">
              <a:buNone/>
              <a:defRPr sz="2800">
                <a:latin typeface="Franklin Gothic Demi Cond" panose="020B0706030402020204" pitchFamily="34" charset="0"/>
              </a:defRPr>
            </a:lvl4pPr>
            <a:lvl5pPr marL="1371600" indent="0">
              <a:buNone/>
              <a:defRPr sz="2800">
                <a:latin typeface="Franklin Gothic Demi Cond" panose="020B0706030402020204" pitchFamily="34" charset="0"/>
              </a:defRPr>
            </a:lvl5pPr>
          </a:lstStyle>
          <a:p>
            <a:pPr lvl="0"/>
            <a:r>
              <a:rPr lang="en-US"/>
              <a:t>Click to Add Document Title</a:t>
            </a:r>
          </a:p>
        </p:txBody>
      </p:sp>
      <p:sp>
        <p:nvSpPr>
          <p:cNvPr id="16" name="Text Placeholder 15"/>
          <p:cNvSpPr>
            <a:spLocks noGrp="1"/>
          </p:cNvSpPr>
          <p:nvPr>
            <p:ph type="body" sz="quarter" idx="11" hasCustomPrompt="1"/>
          </p:nvPr>
        </p:nvSpPr>
        <p:spPr>
          <a:xfrm>
            <a:off x="3691462" y="4071833"/>
            <a:ext cx="7732895" cy="948752"/>
          </a:xfrm>
          <a:prstGeom prst="rect">
            <a:avLst/>
          </a:prstGeom>
        </p:spPr>
        <p:txBody>
          <a:bodyPr anchor="b">
            <a:noAutofit/>
          </a:bodyPr>
          <a:lstStyle>
            <a:lvl1pPr marL="0" indent="0">
              <a:lnSpc>
                <a:spcPct val="100000"/>
              </a:lnSpc>
              <a:spcBef>
                <a:spcPts val="0"/>
              </a:spcBef>
              <a:buNone/>
              <a:defRPr sz="24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Presenter Name and DHHS Section or Health Plan</a:t>
            </a:r>
          </a:p>
        </p:txBody>
      </p:sp>
      <p:sp>
        <p:nvSpPr>
          <p:cNvPr id="17" name="Text Placeholder 17"/>
          <p:cNvSpPr>
            <a:spLocks noGrp="1"/>
          </p:cNvSpPr>
          <p:nvPr>
            <p:ph type="body" sz="quarter" idx="12" hasCustomPrompt="1"/>
          </p:nvPr>
        </p:nvSpPr>
        <p:spPr>
          <a:xfrm>
            <a:off x="3691462" y="5020585"/>
            <a:ext cx="7732895" cy="488226"/>
          </a:xfrm>
          <a:prstGeom prst="rect">
            <a:avLst/>
          </a:prstGeom>
        </p:spPr>
        <p:txBody>
          <a:bodyPr anchor="b">
            <a:normAutofit/>
          </a:bodyPr>
          <a:lstStyle>
            <a:lvl1pPr marL="0" indent="0">
              <a:buNone/>
              <a:defRPr sz="20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Date</a:t>
            </a:r>
          </a:p>
        </p:txBody>
      </p:sp>
      <p:sp>
        <p:nvSpPr>
          <p:cNvPr id="27" name="Rectangle 26">
            <a:extLst>
              <a:ext uri="{FF2B5EF4-FFF2-40B4-BE49-F238E27FC236}">
                <a16:creationId xmlns:a16="http://schemas.microsoft.com/office/drawing/2014/main" id="{E0FD344B-6B01-554D-8ED2-3BB8677B5CA3}"/>
              </a:ext>
            </a:extLst>
          </p:cNvPr>
          <p:cNvSpPr/>
          <p:nvPr userDrawn="1"/>
        </p:nvSpPr>
        <p:spPr>
          <a:xfrm>
            <a:off x="0" y="-2388"/>
            <a:ext cx="12192000" cy="1667901"/>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a:solidFill>
                <a:schemeClr val="accent3">
                  <a:lumMod val="75000"/>
                </a:schemeClr>
              </a:solidFill>
              <a:latin typeface="Franklin Gothic Demi Cond" panose="020B0706030402020204" pitchFamily="34" charset="0"/>
            </a:endParaRPr>
          </a:p>
        </p:txBody>
      </p:sp>
      <p:pic>
        <p:nvPicPr>
          <p:cNvPr id="22" name="Picture 21">
            <a:extLst>
              <a:ext uri="{FF2B5EF4-FFF2-40B4-BE49-F238E27FC236}">
                <a16:creationId xmlns:a16="http://schemas.microsoft.com/office/drawing/2014/main" id="{E55F9543-F264-E749-BE41-F4DED20160B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45" y="230730"/>
            <a:ext cx="2433261" cy="1216631"/>
          </a:xfrm>
          <a:prstGeom prst="rect">
            <a:avLst/>
          </a:prstGeom>
        </p:spPr>
      </p:pic>
      <p:pic>
        <p:nvPicPr>
          <p:cNvPr id="23" name="Picture 22">
            <a:extLst>
              <a:ext uri="{FF2B5EF4-FFF2-40B4-BE49-F238E27FC236}">
                <a16:creationId xmlns:a16="http://schemas.microsoft.com/office/drawing/2014/main" id="{77FB28BE-95CF-A648-9958-233FA3E2FD4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2511646" y="230097"/>
            <a:ext cx="2433261" cy="1216631"/>
          </a:xfrm>
          <a:prstGeom prst="rect">
            <a:avLst/>
          </a:prstGeom>
        </p:spPr>
      </p:pic>
      <p:pic>
        <p:nvPicPr>
          <p:cNvPr id="24" name="Picture 23">
            <a:extLst>
              <a:ext uri="{FF2B5EF4-FFF2-40B4-BE49-F238E27FC236}">
                <a16:creationId xmlns:a16="http://schemas.microsoft.com/office/drawing/2014/main" id="{E36632A4-6418-EB46-8B31-F39C39E1D0E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014287" y="230097"/>
            <a:ext cx="2157071" cy="1217897"/>
          </a:xfrm>
          <a:prstGeom prst="rect">
            <a:avLst/>
          </a:prstGeom>
        </p:spPr>
      </p:pic>
      <p:pic>
        <p:nvPicPr>
          <p:cNvPr id="25" name="Picture 24">
            <a:extLst>
              <a:ext uri="{FF2B5EF4-FFF2-40B4-BE49-F238E27FC236}">
                <a16:creationId xmlns:a16="http://schemas.microsoft.com/office/drawing/2014/main" id="{92ACDB17-9B72-2747-AC8F-8FD41A14435B}"/>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259715" y="231327"/>
            <a:ext cx="2431536" cy="1215436"/>
          </a:xfrm>
          <a:prstGeom prst="rect">
            <a:avLst/>
          </a:prstGeom>
        </p:spPr>
      </p:pic>
      <p:pic>
        <p:nvPicPr>
          <p:cNvPr id="26" name="Picture 25">
            <a:extLst>
              <a:ext uri="{FF2B5EF4-FFF2-40B4-BE49-F238E27FC236}">
                <a16:creationId xmlns:a16="http://schemas.microsoft.com/office/drawing/2014/main" id="{F764052B-33F9-6041-8EFF-89AD41BE9853}"/>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760631" y="231327"/>
            <a:ext cx="2431500" cy="1215436"/>
          </a:xfrm>
          <a:prstGeom prst="rect">
            <a:avLst/>
          </a:prstGeom>
        </p:spPr>
      </p:pic>
      <p:pic>
        <p:nvPicPr>
          <p:cNvPr id="13" name="Picture 12">
            <a:extLst>
              <a:ext uri="{FF2B5EF4-FFF2-40B4-BE49-F238E27FC236}">
                <a16:creationId xmlns:a16="http://schemas.microsoft.com/office/drawing/2014/main" id="{D4481886-4BA9-49C9-A37C-CA387D9ED684}"/>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a:stretch/>
        </p:blipFill>
        <p:spPr>
          <a:xfrm>
            <a:off x="529732" y="2067904"/>
            <a:ext cx="1990847" cy="1990847"/>
          </a:xfrm>
          <a:prstGeom prst="ellipse">
            <a:avLst/>
          </a:prstGeom>
        </p:spPr>
      </p:pic>
    </p:spTree>
    <p:extLst>
      <p:ext uri="{BB962C8B-B14F-4D97-AF65-F5344CB8AC3E}">
        <p14:creationId xmlns:p14="http://schemas.microsoft.com/office/powerpoint/2010/main" val="2935292681"/>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Title Slide - Color Seal">
    <p:spTree>
      <p:nvGrpSpPr>
        <p:cNvPr id="1" name=""/>
        <p:cNvGrpSpPr/>
        <p:nvPr/>
      </p:nvGrpSpPr>
      <p:grpSpPr>
        <a:xfrm>
          <a:off x="0" y="0"/>
          <a:ext cx="0" cy="0"/>
          <a:chOff x="0" y="0"/>
          <a:chExt cx="0" cy="0"/>
        </a:xfrm>
      </p:grpSpPr>
      <p:sp>
        <p:nvSpPr>
          <p:cNvPr id="15" name="Text Placeholder 13"/>
          <p:cNvSpPr>
            <a:spLocks noGrp="1"/>
          </p:cNvSpPr>
          <p:nvPr>
            <p:ph type="body" sz="quarter" idx="10" hasCustomPrompt="1"/>
          </p:nvPr>
        </p:nvSpPr>
        <p:spPr>
          <a:xfrm>
            <a:off x="3691462" y="2051009"/>
            <a:ext cx="7732895" cy="2020824"/>
          </a:xfrm>
          <a:prstGeom prst="rect">
            <a:avLst/>
          </a:prstGeom>
        </p:spPr>
        <p:txBody>
          <a:bodyPr anchor="ctr">
            <a:noAutofit/>
          </a:bodyPr>
          <a:lstStyle>
            <a:lvl1pPr marL="0" indent="0">
              <a:buNone/>
              <a:defRPr sz="2800" b="1" i="0" baseline="0">
                <a:latin typeface="Arial" panose="020B0604020202020204" pitchFamily="34" charset="0"/>
                <a:ea typeface="Arial" panose="020B0604020202020204" pitchFamily="34" charset="0"/>
                <a:cs typeface="Arial" panose="020B0604020202020204" pitchFamily="34" charset="0"/>
              </a:defRPr>
            </a:lvl1pPr>
            <a:lvl2pPr marL="342900" indent="0">
              <a:buNone/>
              <a:defRPr sz="2800">
                <a:latin typeface="Franklin Gothic Demi Cond" panose="020B0706030402020204" pitchFamily="34" charset="0"/>
              </a:defRPr>
            </a:lvl2pPr>
            <a:lvl3pPr marL="685800" indent="0">
              <a:buNone/>
              <a:defRPr sz="2800">
                <a:latin typeface="Franklin Gothic Demi Cond" panose="020B0706030402020204" pitchFamily="34" charset="0"/>
              </a:defRPr>
            </a:lvl3pPr>
            <a:lvl4pPr marL="1028700" indent="0">
              <a:buNone/>
              <a:defRPr sz="2800">
                <a:latin typeface="Franklin Gothic Demi Cond" panose="020B0706030402020204" pitchFamily="34" charset="0"/>
              </a:defRPr>
            </a:lvl4pPr>
            <a:lvl5pPr marL="1371600" indent="0">
              <a:buNone/>
              <a:defRPr sz="2800">
                <a:latin typeface="Franklin Gothic Demi Cond" panose="020B0706030402020204" pitchFamily="34" charset="0"/>
              </a:defRPr>
            </a:lvl5pPr>
          </a:lstStyle>
          <a:p>
            <a:pPr lvl="0"/>
            <a:r>
              <a:rPr lang="en-US"/>
              <a:t>Click to Add Document Title</a:t>
            </a:r>
          </a:p>
        </p:txBody>
      </p:sp>
      <p:sp>
        <p:nvSpPr>
          <p:cNvPr id="16" name="Text Placeholder 15"/>
          <p:cNvSpPr>
            <a:spLocks noGrp="1"/>
          </p:cNvSpPr>
          <p:nvPr>
            <p:ph type="body" sz="quarter" idx="11" hasCustomPrompt="1"/>
          </p:nvPr>
        </p:nvSpPr>
        <p:spPr>
          <a:xfrm>
            <a:off x="3691462" y="4071833"/>
            <a:ext cx="7732895" cy="948752"/>
          </a:xfrm>
          <a:prstGeom prst="rect">
            <a:avLst/>
          </a:prstGeom>
        </p:spPr>
        <p:txBody>
          <a:bodyPr anchor="b">
            <a:noAutofit/>
          </a:bodyPr>
          <a:lstStyle>
            <a:lvl1pPr marL="0" indent="0">
              <a:lnSpc>
                <a:spcPct val="100000"/>
              </a:lnSpc>
              <a:spcBef>
                <a:spcPts val="0"/>
              </a:spcBef>
              <a:buNone/>
              <a:defRPr sz="24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Presenter Name and DHHS Section or Health Plan</a:t>
            </a:r>
          </a:p>
        </p:txBody>
      </p:sp>
      <p:sp>
        <p:nvSpPr>
          <p:cNvPr id="17" name="Text Placeholder 17"/>
          <p:cNvSpPr>
            <a:spLocks noGrp="1"/>
          </p:cNvSpPr>
          <p:nvPr>
            <p:ph type="body" sz="quarter" idx="12" hasCustomPrompt="1"/>
          </p:nvPr>
        </p:nvSpPr>
        <p:spPr>
          <a:xfrm>
            <a:off x="3691462" y="5020585"/>
            <a:ext cx="7732895" cy="488226"/>
          </a:xfrm>
          <a:prstGeom prst="rect">
            <a:avLst/>
          </a:prstGeom>
        </p:spPr>
        <p:txBody>
          <a:bodyPr anchor="b">
            <a:normAutofit/>
          </a:bodyPr>
          <a:lstStyle>
            <a:lvl1pPr marL="0" indent="0">
              <a:buNone/>
              <a:defRPr sz="20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Date</a:t>
            </a:r>
          </a:p>
        </p:txBody>
      </p:sp>
      <p:sp>
        <p:nvSpPr>
          <p:cNvPr id="14" name="Rectangle 13"/>
          <p:cNvSpPr/>
          <p:nvPr userDrawn="1"/>
        </p:nvSpPr>
        <p:spPr>
          <a:xfrm>
            <a:off x="0" y="3860"/>
            <a:ext cx="12192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a:solidFill>
                <a:schemeClr val="accent3">
                  <a:lumMod val="75000"/>
                </a:schemeClr>
              </a:solidFill>
              <a:latin typeface="Franklin Gothic Demi Cond" panose="020B0706030402020204" pitchFamily="34" charset="0"/>
            </a:endParaRPr>
          </a:p>
        </p:txBody>
      </p:sp>
      <p:sp>
        <p:nvSpPr>
          <p:cNvPr id="8" name="Rectangle 7">
            <a:extLst>
              <a:ext uri="{FF2B5EF4-FFF2-40B4-BE49-F238E27FC236}">
                <a16:creationId xmlns:a16="http://schemas.microsoft.com/office/drawing/2014/main" id="{FBF0A121-D459-4D80-8F94-32F46D2CB655}"/>
              </a:ext>
            </a:extLst>
          </p:cNvPr>
          <p:cNvSpPr/>
          <p:nvPr userDrawn="1"/>
        </p:nvSpPr>
        <p:spPr>
          <a:xfrm>
            <a:off x="0" y="6579046"/>
            <a:ext cx="12192000" cy="274320"/>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a:solidFill>
                <a:schemeClr val="accent3">
                  <a:lumMod val="75000"/>
                </a:schemeClr>
              </a:solidFill>
              <a:latin typeface="Franklin Gothic Demi Cond" panose="020B0706030402020204" pitchFamily="34" charset="0"/>
            </a:endParaRPr>
          </a:p>
        </p:txBody>
      </p:sp>
      <p:pic>
        <p:nvPicPr>
          <p:cNvPr id="12" name="Picture 11">
            <a:extLst>
              <a:ext uri="{FF2B5EF4-FFF2-40B4-BE49-F238E27FC236}">
                <a16:creationId xmlns:a16="http://schemas.microsoft.com/office/drawing/2014/main" id="{3963979B-7354-4114-9A80-B0C9EC13863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529732" y="2067904"/>
            <a:ext cx="1990847" cy="1990847"/>
          </a:xfrm>
          <a:prstGeom prst="ellipse">
            <a:avLst/>
          </a:prstGeom>
        </p:spPr>
      </p:pic>
    </p:spTree>
    <p:extLst>
      <p:ext uri="{BB962C8B-B14F-4D97-AF65-F5344CB8AC3E}">
        <p14:creationId xmlns:p14="http://schemas.microsoft.com/office/powerpoint/2010/main" val="37933976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4_Bullets">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1"/>
            </p:custDataLst>
            <p:extLst>
              <p:ext uri="{D42A27DB-BD31-4B8C-83A1-F6EECF244321}">
                <p14:modId xmlns:p14="http://schemas.microsoft.com/office/powerpoint/2010/main" val="2808085506"/>
              </p:ext>
            </p:extLst>
          </p:nvPr>
        </p:nvGraphicFramePr>
        <p:xfrm>
          <a:off x="2118" y="1588"/>
          <a:ext cx="2117" cy="1588"/>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6" name="Object 5" hidden="1"/>
                      <p:cNvPicPr/>
                      <p:nvPr/>
                    </p:nvPicPr>
                    <p:blipFill>
                      <a:blip r:embed="rId5"/>
                      <a:stretch>
                        <a:fillRect/>
                      </a:stretch>
                    </p:blipFill>
                    <p:spPr>
                      <a:xfrm>
                        <a:off x="2118" y="1588"/>
                        <a:ext cx="2117"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211667"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lnSpc>
                <a:spcPct val="90000"/>
              </a:lnSpc>
              <a:spcBef>
                <a:spcPct val="0"/>
              </a:spcBef>
              <a:spcAft>
                <a:spcPct val="0"/>
              </a:spcAft>
            </a:pPr>
            <a:endParaRPr lang="en-US" sz="3600" b="1" i="0" baseline="0">
              <a:latin typeface="Calibri"/>
              <a:ea typeface="+mj-ea"/>
              <a:cs typeface="Times New Roman"/>
              <a:sym typeface="Calibri"/>
            </a:endParaRPr>
          </a:p>
        </p:txBody>
      </p:sp>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gra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US" sz="1400">
              <a:solidFill>
                <a:srgbClr val="1F497D">
                  <a:lumMod val="75000"/>
                </a:srgbClr>
              </a:solidFill>
              <a:latin typeface="Franklin Gothic Demi Cond" panose="020B0706030402020204" pitchFamily="34" charset="0"/>
            </a:endParaRPr>
          </a:p>
        </p:txBody>
      </p:sp>
      <p:sp>
        <p:nvSpPr>
          <p:cNvPr id="4" name="Text Placeholder 3"/>
          <p:cNvSpPr>
            <a:spLocks noGrp="1"/>
          </p:cNvSpPr>
          <p:nvPr>
            <p:ph type="body" sz="quarter" idx="10" hasCustomPrompt="1"/>
          </p:nvPr>
        </p:nvSpPr>
        <p:spPr>
          <a:xfrm>
            <a:off x="838200" y="1447801"/>
            <a:ext cx="10517717" cy="4592638"/>
          </a:xfrm>
        </p:spPr>
        <p:txBody>
          <a:bodyPr>
            <a:noAutofit/>
          </a:bodyPr>
          <a:lstStyle>
            <a:lvl1pPr marL="228600" indent="-228600">
              <a:lnSpc>
                <a:spcPct val="100000"/>
              </a:lnSpc>
              <a:spcBef>
                <a:spcPts val="1200"/>
              </a:spcBef>
              <a:defRPr sz="2800">
                <a:latin typeface="+mn-lt"/>
              </a:defRPr>
            </a:lvl1pPr>
            <a:lvl2pPr marL="576263" indent="-233363">
              <a:lnSpc>
                <a:spcPct val="100000"/>
              </a:lnSpc>
              <a:buFont typeface="Franklin Gothic Medium" panose="020B0603020102020204" pitchFamily="34" charset="0"/>
              <a:buChar char="−"/>
              <a:defRPr sz="2400">
                <a:latin typeface="+mn-lt"/>
              </a:defRPr>
            </a:lvl2pPr>
            <a:lvl3pPr marL="973138" indent="-228600">
              <a:lnSpc>
                <a:spcPct val="100000"/>
              </a:lnSpc>
              <a:defRPr sz="2000">
                <a:latin typeface="+mn-lt"/>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5" name="Text Placeholder 4"/>
          <p:cNvSpPr>
            <a:spLocks noGrp="1"/>
          </p:cNvSpPr>
          <p:nvPr>
            <p:ph type="body" sz="quarter" idx="11" hasCustomPrompt="1"/>
          </p:nvPr>
        </p:nvSpPr>
        <p:spPr>
          <a:xfrm>
            <a:off x="696383" y="6243108"/>
            <a:ext cx="10656007" cy="330200"/>
          </a:xfrm>
        </p:spPr>
        <p:txBody>
          <a:bodyPr anchor="b">
            <a:noAutofit/>
          </a:bodyPr>
          <a:lstStyle>
            <a:lvl1pPr marL="0" indent="0">
              <a:lnSpc>
                <a:spcPct val="100000"/>
              </a:lnSpc>
              <a:spcBef>
                <a:spcPct val="0"/>
              </a:spcBef>
              <a:buNone/>
              <a:defRPr sz="1200" baseline="0">
                <a:latin typeface="+mn-lt"/>
              </a:defRPr>
            </a:lvl1pPr>
          </a:lstStyle>
          <a:p>
            <a:pPr lvl="0"/>
            <a:r>
              <a:rPr lang="en-US"/>
              <a:t>Click to add footnote, reference or source</a:t>
            </a:r>
          </a:p>
        </p:txBody>
      </p:sp>
      <p:sp>
        <p:nvSpPr>
          <p:cNvPr id="21" name="Footer Placeholder 20"/>
          <p:cNvSpPr>
            <a:spLocks noGrp="1"/>
          </p:cNvSpPr>
          <p:nvPr>
            <p:ph type="ftr" sz="quarter" idx="13"/>
          </p:nvPr>
        </p:nvSpPr>
        <p:spPr>
          <a:xfrm>
            <a:off x="694972" y="6573308"/>
            <a:ext cx="10243961" cy="284692"/>
          </a:xfrm>
        </p:spPr>
        <p:txBody>
          <a:bodyPr/>
          <a:lstStyle>
            <a:lvl1pPr algn="l">
              <a:defRPr sz="1000" b="1" cap="all" baseline="0">
                <a:solidFill>
                  <a:schemeClr val="tx1"/>
                </a:solidFill>
                <a:latin typeface="+mn-lt"/>
              </a:defRPr>
            </a:lvl1pPr>
          </a:lstStyle>
          <a:p>
            <a:r>
              <a:rPr lang="en-US">
                <a:solidFill>
                  <a:prstClr val="black"/>
                </a:solidFill>
              </a:rPr>
              <a:t>MEDICAID SAMPLE PRES | MONTH DAY, YYYY | v2</a:t>
            </a:r>
          </a:p>
        </p:txBody>
      </p:sp>
      <p:sp>
        <p:nvSpPr>
          <p:cNvPr id="22" name="Slide Number Placeholder 21"/>
          <p:cNvSpPr>
            <a:spLocks noGrp="1"/>
          </p:cNvSpPr>
          <p:nvPr>
            <p:ph type="sldNum" sz="quarter" idx="14"/>
          </p:nvPr>
        </p:nvSpPr>
        <p:spPr>
          <a:xfrm>
            <a:off x="11074400" y="6573308"/>
            <a:ext cx="752131" cy="284692"/>
          </a:xfrm>
        </p:spPr>
        <p:txBody>
          <a:bodyPr/>
          <a:lstStyle>
            <a:lvl1pPr>
              <a:defRPr sz="1000">
                <a:solidFill>
                  <a:sysClr val="windowText" lastClr="000000"/>
                </a:solidFill>
                <a:latin typeface="+mn-lt"/>
              </a:defRPr>
            </a:lvl1pPr>
          </a:lstStyle>
          <a:p>
            <a:fld id="{11F27F3A-B3E9-41ED-AF8F-A365F10BB65F}" type="slidenum">
              <a:rPr lang="en-US" smtClean="0"/>
              <a:t>‹#›</a:t>
            </a:fld>
            <a:endParaRPr lang="en-US"/>
          </a:p>
        </p:txBody>
      </p:sp>
      <p:sp>
        <p:nvSpPr>
          <p:cNvPr id="23" name="Title 1"/>
          <p:cNvSpPr>
            <a:spLocks noGrp="1"/>
          </p:cNvSpPr>
          <p:nvPr>
            <p:ph type="title" hasCustomPrompt="1"/>
          </p:nvPr>
        </p:nvSpPr>
        <p:spPr>
          <a:xfrm>
            <a:off x="899160" y="624054"/>
            <a:ext cx="10457689" cy="548640"/>
          </a:xfrm>
        </p:spPr>
        <p:txBody>
          <a:bodyPr anchor="t">
            <a:noAutofit/>
          </a:bodyPr>
          <a:lstStyle>
            <a:lvl1pPr algn="l">
              <a:defRPr sz="3600" b="1" i="0" baseline="0">
                <a:solidFill>
                  <a:schemeClr val="tx2">
                    <a:lumMod val="75000"/>
                  </a:schemeClr>
                </a:solidFill>
                <a:latin typeface="+mj-lt"/>
                <a:cs typeface="Times New Roman" panose="02020603050405020304" pitchFamily="18" charset="0"/>
              </a:defRPr>
            </a:lvl1pPr>
          </a:lstStyle>
          <a:p>
            <a:r>
              <a:rPr lang="en-US"/>
              <a:t>Click to add title, 1 line max</a:t>
            </a:r>
          </a:p>
        </p:txBody>
      </p:sp>
      <p:cxnSp>
        <p:nvCxnSpPr>
          <p:cNvPr id="3" name="Straight Connector 2"/>
          <p:cNvCxnSpPr/>
          <p:nvPr userDrawn="1"/>
        </p:nvCxnSpPr>
        <p:spPr>
          <a:xfrm>
            <a:off x="0" y="6573308"/>
            <a:ext cx="121920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9" name="Line 12"/>
          <p:cNvSpPr>
            <a:spLocks noChangeShapeType="1"/>
          </p:cNvSpPr>
          <p:nvPr userDrawn="1"/>
        </p:nvSpPr>
        <p:spPr bwMode="auto">
          <a:xfrm>
            <a:off x="0" y="1184101"/>
            <a:ext cx="12192000" cy="0"/>
          </a:xfrm>
          <a:prstGeom prst="line">
            <a:avLst/>
          </a:prstGeom>
          <a:noFill/>
          <a:ln w="25400">
            <a:solidFill>
              <a:srgbClr val="002060"/>
            </a:solidFill>
            <a:round/>
          </a:ln>
        </p:spPr>
        <p:txBody>
          <a:bodyPr lIns="96661" tIns="48331" rIns="96661" bIns="48331"/>
          <a:lstStyle/>
          <a:p>
            <a:pPr>
              <a:defRPr/>
            </a:pPr>
            <a:endParaRPr lang="en-US" sz="1800">
              <a:solidFill>
                <a:srgbClr val="000000"/>
              </a:solidFill>
              <a:cs typeface="Arial"/>
            </a:endParaRPr>
          </a:p>
        </p:txBody>
      </p:sp>
    </p:spTree>
    <p:extLst>
      <p:ext uri="{BB962C8B-B14F-4D97-AF65-F5344CB8AC3E}">
        <p14:creationId xmlns:p14="http://schemas.microsoft.com/office/powerpoint/2010/main" val="3832174441"/>
      </p:ext>
    </p:extLst>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Title Slide - Black Seal">
    <p:spTree>
      <p:nvGrpSpPr>
        <p:cNvPr id="1" name=""/>
        <p:cNvGrpSpPr/>
        <p:nvPr/>
      </p:nvGrpSpPr>
      <p:grpSpPr>
        <a:xfrm>
          <a:off x="0" y="0"/>
          <a:ext cx="0" cy="0"/>
          <a:chOff x="0" y="0"/>
          <a:chExt cx="0" cy="0"/>
        </a:xfrm>
      </p:grpSpPr>
      <p:sp>
        <p:nvSpPr>
          <p:cNvPr id="10" name="Rectangle 9"/>
          <p:cNvSpPr/>
          <p:nvPr userDrawn="1"/>
        </p:nvSpPr>
        <p:spPr>
          <a:xfrm>
            <a:off x="0" y="3860"/>
            <a:ext cx="12192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a:solidFill>
                <a:schemeClr val="accent3">
                  <a:lumMod val="75000"/>
                </a:schemeClr>
              </a:solidFill>
              <a:latin typeface="Franklin Gothic Demi Cond" panose="020B0706030402020204" pitchFamily="34" charset="0"/>
            </a:endParaRPr>
          </a:p>
        </p:txBody>
      </p:sp>
      <p:sp>
        <p:nvSpPr>
          <p:cNvPr id="15" name="Text Placeholder 13"/>
          <p:cNvSpPr>
            <a:spLocks noGrp="1"/>
          </p:cNvSpPr>
          <p:nvPr>
            <p:ph type="body" sz="quarter" idx="10" hasCustomPrompt="1"/>
          </p:nvPr>
        </p:nvSpPr>
        <p:spPr>
          <a:xfrm>
            <a:off x="3691461" y="2051009"/>
            <a:ext cx="7812184" cy="2020824"/>
          </a:xfrm>
          <a:prstGeom prst="rect">
            <a:avLst/>
          </a:prstGeom>
        </p:spPr>
        <p:txBody>
          <a:bodyPr anchor="ctr">
            <a:noAutofit/>
          </a:bodyPr>
          <a:lstStyle>
            <a:lvl1pPr marL="0" indent="0">
              <a:buNone/>
              <a:defRPr sz="2800" b="1" i="0" baseline="0">
                <a:latin typeface="Arial" panose="020B0604020202020204" pitchFamily="34" charset="0"/>
                <a:ea typeface="Arial" panose="020B0604020202020204" pitchFamily="34" charset="0"/>
                <a:cs typeface="Arial" panose="020B0604020202020204" pitchFamily="34" charset="0"/>
              </a:defRPr>
            </a:lvl1pPr>
            <a:lvl2pPr marL="342900" indent="0">
              <a:buNone/>
              <a:defRPr sz="2800">
                <a:latin typeface="Franklin Gothic Demi Cond" panose="020B0706030402020204" pitchFamily="34" charset="0"/>
              </a:defRPr>
            </a:lvl2pPr>
            <a:lvl3pPr marL="685800" indent="0">
              <a:buNone/>
              <a:defRPr sz="2800">
                <a:latin typeface="Franklin Gothic Demi Cond" panose="020B0706030402020204" pitchFamily="34" charset="0"/>
              </a:defRPr>
            </a:lvl3pPr>
            <a:lvl4pPr marL="1028700" indent="0">
              <a:buNone/>
              <a:defRPr sz="2800">
                <a:latin typeface="Franklin Gothic Demi Cond" panose="020B0706030402020204" pitchFamily="34" charset="0"/>
              </a:defRPr>
            </a:lvl4pPr>
            <a:lvl5pPr marL="1371600" indent="0">
              <a:buNone/>
              <a:defRPr sz="2800">
                <a:latin typeface="Franklin Gothic Demi Cond" panose="020B0706030402020204" pitchFamily="34" charset="0"/>
              </a:defRPr>
            </a:lvl5pPr>
          </a:lstStyle>
          <a:p>
            <a:pPr lvl="0"/>
            <a:r>
              <a:rPr lang="en-US"/>
              <a:t>Click to Add Document Title</a:t>
            </a:r>
          </a:p>
        </p:txBody>
      </p:sp>
      <p:sp>
        <p:nvSpPr>
          <p:cNvPr id="16" name="Text Placeholder 15"/>
          <p:cNvSpPr>
            <a:spLocks noGrp="1"/>
          </p:cNvSpPr>
          <p:nvPr>
            <p:ph type="body" sz="quarter" idx="11" hasCustomPrompt="1"/>
          </p:nvPr>
        </p:nvSpPr>
        <p:spPr>
          <a:xfrm>
            <a:off x="3691461" y="4071833"/>
            <a:ext cx="7812184" cy="948752"/>
          </a:xfrm>
          <a:prstGeom prst="rect">
            <a:avLst/>
          </a:prstGeom>
        </p:spPr>
        <p:txBody>
          <a:bodyPr anchor="b">
            <a:noAutofit/>
          </a:bodyPr>
          <a:lstStyle>
            <a:lvl1pPr marL="0" indent="0">
              <a:lnSpc>
                <a:spcPct val="100000"/>
              </a:lnSpc>
              <a:spcBef>
                <a:spcPts val="0"/>
              </a:spcBef>
              <a:buNone/>
              <a:defRPr sz="24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Presenter Name and DHHS Section or Health Plan</a:t>
            </a:r>
          </a:p>
        </p:txBody>
      </p:sp>
      <p:sp>
        <p:nvSpPr>
          <p:cNvPr id="17" name="Text Placeholder 17"/>
          <p:cNvSpPr>
            <a:spLocks noGrp="1"/>
          </p:cNvSpPr>
          <p:nvPr>
            <p:ph type="body" sz="quarter" idx="12" hasCustomPrompt="1"/>
          </p:nvPr>
        </p:nvSpPr>
        <p:spPr>
          <a:xfrm>
            <a:off x="3691461" y="5020585"/>
            <a:ext cx="7812184" cy="488226"/>
          </a:xfrm>
          <a:prstGeom prst="rect">
            <a:avLst/>
          </a:prstGeom>
        </p:spPr>
        <p:txBody>
          <a:bodyPr anchor="b">
            <a:normAutofit/>
          </a:bodyPr>
          <a:lstStyle>
            <a:lvl1pPr marL="0" indent="0">
              <a:buNone/>
              <a:defRPr sz="20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Date</a:t>
            </a:r>
          </a:p>
        </p:txBody>
      </p:sp>
      <p:sp>
        <p:nvSpPr>
          <p:cNvPr id="8" name="Rectangle 7">
            <a:extLst>
              <a:ext uri="{FF2B5EF4-FFF2-40B4-BE49-F238E27FC236}">
                <a16:creationId xmlns:a16="http://schemas.microsoft.com/office/drawing/2014/main" id="{47448613-57BD-4C6A-8F2C-617CAD0CC460}"/>
              </a:ext>
            </a:extLst>
          </p:cNvPr>
          <p:cNvSpPr/>
          <p:nvPr userDrawn="1"/>
        </p:nvSpPr>
        <p:spPr>
          <a:xfrm>
            <a:off x="0" y="6579046"/>
            <a:ext cx="12192000" cy="274320"/>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a:solidFill>
                <a:schemeClr val="accent3">
                  <a:lumMod val="75000"/>
                </a:schemeClr>
              </a:solidFill>
              <a:latin typeface="Franklin Gothic Demi Cond" panose="020B0706030402020204" pitchFamily="34" charset="0"/>
            </a:endParaRPr>
          </a:p>
        </p:txBody>
      </p:sp>
      <p:pic>
        <p:nvPicPr>
          <p:cNvPr id="9" name="Picture 8">
            <a:extLst>
              <a:ext uri="{FF2B5EF4-FFF2-40B4-BE49-F238E27FC236}">
                <a16:creationId xmlns:a16="http://schemas.microsoft.com/office/drawing/2014/main" id="{66EE1FA4-F18F-4BAB-AEB3-7FA4A79F1E86}"/>
              </a:ext>
            </a:extLst>
          </p:cNvPr>
          <p:cNvPicPr>
            <a:picLocks/>
          </p:cNvPicPr>
          <p:nvPr userDrawn="1"/>
        </p:nvPicPr>
        <p:blipFill rotWithShape="1">
          <a:blip r:embed="rId2" cstate="print">
            <a:extLst>
              <a:ext uri="{28A0092B-C50C-407E-A947-70E740481C1C}">
                <a14:useLocalDpi xmlns:a14="http://schemas.microsoft.com/office/drawing/2010/main" val="0"/>
              </a:ext>
            </a:extLst>
          </a:blip>
          <a:srcRect/>
          <a:stretch/>
        </p:blipFill>
        <p:spPr>
          <a:xfrm>
            <a:off x="531436" y="2061985"/>
            <a:ext cx="1993392" cy="1993392"/>
          </a:xfrm>
          <a:prstGeom prst="ellipse">
            <a:avLst/>
          </a:prstGeom>
        </p:spPr>
      </p:pic>
    </p:spTree>
    <p:extLst>
      <p:ext uri="{BB962C8B-B14F-4D97-AF65-F5344CB8AC3E}">
        <p14:creationId xmlns:p14="http://schemas.microsoft.com/office/powerpoint/2010/main" val="3908756062"/>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Appendix/ Divide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F60F893-E1E8-483C-A882-C1D13EC77528}"/>
              </a:ext>
            </a:extLst>
          </p:cNvPr>
          <p:cNvSpPr/>
          <p:nvPr userDrawn="1"/>
        </p:nvSpPr>
        <p:spPr>
          <a:xfrm>
            <a:off x="0" y="3860"/>
            <a:ext cx="12192000" cy="6663640"/>
          </a:xfrm>
          <a:prstGeom prst="rect">
            <a:avLst/>
          </a:prstGeom>
          <a:solidFill>
            <a:schemeClr val="accent5">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1" i="0">
              <a:solidFill>
                <a:schemeClr val="accent3">
                  <a:lumMod val="75000"/>
                </a:schemeClr>
              </a:solidFill>
              <a:latin typeface="Gotham Bold" charset="0"/>
              <a:ea typeface="Gotham Bold" charset="0"/>
              <a:cs typeface="Gotham Bold" charset="0"/>
            </a:endParaRPr>
          </a:p>
        </p:txBody>
      </p:sp>
      <p:sp>
        <p:nvSpPr>
          <p:cNvPr id="3" name="Text Placeholder 13">
            <a:extLst>
              <a:ext uri="{FF2B5EF4-FFF2-40B4-BE49-F238E27FC236}">
                <a16:creationId xmlns:a16="http://schemas.microsoft.com/office/drawing/2014/main" id="{9DAAC39F-5A74-4F5A-A49C-5F6D28E87816}"/>
              </a:ext>
            </a:extLst>
          </p:cNvPr>
          <p:cNvSpPr>
            <a:spLocks noGrp="1"/>
          </p:cNvSpPr>
          <p:nvPr>
            <p:ph type="body" sz="quarter" idx="10"/>
          </p:nvPr>
        </p:nvSpPr>
        <p:spPr>
          <a:xfrm>
            <a:off x="3691462" y="2051009"/>
            <a:ext cx="7732895" cy="2020824"/>
          </a:xfrm>
          <a:prstGeom prst="rect">
            <a:avLst/>
          </a:prstGeom>
        </p:spPr>
        <p:txBody>
          <a:bodyPr anchor="ctr">
            <a:noAutofit/>
          </a:bodyPr>
          <a:lstStyle>
            <a:lvl1pPr marL="0" indent="0">
              <a:buNone/>
              <a:defRPr sz="2800" b="1" i="0" baseline="0">
                <a:latin typeface="Arial" panose="020B0604020202020204" pitchFamily="34" charset="0"/>
                <a:ea typeface="Arial" panose="020B0604020202020204" pitchFamily="34" charset="0"/>
                <a:cs typeface="Arial" panose="020B0604020202020204" pitchFamily="34" charset="0"/>
              </a:defRPr>
            </a:lvl1pPr>
            <a:lvl2pPr marL="342900" indent="0">
              <a:buNone/>
              <a:defRPr sz="2800">
                <a:latin typeface="Franklin Gothic Demi Cond" panose="020B0706030402020204" pitchFamily="34" charset="0"/>
              </a:defRPr>
            </a:lvl2pPr>
            <a:lvl3pPr marL="685800" indent="0">
              <a:buNone/>
              <a:defRPr sz="2800">
                <a:latin typeface="Franklin Gothic Demi Cond" panose="020B0706030402020204" pitchFamily="34" charset="0"/>
              </a:defRPr>
            </a:lvl3pPr>
            <a:lvl4pPr marL="1028700" indent="0">
              <a:buNone/>
              <a:defRPr sz="2800">
                <a:latin typeface="Franklin Gothic Demi Cond" panose="020B0706030402020204" pitchFamily="34" charset="0"/>
              </a:defRPr>
            </a:lvl4pPr>
            <a:lvl5pPr marL="1371600" indent="0">
              <a:buNone/>
              <a:defRPr sz="2800">
                <a:latin typeface="Franklin Gothic Demi Cond" panose="020B0706030402020204" pitchFamily="34" charset="0"/>
              </a:defRPr>
            </a:lvl5pPr>
          </a:lstStyle>
          <a:p>
            <a:pPr lvl="0"/>
            <a:endParaRPr lang="en-US"/>
          </a:p>
        </p:txBody>
      </p:sp>
      <p:pic>
        <p:nvPicPr>
          <p:cNvPr id="5" name="Picture 4">
            <a:extLst>
              <a:ext uri="{FF2B5EF4-FFF2-40B4-BE49-F238E27FC236}">
                <a16:creationId xmlns:a16="http://schemas.microsoft.com/office/drawing/2014/main" id="{35FCF02F-7B02-48AC-A00E-5B34B702B89D}"/>
              </a:ext>
            </a:extLst>
          </p:cNvPr>
          <p:cNvPicPr>
            <a:picLocks/>
          </p:cNvPicPr>
          <p:nvPr userDrawn="1"/>
        </p:nvPicPr>
        <p:blipFill rotWithShape="1">
          <a:blip r:embed="rId2" cstate="print">
            <a:extLst>
              <a:ext uri="{28A0092B-C50C-407E-A947-70E740481C1C}">
                <a14:useLocalDpi xmlns:a14="http://schemas.microsoft.com/office/drawing/2010/main" val="0"/>
              </a:ext>
            </a:extLst>
          </a:blip>
          <a:srcRect/>
          <a:stretch/>
        </p:blipFill>
        <p:spPr>
          <a:xfrm>
            <a:off x="531436" y="2061985"/>
            <a:ext cx="1993392" cy="1993392"/>
          </a:xfrm>
          <a:prstGeom prst="ellipse">
            <a:avLst/>
          </a:prstGeom>
        </p:spPr>
      </p:pic>
    </p:spTree>
    <p:extLst>
      <p:ext uri="{BB962C8B-B14F-4D97-AF65-F5344CB8AC3E}">
        <p14:creationId xmlns:p14="http://schemas.microsoft.com/office/powerpoint/2010/main" val="2644001346"/>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1. Title, subheader, conten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87680" y="914400"/>
            <a:ext cx="11216640" cy="292608"/>
          </a:xfrm>
          <a:prstGeom prst="rect">
            <a:avLst/>
          </a:prstGeom>
        </p:spPr>
        <p:txBody>
          <a:bodyPr lIns="0" tIns="0" rIns="0" bIns="0">
            <a:noAutofit/>
          </a:bodyPr>
          <a:lstStyle>
            <a:lvl1pPr marL="0" indent="0">
              <a:lnSpc>
                <a:spcPct val="100000"/>
              </a:lnSpc>
              <a:spcBef>
                <a:spcPts val="1800"/>
              </a:spcBef>
              <a:spcAft>
                <a:spcPts val="600"/>
              </a:spcAft>
              <a:buNone/>
              <a:defRPr sz="1600" b="0" i="0">
                <a:latin typeface="Arial" panose="020B0604020202020204" pitchFamily="34" charset="0"/>
                <a:ea typeface="Arial" panose="020B0604020202020204" pitchFamily="34" charset="0"/>
                <a:cs typeface="Arial" panose="020B0604020202020204" pitchFamily="34" charset="0"/>
              </a:defRPr>
            </a:lvl1pPr>
            <a:lvl2pPr marL="576263" indent="-233363">
              <a:lnSpc>
                <a:spcPct val="100000"/>
              </a:lnSpc>
              <a:spcBef>
                <a:spcPts val="0"/>
              </a:spcBef>
              <a:spcAft>
                <a:spcPts val="600"/>
              </a:spcAft>
              <a:buFont typeface="Franklin Gothic Medium" panose="020B0603020102020204" pitchFamily="34" charset="0"/>
              <a:buChar char="−"/>
              <a:defRPr sz="1600" b="0" i="0">
                <a:latin typeface="Arial" panose="020B0604020202020204" pitchFamily="34" charset="0"/>
                <a:ea typeface="Arial" panose="020B0604020202020204" pitchFamily="34" charset="0"/>
                <a:cs typeface="Arial" panose="020B0604020202020204" pitchFamily="34" charset="0"/>
              </a:defRPr>
            </a:lvl2pPr>
            <a:lvl3pPr marL="973138" indent="-228600">
              <a:lnSpc>
                <a:spcPct val="100000"/>
              </a:lnSpc>
              <a:spcBef>
                <a:spcPts val="0"/>
              </a:spcBef>
              <a:spcAft>
                <a:spcPts val="600"/>
              </a:spcAft>
              <a:buFont typeface="Wingdings" panose="05000000000000000000" pitchFamily="2" charset="2"/>
              <a:buChar char="§"/>
              <a:defRPr sz="1600" b="0" i="0">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p:txBody>
      </p:sp>
      <p:sp>
        <p:nvSpPr>
          <p:cNvPr id="5" name="Text Placeholder 4"/>
          <p:cNvSpPr>
            <a:spLocks noGrp="1"/>
          </p:cNvSpPr>
          <p:nvPr>
            <p:ph type="body" sz="quarter" idx="11" hasCustomPrompt="1"/>
          </p:nvPr>
        </p:nvSpPr>
        <p:spPr>
          <a:xfrm>
            <a:off x="487681" y="6309360"/>
            <a:ext cx="11216639" cy="274320"/>
          </a:xfrm>
          <a:prstGeom prst="rect">
            <a:avLst/>
          </a:prstGeom>
        </p:spPr>
        <p:txBody>
          <a:bodyPr anchor="b">
            <a:noAutofit/>
          </a:bodyPr>
          <a:lstStyle>
            <a:lvl1pPr marL="0" indent="0">
              <a:lnSpc>
                <a:spcPct val="100000"/>
              </a:lnSpc>
              <a:spcBef>
                <a:spcPts val="0"/>
              </a:spcBef>
              <a:buNone/>
              <a:defRPr sz="10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footnote, reference or source</a:t>
            </a:r>
          </a:p>
        </p:txBody>
      </p:sp>
      <p:sp>
        <p:nvSpPr>
          <p:cNvPr id="3" name="Title 2">
            <a:extLst>
              <a:ext uri="{FF2B5EF4-FFF2-40B4-BE49-F238E27FC236}">
                <a16:creationId xmlns:a16="http://schemas.microsoft.com/office/drawing/2014/main" id="{397BFEB3-5F28-41F7-B2D7-49A0DB074285}"/>
              </a:ext>
            </a:extLst>
          </p:cNvPr>
          <p:cNvSpPr>
            <a:spLocks noGrp="1"/>
          </p:cNvSpPr>
          <p:nvPr>
            <p:ph type="title"/>
          </p:nvPr>
        </p:nvSpPr>
        <p:spPr>
          <a:xfrm>
            <a:off x="487679" y="457199"/>
            <a:ext cx="11216639" cy="292608"/>
          </a:xfrm>
          <a:prstGeom prst="rect">
            <a:avLst/>
          </a:prstGeom>
        </p:spPr>
        <p:txBody>
          <a:bodyPr lIns="0" tIns="0" rIns="0" bIns="0"/>
          <a:lstStyle>
            <a:lvl1pPr>
              <a:lnSpc>
                <a:spcPct val="90000"/>
              </a:lnSpc>
              <a:spcBef>
                <a:spcPct val="0"/>
              </a:spcBef>
              <a:spcAft>
                <a:spcPts val="0"/>
              </a:spcAft>
              <a:defRPr sz="2400">
                <a:solidFill>
                  <a:schemeClr val="accent1"/>
                </a:solidFill>
                <a:latin typeface="+mj-lt"/>
              </a:defRPr>
            </a:lvl1pPr>
          </a:lstStyle>
          <a:p>
            <a:r>
              <a:rPr lang="en-US"/>
              <a:t>Click to edit Master title style</a:t>
            </a:r>
          </a:p>
        </p:txBody>
      </p:sp>
      <p:sp>
        <p:nvSpPr>
          <p:cNvPr id="6" name="Text Placeholder 3">
            <a:extLst>
              <a:ext uri="{FF2B5EF4-FFF2-40B4-BE49-F238E27FC236}">
                <a16:creationId xmlns:a16="http://schemas.microsoft.com/office/drawing/2014/main" id="{B041519C-103B-4766-AEB9-06B9109D09F4}"/>
              </a:ext>
            </a:extLst>
          </p:cNvPr>
          <p:cNvSpPr>
            <a:spLocks noGrp="1"/>
          </p:cNvSpPr>
          <p:nvPr>
            <p:ph type="body" sz="quarter" idx="12" hasCustomPrompt="1"/>
          </p:nvPr>
        </p:nvSpPr>
        <p:spPr>
          <a:xfrm>
            <a:off x="487680" y="1371601"/>
            <a:ext cx="11216640" cy="4848446"/>
          </a:xfrm>
          <a:prstGeom prst="rect">
            <a:avLst/>
          </a:prstGeom>
        </p:spPr>
        <p:txBody>
          <a:bodyPr lIns="0" tIns="0" rIns="0" bIns="0">
            <a:noAutofit/>
          </a:bodyPr>
          <a:lstStyle>
            <a:lvl1pPr marL="228600" indent="-228600">
              <a:lnSpc>
                <a:spcPct val="100000"/>
              </a:lnSpc>
              <a:spcBef>
                <a:spcPts val="600"/>
              </a:spcBef>
              <a:spcAft>
                <a:spcPts val="600"/>
              </a:spcAft>
              <a:defRPr sz="1400" b="0" i="0">
                <a:latin typeface="Arial" panose="020B0604020202020204" pitchFamily="34" charset="0"/>
                <a:ea typeface="Arial" panose="020B0604020202020204" pitchFamily="34" charset="0"/>
                <a:cs typeface="Arial" panose="020B0604020202020204" pitchFamily="34" charset="0"/>
              </a:defRPr>
            </a:lvl1pPr>
            <a:lvl2pPr marL="576263" indent="-233363">
              <a:lnSpc>
                <a:spcPct val="100000"/>
              </a:lnSpc>
              <a:spcBef>
                <a:spcPts val="600"/>
              </a:spcBef>
              <a:spcAft>
                <a:spcPts val="600"/>
              </a:spcAft>
              <a:buFont typeface="Franklin Gothic Medium" panose="020B0603020102020204" pitchFamily="34" charset="0"/>
              <a:buChar char="−"/>
              <a:defRPr sz="1400" b="0" i="0">
                <a:latin typeface="Arial" panose="020B0604020202020204" pitchFamily="34" charset="0"/>
                <a:ea typeface="Arial" panose="020B0604020202020204" pitchFamily="34" charset="0"/>
                <a:cs typeface="Arial" panose="020B0604020202020204" pitchFamily="34" charset="0"/>
              </a:defRPr>
            </a:lvl2pPr>
            <a:lvl3pPr marL="973138" indent="-228600">
              <a:lnSpc>
                <a:spcPct val="100000"/>
              </a:lnSpc>
              <a:spcBef>
                <a:spcPts val="600"/>
              </a:spcBef>
              <a:spcAft>
                <a:spcPts val="600"/>
              </a:spcAft>
              <a:buFont typeface="Wingdings" panose="05000000000000000000" pitchFamily="2" charset="2"/>
              <a:buChar char="§"/>
              <a:defRPr sz="1400" b="0" i="0">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Tree>
    <p:extLst>
      <p:ext uri="{BB962C8B-B14F-4D97-AF65-F5344CB8AC3E}">
        <p14:creationId xmlns:p14="http://schemas.microsoft.com/office/powerpoint/2010/main" val="1426501764"/>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2. Title, sub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87679" y="457199"/>
            <a:ext cx="11216639" cy="292608"/>
          </a:xfrm>
          <a:prstGeom prst="rect">
            <a:avLst/>
          </a:prstGeom>
        </p:spPr>
        <p:txBody>
          <a:bodyPr lIns="0" tIns="0" rIns="0" bIns="0" anchor="t">
            <a:noAutofit/>
          </a:bodyPr>
          <a:lstStyle>
            <a:lvl1pPr algn="l">
              <a:lnSpc>
                <a:spcPct val="90000"/>
              </a:lnSpc>
              <a:spcBef>
                <a:spcPct val="0"/>
              </a:spcBef>
              <a:spcAft>
                <a:spcPts val="0"/>
              </a:spcAft>
              <a:defRPr sz="2400" b="1" i="0" baseline="0">
                <a:solidFill>
                  <a:schemeClr val="accent1"/>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a:t>
            </a:r>
          </a:p>
        </p:txBody>
      </p:sp>
      <p:sp>
        <p:nvSpPr>
          <p:cNvPr id="6" name="Text Placeholder 3">
            <a:extLst>
              <a:ext uri="{FF2B5EF4-FFF2-40B4-BE49-F238E27FC236}">
                <a16:creationId xmlns:a16="http://schemas.microsoft.com/office/drawing/2014/main" id="{15DF714F-8F6E-4337-9714-FB976D628A00}"/>
              </a:ext>
            </a:extLst>
          </p:cNvPr>
          <p:cNvSpPr>
            <a:spLocks noGrp="1"/>
          </p:cNvSpPr>
          <p:nvPr>
            <p:ph type="body" sz="quarter" idx="10" hasCustomPrompt="1"/>
          </p:nvPr>
        </p:nvSpPr>
        <p:spPr>
          <a:xfrm>
            <a:off x="487680" y="914400"/>
            <a:ext cx="11216640" cy="292608"/>
          </a:xfrm>
          <a:prstGeom prst="rect">
            <a:avLst/>
          </a:prstGeom>
        </p:spPr>
        <p:txBody>
          <a:bodyPr lIns="0" tIns="0" rIns="0" bIns="0">
            <a:noAutofit/>
          </a:bodyPr>
          <a:lstStyle>
            <a:lvl1pPr marL="0" indent="0">
              <a:lnSpc>
                <a:spcPct val="100000"/>
              </a:lnSpc>
              <a:spcBef>
                <a:spcPts val="1800"/>
              </a:spcBef>
              <a:spcAft>
                <a:spcPts val="600"/>
              </a:spcAft>
              <a:buNone/>
              <a:defRPr sz="1600" b="0" i="0">
                <a:latin typeface="Arial" panose="020B0604020202020204" pitchFamily="34" charset="0"/>
                <a:ea typeface="Arial" panose="020B0604020202020204" pitchFamily="34" charset="0"/>
                <a:cs typeface="Arial" panose="020B0604020202020204" pitchFamily="34" charset="0"/>
              </a:defRPr>
            </a:lvl1pPr>
            <a:lvl2pPr marL="576263" indent="-233363">
              <a:lnSpc>
                <a:spcPct val="100000"/>
              </a:lnSpc>
              <a:spcBef>
                <a:spcPts val="0"/>
              </a:spcBef>
              <a:spcAft>
                <a:spcPts val="600"/>
              </a:spcAft>
              <a:buFont typeface="Franklin Gothic Medium" panose="020B0603020102020204" pitchFamily="34" charset="0"/>
              <a:buChar char="−"/>
              <a:defRPr sz="1600" b="0" i="0">
                <a:latin typeface="Arial" panose="020B0604020202020204" pitchFamily="34" charset="0"/>
                <a:ea typeface="Arial" panose="020B0604020202020204" pitchFamily="34" charset="0"/>
                <a:cs typeface="Arial" panose="020B0604020202020204" pitchFamily="34" charset="0"/>
              </a:defRPr>
            </a:lvl2pPr>
            <a:lvl3pPr marL="973138" indent="-228600">
              <a:lnSpc>
                <a:spcPct val="100000"/>
              </a:lnSpc>
              <a:spcBef>
                <a:spcPts val="0"/>
              </a:spcBef>
              <a:spcAft>
                <a:spcPts val="600"/>
              </a:spcAft>
              <a:buFont typeface="Wingdings" panose="05000000000000000000" pitchFamily="2" charset="2"/>
              <a:buChar char="§"/>
              <a:defRPr sz="1600" b="0" i="0">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p:txBody>
      </p:sp>
    </p:spTree>
    <p:extLst>
      <p:ext uri="{BB962C8B-B14F-4D97-AF65-F5344CB8AC3E}">
        <p14:creationId xmlns:p14="http://schemas.microsoft.com/office/powerpoint/2010/main" val="128453525"/>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3. Title, explanation, graphic">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87679" y="457199"/>
            <a:ext cx="11216639" cy="292608"/>
          </a:xfrm>
          <a:prstGeom prst="rect">
            <a:avLst/>
          </a:prstGeom>
        </p:spPr>
        <p:txBody>
          <a:bodyPr lIns="0" tIns="0" rIns="0" bIns="0" anchor="t">
            <a:noAutofit/>
          </a:bodyPr>
          <a:lstStyle>
            <a:lvl1pPr algn="l">
              <a:lnSpc>
                <a:spcPct val="90000"/>
              </a:lnSpc>
              <a:spcBef>
                <a:spcPct val="0"/>
              </a:spcBef>
              <a:spcAft>
                <a:spcPts val="0"/>
              </a:spcAft>
              <a:defRPr sz="2400" b="1" i="0" baseline="0">
                <a:solidFill>
                  <a:schemeClr val="accent1"/>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sp>
        <p:nvSpPr>
          <p:cNvPr id="5" name="Text Placeholder 4"/>
          <p:cNvSpPr>
            <a:spLocks noGrp="1"/>
          </p:cNvSpPr>
          <p:nvPr>
            <p:ph type="body" sz="quarter" idx="11" hasCustomPrompt="1"/>
          </p:nvPr>
        </p:nvSpPr>
        <p:spPr>
          <a:xfrm>
            <a:off x="487680" y="6309360"/>
            <a:ext cx="11216640" cy="274320"/>
          </a:xfrm>
          <a:prstGeom prst="rect">
            <a:avLst/>
          </a:prstGeom>
        </p:spPr>
        <p:txBody>
          <a:bodyPr anchor="b">
            <a:noAutofit/>
          </a:bodyPr>
          <a:lstStyle>
            <a:lvl1pPr marL="0" indent="0">
              <a:lnSpc>
                <a:spcPct val="100000"/>
              </a:lnSpc>
              <a:spcBef>
                <a:spcPts val="0"/>
              </a:spcBef>
              <a:buNone/>
              <a:defRPr sz="10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footnote, reference or source</a:t>
            </a:r>
          </a:p>
        </p:txBody>
      </p:sp>
      <p:sp>
        <p:nvSpPr>
          <p:cNvPr id="12" name="Content Placeholder 11"/>
          <p:cNvSpPr>
            <a:spLocks noGrp="1"/>
          </p:cNvSpPr>
          <p:nvPr>
            <p:ph sz="quarter" idx="14" hasCustomPrompt="1"/>
          </p:nvPr>
        </p:nvSpPr>
        <p:spPr>
          <a:xfrm>
            <a:off x="487680" y="2400991"/>
            <a:ext cx="11216640" cy="3850584"/>
          </a:xfrm>
          <a:prstGeom prst="rect">
            <a:avLst/>
          </a:prstGeom>
        </p:spPr>
        <p:txBody>
          <a:bodyPr/>
          <a:lstStyle>
            <a:lvl1pPr marL="0" indent="0" algn="ctr">
              <a:buNone/>
              <a:defRPr sz="18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icon below to add table or chart</a:t>
            </a:r>
          </a:p>
        </p:txBody>
      </p:sp>
      <p:sp>
        <p:nvSpPr>
          <p:cNvPr id="6" name="Text Placeholder 3">
            <a:extLst>
              <a:ext uri="{FF2B5EF4-FFF2-40B4-BE49-F238E27FC236}">
                <a16:creationId xmlns:a16="http://schemas.microsoft.com/office/drawing/2014/main" id="{9CE8C21B-B7E8-46BF-B186-124CB2EDF33A}"/>
              </a:ext>
            </a:extLst>
          </p:cNvPr>
          <p:cNvSpPr>
            <a:spLocks noGrp="1"/>
          </p:cNvSpPr>
          <p:nvPr>
            <p:ph type="body" sz="quarter" idx="10" hasCustomPrompt="1"/>
          </p:nvPr>
        </p:nvSpPr>
        <p:spPr>
          <a:xfrm>
            <a:off x="487680" y="914400"/>
            <a:ext cx="11216640" cy="1339702"/>
          </a:xfrm>
          <a:prstGeom prst="rect">
            <a:avLst/>
          </a:prstGeom>
        </p:spPr>
        <p:txBody>
          <a:bodyPr lIns="0" tIns="0" rIns="0" bIns="0">
            <a:noAutofit/>
          </a:bodyPr>
          <a:lstStyle>
            <a:lvl1pPr marL="0" indent="0">
              <a:lnSpc>
                <a:spcPct val="100000"/>
              </a:lnSpc>
              <a:spcBef>
                <a:spcPts val="600"/>
              </a:spcBef>
              <a:spcAft>
                <a:spcPts val="600"/>
              </a:spcAft>
              <a:buNone/>
              <a:defRPr sz="1600" b="0" i="0">
                <a:latin typeface="Arial" panose="020B0604020202020204" pitchFamily="34" charset="0"/>
                <a:ea typeface="Arial" panose="020B0604020202020204" pitchFamily="34" charset="0"/>
                <a:cs typeface="Arial" panose="020B0604020202020204" pitchFamily="34" charset="0"/>
              </a:defRPr>
            </a:lvl1pPr>
            <a:lvl2pPr marL="576263" indent="-233363">
              <a:lnSpc>
                <a:spcPct val="100000"/>
              </a:lnSpc>
              <a:spcBef>
                <a:spcPts val="0"/>
              </a:spcBef>
              <a:spcAft>
                <a:spcPts val="600"/>
              </a:spcAft>
              <a:buFont typeface="Franklin Gothic Medium" panose="020B0603020102020204" pitchFamily="34" charset="0"/>
              <a:buChar char="−"/>
              <a:defRPr sz="1600" b="0" i="0">
                <a:latin typeface="Arial" panose="020B0604020202020204" pitchFamily="34" charset="0"/>
                <a:ea typeface="Arial" panose="020B0604020202020204" pitchFamily="34" charset="0"/>
                <a:cs typeface="Arial" panose="020B0604020202020204" pitchFamily="34" charset="0"/>
              </a:defRPr>
            </a:lvl2pPr>
            <a:lvl3pPr marL="973138" indent="-228600">
              <a:lnSpc>
                <a:spcPct val="100000"/>
              </a:lnSpc>
              <a:spcBef>
                <a:spcPts val="0"/>
              </a:spcBef>
              <a:spcAft>
                <a:spcPts val="600"/>
              </a:spcAft>
              <a:buFont typeface="Wingdings" panose="05000000000000000000" pitchFamily="2" charset="2"/>
              <a:buChar char="§"/>
              <a:defRPr sz="1600" b="0" i="0">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p:txBody>
      </p:sp>
    </p:spTree>
    <p:extLst>
      <p:ext uri="{BB962C8B-B14F-4D97-AF65-F5344CB8AC3E}">
        <p14:creationId xmlns:p14="http://schemas.microsoft.com/office/powerpoint/2010/main" val="1012230838"/>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4. Title, two column text">
    <p:spTree>
      <p:nvGrpSpPr>
        <p:cNvPr id="1" name=""/>
        <p:cNvGrpSpPr/>
        <p:nvPr/>
      </p:nvGrpSpPr>
      <p:grpSpPr>
        <a:xfrm>
          <a:off x="0" y="0"/>
          <a:ext cx="0" cy="0"/>
          <a:chOff x="0" y="0"/>
          <a:chExt cx="0" cy="0"/>
        </a:xfrm>
      </p:grpSpPr>
      <p:sp>
        <p:nvSpPr>
          <p:cNvPr id="6" name="Text Placeholder 5"/>
          <p:cNvSpPr>
            <a:spLocks noGrp="1"/>
          </p:cNvSpPr>
          <p:nvPr>
            <p:ph type="body" sz="quarter" idx="18" hasCustomPrompt="1"/>
          </p:nvPr>
        </p:nvSpPr>
        <p:spPr>
          <a:xfrm>
            <a:off x="487680" y="1645920"/>
            <a:ext cx="5486400" cy="4572000"/>
          </a:xfrm>
          <a:prstGeom prst="rect">
            <a:avLst/>
          </a:prstGeom>
        </p:spPr>
        <p:txBody>
          <a:bodyPr lIns="0" tIns="45720" rIns="0" bIns="0">
            <a:noAutofit/>
          </a:bodyPr>
          <a:lstStyle>
            <a:lvl1pPr>
              <a:lnSpc>
                <a:spcPct val="100000"/>
              </a:lnSpc>
              <a:spcBef>
                <a:spcPts val="600"/>
              </a:spcBef>
              <a:spcAft>
                <a:spcPts val="600"/>
              </a:spcAft>
              <a:defRPr sz="1600" b="0" i="0">
                <a:latin typeface="Arial" panose="020B0604020202020204" pitchFamily="34" charset="0"/>
                <a:ea typeface="Arial" panose="020B0604020202020204" pitchFamily="34" charset="0"/>
                <a:cs typeface="Arial" panose="020B0604020202020204" pitchFamily="34" charset="0"/>
              </a:defRPr>
            </a:lvl1pPr>
            <a:lvl2pPr marL="514350" indent="-171450">
              <a:spcBef>
                <a:spcPts val="600"/>
              </a:spcBef>
              <a:spcAft>
                <a:spcPts val="600"/>
              </a:spcAft>
              <a:buFont typeface="Franklin Gothic Medium Cond" panose="020B0606030402020204" pitchFamily="34" charset="0"/>
              <a:buChar char="–"/>
              <a:defRPr sz="1600" b="0" i="0">
                <a:latin typeface="Arial" panose="020B0604020202020204" pitchFamily="34" charset="0"/>
                <a:ea typeface="Arial" panose="020B0604020202020204" pitchFamily="34" charset="0"/>
                <a:cs typeface="Arial" panose="020B0604020202020204" pitchFamily="34" charset="0"/>
              </a:defRPr>
            </a:lvl2pPr>
            <a:lvl3pPr>
              <a:spcBef>
                <a:spcPts val="600"/>
              </a:spcBef>
              <a:spcAft>
                <a:spcPts val="600"/>
              </a:spcAft>
              <a:defRPr sz="1600" b="0" i="0">
                <a:latin typeface="Arial" panose="020B0604020202020204" pitchFamily="34" charset="0"/>
                <a:ea typeface="Arial" panose="020B0604020202020204" pitchFamily="34" charset="0"/>
                <a:cs typeface="Arial" panose="020B0604020202020204" pitchFamily="34" charset="0"/>
              </a:defRPr>
            </a:lvl3pPr>
          </a:lstStyle>
          <a:p>
            <a:pPr lvl="0"/>
            <a:r>
              <a:rPr lang="en-US"/>
              <a:t>Click to add bullets</a:t>
            </a:r>
          </a:p>
          <a:p>
            <a:pPr lvl="1"/>
            <a:r>
              <a:rPr lang="en-US"/>
              <a:t>Bullet 2</a:t>
            </a:r>
          </a:p>
          <a:p>
            <a:pPr lvl="2"/>
            <a:r>
              <a:rPr lang="en-US"/>
              <a:t>Bullet 3</a:t>
            </a:r>
          </a:p>
        </p:txBody>
      </p:sp>
      <p:sp>
        <p:nvSpPr>
          <p:cNvPr id="5" name="Text Placeholder 4"/>
          <p:cNvSpPr>
            <a:spLocks noGrp="1"/>
          </p:cNvSpPr>
          <p:nvPr>
            <p:ph type="body" sz="quarter" idx="11" hasCustomPrompt="1"/>
          </p:nvPr>
        </p:nvSpPr>
        <p:spPr>
          <a:xfrm>
            <a:off x="485425" y="6251575"/>
            <a:ext cx="11216640" cy="330200"/>
          </a:xfrm>
          <a:prstGeom prst="rect">
            <a:avLst/>
          </a:prstGeom>
        </p:spPr>
        <p:txBody>
          <a:bodyPr anchor="b">
            <a:noAutofit/>
          </a:bodyPr>
          <a:lstStyle>
            <a:lvl1pPr marL="0" indent="0">
              <a:lnSpc>
                <a:spcPct val="100000"/>
              </a:lnSpc>
              <a:spcBef>
                <a:spcPts val="0"/>
              </a:spcBef>
              <a:buNone/>
              <a:defRPr sz="10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footnote, reference or source</a:t>
            </a:r>
          </a:p>
        </p:txBody>
      </p:sp>
      <p:sp>
        <p:nvSpPr>
          <p:cNvPr id="4" name="Text Placeholder 3"/>
          <p:cNvSpPr>
            <a:spLocks noGrp="1"/>
          </p:cNvSpPr>
          <p:nvPr>
            <p:ph type="body" sz="quarter" idx="16" hasCustomPrompt="1"/>
          </p:nvPr>
        </p:nvSpPr>
        <p:spPr>
          <a:xfrm>
            <a:off x="487680" y="914400"/>
            <a:ext cx="5486400" cy="457200"/>
          </a:xfrm>
          <a:prstGeom prst="rect">
            <a:avLst/>
          </a:prstGeom>
        </p:spPr>
        <p:txBody>
          <a:bodyPr wrap="square" lIns="0" tIns="0" rIns="0" bIns="0" anchor="ctr">
            <a:noAutofit/>
          </a:bodyPr>
          <a:lstStyle>
            <a:lvl1pPr marL="0" indent="0" algn="ctr">
              <a:lnSpc>
                <a:spcPct val="90000"/>
              </a:lnSpc>
              <a:spcBef>
                <a:spcPts val="750"/>
              </a:spcBef>
              <a:spcAft>
                <a:spcPts val="0"/>
              </a:spcAft>
              <a:buNone/>
              <a:defRPr sz="1800" b="1" i="0">
                <a:solidFill>
                  <a:srgbClr val="000000"/>
                </a:solidFill>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title</a:t>
            </a:r>
          </a:p>
        </p:txBody>
      </p:sp>
      <p:sp>
        <p:nvSpPr>
          <p:cNvPr id="13" name="Text Placeholder 3"/>
          <p:cNvSpPr>
            <a:spLocks noGrp="1"/>
          </p:cNvSpPr>
          <p:nvPr>
            <p:ph type="body" sz="quarter" idx="17" hasCustomPrompt="1"/>
          </p:nvPr>
        </p:nvSpPr>
        <p:spPr>
          <a:xfrm>
            <a:off x="6220176" y="914400"/>
            <a:ext cx="5486400" cy="457200"/>
          </a:xfrm>
          <a:prstGeom prst="rect">
            <a:avLst/>
          </a:prstGeom>
        </p:spPr>
        <p:txBody>
          <a:bodyPr wrap="square" lIns="91440" tIns="45720" rIns="91440" bIns="45720" anchor="ctr">
            <a:noAutofit/>
          </a:bodyPr>
          <a:lstStyle>
            <a:lvl1pPr marL="0" indent="0" algn="ctr">
              <a:lnSpc>
                <a:spcPct val="90000"/>
              </a:lnSpc>
              <a:spcBef>
                <a:spcPts val="750"/>
              </a:spcBef>
              <a:spcAft>
                <a:spcPts val="0"/>
              </a:spcAft>
              <a:buNone/>
              <a:defRPr sz="1800" b="1" i="0">
                <a:solidFill>
                  <a:srgbClr val="000000"/>
                </a:solidFill>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title</a:t>
            </a:r>
          </a:p>
        </p:txBody>
      </p:sp>
      <p:sp>
        <p:nvSpPr>
          <p:cNvPr id="15" name="Text Placeholder 5"/>
          <p:cNvSpPr>
            <a:spLocks noGrp="1"/>
          </p:cNvSpPr>
          <p:nvPr>
            <p:ph type="body" sz="quarter" idx="19" hasCustomPrompt="1"/>
          </p:nvPr>
        </p:nvSpPr>
        <p:spPr>
          <a:xfrm>
            <a:off x="6220176" y="1645920"/>
            <a:ext cx="5486400" cy="4572000"/>
          </a:xfrm>
          <a:prstGeom prst="rect">
            <a:avLst/>
          </a:prstGeom>
        </p:spPr>
        <p:txBody>
          <a:bodyPr lIns="0" tIns="45720" rIns="0" bIns="0">
            <a:noAutofit/>
          </a:bodyPr>
          <a:lstStyle>
            <a:lvl1pPr>
              <a:lnSpc>
                <a:spcPct val="100000"/>
              </a:lnSpc>
              <a:spcBef>
                <a:spcPts val="600"/>
              </a:spcBef>
              <a:spcAft>
                <a:spcPts val="600"/>
              </a:spcAft>
              <a:defRPr sz="1600" b="0" i="0">
                <a:latin typeface="Arial" panose="020B0604020202020204" pitchFamily="34" charset="0"/>
                <a:ea typeface="Arial" panose="020B0604020202020204" pitchFamily="34" charset="0"/>
                <a:cs typeface="Arial" panose="020B0604020202020204" pitchFamily="34" charset="0"/>
              </a:defRPr>
            </a:lvl1pPr>
            <a:lvl2pPr marL="514350" indent="-171450">
              <a:spcBef>
                <a:spcPts val="600"/>
              </a:spcBef>
              <a:spcAft>
                <a:spcPts val="600"/>
              </a:spcAft>
              <a:buFont typeface="Franklin Gothic Medium Cond" panose="020B0606030402020204" pitchFamily="34" charset="0"/>
              <a:buChar char="–"/>
              <a:defRPr sz="1600" b="0" i="0" baseline="0">
                <a:latin typeface="Arial" panose="020B0604020202020204" pitchFamily="34" charset="0"/>
                <a:ea typeface="Arial" panose="020B0604020202020204" pitchFamily="34" charset="0"/>
                <a:cs typeface="Arial" panose="020B0604020202020204" pitchFamily="34" charset="0"/>
              </a:defRPr>
            </a:lvl2pPr>
            <a:lvl3pPr>
              <a:spcBef>
                <a:spcPts val="600"/>
              </a:spcBef>
              <a:spcAft>
                <a:spcPts val="600"/>
              </a:spcAft>
              <a:defRPr sz="1600" b="0" i="0" baseline="0">
                <a:latin typeface="Arial" panose="020B0604020202020204" pitchFamily="34" charset="0"/>
                <a:ea typeface="Arial" panose="020B0604020202020204" pitchFamily="34" charset="0"/>
                <a:cs typeface="Arial" panose="020B0604020202020204" pitchFamily="34" charset="0"/>
              </a:defRPr>
            </a:lvl3pPr>
          </a:lstStyle>
          <a:p>
            <a:pPr lvl="0"/>
            <a:r>
              <a:rPr lang="en-US"/>
              <a:t>Click to add bullets</a:t>
            </a:r>
          </a:p>
          <a:p>
            <a:pPr lvl="1"/>
            <a:r>
              <a:rPr lang="en-US"/>
              <a:t>Bullet 2</a:t>
            </a:r>
          </a:p>
          <a:p>
            <a:pPr lvl="2"/>
            <a:r>
              <a:rPr lang="en-US"/>
              <a:t>Bullet 3</a:t>
            </a:r>
          </a:p>
        </p:txBody>
      </p:sp>
      <p:sp>
        <p:nvSpPr>
          <p:cNvPr id="8" name="Title 1">
            <a:extLst>
              <a:ext uri="{FF2B5EF4-FFF2-40B4-BE49-F238E27FC236}">
                <a16:creationId xmlns:a16="http://schemas.microsoft.com/office/drawing/2014/main" id="{623DDC62-41DC-4698-9790-9D96FB32F31C}"/>
              </a:ext>
            </a:extLst>
          </p:cNvPr>
          <p:cNvSpPr>
            <a:spLocks noGrp="1"/>
          </p:cNvSpPr>
          <p:nvPr>
            <p:ph type="title" hasCustomPrompt="1"/>
          </p:nvPr>
        </p:nvSpPr>
        <p:spPr>
          <a:xfrm>
            <a:off x="487679" y="457199"/>
            <a:ext cx="11216639" cy="292608"/>
          </a:xfrm>
          <a:prstGeom prst="rect">
            <a:avLst/>
          </a:prstGeom>
        </p:spPr>
        <p:txBody>
          <a:bodyPr lIns="0" tIns="0" rIns="0" bIns="0" anchor="t">
            <a:noAutofit/>
          </a:bodyPr>
          <a:lstStyle>
            <a:lvl1pPr algn="l">
              <a:lnSpc>
                <a:spcPct val="90000"/>
              </a:lnSpc>
              <a:spcBef>
                <a:spcPct val="0"/>
              </a:spcBef>
              <a:spcAft>
                <a:spcPts val="0"/>
              </a:spcAft>
              <a:defRPr sz="2400" b="1" i="0" baseline="0">
                <a:solidFill>
                  <a:schemeClr val="accent1"/>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spTree>
    <p:extLst>
      <p:ext uri="{BB962C8B-B14F-4D97-AF65-F5344CB8AC3E}">
        <p14:creationId xmlns:p14="http://schemas.microsoft.com/office/powerpoint/2010/main" val="1377175571"/>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5. Title, two column graphics">
    <p:spTree>
      <p:nvGrpSpPr>
        <p:cNvPr id="1" name=""/>
        <p:cNvGrpSpPr/>
        <p:nvPr/>
      </p:nvGrpSpPr>
      <p:grpSpPr>
        <a:xfrm>
          <a:off x="0" y="0"/>
          <a:ext cx="0" cy="0"/>
          <a:chOff x="0" y="0"/>
          <a:chExt cx="0" cy="0"/>
        </a:xfrm>
      </p:grpSpPr>
      <p:sp>
        <p:nvSpPr>
          <p:cNvPr id="5" name="Text Placeholder 4"/>
          <p:cNvSpPr>
            <a:spLocks noGrp="1"/>
          </p:cNvSpPr>
          <p:nvPr>
            <p:ph type="body" sz="quarter" idx="11" hasCustomPrompt="1"/>
          </p:nvPr>
        </p:nvSpPr>
        <p:spPr>
          <a:xfrm>
            <a:off x="487680" y="6309360"/>
            <a:ext cx="11216640" cy="274320"/>
          </a:xfrm>
          <a:prstGeom prst="rect">
            <a:avLst/>
          </a:prstGeom>
        </p:spPr>
        <p:txBody>
          <a:bodyPr anchor="b">
            <a:noAutofit/>
          </a:bodyPr>
          <a:lstStyle>
            <a:lvl1pPr marL="0" indent="0">
              <a:lnSpc>
                <a:spcPct val="100000"/>
              </a:lnSpc>
              <a:spcBef>
                <a:spcPts val="0"/>
              </a:spcBef>
              <a:buNone/>
              <a:defRPr sz="10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footnote, reference or source</a:t>
            </a:r>
          </a:p>
        </p:txBody>
      </p:sp>
      <p:sp>
        <p:nvSpPr>
          <p:cNvPr id="12" name="Content Placeholder 11"/>
          <p:cNvSpPr>
            <a:spLocks noGrp="1"/>
          </p:cNvSpPr>
          <p:nvPr>
            <p:ph sz="quarter" idx="14" hasCustomPrompt="1"/>
          </p:nvPr>
        </p:nvSpPr>
        <p:spPr>
          <a:xfrm>
            <a:off x="485425" y="1645920"/>
            <a:ext cx="5486400" cy="4663440"/>
          </a:xfrm>
          <a:prstGeom prst="rect">
            <a:avLst/>
          </a:prstGeom>
        </p:spPr>
        <p:txBody>
          <a:bodyPr/>
          <a:lstStyle>
            <a:lvl1pPr marL="0" indent="0" algn="ctr">
              <a:buNone/>
              <a:defRPr sz="1800" b="0"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icon below to add table, chart, image</a:t>
            </a:r>
          </a:p>
        </p:txBody>
      </p:sp>
      <p:sp>
        <p:nvSpPr>
          <p:cNvPr id="10" name="Content Placeholder 11"/>
          <p:cNvSpPr>
            <a:spLocks noGrp="1"/>
          </p:cNvSpPr>
          <p:nvPr>
            <p:ph sz="quarter" idx="15" hasCustomPrompt="1"/>
          </p:nvPr>
        </p:nvSpPr>
        <p:spPr>
          <a:xfrm>
            <a:off x="6220176" y="1645920"/>
            <a:ext cx="5484144" cy="4663440"/>
          </a:xfrm>
          <a:prstGeom prst="rect">
            <a:avLst/>
          </a:prstGeom>
        </p:spPr>
        <p:txBody>
          <a:bodyPr/>
          <a:lstStyle>
            <a:lvl1pPr marL="0" indent="0" algn="ctr">
              <a:buNone/>
              <a:defRPr sz="1800" b="0"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icon below to add table, chart, image</a:t>
            </a:r>
          </a:p>
        </p:txBody>
      </p:sp>
      <p:sp>
        <p:nvSpPr>
          <p:cNvPr id="4" name="Text Placeholder 3"/>
          <p:cNvSpPr>
            <a:spLocks noGrp="1"/>
          </p:cNvSpPr>
          <p:nvPr>
            <p:ph type="body" sz="quarter" idx="16" hasCustomPrompt="1"/>
          </p:nvPr>
        </p:nvSpPr>
        <p:spPr>
          <a:xfrm>
            <a:off x="487680" y="914400"/>
            <a:ext cx="5486400" cy="457200"/>
          </a:xfrm>
          <a:prstGeom prst="rect">
            <a:avLst/>
          </a:prstGeom>
        </p:spPr>
        <p:txBody>
          <a:bodyPr wrap="square" lIns="0" tIns="0" rIns="0" bIns="0" anchor="ctr">
            <a:noAutofit/>
          </a:bodyPr>
          <a:lstStyle>
            <a:lvl1pPr marL="228600" indent="-228600" algn="l">
              <a:lnSpc>
                <a:spcPct val="120000"/>
              </a:lnSpc>
              <a:spcBef>
                <a:spcPts val="60"/>
              </a:spcBef>
              <a:spcAft>
                <a:spcPct val="0"/>
              </a:spcAft>
              <a:buClr>
                <a:srgbClr val="000000"/>
              </a:buClr>
              <a:buSzPct val="100000"/>
              <a:buFontTx/>
              <a:buNone/>
              <a:defRPr lang="en-US" sz="1800" b="1" i="0" kern="1200" dirty="0">
                <a:solidFill>
                  <a:schemeClr val="tx1"/>
                </a:solidFill>
                <a:latin typeface="Arial" panose="020B0604020202020204" pitchFamily="34" charset="0"/>
                <a:ea typeface="Arial" panose="020B0604020202020204" pitchFamily="34" charset="0"/>
                <a:cs typeface="Arial" panose="020B0604020202020204" pitchFamily="34" charset="0"/>
              </a:defRPr>
            </a:lvl1pPr>
          </a:lstStyle>
          <a:p>
            <a:pPr marL="0" lvl="0" indent="0" algn="ctr" defTabSz="685800" rtl="0" eaLnBrk="1" latinLnBrk="0" hangingPunct="1">
              <a:lnSpc>
                <a:spcPct val="90000"/>
              </a:lnSpc>
              <a:spcBef>
                <a:spcPts val="750"/>
              </a:spcBef>
              <a:buFont typeface="Arial" panose="020B0604020202020204" pitchFamily="34" charset="0"/>
              <a:buNone/>
            </a:pPr>
            <a:r>
              <a:rPr lang="en-US"/>
              <a:t>Click to add title</a:t>
            </a:r>
          </a:p>
        </p:txBody>
      </p:sp>
      <p:sp>
        <p:nvSpPr>
          <p:cNvPr id="13" name="Text Placeholder 3"/>
          <p:cNvSpPr>
            <a:spLocks noGrp="1"/>
          </p:cNvSpPr>
          <p:nvPr>
            <p:ph type="body" sz="quarter" idx="17" hasCustomPrompt="1"/>
          </p:nvPr>
        </p:nvSpPr>
        <p:spPr>
          <a:xfrm>
            <a:off x="6220176" y="914400"/>
            <a:ext cx="5484144" cy="457200"/>
          </a:xfrm>
          <a:prstGeom prst="rect">
            <a:avLst/>
          </a:prstGeom>
        </p:spPr>
        <p:txBody>
          <a:bodyPr anchor="b">
            <a:noAutofit/>
          </a:bodyPr>
          <a:lstStyle>
            <a:lvl1pPr marL="0" indent="0" algn="ctr">
              <a:buNone/>
              <a:defRPr sz="1800" b="1" i="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title</a:t>
            </a:r>
          </a:p>
        </p:txBody>
      </p:sp>
      <p:sp>
        <p:nvSpPr>
          <p:cNvPr id="8" name="Title 1">
            <a:extLst>
              <a:ext uri="{FF2B5EF4-FFF2-40B4-BE49-F238E27FC236}">
                <a16:creationId xmlns:a16="http://schemas.microsoft.com/office/drawing/2014/main" id="{C6A3765D-210B-4EAD-8391-82B0D1414903}"/>
              </a:ext>
            </a:extLst>
          </p:cNvPr>
          <p:cNvSpPr>
            <a:spLocks noGrp="1"/>
          </p:cNvSpPr>
          <p:nvPr>
            <p:ph type="title" hasCustomPrompt="1"/>
          </p:nvPr>
        </p:nvSpPr>
        <p:spPr>
          <a:xfrm>
            <a:off x="487679" y="457199"/>
            <a:ext cx="11216639" cy="292608"/>
          </a:xfrm>
          <a:prstGeom prst="rect">
            <a:avLst/>
          </a:prstGeom>
        </p:spPr>
        <p:txBody>
          <a:bodyPr lIns="0" tIns="0" rIns="0" bIns="0" anchor="t">
            <a:noAutofit/>
          </a:bodyPr>
          <a:lstStyle>
            <a:lvl1pPr algn="l">
              <a:lnSpc>
                <a:spcPct val="90000"/>
              </a:lnSpc>
              <a:spcBef>
                <a:spcPct val="0"/>
              </a:spcBef>
              <a:spcAft>
                <a:spcPts val="0"/>
              </a:spcAft>
              <a:defRPr sz="2400" b="1" i="0" baseline="0">
                <a:solidFill>
                  <a:schemeClr val="accent1"/>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spTree>
    <p:extLst>
      <p:ext uri="{BB962C8B-B14F-4D97-AF65-F5344CB8AC3E}">
        <p14:creationId xmlns:p14="http://schemas.microsoft.com/office/powerpoint/2010/main" val="3727675720"/>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6. Title Only">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C96BEC2-0BC5-413C-B1CB-E26C38BEE5B9}"/>
              </a:ext>
            </a:extLst>
          </p:cNvPr>
          <p:cNvSpPr>
            <a:spLocks noGrp="1"/>
          </p:cNvSpPr>
          <p:nvPr>
            <p:ph type="title" hasCustomPrompt="1"/>
          </p:nvPr>
        </p:nvSpPr>
        <p:spPr>
          <a:xfrm>
            <a:off x="487679" y="457199"/>
            <a:ext cx="11216639" cy="292608"/>
          </a:xfrm>
          <a:prstGeom prst="rect">
            <a:avLst/>
          </a:prstGeom>
        </p:spPr>
        <p:txBody>
          <a:bodyPr lIns="0" tIns="0" rIns="0" bIns="0" anchor="t">
            <a:noAutofit/>
          </a:bodyPr>
          <a:lstStyle>
            <a:lvl1pPr algn="l">
              <a:lnSpc>
                <a:spcPct val="90000"/>
              </a:lnSpc>
              <a:spcBef>
                <a:spcPct val="0"/>
              </a:spcBef>
              <a:spcAft>
                <a:spcPts val="0"/>
              </a:spcAft>
              <a:defRPr sz="2400" b="1" i="0" baseline="0">
                <a:solidFill>
                  <a:schemeClr val="accent1"/>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spTree>
    <p:extLst>
      <p:ext uri="{BB962C8B-B14F-4D97-AF65-F5344CB8AC3E}">
        <p14:creationId xmlns:p14="http://schemas.microsoft.com/office/powerpoint/2010/main" val="420506002"/>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7.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2387212"/>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8. Status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87681" y="457201"/>
            <a:ext cx="4040777" cy="293571"/>
          </a:xfrm>
          <a:prstGeom prst="rect">
            <a:avLst/>
          </a:prstGeom>
        </p:spPr>
        <p:txBody>
          <a:bodyPr lIns="0" tIns="0" rIns="0" bIns="0" anchor="t">
            <a:noAutofit/>
          </a:bodyPr>
          <a:lstStyle>
            <a:lvl1pPr algn="l">
              <a:defRPr sz="2000" b="1" i="0" baseline="0">
                <a:solidFill>
                  <a:srgbClr val="52849C"/>
                </a:solidFill>
                <a:latin typeface="Arial" panose="020B0604020202020204" pitchFamily="34" charset="0"/>
                <a:ea typeface="Arial" panose="020B0604020202020204" pitchFamily="34" charset="0"/>
                <a:cs typeface="Arial" panose="020B0604020202020204" pitchFamily="34" charset="0"/>
              </a:defRPr>
            </a:lvl1pPr>
          </a:lstStyle>
          <a:p>
            <a:r>
              <a:rPr lang="en-US"/>
              <a:t>Plan Name</a:t>
            </a:r>
          </a:p>
        </p:txBody>
      </p:sp>
      <p:sp>
        <p:nvSpPr>
          <p:cNvPr id="10" name="Rectangle 9">
            <a:extLst>
              <a:ext uri="{FF2B5EF4-FFF2-40B4-BE49-F238E27FC236}">
                <a16:creationId xmlns:a16="http://schemas.microsoft.com/office/drawing/2014/main" id="{C463150A-6C9E-4741-A142-096DB5C955B1}"/>
              </a:ext>
            </a:extLst>
          </p:cNvPr>
          <p:cNvSpPr/>
          <p:nvPr userDrawn="1"/>
        </p:nvSpPr>
        <p:spPr>
          <a:xfrm>
            <a:off x="4515003" y="6376745"/>
            <a:ext cx="2548132" cy="184666"/>
          </a:xfrm>
          <a:prstGeom prst="rect">
            <a:avLst/>
          </a:prstGeom>
        </p:spPr>
        <p:txBody>
          <a:bodyPr wrap="square">
            <a:spAutoFit/>
          </a:bodyPr>
          <a:lstStyle/>
          <a:p>
            <a:pPr defTabSz="685800">
              <a:defRPr/>
            </a:pPr>
            <a:r>
              <a:rPr lang="en-US" sz="600" b="1">
                <a:solidFill>
                  <a:prstClr val="black"/>
                </a:solidFill>
                <a:latin typeface="+mn-lt"/>
              </a:rPr>
              <a:t>Note:</a:t>
            </a:r>
            <a:r>
              <a:rPr lang="en-US" sz="600">
                <a:solidFill>
                  <a:prstClr val="black"/>
                </a:solidFill>
                <a:latin typeface="+mn-lt"/>
              </a:rPr>
              <a:t> Variance from % Earned vs. % Targeted</a:t>
            </a:r>
            <a:endParaRPr lang="en-US" sz="600">
              <a:solidFill>
                <a:prstClr val="black"/>
              </a:solidFill>
              <a:highlight>
                <a:srgbClr val="FF66FF"/>
              </a:highlight>
              <a:latin typeface="+mn-lt"/>
            </a:endParaRPr>
          </a:p>
        </p:txBody>
      </p:sp>
      <p:sp>
        <p:nvSpPr>
          <p:cNvPr id="11" name="TextBox 10">
            <a:extLst>
              <a:ext uri="{FF2B5EF4-FFF2-40B4-BE49-F238E27FC236}">
                <a16:creationId xmlns:a16="http://schemas.microsoft.com/office/drawing/2014/main" id="{4FFC1E18-3EF4-454E-A2EA-345287F176FA}"/>
              </a:ext>
            </a:extLst>
          </p:cNvPr>
          <p:cNvSpPr txBox="1"/>
          <p:nvPr userDrawn="1"/>
        </p:nvSpPr>
        <p:spPr>
          <a:xfrm>
            <a:off x="487680" y="6375381"/>
            <a:ext cx="4013123" cy="184666"/>
          </a:xfrm>
          <a:prstGeom prst="rect">
            <a:avLst/>
          </a:prstGeom>
          <a:noFill/>
        </p:spPr>
        <p:txBody>
          <a:bodyPr wrap="square" rtlCol="0">
            <a:noAutofit/>
          </a:bodyPr>
          <a:lstStyle/>
          <a:p>
            <a:pPr defTabSz="685800">
              <a:defRPr/>
            </a:pPr>
            <a:r>
              <a:rPr lang="en-US" sz="600" b="1">
                <a:solidFill>
                  <a:prstClr val="black"/>
                </a:solidFill>
                <a:latin typeface="+mn-lt"/>
              </a:rPr>
              <a:t>Note:</a:t>
            </a:r>
            <a:r>
              <a:rPr lang="en-US" sz="600">
                <a:solidFill>
                  <a:prstClr val="black"/>
                </a:solidFill>
                <a:latin typeface="+mn-lt"/>
              </a:rPr>
              <a:t> Features are in the process of being linked to Milestones to calculate status</a:t>
            </a:r>
          </a:p>
        </p:txBody>
      </p:sp>
      <p:sp>
        <p:nvSpPr>
          <p:cNvPr id="13" name="Rectangle 12">
            <a:extLst>
              <a:ext uri="{FF2B5EF4-FFF2-40B4-BE49-F238E27FC236}">
                <a16:creationId xmlns:a16="http://schemas.microsoft.com/office/drawing/2014/main" id="{84761F61-7838-45A8-A3C3-8CE6354C0250}"/>
              </a:ext>
            </a:extLst>
          </p:cNvPr>
          <p:cNvSpPr/>
          <p:nvPr/>
        </p:nvSpPr>
        <p:spPr>
          <a:xfrm>
            <a:off x="9488117" y="6377171"/>
            <a:ext cx="548640" cy="182880"/>
          </a:xfrm>
          <a:prstGeom prst="rect">
            <a:avLst/>
          </a:prstGeom>
        </p:spPr>
        <p:txBody>
          <a:bodyPr wrap="square" lIns="0" tIns="0" rIns="0" bIns="0" anchor="ctr">
            <a:noAutofit/>
          </a:bodyPr>
          <a:lstStyle/>
          <a:p>
            <a:pPr algn="ctr" defTabSz="685800">
              <a:defRPr/>
            </a:pPr>
            <a:r>
              <a:rPr lang="en-US" sz="600">
                <a:solidFill>
                  <a:prstClr val="black"/>
                </a:solidFill>
                <a:latin typeface="+mn-lt"/>
                <a:ea typeface="Times New Roman" panose="02020603050405020304" pitchFamily="18" charset="0"/>
              </a:rPr>
              <a:t>0%-5%</a:t>
            </a:r>
            <a:endParaRPr lang="en-US" sz="600">
              <a:solidFill>
                <a:prstClr val="black"/>
              </a:solidFill>
              <a:latin typeface="+mn-lt"/>
              <a:ea typeface="Calibri" panose="020F0502020204030204" pitchFamily="34" charset="0"/>
            </a:endParaRPr>
          </a:p>
        </p:txBody>
      </p:sp>
      <p:sp>
        <p:nvSpPr>
          <p:cNvPr id="14" name="Rectangle 13">
            <a:extLst>
              <a:ext uri="{FF2B5EF4-FFF2-40B4-BE49-F238E27FC236}">
                <a16:creationId xmlns:a16="http://schemas.microsoft.com/office/drawing/2014/main" id="{D12528B5-283F-4CDD-AE08-14FE770DC7FF}"/>
              </a:ext>
            </a:extLst>
          </p:cNvPr>
          <p:cNvSpPr/>
          <p:nvPr/>
        </p:nvSpPr>
        <p:spPr>
          <a:xfrm>
            <a:off x="10609023" y="6377171"/>
            <a:ext cx="548640" cy="182880"/>
          </a:xfrm>
          <a:prstGeom prst="rect">
            <a:avLst/>
          </a:prstGeom>
        </p:spPr>
        <p:txBody>
          <a:bodyPr wrap="square" lIns="0" tIns="0" rIns="0" bIns="0" anchor="ctr">
            <a:noAutofit/>
          </a:bodyPr>
          <a:lstStyle/>
          <a:p>
            <a:pPr algn="ctr" defTabSz="685800">
              <a:defRPr/>
            </a:pPr>
            <a:r>
              <a:rPr lang="en-US" sz="600">
                <a:solidFill>
                  <a:prstClr val="black"/>
                </a:solidFill>
                <a:latin typeface="+mn-lt"/>
                <a:ea typeface="Times New Roman" panose="02020603050405020304" pitchFamily="18" charset="0"/>
              </a:rPr>
              <a:t>6%-15%</a:t>
            </a:r>
          </a:p>
        </p:txBody>
      </p:sp>
      <p:sp>
        <p:nvSpPr>
          <p:cNvPr id="15" name="Rectangle 14">
            <a:extLst>
              <a:ext uri="{FF2B5EF4-FFF2-40B4-BE49-F238E27FC236}">
                <a16:creationId xmlns:a16="http://schemas.microsoft.com/office/drawing/2014/main" id="{F434956F-53CD-44C6-BDC5-CCD154BD6079}"/>
              </a:ext>
            </a:extLst>
          </p:cNvPr>
          <p:cNvSpPr/>
          <p:nvPr/>
        </p:nvSpPr>
        <p:spPr>
          <a:xfrm>
            <a:off x="11727307" y="6377171"/>
            <a:ext cx="392728" cy="182880"/>
          </a:xfrm>
          <a:prstGeom prst="rect">
            <a:avLst/>
          </a:prstGeom>
        </p:spPr>
        <p:txBody>
          <a:bodyPr wrap="square" lIns="0" tIns="0" rIns="0" bIns="0" anchor="ctr">
            <a:noAutofit/>
          </a:bodyPr>
          <a:lstStyle/>
          <a:p>
            <a:pPr algn="ctr" defTabSz="685800">
              <a:defRPr/>
            </a:pPr>
            <a:r>
              <a:rPr lang="en-US" sz="600">
                <a:solidFill>
                  <a:prstClr val="black"/>
                </a:solidFill>
                <a:latin typeface="+mn-lt"/>
                <a:ea typeface="Times New Roman" panose="02020603050405020304" pitchFamily="18" charset="0"/>
              </a:rPr>
              <a:t>&gt; 15%</a:t>
            </a:r>
          </a:p>
        </p:txBody>
      </p:sp>
      <p:sp>
        <p:nvSpPr>
          <p:cNvPr id="16" name="TextBox 15">
            <a:extLst>
              <a:ext uri="{FF2B5EF4-FFF2-40B4-BE49-F238E27FC236}">
                <a16:creationId xmlns:a16="http://schemas.microsoft.com/office/drawing/2014/main" id="{9937F9BF-185C-4F02-8B78-8AB3763D1264}"/>
              </a:ext>
            </a:extLst>
          </p:cNvPr>
          <p:cNvSpPr txBox="1"/>
          <p:nvPr/>
        </p:nvSpPr>
        <p:spPr>
          <a:xfrm>
            <a:off x="8934041" y="6373368"/>
            <a:ext cx="548640" cy="184666"/>
          </a:xfrm>
          <a:prstGeom prst="rect">
            <a:avLst/>
          </a:prstGeom>
          <a:solidFill>
            <a:srgbClr val="00B050"/>
          </a:solidFill>
        </p:spPr>
        <p:txBody>
          <a:bodyPr wrap="square" rtlCol="0">
            <a:spAutoFit/>
          </a:bodyPr>
          <a:lstStyle/>
          <a:p>
            <a:pPr algn="ctr" defTabSz="685800">
              <a:defRPr/>
            </a:pPr>
            <a:r>
              <a:rPr lang="en-US" sz="600">
                <a:solidFill>
                  <a:prstClr val="black"/>
                </a:solidFill>
                <a:latin typeface="+mn-lt"/>
              </a:rPr>
              <a:t>Green</a:t>
            </a:r>
            <a:endParaRPr lang="en-US" sz="750">
              <a:solidFill>
                <a:prstClr val="black"/>
              </a:solidFill>
              <a:latin typeface="+mn-lt"/>
            </a:endParaRPr>
          </a:p>
        </p:txBody>
      </p:sp>
      <p:sp>
        <p:nvSpPr>
          <p:cNvPr id="17" name="TextBox 16">
            <a:extLst>
              <a:ext uri="{FF2B5EF4-FFF2-40B4-BE49-F238E27FC236}">
                <a16:creationId xmlns:a16="http://schemas.microsoft.com/office/drawing/2014/main" id="{B3D70C6F-3322-430E-A1B0-5C35DDB0DEC8}"/>
              </a:ext>
            </a:extLst>
          </p:cNvPr>
          <p:cNvSpPr txBox="1"/>
          <p:nvPr/>
        </p:nvSpPr>
        <p:spPr>
          <a:xfrm>
            <a:off x="10050959" y="6373368"/>
            <a:ext cx="548640" cy="184666"/>
          </a:xfrm>
          <a:prstGeom prst="rect">
            <a:avLst/>
          </a:prstGeom>
          <a:solidFill>
            <a:srgbClr val="FFFF00"/>
          </a:solidFill>
        </p:spPr>
        <p:txBody>
          <a:bodyPr wrap="square" rtlCol="0">
            <a:spAutoFit/>
          </a:bodyPr>
          <a:lstStyle/>
          <a:p>
            <a:pPr algn="ctr" defTabSz="685800">
              <a:defRPr/>
            </a:pPr>
            <a:r>
              <a:rPr lang="en-US" sz="600">
                <a:solidFill>
                  <a:prstClr val="black"/>
                </a:solidFill>
                <a:latin typeface="+mn-lt"/>
              </a:rPr>
              <a:t>Yellow</a:t>
            </a:r>
            <a:endParaRPr lang="en-US" sz="750">
              <a:solidFill>
                <a:prstClr val="black"/>
              </a:solidFill>
              <a:latin typeface="+mn-lt"/>
            </a:endParaRPr>
          </a:p>
        </p:txBody>
      </p:sp>
      <p:sp>
        <p:nvSpPr>
          <p:cNvPr id="18" name="TextBox 17">
            <a:extLst>
              <a:ext uri="{FF2B5EF4-FFF2-40B4-BE49-F238E27FC236}">
                <a16:creationId xmlns:a16="http://schemas.microsoft.com/office/drawing/2014/main" id="{3FC7D05D-3250-4067-B9E0-51A07583F308}"/>
              </a:ext>
            </a:extLst>
          </p:cNvPr>
          <p:cNvSpPr txBox="1"/>
          <p:nvPr/>
        </p:nvSpPr>
        <p:spPr>
          <a:xfrm>
            <a:off x="11167876" y="6373368"/>
            <a:ext cx="548640" cy="184666"/>
          </a:xfrm>
          <a:prstGeom prst="rect">
            <a:avLst/>
          </a:prstGeom>
          <a:solidFill>
            <a:srgbClr val="FF0000"/>
          </a:solidFill>
        </p:spPr>
        <p:txBody>
          <a:bodyPr wrap="square" rtlCol="0">
            <a:spAutoFit/>
          </a:bodyPr>
          <a:lstStyle/>
          <a:p>
            <a:pPr algn="ctr" defTabSz="685800">
              <a:defRPr/>
            </a:pPr>
            <a:r>
              <a:rPr lang="en-US" sz="600">
                <a:solidFill>
                  <a:prstClr val="black"/>
                </a:solidFill>
                <a:latin typeface="+mn-lt"/>
              </a:rPr>
              <a:t>Red</a:t>
            </a:r>
            <a:endParaRPr lang="en-US" sz="750">
              <a:solidFill>
                <a:prstClr val="black"/>
              </a:solidFill>
              <a:latin typeface="+mn-lt"/>
            </a:endParaRPr>
          </a:p>
        </p:txBody>
      </p:sp>
      <p:sp>
        <p:nvSpPr>
          <p:cNvPr id="20" name="TextBox 19">
            <a:extLst>
              <a:ext uri="{FF2B5EF4-FFF2-40B4-BE49-F238E27FC236}">
                <a16:creationId xmlns:a16="http://schemas.microsoft.com/office/drawing/2014/main" id="{246E8A98-08CE-4BDE-9221-D0C6F12CBD95}"/>
              </a:ext>
            </a:extLst>
          </p:cNvPr>
          <p:cNvSpPr txBox="1"/>
          <p:nvPr/>
        </p:nvSpPr>
        <p:spPr>
          <a:xfrm>
            <a:off x="7878084" y="6373368"/>
            <a:ext cx="487680" cy="184666"/>
          </a:xfrm>
          <a:prstGeom prst="rect">
            <a:avLst/>
          </a:prstGeom>
          <a:solidFill>
            <a:srgbClr val="00B0F0"/>
          </a:solidFill>
          <a:ln>
            <a:solidFill>
              <a:srgbClr val="00B0F0"/>
            </a:solidFill>
          </a:ln>
        </p:spPr>
        <p:txBody>
          <a:bodyPr wrap="square" rtlCol="0">
            <a:spAutoFit/>
          </a:bodyPr>
          <a:lstStyle/>
          <a:p>
            <a:pPr algn="ctr" defTabSz="685800">
              <a:defRPr/>
            </a:pPr>
            <a:r>
              <a:rPr lang="en-US" sz="600">
                <a:solidFill>
                  <a:prstClr val="black"/>
                </a:solidFill>
                <a:latin typeface="+mn-lt"/>
              </a:rPr>
              <a:t>Blue</a:t>
            </a:r>
            <a:endParaRPr lang="en-US" sz="750">
              <a:solidFill>
                <a:prstClr val="black"/>
              </a:solidFill>
              <a:latin typeface="+mn-lt"/>
            </a:endParaRPr>
          </a:p>
        </p:txBody>
      </p:sp>
      <p:sp>
        <p:nvSpPr>
          <p:cNvPr id="21" name="Rectangle 20">
            <a:extLst>
              <a:ext uri="{FF2B5EF4-FFF2-40B4-BE49-F238E27FC236}">
                <a16:creationId xmlns:a16="http://schemas.microsoft.com/office/drawing/2014/main" id="{C5EE1E5C-8776-40A0-BA21-FFBEFD7F84F5}"/>
              </a:ext>
            </a:extLst>
          </p:cNvPr>
          <p:cNvSpPr/>
          <p:nvPr/>
        </p:nvSpPr>
        <p:spPr>
          <a:xfrm>
            <a:off x="8379912" y="6377171"/>
            <a:ext cx="548640" cy="182880"/>
          </a:xfrm>
          <a:prstGeom prst="rect">
            <a:avLst/>
          </a:prstGeom>
        </p:spPr>
        <p:txBody>
          <a:bodyPr wrap="square" lIns="0" tIns="0" rIns="0" bIns="0" anchor="ctr">
            <a:noAutofit/>
          </a:bodyPr>
          <a:lstStyle/>
          <a:p>
            <a:pPr algn="ctr" defTabSz="685800">
              <a:defRPr/>
            </a:pPr>
            <a:r>
              <a:rPr lang="en-US" sz="600">
                <a:solidFill>
                  <a:prstClr val="black"/>
                </a:solidFill>
                <a:latin typeface="+mn-lt"/>
                <a:ea typeface="Times New Roman" panose="02020603050405020304" pitchFamily="18" charset="0"/>
              </a:rPr>
              <a:t>Complete</a:t>
            </a:r>
            <a:endParaRPr lang="en-US" sz="600">
              <a:solidFill>
                <a:prstClr val="black"/>
              </a:solidFill>
              <a:latin typeface="+mn-lt"/>
              <a:ea typeface="Calibri" panose="020F0502020204030204" pitchFamily="34" charset="0"/>
            </a:endParaRPr>
          </a:p>
        </p:txBody>
      </p:sp>
      <p:sp>
        <p:nvSpPr>
          <p:cNvPr id="22" name="TextBox 21">
            <a:extLst>
              <a:ext uri="{FF2B5EF4-FFF2-40B4-BE49-F238E27FC236}">
                <a16:creationId xmlns:a16="http://schemas.microsoft.com/office/drawing/2014/main" id="{3B30299C-C700-4AB5-8805-64FAA88E06FD}"/>
              </a:ext>
            </a:extLst>
          </p:cNvPr>
          <p:cNvSpPr txBox="1"/>
          <p:nvPr userDrawn="1"/>
        </p:nvSpPr>
        <p:spPr>
          <a:xfrm>
            <a:off x="6822127" y="6373368"/>
            <a:ext cx="487680" cy="184666"/>
          </a:xfrm>
          <a:prstGeom prst="rect">
            <a:avLst/>
          </a:prstGeom>
          <a:solidFill>
            <a:schemeClr val="bg1">
              <a:lumMod val="50000"/>
            </a:schemeClr>
          </a:solidFill>
          <a:ln>
            <a:solidFill>
              <a:schemeClr val="bg1">
                <a:lumMod val="50000"/>
              </a:schemeClr>
            </a:solidFill>
          </a:ln>
        </p:spPr>
        <p:txBody>
          <a:bodyPr wrap="square" rtlCol="0">
            <a:spAutoFit/>
          </a:bodyPr>
          <a:lstStyle/>
          <a:p>
            <a:pPr algn="ctr" defTabSz="685800">
              <a:defRPr/>
            </a:pPr>
            <a:r>
              <a:rPr lang="en-US" sz="600">
                <a:solidFill>
                  <a:prstClr val="black"/>
                </a:solidFill>
                <a:latin typeface="+mn-lt"/>
              </a:rPr>
              <a:t>Gray</a:t>
            </a:r>
            <a:endParaRPr lang="en-US" sz="750">
              <a:solidFill>
                <a:prstClr val="black"/>
              </a:solidFill>
              <a:latin typeface="+mn-lt"/>
            </a:endParaRPr>
          </a:p>
        </p:txBody>
      </p:sp>
      <p:sp>
        <p:nvSpPr>
          <p:cNvPr id="23" name="Rectangle 22">
            <a:extLst>
              <a:ext uri="{FF2B5EF4-FFF2-40B4-BE49-F238E27FC236}">
                <a16:creationId xmlns:a16="http://schemas.microsoft.com/office/drawing/2014/main" id="{65F5A87C-C3FD-44DA-AE15-B41830650EA6}"/>
              </a:ext>
            </a:extLst>
          </p:cNvPr>
          <p:cNvSpPr/>
          <p:nvPr userDrawn="1"/>
        </p:nvSpPr>
        <p:spPr>
          <a:xfrm>
            <a:off x="7322507" y="6377171"/>
            <a:ext cx="548640" cy="182880"/>
          </a:xfrm>
          <a:prstGeom prst="rect">
            <a:avLst/>
          </a:prstGeom>
        </p:spPr>
        <p:txBody>
          <a:bodyPr wrap="square" lIns="0" tIns="0" rIns="0" bIns="0" anchor="ctr">
            <a:noAutofit/>
          </a:bodyPr>
          <a:lstStyle/>
          <a:p>
            <a:pPr algn="ctr" defTabSz="685800">
              <a:defRPr/>
            </a:pPr>
            <a:r>
              <a:rPr lang="en-US" sz="600">
                <a:solidFill>
                  <a:prstClr val="black"/>
                </a:solidFill>
                <a:latin typeface="+mn-lt"/>
                <a:ea typeface="Calibri" panose="020F0502020204030204" pitchFamily="34" charset="0"/>
              </a:rPr>
              <a:t>Progress TBD</a:t>
            </a:r>
          </a:p>
        </p:txBody>
      </p:sp>
      <p:sp>
        <p:nvSpPr>
          <p:cNvPr id="24" name="Title 1">
            <a:extLst>
              <a:ext uri="{FF2B5EF4-FFF2-40B4-BE49-F238E27FC236}">
                <a16:creationId xmlns:a16="http://schemas.microsoft.com/office/drawing/2014/main" id="{81C43432-DF8B-4C52-9F5C-C4D425E58E44}"/>
              </a:ext>
            </a:extLst>
          </p:cNvPr>
          <p:cNvSpPr txBox="1">
            <a:spLocks/>
          </p:cNvSpPr>
          <p:nvPr userDrawn="1"/>
        </p:nvSpPr>
        <p:spPr>
          <a:xfrm>
            <a:off x="4528458" y="457201"/>
            <a:ext cx="4040777" cy="293571"/>
          </a:xfrm>
          <a:prstGeom prst="rect">
            <a:avLst/>
          </a:prstGeom>
        </p:spPr>
        <p:txBody>
          <a:bodyPr lIns="0" tIns="0" rIns="0" bIns="0" anchor="t">
            <a:noAutofit/>
          </a:bodyPr>
          <a:lstStyle>
            <a:lvl1pPr algn="l" defTabSz="685800" rtl="0" eaLnBrk="1" latinLnBrk="0" hangingPunct="1">
              <a:lnSpc>
                <a:spcPct val="90000"/>
              </a:lnSpc>
              <a:spcBef>
                <a:spcPct val="0"/>
              </a:spcBef>
              <a:buNone/>
              <a:defRPr sz="2000" b="1" i="0" kern="120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sz="2000">
                <a:solidFill>
                  <a:schemeClr val="accent1"/>
                </a:solidFill>
              </a:rPr>
              <a:t>Weekly Status Report</a:t>
            </a:r>
          </a:p>
        </p:txBody>
      </p:sp>
      <p:sp>
        <p:nvSpPr>
          <p:cNvPr id="27" name="Text Placeholder 26">
            <a:extLst>
              <a:ext uri="{FF2B5EF4-FFF2-40B4-BE49-F238E27FC236}">
                <a16:creationId xmlns:a16="http://schemas.microsoft.com/office/drawing/2014/main" id="{7DCB4172-EF3B-487F-956E-726F06B50DA9}"/>
              </a:ext>
            </a:extLst>
          </p:cNvPr>
          <p:cNvSpPr>
            <a:spLocks noGrp="1"/>
          </p:cNvSpPr>
          <p:nvPr userDrawn="1">
            <p:ph type="body" sz="quarter" idx="10" hasCustomPrompt="1"/>
          </p:nvPr>
        </p:nvSpPr>
        <p:spPr>
          <a:xfrm>
            <a:off x="8644128" y="457201"/>
            <a:ext cx="3157728" cy="293571"/>
          </a:xfrm>
          <a:prstGeom prst="rect">
            <a:avLst/>
          </a:prstGeom>
        </p:spPr>
        <p:txBody>
          <a:bodyPr lIns="0" tIns="0" rIns="0" bIns="0"/>
          <a:lstStyle>
            <a:lvl1pPr marL="0" indent="0">
              <a:buNone/>
              <a:defRPr sz="2000">
                <a:solidFill>
                  <a:srgbClr val="52849C"/>
                </a:solidFill>
                <a:latin typeface="+mn-lt"/>
              </a:defRPr>
            </a:lvl1pPr>
            <a:lvl2pPr>
              <a:defRPr sz="2000">
                <a:solidFill>
                  <a:srgbClr val="17375E"/>
                </a:solidFill>
                <a:latin typeface="+mn-lt"/>
              </a:defRPr>
            </a:lvl2pPr>
            <a:lvl3pPr>
              <a:defRPr sz="2000">
                <a:solidFill>
                  <a:srgbClr val="17375E"/>
                </a:solidFill>
                <a:latin typeface="+mn-lt"/>
              </a:defRPr>
            </a:lvl3pPr>
            <a:lvl4pPr>
              <a:defRPr sz="2000">
                <a:solidFill>
                  <a:srgbClr val="17375E"/>
                </a:solidFill>
                <a:latin typeface="+mn-lt"/>
              </a:defRPr>
            </a:lvl4pPr>
            <a:lvl5pPr>
              <a:defRPr sz="2000">
                <a:solidFill>
                  <a:srgbClr val="17375E"/>
                </a:solidFill>
                <a:latin typeface="+mn-lt"/>
              </a:defRPr>
            </a:lvl5pPr>
          </a:lstStyle>
          <a:p>
            <a:r>
              <a:rPr lang="en-US"/>
              <a:t>Date mm/dd/</a:t>
            </a:r>
            <a:r>
              <a:rPr lang="en-US" err="1"/>
              <a:t>yyyy</a:t>
            </a:r>
            <a:endParaRPr lang="en-US"/>
          </a:p>
        </p:txBody>
      </p:sp>
    </p:spTree>
    <p:extLst>
      <p:ext uri="{BB962C8B-B14F-4D97-AF65-F5344CB8AC3E}">
        <p14:creationId xmlns:p14="http://schemas.microsoft.com/office/powerpoint/2010/main" val="26391942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5_Bullets">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1"/>
            </p:custDataLst>
            <p:extLst>
              <p:ext uri="{D42A27DB-BD31-4B8C-83A1-F6EECF244321}">
                <p14:modId xmlns:p14="http://schemas.microsoft.com/office/powerpoint/2010/main" val="1674603337"/>
              </p:ext>
            </p:extLst>
          </p:nvPr>
        </p:nvGraphicFramePr>
        <p:xfrm>
          <a:off x="2118" y="1588"/>
          <a:ext cx="2117" cy="1588"/>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6" name="Object 5" hidden="1"/>
                      <p:cNvPicPr/>
                      <p:nvPr/>
                    </p:nvPicPr>
                    <p:blipFill>
                      <a:blip r:embed="rId5"/>
                      <a:stretch>
                        <a:fillRect/>
                      </a:stretch>
                    </p:blipFill>
                    <p:spPr>
                      <a:xfrm>
                        <a:off x="2118" y="1588"/>
                        <a:ext cx="2117"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211667"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lnSpc>
                <a:spcPct val="90000"/>
              </a:lnSpc>
              <a:spcBef>
                <a:spcPct val="0"/>
              </a:spcBef>
              <a:spcAft>
                <a:spcPct val="0"/>
              </a:spcAft>
            </a:pPr>
            <a:endParaRPr lang="en-US" sz="3600" b="1" i="0" baseline="0">
              <a:latin typeface="Calibri"/>
              <a:ea typeface="+mj-ea"/>
              <a:cs typeface="Times New Roman"/>
              <a:sym typeface="Calibri"/>
            </a:endParaRPr>
          </a:p>
        </p:txBody>
      </p:sp>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gra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US" sz="1400">
              <a:solidFill>
                <a:srgbClr val="1F497D">
                  <a:lumMod val="75000"/>
                </a:srgbClr>
              </a:solidFill>
              <a:latin typeface="Franklin Gothic Demi Cond" panose="020B0706030402020204" pitchFamily="34" charset="0"/>
            </a:endParaRPr>
          </a:p>
        </p:txBody>
      </p:sp>
      <p:sp>
        <p:nvSpPr>
          <p:cNvPr id="4" name="Text Placeholder 3"/>
          <p:cNvSpPr>
            <a:spLocks noGrp="1"/>
          </p:cNvSpPr>
          <p:nvPr>
            <p:ph type="body" sz="quarter" idx="10" hasCustomPrompt="1"/>
          </p:nvPr>
        </p:nvSpPr>
        <p:spPr>
          <a:xfrm>
            <a:off x="838200" y="1447801"/>
            <a:ext cx="10517717" cy="4592638"/>
          </a:xfrm>
        </p:spPr>
        <p:txBody>
          <a:bodyPr>
            <a:noAutofit/>
          </a:bodyPr>
          <a:lstStyle>
            <a:lvl1pPr marL="228600" indent="-228600">
              <a:lnSpc>
                <a:spcPct val="100000"/>
              </a:lnSpc>
              <a:spcBef>
                <a:spcPts val="1200"/>
              </a:spcBef>
              <a:defRPr sz="2800">
                <a:latin typeface="+mn-lt"/>
              </a:defRPr>
            </a:lvl1pPr>
            <a:lvl2pPr marL="576263" indent="-233363">
              <a:lnSpc>
                <a:spcPct val="100000"/>
              </a:lnSpc>
              <a:buFont typeface="Franklin Gothic Medium" panose="020B0603020102020204" pitchFamily="34" charset="0"/>
              <a:buChar char="−"/>
              <a:defRPr sz="2400">
                <a:latin typeface="+mn-lt"/>
              </a:defRPr>
            </a:lvl2pPr>
            <a:lvl3pPr marL="973138" indent="-228600">
              <a:lnSpc>
                <a:spcPct val="100000"/>
              </a:lnSpc>
              <a:defRPr sz="2000">
                <a:latin typeface="+mn-lt"/>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5" name="Text Placeholder 4"/>
          <p:cNvSpPr>
            <a:spLocks noGrp="1"/>
          </p:cNvSpPr>
          <p:nvPr>
            <p:ph type="body" sz="quarter" idx="11" hasCustomPrompt="1"/>
          </p:nvPr>
        </p:nvSpPr>
        <p:spPr>
          <a:xfrm>
            <a:off x="696383" y="6243108"/>
            <a:ext cx="10656007" cy="330200"/>
          </a:xfrm>
        </p:spPr>
        <p:txBody>
          <a:bodyPr anchor="b">
            <a:noAutofit/>
          </a:bodyPr>
          <a:lstStyle>
            <a:lvl1pPr marL="0" indent="0">
              <a:lnSpc>
                <a:spcPct val="100000"/>
              </a:lnSpc>
              <a:spcBef>
                <a:spcPct val="0"/>
              </a:spcBef>
              <a:buNone/>
              <a:defRPr sz="1200" baseline="0">
                <a:latin typeface="+mn-lt"/>
              </a:defRPr>
            </a:lvl1pPr>
          </a:lstStyle>
          <a:p>
            <a:pPr lvl="0"/>
            <a:r>
              <a:rPr lang="en-US"/>
              <a:t>Click to add footnote, reference or source</a:t>
            </a:r>
          </a:p>
        </p:txBody>
      </p:sp>
      <p:sp>
        <p:nvSpPr>
          <p:cNvPr id="21" name="Footer Placeholder 20"/>
          <p:cNvSpPr>
            <a:spLocks noGrp="1"/>
          </p:cNvSpPr>
          <p:nvPr>
            <p:ph type="ftr" sz="quarter" idx="13"/>
          </p:nvPr>
        </p:nvSpPr>
        <p:spPr>
          <a:xfrm>
            <a:off x="694972" y="6573308"/>
            <a:ext cx="10243961" cy="284692"/>
          </a:xfrm>
        </p:spPr>
        <p:txBody>
          <a:bodyPr/>
          <a:lstStyle>
            <a:lvl1pPr algn="l">
              <a:defRPr sz="1000" b="1" cap="all" baseline="0">
                <a:solidFill>
                  <a:schemeClr val="tx1"/>
                </a:solidFill>
                <a:latin typeface="+mn-lt"/>
              </a:defRPr>
            </a:lvl1pPr>
          </a:lstStyle>
          <a:p>
            <a:r>
              <a:rPr lang="en-US">
                <a:solidFill>
                  <a:prstClr val="black"/>
                </a:solidFill>
              </a:rPr>
              <a:t>MEDICAID SAMPLE PRES | MONTH DAY, YYYY | v2</a:t>
            </a:r>
          </a:p>
        </p:txBody>
      </p:sp>
      <p:sp>
        <p:nvSpPr>
          <p:cNvPr id="22" name="Slide Number Placeholder 21"/>
          <p:cNvSpPr>
            <a:spLocks noGrp="1"/>
          </p:cNvSpPr>
          <p:nvPr>
            <p:ph type="sldNum" sz="quarter" idx="14"/>
          </p:nvPr>
        </p:nvSpPr>
        <p:spPr>
          <a:xfrm>
            <a:off x="11074400" y="6573308"/>
            <a:ext cx="752131" cy="284692"/>
          </a:xfrm>
        </p:spPr>
        <p:txBody>
          <a:bodyPr/>
          <a:lstStyle>
            <a:lvl1pPr>
              <a:defRPr sz="1000">
                <a:solidFill>
                  <a:sysClr val="windowText" lastClr="000000"/>
                </a:solidFill>
                <a:latin typeface="+mn-lt"/>
              </a:defRPr>
            </a:lvl1pPr>
          </a:lstStyle>
          <a:p>
            <a:fld id="{11F27F3A-B3E9-41ED-AF8F-A365F10BB65F}" type="slidenum">
              <a:rPr lang="en-US" smtClean="0"/>
              <a:t>‹#›</a:t>
            </a:fld>
            <a:endParaRPr lang="en-US"/>
          </a:p>
        </p:txBody>
      </p:sp>
      <p:sp>
        <p:nvSpPr>
          <p:cNvPr id="23" name="Title 1"/>
          <p:cNvSpPr>
            <a:spLocks noGrp="1"/>
          </p:cNvSpPr>
          <p:nvPr>
            <p:ph type="title" hasCustomPrompt="1"/>
          </p:nvPr>
        </p:nvSpPr>
        <p:spPr>
          <a:xfrm>
            <a:off x="899160" y="624054"/>
            <a:ext cx="10457689" cy="548640"/>
          </a:xfrm>
        </p:spPr>
        <p:txBody>
          <a:bodyPr anchor="t">
            <a:noAutofit/>
          </a:bodyPr>
          <a:lstStyle>
            <a:lvl1pPr algn="l">
              <a:defRPr sz="3600" b="1" i="0" baseline="0">
                <a:solidFill>
                  <a:schemeClr val="tx2">
                    <a:lumMod val="75000"/>
                  </a:schemeClr>
                </a:solidFill>
                <a:latin typeface="+mj-lt"/>
                <a:cs typeface="Times New Roman" panose="02020603050405020304" pitchFamily="18" charset="0"/>
              </a:defRPr>
            </a:lvl1pPr>
          </a:lstStyle>
          <a:p>
            <a:r>
              <a:rPr lang="en-US"/>
              <a:t>Click to add title, 1 line max</a:t>
            </a:r>
          </a:p>
        </p:txBody>
      </p:sp>
      <p:cxnSp>
        <p:nvCxnSpPr>
          <p:cNvPr id="3" name="Straight Connector 2"/>
          <p:cNvCxnSpPr/>
          <p:nvPr userDrawn="1"/>
        </p:nvCxnSpPr>
        <p:spPr>
          <a:xfrm>
            <a:off x="0" y="6573308"/>
            <a:ext cx="121920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9" name="Line 12"/>
          <p:cNvSpPr>
            <a:spLocks noChangeShapeType="1"/>
          </p:cNvSpPr>
          <p:nvPr userDrawn="1"/>
        </p:nvSpPr>
        <p:spPr bwMode="auto">
          <a:xfrm>
            <a:off x="0" y="1184101"/>
            <a:ext cx="12192000" cy="0"/>
          </a:xfrm>
          <a:prstGeom prst="line">
            <a:avLst/>
          </a:prstGeom>
          <a:noFill/>
          <a:ln w="25400">
            <a:solidFill>
              <a:srgbClr val="002060"/>
            </a:solidFill>
            <a:round/>
          </a:ln>
        </p:spPr>
        <p:txBody>
          <a:bodyPr lIns="96661" tIns="48331" rIns="96661" bIns="48331"/>
          <a:lstStyle/>
          <a:p>
            <a:pPr>
              <a:defRPr/>
            </a:pPr>
            <a:endParaRPr lang="en-US" sz="1800">
              <a:solidFill>
                <a:srgbClr val="000000"/>
              </a:solidFill>
              <a:cs typeface="Arial"/>
            </a:endParaRPr>
          </a:p>
        </p:txBody>
      </p:sp>
    </p:spTree>
    <p:extLst>
      <p:ext uri="{BB962C8B-B14F-4D97-AF65-F5344CB8AC3E}">
        <p14:creationId xmlns:p14="http://schemas.microsoft.com/office/powerpoint/2010/main" val="209228728"/>
      </p:ext>
    </p:extLst>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9. Issues &amp; Risk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87681" y="457201"/>
            <a:ext cx="4040777" cy="293571"/>
          </a:xfrm>
          <a:prstGeom prst="rect">
            <a:avLst/>
          </a:prstGeom>
        </p:spPr>
        <p:txBody>
          <a:bodyPr wrap="none" lIns="0" tIns="0" rIns="0" bIns="0" anchor="t">
            <a:noAutofit/>
          </a:bodyPr>
          <a:lstStyle>
            <a:lvl1pPr algn="l">
              <a:defRPr sz="2000" b="1" i="0" baseline="0">
                <a:solidFill>
                  <a:srgbClr val="52849C"/>
                </a:solidFill>
                <a:latin typeface="Arial" panose="020B0604020202020204" pitchFamily="34" charset="0"/>
                <a:ea typeface="Arial" panose="020B0604020202020204" pitchFamily="34" charset="0"/>
                <a:cs typeface="Arial" panose="020B0604020202020204" pitchFamily="34" charset="0"/>
              </a:defRPr>
            </a:lvl1pPr>
          </a:lstStyle>
          <a:p>
            <a:r>
              <a:rPr lang="en-US"/>
              <a:t>Plan Name</a:t>
            </a:r>
          </a:p>
        </p:txBody>
      </p:sp>
      <p:sp>
        <p:nvSpPr>
          <p:cNvPr id="24" name="Title 1">
            <a:extLst>
              <a:ext uri="{FF2B5EF4-FFF2-40B4-BE49-F238E27FC236}">
                <a16:creationId xmlns:a16="http://schemas.microsoft.com/office/drawing/2014/main" id="{81C43432-DF8B-4C52-9F5C-C4D425E58E44}"/>
              </a:ext>
            </a:extLst>
          </p:cNvPr>
          <p:cNvSpPr txBox="1">
            <a:spLocks/>
          </p:cNvSpPr>
          <p:nvPr userDrawn="1"/>
        </p:nvSpPr>
        <p:spPr>
          <a:xfrm>
            <a:off x="4528458" y="457201"/>
            <a:ext cx="4040777" cy="293571"/>
          </a:xfrm>
          <a:prstGeom prst="rect">
            <a:avLst/>
          </a:prstGeom>
        </p:spPr>
        <p:txBody>
          <a:bodyPr wrap="none" lIns="0" tIns="0" rIns="0" bIns="0" anchor="t">
            <a:noAutofit/>
          </a:bodyPr>
          <a:lstStyle>
            <a:lvl1pPr algn="l" defTabSz="685800" rtl="0" eaLnBrk="1" latinLnBrk="0" hangingPunct="1">
              <a:lnSpc>
                <a:spcPct val="90000"/>
              </a:lnSpc>
              <a:spcBef>
                <a:spcPct val="0"/>
              </a:spcBef>
              <a:buNone/>
              <a:defRPr sz="2000" b="1" i="0" kern="120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sz="2000">
                <a:solidFill>
                  <a:schemeClr val="accent1"/>
                </a:solidFill>
              </a:rPr>
              <a:t>Issues &amp; Risks</a:t>
            </a:r>
          </a:p>
        </p:txBody>
      </p:sp>
    </p:spTree>
    <p:extLst>
      <p:ext uri="{BB962C8B-B14F-4D97-AF65-F5344CB8AC3E}">
        <p14:creationId xmlns:p14="http://schemas.microsoft.com/office/powerpoint/2010/main" val="2845367445"/>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10. Subsection Plan Slide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87681" y="457201"/>
            <a:ext cx="4040777" cy="293571"/>
          </a:xfrm>
          <a:prstGeom prst="rect">
            <a:avLst/>
          </a:prstGeom>
        </p:spPr>
        <p:txBody>
          <a:bodyPr wrap="none" lIns="0" tIns="0" rIns="0" bIns="0" anchor="t">
            <a:noAutofit/>
          </a:bodyPr>
          <a:lstStyle>
            <a:lvl1pPr algn="l">
              <a:defRPr sz="2000" b="1" i="0" baseline="0">
                <a:solidFill>
                  <a:srgbClr val="52849C"/>
                </a:solidFill>
                <a:latin typeface="Arial" panose="020B0604020202020204" pitchFamily="34" charset="0"/>
                <a:ea typeface="Arial" panose="020B0604020202020204" pitchFamily="34" charset="0"/>
                <a:cs typeface="Arial" panose="020B0604020202020204" pitchFamily="34" charset="0"/>
              </a:defRPr>
            </a:lvl1pPr>
          </a:lstStyle>
          <a:p>
            <a:r>
              <a:rPr lang="en-US"/>
              <a:t>Plan Name</a:t>
            </a:r>
          </a:p>
        </p:txBody>
      </p:sp>
      <p:sp>
        <p:nvSpPr>
          <p:cNvPr id="4" name="Text Placeholder 3">
            <a:extLst>
              <a:ext uri="{FF2B5EF4-FFF2-40B4-BE49-F238E27FC236}">
                <a16:creationId xmlns:a16="http://schemas.microsoft.com/office/drawing/2014/main" id="{6A7B5DC8-C63B-47F5-A875-6DDAC109C624}"/>
              </a:ext>
            </a:extLst>
          </p:cNvPr>
          <p:cNvSpPr>
            <a:spLocks noGrp="1"/>
          </p:cNvSpPr>
          <p:nvPr>
            <p:ph type="body" sz="quarter" idx="10"/>
          </p:nvPr>
        </p:nvSpPr>
        <p:spPr>
          <a:xfrm>
            <a:off x="7549445" y="457200"/>
            <a:ext cx="4566356" cy="292608"/>
          </a:xfrm>
          <a:prstGeom prst="rect">
            <a:avLst/>
          </a:prstGeom>
        </p:spPr>
        <p:txBody>
          <a:bodyPr wrap="none" lIns="0" tIns="0" rIns="0" bIns="0"/>
          <a:lstStyle>
            <a:lvl1pPr marL="0" indent="0">
              <a:buNone/>
              <a:defRPr>
                <a:solidFill>
                  <a:schemeClr val="accent5"/>
                </a:solidFill>
              </a:defRPr>
            </a:lvl1pPr>
            <a:lvl2pPr marL="342900" indent="0">
              <a:buNone/>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a:t>Click to edit Master text styles</a:t>
            </a:r>
          </a:p>
        </p:txBody>
      </p:sp>
      <p:sp>
        <p:nvSpPr>
          <p:cNvPr id="7" name="Text Placeholder 3">
            <a:extLst>
              <a:ext uri="{FF2B5EF4-FFF2-40B4-BE49-F238E27FC236}">
                <a16:creationId xmlns:a16="http://schemas.microsoft.com/office/drawing/2014/main" id="{E12DCE14-86E3-4663-B0DB-6B0C94AA5B5E}"/>
              </a:ext>
            </a:extLst>
          </p:cNvPr>
          <p:cNvSpPr>
            <a:spLocks noGrp="1"/>
          </p:cNvSpPr>
          <p:nvPr>
            <p:ph type="body" sz="quarter" idx="11" hasCustomPrompt="1"/>
          </p:nvPr>
        </p:nvSpPr>
        <p:spPr>
          <a:xfrm>
            <a:off x="4523232" y="457200"/>
            <a:ext cx="3003635" cy="292608"/>
          </a:xfrm>
          <a:prstGeom prst="rect">
            <a:avLst/>
          </a:prstGeom>
        </p:spPr>
        <p:txBody>
          <a:bodyPr wrap="none" lIns="0" tIns="0" rIns="0" bIns="0"/>
          <a:lstStyle>
            <a:lvl1pPr marL="0" indent="0">
              <a:buNone/>
              <a:defRPr>
                <a:solidFill>
                  <a:schemeClr val="accent1"/>
                </a:solidFill>
              </a:defRPr>
            </a:lvl1pPr>
            <a:lvl2pPr marL="342900" indent="0">
              <a:buNone/>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a:t>Business Status -</a:t>
            </a:r>
          </a:p>
        </p:txBody>
      </p:sp>
      <p:grpSp>
        <p:nvGrpSpPr>
          <p:cNvPr id="22" name="Group 21">
            <a:extLst>
              <a:ext uri="{FF2B5EF4-FFF2-40B4-BE49-F238E27FC236}">
                <a16:creationId xmlns:a16="http://schemas.microsoft.com/office/drawing/2014/main" id="{7BFE7866-4E1D-4AC7-8BA1-EA193D3ED0F8}"/>
              </a:ext>
            </a:extLst>
          </p:cNvPr>
          <p:cNvGrpSpPr/>
          <p:nvPr userDrawn="1"/>
        </p:nvGrpSpPr>
        <p:grpSpPr>
          <a:xfrm>
            <a:off x="487681" y="6443631"/>
            <a:ext cx="11281319" cy="187212"/>
            <a:chOff x="365760" y="6414756"/>
            <a:chExt cx="8460989" cy="187212"/>
          </a:xfrm>
        </p:grpSpPr>
        <p:sp>
          <p:nvSpPr>
            <p:cNvPr id="14" name="TextBox 13">
              <a:extLst>
                <a:ext uri="{FF2B5EF4-FFF2-40B4-BE49-F238E27FC236}">
                  <a16:creationId xmlns:a16="http://schemas.microsoft.com/office/drawing/2014/main" id="{713835C5-D177-4230-9055-7FD252C0C6FF}"/>
                </a:ext>
              </a:extLst>
            </p:cNvPr>
            <p:cNvSpPr txBox="1"/>
            <p:nvPr userDrawn="1"/>
          </p:nvSpPr>
          <p:spPr>
            <a:xfrm>
              <a:off x="365760" y="6419087"/>
              <a:ext cx="1114879" cy="182880"/>
            </a:xfrm>
            <a:prstGeom prst="rect">
              <a:avLst/>
            </a:prstGeom>
            <a:noFill/>
          </p:spPr>
          <p:txBody>
            <a:bodyPr wrap="squar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all" spc="0" normalizeH="0" baseline="0" noProof="0">
                  <a:ln>
                    <a:noFill/>
                  </a:ln>
                  <a:solidFill>
                    <a:prstClr val="black"/>
                  </a:solidFill>
                  <a:effectLst/>
                  <a:uLnTx/>
                  <a:uFillTx/>
                  <a:latin typeface="+mj-lt"/>
                  <a:ea typeface="+mn-ea"/>
                  <a:cs typeface="Calibri" panose="020F0502020204030204" pitchFamily="34" charset="0"/>
                </a:rPr>
                <a:t>Status Indicators:</a:t>
              </a:r>
            </a:p>
          </p:txBody>
        </p:sp>
        <p:grpSp>
          <p:nvGrpSpPr>
            <p:cNvPr id="5" name="Group 4">
              <a:extLst>
                <a:ext uri="{FF2B5EF4-FFF2-40B4-BE49-F238E27FC236}">
                  <a16:creationId xmlns:a16="http://schemas.microsoft.com/office/drawing/2014/main" id="{6C5A0C8F-2C0D-4D3A-926F-CA1EC65FF87F}"/>
                </a:ext>
              </a:extLst>
            </p:cNvPr>
            <p:cNvGrpSpPr/>
            <p:nvPr userDrawn="1"/>
          </p:nvGrpSpPr>
          <p:grpSpPr>
            <a:xfrm>
              <a:off x="1517565" y="6414756"/>
              <a:ext cx="1512019" cy="187212"/>
              <a:chOff x="347472" y="6414756"/>
              <a:chExt cx="1512019" cy="187212"/>
            </a:xfrm>
          </p:grpSpPr>
          <p:sp>
            <p:nvSpPr>
              <p:cNvPr id="8" name="Oval 7">
                <a:extLst>
                  <a:ext uri="{FF2B5EF4-FFF2-40B4-BE49-F238E27FC236}">
                    <a16:creationId xmlns:a16="http://schemas.microsoft.com/office/drawing/2014/main" id="{71CD25BE-9999-43DE-A697-384F6CD12907}"/>
                  </a:ext>
                </a:extLst>
              </p:cNvPr>
              <p:cNvSpPr>
                <a:spLocks noChangeAspect="1"/>
              </p:cNvSpPr>
              <p:nvPr userDrawn="1"/>
            </p:nvSpPr>
            <p:spPr>
              <a:xfrm>
                <a:off x="347472" y="6414756"/>
                <a:ext cx="182880" cy="18288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Arial"/>
                    <a:ea typeface="+mn-ea"/>
                    <a:cs typeface="+mn-cs"/>
                  </a:rPr>
                  <a:t>G</a:t>
                </a:r>
              </a:p>
            </p:txBody>
          </p:sp>
          <p:sp>
            <p:nvSpPr>
              <p:cNvPr id="9" name="Rectangle 8">
                <a:extLst>
                  <a:ext uri="{FF2B5EF4-FFF2-40B4-BE49-F238E27FC236}">
                    <a16:creationId xmlns:a16="http://schemas.microsoft.com/office/drawing/2014/main" id="{FEE914E5-CF71-4BBE-8668-39F99C01DC29}"/>
                  </a:ext>
                </a:extLst>
              </p:cNvPr>
              <p:cNvSpPr/>
              <p:nvPr userDrawn="1"/>
            </p:nvSpPr>
            <p:spPr>
              <a:xfrm>
                <a:off x="551517" y="6419088"/>
                <a:ext cx="1307974" cy="182880"/>
              </a:xfrm>
              <a:prstGeom prst="rect">
                <a:avLst/>
              </a:prstGeom>
            </p:spPr>
            <p:txBody>
              <a:bodyPr wrap="square" lIns="0" tIns="0" rIns="0" bIns="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0B050"/>
                    </a:solidFill>
                    <a:effectLst/>
                    <a:uLnTx/>
                    <a:uFillTx/>
                    <a:latin typeface="+mj-lt"/>
                    <a:ea typeface="Times New Roman" panose="02020603050405020304" pitchFamily="18" charset="0"/>
                    <a:cs typeface="Calibri" panose="020F0502020204030204" pitchFamily="34" charset="0"/>
                  </a:rPr>
                  <a:t>On track</a:t>
                </a:r>
                <a:r>
                  <a:rPr kumimoji="0" lang="en-US" sz="800" b="0" i="0" u="none" strike="noStrike" kern="1200" cap="none" spc="0" normalizeH="0" baseline="0" noProof="0">
                    <a:ln>
                      <a:noFill/>
                    </a:ln>
                    <a:solidFill>
                      <a:prstClr val="black"/>
                    </a:solidFill>
                    <a:effectLst/>
                    <a:uLnTx/>
                    <a:uFillTx/>
                    <a:latin typeface="+mj-lt"/>
                    <a:ea typeface="Times New Roman" panose="02020603050405020304" pitchFamily="18" charset="0"/>
                    <a:cs typeface="Calibri" panose="020F0502020204030204" pitchFamily="34" charset="0"/>
                  </a:rPr>
                  <a:t>; minor risks/issues</a:t>
                </a:r>
                <a:endParaRPr kumimoji="0" lang="en-US" sz="800" b="0" i="0" u="none" strike="noStrike" kern="1200" cap="none" spc="0" normalizeH="0" baseline="0" noProof="0">
                  <a:ln>
                    <a:noFill/>
                  </a:ln>
                  <a:solidFill>
                    <a:prstClr val="black"/>
                  </a:solidFill>
                  <a:effectLst/>
                  <a:uLnTx/>
                  <a:uFillTx/>
                  <a:latin typeface="+mj-lt"/>
                  <a:ea typeface="Calibri" panose="020F0502020204030204" pitchFamily="34" charset="0"/>
                  <a:cs typeface="Calibri" panose="020F0502020204030204" pitchFamily="34" charset="0"/>
                </a:endParaRPr>
              </a:p>
            </p:txBody>
          </p:sp>
        </p:grpSp>
        <p:grpSp>
          <p:nvGrpSpPr>
            <p:cNvPr id="17" name="Group 16">
              <a:extLst>
                <a:ext uri="{FF2B5EF4-FFF2-40B4-BE49-F238E27FC236}">
                  <a16:creationId xmlns:a16="http://schemas.microsoft.com/office/drawing/2014/main" id="{B8AEC2F1-2E04-41F4-A25F-D53388C8E847}"/>
                </a:ext>
              </a:extLst>
            </p:cNvPr>
            <p:cNvGrpSpPr/>
            <p:nvPr userDrawn="1"/>
          </p:nvGrpSpPr>
          <p:grpSpPr>
            <a:xfrm>
              <a:off x="3084372" y="6419088"/>
              <a:ext cx="2392932" cy="182880"/>
              <a:chOff x="2007618" y="6419088"/>
              <a:chExt cx="2392932" cy="182880"/>
            </a:xfrm>
          </p:grpSpPr>
          <p:sp>
            <p:nvSpPr>
              <p:cNvPr id="10" name="Oval 9">
                <a:extLst>
                  <a:ext uri="{FF2B5EF4-FFF2-40B4-BE49-F238E27FC236}">
                    <a16:creationId xmlns:a16="http://schemas.microsoft.com/office/drawing/2014/main" id="{C4FF1BFA-9974-454F-926F-87C6A149DCFC}"/>
                  </a:ext>
                </a:extLst>
              </p:cNvPr>
              <p:cNvSpPr>
                <a:spLocks noChangeAspect="1"/>
              </p:cNvSpPr>
              <p:nvPr userDrawn="1"/>
            </p:nvSpPr>
            <p:spPr>
              <a:xfrm>
                <a:off x="2007618" y="6419088"/>
                <a:ext cx="182880" cy="182880"/>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Arial"/>
                    <a:ea typeface="+mn-ea"/>
                    <a:cs typeface="+mn-cs"/>
                  </a:rPr>
                  <a:t>Y</a:t>
                </a:r>
              </a:p>
            </p:txBody>
          </p:sp>
          <p:sp>
            <p:nvSpPr>
              <p:cNvPr id="11" name="Rectangle 10">
                <a:extLst>
                  <a:ext uri="{FF2B5EF4-FFF2-40B4-BE49-F238E27FC236}">
                    <a16:creationId xmlns:a16="http://schemas.microsoft.com/office/drawing/2014/main" id="{4F0A980C-25F5-47BA-8D69-93911D6CF7D6}"/>
                  </a:ext>
                </a:extLst>
              </p:cNvPr>
              <p:cNvSpPr/>
              <p:nvPr userDrawn="1"/>
            </p:nvSpPr>
            <p:spPr>
              <a:xfrm>
                <a:off x="2208986" y="6419088"/>
                <a:ext cx="2191564" cy="182880"/>
              </a:xfrm>
              <a:prstGeom prst="rect">
                <a:avLst/>
              </a:prstGeom>
            </p:spPr>
            <p:txBody>
              <a:bodyPr wrap="square" lIns="0" tIns="0" rIns="0" bIns="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F6BB00"/>
                    </a:solidFill>
                    <a:effectLst/>
                    <a:uLnTx/>
                    <a:uFillTx/>
                    <a:latin typeface="+mj-lt"/>
                    <a:ea typeface="Times New Roman" panose="02020603050405020304" pitchFamily="18" charset="0"/>
                    <a:cs typeface="Calibri" panose="020F0502020204030204" pitchFamily="34" charset="0"/>
                  </a:rPr>
                  <a:t>Potential delay</a:t>
                </a:r>
                <a:r>
                  <a:rPr kumimoji="0" lang="en-US" sz="800" b="0" i="0" u="none" strike="noStrike" kern="1200" cap="none" spc="0" normalizeH="0" baseline="0" noProof="0">
                    <a:ln>
                      <a:noFill/>
                    </a:ln>
                    <a:solidFill>
                      <a:prstClr val="black"/>
                    </a:solidFill>
                    <a:effectLst/>
                    <a:uLnTx/>
                    <a:uFillTx/>
                    <a:latin typeface="+mj-lt"/>
                    <a:ea typeface="Times New Roman" panose="02020603050405020304" pitchFamily="18" charset="0"/>
                    <a:cs typeface="Calibri" panose="020F0502020204030204" pitchFamily="34" charset="0"/>
                  </a:rPr>
                  <a:t>; risk/ issues with mitigation plan</a:t>
                </a:r>
              </a:p>
            </p:txBody>
          </p:sp>
        </p:grpSp>
        <p:grpSp>
          <p:nvGrpSpPr>
            <p:cNvPr id="18" name="Group 17">
              <a:extLst>
                <a:ext uri="{FF2B5EF4-FFF2-40B4-BE49-F238E27FC236}">
                  <a16:creationId xmlns:a16="http://schemas.microsoft.com/office/drawing/2014/main" id="{32280474-6C5E-4663-9E61-D0B580452925}"/>
                </a:ext>
              </a:extLst>
            </p:cNvPr>
            <p:cNvGrpSpPr/>
            <p:nvPr userDrawn="1"/>
          </p:nvGrpSpPr>
          <p:grpSpPr>
            <a:xfrm>
              <a:off x="5525742" y="6419088"/>
              <a:ext cx="2553167" cy="182880"/>
              <a:chOff x="4582328" y="6419088"/>
              <a:chExt cx="2553167" cy="182880"/>
            </a:xfrm>
          </p:grpSpPr>
          <p:sp>
            <p:nvSpPr>
              <p:cNvPr id="12" name="Oval 11">
                <a:extLst>
                  <a:ext uri="{FF2B5EF4-FFF2-40B4-BE49-F238E27FC236}">
                    <a16:creationId xmlns:a16="http://schemas.microsoft.com/office/drawing/2014/main" id="{4F8BCE3D-EC55-4721-B86E-AB6976B93536}"/>
                  </a:ext>
                </a:extLst>
              </p:cNvPr>
              <p:cNvSpPr>
                <a:spLocks noChangeAspect="1"/>
              </p:cNvSpPr>
              <p:nvPr userDrawn="1"/>
            </p:nvSpPr>
            <p:spPr>
              <a:xfrm>
                <a:off x="4582328" y="6419088"/>
                <a:ext cx="182880" cy="18288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chemeClr val="bg1"/>
                    </a:solidFill>
                    <a:effectLst/>
                    <a:uLnTx/>
                    <a:uFillTx/>
                    <a:latin typeface="Arial"/>
                    <a:ea typeface="+mn-ea"/>
                    <a:cs typeface="+mn-cs"/>
                  </a:rPr>
                  <a:t>R</a:t>
                </a:r>
              </a:p>
            </p:txBody>
          </p:sp>
          <p:sp>
            <p:nvSpPr>
              <p:cNvPr id="13" name="Rectangle 12">
                <a:extLst>
                  <a:ext uri="{FF2B5EF4-FFF2-40B4-BE49-F238E27FC236}">
                    <a16:creationId xmlns:a16="http://schemas.microsoft.com/office/drawing/2014/main" id="{6F208CB5-B560-4CFC-8FAB-F3107F6873FA}"/>
                  </a:ext>
                </a:extLst>
              </p:cNvPr>
              <p:cNvSpPr/>
              <p:nvPr userDrawn="1"/>
            </p:nvSpPr>
            <p:spPr>
              <a:xfrm>
                <a:off x="4796372" y="6419088"/>
                <a:ext cx="2339123" cy="182880"/>
              </a:xfrm>
              <a:prstGeom prst="rect">
                <a:avLst/>
              </a:prstGeom>
            </p:spPr>
            <p:txBody>
              <a:bodyPr wrap="square" lIns="0" tIns="0" rIns="0" bIns="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C00000"/>
                    </a:solidFill>
                    <a:effectLst/>
                    <a:uLnTx/>
                    <a:uFillTx/>
                    <a:latin typeface="+mj-lt"/>
                    <a:ea typeface="Times New Roman" panose="02020603050405020304" pitchFamily="18" charset="0"/>
                    <a:cs typeface="Calibri" panose="020F0502020204030204" pitchFamily="34" charset="0"/>
                  </a:rPr>
                  <a:t>Overdue or expected delay</a:t>
                </a:r>
                <a:r>
                  <a:rPr kumimoji="0" lang="en-US" sz="800" b="0" i="0" u="none" strike="noStrike" kern="1200" cap="none" spc="0" normalizeH="0" baseline="0" noProof="0">
                    <a:ln>
                      <a:noFill/>
                    </a:ln>
                    <a:solidFill>
                      <a:prstClr val="black"/>
                    </a:solidFill>
                    <a:effectLst/>
                    <a:uLnTx/>
                    <a:uFillTx/>
                    <a:latin typeface="+mj-lt"/>
                    <a:ea typeface="Times New Roman" panose="02020603050405020304" pitchFamily="18" charset="0"/>
                    <a:cs typeface="Calibri" panose="020F0502020204030204" pitchFamily="34" charset="0"/>
                  </a:rPr>
                  <a:t>; significant risk/issues </a:t>
                </a:r>
                <a:endParaRPr kumimoji="0" lang="en-US" sz="800" b="0" i="0" u="none" strike="noStrike" kern="1200" cap="none" spc="0" normalizeH="0" baseline="0" noProof="0">
                  <a:ln>
                    <a:noFill/>
                  </a:ln>
                  <a:solidFill>
                    <a:prstClr val="black"/>
                  </a:solidFill>
                  <a:effectLst/>
                  <a:uLnTx/>
                  <a:uFillTx/>
                  <a:latin typeface="+mj-lt"/>
                  <a:ea typeface="Calibri" panose="020F0502020204030204" pitchFamily="34" charset="0"/>
                  <a:cs typeface="Calibri" panose="020F0502020204030204" pitchFamily="34" charset="0"/>
                </a:endParaRPr>
              </a:p>
            </p:txBody>
          </p:sp>
        </p:grpSp>
        <p:grpSp>
          <p:nvGrpSpPr>
            <p:cNvPr id="19" name="Group 18">
              <a:extLst>
                <a:ext uri="{FF2B5EF4-FFF2-40B4-BE49-F238E27FC236}">
                  <a16:creationId xmlns:a16="http://schemas.microsoft.com/office/drawing/2014/main" id="{C13AACED-E3EF-48CC-BEFF-FB1FE0D13850}"/>
                </a:ext>
              </a:extLst>
            </p:cNvPr>
            <p:cNvGrpSpPr/>
            <p:nvPr userDrawn="1"/>
          </p:nvGrpSpPr>
          <p:grpSpPr>
            <a:xfrm>
              <a:off x="8133698" y="6419088"/>
              <a:ext cx="693051" cy="182880"/>
              <a:chOff x="7186875" y="6419088"/>
              <a:chExt cx="693051" cy="182880"/>
            </a:xfrm>
          </p:grpSpPr>
          <p:sp>
            <p:nvSpPr>
              <p:cNvPr id="15" name="Oval 14">
                <a:extLst>
                  <a:ext uri="{FF2B5EF4-FFF2-40B4-BE49-F238E27FC236}">
                    <a16:creationId xmlns:a16="http://schemas.microsoft.com/office/drawing/2014/main" id="{9940902F-1A4D-4A2D-AB8D-3C2DF132660A}"/>
                  </a:ext>
                </a:extLst>
              </p:cNvPr>
              <p:cNvSpPr>
                <a:spLocks noChangeAspect="1"/>
              </p:cNvSpPr>
              <p:nvPr userDrawn="1"/>
            </p:nvSpPr>
            <p:spPr>
              <a:xfrm>
                <a:off x="7186875" y="6419088"/>
                <a:ext cx="182880" cy="182880"/>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chemeClr val="bg1"/>
                    </a:solidFill>
                    <a:effectLst/>
                    <a:uLnTx/>
                    <a:uFillTx/>
                    <a:latin typeface="Arial"/>
                    <a:ea typeface="+mn-ea"/>
                    <a:cs typeface="+mn-cs"/>
                  </a:rPr>
                  <a:t>B</a:t>
                </a:r>
              </a:p>
            </p:txBody>
          </p:sp>
          <p:sp>
            <p:nvSpPr>
              <p:cNvPr id="16" name="Rectangle 15">
                <a:extLst>
                  <a:ext uri="{FF2B5EF4-FFF2-40B4-BE49-F238E27FC236}">
                    <a16:creationId xmlns:a16="http://schemas.microsoft.com/office/drawing/2014/main" id="{5D20A017-C93A-45DE-BCFE-05B871993BB9}"/>
                  </a:ext>
                </a:extLst>
              </p:cNvPr>
              <p:cNvSpPr/>
              <p:nvPr userDrawn="1"/>
            </p:nvSpPr>
            <p:spPr>
              <a:xfrm>
                <a:off x="7398494" y="6419088"/>
                <a:ext cx="481432" cy="182880"/>
              </a:xfrm>
              <a:prstGeom prst="rect">
                <a:avLst/>
              </a:prstGeom>
            </p:spPr>
            <p:txBody>
              <a:bodyPr wrap="square" lIns="0" tIns="0" rIns="0" bIns="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chemeClr val="accent3"/>
                    </a:solidFill>
                    <a:effectLst/>
                    <a:uLnTx/>
                    <a:uFillTx/>
                    <a:latin typeface="+mj-lt"/>
                    <a:ea typeface="Calibri" panose="020F0502020204030204" pitchFamily="34" charset="0"/>
                    <a:cs typeface="Calibri" panose="020F0502020204030204" pitchFamily="34" charset="0"/>
                  </a:rPr>
                  <a:t>Complete</a:t>
                </a:r>
              </a:p>
            </p:txBody>
          </p:sp>
        </p:grpSp>
      </p:grpSp>
    </p:spTree>
    <p:extLst>
      <p:ext uri="{BB962C8B-B14F-4D97-AF65-F5344CB8AC3E}">
        <p14:creationId xmlns:p14="http://schemas.microsoft.com/office/powerpoint/2010/main" val="2530889237"/>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userDrawn="1">
  <p:cSld name="1_2 Col-Chart/Tab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99160" y="624054"/>
            <a:ext cx="10457689"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0" i="0">
              <a:solidFill>
                <a:schemeClr val="accent3">
                  <a:lumMod val="75000"/>
                </a:schemeClr>
              </a:solidFill>
              <a:latin typeface="Gotham Bold" charset="0"/>
              <a:ea typeface="Gotham Bold" charset="0"/>
              <a:cs typeface="Gotham Bold" charset="0"/>
            </a:endParaRPr>
          </a:p>
        </p:txBody>
      </p:sp>
      <p:sp>
        <p:nvSpPr>
          <p:cNvPr id="5" name="Text Placeholder 4"/>
          <p:cNvSpPr>
            <a:spLocks noGrp="1"/>
          </p:cNvSpPr>
          <p:nvPr>
            <p:ph type="body" sz="quarter" idx="11" hasCustomPrompt="1"/>
          </p:nvPr>
        </p:nvSpPr>
        <p:spPr>
          <a:xfrm>
            <a:off x="699911" y="6249458"/>
            <a:ext cx="10656007" cy="330200"/>
          </a:xfrm>
          <a:prstGeom prst="rect">
            <a:avLst/>
          </a:prstGeom>
        </p:spPr>
        <p:txBody>
          <a:bodyPr anchor="b">
            <a:noAutofit/>
          </a:bodyPr>
          <a:lstStyle>
            <a:lvl1pPr marL="0" indent="0">
              <a:lnSpc>
                <a:spcPct val="100000"/>
              </a:lnSpc>
              <a:spcBef>
                <a:spcPts val="0"/>
              </a:spcBef>
              <a:buNone/>
              <a:defRPr sz="12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footnote, reference or source</a:t>
            </a:r>
          </a:p>
        </p:txBody>
      </p:sp>
      <p:sp>
        <p:nvSpPr>
          <p:cNvPr id="12" name="Content Placeholder 11"/>
          <p:cNvSpPr>
            <a:spLocks noGrp="1"/>
          </p:cNvSpPr>
          <p:nvPr>
            <p:ph sz="quarter" idx="14" hasCustomPrompt="1"/>
          </p:nvPr>
        </p:nvSpPr>
        <p:spPr>
          <a:xfrm>
            <a:off x="829732" y="1845731"/>
            <a:ext cx="5120640" cy="4392732"/>
          </a:xfrm>
          <a:prstGeom prst="rect">
            <a:avLst/>
          </a:prstGeom>
        </p:spPr>
        <p:txBody>
          <a:bodyPr/>
          <a:lstStyle>
            <a:lvl1pPr marL="0" indent="0" algn="ctr">
              <a:buNone/>
              <a:defRPr sz="20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icon below to add table, chart, image</a:t>
            </a:r>
          </a:p>
        </p:txBody>
      </p:sp>
      <p:sp>
        <p:nvSpPr>
          <p:cNvPr id="10" name="Content Placeholder 11"/>
          <p:cNvSpPr>
            <a:spLocks noGrp="1"/>
          </p:cNvSpPr>
          <p:nvPr>
            <p:ph sz="quarter" idx="15" hasCustomPrompt="1"/>
          </p:nvPr>
        </p:nvSpPr>
        <p:spPr>
          <a:xfrm>
            <a:off x="6220176" y="1845731"/>
            <a:ext cx="5120640" cy="4392732"/>
          </a:xfrm>
          <a:prstGeom prst="rect">
            <a:avLst/>
          </a:prstGeom>
        </p:spPr>
        <p:txBody>
          <a:bodyPr/>
          <a:lstStyle>
            <a:lvl1pPr marL="0" indent="0" algn="ctr">
              <a:buNone/>
              <a:defRPr sz="20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icon below to add table, chart, image</a:t>
            </a:r>
          </a:p>
        </p:txBody>
      </p:sp>
      <p:sp>
        <p:nvSpPr>
          <p:cNvPr id="4" name="Text Placeholder 3"/>
          <p:cNvSpPr>
            <a:spLocks noGrp="1"/>
          </p:cNvSpPr>
          <p:nvPr>
            <p:ph type="body" sz="quarter" idx="16" hasCustomPrompt="1"/>
          </p:nvPr>
        </p:nvSpPr>
        <p:spPr>
          <a:xfrm>
            <a:off x="829733" y="1278465"/>
            <a:ext cx="5120640" cy="500063"/>
          </a:xfrm>
          <a:prstGeom prst="rect">
            <a:avLst/>
          </a:prstGeom>
        </p:spPr>
        <p:txBody>
          <a:bodyPr anchor="b">
            <a:noAutofit/>
          </a:bodyPr>
          <a:lstStyle>
            <a:lvl1pPr marL="0" indent="0" algn="ctr">
              <a:buNone/>
              <a:defRPr sz="2400" b="1" i="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title</a:t>
            </a:r>
          </a:p>
        </p:txBody>
      </p:sp>
      <p:sp>
        <p:nvSpPr>
          <p:cNvPr id="13" name="Text Placeholder 3"/>
          <p:cNvSpPr>
            <a:spLocks noGrp="1"/>
          </p:cNvSpPr>
          <p:nvPr>
            <p:ph type="body" sz="quarter" idx="17" hasCustomPrompt="1"/>
          </p:nvPr>
        </p:nvSpPr>
        <p:spPr>
          <a:xfrm>
            <a:off x="6220176" y="1278465"/>
            <a:ext cx="5120640" cy="500063"/>
          </a:xfrm>
          <a:prstGeom prst="rect">
            <a:avLst/>
          </a:prstGeom>
        </p:spPr>
        <p:txBody>
          <a:bodyPr anchor="b">
            <a:noAutofit/>
          </a:bodyPr>
          <a:lstStyle>
            <a:lvl1pPr marL="0" indent="0" algn="ctr">
              <a:buNone/>
              <a:defRPr sz="2400" b="1" i="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title</a:t>
            </a:r>
          </a:p>
        </p:txBody>
      </p:sp>
      <p:cxnSp>
        <p:nvCxnSpPr>
          <p:cNvPr id="11" name="Straight Connector 10"/>
          <p:cNvCxnSpPr/>
          <p:nvPr userDrawn="1"/>
        </p:nvCxnSpPr>
        <p:spPr>
          <a:xfrm>
            <a:off x="0" y="6573308"/>
            <a:ext cx="12192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9173204"/>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userDrawn="1">
  <p:cSld name="Top &amp; Bottom Rules">
    <p:spTree>
      <p:nvGrpSpPr>
        <p:cNvPr id="1" name=""/>
        <p:cNvGrpSpPr/>
        <p:nvPr/>
      </p:nvGrpSpPr>
      <p:grpSpPr>
        <a:xfrm>
          <a:off x="0" y="0"/>
          <a:ext cx="0" cy="0"/>
          <a:chOff x="0" y="0"/>
          <a:chExt cx="0" cy="0"/>
        </a:xfrm>
      </p:grpSpPr>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a:solidFill>
                <a:schemeClr val="accent3">
                  <a:lumMod val="75000"/>
                </a:schemeClr>
              </a:solidFill>
              <a:latin typeface="Franklin Gothic Demi Cond" panose="020B0706030402020204" pitchFamily="34" charset="0"/>
            </a:endParaRPr>
          </a:p>
        </p:txBody>
      </p:sp>
      <p:sp>
        <p:nvSpPr>
          <p:cNvPr id="13" name="Slide Number Placeholder 21"/>
          <p:cNvSpPr>
            <a:spLocks noGrp="1"/>
          </p:cNvSpPr>
          <p:nvPr>
            <p:ph type="sldNum" sz="quarter" idx="14"/>
          </p:nvPr>
        </p:nvSpPr>
        <p:spPr>
          <a:xfrm>
            <a:off x="11074400" y="6573308"/>
            <a:ext cx="752131" cy="284692"/>
          </a:xfrm>
        </p:spPr>
        <p:txBody>
          <a:bodyPr/>
          <a:lstStyle>
            <a:lvl1pPr>
              <a:defRPr sz="1000">
                <a:solidFill>
                  <a:schemeClr val="tx1"/>
                </a:solidFill>
                <a:latin typeface="Franklin Gothic Demi Cond" panose="020B0706030402020204" pitchFamily="34" charset="0"/>
              </a:defRPr>
            </a:lvl1pPr>
          </a:lstStyle>
          <a:p>
            <a:fld id="{11F27F3A-B3E9-41ED-AF8F-A365F10BB65F}" type="slidenum">
              <a:rPr lang="en-US" smtClean="0"/>
              <a:pPr/>
              <a:t>‹#›</a:t>
            </a:fld>
            <a:endParaRPr lang="en-US"/>
          </a:p>
        </p:txBody>
      </p:sp>
      <p:cxnSp>
        <p:nvCxnSpPr>
          <p:cNvPr id="9" name="Straight Connector 8"/>
          <p:cNvCxnSpPr/>
          <p:nvPr userDrawn="1"/>
        </p:nvCxnSpPr>
        <p:spPr>
          <a:xfrm>
            <a:off x="0" y="6573308"/>
            <a:ext cx="121920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20">
            <a:extLst>
              <a:ext uri="{FF2B5EF4-FFF2-40B4-BE49-F238E27FC236}">
                <a16:creationId xmlns:a16="http://schemas.microsoft.com/office/drawing/2014/main" id="{89AB6439-E13B-4125-8DEF-15DCA3552B08}"/>
              </a:ext>
            </a:extLst>
          </p:cNvPr>
          <p:cNvSpPr>
            <a:spLocks noGrp="1"/>
          </p:cNvSpPr>
          <p:nvPr>
            <p:ph type="ftr" sz="quarter" idx="13"/>
          </p:nvPr>
        </p:nvSpPr>
        <p:spPr>
          <a:xfrm>
            <a:off x="338182" y="6573308"/>
            <a:ext cx="10243961" cy="284692"/>
          </a:xfrm>
        </p:spPr>
        <p:txBody>
          <a:bodyPr/>
          <a:lstStyle>
            <a:lvl1pPr algn="l">
              <a:defRPr sz="1000" cap="all" baseline="0">
                <a:solidFill>
                  <a:schemeClr val="tx1"/>
                </a:solidFill>
                <a:latin typeface="Franklin Gothic Demi Cond" panose="020B0706030402020204" pitchFamily="34" charset="0"/>
              </a:defRPr>
            </a:lvl1pPr>
          </a:lstStyle>
          <a:p>
            <a:endParaRPr lang="en-US"/>
          </a:p>
        </p:txBody>
      </p:sp>
    </p:spTree>
    <p:extLst>
      <p:ext uri="{BB962C8B-B14F-4D97-AF65-F5344CB8AC3E}">
        <p14:creationId xmlns:p14="http://schemas.microsoft.com/office/powerpoint/2010/main" val="3620676431"/>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userDrawn="1">
  <p:cSld name="Bullets">
    <p:spTree>
      <p:nvGrpSpPr>
        <p:cNvPr id="1" name=""/>
        <p:cNvGrpSpPr/>
        <p:nvPr/>
      </p:nvGrpSpPr>
      <p:grpSpPr>
        <a:xfrm>
          <a:off x="0" y="0"/>
          <a:ext cx="0" cy="0"/>
          <a:chOff x="0" y="0"/>
          <a:chExt cx="0" cy="0"/>
        </a:xfrm>
      </p:grpSpPr>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US" sz="1400">
              <a:solidFill>
                <a:srgbClr val="1F497D">
                  <a:lumMod val="75000"/>
                </a:srgbClr>
              </a:solidFill>
              <a:latin typeface="Franklin Gothic Demi Cond" panose="020B0706030402020204" pitchFamily="34" charset="0"/>
            </a:endParaRPr>
          </a:p>
        </p:txBody>
      </p:sp>
      <p:sp>
        <p:nvSpPr>
          <p:cNvPr id="4" name="Text Placeholder 3"/>
          <p:cNvSpPr>
            <a:spLocks noGrp="1"/>
          </p:cNvSpPr>
          <p:nvPr>
            <p:ph type="body" sz="quarter" idx="10" hasCustomPrompt="1"/>
          </p:nvPr>
        </p:nvSpPr>
        <p:spPr>
          <a:xfrm>
            <a:off x="838200" y="1447801"/>
            <a:ext cx="10517717" cy="4592638"/>
          </a:xfrm>
        </p:spPr>
        <p:txBody>
          <a:bodyPr>
            <a:noAutofit/>
          </a:bodyPr>
          <a:lstStyle>
            <a:lvl1pPr marL="228600" indent="-228600">
              <a:lnSpc>
                <a:spcPct val="100000"/>
              </a:lnSpc>
              <a:spcBef>
                <a:spcPts val="1200"/>
              </a:spcBef>
              <a:defRPr sz="2800">
                <a:latin typeface="+mn-lt"/>
              </a:defRPr>
            </a:lvl1pPr>
            <a:lvl2pPr marL="576263" indent="-233363">
              <a:lnSpc>
                <a:spcPct val="100000"/>
              </a:lnSpc>
              <a:buFont typeface="Franklin Gothic Medium" panose="020B0603020102020204" pitchFamily="34" charset="0"/>
              <a:buChar char="−"/>
              <a:defRPr sz="2400">
                <a:latin typeface="+mn-lt"/>
              </a:defRPr>
            </a:lvl2pPr>
            <a:lvl3pPr marL="973138" indent="-228600">
              <a:lnSpc>
                <a:spcPct val="100000"/>
              </a:lnSpc>
              <a:defRPr sz="2000">
                <a:latin typeface="+mn-lt"/>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22" name="Slide Number Placeholder 21"/>
          <p:cNvSpPr>
            <a:spLocks noGrp="1"/>
          </p:cNvSpPr>
          <p:nvPr>
            <p:ph type="sldNum" sz="quarter" idx="14"/>
          </p:nvPr>
        </p:nvSpPr>
        <p:spPr>
          <a:xfrm>
            <a:off x="11074401" y="6573308"/>
            <a:ext cx="752131" cy="284692"/>
          </a:xfrm>
        </p:spPr>
        <p:txBody>
          <a:bodyPr/>
          <a:lstStyle>
            <a:lvl1pPr>
              <a:defRPr sz="1000">
                <a:solidFill>
                  <a:sysClr val="windowText" lastClr="000000"/>
                </a:solidFill>
                <a:latin typeface="+mn-lt"/>
              </a:defRPr>
            </a:lvl1pPr>
          </a:lstStyle>
          <a:p>
            <a:fld id="{11F27F3A-B3E9-41ED-AF8F-A365F10BB65F}" type="slidenum">
              <a:rPr lang="en-US" smtClean="0"/>
              <a:pPr/>
              <a:t>‹#›</a:t>
            </a:fld>
            <a:endParaRPr lang="en-US"/>
          </a:p>
        </p:txBody>
      </p:sp>
      <p:sp>
        <p:nvSpPr>
          <p:cNvPr id="23" name="Title 1"/>
          <p:cNvSpPr>
            <a:spLocks noGrp="1"/>
          </p:cNvSpPr>
          <p:nvPr>
            <p:ph type="title" hasCustomPrompt="1"/>
          </p:nvPr>
        </p:nvSpPr>
        <p:spPr>
          <a:xfrm>
            <a:off x="256032" y="624054"/>
            <a:ext cx="11679936" cy="548640"/>
          </a:xfrm>
        </p:spPr>
        <p:txBody>
          <a:bodyPr anchor="t">
            <a:noAutofit/>
          </a:bodyPr>
          <a:lstStyle>
            <a:lvl1pPr algn="l">
              <a:defRPr sz="2400" b="1" i="0" baseline="0">
                <a:solidFill>
                  <a:schemeClr val="tx1"/>
                </a:solidFill>
                <a:latin typeface="+mn-lt"/>
                <a:cs typeface="Times New Roman" panose="02020603050405020304" pitchFamily="18" charset="0"/>
              </a:defRPr>
            </a:lvl1pPr>
          </a:lstStyle>
          <a:p>
            <a:r>
              <a:rPr lang="en-US"/>
              <a:t>Click to add title, 1 line max</a:t>
            </a:r>
          </a:p>
        </p:txBody>
      </p:sp>
      <p:cxnSp>
        <p:nvCxnSpPr>
          <p:cNvPr id="3" name="Straight Connector 2"/>
          <p:cNvCxnSpPr/>
          <p:nvPr userDrawn="1"/>
        </p:nvCxnSpPr>
        <p:spPr>
          <a:xfrm>
            <a:off x="0" y="6573308"/>
            <a:ext cx="121920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9" name="Line 12"/>
          <p:cNvSpPr>
            <a:spLocks noChangeShapeType="1"/>
          </p:cNvSpPr>
          <p:nvPr userDrawn="1"/>
        </p:nvSpPr>
        <p:spPr bwMode="auto">
          <a:xfrm>
            <a:off x="0" y="1184101"/>
            <a:ext cx="12192000" cy="0"/>
          </a:xfrm>
          <a:prstGeom prst="line">
            <a:avLst/>
          </a:prstGeom>
          <a:noFill/>
          <a:ln w="25400">
            <a:solidFill>
              <a:srgbClr val="002060"/>
            </a:solidFill>
            <a:round/>
            <a:headEnd/>
            <a:tailEnd/>
          </a:ln>
        </p:spPr>
        <p:txBody>
          <a:bodyPr lIns="96661" tIns="48331" rIns="96661" bIns="48331"/>
          <a:lstStyle/>
          <a:p>
            <a:pPr>
              <a:defRPr/>
            </a:pPr>
            <a:endParaRPr lang="en-US" sz="1800">
              <a:solidFill>
                <a:srgbClr val="000000"/>
              </a:solidFill>
              <a:cs typeface="Arial" charset="0"/>
            </a:endParaRPr>
          </a:p>
        </p:txBody>
      </p:sp>
    </p:spTree>
    <p:extLst>
      <p:ext uri="{BB962C8B-B14F-4D97-AF65-F5344CB8AC3E}">
        <p14:creationId xmlns:p14="http://schemas.microsoft.com/office/powerpoint/2010/main" val="1825916104"/>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userDrawn="1">
  <p:cSld name="Use this one">
    <p:spTree>
      <p:nvGrpSpPr>
        <p:cNvPr id="1" name=""/>
        <p:cNvGrpSpPr/>
        <p:nvPr/>
      </p:nvGrpSpPr>
      <p:grpSpPr>
        <a:xfrm>
          <a:off x="0" y="0"/>
          <a:ext cx="0" cy="0"/>
          <a:chOff x="0" y="0"/>
          <a:chExt cx="0" cy="0"/>
        </a:xfrm>
      </p:grpSpPr>
      <p:sp>
        <p:nvSpPr>
          <p:cNvPr id="8" name="Rectangle 7"/>
          <p:cNvSpPr/>
          <p:nvPr userDrawn="1"/>
        </p:nvSpPr>
        <p:spPr>
          <a:xfrm>
            <a:off x="0" y="3861"/>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lIns="89833" tIns="44917" rIns="89833" bIns="44917" rtlCol="0" anchor="ctr"/>
          <a:lstStyle/>
          <a:p>
            <a:pPr defTabSz="898379" eaLnBrk="1" fontAlgn="auto" hangingPunct="1">
              <a:spcBef>
                <a:spcPts val="0"/>
              </a:spcBef>
              <a:spcAft>
                <a:spcPts val="0"/>
              </a:spcAft>
            </a:pPr>
            <a:endParaRPr lang="en-US" sz="1412">
              <a:solidFill>
                <a:srgbClr val="1F497D">
                  <a:lumMod val="75000"/>
                </a:srgbClr>
              </a:solidFill>
              <a:latin typeface="Franklin Gothic Demi Cond" panose="020B0706030402020204" pitchFamily="34" charset="0"/>
            </a:endParaRPr>
          </a:p>
        </p:txBody>
      </p:sp>
      <p:cxnSp>
        <p:nvCxnSpPr>
          <p:cNvPr id="9" name="Straight Connector 8"/>
          <p:cNvCxnSpPr/>
          <p:nvPr userDrawn="1"/>
        </p:nvCxnSpPr>
        <p:spPr>
          <a:xfrm>
            <a:off x="0" y="6573308"/>
            <a:ext cx="121920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20">
            <a:extLst>
              <a:ext uri="{FF2B5EF4-FFF2-40B4-BE49-F238E27FC236}">
                <a16:creationId xmlns:a16="http://schemas.microsoft.com/office/drawing/2014/main" id="{CD88328D-DC25-4421-944C-06B20B055F4A}"/>
              </a:ext>
            </a:extLst>
          </p:cNvPr>
          <p:cNvSpPr>
            <a:spLocks noGrp="1"/>
          </p:cNvSpPr>
          <p:nvPr>
            <p:ph type="ftr" sz="quarter" idx="13"/>
          </p:nvPr>
        </p:nvSpPr>
        <p:spPr>
          <a:xfrm>
            <a:off x="694971" y="6573308"/>
            <a:ext cx="10243961" cy="284692"/>
          </a:xfrm>
        </p:spPr>
        <p:txBody>
          <a:bodyPr/>
          <a:lstStyle>
            <a:lvl1pPr algn="l">
              <a:defRPr sz="971" cap="all" baseline="0">
                <a:solidFill>
                  <a:schemeClr val="tx1"/>
                </a:solidFill>
                <a:latin typeface="Franklin Gothic Demi Cond" panose="020B0706030402020204" pitchFamily="34" charset="0"/>
              </a:defRPr>
            </a:lvl1pPr>
          </a:lstStyle>
          <a:p>
            <a:r>
              <a:rPr lang="en-US">
                <a:solidFill>
                  <a:prstClr val="black"/>
                </a:solidFill>
              </a:rPr>
              <a:t>NC Medicaid | Tailored Plan | Member Operations</a:t>
            </a:r>
          </a:p>
        </p:txBody>
      </p:sp>
      <p:sp>
        <p:nvSpPr>
          <p:cNvPr id="7" name="Slide Number Placeholder 21">
            <a:extLst>
              <a:ext uri="{FF2B5EF4-FFF2-40B4-BE49-F238E27FC236}">
                <a16:creationId xmlns:a16="http://schemas.microsoft.com/office/drawing/2014/main" id="{F33DDBEF-6BD7-4636-9342-0769E90DD76F}"/>
              </a:ext>
            </a:extLst>
          </p:cNvPr>
          <p:cNvSpPr>
            <a:spLocks noGrp="1"/>
          </p:cNvSpPr>
          <p:nvPr>
            <p:ph type="sldNum" sz="quarter" idx="15"/>
          </p:nvPr>
        </p:nvSpPr>
        <p:spPr>
          <a:xfrm>
            <a:off x="11074400" y="6573308"/>
            <a:ext cx="752131" cy="284692"/>
          </a:xfrm>
        </p:spPr>
        <p:txBody>
          <a:bodyPr/>
          <a:lstStyle>
            <a:lvl1pPr>
              <a:defRPr sz="971">
                <a:solidFill>
                  <a:sysClr val="windowText" lastClr="000000"/>
                </a:solidFill>
                <a:latin typeface="Franklin Gothic Demi Cond" panose="020B0706030402020204" pitchFamily="34" charset="0"/>
              </a:defRPr>
            </a:lvl1pPr>
          </a:lstStyle>
          <a:p>
            <a:fld id="{11F27F3A-B3E9-41ED-AF8F-A365F10BB65F}" type="slidenum">
              <a:rPr lang="en-US" smtClean="0"/>
              <a:pPr/>
              <a:t>‹#›</a:t>
            </a:fld>
            <a:endParaRPr lang="en-US"/>
          </a:p>
        </p:txBody>
      </p:sp>
      <p:sp>
        <p:nvSpPr>
          <p:cNvPr id="11" name="Text Placeholder 3">
            <a:extLst>
              <a:ext uri="{FF2B5EF4-FFF2-40B4-BE49-F238E27FC236}">
                <a16:creationId xmlns:a16="http://schemas.microsoft.com/office/drawing/2014/main" id="{7C803422-82C2-427C-A5D7-870920D57984}"/>
              </a:ext>
            </a:extLst>
          </p:cNvPr>
          <p:cNvSpPr>
            <a:spLocks noGrp="1"/>
          </p:cNvSpPr>
          <p:nvPr>
            <p:ph type="body" sz="quarter" idx="10" hasCustomPrompt="1"/>
          </p:nvPr>
        </p:nvSpPr>
        <p:spPr>
          <a:xfrm>
            <a:off x="838202" y="1093697"/>
            <a:ext cx="10517718" cy="5082984"/>
          </a:xfrm>
        </p:spPr>
        <p:txBody>
          <a:bodyPr>
            <a:noAutofit/>
          </a:bodyPr>
          <a:lstStyle>
            <a:lvl1pPr marL="224595" indent="-224595">
              <a:lnSpc>
                <a:spcPct val="100000"/>
              </a:lnSpc>
              <a:spcBef>
                <a:spcPts val="0"/>
              </a:spcBef>
              <a:defRPr sz="1941">
                <a:latin typeface="Franklin Gothic Medium" panose="020B0603020102020204" pitchFamily="34" charset="0"/>
                <a:cs typeface="Arial" panose="020B0604020202020204" pitchFamily="34" charset="0"/>
              </a:defRPr>
            </a:lvl1pPr>
            <a:lvl2pPr marL="566166" indent="-229277">
              <a:lnSpc>
                <a:spcPct val="100000"/>
              </a:lnSpc>
              <a:spcBef>
                <a:spcPts val="0"/>
              </a:spcBef>
              <a:buFont typeface="Franklin Gothic Medium" panose="020B0603020102020204" pitchFamily="34" charset="0"/>
              <a:buChar char="−"/>
              <a:defRPr sz="1941">
                <a:latin typeface="Franklin Gothic Medium" panose="020B0603020102020204" pitchFamily="34" charset="0"/>
                <a:cs typeface="Arial" panose="020B0604020202020204" pitchFamily="34" charset="0"/>
              </a:defRPr>
            </a:lvl2pPr>
            <a:lvl3pPr marL="956087" indent="-224595">
              <a:lnSpc>
                <a:spcPct val="100000"/>
              </a:lnSpc>
              <a:spcBef>
                <a:spcPts val="0"/>
              </a:spcBef>
              <a:defRPr sz="1941">
                <a:latin typeface="Franklin Gothic Medium" panose="020B06030201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a:t>
            </a:r>
          </a:p>
          <a:p>
            <a:pPr lvl="1"/>
            <a:r>
              <a:rPr lang="en-US"/>
              <a:t> Bullet 2</a:t>
            </a:r>
          </a:p>
          <a:p>
            <a:pPr lvl="2"/>
            <a:r>
              <a:rPr lang="en-US"/>
              <a:t>Bullet 3</a:t>
            </a:r>
          </a:p>
        </p:txBody>
      </p:sp>
      <p:sp>
        <p:nvSpPr>
          <p:cNvPr id="12" name="Title 1">
            <a:extLst>
              <a:ext uri="{FF2B5EF4-FFF2-40B4-BE49-F238E27FC236}">
                <a16:creationId xmlns:a16="http://schemas.microsoft.com/office/drawing/2014/main" id="{270702E7-C33B-4309-AFE3-0D6700352595}"/>
              </a:ext>
            </a:extLst>
          </p:cNvPr>
          <p:cNvSpPr>
            <a:spLocks noGrp="1"/>
          </p:cNvSpPr>
          <p:nvPr>
            <p:ph type="title" hasCustomPrompt="1"/>
          </p:nvPr>
        </p:nvSpPr>
        <p:spPr>
          <a:xfrm>
            <a:off x="0" y="10371"/>
            <a:ext cx="10457690" cy="548640"/>
          </a:xfrm>
        </p:spPr>
        <p:txBody>
          <a:bodyPr anchor="t">
            <a:noAutofit/>
          </a:bodyPr>
          <a:lstStyle>
            <a:lvl1pPr algn="l">
              <a:defRPr sz="2800" b="0" i="0" baseline="0">
                <a:solidFill>
                  <a:schemeClr val="tx2">
                    <a:lumMod val="75000"/>
                  </a:schemeClr>
                </a:solidFill>
                <a:latin typeface="Franklin Gothic Demi Cond" panose="020B0706030402020204" pitchFamily="34" charset="0"/>
                <a:cs typeface="Times New Roman" panose="02020603050405020304" pitchFamily="18" charset="0"/>
              </a:defRPr>
            </a:lvl1pPr>
          </a:lstStyle>
          <a:p>
            <a:r>
              <a:rPr lang="en-US"/>
              <a:t>Click to add title, 1 line max</a:t>
            </a:r>
          </a:p>
        </p:txBody>
      </p:sp>
    </p:spTree>
    <p:extLst>
      <p:ext uri="{BB962C8B-B14F-4D97-AF65-F5344CB8AC3E}">
        <p14:creationId xmlns:p14="http://schemas.microsoft.com/office/powerpoint/2010/main" val="2658170257"/>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userDrawn="1">
  <p:cSld name="Content Slide - Table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99160" y="624054"/>
            <a:ext cx="10457689"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1" i="0">
              <a:solidFill>
                <a:schemeClr val="accent3">
                  <a:lumMod val="75000"/>
                </a:schemeClr>
              </a:solidFill>
              <a:latin typeface="Gotham Bold" charset="0"/>
              <a:ea typeface="Gotham Bold" charset="0"/>
              <a:cs typeface="Gotham Bold" charset="0"/>
            </a:endParaRPr>
          </a:p>
        </p:txBody>
      </p:sp>
      <p:sp>
        <p:nvSpPr>
          <p:cNvPr id="5" name="Text Placeholder 4"/>
          <p:cNvSpPr>
            <a:spLocks noGrp="1"/>
          </p:cNvSpPr>
          <p:nvPr>
            <p:ph type="body" sz="quarter" idx="11" hasCustomPrompt="1"/>
          </p:nvPr>
        </p:nvSpPr>
        <p:spPr>
          <a:xfrm>
            <a:off x="699911" y="6249458"/>
            <a:ext cx="10656007" cy="330200"/>
          </a:xfrm>
          <a:prstGeom prst="rect">
            <a:avLst/>
          </a:prstGeom>
        </p:spPr>
        <p:txBody>
          <a:bodyPr anchor="b">
            <a:noAutofit/>
          </a:bodyPr>
          <a:lstStyle>
            <a:lvl1pPr marL="0" indent="0">
              <a:lnSpc>
                <a:spcPct val="100000"/>
              </a:lnSpc>
              <a:spcBef>
                <a:spcPts val="0"/>
              </a:spcBef>
              <a:buNone/>
              <a:defRPr sz="12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footnote, reference or source</a:t>
            </a:r>
          </a:p>
        </p:txBody>
      </p:sp>
      <p:sp>
        <p:nvSpPr>
          <p:cNvPr id="12" name="Content Placeholder 11"/>
          <p:cNvSpPr>
            <a:spLocks noGrp="1"/>
          </p:cNvSpPr>
          <p:nvPr>
            <p:ph sz="quarter" idx="14" hasCustomPrompt="1"/>
          </p:nvPr>
        </p:nvSpPr>
        <p:spPr>
          <a:xfrm>
            <a:off x="829733" y="1335573"/>
            <a:ext cx="10526184" cy="4902890"/>
          </a:xfrm>
          <a:prstGeom prst="rect">
            <a:avLst/>
          </a:prstGeom>
        </p:spPr>
        <p:txBody>
          <a:bodyPr/>
          <a:lstStyle>
            <a:lvl1pPr marL="0" indent="0" algn="ctr">
              <a:buNone/>
              <a:defRPr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icon below to add table or chart</a:t>
            </a:r>
          </a:p>
        </p:txBody>
      </p:sp>
      <p:cxnSp>
        <p:nvCxnSpPr>
          <p:cNvPr id="6" name="Straight Connector 5"/>
          <p:cNvCxnSpPr/>
          <p:nvPr userDrawn="1"/>
        </p:nvCxnSpPr>
        <p:spPr>
          <a:xfrm>
            <a:off x="0" y="6573308"/>
            <a:ext cx="12192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3603649"/>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showMasterSp="0" userDrawn="1">
  <p:cSld name="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2774914"/>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userDrawn="1">
  <p:cSld name="Table Chart Image">
    <p:spTree>
      <p:nvGrpSpPr>
        <p:cNvPr id="1" name=""/>
        <p:cNvGrpSpPr/>
        <p:nvPr/>
      </p:nvGrpSpPr>
      <p:grpSpPr>
        <a:xfrm>
          <a:off x="0" y="0"/>
          <a:ext cx="0" cy="0"/>
          <a:chOff x="0" y="0"/>
          <a:chExt cx="0" cy="0"/>
        </a:xfrm>
      </p:grpSpPr>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a:solidFill>
                <a:schemeClr val="accent3">
                  <a:lumMod val="75000"/>
                </a:schemeClr>
              </a:solidFill>
              <a:latin typeface="Franklin Gothic Demi Cond" panose="020B0706030402020204" pitchFamily="34" charset="0"/>
            </a:endParaRPr>
          </a:p>
        </p:txBody>
      </p:sp>
      <p:sp>
        <p:nvSpPr>
          <p:cNvPr id="12" name="Content Placeholder 11"/>
          <p:cNvSpPr>
            <a:spLocks noGrp="1"/>
          </p:cNvSpPr>
          <p:nvPr>
            <p:ph sz="quarter" idx="14" hasCustomPrompt="1"/>
          </p:nvPr>
        </p:nvSpPr>
        <p:spPr>
          <a:xfrm>
            <a:off x="832908" y="762367"/>
            <a:ext cx="10526184" cy="4902890"/>
          </a:xfrm>
        </p:spPr>
        <p:txBody>
          <a:bodyPr/>
          <a:lstStyle>
            <a:lvl1pPr marL="0" indent="0" algn="ctr">
              <a:buNone/>
              <a:defRPr baseline="0">
                <a:latin typeface="Franklin Gothic Medium" panose="020B0603020102020204" pitchFamily="34" charset="0"/>
              </a:defRPr>
            </a:lvl1pPr>
          </a:lstStyle>
          <a:p>
            <a:pPr lvl="0"/>
            <a:r>
              <a:rPr lang="en-US"/>
              <a:t>Click icon below to add table or chart</a:t>
            </a:r>
          </a:p>
        </p:txBody>
      </p:sp>
      <p:sp>
        <p:nvSpPr>
          <p:cNvPr id="15" name="Slide Number Placeholder 21"/>
          <p:cNvSpPr>
            <a:spLocks noGrp="1"/>
          </p:cNvSpPr>
          <p:nvPr>
            <p:ph type="sldNum" sz="quarter" idx="15"/>
          </p:nvPr>
        </p:nvSpPr>
        <p:spPr>
          <a:xfrm>
            <a:off x="11074400" y="6573308"/>
            <a:ext cx="752131" cy="284692"/>
          </a:xfrm>
        </p:spPr>
        <p:txBody>
          <a:bodyPr/>
          <a:lstStyle>
            <a:lvl1pPr>
              <a:defRPr sz="1000">
                <a:solidFill>
                  <a:schemeClr val="tx1"/>
                </a:solidFill>
                <a:latin typeface="Franklin Gothic Demi Cond" panose="020B0706030402020204" pitchFamily="34" charset="0"/>
              </a:defRPr>
            </a:lvl1pPr>
          </a:lstStyle>
          <a:p>
            <a:fld id="{11F27F3A-B3E9-41ED-AF8F-A365F10BB65F}" type="slidenum">
              <a:rPr lang="en-US" smtClean="0"/>
              <a:pPr/>
              <a:t>‹#›</a:t>
            </a:fld>
            <a:endParaRPr lang="en-US"/>
          </a:p>
        </p:txBody>
      </p:sp>
      <p:cxnSp>
        <p:nvCxnSpPr>
          <p:cNvPr id="10" name="Straight Connector 9"/>
          <p:cNvCxnSpPr/>
          <p:nvPr userDrawn="1"/>
        </p:nvCxnSpPr>
        <p:spPr>
          <a:xfrm>
            <a:off x="0" y="6573308"/>
            <a:ext cx="121920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9" name="Footer Placeholder 20">
            <a:extLst>
              <a:ext uri="{FF2B5EF4-FFF2-40B4-BE49-F238E27FC236}">
                <a16:creationId xmlns:a16="http://schemas.microsoft.com/office/drawing/2014/main" id="{D9E903A4-2F8D-4DE1-99EF-E45F008B84E9}"/>
              </a:ext>
            </a:extLst>
          </p:cNvPr>
          <p:cNvSpPr>
            <a:spLocks noGrp="1"/>
          </p:cNvSpPr>
          <p:nvPr>
            <p:ph type="ftr" sz="quarter" idx="13"/>
          </p:nvPr>
        </p:nvSpPr>
        <p:spPr>
          <a:xfrm>
            <a:off x="338182" y="6573308"/>
            <a:ext cx="10243961" cy="284692"/>
          </a:xfrm>
        </p:spPr>
        <p:txBody>
          <a:bodyPr/>
          <a:lstStyle>
            <a:lvl1pPr algn="l">
              <a:defRPr sz="1000" cap="all" baseline="0">
                <a:solidFill>
                  <a:schemeClr val="tx1"/>
                </a:solidFill>
                <a:latin typeface="Franklin Gothic Demi Cond" panose="020B0706030402020204" pitchFamily="34" charset="0"/>
              </a:defRPr>
            </a:lvl1pPr>
          </a:lstStyle>
          <a:p>
            <a:endParaRPr lang="en-US"/>
          </a:p>
        </p:txBody>
      </p:sp>
      <p:sp>
        <p:nvSpPr>
          <p:cNvPr id="11" name="Title 1">
            <a:extLst>
              <a:ext uri="{FF2B5EF4-FFF2-40B4-BE49-F238E27FC236}">
                <a16:creationId xmlns:a16="http://schemas.microsoft.com/office/drawing/2014/main" id="{008FE94B-9AF3-45B1-B9BF-7269A36FD549}"/>
              </a:ext>
            </a:extLst>
          </p:cNvPr>
          <p:cNvSpPr>
            <a:spLocks noGrp="1"/>
          </p:cNvSpPr>
          <p:nvPr>
            <p:ph type="title" hasCustomPrompt="1"/>
          </p:nvPr>
        </p:nvSpPr>
        <p:spPr>
          <a:xfrm>
            <a:off x="1" y="0"/>
            <a:ext cx="10457689" cy="548640"/>
          </a:xfrm>
        </p:spPr>
        <p:txBody>
          <a:bodyPr anchor="t">
            <a:noAutofit/>
          </a:bodyPr>
          <a:lstStyle>
            <a:lvl1pPr algn="l">
              <a:defRPr sz="3200" b="0" i="0" baseline="0">
                <a:solidFill>
                  <a:schemeClr val="tx2">
                    <a:lumMod val="75000"/>
                  </a:schemeClr>
                </a:solidFill>
                <a:latin typeface="Franklin Gothic Demi Cond" panose="020B0706030402020204" pitchFamily="34" charset="0"/>
                <a:cs typeface="Times New Roman" panose="02020603050405020304" pitchFamily="18" charset="0"/>
              </a:defRPr>
            </a:lvl1pPr>
          </a:lstStyle>
          <a:p>
            <a:r>
              <a:rPr lang="en-US"/>
              <a:t>Click to add title, 1 line max</a:t>
            </a:r>
          </a:p>
        </p:txBody>
      </p:sp>
    </p:spTree>
    <p:extLst>
      <p:ext uri="{BB962C8B-B14F-4D97-AF65-F5344CB8AC3E}">
        <p14:creationId xmlns:p14="http://schemas.microsoft.com/office/powerpoint/2010/main" val="1463729544"/>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userDrawn="1">
  <p:cSld name="2_Bullets">
    <p:spTree>
      <p:nvGrpSpPr>
        <p:cNvPr id="1" name=""/>
        <p:cNvGrpSpPr/>
        <p:nvPr/>
      </p:nvGrpSpPr>
      <p:grpSpPr>
        <a:xfrm>
          <a:off x="0" y="0"/>
          <a:ext cx="0" cy="0"/>
          <a:chOff x="0" y="0"/>
          <a:chExt cx="0" cy="0"/>
        </a:xfrm>
      </p:grpSpPr>
      <p:sp>
        <p:nvSpPr>
          <p:cNvPr id="8" name="Rectangle 7"/>
          <p:cNvSpPr/>
          <p:nvPr userDrawn="1"/>
        </p:nvSpPr>
        <p:spPr>
          <a:xfrm>
            <a:off x="0" y="3861"/>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lIns="91387" tIns="45693" rIns="91387" bIns="45693" rtlCol="0" anchor="ctr"/>
          <a:lstStyle/>
          <a:p>
            <a:pPr defTabSz="913865"/>
            <a:endParaRPr lang="en-US" sz="1400">
              <a:solidFill>
                <a:srgbClr val="1F497D">
                  <a:lumMod val="75000"/>
                </a:srgbClr>
              </a:solidFill>
              <a:latin typeface="Franklin Gothic Demi Cond" panose="020B0706030402020204" pitchFamily="34" charset="0"/>
            </a:endParaRPr>
          </a:p>
        </p:txBody>
      </p:sp>
      <p:sp>
        <p:nvSpPr>
          <p:cNvPr id="4" name="Text Placeholder 3"/>
          <p:cNvSpPr>
            <a:spLocks noGrp="1"/>
          </p:cNvSpPr>
          <p:nvPr>
            <p:ph type="body" sz="quarter" idx="10" hasCustomPrompt="1"/>
          </p:nvPr>
        </p:nvSpPr>
        <p:spPr>
          <a:xfrm>
            <a:off x="838202" y="1447801"/>
            <a:ext cx="10517717" cy="4592638"/>
          </a:xfrm>
        </p:spPr>
        <p:txBody>
          <a:bodyPr>
            <a:noAutofit/>
          </a:bodyPr>
          <a:lstStyle>
            <a:lvl1pPr marL="228465" indent="-228465">
              <a:lnSpc>
                <a:spcPct val="100000"/>
              </a:lnSpc>
              <a:spcBef>
                <a:spcPts val="1200"/>
              </a:spcBef>
              <a:defRPr sz="2800">
                <a:latin typeface="+mn-lt"/>
              </a:defRPr>
            </a:lvl1pPr>
            <a:lvl2pPr marL="575925" indent="-233228">
              <a:lnSpc>
                <a:spcPct val="100000"/>
              </a:lnSpc>
              <a:buFont typeface="Franklin Gothic Medium" panose="020B0603020102020204" pitchFamily="34" charset="0"/>
              <a:buChar char="−"/>
              <a:defRPr sz="2400">
                <a:latin typeface="+mn-lt"/>
              </a:defRPr>
            </a:lvl2pPr>
            <a:lvl3pPr marL="972568" indent="-228465">
              <a:lnSpc>
                <a:spcPct val="100000"/>
              </a:lnSpc>
              <a:defRPr sz="2000">
                <a:latin typeface="+mn-lt"/>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22" name="Slide Number Placeholder 21"/>
          <p:cNvSpPr>
            <a:spLocks noGrp="1"/>
          </p:cNvSpPr>
          <p:nvPr>
            <p:ph type="sldNum" sz="quarter" idx="14"/>
          </p:nvPr>
        </p:nvSpPr>
        <p:spPr>
          <a:xfrm>
            <a:off x="11074400" y="6573308"/>
            <a:ext cx="752131" cy="284692"/>
          </a:xfrm>
        </p:spPr>
        <p:txBody>
          <a:bodyPr/>
          <a:lstStyle>
            <a:lvl1pPr>
              <a:defRPr sz="1000">
                <a:solidFill>
                  <a:sysClr val="windowText" lastClr="000000"/>
                </a:solidFill>
                <a:latin typeface="+mn-lt"/>
              </a:defRPr>
            </a:lvl1pPr>
          </a:lstStyle>
          <a:p>
            <a:fld id="{11F27F3A-B3E9-41ED-AF8F-A365F10BB65F}" type="slidenum">
              <a:rPr lang="en-US" smtClean="0"/>
              <a:pPr/>
              <a:t>‹#›</a:t>
            </a:fld>
            <a:endParaRPr lang="en-US"/>
          </a:p>
        </p:txBody>
      </p:sp>
      <p:sp>
        <p:nvSpPr>
          <p:cNvPr id="23" name="Title 1"/>
          <p:cNvSpPr>
            <a:spLocks noGrp="1"/>
          </p:cNvSpPr>
          <p:nvPr>
            <p:ph type="title" hasCustomPrompt="1"/>
          </p:nvPr>
        </p:nvSpPr>
        <p:spPr>
          <a:xfrm>
            <a:off x="899160" y="624054"/>
            <a:ext cx="10457689" cy="548640"/>
          </a:xfrm>
        </p:spPr>
        <p:txBody>
          <a:bodyPr anchor="t">
            <a:noAutofit/>
          </a:bodyPr>
          <a:lstStyle>
            <a:lvl1pPr algn="l">
              <a:defRPr sz="3600" b="1" i="0" baseline="0">
                <a:solidFill>
                  <a:schemeClr val="tx1"/>
                </a:solidFill>
                <a:latin typeface="+mn-lt"/>
                <a:cs typeface="Times New Roman" panose="02020603050405020304" pitchFamily="18" charset="0"/>
              </a:defRPr>
            </a:lvl1pPr>
          </a:lstStyle>
          <a:p>
            <a:r>
              <a:rPr lang="en-US"/>
              <a:t>Click to add title, 1 line max</a:t>
            </a:r>
          </a:p>
        </p:txBody>
      </p:sp>
      <p:cxnSp>
        <p:nvCxnSpPr>
          <p:cNvPr id="3" name="Straight Connector 2"/>
          <p:cNvCxnSpPr/>
          <p:nvPr userDrawn="1"/>
        </p:nvCxnSpPr>
        <p:spPr>
          <a:xfrm>
            <a:off x="0" y="6573308"/>
            <a:ext cx="121920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9" name="Line 12"/>
          <p:cNvSpPr>
            <a:spLocks noChangeShapeType="1"/>
          </p:cNvSpPr>
          <p:nvPr userDrawn="1"/>
        </p:nvSpPr>
        <p:spPr bwMode="auto">
          <a:xfrm>
            <a:off x="0" y="1184101"/>
            <a:ext cx="12192000" cy="0"/>
          </a:xfrm>
          <a:prstGeom prst="line">
            <a:avLst/>
          </a:prstGeom>
          <a:noFill/>
          <a:ln w="25400">
            <a:solidFill>
              <a:srgbClr val="002060"/>
            </a:solidFill>
            <a:round/>
            <a:headEnd/>
            <a:tailEnd/>
          </a:ln>
        </p:spPr>
        <p:txBody>
          <a:bodyPr lIns="96605" tIns="48303" rIns="96605" bIns="48303"/>
          <a:lstStyle/>
          <a:p>
            <a:pPr defTabSz="913865">
              <a:defRPr/>
            </a:pPr>
            <a:endParaRPr lang="en-US" sz="1800">
              <a:solidFill>
                <a:srgbClr val="000000"/>
              </a:solidFill>
              <a:cs typeface="Arial" charset="0"/>
            </a:endParaRPr>
          </a:p>
        </p:txBody>
      </p:sp>
    </p:spTree>
    <p:extLst>
      <p:ext uri="{BB962C8B-B14F-4D97-AF65-F5344CB8AC3E}">
        <p14:creationId xmlns:p14="http://schemas.microsoft.com/office/powerpoint/2010/main" val="9849837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6_Bullets">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1"/>
            </p:custDataLst>
            <p:extLst>
              <p:ext uri="{D42A27DB-BD31-4B8C-83A1-F6EECF244321}">
                <p14:modId xmlns:p14="http://schemas.microsoft.com/office/powerpoint/2010/main" val="3940611961"/>
              </p:ext>
            </p:extLst>
          </p:nvPr>
        </p:nvGraphicFramePr>
        <p:xfrm>
          <a:off x="2118" y="1588"/>
          <a:ext cx="2117" cy="1588"/>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6" name="Object 5" hidden="1"/>
                      <p:cNvPicPr/>
                      <p:nvPr/>
                    </p:nvPicPr>
                    <p:blipFill>
                      <a:blip r:embed="rId5"/>
                      <a:stretch>
                        <a:fillRect/>
                      </a:stretch>
                    </p:blipFill>
                    <p:spPr>
                      <a:xfrm>
                        <a:off x="2118" y="1588"/>
                        <a:ext cx="2117"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211667"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lnSpc>
                <a:spcPct val="90000"/>
              </a:lnSpc>
              <a:spcBef>
                <a:spcPct val="0"/>
              </a:spcBef>
              <a:spcAft>
                <a:spcPct val="0"/>
              </a:spcAft>
            </a:pPr>
            <a:endParaRPr lang="en-US" sz="3600" b="1" i="0" baseline="0">
              <a:latin typeface="Calibri"/>
              <a:ea typeface="+mj-ea"/>
              <a:cs typeface="Times New Roman"/>
              <a:sym typeface="Calibri"/>
            </a:endParaRPr>
          </a:p>
        </p:txBody>
      </p:sp>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gra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US" sz="1400">
              <a:solidFill>
                <a:srgbClr val="1F497D">
                  <a:lumMod val="75000"/>
                </a:srgbClr>
              </a:solidFill>
              <a:latin typeface="Franklin Gothic Demi Cond" panose="020B0706030402020204" pitchFamily="34" charset="0"/>
            </a:endParaRPr>
          </a:p>
        </p:txBody>
      </p:sp>
      <p:sp>
        <p:nvSpPr>
          <p:cNvPr id="4" name="Text Placeholder 3"/>
          <p:cNvSpPr>
            <a:spLocks noGrp="1"/>
          </p:cNvSpPr>
          <p:nvPr>
            <p:ph type="body" sz="quarter" idx="10" hasCustomPrompt="1"/>
          </p:nvPr>
        </p:nvSpPr>
        <p:spPr>
          <a:xfrm>
            <a:off x="838200" y="1447801"/>
            <a:ext cx="10517717" cy="4592638"/>
          </a:xfrm>
        </p:spPr>
        <p:txBody>
          <a:bodyPr>
            <a:noAutofit/>
          </a:bodyPr>
          <a:lstStyle>
            <a:lvl1pPr marL="228600" indent="-228600">
              <a:lnSpc>
                <a:spcPct val="100000"/>
              </a:lnSpc>
              <a:spcBef>
                <a:spcPts val="1200"/>
              </a:spcBef>
              <a:defRPr sz="2800">
                <a:latin typeface="+mn-lt"/>
              </a:defRPr>
            </a:lvl1pPr>
            <a:lvl2pPr marL="576263" indent="-233363">
              <a:lnSpc>
                <a:spcPct val="100000"/>
              </a:lnSpc>
              <a:buFont typeface="Franklin Gothic Medium" panose="020B0603020102020204" pitchFamily="34" charset="0"/>
              <a:buChar char="−"/>
              <a:defRPr sz="2400">
                <a:latin typeface="+mn-lt"/>
              </a:defRPr>
            </a:lvl2pPr>
            <a:lvl3pPr marL="973138" indent="-228600">
              <a:lnSpc>
                <a:spcPct val="100000"/>
              </a:lnSpc>
              <a:defRPr sz="2000">
                <a:latin typeface="+mn-lt"/>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5" name="Text Placeholder 4"/>
          <p:cNvSpPr>
            <a:spLocks noGrp="1"/>
          </p:cNvSpPr>
          <p:nvPr>
            <p:ph type="body" sz="quarter" idx="11" hasCustomPrompt="1"/>
          </p:nvPr>
        </p:nvSpPr>
        <p:spPr>
          <a:xfrm>
            <a:off x="696383" y="6243108"/>
            <a:ext cx="10656007" cy="330200"/>
          </a:xfrm>
        </p:spPr>
        <p:txBody>
          <a:bodyPr anchor="b">
            <a:noAutofit/>
          </a:bodyPr>
          <a:lstStyle>
            <a:lvl1pPr marL="0" indent="0">
              <a:lnSpc>
                <a:spcPct val="100000"/>
              </a:lnSpc>
              <a:spcBef>
                <a:spcPct val="0"/>
              </a:spcBef>
              <a:buNone/>
              <a:defRPr sz="1200" baseline="0">
                <a:latin typeface="+mn-lt"/>
              </a:defRPr>
            </a:lvl1pPr>
          </a:lstStyle>
          <a:p>
            <a:pPr lvl="0"/>
            <a:r>
              <a:rPr lang="en-US"/>
              <a:t>Click to add footnote, reference or source</a:t>
            </a:r>
          </a:p>
        </p:txBody>
      </p:sp>
      <p:sp>
        <p:nvSpPr>
          <p:cNvPr id="21" name="Footer Placeholder 20"/>
          <p:cNvSpPr>
            <a:spLocks noGrp="1"/>
          </p:cNvSpPr>
          <p:nvPr>
            <p:ph type="ftr" sz="quarter" idx="13"/>
          </p:nvPr>
        </p:nvSpPr>
        <p:spPr>
          <a:xfrm>
            <a:off x="694972" y="6573308"/>
            <a:ext cx="10243961" cy="284692"/>
          </a:xfrm>
        </p:spPr>
        <p:txBody>
          <a:bodyPr/>
          <a:lstStyle>
            <a:lvl1pPr algn="l">
              <a:defRPr sz="1000" b="1" cap="all" baseline="0">
                <a:solidFill>
                  <a:schemeClr val="tx1"/>
                </a:solidFill>
                <a:latin typeface="+mn-lt"/>
              </a:defRPr>
            </a:lvl1pPr>
          </a:lstStyle>
          <a:p>
            <a:r>
              <a:rPr lang="en-US">
                <a:solidFill>
                  <a:prstClr val="black"/>
                </a:solidFill>
              </a:rPr>
              <a:t>MEDICAID SAMPLE PRES | MONTH DAY, YYYY | v2</a:t>
            </a:r>
          </a:p>
        </p:txBody>
      </p:sp>
      <p:sp>
        <p:nvSpPr>
          <p:cNvPr id="22" name="Slide Number Placeholder 21"/>
          <p:cNvSpPr>
            <a:spLocks noGrp="1"/>
          </p:cNvSpPr>
          <p:nvPr>
            <p:ph type="sldNum" sz="quarter" idx="14"/>
          </p:nvPr>
        </p:nvSpPr>
        <p:spPr>
          <a:xfrm>
            <a:off x="11074400" y="6573308"/>
            <a:ext cx="752131" cy="284692"/>
          </a:xfrm>
        </p:spPr>
        <p:txBody>
          <a:bodyPr/>
          <a:lstStyle>
            <a:lvl1pPr>
              <a:defRPr sz="1000">
                <a:solidFill>
                  <a:sysClr val="windowText" lastClr="000000"/>
                </a:solidFill>
                <a:latin typeface="+mn-lt"/>
              </a:defRPr>
            </a:lvl1pPr>
          </a:lstStyle>
          <a:p>
            <a:fld id="{11F27F3A-B3E9-41ED-AF8F-A365F10BB65F}" type="slidenum">
              <a:rPr lang="en-US" smtClean="0"/>
              <a:t>‹#›</a:t>
            </a:fld>
            <a:endParaRPr lang="en-US"/>
          </a:p>
        </p:txBody>
      </p:sp>
      <p:sp>
        <p:nvSpPr>
          <p:cNvPr id="23" name="Title 1"/>
          <p:cNvSpPr>
            <a:spLocks noGrp="1"/>
          </p:cNvSpPr>
          <p:nvPr>
            <p:ph type="title" hasCustomPrompt="1"/>
          </p:nvPr>
        </p:nvSpPr>
        <p:spPr>
          <a:xfrm>
            <a:off x="899160" y="624054"/>
            <a:ext cx="10457689" cy="548640"/>
          </a:xfrm>
        </p:spPr>
        <p:txBody>
          <a:bodyPr anchor="t">
            <a:noAutofit/>
          </a:bodyPr>
          <a:lstStyle>
            <a:lvl1pPr algn="l">
              <a:defRPr sz="3600" b="1" i="0" baseline="0">
                <a:solidFill>
                  <a:schemeClr val="tx2">
                    <a:lumMod val="75000"/>
                  </a:schemeClr>
                </a:solidFill>
                <a:latin typeface="+mj-lt"/>
                <a:cs typeface="Times New Roman" panose="02020603050405020304" pitchFamily="18" charset="0"/>
              </a:defRPr>
            </a:lvl1pPr>
          </a:lstStyle>
          <a:p>
            <a:r>
              <a:rPr lang="en-US"/>
              <a:t>Click to add title, 1 line max</a:t>
            </a:r>
          </a:p>
        </p:txBody>
      </p:sp>
      <p:cxnSp>
        <p:nvCxnSpPr>
          <p:cNvPr id="3" name="Straight Connector 2"/>
          <p:cNvCxnSpPr/>
          <p:nvPr userDrawn="1"/>
        </p:nvCxnSpPr>
        <p:spPr>
          <a:xfrm>
            <a:off x="0" y="6573308"/>
            <a:ext cx="121920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9" name="Line 12"/>
          <p:cNvSpPr>
            <a:spLocks noChangeShapeType="1"/>
          </p:cNvSpPr>
          <p:nvPr userDrawn="1"/>
        </p:nvSpPr>
        <p:spPr bwMode="auto">
          <a:xfrm>
            <a:off x="0" y="1184101"/>
            <a:ext cx="12192000" cy="0"/>
          </a:xfrm>
          <a:prstGeom prst="line">
            <a:avLst/>
          </a:prstGeom>
          <a:noFill/>
          <a:ln w="25400">
            <a:solidFill>
              <a:srgbClr val="002060"/>
            </a:solidFill>
            <a:round/>
          </a:ln>
        </p:spPr>
        <p:txBody>
          <a:bodyPr lIns="96661" tIns="48331" rIns="96661" bIns="48331"/>
          <a:lstStyle/>
          <a:p>
            <a:pPr>
              <a:defRPr/>
            </a:pPr>
            <a:endParaRPr lang="en-US" sz="1800">
              <a:solidFill>
                <a:srgbClr val="000000"/>
              </a:solidFill>
              <a:cs typeface="Arial"/>
            </a:endParaRPr>
          </a:p>
        </p:txBody>
      </p:sp>
    </p:spTree>
    <p:extLst>
      <p:ext uri="{BB962C8B-B14F-4D97-AF65-F5344CB8AC3E}">
        <p14:creationId xmlns:p14="http://schemas.microsoft.com/office/powerpoint/2010/main" val="1052506209"/>
      </p:ext>
    </p:extLst>
  </p:cSld>
  <p:clrMapOvr>
    <a:masterClrMapping/>
  </p:clrMapOvr>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userDrawn="1">
  <p:cSld name="Content Slide -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99160" y="624054"/>
            <a:ext cx="10457689"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1" i="0">
              <a:solidFill>
                <a:schemeClr val="accent3">
                  <a:lumMod val="75000"/>
                </a:schemeClr>
              </a:solidFill>
              <a:latin typeface="Gotham Bold" charset="0"/>
              <a:ea typeface="Gotham Bold" charset="0"/>
              <a:cs typeface="Gotham Bold" charset="0"/>
            </a:endParaRPr>
          </a:p>
        </p:txBody>
      </p:sp>
      <p:sp>
        <p:nvSpPr>
          <p:cNvPr id="4" name="Text Placeholder 3"/>
          <p:cNvSpPr>
            <a:spLocks noGrp="1"/>
          </p:cNvSpPr>
          <p:nvPr>
            <p:ph type="body" sz="quarter" idx="10" hasCustomPrompt="1"/>
          </p:nvPr>
        </p:nvSpPr>
        <p:spPr>
          <a:xfrm>
            <a:off x="838200" y="1447801"/>
            <a:ext cx="10517717" cy="4795307"/>
          </a:xfrm>
          <a:prstGeom prst="rect">
            <a:avLst/>
          </a:prstGeom>
        </p:spPr>
        <p:txBody>
          <a:bodyPr>
            <a:noAutofit/>
          </a:bodyPr>
          <a:lstStyle>
            <a:lvl1pPr marL="228600" indent="-228600">
              <a:lnSpc>
                <a:spcPct val="100000"/>
              </a:lnSpc>
              <a:spcBef>
                <a:spcPts val="1200"/>
              </a:spcBef>
              <a:defRPr sz="2800" b="1" i="0">
                <a:latin typeface="Arial" panose="020B0604020202020204" pitchFamily="34" charset="0"/>
                <a:ea typeface="Arial" panose="020B0604020202020204" pitchFamily="34" charset="0"/>
                <a:cs typeface="Arial" panose="020B0604020202020204" pitchFamily="34" charset="0"/>
              </a:defRPr>
            </a:lvl1pPr>
            <a:lvl2pPr marL="576263" indent="-233363">
              <a:lnSpc>
                <a:spcPct val="100000"/>
              </a:lnSpc>
              <a:buFont typeface="Franklin Gothic Medium" panose="020B0603020102020204" pitchFamily="34" charset="0"/>
              <a:buChar char="−"/>
              <a:defRPr sz="2400" b="1" i="0">
                <a:latin typeface="Arial" panose="020B0604020202020204" pitchFamily="34" charset="0"/>
                <a:ea typeface="Arial" panose="020B0604020202020204" pitchFamily="34" charset="0"/>
                <a:cs typeface="Arial" panose="020B0604020202020204" pitchFamily="34" charset="0"/>
              </a:defRPr>
            </a:lvl2pPr>
            <a:lvl3pPr marL="973138" indent="-228600">
              <a:lnSpc>
                <a:spcPct val="100000"/>
              </a:lnSpc>
              <a:defRPr sz="2000" b="1" i="0">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5" name="Text Placeholder 4"/>
          <p:cNvSpPr>
            <a:spLocks noGrp="1"/>
          </p:cNvSpPr>
          <p:nvPr>
            <p:ph type="body" sz="quarter" idx="11" hasCustomPrompt="1"/>
          </p:nvPr>
        </p:nvSpPr>
        <p:spPr>
          <a:xfrm>
            <a:off x="696383" y="6243108"/>
            <a:ext cx="10656007" cy="330200"/>
          </a:xfrm>
          <a:prstGeom prst="rect">
            <a:avLst/>
          </a:prstGeom>
        </p:spPr>
        <p:txBody>
          <a:bodyPr anchor="b">
            <a:noAutofit/>
          </a:bodyPr>
          <a:lstStyle>
            <a:lvl1pPr marL="0" indent="0">
              <a:lnSpc>
                <a:spcPct val="100000"/>
              </a:lnSpc>
              <a:spcBef>
                <a:spcPts val="0"/>
              </a:spcBef>
              <a:buNone/>
              <a:defRPr sz="12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footnote, reference or source</a:t>
            </a:r>
          </a:p>
        </p:txBody>
      </p:sp>
      <p:cxnSp>
        <p:nvCxnSpPr>
          <p:cNvPr id="18" name="Straight Connector 17"/>
          <p:cNvCxnSpPr/>
          <p:nvPr userDrawn="1"/>
        </p:nvCxnSpPr>
        <p:spPr>
          <a:xfrm>
            <a:off x="0" y="6573308"/>
            <a:ext cx="12192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777455"/>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userDrawn="1">
  <p:cSld name="Content Slide - Bullets&amp;Tab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99160" y="624054"/>
            <a:ext cx="10457689"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0" i="0">
              <a:solidFill>
                <a:schemeClr val="accent3">
                  <a:lumMod val="75000"/>
                </a:schemeClr>
              </a:solidFill>
              <a:latin typeface="Gotham Bold" charset="0"/>
              <a:ea typeface="Gotham Bold" charset="0"/>
              <a:cs typeface="Gotham Bold" charset="0"/>
            </a:endParaRPr>
          </a:p>
        </p:txBody>
      </p:sp>
      <p:sp>
        <p:nvSpPr>
          <p:cNvPr id="4" name="Text Placeholder 3"/>
          <p:cNvSpPr>
            <a:spLocks noGrp="1"/>
          </p:cNvSpPr>
          <p:nvPr>
            <p:ph type="body" sz="quarter" idx="10" hasCustomPrompt="1"/>
          </p:nvPr>
        </p:nvSpPr>
        <p:spPr>
          <a:xfrm>
            <a:off x="838200" y="1335573"/>
            <a:ext cx="10517717" cy="1212895"/>
          </a:xfrm>
          <a:prstGeom prst="rect">
            <a:avLst/>
          </a:prstGeom>
        </p:spPr>
        <p:txBody>
          <a:bodyPr>
            <a:noAutofit/>
          </a:bodyPr>
          <a:lstStyle>
            <a:lvl1pPr marL="228600" indent="-228600">
              <a:lnSpc>
                <a:spcPct val="100000"/>
              </a:lnSpc>
              <a:spcBef>
                <a:spcPts val="0"/>
              </a:spcBef>
              <a:defRPr sz="2000" b="1" i="0">
                <a:latin typeface="Arial" panose="020B0604020202020204" pitchFamily="34" charset="0"/>
                <a:ea typeface="Arial" panose="020B0604020202020204" pitchFamily="34" charset="0"/>
                <a:cs typeface="Arial" panose="020B0604020202020204" pitchFamily="34" charset="0"/>
              </a:defRPr>
            </a:lvl1pPr>
            <a:lvl2pPr marL="576263" indent="-233363">
              <a:lnSpc>
                <a:spcPct val="100000"/>
              </a:lnSpc>
              <a:spcBef>
                <a:spcPts val="0"/>
              </a:spcBef>
              <a:buFont typeface="Franklin Gothic Medium" panose="020B0603020102020204" pitchFamily="34" charset="0"/>
              <a:buChar char="−"/>
              <a:defRPr sz="2000" b="1" i="0">
                <a:latin typeface="Arial" panose="020B0604020202020204" pitchFamily="34" charset="0"/>
                <a:ea typeface="Arial" panose="020B0604020202020204" pitchFamily="34" charset="0"/>
                <a:cs typeface="Arial" panose="020B0604020202020204" pitchFamily="34" charset="0"/>
              </a:defRPr>
            </a:lvl2pPr>
            <a:lvl3pPr marL="973138" indent="-228600">
              <a:lnSpc>
                <a:spcPct val="100000"/>
              </a:lnSpc>
              <a:spcBef>
                <a:spcPts val="0"/>
              </a:spcBef>
              <a:defRPr sz="2000" b="1" i="0">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a:t>
            </a:r>
          </a:p>
          <a:p>
            <a:pPr lvl="1"/>
            <a:r>
              <a:rPr lang="en-US"/>
              <a:t> Bullet 2</a:t>
            </a:r>
          </a:p>
          <a:p>
            <a:pPr lvl="2"/>
            <a:r>
              <a:rPr lang="en-US"/>
              <a:t>Bullet 3</a:t>
            </a:r>
          </a:p>
        </p:txBody>
      </p:sp>
      <p:sp>
        <p:nvSpPr>
          <p:cNvPr id="5" name="Text Placeholder 4"/>
          <p:cNvSpPr>
            <a:spLocks noGrp="1"/>
          </p:cNvSpPr>
          <p:nvPr>
            <p:ph type="body" sz="quarter" idx="11" hasCustomPrompt="1"/>
          </p:nvPr>
        </p:nvSpPr>
        <p:spPr>
          <a:xfrm>
            <a:off x="696383" y="6251575"/>
            <a:ext cx="10656007" cy="330200"/>
          </a:xfrm>
          <a:prstGeom prst="rect">
            <a:avLst/>
          </a:prstGeom>
        </p:spPr>
        <p:txBody>
          <a:bodyPr anchor="b">
            <a:noAutofit/>
          </a:bodyPr>
          <a:lstStyle>
            <a:lvl1pPr marL="0" indent="0">
              <a:lnSpc>
                <a:spcPct val="100000"/>
              </a:lnSpc>
              <a:spcBef>
                <a:spcPts val="0"/>
              </a:spcBef>
              <a:buNone/>
              <a:defRPr sz="12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footnote, reference or source</a:t>
            </a:r>
          </a:p>
        </p:txBody>
      </p:sp>
      <p:sp>
        <p:nvSpPr>
          <p:cNvPr id="12" name="Content Placeholder 11"/>
          <p:cNvSpPr>
            <a:spLocks noGrp="1"/>
          </p:cNvSpPr>
          <p:nvPr>
            <p:ph sz="quarter" idx="14" hasCustomPrompt="1"/>
          </p:nvPr>
        </p:nvSpPr>
        <p:spPr>
          <a:xfrm>
            <a:off x="829733" y="2548467"/>
            <a:ext cx="10526184" cy="3694230"/>
          </a:xfrm>
          <a:prstGeom prst="rect">
            <a:avLst/>
          </a:prstGeom>
        </p:spPr>
        <p:txBody>
          <a:bodyPr/>
          <a:lstStyle>
            <a:lvl1pPr marL="0" indent="0" algn="ctr">
              <a:buNone/>
              <a:defRPr sz="24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icon below to add table or chart</a:t>
            </a:r>
          </a:p>
        </p:txBody>
      </p:sp>
      <p:cxnSp>
        <p:nvCxnSpPr>
          <p:cNvPr id="7" name="Straight Connector 6"/>
          <p:cNvCxnSpPr/>
          <p:nvPr userDrawn="1"/>
        </p:nvCxnSpPr>
        <p:spPr>
          <a:xfrm>
            <a:off x="0" y="6573308"/>
            <a:ext cx="12192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2239016"/>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userDrawn="1">
  <p:cSld name="3_Bullets">
    <p:spTree>
      <p:nvGrpSpPr>
        <p:cNvPr id="1" name=""/>
        <p:cNvGrpSpPr/>
        <p:nvPr/>
      </p:nvGrpSpPr>
      <p:grpSpPr>
        <a:xfrm>
          <a:off x="0" y="0"/>
          <a:ext cx="0" cy="0"/>
          <a:chOff x="0" y="0"/>
          <a:chExt cx="0" cy="0"/>
        </a:xfrm>
      </p:grpSpPr>
      <p:sp>
        <p:nvSpPr>
          <p:cNvPr id="8" name="Rectangle 7"/>
          <p:cNvSpPr/>
          <p:nvPr userDrawn="1"/>
        </p:nvSpPr>
        <p:spPr>
          <a:xfrm>
            <a:off x="0" y="3860"/>
            <a:ext cx="12192000" cy="274320"/>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050">
              <a:solidFill>
                <a:schemeClr val="accent3">
                  <a:lumMod val="75000"/>
                </a:schemeClr>
              </a:solidFill>
              <a:latin typeface="Franklin Gothic Demi Cond" panose="020B0706030402020204" pitchFamily="34" charset="0"/>
            </a:endParaRPr>
          </a:p>
        </p:txBody>
      </p:sp>
      <p:sp>
        <p:nvSpPr>
          <p:cNvPr id="4" name="Text Placeholder 3"/>
          <p:cNvSpPr>
            <a:spLocks noGrp="1"/>
          </p:cNvSpPr>
          <p:nvPr>
            <p:ph type="body" sz="quarter" idx="10" hasCustomPrompt="1"/>
          </p:nvPr>
        </p:nvSpPr>
        <p:spPr>
          <a:xfrm>
            <a:off x="156754" y="1155594"/>
            <a:ext cx="11887200" cy="4937760"/>
          </a:xfrm>
        </p:spPr>
        <p:txBody>
          <a:bodyPr>
            <a:noAutofit/>
          </a:bodyPr>
          <a:lstStyle>
            <a:lvl1pPr marL="171446" indent="-171446">
              <a:lnSpc>
                <a:spcPct val="100000"/>
              </a:lnSpc>
              <a:spcBef>
                <a:spcPts val="600"/>
              </a:spcBef>
              <a:defRPr sz="2000">
                <a:solidFill>
                  <a:schemeClr val="accent1"/>
                </a:solidFill>
                <a:latin typeface="+mn-lt"/>
              </a:defRPr>
            </a:lvl1pPr>
            <a:lvl2pPr marL="432186" indent="-175018">
              <a:lnSpc>
                <a:spcPct val="100000"/>
              </a:lnSpc>
              <a:spcBef>
                <a:spcPts val="600"/>
              </a:spcBef>
              <a:buFont typeface="Franklin Gothic Medium" panose="020B0603020102020204" pitchFamily="34" charset="0"/>
              <a:buChar char="−"/>
              <a:defRPr sz="2000">
                <a:solidFill>
                  <a:schemeClr val="accent1"/>
                </a:solidFill>
                <a:latin typeface="+mn-lt"/>
              </a:defRPr>
            </a:lvl2pPr>
            <a:lvl3pPr marL="729836" indent="-171446">
              <a:lnSpc>
                <a:spcPct val="100000"/>
              </a:lnSpc>
              <a:spcBef>
                <a:spcPts val="600"/>
              </a:spcBef>
              <a:defRPr sz="2000">
                <a:solidFill>
                  <a:schemeClr val="accent1"/>
                </a:solidFill>
                <a:latin typeface="+mn-lt"/>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5" name="Text Placeholder 4"/>
          <p:cNvSpPr>
            <a:spLocks noGrp="1"/>
          </p:cNvSpPr>
          <p:nvPr>
            <p:ph type="body" sz="quarter" idx="11" hasCustomPrompt="1"/>
          </p:nvPr>
        </p:nvSpPr>
        <p:spPr>
          <a:xfrm>
            <a:off x="156754" y="6168231"/>
            <a:ext cx="11887200" cy="330200"/>
          </a:xfrm>
        </p:spPr>
        <p:txBody>
          <a:bodyPr anchor="b">
            <a:noAutofit/>
          </a:bodyPr>
          <a:lstStyle>
            <a:lvl1pPr marL="0" indent="0">
              <a:lnSpc>
                <a:spcPct val="100000"/>
              </a:lnSpc>
              <a:spcBef>
                <a:spcPts val="0"/>
              </a:spcBef>
              <a:buNone/>
              <a:defRPr sz="1000" baseline="0">
                <a:latin typeface="+mn-lt"/>
              </a:defRPr>
            </a:lvl1pPr>
          </a:lstStyle>
          <a:p>
            <a:pPr lvl="0"/>
            <a:r>
              <a:rPr lang="en-US"/>
              <a:t>Click to add footnote, reference or source</a:t>
            </a:r>
          </a:p>
        </p:txBody>
      </p:sp>
      <p:sp>
        <p:nvSpPr>
          <p:cNvPr id="23" name="Title 1"/>
          <p:cNvSpPr>
            <a:spLocks noGrp="1"/>
          </p:cNvSpPr>
          <p:nvPr>
            <p:ph type="title" hasCustomPrompt="1"/>
          </p:nvPr>
        </p:nvSpPr>
        <p:spPr>
          <a:xfrm>
            <a:off x="156754" y="457200"/>
            <a:ext cx="11887200" cy="548640"/>
          </a:xfrm>
        </p:spPr>
        <p:txBody>
          <a:bodyPr anchor="t">
            <a:noAutofit/>
          </a:bodyPr>
          <a:lstStyle>
            <a:lvl1pPr algn="l">
              <a:defRPr sz="3200" b="1" i="0" baseline="0">
                <a:solidFill>
                  <a:schemeClr val="accent1"/>
                </a:solidFill>
                <a:latin typeface="+mn-lt"/>
                <a:cs typeface="Times New Roman" panose="02020603050405020304" pitchFamily="18" charset="0"/>
              </a:defRPr>
            </a:lvl1pPr>
          </a:lstStyle>
          <a:p>
            <a:r>
              <a:rPr lang="en-US"/>
              <a:t>Click to add title, 1 line max</a:t>
            </a:r>
          </a:p>
        </p:txBody>
      </p:sp>
    </p:spTree>
    <p:extLst>
      <p:ext uri="{BB962C8B-B14F-4D97-AF65-F5344CB8AC3E}">
        <p14:creationId xmlns:p14="http://schemas.microsoft.com/office/powerpoint/2010/main" val="1713970504"/>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userDrawn="1">
  <p:cSld name="4_Bullets">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1"/>
            </p:custDataLst>
            <p:extLst>
              <p:ext uri="{D42A27DB-BD31-4B8C-83A1-F6EECF244321}">
                <p14:modId xmlns:p14="http://schemas.microsoft.com/office/powerpoint/2010/main" val="2808085506"/>
              </p:ext>
            </p:extLst>
          </p:nvPr>
        </p:nvGraphicFramePr>
        <p:xfrm>
          <a:off x="2118" y="1588"/>
          <a:ext cx="2117" cy="1588"/>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6" name="Object 5" hidden="1"/>
                      <p:cNvPicPr/>
                      <p:nvPr/>
                    </p:nvPicPr>
                    <p:blipFill>
                      <a:blip r:embed="rId5"/>
                      <a:stretch>
                        <a:fillRect/>
                      </a:stretch>
                    </p:blipFill>
                    <p:spPr>
                      <a:xfrm>
                        <a:off x="2118" y="1588"/>
                        <a:ext cx="2117"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211667"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lnSpc>
                <a:spcPct val="90000"/>
              </a:lnSpc>
              <a:spcBef>
                <a:spcPct val="0"/>
              </a:spcBef>
              <a:spcAft>
                <a:spcPct val="0"/>
              </a:spcAft>
            </a:pPr>
            <a:endParaRPr lang="en-US" sz="3600" b="1" i="0" baseline="0">
              <a:latin typeface="Calibri"/>
              <a:ea typeface="+mj-ea"/>
              <a:cs typeface="Times New Roman"/>
              <a:sym typeface="Calibri"/>
            </a:endParaRPr>
          </a:p>
        </p:txBody>
      </p:sp>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gra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US" sz="1400">
              <a:solidFill>
                <a:srgbClr val="1F497D">
                  <a:lumMod val="75000"/>
                </a:srgbClr>
              </a:solidFill>
              <a:latin typeface="Franklin Gothic Demi Cond" panose="020B0706030402020204" pitchFamily="34" charset="0"/>
            </a:endParaRPr>
          </a:p>
        </p:txBody>
      </p:sp>
      <p:sp>
        <p:nvSpPr>
          <p:cNvPr id="4" name="Text Placeholder 3"/>
          <p:cNvSpPr>
            <a:spLocks noGrp="1"/>
          </p:cNvSpPr>
          <p:nvPr>
            <p:ph type="body" sz="quarter" idx="10" hasCustomPrompt="1"/>
          </p:nvPr>
        </p:nvSpPr>
        <p:spPr>
          <a:xfrm>
            <a:off x="838200" y="1447801"/>
            <a:ext cx="10517717" cy="4592638"/>
          </a:xfrm>
        </p:spPr>
        <p:txBody>
          <a:bodyPr>
            <a:noAutofit/>
          </a:bodyPr>
          <a:lstStyle>
            <a:lvl1pPr marL="228600" indent="-228600">
              <a:lnSpc>
                <a:spcPct val="100000"/>
              </a:lnSpc>
              <a:spcBef>
                <a:spcPts val="1200"/>
              </a:spcBef>
              <a:defRPr sz="2800">
                <a:latin typeface="+mn-lt"/>
              </a:defRPr>
            </a:lvl1pPr>
            <a:lvl2pPr marL="576263" indent="-233363">
              <a:lnSpc>
                <a:spcPct val="100000"/>
              </a:lnSpc>
              <a:buFont typeface="Franklin Gothic Medium" panose="020B0603020102020204" pitchFamily="34" charset="0"/>
              <a:buChar char="−"/>
              <a:defRPr sz="2400">
                <a:latin typeface="+mn-lt"/>
              </a:defRPr>
            </a:lvl2pPr>
            <a:lvl3pPr marL="973138" indent="-228600">
              <a:lnSpc>
                <a:spcPct val="100000"/>
              </a:lnSpc>
              <a:defRPr sz="2000">
                <a:latin typeface="+mn-lt"/>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5" name="Text Placeholder 4"/>
          <p:cNvSpPr>
            <a:spLocks noGrp="1"/>
          </p:cNvSpPr>
          <p:nvPr>
            <p:ph type="body" sz="quarter" idx="11" hasCustomPrompt="1"/>
          </p:nvPr>
        </p:nvSpPr>
        <p:spPr>
          <a:xfrm>
            <a:off x="696383" y="6243108"/>
            <a:ext cx="10656007" cy="330200"/>
          </a:xfrm>
        </p:spPr>
        <p:txBody>
          <a:bodyPr anchor="b">
            <a:noAutofit/>
          </a:bodyPr>
          <a:lstStyle>
            <a:lvl1pPr marL="0" indent="0">
              <a:lnSpc>
                <a:spcPct val="100000"/>
              </a:lnSpc>
              <a:spcBef>
                <a:spcPct val="0"/>
              </a:spcBef>
              <a:buNone/>
              <a:defRPr sz="1200" baseline="0">
                <a:latin typeface="+mn-lt"/>
              </a:defRPr>
            </a:lvl1pPr>
          </a:lstStyle>
          <a:p>
            <a:pPr lvl="0"/>
            <a:r>
              <a:rPr lang="en-US"/>
              <a:t>Click to add footnote, reference or source</a:t>
            </a:r>
          </a:p>
        </p:txBody>
      </p:sp>
      <p:sp>
        <p:nvSpPr>
          <p:cNvPr id="21" name="Footer Placeholder 20"/>
          <p:cNvSpPr>
            <a:spLocks noGrp="1"/>
          </p:cNvSpPr>
          <p:nvPr>
            <p:ph type="ftr" sz="quarter" idx="13"/>
          </p:nvPr>
        </p:nvSpPr>
        <p:spPr>
          <a:xfrm>
            <a:off x="694972" y="6573308"/>
            <a:ext cx="10243961" cy="284692"/>
          </a:xfrm>
        </p:spPr>
        <p:txBody>
          <a:bodyPr/>
          <a:lstStyle>
            <a:lvl1pPr algn="l">
              <a:defRPr sz="1000" b="1" cap="all" baseline="0">
                <a:solidFill>
                  <a:schemeClr val="tx1"/>
                </a:solidFill>
                <a:latin typeface="+mn-lt"/>
              </a:defRPr>
            </a:lvl1pPr>
          </a:lstStyle>
          <a:p>
            <a:r>
              <a:rPr lang="en-US">
                <a:solidFill>
                  <a:prstClr val="black"/>
                </a:solidFill>
              </a:rPr>
              <a:t>MEDICAID SAMPLE PRES | MONTH DAY, YYYY | v2</a:t>
            </a:r>
          </a:p>
        </p:txBody>
      </p:sp>
      <p:sp>
        <p:nvSpPr>
          <p:cNvPr id="22" name="Slide Number Placeholder 21"/>
          <p:cNvSpPr>
            <a:spLocks noGrp="1"/>
          </p:cNvSpPr>
          <p:nvPr>
            <p:ph type="sldNum" sz="quarter" idx="14"/>
          </p:nvPr>
        </p:nvSpPr>
        <p:spPr>
          <a:xfrm>
            <a:off x="11074400" y="6573308"/>
            <a:ext cx="752131" cy="284692"/>
          </a:xfrm>
        </p:spPr>
        <p:txBody>
          <a:bodyPr/>
          <a:lstStyle>
            <a:lvl1pPr>
              <a:defRPr sz="1000">
                <a:solidFill>
                  <a:sysClr val="windowText" lastClr="000000"/>
                </a:solidFill>
                <a:latin typeface="+mn-lt"/>
              </a:defRPr>
            </a:lvl1pPr>
          </a:lstStyle>
          <a:p>
            <a:fld id="{11F27F3A-B3E9-41ED-AF8F-A365F10BB65F}" type="slidenum">
              <a:rPr lang="en-US" smtClean="0"/>
              <a:t>‹#›</a:t>
            </a:fld>
            <a:endParaRPr lang="en-US"/>
          </a:p>
        </p:txBody>
      </p:sp>
      <p:sp>
        <p:nvSpPr>
          <p:cNvPr id="23" name="Title 1"/>
          <p:cNvSpPr>
            <a:spLocks noGrp="1"/>
          </p:cNvSpPr>
          <p:nvPr>
            <p:ph type="title" hasCustomPrompt="1"/>
          </p:nvPr>
        </p:nvSpPr>
        <p:spPr>
          <a:xfrm>
            <a:off x="899160" y="624054"/>
            <a:ext cx="10457689" cy="548640"/>
          </a:xfrm>
        </p:spPr>
        <p:txBody>
          <a:bodyPr anchor="t">
            <a:noAutofit/>
          </a:bodyPr>
          <a:lstStyle>
            <a:lvl1pPr algn="l">
              <a:defRPr sz="3600" b="1" i="0" baseline="0">
                <a:solidFill>
                  <a:schemeClr val="tx2">
                    <a:lumMod val="75000"/>
                  </a:schemeClr>
                </a:solidFill>
                <a:latin typeface="+mj-lt"/>
                <a:cs typeface="Times New Roman" panose="02020603050405020304" pitchFamily="18" charset="0"/>
              </a:defRPr>
            </a:lvl1pPr>
          </a:lstStyle>
          <a:p>
            <a:r>
              <a:rPr lang="en-US"/>
              <a:t>Click to add title, 1 line max</a:t>
            </a:r>
          </a:p>
        </p:txBody>
      </p:sp>
      <p:cxnSp>
        <p:nvCxnSpPr>
          <p:cNvPr id="3" name="Straight Connector 2"/>
          <p:cNvCxnSpPr/>
          <p:nvPr userDrawn="1"/>
        </p:nvCxnSpPr>
        <p:spPr>
          <a:xfrm>
            <a:off x="0" y="6573308"/>
            <a:ext cx="121920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9" name="Line 12"/>
          <p:cNvSpPr>
            <a:spLocks noChangeShapeType="1"/>
          </p:cNvSpPr>
          <p:nvPr userDrawn="1"/>
        </p:nvSpPr>
        <p:spPr bwMode="auto">
          <a:xfrm>
            <a:off x="0" y="1184101"/>
            <a:ext cx="12192000" cy="0"/>
          </a:xfrm>
          <a:prstGeom prst="line">
            <a:avLst/>
          </a:prstGeom>
          <a:noFill/>
          <a:ln w="25400">
            <a:solidFill>
              <a:srgbClr val="002060"/>
            </a:solidFill>
            <a:round/>
          </a:ln>
        </p:spPr>
        <p:txBody>
          <a:bodyPr lIns="96661" tIns="48331" rIns="96661" bIns="48331"/>
          <a:lstStyle/>
          <a:p>
            <a:pPr>
              <a:defRPr/>
            </a:pPr>
            <a:endParaRPr lang="en-US" sz="1800">
              <a:solidFill>
                <a:srgbClr val="000000"/>
              </a:solidFill>
              <a:cs typeface="Arial"/>
            </a:endParaRPr>
          </a:p>
        </p:txBody>
      </p:sp>
    </p:spTree>
    <p:extLst>
      <p:ext uri="{BB962C8B-B14F-4D97-AF65-F5344CB8AC3E}">
        <p14:creationId xmlns:p14="http://schemas.microsoft.com/office/powerpoint/2010/main" val="3832174441"/>
      </p:ext>
    </p:extLst>
  </p:cSld>
  <p:clrMapOvr>
    <a:masterClrMapping/>
  </p:clrMapOvr>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userDrawn="1">
  <p:cSld name="5_Bullets">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1"/>
            </p:custDataLst>
            <p:extLst>
              <p:ext uri="{D42A27DB-BD31-4B8C-83A1-F6EECF244321}">
                <p14:modId xmlns:p14="http://schemas.microsoft.com/office/powerpoint/2010/main" val="1674603337"/>
              </p:ext>
            </p:extLst>
          </p:nvPr>
        </p:nvGraphicFramePr>
        <p:xfrm>
          <a:off x="2118" y="1588"/>
          <a:ext cx="2117" cy="1588"/>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6" name="Object 5" hidden="1"/>
                      <p:cNvPicPr/>
                      <p:nvPr/>
                    </p:nvPicPr>
                    <p:blipFill>
                      <a:blip r:embed="rId5"/>
                      <a:stretch>
                        <a:fillRect/>
                      </a:stretch>
                    </p:blipFill>
                    <p:spPr>
                      <a:xfrm>
                        <a:off x="2118" y="1588"/>
                        <a:ext cx="2117"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211667"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lnSpc>
                <a:spcPct val="90000"/>
              </a:lnSpc>
              <a:spcBef>
                <a:spcPct val="0"/>
              </a:spcBef>
              <a:spcAft>
                <a:spcPct val="0"/>
              </a:spcAft>
            </a:pPr>
            <a:endParaRPr lang="en-US" sz="3600" b="1" i="0" baseline="0">
              <a:latin typeface="Calibri"/>
              <a:ea typeface="+mj-ea"/>
              <a:cs typeface="Times New Roman"/>
              <a:sym typeface="Calibri"/>
            </a:endParaRPr>
          </a:p>
        </p:txBody>
      </p:sp>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gra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US" sz="1400">
              <a:solidFill>
                <a:srgbClr val="1F497D">
                  <a:lumMod val="75000"/>
                </a:srgbClr>
              </a:solidFill>
              <a:latin typeface="Franklin Gothic Demi Cond" panose="020B0706030402020204" pitchFamily="34" charset="0"/>
            </a:endParaRPr>
          </a:p>
        </p:txBody>
      </p:sp>
      <p:sp>
        <p:nvSpPr>
          <p:cNvPr id="4" name="Text Placeholder 3"/>
          <p:cNvSpPr>
            <a:spLocks noGrp="1"/>
          </p:cNvSpPr>
          <p:nvPr>
            <p:ph type="body" sz="quarter" idx="10" hasCustomPrompt="1"/>
          </p:nvPr>
        </p:nvSpPr>
        <p:spPr>
          <a:xfrm>
            <a:off x="838200" y="1447801"/>
            <a:ext cx="10517717" cy="4592638"/>
          </a:xfrm>
        </p:spPr>
        <p:txBody>
          <a:bodyPr>
            <a:noAutofit/>
          </a:bodyPr>
          <a:lstStyle>
            <a:lvl1pPr marL="228600" indent="-228600">
              <a:lnSpc>
                <a:spcPct val="100000"/>
              </a:lnSpc>
              <a:spcBef>
                <a:spcPts val="1200"/>
              </a:spcBef>
              <a:defRPr sz="2800">
                <a:latin typeface="+mn-lt"/>
              </a:defRPr>
            </a:lvl1pPr>
            <a:lvl2pPr marL="576263" indent="-233363">
              <a:lnSpc>
                <a:spcPct val="100000"/>
              </a:lnSpc>
              <a:buFont typeface="Franklin Gothic Medium" panose="020B0603020102020204" pitchFamily="34" charset="0"/>
              <a:buChar char="−"/>
              <a:defRPr sz="2400">
                <a:latin typeface="+mn-lt"/>
              </a:defRPr>
            </a:lvl2pPr>
            <a:lvl3pPr marL="973138" indent="-228600">
              <a:lnSpc>
                <a:spcPct val="100000"/>
              </a:lnSpc>
              <a:defRPr sz="2000">
                <a:latin typeface="+mn-lt"/>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5" name="Text Placeholder 4"/>
          <p:cNvSpPr>
            <a:spLocks noGrp="1"/>
          </p:cNvSpPr>
          <p:nvPr>
            <p:ph type="body" sz="quarter" idx="11" hasCustomPrompt="1"/>
          </p:nvPr>
        </p:nvSpPr>
        <p:spPr>
          <a:xfrm>
            <a:off x="696383" y="6243108"/>
            <a:ext cx="10656007" cy="330200"/>
          </a:xfrm>
        </p:spPr>
        <p:txBody>
          <a:bodyPr anchor="b">
            <a:noAutofit/>
          </a:bodyPr>
          <a:lstStyle>
            <a:lvl1pPr marL="0" indent="0">
              <a:lnSpc>
                <a:spcPct val="100000"/>
              </a:lnSpc>
              <a:spcBef>
                <a:spcPct val="0"/>
              </a:spcBef>
              <a:buNone/>
              <a:defRPr sz="1200" baseline="0">
                <a:latin typeface="+mn-lt"/>
              </a:defRPr>
            </a:lvl1pPr>
          </a:lstStyle>
          <a:p>
            <a:pPr lvl="0"/>
            <a:r>
              <a:rPr lang="en-US"/>
              <a:t>Click to add footnote, reference or source</a:t>
            </a:r>
          </a:p>
        </p:txBody>
      </p:sp>
      <p:sp>
        <p:nvSpPr>
          <p:cNvPr id="21" name="Footer Placeholder 20"/>
          <p:cNvSpPr>
            <a:spLocks noGrp="1"/>
          </p:cNvSpPr>
          <p:nvPr>
            <p:ph type="ftr" sz="quarter" idx="13"/>
          </p:nvPr>
        </p:nvSpPr>
        <p:spPr>
          <a:xfrm>
            <a:off x="694972" y="6573308"/>
            <a:ext cx="10243961" cy="284692"/>
          </a:xfrm>
        </p:spPr>
        <p:txBody>
          <a:bodyPr/>
          <a:lstStyle>
            <a:lvl1pPr algn="l">
              <a:defRPr sz="1000" b="1" cap="all" baseline="0">
                <a:solidFill>
                  <a:schemeClr val="tx1"/>
                </a:solidFill>
                <a:latin typeface="+mn-lt"/>
              </a:defRPr>
            </a:lvl1pPr>
          </a:lstStyle>
          <a:p>
            <a:r>
              <a:rPr lang="en-US">
                <a:solidFill>
                  <a:prstClr val="black"/>
                </a:solidFill>
              </a:rPr>
              <a:t>MEDICAID SAMPLE PRES | MONTH DAY, YYYY | v2</a:t>
            </a:r>
          </a:p>
        </p:txBody>
      </p:sp>
      <p:sp>
        <p:nvSpPr>
          <p:cNvPr id="22" name="Slide Number Placeholder 21"/>
          <p:cNvSpPr>
            <a:spLocks noGrp="1"/>
          </p:cNvSpPr>
          <p:nvPr>
            <p:ph type="sldNum" sz="quarter" idx="14"/>
          </p:nvPr>
        </p:nvSpPr>
        <p:spPr>
          <a:xfrm>
            <a:off x="11074400" y="6573308"/>
            <a:ext cx="752131" cy="284692"/>
          </a:xfrm>
        </p:spPr>
        <p:txBody>
          <a:bodyPr/>
          <a:lstStyle>
            <a:lvl1pPr>
              <a:defRPr sz="1000">
                <a:solidFill>
                  <a:sysClr val="windowText" lastClr="000000"/>
                </a:solidFill>
                <a:latin typeface="+mn-lt"/>
              </a:defRPr>
            </a:lvl1pPr>
          </a:lstStyle>
          <a:p>
            <a:fld id="{11F27F3A-B3E9-41ED-AF8F-A365F10BB65F}" type="slidenum">
              <a:rPr lang="en-US" smtClean="0"/>
              <a:t>‹#›</a:t>
            </a:fld>
            <a:endParaRPr lang="en-US"/>
          </a:p>
        </p:txBody>
      </p:sp>
      <p:sp>
        <p:nvSpPr>
          <p:cNvPr id="23" name="Title 1"/>
          <p:cNvSpPr>
            <a:spLocks noGrp="1"/>
          </p:cNvSpPr>
          <p:nvPr>
            <p:ph type="title" hasCustomPrompt="1"/>
          </p:nvPr>
        </p:nvSpPr>
        <p:spPr>
          <a:xfrm>
            <a:off x="899160" y="624054"/>
            <a:ext cx="10457689" cy="548640"/>
          </a:xfrm>
        </p:spPr>
        <p:txBody>
          <a:bodyPr anchor="t">
            <a:noAutofit/>
          </a:bodyPr>
          <a:lstStyle>
            <a:lvl1pPr algn="l">
              <a:defRPr sz="3600" b="1" i="0" baseline="0">
                <a:solidFill>
                  <a:schemeClr val="tx2">
                    <a:lumMod val="75000"/>
                  </a:schemeClr>
                </a:solidFill>
                <a:latin typeface="+mj-lt"/>
                <a:cs typeface="Times New Roman" panose="02020603050405020304" pitchFamily="18" charset="0"/>
              </a:defRPr>
            </a:lvl1pPr>
          </a:lstStyle>
          <a:p>
            <a:r>
              <a:rPr lang="en-US"/>
              <a:t>Click to add title, 1 line max</a:t>
            </a:r>
          </a:p>
        </p:txBody>
      </p:sp>
      <p:cxnSp>
        <p:nvCxnSpPr>
          <p:cNvPr id="3" name="Straight Connector 2"/>
          <p:cNvCxnSpPr/>
          <p:nvPr userDrawn="1"/>
        </p:nvCxnSpPr>
        <p:spPr>
          <a:xfrm>
            <a:off x="0" y="6573308"/>
            <a:ext cx="121920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9" name="Line 12"/>
          <p:cNvSpPr>
            <a:spLocks noChangeShapeType="1"/>
          </p:cNvSpPr>
          <p:nvPr userDrawn="1"/>
        </p:nvSpPr>
        <p:spPr bwMode="auto">
          <a:xfrm>
            <a:off x="0" y="1184101"/>
            <a:ext cx="12192000" cy="0"/>
          </a:xfrm>
          <a:prstGeom prst="line">
            <a:avLst/>
          </a:prstGeom>
          <a:noFill/>
          <a:ln w="25400">
            <a:solidFill>
              <a:srgbClr val="002060"/>
            </a:solidFill>
            <a:round/>
          </a:ln>
        </p:spPr>
        <p:txBody>
          <a:bodyPr lIns="96661" tIns="48331" rIns="96661" bIns="48331"/>
          <a:lstStyle/>
          <a:p>
            <a:pPr>
              <a:defRPr/>
            </a:pPr>
            <a:endParaRPr lang="en-US" sz="1800">
              <a:solidFill>
                <a:srgbClr val="000000"/>
              </a:solidFill>
              <a:cs typeface="Arial"/>
            </a:endParaRPr>
          </a:p>
        </p:txBody>
      </p:sp>
    </p:spTree>
    <p:extLst>
      <p:ext uri="{BB962C8B-B14F-4D97-AF65-F5344CB8AC3E}">
        <p14:creationId xmlns:p14="http://schemas.microsoft.com/office/powerpoint/2010/main" val="209228728"/>
      </p:ext>
    </p:extLst>
  </p:cSld>
  <p:clrMapOvr>
    <a:masterClrMapping/>
  </p:clrMapOv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userDrawn="1">
  <p:cSld name="6_Bullets">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1"/>
            </p:custDataLst>
            <p:extLst>
              <p:ext uri="{D42A27DB-BD31-4B8C-83A1-F6EECF244321}">
                <p14:modId xmlns:p14="http://schemas.microsoft.com/office/powerpoint/2010/main" val="3940611961"/>
              </p:ext>
            </p:extLst>
          </p:nvPr>
        </p:nvGraphicFramePr>
        <p:xfrm>
          <a:off x="2118" y="1588"/>
          <a:ext cx="2117" cy="1588"/>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6" name="Object 5" hidden="1"/>
                      <p:cNvPicPr/>
                      <p:nvPr/>
                    </p:nvPicPr>
                    <p:blipFill>
                      <a:blip r:embed="rId5"/>
                      <a:stretch>
                        <a:fillRect/>
                      </a:stretch>
                    </p:blipFill>
                    <p:spPr>
                      <a:xfrm>
                        <a:off x="2118" y="1588"/>
                        <a:ext cx="2117"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211667"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lnSpc>
                <a:spcPct val="90000"/>
              </a:lnSpc>
              <a:spcBef>
                <a:spcPct val="0"/>
              </a:spcBef>
              <a:spcAft>
                <a:spcPct val="0"/>
              </a:spcAft>
            </a:pPr>
            <a:endParaRPr lang="en-US" sz="3600" b="1" i="0" baseline="0">
              <a:latin typeface="Calibri"/>
              <a:ea typeface="+mj-ea"/>
              <a:cs typeface="Times New Roman"/>
              <a:sym typeface="Calibri"/>
            </a:endParaRPr>
          </a:p>
        </p:txBody>
      </p:sp>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gra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US" sz="1400">
              <a:solidFill>
                <a:srgbClr val="1F497D">
                  <a:lumMod val="75000"/>
                </a:srgbClr>
              </a:solidFill>
              <a:latin typeface="Franklin Gothic Demi Cond" panose="020B0706030402020204" pitchFamily="34" charset="0"/>
            </a:endParaRPr>
          </a:p>
        </p:txBody>
      </p:sp>
      <p:sp>
        <p:nvSpPr>
          <p:cNvPr id="4" name="Text Placeholder 3"/>
          <p:cNvSpPr>
            <a:spLocks noGrp="1"/>
          </p:cNvSpPr>
          <p:nvPr>
            <p:ph type="body" sz="quarter" idx="10" hasCustomPrompt="1"/>
          </p:nvPr>
        </p:nvSpPr>
        <p:spPr>
          <a:xfrm>
            <a:off x="838200" y="1447801"/>
            <a:ext cx="10517717" cy="4592638"/>
          </a:xfrm>
        </p:spPr>
        <p:txBody>
          <a:bodyPr>
            <a:noAutofit/>
          </a:bodyPr>
          <a:lstStyle>
            <a:lvl1pPr marL="228600" indent="-228600">
              <a:lnSpc>
                <a:spcPct val="100000"/>
              </a:lnSpc>
              <a:spcBef>
                <a:spcPts val="1200"/>
              </a:spcBef>
              <a:defRPr sz="2800">
                <a:latin typeface="+mn-lt"/>
              </a:defRPr>
            </a:lvl1pPr>
            <a:lvl2pPr marL="576263" indent="-233363">
              <a:lnSpc>
                <a:spcPct val="100000"/>
              </a:lnSpc>
              <a:buFont typeface="Franklin Gothic Medium" panose="020B0603020102020204" pitchFamily="34" charset="0"/>
              <a:buChar char="−"/>
              <a:defRPr sz="2400">
                <a:latin typeface="+mn-lt"/>
              </a:defRPr>
            </a:lvl2pPr>
            <a:lvl3pPr marL="973138" indent="-228600">
              <a:lnSpc>
                <a:spcPct val="100000"/>
              </a:lnSpc>
              <a:defRPr sz="2000">
                <a:latin typeface="+mn-lt"/>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5" name="Text Placeholder 4"/>
          <p:cNvSpPr>
            <a:spLocks noGrp="1"/>
          </p:cNvSpPr>
          <p:nvPr>
            <p:ph type="body" sz="quarter" idx="11" hasCustomPrompt="1"/>
          </p:nvPr>
        </p:nvSpPr>
        <p:spPr>
          <a:xfrm>
            <a:off x="696383" y="6243108"/>
            <a:ext cx="10656007" cy="330200"/>
          </a:xfrm>
        </p:spPr>
        <p:txBody>
          <a:bodyPr anchor="b">
            <a:noAutofit/>
          </a:bodyPr>
          <a:lstStyle>
            <a:lvl1pPr marL="0" indent="0">
              <a:lnSpc>
                <a:spcPct val="100000"/>
              </a:lnSpc>
              <a:spcBef>
                <a:spcPct val="0"/>
              </a:spcBef>
              <a:buNone/>
              <a:defRPr sz="1200" baseline="0">
                <a:latin typeface="+mn-lt"/>
              </a:defRPr>
            </a:lvl1pPr>
          </a:lstStyle>
          <a:p>
            <a:pPr lvl="0"/>
            <a:r>
              <a:rPr lang="en-US"/>
              <a:t>Click to add footnote, reference or source</a:t>
            </a:r>
          </a:p>
        </p:txBody>
      </p:sp>
      <p:sp>
        <p:nvSpPr>
          <p:cNvPr id="21" name="Footer Placeholder 20"/>
          <p:cNvSpPr>
            <a:spLocks noGrp="1"/>
          </p:cNvSpPr>
          <p:nvPr>
            <p:ph type="ftr" sz="quarter" idx="13"/>
          </p:nvPr>
        </p:nvSpPr>
        <p:spPr>
          <a:xfrm>
            <a:off x="694972" y="6573308"/>
            <a:ext cx="10243961" cy="284692"/>
          </a:xfrm>
        </p:spPr>
        <p:txBody>
          <a:bodyPr/>
          <a:lstStyle>
            <a:lvl1pPr algn="l">
              <a:defRPr sz="1000" b="1" cap="all" baseline="0">
                <a:solidFill>
                  <a:schemeClr val="tx1"/>
                </a:solidFill>
                <a:latin typeface="+mn-lt"/>
              </a:defRPr>
            </a:lvl1pPr>
          </a:lstStyle>
          <a:p>
            <a:r>
              <a:rPr lang="en-US">
                <a:solidFill>
                  <a:prstClr val="black"/>
                </a:solidFill>
              </a:rPr>
              <a:t>MEDICAID SAMPLE PRES | MONTH DAY, YYYY | v2</a:t>
            </a:r>
          </a:p>
        </p:txBody>
      </p:sp>
      <p:sp>
        <p:nvSpPr>
          <p:cNvPr id="22" name="Slide Number Placeholder 21"/>
          <p:cNvSpPr>
            <a:spLocks noGrp="1"/>
          </p:cNvSpPr>
          <p:nvPr>
            <p:ph type="sldNum" sz="quarter" idx="14"/>
          </p:nvPr>
        </p:nvSpPr>
        <p:spPr>
          <a:xfrm>
            <a:off x="11074400" y="6573308"/>
            <a:ext cx="752131" cy="284692"/>
          </a:xfrm>
        </p:spPr>
        <p:txBody>
          <a:bodyPr/>
          <a:lstStyle>
            <a:lvl1pPr>
              <a:defRPr sz="1000">
                <a:solidFill>
                  <a:sysClr val="windowText" lastClr="000000"/>
                </a:solidFill>
                <a:latin typeface="+mn-lt"/>
              </a:defRPr>
            </a:lvl1pPr>
          </a:lstStyle>
          <a:p>
            <a:fld id="{11F27F3A-B3E9-41ED-AF8F-A365F10BB65F}" type="slidenum">
              <a:rPr lang="en-US" smtClean="0"/>
              <a:t>‹#›</a:t>
            </a:fld>
            <a:endParaRPr lang="en-US"/>
          </a:p>
        </p:txBody>
      </p:sp>
      <p:sp>
        <p:nvSpPr>
          <p:cNvPr id="23" name="Title 1"/>
          <p:cNvSpPr>
            <a:spLocks noGrp="1"/>
          </p:cNvSpPr>
          <p:nvPr>
            <p:ph type="title" hasCustomPrompt="1"/>
          </p:nvPr>
        </p:nvSpPr>
        <p:spPr>
          <a:xfrm>
            <a:off x="899160" y="624054"/>
            <a:ext cx="10457689" cy="548640"/>
          </a:xfrm>
        </p:spPr>
        <p:txBody>
          <a:bodyPr anchor="t">
            <a:noAutofit/>
          </a:bodyPr>
          <a:lstStyle>
            <a:lvl1pPr algn="l">
              <a:defRPr sz="3600" b="1" i="0" baseline="0">
                <a:solidFill>
                  <a:schemeClr val="tx2">
                    <a:lumMod val="75000"/>
                  </a:schemeClr>
                </a:solidFill>
                <a:latin typeface="+mj-lt"/>
                <a:cs typeface="Times New Roman" panose="02020603050405020304" pitchFamily="18" charset="0"/>
              </a:defRPr>
            </a:lvl1pPr>
          </a:lstStyle>
          <a:p>
            <a:r>
              <a:rPr lang="en-US"/>
              <a:t>Click to add title, 1 line max</a:t>
            </a:r>
          </a:p>
        </p:txBody>
      </p:sp>
      <p:cxnSp>
        <p:nvCxnSpPr>
          <p:cNvPr id="3" name="Straight Connector 2"/>
          <p:cNvCxnSpPr/>
          <p:nvPr userDrawn="1"/>
        </p:nvCxnSpPr>
        <p:spPr>
          <a:xfrm>
            <a:off x="0" y="6573308"/>
            <a:ext cx="121920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9" name="Line 12"/>
          <p:cNvSpPr>
            <a:spLocks noChangeShapeType="1"/>
          </p:cNvSpPr>
          <p:nvPr userDrawn="1"/>
        </p:nvSpPr>
        <p:spPr bwMode="auto">
          <a:xfrm>
            <a:off x="0" y="1184101"/>
            <a:ext cx="12192000" cy="0"/>
          </a:xfrm>
          <a:prstGeom prst="line">
            <a:avLst/>
          </a:prstGeom>
          <a:noFill/>
          <a:ln w="25400">
            <a:solidFill>
              <a:srgbClr val="002060"/>
            </a:solidFill>
            <a:round/>
          </a:ln>
        </p:spPr>
        <p:txBody>
          <a:bodyPr lIns="96661" tIns="48331" rIns="96661" bIns="48331"/>
          <a:lstStyle/>
          <a:p>
            <a:pPr>
              <a:defRPr/>
            </a:pPr>
            <a:endParaRPr lang="en-US" sz="1800">
              <a:solidFill>
                <a:srgbClr val="000000"/>
              </a:solidFill>
              <a:cs typeface="Arial"/>
            </a:endParaRPr>
          </a:p>
        </p:txBody>
      </p:sp>
    </p:spTree>
    <p:extLst>
      <p:ext uri="{BB962C8B-B14F-4D97-AF65-F5344CB8AC3E}">
        <p14:creationId xmlns:p14="http://schemas.microsoft.com/office/powerpoint/2010/main" val="1052506209"/>
      </p:ext>
    </p:extLst>
  </p:cSld>
  <p:clrMapOvr>
    <a:masterClrMapping/>
  </p:clrMapOvr>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userDrawn="1">
  <p:cSld name="7_Bullets">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1"/>
            </p:custDataLst>
            <p:extLst>
              <p:ext uri="{D42A27DB-BD31-4B8C-83A1-F6EECF244321}">
                <p14:modId xmlns:p14="http://schemas.microsoft.com/office/powerpoint/2010/main" val="2463578559"/>
              </p:ext>
            </p:extLst>
          </p:nvPr>
        </p:nvGraphicFramePr>
        <p:xfrm>
          <a:off x="2118" y="1588"/>
          <a:ext cx="2117" cy="1588"/>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6" name="Object 5" hidden="1"/>
                      <p:cNvPicPr/>
                      <p:nvPr/>
                    </p:nvPicPr>
                    <p:blipFill>
                      <a:blip r:embed="rId5"/>
                      <a:stretch>
                        <a:fillRect/>
                      </a:stretch>
                    </p:blipFill>
                    <p:spPr>
                      <a:xfrm>
                        <a:off x="2118" y="1588"/>
                        <a:ext cx="2117"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211667"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lnSpc>
                <a:spcPct val="90000"/>
              </a:lnSpc>
              <a:spcBef>
                <a:spcPct val="0"/>
              </a:spcBef>
              <a:spcAft>
                <a:spcPct val="0"/>
              </a:spcAft>
            </a:pPr>
            <a:endParaRPr lang="en-US" sz="3600" b="1" i="0" baseline="0">
              <a:latin typeface="Calibri"/>
              <a:ea typeface="+mj-ea"/>
              <a:cs typeface="Times New Roman"/>
              <a:sym typeface="Calibri"/>
            </a:endParaRPr>
          </a:p>
        </p:txBody>
      </p:sp>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gra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US" sz="1400">
              <a:solidFill>
                <a:srgbClr val="1F497D">
                  <a:lumMod val="75000"/>
                </a:srgbClr>
              </a:solidFill>
              <a:latin typeface="Franklin Gothic Demi Cond" panose="020B0706030402020204" pitchFamily="34" charset="0"/>
            </a:endParaRPr>
          </a:p>
        </p:txBody>
      </p:sp>
      <p:sp>
        <p:nvSpPr>
          <p:cNvPr id="4" name="Text Placeholder 3"/>
          <p:cNvSpPr>
            <a:spLocks noGrp="1"/>
          </p:cNvSpPr>
          <p:nvPr>
            <p:ph type="body" sz="quarter" idx="10" hasCustomPrompt="1"/>
          </p:nvPr>
        </p:nvSpPr>
        <p:spPr>
          <a:xfrm>
            <a:off x="838200" y="1447801"/>
            <a:ext cx="10517717" cy="4592638"/>
          </a:xfrm>
        </p:spPr>
        <p:txBody>
          <a:bodyPr>
            <a:noAutofit/>
          </a:bodyPr>
          <a:lstStyle>
            <a:lvl1pPr marL="228600" indent="-228600">
              <a:lnSpc>
                <a:spcPct val="100000"/>
              </a:lnSpc>
              <a:spcBef>
                <a:spcPts val="1200"/>
              </a:spcBef>
              <a:defRPr sz="2800">
                <a:latin typeface="+mn-lt"/>
              </a:defRPr>
            </a:lvl1pPr>
            <a:lvl2pPr marL="576263" indent="-233363">
              <a:lnSpc>
                <a:spcPct val="100000"/>
              </a:lnSpc>
              <a:buFont typeface="Franklin Gothic Medium" panose="020B0603020102020204" pitchFamily="34" charset="0"/>
              <a:buChar char="−"/>
              <a:defRPr sz="2400">
                <a:latin typeface="+mn-lt"/>
              </a:defRPr>
            </a:lvl2pPr>
            <a:lvl3pPr marL="973138" indent="-228600">
              <a:lnSpc>
                <a:spcPct val="100000"/>
              </a:lnSpc>
              <a:defRPr sz="2000">
                <a:latin typeface="+mn-lt"/>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5" name="Text Placeholder 4"/>
          <p:cNvSpPr>
            <a:spLocks noGrp="1"/>
          </p:cNvSpPr>
          <p:nvPr>
            <p:ph type="body" sz="quarter" idx="11" hasCustomPrompt="1"/>
          </p:nvPr>
        </p:nvSpPr>
        <p:spPr>
          <a:xfrm>
            <a:off x="696383" y="6243108"/>
            <a:ext cx="10656007" cy="330200"/>
          </a:xfrm>
        </p:spPr>
        <p:txBody>
          <a:bodyPr anchor="b">
            <a:noAutofit/>
          </a:bodyPr>
          <a:lstStyle>
            <a:lvl1pPr marL="0" indent="0">
              <a:lnSpc>
                <a:spcPct val="100000"/>
              </a:lnSpc>
              <a:spcBef>
                <a:spcPct val="0"/>
              </a:spcBef>
              <a:buNone/>
              <a:defRPr sz="1200" baseline="0">
                <a:latin typeface="+mn-lt"/>
              </a:defRPr>
            </a:lvl1pPr>
          </a:lstStyle>
          <a:p>
            <a:pPr lvl="0"/>
            <a:r>
              <a:rPr lang="en-US"/>
              <a:t>Click to add footnote, reference or source</a:t>
            </a:r>
          </a:p>
        </p:txBody>
      </p:sp>
      <p:sp>
        <p:nvSpPr>
          <p:cNvPr id="21" name="Footer Placeholder 20"/>
          <p:cNvSpPr>
            <a:spLocks noGrp="1"/>
          </p:cNvSpPr>
          <p:nvPr>
            <p:ph type="ftr" sz="quarter" idx="13"/>
          </p:nvPr>
        </p:nvSpPr>
        <p:spPr>
          <a:xfrm>
            <a:off x="694972" y="6573308"/>
            <a:ext cx="10243961" cy="284692"/>
          </a:xfrm>
        </p:spPr>
        <p:txBody>
          <a:bodyPr/>
          <a:lstStyle>
            <a:lvl1pPr algn="l">
              <a:defRPr sz="1000" b="1" cap="all" baseline="0">
                <a:solidFill>
                  <a:schemeClr val="tx1"/>
                </a:solidFill>
                <a:latin typeface="+mn-lt"/>
              </a:defRPr>
            </a:lvl1pPr>
          </a:lstStyle>
          <a:p>
            <a:r>
              <a:rPr lang="en-US">
                <a:solidFill>
                  <a:prstClr val="black"/>
                </a:solidFill>
              </a:rPr>
              <a:t>MEDICAID SAMPLE PRES | MONTH DAY, YYYY | v2</a:t>
            </a:r>
          </a:p>
        </p:txBody>
      </p:sp>
      <p:sp>
        <p:nvSpPr>
          <p:cNvPr id="22" name="Slide Number Placeholder 21"/>
          <p:cNvSpPr>
            <a:spLocks noGrp="1"/>
          </p:cNvSpPr>
          <p:nvPr>
            <p:ph type="sldNum" sz="quarter" idx="14"/>
          </p:nvPr>
        </p:nvSpPr>
        <p:spPr>
          <a:xfrm>
            <a:off x="11074400" y="6573308"/>
            <a:ext cx="752131" cy="284692"/>
          </a:xfrm>
        </p:spPr>
        <p:txBody>
          <a:bodyPr/>
          <a:lstStyle>
            <a:lvl1pPr>
              <a:defRPr sz="1000">
                <a:solidFill>
                  <a:sysClr val="windowText" lastClr="000000"/>
                </a:solidFill>
                <a:latin typeface="+mn-lt"/>
              </a:defRPr>
            </a:lvl1pPr>
          </a:lstStyle>
          <a:p>
            <a:fld id="{11F27F3A-B3E9-41ED-AF8F-A365F10BB65F}" type="slidenum">
              <a:rPr lang="en-US" smtClean="0"/>
              <a:t>‹#›</a:t>
            </a:fld>
            <a:endParaRPr lang="en-US"/>
          </a:p>
        </p:txBody>
      </p:sp>
      <p:sp>
        <p:nvSpPr>
          <p:cNvPr id="23" name="Title 1"/>
          <p:cNvSpPr>
            <a:spLocks noGrp="1"/>
          </p:cNvSpPr>
          <p:nvPr>
            <p:ph type="title" hasCustomPrompt="1"/>
          </p:nvPr>
        </p:nvSpPr>
        <p:spPr>
          <a:xfrm>
            <a:off x="899160" y="624054"/>
            <a:ext cx="10457689" cy="548640"/>
          </a:xfrm>
        </p:spPr>
        <p:txBody>
          <a:bodyPr anchor="t">
            <a:noAutofit/>
          </a:bodyPr>
          <a:lstStyle>
            <a:lvl1pPr algn="l">
              <a:defRPr sz="3600" b="1" i="0" baseline="0">
                <a:solidFill>
                  <a:schemeClr val="tx2">
                    <a:lumMod val="75000"/>
                  </a:schemeClr>
                </a:solidFill>
                <a:latin typeface="+mj-lt"/>
                <a:cs typeface="Times New Roman" panose="02020603050405020304" pitchFamily="18" charset="0"/>
              </a:defRPr>
            </a:lvl1pPr>
          </a:lstStyle>
          <a:p>
            <a:r>
              <a:rPr lang="en-US"/>
              <a:t>Click to add title, 1 line max</a:t>
            </a:r>
          </a:p>
        </p:txBody>
      </p:sp>
      <p:cxnSp>
        <p:nvCxnSpPr>
          <p:cNvPr id="3" name="Straight Connector 2"/>
          <p:cNvCxnSpPr/>
          <p:nvPr userDrawn="1"/>
        </p:nvCxnSpPr>
        <p:spPr>
          <a:xfrm>
            <a:off x="0" y="6573308"/>
            <a:ext cx="121920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9" name="Line 12"/>
          <p:cNvSpPr>
            <a:spLocks noChangeShapeType="1"/>
          </p:cNvSpPr>
          <p:nvPr userDrawn="1"/>
        </p:nvSpPr>
        <p:spPr bwMode="auto">
          <a:xfrm>
            <a:off x="0" y="1184101"/>
            <a:ext cx="12192000" cy="0"/>
          </a:xfrm>
          <a:prstGeom prst="line">
            <a:avLst/>
          </a:prstGeom>
          <a:noFill/>
          <a:ln w="25400">
            <a:solidFill>
              <a:srgbClr val="002060"/>
            </a:solidFill>
            <a:round/>
          </a:ln>
        </p:spPr>
        <p:txBody>
          <a:bodyPr lIns="96661" tIns="48331" rIns="96661" bIns="48331"/>
          <a:lstStyle/>
          <a:p>
            <a:pPr>
              <a:defRPr/>
            </a:pPr>
            <a:endParaRPr lang="en-US" sz="1800">
              <a:solidFill>
                <a:srgbClr val="000000"/>
              </a:solidFill>
              <a:cs typeface="Arial"/>
            </a:endParaRPr>
          </a:p>
        </p:txBody>
      </p:sp>
    </p:spTree>
    <p:extLst>
      <p:ext uri="{BB962C8B-B14F-4D97-AF65-F5344CB8AC3E}">
        <p14:creationId xmlns:p14="http://schemas.microsoft.com/office/powerpoint/2010/main" val="1561895405"/>
      </p:ext>
    </p:extLst>
  </p:cSld>
  <p:clrMapOvr>
    <a:masterClrMapping/>
  </p:clrMapOvr>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userDrawn="1">
  <p:cSld name="8_Bullets">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1"/>
            </p:custDataLst>
            <p:extLst>
              <p:ext uri="{D42A27DB-BD31-4B8C-83A1-F6EECF244321}">
                <p14:modId xmlns:p14="http://schemas.microsoft.com/office/powerpoint/2010/main" val="1236780047"/>
              </p:ext>
            </p:extLst>
          </p:nvPr>
        </p:nvGraphicFramePr>
        <p:xfrm>
          <a:off x="2118" y="1588"/>
          <a:ext cx="2117" cy="1588"/>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6" name="Object 5" hidden="1"/>
                      <p:cNvPicPr/>
                      <p:nvPr/>
                    </p:nvPicPr>
                    <p:blipFill>
                      <a:blip r:embed="rId5"/>
                      <a:stretch>
                        <a:fillRect/>
                      </a:stretch>
                    </p:blipFill>
                    <p:spPr>
                      <a:xfrm>
                        <a:off x="2118" y="1588"/>
                        <a:ext cx="2117"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211667"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lnSpc>
                <a:spcPct val="90000"/>
              </a:lnSpc>
              <a:spcBef>
                <a:spcPct val="0"/>
              </a:spcBef>
              <a:spcAft>
                <a:spcPct val="0"/>
              </a:spcAft>
            </a:pPr>
            <a:endParaRPr lang="en-US" sz="3600" b="1" i="0" baseline="0">
              <a:latin typeface="Calibri"/>
              <a:ea typeface="+mj-ea"/>
              <a:cs typeface="Times New Roman"/>
              <a:sym typeface="Calibri"/>
            </a:endParaRPr>
          </a:p>
        </p:txBody>
      </p:sp>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gra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US" sz="1400">
              <a:solidFill>
                <a:srgbClr val="1F497D">
                  <a:lumMod val="75000"/>
                </a:srgbClr>
              </a:solidFill>
              <a:latin typeface="Franklin Gothic Demi Cond" panose="020B0706030402020204" pitchFamily="34" charset="0"/>
            </a:endParaRPr>
          </a:p>
        </p:txBody>
      </p:sp>
      <p:sp>
        <p:nvSpPr>
          <p:cNvPr id="4" name="Text Placeholder 3"/>
          <p:cNvSpPr>
            <a:spLocks noGrp="1"/>
          </p:cNvSpPr>
          <p:nvPr>
            <p:ph type="body" sz="quarter" idx="10" hasCustomPrompt="1"/>
          </p:nvPr>
        </p:nvSpPr>
        <p:spPr>
          <a:xfrm>
            <a:off x="838200" y="1447801"/>
            <a:ext cx="10517717" cy="4592638"/>
          </a:xfrm>
        </p:spPr>
        <p:txBody>
          <a:bodyPr>
            <a:noAutofit/>
          </a:bodyPr>
          <a:lstStyle>
            <a:lvl1pPr marL="228600" indent="-228600">
              <a:lnSpc>
                <a:spcPct val="100000"/>
              </a:lnSpc>
              <a:spcBef>
                <a:spcPts val="1200"/>
              </a:spcBef>
              <a:defRPr sz="2800">
                <a:latin typeface="+mn-lt"/>
              </a:defRPr>
            </a:lvl1pPr>
            <a:lvl2pPr marL="576263" indent="-233363">
              <a:lnSpc>
                <a:spcPct val="100000"/>
              </a:lnSpc>
              <a:buFont typeface="Franklin Gothic Medium" panose="020B0603020102020204" pitchFamily="34" charset="0"/>
              <a:buChar char="−"/>
              <a:defRPr sz="2400">
                <a:latin typeface="+mn-lt"/>
              </a:defRPr>
            </a:lvl2pPr>
            <a:lvl3pPr marL="973138" indent="-228600">
              <a:lnSpc>
                <a:spcPct val="100000"/>
              </a:lnSpc>
              <a:defRPr sz="2000">
                <a:latin typeface="+mn-lt"/>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5" name="Text Placeholder 4"/>
          <p:cNvSpPr>
            <a:spLocks noGrp="1"/>
          </p:cNvSpPr>
          <p:nvPr>
            <p:ph type="body" sz="quarter" idx="11" hasCustomPrompt="1"/>
          </p:nvPr>
        </p:nvSpPr>
        <p:spPr>
          <a:xfrm>
            <a:off x="696383" y="6243108"/>
            <a:ext cx="10656007" cy="330200"/>
          </a:xfrm>
        </p:spPr>
        <p:txBody>
          <a:bodyPr anchor="b">
            <a:noAutofit/>
          </a:bodyPr>
          <a:lstStyle>
            <a:lvl1pPr marL="0" indent="0">
              <a:lnSpc>
                <a:spcPct val="100000"/>
              </a:lnSpc>
              <a:spcBef>
                <a:spcPct val="0"/>
              </a:spcBef>
              <a:buNone/>
              <a:defRPr sz="1200" baseline="0">
                <a:latin typeface="+mn-lt"/>
              </a:defRPr>
            </a:lvl1pPr>
          </a:lstStyle>
          <a:p>
            <a:pPr lvl="0"/>
            <a:r>
              <a:rPr lang="en-US"/>
              <a:t>Click to add footnote, reference or source</a:t>
            </a:r>
          </a:p>
        </p:txBody>
      </p:sp>
      <p:sp>
        <p:nvSpPr>
          <p:cNvPr id="21" name="Footer Placeholder 20"/>
          <p:cNvSpPr>
            <a:spLocks noGrp="1"/>
          </p:cNvSpPr>
          <p:nvPr>
            <p:ph type="ftr" sz="quarter" idx="13"/>
          </p:nvPr>
        </p:nvSpPr>
        <p:spPr>
          <a:xfrm>
            <a:off x="694972" y="6573308"/>
            <a:ext cx="10243961" cy="284692"/>
          </a:xfrm>
        </p:spPr>
        <p:txBody>
          <a:bodyPr/>
          <a:lstStyle>
            <a:lvl1pPr algn="l">
              <a:defRPr sz="1000" b="1" cap="all" baseline="0">
                <a:solidFill>
                  <a:schemeClr val="tx1"/>
                </a:solidFill>
                <a:latin typeface="+mn-lt"/>
              </a:defRPr>
            </a:lvl1pPr>
          </a:lstStyle>
          <a:p>
            <a:r>
              <a:rPr lang="en-US">
                <a:solidFill>
                  <a:prstClr val="black"/>
                </a:solidFill>
              </a:rPr>
              <a:t>MEDICAID SAMPLE PRES | MONTH DAY, YYYY | v2</a:t>
            </a:r>
          </a:p>
        </p:txBody>
      </p:sp>
      <p:sp>
        <p:nvSpPr>
          <p:cNvPr id="22" name="Slide Number Placeholder 21"/>
          <p:cNvSpPr>
            <a:spLocks noGrp="1"/>
          </p:cNvSpPr>
          <p:nvPr>
            <p:ph type="sldNum" sz="quarter" idx="14"/>
          </p:nvPr>
        </p:nvSpPr>
        <p:spPr>
          <a:xfrm>
            <a:off x="11074400" y="6573308"/>
            <a:ext cx="752131" cy="284692"/>
          </a:xfrm>
        </p:spPr>
        <p:txBody>
          <a:bodyPr/>
          <a:lstStyle>
            <a:lvl1pPr>
              <a:defRPr sz="1000">
                <a:solidFill>
                  <a:sysClr val="windowText" lastClr="000000"/>
                </a:solidFill>
                <a:latin typeface="+mn-lt"/>
              </a:defRPr>
            </a:lvl1pPr>
          </a:lstStyle>
          <a:p>
            <a:fld id="{11F27F3A-B3E9-41ED-AF8F-A365F10BB65F}" type="slidenum">
              <a:rPr lang="en-US" smtClean="0"/>
              <a:t>‹#›</a:t>
            </a:fld>
            <a:endParaRPr lang="en-US"/>
          </a:p>
        </p:txBody>
      </p:sp>
      <p:sp>
        <p:nvSpPr>
          <p:cNvPr id="23" name="Title 1"/>
          <p:cNvSpPr>
            <a:spLocks noGrp="1"/>
          </p:cNvSpPr>
          <p:nvPr>
            <p:ph type="title" hasCustomPrompt="1"/>
          </p:nvPr>
        </p:nvSpPr>
        <p:spPr>
          <a:xfrm>
            <a:off x="899160" y="624054"/>
            <a:ext cx="10457689" cy="548640"/>
          </a:xfrm>
        </p:spPr>
        <p:txBody>
          <a:bodyPr anchor="t">
            <a:noAutofit/>
          </a:bodyPr>
          <a:lstStyle>
            <a:lvl1pPr algn="l">
              <a:defRPr sz="3600" b="1" i="0" baseline="0">
                <a:solidFill>
                  <a:schemeClr val="tx2">
                    <a:lumMod val="75000"/>
                  </a:schemeClr>
                </a:solidFill>
                <a:latin typeface="+mj-lt"/>
                <a:cs typeface="Times New Roman" panose="02020603050405020304" pitchFamily="18" charset="0"/>
              </a:defRPr>
            </a:lvl1pPr>
          </a:lstStyle>
          <a:p>
            <a:r>
              <a:rPr lang="en-US"/>
              <a:t>Click to add title, 1 line max</a:t>
            </a:r>
          </a:p>
        </p:txBody>
      </p:sp>
      <p:cxnSp>
        <p:nvCxnSpPr>
          <p:cNvPr id="3" name="Straight Connector 2"/>
          <p:cNvCxnSpPr/>
          <p:nvPr userDrawn="1"/>
        </p:nvCxnSpPr>
        <p:spPr>
          <a:xfrm>
            <a:off x="0" y="6573308"/>
            <a:ext cx="121920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9" name="Line 12"/>
          <p:cNvSpPr>
            <a:spLocks noChangeShapeType="1"/>
          </p:cNvSpPr>
          <p:nvPr userDrawn="1"/>
        </p:nvSpPr>
        <p:spPr bwMode="auto">
          <a:xfrm>
            <a:off x="0" y="1184101"/>
            <a:ext cx="12192000" cy="0"/>
          </a:xfrm>
          <a:prstGeom prst="line">
            <a:avLst/>
          </a:prstGeom>
          <a:noFill/>
          <a:ln w="25400">
            <a:solidFill>
              <a:srgbClr val="002060"/>
            </a:solidFill>
            <a:round/>
          </a:ln>
        </p:spPr>
        <p:txBody>
          <a:bodyPr lIns="96661" tIns="48331" rIns="96661" bIns="48331"/>
          <a:lstStyle/>
          <a:p>
            <a:pPr>
              <a:defRPr/>
            </a:pPr>
            <a:endParaRPr lang="en-US" sz="1800">
              <a:solidFill>
                <a:srgbClr val="000000"/>
              </a:solidFill>
              <a:cs typeface="Arial"/>
            </a:endParaRPr>
          </a:p>
        </p:txBody>
      </p:sp>
    </p:spTree>
    <p:extLst>
      <p:ext uri="{BB962C8B-B14F-4D97-AF65-F5344CB8AC3E}">
        <p14:creationId xmlns:p14="http://schemas.microsoft.com/office/powerpoint/2010/main" val="302950678"/>
      </p:ext>
    </p:extLst>
  </p:cSld>
  <p:clrMapOvr>
    <a:masterClrMapping/>
  </p:clrMapOvr>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userDrawn="1">
  <p:cSld name="9_Bullets">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1"/>
            </p:custDataLst>
            <p:extLst>
              <p:ext uri="{D42A27DB-BD31-4B8C-83A1-F6EECF244321}">
                <p14:modId xmlns:p14="http://schemas.microsoft.com/office/powerpoint/2010/main" val="1742555090"/>
              </p:ext>
            </p:extLst>
          </p:nvPr>
        </p:nvGraphicFramePr>
        <p:xfrm>
          <a:off x="2118" y="1588"/>
          <a:ext cx="2117" cy="1588"/>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6" name="Object 5" hidden="1"/>
                      <p:cNvPicPr/>
                      <p:nvPr/>
                    </p:nvPicPr>
                    <p:blipFill>
                      <a:blip r:embed="rId5"/>
                      <a:stretch>
                        <a:fillRect/>
                      </a:stretch>
                    </p:blipFill>
                    <p:spPr>
                      <a:xfrm>
                        <a:off x="2118" y="1588"/>
                        <a:ext cx="2117"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211667"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lnSpc>
                <a:spcPct val="90000"/>
              </a:lnSpc>
              <a:spcBef>
                <a:spcPct val="0"/>
              </a:spcBef>
              <a:spcAft>
                <a:spcPct val="0"/>
              </a:spcAft>
            </a:pPr>
            <a:endParaRPr lang="en-US" sz="3600" b="1" i="0" baseline="0">
              <a:latin typeface="Calibri"/>
              <a:ea typeface="+mj-ea"/>
              <a:cs typeface="Times New Roman"/>
              <a:sym typeface="Calibri"/>
            </a:endParaRPr>
          </a:p>
        </p:txBody>
      </p:sp>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gra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US" sz="1400">
              <a:solidFill>
                <a:srgbClr val="1F497D">
                  <a:lumMod val="75000"/>
                </a:srgbClr>
              </a:solidFill>
              <a:latin typeface="Franklin Gothic Demi Cond" panose="020B0706030402020204" pitchFamily="34" charset="0"/>
            </a:endParaRPr>
          </a:p>
        </p:txBody>
      </p:sp>
      <p:sp>
        <p:nvSpPr>
          <p:cNvPr id="4" name="Text Placeholder 3"/>
          <p:cNvSpPr>
            <a:spLocks noGrp="1"/>
          </p:cNvSpPr>
          <p:nvPr>
            <p:ph type="body" sz="quarter" idx="10" hasCustomPrompt="1"/>
          </p:nvPr>
        </p:nvSpPr>
        <p:spPr>
          <a:xfrm>
            <a:off x="838200" y="1447801"/>
            <a:ext cx="10517717" cy="4592638"/>
          </a:xfrm>
        </p:spPr>
        <p:txBody>
          <a:bodyPr>
            <a:noAutofit/>
          </a:bodyPr>
          <a:lstStyle>
            <a:lvl1pPr marL="228600" indent="-228600">
              <a:lnSpc>
                <a:spcPct val="100000"/>
              </a:lnSpc>
              <a:spcBef>
                <a:spcPts val="1200"/>
              </a:spcBef>
              <a:defRPr sz="2800">
                <a:latin typeface="+mn-lt"/>
              </a:defRPr>
            </a:lvl1pPr>
            <a:lvl2pPr marL="576263" indent="-233363">
              <a:lnSpc>
                <a:spcPct val="100000"/>
              </a:lnSpc>
              <a:buFont typeface="Franklin Gothic Medium" panose="020B0603020102020204" pitchFamily="34" charset="0"/>
              <a:buChar char="−"/>
              <a:defRPr sz="2400">
                <a:latin typeface="+mn-lt"/>
              </a:defRPr>
            </a:lvl2pPr>
            <a:lvl3pPr marL="973138" indent="-228600">
              <a:lnSpc>
                <a:spcPct val="100000"/>
              </a:lnSpc>
              <a:defRPr sz="2000">
                <a:latin typeface="+mn-lt"/>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5" name="Text Placeholder 4"/>
          <p:cNvSpPr>
            <a:spLocks noGrp="1"/>
          </p:cNvSpPr>
          <p:nvPr>
            <p:ph type="body" sz="quarter" idx="11" hasCustomPrompt="1"/>
          </p:nvPr>
        </p:nvSpPr>
        <p:spPr>
          <a:xfrm>
            <a:off x="696383" y="6243108"/>
            <a:ext cx="10656007" cy="330200"/>
          </a:xfrm>
        </p:spPr>
        <p:txBody>
          <a:bodyPr anchor="b">
            <a:noAutofit/>
          </a:bodyPr>
          <a:lstStyle>
            <a:lvl1pPr marL="0" indent="0">
              <a:lnSpc>
                <a:spcPct val="100000"/>
              </a:lnSpc>
              <a:spcBef>
                <a:spcPct val="0"/>
              </a:spcBef>
              <a:buNone/>
              <a:defRPr sz="1200" baseline="0">
                <a:latin typeface="+mn-lt"/>
              </a:defRPr>
            </a:lvl1pPr>
          </a:lstStyle>
          <a:p>
            <a:pPr lvl="0"/>
            <a:r>
              <a:rPr lang="en-US"/>
              <a:t>Click to add footnote, reference or source</a:t>
            </a:r>
          </a:p>
        </p:txBody>
      </p:sp>
      <p:sp>
        <p:nvSpPr>
          <p:cNvPr id="21" name="Footer Placeholder 20"/>
          <p:cNvSpPr>
            <a:spLocks noGrp="1"/>
          </p:cNvSpPr>
          <p:nvPr>
            <p:ph type="ftr" sz="quarter" idx="13"/>
          </p:nvPr>
        </p:nvSpPr>
        <p:spPr>
          <a:xfrm>
            <a:off x="694972" y="6573308"/>
            <a:ext cx="10243961" cy="284692"/>
          </a:xfrm>
        </p:spPr>
        <p:txBody>
          <a:bodyPr/>
          <a:lstStyle>
            <a:lvl1pPr algn="l">
              <a:defRPr sz="1000" b="1" cap="all" baseline="0">
                <a:solidFill>
                  <a:schemeClr val="tx1"/>
                </a:solidFill>
                <a:latin typeface="+mn-lt"/>
              </a:defRPr>
            </a:lvl1pPr>
          </a:lstStyle>
          <a:p>
            <a:r>
              <a:rPr lang="en-US">
                <a:solidFill>
                  <a:prstClr val="black"/>
                </a:solidFill>
              </a:rPr>
              <a:t>MEDICAID SAMPLE PRES | MONTH DAY, YYYY | v2</a:t>
            </a:r>
          </a:p>
        </p:txBody>
      </p:sp>
      <p:sp>
        <p:nvSpPr>
          <p:cNvPr id="22" name="Slide Number Placeholder 21"/>
          <p:cNvSpPr>
            <a:spLocks noGrp="1"/>
          </p:cNvSpPr>
          <p:nvPr>
            <p:ph type="sldNum" sz="quarter" idx="14"/>
          </p:nvPr>
        </p:nvSpPr>
        <p:spPr>
          <a:xfrm>
            <a:off x="11074400" y="6573308"/>
            <a:ext cx="752131" cy="284692"/>
          </a:xfrm>
        </p:spPr>
        <p:txBody>
          <a:bodyPr/>
          <a:lstStyle>
            <a:lvl1pPr>
              <a:defRPr sz="1000">
                <a:solidFill>
                  <a:sysClr val="windowText" lastClr="000000"/>
                </a:solidFill>
                <a:latin typeface="+mn-lt"/>
              </a:defRPr>
            </a:lvl1pPr>
          </a:lstStyle>
          <a:p>
            <a:fld id="{11F27F3A-B3E9-41ED-AF8F-A365F10BB65F}" type="slidenum">
              <a:rPr lang="en-US" smtClean="0"/>
              <a:t>‹#›</a:t>
            </a:fld>
            <a:endParaRPr lang="en-US"/>
          </a:p>
        </p:txBody>
      </p:sp>
      <p:sp>
        <p:nvSpPr>
          <p:cNvPr id="23" name="Title 1"/>
          <p:cNvSpPr>
            <a:spLocks noGrp="1"/>
          </p:cNvSpPr>
          <p:nvPr>
            <p:ph type="title" hasCustomPrompt="1"/>
          </p:nvPr>
        </p:nvSpPr>
        <p:spPr>
          <a:xfrm>
            <a:off x="899160" y="624054"/>
            <a:ext cx="10457689" cy="548640"/>
          </a:xfrm>
        </p:spPr>
        <p:txBody>
          <a:bodyPr anchor="t">
            <a:noAutofit/>
          </a:bodyPr>
          <a:lstStyle>
            <a:lvl1pPr algn="l">
              <a:defRPr sz="3600" b="1" i="0" baseline="0">
                <a:solidFill>
                  <a:schemeClr val="tx2">
                    <a:lumMod val="75000"/>
                  </a:schemeClr>
                </a:solidFill>
                <a:latin typeface="+mj-lt"/>
                <a:cs typeface="Times New Roman" panose="02020603050405020304" pitchFamily="18" charset="0"/>
              </a:defRPr>
            </a:lvl1pPr>
          </a:lstStyle>
          <a:p>
            <a:r>
              <a:rPr lang="en-US"/>
              <a:t>Click to add title, 1 line max</a:t>
            </a:r>
          </a:p>
        </p:txBody>
      </p:sp>
      <p:cxnSp>
        <p:nvCxnSpPr>
          <p:cNvPr id="3" name="Straight Connector 2"/>
          <p:cNvCxnSpPr/>
          <p:nvPr userDrawn="1"/>
        </p:nvCxnSpPr>
        <p:spPr>
          <a:xfrm>
            <a:off x="0" y="6573308"/>
            <a:ext cx="121920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9" name="Line 12"/>
          <p:cNvSpPr>
            <a:spLocks noChangeShapeType="1"/>
          </p:cNvSpPr>
          <p:nvPr userDrawn="1"/>
        </p:nvSpPr>
        <p:spPr bwMode="auto">
          <a:xfrm>
            <a:off x="0" y="1184101"/>
            <a:ext cx="12192000" cy="0"/>
          </a:xfrm>
          <a:prstGeom prst="line">
            <a:avLst/>
          </a:prstGeom>
          <a:noFill/>
          <a:ln w="25400">
            <a:solidFill>
              <a:srgbClr val="002060"/>
            </a:solidFill>
            <a:round/>
          </a:ln>
        </p:spPr>
        <p:txBody>
          <a:bodyPr lIns="96661" tIns="48331" rIns="96661" bIns="48331"/>
          <a:lstStyle/>
          <a:p>
            <a:pPr>
              <a:defRPr/>
            </a:pPr>
            <a:endParaRPr lang="en-US" sz="1800">
              <a:solidFill>
                <a:srgbClr val="000000"/>
              </a:solidFill>
              <a:cs typeface="Arial"/>
            </a:endParaRPr>
          </a:p>
        </p:txBody>
      </p:sp>
    </p:spTree>
    <p:extLst>
      <p:ext uri="{BB962C8B-B14F-4D97-AF65-F5344CB8AC3E}">
        <p14:creationId xmlns:p14="http://schemas.microsoft.com/office/powerpoint/2010/main" val="1033299976"/>
      </p:ext>
    </p:extLst>
  </p:cSld>
  <p:clrMapOvr>
    <a:masterClrMapping/>
  </p:clrMapOvr>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userDrawn="1">
  <p:cSld name="10_Bullets">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1"/>
            </p:custDataLst>
            <p:extLst>
              <p:ext uri="{D42A27DB-BD31-4B8C-83A1-F6EECF244321}">
                <p14:modId xmlns:p14="http://schemas.microsoft.com/office/powerpoint/2010/main" val="3789672628"/>
              </p:ext>
            </p:extLst>
          </p:nvPr>
        </p:nvGraphicFramePr>
        <p:xfrm>
          <a:off x="2118" y="1588"/>
          <a:ext cx="2117" cy="1588"/>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6" name="Object 5" hidden="1"/>
                      <p:cNvPicPr/>
                      <p:nvPr/>
                    </p:nvPicPr>
                    <p:blipFill>
                      <a:blip r:embed="rId5"/>
                      <a:stretch>
                        <a:fillRect/>
                      </a:stretch>
                    </p:blipFill>
                    <p:spPr>
                      <a:xfrm>
                        <a:off x="2118" y="1588"/>
                        <a:ext cx="2117"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211667"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lnSpc>
                <a:spcPct val="90000"/>
              </a:lnSpc>
              <a:spcBef>
                <a:spcPct val="0"/>
              </a:spcBef>
              <a:spcAft>
                <a:spcPct val="0"/>
              </a:spcAft>
            </a:pPr>
            <a:endParaRPr lang="en-US" sz="3600" b="1" i="0" baseline="0">
              <a:latin typeface="Calibri"/>
              <a:ea typeface="+mj-ea"/>
              <a:cs typeface="Times New Roman"/>
              <a:sym typeface="Calibri"/>
            </a:endParaRPr>
          </a:p>
        </p:txBody>
      </p:sp>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gra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US" sz="1400">
              <a:solidFill>
                <a:srgbClr val="1F497D">
                  <a:lumMod val="75000"/>
                </a:srgbClr>
              </a:solidFill>
              <a:latin typeface="Franklin Gothic Demi Cond" panose="020B0706030402020204" pitchFamily="34" charset="0"/>
            </a:endParaRPr>
          </a:p>
        </p:txBody>
      </p:sp>
      <p:sp>
        <p:nvSpPr>
          <p:cNvPr id="4" name="Text Placeholder 3"/>
          <p:cNvSpPr>
            <a:spLocks noGrp="1"/>
          </p:cNvSpPr>
          <p:nvPr>
            <p:ph type="body" sz="quarter" idx="10" hasCustomPrompt="1"/>
          </p:nvPr>
        </p:nvSpPr>
        <p:spPr>
          <a:xfrm>
            <a:off x="838200" y="1447801"/>
            <a:ext cx="10517717" cy="4592638"/>
          </a:xfrm>
        </p:spPr>
        <p:txBody>
          <a:bodyPr>
            <a:noAutofit/>
          </a:bodyPr>
          <a:lstStyle>
            <a:lvl1pPr marL="228600" indent="-228600">
              <a:lnSpc>
                <a:spcPct val="100000"/>
              </a:lnSpc>
              <a:spcBef>
                <a:spcPts val="1200"/>
              </a:spcBef>
              <a:defRPr sz="2800">
                <a:latin typeface="+mn-lt"/>
              </a:defRPr>
            </a:lvl1pPr>
            <a:lvl2pPr marL="576263" indent="-233363">
              <a:lnSpc>
                <a:spcPct val="100000"/>
              </a:lnSpc>
              <a:buFont typeface="Franklin Gothic Medium" panose="020B0603020102020204" pitchFamily="34" charset="0"/>
              <a:buChar char="−"/>
              <a:defRPr sz="2400">
                <a:latin typeface="+mn-lt"/>
              </a:defRPr>
            </a:lvl2pPr>
            <a:lvl3pPr marL="973138" indent="-228600">
              <a:lnSpc>
                <a:spcPct val="100000"/>
              </a:lnSpc>
              <a:defRPr sz="2000">
                <a:latin typeface="+mn-lt"/>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5" name="Text Placeholder 4"/>
          <p:cNvSpPr>
            <a:spLocks noGrp="1"/>
          </p:cNvSpPr>
          <p:nvPr>
            <p:ph type="body" sz="quarter" idx="11" hasCustomPrompt="1"/>
          </p:nvPr>
        </p:nvSpPr>
        <p:spPr>
          <a:xfrm>
            <a:off x="696383" y="6243108"/>
            <a:ext cx="10656007" cy="330200"/>
          </a:xfrm>
        </p:spPr>
        <p:txBody>
          <a:bodyPr anchor="b">
            <a:noAutofit/>
          </a:bodyPr>
          <a:lstStyle>
            <a:lvl1pPr marL="0" indent="0">
              <a:lnSpc>
                <a:spcPct val="100000"/>
              </a:lnSpc>
              <a:spcBef>
                <a:spcPct val="0"/>
              </a:spcBef>
              <a:buNone/>
              <a:defRPr sz="1200" baseline="0">
                <a:latin typeface="+mn-lt"/>
              </a:defRPr>
            </a:lvl1pPr>
          </a:lstStyle>
          <a:p>
            <a:pPr lvl="0"/>
            <a:r>
              <a:rPr lang="en-US"/>
              <a:t>Click to add footnote, reference or source</a:t>
            </a:r>
          </a:p>
        </p:txBody>
      </p:sp>
      <p:sp>
        <p:nvSpPr>
          <p:cNvPr id="21" name="Footer Placeholder 20"/>
          <p:cNvSpPr>
            <a:spLocks noGrp="1"/>
          </p:cNvSpPr>
          <p:nvPr>
            <p:ph type="ftr" sz="quarter" idx="13"/>
          </p:nvPr>
        </p:nvSpPr>
        <p:spPr>
          <a:xfrm>
            <a:off x="694972" y="6573308"/>
            <a:ext cx="10243961" cy="284692"/>
          </a:xfrm>
        </p:spPr>
        <p:txBody>
          <a:bodyPr/>
          <a:lstStyle>
            <a:lvl1pPr algn="l">
              <a:defRPr sz="1000" b="1" cap="all" baseline="0">
                <a:solidFill>
                  <a:schemeClr val="tx1"/>
                </a:solidFill>
                <a:latin typeface="+mn-lt"/>
              </a:defRPr>
            </a:lvl1pPr>
          </a:lstStyle>
          <a:p>
            <a:r>
              <a:rPr lang="en-US">
                <a:solidFill>
                  <a:prstClr val="black"/>
                </a:solidFill>
              </a:rPr>
              <a:t>MEDICAID SAMPLE PRES | MONTH DAY, YYYY | v2</a:t>
            </a:r>
          </a:p>
        </p:txBody>
      </p:sp>
      <p:sp>
        <p:nvSpPr>
          <p:cNvPr id="22" name="Slide Number Placeholder 21"/>
          <p:cNvSpPr>
            <a:spLocks noGrp="1"/>
          </p:cNvSpPr>
          <p:nvPr>
            <p:ph type="sldNum" sz="quarter" idx="14"/>
          </p:nvPr>
        </p:nvSpPr>
        <p:spPr>
          <a:xfrm>
            <a:off x="11074400" y="6573308"/>
            <a:ext cx="752131" cy="284692"/>
          </a:xfrm>
        </p:spPr>
        <p:txBody>
          <a:bodyPr/>
          <a:lstStyle>
            <a:lvl1pPr>
              <a:defRPr sz="1000">
                <a:solidFill>
                  <a:sysClr val="windowText" lastClr="000000"/>
                </a:solidFill>
                <a:latin typeface="+mn-lt"/>
              </a:defRPr>
            </a:lvl1pPr>
          </a:lstStyle>
          <a:p>
            <a:fld id="{11F27F3A-B3E9-41ED-AF8F-A365F10BB65F}" type="slidenum">
              <a:rPr lang="en-US" smtClean="0"/>
              <a:t>‹#›</a:t>
            </a:fld>
            <a:endParaRPr lang="en-US"/>
          </a:p>
        </p:txBody>
      </p:sp>
      <p:sp>
        <p:nvSpPr>
          <p:cNvPr id="23" name="Title 1"/>
          <p:cNvSpPr>
            <a:spLocks noGrp="1"/>
          </p:cNvSpPr>
          <p:nvPr>
            <p:ph type="title" hasCustomPrompt="1"/>
          </p:nvPr>
        </p:nvSpPr>
        <p:spPr>
          <a:xfrm>
            <a:off x="899160" y="624054"/>
            <a:ext cx="10457689" cy="548640"/>
          </a:xfrm>
        </p:spPr>
        <p:txBody>
          <a:bodyPr anchor="t">
            <a:noAutofit/>
          </a:bodyPr>
          <a:lstStyle>
            <a:lvl1pPr algn="l">
              <a:defRPr sz="3600" b="1" i="0" baseline="0">
                <a:solidFill>
                  <a:schemeClr val="tx2">
                    <a:lumMod val="75000"/>
                  </a:schemeClr>
                </a:solidFill>
                <a:latin typeface="+mj-lt"/>
                <a:cs typeface="Times New Roman" panose="02020603050405020304" pitchFamily="18" charset="0"/>
              </a:defRPr>
            </a:lvl1pPr>
          </a:lstStyle>
          <a:p>
            <a:r>
              <a:rPr lang="en-US"/>
              <a:t>Click to add title, 1 line max</a:t>
            </a:r>
          </a:p>
        </p:txBody>
      </p:sp>
      <p:cxnSp>
        <p:nvCxnSpPr>
          <p:cNvPr id="3" name="Straight Connector 2"/>
          <p:cNvCxnSpPr/>
          <p:nvPr userDrawn="1"/>
        </p:nvCxnSpPr>
        <p:spPr>
          <a:xfrm>
            <a:off x="0" y="6573308"/>
            <a:ext cx="121920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9" name="Line 12"/>
          <p:cNvSpPr>
            <a:spLocks noChangeShapeType="1"/>
          </p:cNvSpPr>
          <p:nvPr userDrawn="1"/>
        </p:nvSpPr>
        <p:spPr bwMode="auto">
          <a:xfrm>
            <a:off x="0" y="1184101"/>
            <a:ext cx="12192000" cy="0"/>
          </a:xfrm>
          <a:prstGeom prst="line">
            <a:avLst/>
          </a:prstGeom>
          <a:noFill/>
          <a:ln w="25400">
            <a:solidFill>
              <a:srgbClr val="002060"/>
            </a:solidFill>
            <a:round/>
          </a:ln>
        </p:spPr>
        <p:txBody>
          <a:bodyPr lIns="96661" tIns="48331" rIns="96661" bIns="48331"/>
          <a:lstStyle/>
          <a:p>
            <a:pPr>
              <a:defRPr/>
            </a:pPr>
            <a:endParaRPr lang="en-US" sz="1800">
              <a:solidFill>
                <a:srgbClr val="000000"/>
              </a:solidFill>
              <a:cs typeface="Arial"/>
            </a:endParaRPr>
          </a:p>
        </p:txBody>
      </p:sp>
    </p:spTree>
    <p:extLst>
      <p:ext uri="{BB962C8B-B14F-4D97-AF65-F5344CB8AC3E}">
        <p14:creationId xmlns:p14="http://schemas.microsoft.com/office/powerpoint/2010/main" val="396351570"/>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7_Bullets">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1"/>
            </p:custDataLst>
            <p:extLst>
              <p:ext uri="{D42A27DB-BD31-4B8C-83A1-F6EECF244321}">
                <p14:modId xmlns:p14="http://schemas.microsoft.com/office/powerpoint/2010/main" val="2463578559"/>
              </p:ext>
            </p:extLst>
          </p:nvPr>
        </p:nvGraphicFramePr>
        <p:xfrm>
          <a:off x="2118" y="1588"/>
          <a:ext cx="2117" cy="1588"/>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6" name="Object 5" hidden="1"/>
                      <p:cNvPicPr/>
                      <p:nvPr/>
                    </p:nvPicPr>
                    <p:blipFill>
                      <a:blip r:embed="rId5"/>
                      <a:stretch>
                        <a:fillRect/>
                      </a:stretch>
                    </p:blipFill>
                    <p:spPr>
                      <a:xfrm>
                        <a:off x="2118" y="1588"/>
                        <a:ext cx="2117"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211667"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lnSpc>
                <a:spcPct val="90000"/>
              </a:lnSpc>
              <a:spcBef>
                <a:spcPct val="0"/>
              </a:spcBef>
              <a:spcAft>
                <a:spcPct val="0"/>
              </a:spcAft>
            </a:pPr>
            <a:endParaRPr lang="en-US" sz="3600" b="1" i="0" baseline="0">
              <a:latin typeface="Calibri"/>
              <a:ea typeface="+mj-ea"/>
              <a:cs typeface="Times New Roman"/>
              <a:sym typeface="Calibri"/>
            </a:endParaRPr>
          </a:p>
        </p:txBody>
      </p:sp>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gra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US" sz="1400">
              <a:solidFill>
                <a:srgbClr val="1F497D">
                  <a:lumMod val="75000"/>
                </a:srgbClr>
              </a:solidFill>
              <a:latin typeface="Franklin Gothic Demi Cond" panose="020B0706030402020204" pitchFamily="34" charset="0"/>
            </a:endParaRPr>
          </a:p>
        </p:txBody>
      </p:sp>
      <p:sp>
        <p:nvSpPr>
          <p:cNvPr id="4" name="Text Placeholder 3"/>
          <p:cNvSpPr>
            <a:spLocks noGrp="1"/>
          </p:cNvSpPr>
          <p:nvPr>
            <p:ph type="body" sz="quarter" idx="10" hasCustomPrompt="1"/>
          </p:nvPr>
        </p:nvSpPr>
        <p:spPr>
          <a:xfrm>
            <a:off x="838200" y="1447801"/>
            <a:ext cx="10517717" cy="4592638"/>
          </a:xfrm>
        </p:spPr>
        <p:txBody>
          <a:bodyPr>
            <a:noAutofit/>
          </a:bodyPr>
          <a:lstStyle>
            <a:lvl1pPr marL="228600" indent="-228600">
              <a:lnSpc>
                <a:spcPct val="100000"/>
              </a:lnSpc>
              <a:spcBef>
                <a:spcPts val="1200"/>
              </a:spcBef>
              <a:defRPr sz="2800">
                <a:latin typeface="+mn-lt"/>
              </a:defRPr>
            </a:lvl1pPr>
            <a:lvl2pPr marL="576263" indent="-233363">
              <a:lnSpc>
                <a:spcPct val="100000"/>
              </a:lnSpc>
              <a:buFont typeface="Franklin Gothic Medium" panose="020B0603020102020204" pitchFamily="34" charset="0"/>
              <a:buChar char="−"/>
              <a:defRPr sz="2400">
                <a:latin typeface="+mn-lt"/>
              </a:defRPr>
            </a:lvl2pPr>
            <a:lvl3pPr marL="973138" indent="-228600">
              <a:lnSpc>
                <a:spcPct val="100000"/>
              </a:lnSpc>
              <a:defRPr sz="2000">
                <a:latin typeface="+mn-lt"/>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5" name="Text Placeholder 4"/>
          <p:cNvSpPr>
            <a:spLocks noGrp="1"/>
          </p:cNvSpPr>
          <p:nvPr>
            <p:ph type="body" sz="quarter" idx="11" hasCustomPrompt="1"/>
          </p:nvPr>
        </p:nvSpPr>
        <p:spPr>
          <a:xfrm>
            <a:off x="696383" y="6243108"/>
            <a:ext cx="10656007" cy="330200"/>
          </a:xfrm>
        </p:spPr>
        <p:txBody>
          <a:bodyPr anchor="b">
            <a:noAutofit/>
          </a:bodyPr>
          <a:lstStyle>
            <a:lvl1pPr marL="0" indent="0">
              <a:lnSpc>
                <a:spcPct val="100000"/>
              </a:lnSpc>
              <a:spcBef>
                <a:spcPct val="0"/>
              </a:spcBef>
              <a:buNone/>
              <a:defRPr sz="1200" baseline="0">
                <a:latin typeface="+mn-lt"/>
              </a:defRPr>
            </a:lvl1pPr>
          </a:lstStyle>
          <a:p>
            <a:pPr lvl="0"/>
            <a:r>
              <a:rPr lang="en-US"/>
              <a:t>Click to add footnote, reference or source</a:t>
            </a:r>
          </a:p>
        </p:txBody>
      </p:sp>
      <p:sp>
        <p:nvSpPr>
          <p:cNvPr id="21" name="Footer Placeholder 20"/>
          <p:cNvSpPr>
            <a:spLocks noGrp="1"/>
          </p:cNvSpPr>
          <p:nvPr>
            <p:ph type="ftr" sz="quarter" idx="13"/>
          </p:nvPr>
        </p:nvSpPr>
        <p:spPr>
          <a:xfrm>
            <a:off x="694972" y="6573308"/>
            <a:ext cx="10243961" cy="284692"/>
          </a:xfrm>
        </p:spPr>
        <p:txBody>
          <a:bodyPr/>
          <a:lstStyle>
            <a:lvl1pPr algn="l">
              <a:defRPr sz="1000" b="1" cap="all" baseline="0">
                <a:solidFill>
                  <a:schemeClr val="tx1"/>
                </a:solidFill>
                <a:latin typeface="+mn-lt"/>
              </a:defRPr>
            </a:lvl1pPr>
          </a:lstStyle>
          <a:p>
            <a:r>
              <a:rPr lang="en-US">
                <a:solidFill>
                  <a:prstClr val="black"/>
                </a:solidFill>
              </a:rPr>
              <a:t>MEDICAID SAMPLE PRES | MONTH DAY, YYYY | v2</a:t>
            </a:r>
          </a:p>
        </p:txBody>
      </p:sp>
      <p:sp>
        <p:nvSpPr>
          <p:cNvPr id="22" name="Slide Number Placeholder 21"/>
          <p:cNvSpPr>
            <a:spLocks noGrp="1"/>
          </p:cNvSpPr>
          <p:nvPr>
            <p:ph type="sldNum" sz="quarter" idx="14"/>
          </p:nvPr>
        </p:nvSpPr>
        <p:spPr>
          <a:xfrm>
            <a:off x="11074400" y="6573308"/>
            <a:ext cx="752131" cy="284692"/>
          </a:xfrm>
        </p:spPr>
        <p:txBody>
          <a:bodyPr/>
          <a:lstStyle>
            <a:lvl1pPr>
              <a:defRPr sz="1000">
                <a:solidFill>
                  <a:sysClr val="windowText" lastClr="000000"/>
                </a:solidFill>
                <a:latin typeface="+mn-lt"/>
              </a:defRPr>
            </a:lvl1pPr>
          </a:lstStyle>
          <a:p>
            <a:fld id="{11F27F3A-B3E9-41ED-AF8F-A365F10BB65F}" type="slidenum">
              <a:rPr lang="en-US" smtClean="0"/>
              <a:t>‹#›</a:t>
            </a:fld>
            <a:endParaRPr lang="en-US"/>
          </a:p>
        </p:txBody>
      </p:sp>
      <p:sp>
        <p:nvSpPr>
          <p:cNvPr id="23" name="Title 1"/>
          <p:cNvSpPr>
            <a:spLocks noGrp="1"/>
          </p:cNvSpPr>
          <p:nvPr>
            <p:ph type="title" hasCustomPrompt="1"/>
          </p:nvPr>
        </p:nvSpPr>
        <p:spPr>
          <a:xfrm>
            <a:off x="899160" y="624054"/>
            <a:ext cx="10457689" cy="548640"/>
          </a:xfrm>
        </p:spPr>
        <p:txBody>
          <a:bodyPr anchor="t">
            <a:noAutofit/>
          </a:bodyPr>
          <a:lstStyle>
            <a:lvl1pPr algn="l">
              <a:defRPr sz="3600" b="1" i="0" baseline="0">
                <a:solidFill>
                  <a:schemeClr val="tx2">
                    <a:lumMod val="75000"/>
                  </a:schemeClr>
                </a:solidFill>
                <a:latin typeface="+mj-lt"/>
                <a:cs typeface="Times New Roman" panose="02020603050405020304" pitchFamily="18" charset="0"/>
              </a:defRPr>
            </a:lvl1pPr>
          </a:lstStyle>
          <a:p>
            <a:r>
              <a:rPr lang="en-US"/>
              <a:t>Click to add title, 1 line max</a:t>
            </a:r>
          </a:p>
        </p:txBody>
      </p:sp>
      <p:cxnSp>
        <p:nvCxnSpPr>
          <p:cNvPr id="3" name="Straight Connector 2"/>
          <p:cNvCxnSpPr/>
          <p:nvPr userDrawn="1"/>
        </p:nvCxnSpPr>
        <p:spPr>
          <a:xfrm>
            <a:off x="0" y="6573308"/>
            <a:ext cx="121920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9" name="Line 12"/>
          <p:cNvSpPr>
            <a:spLocks noChangeShapeType="1"/>
          </p:cNvSpPr>
          <p:nvPr userDrawn="1"/>
        </p:nvSpPr>
        <p:spPr bwMode="auto">
          <a:xfrm>
            <a:off x="0" y="1184101"/>
            <a:ext cx="12192000" cy="0"/>
          </a:xfrm>
          <a:prstGeom prst="line">
            <a:avLst/>
          </a:prstGeom>
          <a:noFill/>
          <a:ln w="25400">
            <a:solidFill>
              <a:srgbClr val="002060"/>
            </a:solidFill>
            <a:round/>
          </a:ln>
        </p:spPr>
        <p:txBody>
          <a:bodyPr lIns="96661" tIns="48331" rIns="96661" bIns="48331"/>
          <a:lstStyle/>
          <a:p>
            <a:pPr>
              <a:defRPr/>
            </a:pPr>
            <a:endParaRPr lang="en-US" sz="1800">
              <a:solidFill>
                <a:srgbClr val="000000"/>
              </a:solidFill>
              <a:cs typeface="Arial"/>
            </a:endParaRPr>
          </a:p>
        </p:txBody>
      </p:sp>
    </p:spTree>
    <p:extLst>
      <p:ext uri="{BB962C8B-B14F-4D97-AF65-F5344CB8AC3E}">
        <p14:creationId xmlns:p14="http://schemas.microsoft.com/office/powerpoint/2010/main" val="1561895405"/>
      </p:ext>
    </p:extLst>
  </p:cSld>
  <p:clrMapOvr>
    <a:masterClrMapping/>
  </p:clrMapOvr>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userDrawn="1">
  <p:cSld name="11_Bullets">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1"/>
            </p:custDataLst>
            <p:extLst>
              <p:ext uri="{D42A27DB-BD31-4B8C-83A1-F6EECF244321}">
                <p14:modId xmlns:p14="http://schemas.microsoft.com/office/powerpoint/2010/main" val="3999416701"/>
              </p:ext>
            </p:extLst>
          </p:nvPr>
        </p:nvGraphicFramePr>
        <p:xfrm>
          <a:off x="2118" y="1588"/>
          <a:ext cx="2117" cy="1588"/>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6" name="Object 5" hidden="1"/>
                      <p:cNvPicPr/>
                      <p:nvPr/>
                    </p:nvPicPr>
                    <p:blipFill>
                      <a:blip r:embed="rId5"/>
                      <a:stretch>
                        <a:fillRect/>
                      </a:stretch>
                    </p:blipFill>
                    <p:spPr>
                      <a:xfrm>
                        <a:off x="2118" y="1588"/>
                        <a:ext cx="2117"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211667"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lnSpc>
                <a:spcPct val="90000"/>
              </a:lnSpc>
              <a:spcBef>
                <a:spcPct val="0"/>
              </a:spcBef>
              <a:spcAft>
                <a:spcPct val="0"/>
              </a:spcAft>
            </a:pPr>
            <a:endParaRPr lang="en-US" sz="3600" b="1" i="0" baseline="0">
              <a:latin typeface="Calibri"/>
              <a:ea typeface="+mj-ea"/>
              <a:cs typeface="Times New Roman"/>
              <a:sym typeface="Calibri"/>
            </a:endParaRPr>
          </a:p>
        </p:txBody>
      </p:sp>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gra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US" sz="1400">
              <a:solidFill>
                <a:srgbClr val="1F497D">
                  <a:lumMod val="75000"/>
                </a:srgbClr>
              </a:solidFill>
              <a:latin typeface="Franklin Gothic Demi Cond" panose="020B0706030402020204" pitchFamily="34" charset="0"/>
            </a:endParaRPr>
          </a:p>
        </p:txBody>
      </p:sp>
      <p:sp>
        <p:nvSpPr>
          <p:cNvPr id="4" name="Text Placeholder 3"/>
          <p:cNvSpPr>
            <a:spLocks noGrp="1"/>
          </p:cNvSpPr>
          <p:nvPr>
            <p:ph type="body" sz="quarter" idx="10" hasCustomPrompt="1"/>
          </p:nvPr>
        </p:nvSpPr>
        <p:spPr>
          <a:xfrm>
            <a:off x="838200" y="1447801"/>
            <a:ext cx="10517717" cy="4592638"/>
          </a:xfrm>
        </p:spPr>
        <p:txBody>
          <a:bodyPr>
            <a:noAutofit/>
          </a:bodyPr>
          <a:lstStyle>
            <a:lvl1pPr marL="228600" indent="-228600">
              <a:lnSpc>
                <a:spcPct val="100000"/>
              </a:lnSpc>
              <a:spcBef>
                <a:spcPts val="1200"/>
              </a:spcBef>
              <a:defRPr sz="2800">
                <a:latin typeface="+mn-lt"/>
              </a:defRPr>
            </a:lvl1pPr>
            <a:lvl2pPr marL="576263" indent="-233363">
              <a:lnSpc>
                <a:spcPct val="100000"/>
              </a:lnSpc>
              <a:buFont typeface="Franklin Gothic Medium" panose="020B0603020102020204" pitchFamily="34" charset="0"/>
              <a:buChar char="−"/>
              <a:defRPr sz="2400">
                <a:latin typeface="+mn-lt"/>
              </a:defRPr>
            </a:lvl2pPr>
            <a:lvl3pPr marL="973138" indent="-228600">
              <a:lnSpc>
                <a:spcPct val="100000"/>
              </a:lnSpc>
              <a:defRPr sz="2000">
                <a:latin typeface="+mn-lt"/>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5" name="Text Placeholder 4"/>
          <p:cNvSpPr>
            <a:spLocks noGrp="1"/>
          </p:cNvSpPr>
          <p:nvPr>
            <p:ph type="body" sz="quarter" idx="11" hasCustomPrompt="1"/>
          </p:nvPr>
        </p:nvSpPr>
        <p:spPr>
          <a:xfrm>
            <a:off x="696383" y="6243108"/>
            <a:ext cx="10656007" cy="330200"/>
          </a:xfrm>
        </p:spPr>
        <p:txBody>
          <a:bodyPr anchor="b">
            <a:noAutofit/>
          </a:bodyPr>
          <a:lstStyle>
            <a:lvl1pPr marL="0" indent="0">
              <a:lnSpc>
                <a:spcPct val="100000"/>
              </a:lnSpc>
              <a:spcBef>
                <a:spcPct val="0"/>
              </a:spcBef>
              <a:buNone/>
              <a:defRPr sz="1200" baseline="0">
                <a:latin typeface="+mn-lt"/>
              </a:defRPr>
            </a:lvl1pPr>
          </a:lstStyle>
          <a:p>
            <a:pPr lvl="0"/>
            <a:r>
              <a:rPr lang="en-US"/>
              <a:t>Click to add footnote, reference or source</a:t>
            </a:r>
          </a:p>
        </p:txBody>
      </p:sp>
      <p:sp>
        <p:nvSpPr>
          <p:cNvPr id="21" name="Footer Placeholder 20"/>
          <p:cNvSpPr>
            <a:spLocks noGrp="1"/>
          </p:cNvSpPr>
          <p:nvPr>
            <p:ph type="ftr" sz="quarter" idx="13"/>
          </p:nvPr>
        </p:nvSpPr>
        <p:spPr>
          <a:xfrm>
            <a:off x="694972" y="6573308"/>
            <a:ext cx="10243961" cy="284692"/>
          </a:xfrm>
        </p:spPr>
        <p:txBody>
          <a:bodyPr/>
          <a:lstStyle>
            <a:lvl1pPr algn="l">
              <a:defRPr sz="1000" b="1" cap="all" baseline="0">
                <a:solidFill>
                  <a:schemeClr val="tx1"/>
                </a:solidFill>
                <a:latin typeface="+mn-lt"/>
              </a:defRPr>
            </a:lvl1pPr>
          </a:lstStyle>
          <a:p>
            <a:r>
              <a:rPr lang="en-US">
                <a:solidFill>
                  <a:prstClr val="black"/>
                </a:solidFill>
              </a:rPr>
              <a:t>MEDICAID SAMPLE PRES | MONTH DAY, YYYY | v2</a:t>
            </a:r>
          </a:p>
        </p:txBody>
      </p:sp>
      <p:sp>
        <p:nvSpPr>
          <p:cNvPr id="22" name="Slide Number Placeholder 21"/>
          <p:cNvSpPr>
            <a:spLocks noGrp="1"/>
          </p:cNvSpPr>
          <p:nvPr>
            <p:ph type="sldNum" sz="quarter" idx="14"/>
          </p:nvPr>
        </p:nvSpPr>
        <p:spPr>
          <a:xfrm>
            <a:off x="11074400" y="6573308"/>
            <a:ext cx="752131" cy="284692"/>
          </a:xfrm>
        </p:spPr>
        <p:txBody>
          <a:bodyPr/>
          <a:lstStyle>
            <a:lvl1pPr>
              <a:defRPr sz="1000">
                <a:solidFill>
                  <a:sysClr val="windowText" lastClr="000000"/>
                </a:solidFill>
                <a:latin typeface="+mn-lt"/>
              </a:defRPr>
            </a:lvl1pPr>
          </a:lstStyle>
          <a:p>
            <a:fld id="{11F27F3A-B3E9-41ED-AF8F-A365F10BB65F}" type="slidenum">
              <a:rPr lang="en-US" smtClean="0"/>
              <a:t>‹#›</a:t>
            </a:fld>
            <a:endParaRPr lang="en-US"/>
          </a:p>
        </p:txBody>
      </p:sp>
      <p:sp>
        <p:nvSpPr>
          <p:cNvPr id="23" name="Title 1"/>
          <p:cNvSpPr>
            <a:spLocks noGrp="1"/>
          </p:cNvSpPr>
          <p:nvPr>
            <p:ph type="title" hasCustomPrompt="1"/>
          </p:nvPr>
        </p:nvSpPr>
        <p:spPr>
          <a:xfrm>
            <a:off x="899160" y="624054"/>
            <a:ext cx="10457689" cy="548640"/>
          </a:xfrm>
        </p:spPr>
        <p:txBody>
          <a:bodyPr anchor="t">
            <a:noAutofit/>
          </a:bodyPr>
          <a:lstStyle>
            <a:lvl1pPr algn="l">
              <a:defRPr sz="3600" b="1" i="0" baseline="0">
                <a:solidFill>
                  <a:schemeClr val="tx2">
                    <a:lumMod val="75000"/>
                  </a:schemeClr>
                </a:solidFill>
                <a:latin typeface="+mj-lt"/>
                <a:cs typeface="Times New Roman" panose="02020603050405020304" pitchFamily="18" charset="0"/>
              </a:defRPr>
            </a:lvl1pPr>
          </a:lstStyle>
          <a:p>
            <a:r>
              <a:rPr lang="en-US"/>
              <a:t>Click to add title, 1 line max</a:t>
            </a:r>
          </a:p>
        </p:txBody>
      </p:sp>
      <p:cxnSp>
        <p:nvCxnSpPr>
          <p:cNvPr id="3" name="Straight Connector 2"/>
          <p:cNvCxnSpPr/>
          <p:nvPr userDrawn="1"/>
        </p:nvCxnSpPr>
        <p:spPr>
          <a:xfrm>
            <a:off x="0" y="6573308"/>
            <a:ext cx="121920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9" name="Line 12"/>
          <p:cNvSpPr>
            <a:spLocks noChangeShapeType="1"/>
          </p:cNvSpPr>
          <p:nvPr userDrawn="1"/>
        </p:nvSpPr>
        <p:spPr bwMode="auto">
          <a:xfrm>
            <a:off x="0" y="1184101"/>
            <a:ext cx="12192000" cy="0"/>
          </a:xfrm>
          <a:prstGeom prst="line">
            <a:avLst/>
          </a:prstGeom>
          <a:noFill/>
          <a:ln w="25400">
            <a:solidFill>
              <a:srgbClr val="002060"/>
            </a:solidFill>
            <a:round/>
          </a:ln>
        </p:spPr>
        <p:txBody>
          <a:bodyPr lIns="96661" tIns="48331" rIns="96661" bIns="48331"/>
          <a:lstStyle/>
          <a:p>
            <a:pPr>
              <a:defRPr/>
            </a:pPr>
            <a:endParaRPr lang="en-US" sz="1800">
              <a:solidFill>
                <a:srgbClr val="000000"/>
              </a:solidFill>
              <a:cs typeface="Arial"/>
            </a:endParaRPr>
          </a:p>
        </p:txBody>
      </p:sp>
    </p:spTree>
    <p:extLst>
      <p:ext uri="{BB962C8B-B14F-4D97-AF65-F5344CB8AC3E}">
        <p14:creationId xmlns:p14="http://schemas.microsoft.com/office/powerpoint/2010/main" val="3860469069"/>
      </p:ext>
    </p:extLst>
  </p:cSld>
  <p:clrMapOvr>
    <a:masterClrMapping/>
  </p:clrMapOvr>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userDrawn="1">
  <p:cSld name="12_Bullets">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1"/>
            </p:custDataLst>
            <p:extLst>
              <p:ext uri="{D42A27DB-BD31-4B8C-83A1-F6EECF244321}">
                <p14:modId xmlns:p14="http://schemas.microsoft.com/office/powerpoint/2010/main" val="2242215871"/>
              </p:ext>
            </p:extLst>
          </p:nvPr>
        </p:nvGraphicFramePr>
        <p:xfrm>
          <a:off x="2118" y="1588"/>
          <a:ext cx="2117" cy="1588"/>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6" name="Object 5" hidden="1"/>
                      <p:cNvPicPr/>
                      <p:nvPr/>
                    </p:nvPicPr>
                    <p:blipFill>
                      <a:blip r:embed="rId5"/>
                      <a:stretch>
                        <a:fillRect/>
                      </a:stretch>
                    </p:blipFill>
                    <p:spPr>
                      <a:xfrm>
                        <a:off x="2118" y="1588"/>
                        <a:ext cx="2117"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211667"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lnSpc>
                <a:spcPct val="90000"/>
              </a:lnSpc>
              <a:spcBef>
                <a:spcPct val="0"/>
              </a:spcBef>
              <a:spcAft>
                <a:spcPct val="0"/>
              </a:spcAft>
            </a:pPr>
            <a:endParaRPr lang="en-US" sz="3600" b="1" i="0" baseline="0">
              <a:latin typeface="Calibri"/>
              <a:ea typeface="+mj-ea"/>
              <a:cs typeface="Times New Roman"/>
              <a:sym typeface="Calibri"/>
            </a:endParaRPr>
          </a:p>
        </p:txBody>
      </p:sp>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gra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US" sz="1400">
              <a:solidFill>
                <a:srgbClr val="1F497D">
                  <a:lumMod val="75000"/>
                </a:srgbClr>
              </a:solidFill>
              <a:latin typeface="Franklin Gothic Demi Cond" panose="020B0706030402020204" pitchFamily="34" charset="0"/>
            </a:endParaRPr>
          </a:p>
        </p:txBody>
      </p:sp>
      <p:sp>
        <p:nvSpPr>
          <p:cNvPr id="4" name="Text Placeholder 3"/>
          <p:cNvSpPr>
            <a:spLocks noGrp="1"/>
          </p:cNvSpPr>
          <p:nvPr>
            <p:ph type="body" sz="quarter" idx="10" hasCustomPrompt="1"/>
          </p:nvPr>
        </p:nvSpPr>
        <p:spPr>
          <a:xfrm>
            <a:off x="838200" y="1447801"/>
            <a:ext cx="10517717" cy="4592638"/>
          </a:xfrm>
        </p:spPr>
        <p:txBody>
          <a:bodyPr>
            <a:noAutofit/>
          </a:bodyPr>
          <a:lstStyle>
            <a:lvl1pPr marL="228600" indent="-228600">
              <a:lnSpc>
                <a:spcPct val="100000"/>
              </a:lnSpc>
              <a:spcBef>
                <a:spcPts val="1200"/>
              </a:spcBef>
              <a:defRPr sz="2800">
                <a:latin typeface="+mn-lt"/>
              </a:defRPr>
            </a:lvl1pPr>
            <a:lvl2pPr marL="576263" indent="-233363">
              <a:lnSpc>
                <a:spcPct val="100000"/>
              </a:lnSpc>
              <a:buFont typeface="Franklin Gothic Medium" panose="020B0603020102020204" pitchFamily="34" charset="0"/>
              <a:buChar char="−"/>
              <a:defRPr sz="2400">
                <a:latin typeface="+mn-lt"/>
              </a:defRPr>
            </a:lvl2pPr>
            <a:lvl3pPr marL="973138" indent="-228600">
              <a:lnSpc>
                <a:spcPct val="100000"/>
              </a:lnSpc>
              <a:defRPr sz="2000">
                <a:latin typeface="+mn-lt"/>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5" name="Text Placeholder 4"/>
          <p:cNvSpPr>
            <a:spLocks noGrp="1"/>
          </p:cNvSpPr>
          <p:nvPr>
            <p:ph type="body" sz="quarter" idx="11" hasCustomPrompt="1"/>
          </p:nvPr>
        </p:nvSpPr>
        <p:spPr>
          <a:xfrm>
            <a:off x="696383" y="6243108"/>
            <a:ext cx="10656007" cy="330200"/>
          </a:xfrm>
        </p:spPr>
        <p:txBody>
          <a:bodyPr anchor="b">
            <a:noAutofit/>
          </a:bodyPr>
          <a:lstStyle>
            <a:lvl1pPr marL="0" indent="0">
              <a:lnSpc>
                <a:spcPct val="100000"/>
              </a:lnSpc>
              <a:spcBef>
                <a:spcPct val="0"/>
              </a:spcBef>
              <a:buNone/>
              <a:defRPr sz="1200" baseline="0">
                <a:latin typeface="+mn-lt"/>
              </a:defRPr>
            </a:lvl1pPr>
          </a:lstStyle>
          <a:p>
            <a:pPr lvl="0"/>
            <a:r>
              <a:rPr lang="en-US"/>
              <a:t>Click to add footnote, reference or source</a:t>
            </a:r>
          </a:p>
        </p:txBody>
      </p:sp>
      <p:sp>
        <p:nvSpPr>
          <p:cNvPr id="21" name="Footer Placeholder 20"/>
          <p:cNvSpPr>
            <a:spLocks noGrp="1"/>
          </p:cNvSpPr>
          <p:nvPr>
            <p:ph type="ftr" sz="quarter" idx="13"/>
          </p:nvPr>
        </p:nvSpPr>
        <p:spPr>
          <a:xfrm>
            <a:off x="694972" y="6573308"/>
            <a:ext cx="10243961" cy="284692"/>
          </a:xfrm>
        </p:spPr>
        <p:txBody>
          <a:bodyPr/>
          <a:lstStyle>
            <a:lvl1pPr algn="l">
              <a:defRPr sz="1000" b="1" cap="all" baseline="0">
                <a:solidFill>
                  <a:schemeClr val="tx1"/>
                </a:solidFill>
                <a:latin typeface="+mn-lt"/>
              </a:defRPr>
            </a:lvl1pPr>
          </a:lstStyle>
          <a:p>
            <a:r>
              <a:rPr lang="en-US">
                <a:solidFill>
                  <a:prstClr val="black"/>
                </a:solidFill>
              </a:rPr>
              <a:t>MEDICAID SAMPLE PRES | MONTH DAY, YYYY | v2</a:t>
            </a:r>
          </a:p>
        </p:txBody>
      </p:sp>
      <p:sp>
        <p:nvSpPr>
          <p:cNvPr id="22" name="Slide Number Placeholder 21"/>
          <p:cNvSpPr>
            <a:spLocks noGrp="1"/>
          </p:cNvSpPr>
          <p:nvPr>
            <p:ph type="sldNum" sz="quarter" idx="14"/>
          </p:nvPr>
        </p:nvSpPr>
        <p:spPr>
          <a:xfrm>
            <a:off x="11074400" y="6573308"/>
            <a:ext cx="752131" cy="284692"/>
          </a:xfrm>
        </p:spPr>
        <p:txBody>
          <a:bodyPr/>
          <a:lstStyle>
            <a:lvl1pPr>
              <a:defRPr sz="1000">
                <a:solidFill>
                  <a:sysClr val="windowText" lastClr="000000"/>
                </a:solidFill>
                <a:latin typeface="+mn-lt"/>
              </a:defRPr>
            </a:lvl1pPr>
          </a:lstStyle>
          <a:p>
            <a:fld id="{11F27F3A-B3E9-41ED-AF8F-A365F10BB65F}" type="slidenum">
              <a:rPr lang="en-US" smtClean="0"/>
              <a:t>‹#›</a:t>
            </a:fld>
            <a:endParaRPr lang="en-US"/>
          </a:p>
        </p:txBody>
      </p:sp>
      <p:sp>
        <p:nvSpPr>
          <p:cNvPr id="23" name="Title 1"/>
          <p:cNvSpPr>
            <a:spLocks noGrp="1"/>
          </p:cNvSpPr>
          <p:nvPr>
            <p:ph type="title" hasCustomPrompt="1"/>
          </p:nvPr>
        </p:nvSpPr>
        <p:spPr>
          <a:xfrm>
            <a:off x="899160" y="624054"/>
            <a:ext cx="10457689" cy="548640"/>
          </a:xfrm>
        </p:spPr>
        <p:txBody>
          <a:bodyPr anchor="t">
            <a:noAutofit/>
          </a:bodyPr>
          <a:lstStyle>
            <a:lvl1pPr algn="l">
              <a:defRPr sz="3600" b="1" i="0" baseline="0">
                <a:solidFill>
                  <a:schemeClr val="tx2">
                    <a:lumMod val="75000"/>
                  </a:schemeClr>
                </a:solidFill>
                <a:latin typeface="+mj-lt"/>
                <a:cs typeface="Times New Roman" panose="02020603050405020304" pitchFamily="18" charset="0"/>
              </a:defRPr>
            </a:lvl1pPr>
          </a:lstStyle>
          <a:p>
            <a:r>
              <a:rPr lang="en-US"/>
              <a:t>Click to add title, 1 line max</a:t>
            </a:r>
          </a:p>
        </p:txBody>
      </p:sp>
      <p:cxnSp>
        <p:nvCxnSpPr>
          <p:cNvPr id="3" name="Straight Connector 2"/>
          <p:cNvCxnSpPr/>
          <p:nvPr userDrawn="1"/>
        </p:nvCxnSpPr>
        <p:spPr>
          <a:xfrm>
            <a:off x="0" y="6573308"/>
            <a:ext cx="121920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9" name="Line 12"/>
          <p:cNvSpPr>
            <a:spLocks noChangeShapeType="1"/>
          </p:cNvSpPr>
          <p:nvPr userDrawn="1"/>
        </p:nvSpPr>
        <p:spPr bwMode="auto">
          <a:xfrm>
            <a:off x="0" y="1184101"/>
            <a:ext cx="12192000" cy="0"/>
          </a:xfrm>
          <a:prstGeom prst="line">
            <a:avLst/>
          </a:prstGeom>
          <a:noFill/>
          <a:ln w="25400">
            <a:solidFill>
              <a:srgbClr val="002060"/>
            </a:solidFill>
            <a:round/>
          </a:ln>
        </p:spPr>
        <p:txBody>
          <a:bodyPr lIns="96661" tIns="48331" rIns="96661" bIns="48331"/>
          <a:lstStyle/>
          <a:p>
            <a:pPr>
              <a:defRPr/>
            </a:pPr>
            <a:endParaRPr lang="en-US" sz="1800">
              <a:solidFill>
                <a:srgbClr val="000000"/>
              </a:solidFill>
              <a:cs typeface="Arial"/>
            </a:endParaRPr>
          </a:p>
        </p:txBody>
      </p:sp>
    </p:spTree>
    <p:extLst>
      <p:ext uri="{BB962C8B-B14F-4D97-AF65-F5344CB8AC3E}">
        <p14:creationId xmlns:p14="http://schemas.microsoft.com/office/powerpoint/2010/main" val="264212437"/>
      </p:ext>
    </p:extLst>
  </p:cSld>
  <p:clrMapOvr>
    <a:masterClrMapping/>
  </p:clrMapOvr>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userDrawn="1">
  <p:cSld name="13_Bullets">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1"/>
            </p:custDataLst>
          </p:nvPr>
        </p:nvGraphicFramePr>
        <p:xfrm>
          <a:off x="2118" y="1588"/>
          <a:ext cx="2117" cy="1588"/>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6" name="Object 5" hidden="1"/>
                      <p:cNvPicPr/>
                      <p:nvPr/>
                    </p:nvPicPr>
                    <p:blipFill>
                      <a:blip r:embed="rId5"/>
                      <a:stretch>
                        <a:fillRect/>
                      </a:stretch>
                    </p:blipFill>
                    <p:spPr>
                      <a:xfrm>
                        <a:off x="2118" y="1588"/>
                        <a:ext cx="2117"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211667"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lnSpc>
                <a:spcPct val="90000"/>
              </a:lnSpc>
              <a:spcBef>
                <a:spcPct val="0"/>
              </a:spcBef>
              <a:spcAft>
                <a:spcPct val="0"/>
              </a:spcAft>
            </a:pPr>
            <a:endParaRPr lang="en-US" sz="3600" b="1" i="0" baseline="0">
              <a:latin typeface="Calibri"/>
              <a:ea typeface="+mj-ea"/>
              <a:cs typeface="Times New Roman"/>
              <a:sym typeface="Calibri"/>
            </a:endParaRPr>
          </a:p>
        </p:txBody>
      </p:sp>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US" sz="1400">
              <a:solidFill>
                <a:srgbClr val="1F497D">
                  <a:lumMod val="75000"/>
                </a:srgbClr>
              </a:solidFill>
              <a:latin typeface="Franklin Gothic Demi Cond" panose="020B0706030402020204" pitchFamily="34" charset="0"/>
            </a:endParaRPr>
          </a:p>
        </p:txBody>
      </p:sp>
      <p:sp>
        <p:nvSpPr>
          <p:cNvPr id="4" name="Text Placeholder 3"/>
          <p:cNvSpPr>
            <a:spLocks noGrp="1"/>
          </p:cNvSpPr>
          <p:nvPr>
            <p:ph type="body" sz="quarter" idx="10" hasCustomPrompt="1"/>
          </p:nvPr>
        </p:nvSpPr>
        <p:spPr>
          <a:xfrm>
            <a:off x="838200" y="1447801"/>
            <a:ext cx="10517717" cy="4592638"/>
          </a:xfrm>
        </p:spPr>
        <p:txBody>
          <a:bodyPr>
            <a:noAutofit/>
          </a:bodyPr>
          <a:lstStyle>
            <a:lvl1pPr marL="228600" indent="-228600">
              <a:lnSpc>
                <a:spcPct val="100000"/>
              </a:lnSpc>
              <a:spcBef>
                <a:spcPts val="1200"/>
              </a:spcBef>
              <a:defRPr sz="2800">
                <a:latin typeface="+mn-lt"/>
              </a:defRPr>
            </a:lvl1pPr>
            <a:lvl2pPr marL="576263" indent="-233363">
              <a:lnSpc>
                <a:spcPct val="100000"/>
              </a:lnSpc>
              <a:buFont typeface="Franklin Gothic Medium" panose="020B0603020102020204" pitchFamily="34" charset="0"/>
              <a:buChar char="−"/>
              <a:defRPr sz="2400">
                <a:latin typeface="+mn-lt"/>
              </a:defRPr>
            </a:lvl2pPr>
            <a:lvl3pPr marL="973138" indent="-228600">
              <a:lnSpc>
                <a:spcPct val="100000"/>
              </a:lnSpc>
              <a:defRPr sz="2000">
                <a:latin typeface="+mn-lt"/>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5" name="Text Placeholder 4"/>
          <p:cNvSpPr>
            <a:spLocks noGrp="1"/>
          </p:cNvSpPr>
          <p:nvPr>
            <p:ph type="body" sz="quarter" idx="11" hasCustomPrompt="1"/>
          </p:nvPr>
        </p:nvSpPr>
        <p:spPr>
          <a:xfrm>
            <a:off x="696383" y="6243108"/>
            <a:ext cx="10656007" cy="330200"/>
          </a:xfrm>
        </p:spPr>
        <p:txBody>
          <a:bodyPr anchor="b">
            <a:noAutofit/>
          </a:bodyPr>
          <a:lstStyle>
            <a:lvl1pPr marL="0" indent="0">
              <a:lnSpc>
                <a:spcPct val="100000"/>
              </a:lnSpc>
              <a:spcBef>
                <a:spcPts val="0"/>
              </a:spcBef>
              <a:buNone/>
              <a:defRPr sz="1200" baseline="0">
                <a:latin typeface="+mn-lt"/>
              </a:defRPr>
            </a:lvl1pPr>
          </a:lstStyle>
          <a:p>
            <a:pPr lvl="0"/>
            <a:r>
              <a:rPr lang="en-US"/>
              <a:t>Click to add footnote, reference or source</a:t>
            </a:r>
          </a:p>
        </p:txBody>
      </p:sp>
      <p:sp>
        <p:nvSpPr>
          <p:cNvPr id="21" name="Footer Placeholder 20"/>
          <p:cNvSpPr>
            <a:spLocks noGrp="1"/>
          </p:cNvSpPr>
          <p:nvPr>
            <p:ph type="ftr" sz="quarter" idx="13"/>
          </p:nvPr>
        </p:nvSpPr>
        <p:spPr>
          <a:xfrm>
            <a:off x="694972" y="6573308"/>
            <a:ext cx="10243961" cy="284692"/>
          </a:xfrm>
        </p:spPr>
        <p:txBody>
          <a:bodyPr/>
          <a:lstStyle>
            <a:lvl1pPr algn="l">
              <a:defRPr sz="1000" b="1" cap="all" baseline="0">
                <a:solidFill>
                  <a:schemeClr val="tx1"/>
                </a:solidFill>
                <a:latin typeface="+mn-lt"/>
              </a:defRPr>
            </a:lvl1pPr>
          </a:lstStyle>
          <a:p>
            <a:r>
              <a:rPr lang="en-US">
                <a:solidFill>
                  <a:prstClr val="black"/>
                </a:solidFill>
              </a:rPr>
              <a:t>MEDICAID SAMPLE PRES | MONTH DAY, YYYY | v2</a:t>
            </a:r>
          </a:p>
        </p:txBody>
      </p:sp>
      <p:sp>
        <p:nvSpPr>
          <p:cNvPr id="22" name="Slide Number Placeholder 21"/>
          <p:cNvSpPr>
            <a:spLocks noGrp="1"/>
          </p:cNvSpPr>
          <p:nvPr>
            <p:ph type="sldNum" sz="quarter" idx="14"/>
          </p:nvPr>
        </p:nvSpPr>
        <p:spPr>
          <a:xfrm>
            <a:off x="11074400" y="6573308"/>
            <a:ext cx="752131" cy="284692"/>
          </a:xfrm>
        </p:spPr>
        <p:txBody>
          <a:bodyPr/>
          <a:lstStyle>
            <a:lvl1pPr>
              <a:defRPr sz="1000">
                <a:solidFill>
                  <a:sysClr val="windowText" lastClr="000000"/>
                </a:solidFill>
                <a:latin typeface="+mn-lt"/>
              </a:defRPr>
            </a:lvl1pPr>
          </a:lstStyle>
          <a:p>
            <a:fld id="{11F27F3A-B3E9-41ED-AF8F-A365F10BB65F}" type="slidenum">
              <a:rPr lang="en-US" smtClean="0"/>
              <a:pPr/>
              <a:t>‹#›</a:t>
            </a:fld>
            <a:endParaRPr lang="en-US"/>
          </a:p>
        </p:txBody>
      </p:sp>
      <p:sp>
        <p:nvSpPr>
          <p:cNvPr id="23" name="Title 1"/>
          <p:cNvSpPr>
            <a:spLocks noGrp="1"/>
          </p:cNvSpPr>
          <p:nvPr>
            <p:ph type="title" hasCustomPrompt="1"/>
          </p:nvPr>
        </p:nvSpPr>
        <p:spPr>
          <a:xfrm>
            <a:off x="899160" y="624054"/>
            <a:ext cx="10457689" cy="548640"/>
          </a:xfrm>
        </p:spPr>
        <p:txBody>
          <a:bodyPr anchor="t">
            <a:noAutofit/>
          </a:bodyPr>
          <a:lstStyle>
            <a:lvl1pPr algn="l">
              <a:defRPr sz="3600" b="1" i="0" baseline="0">
                <a:solidFill>
                  <a:schemeClr val="tx2">
                    <a:lumMod val="75000"/>
                  </a:schemeClr>
                </a:solidFill>
                <a:latin typeface="+mj-lt"/>
                <a:cs typeface="Times New Roman" panose="02020603050405020304" pitchFamily="18" charset="0"/>
              </a:defRPr>
            </a:lvl1pPr>
          </a:lstStyle>
          <a:p>
            <a:r>
              <a:rPr lang="en-US"/>
              <a:t>Click to add title, 1 line max</a:t>
            </a:r>
          </a:p>
        </p:txBody>
      </p:sp>
      <p:cxnSp>
        <p:nvCxnSpPr>
          <p:cNvPr id="3" name="Straight Connector 2"/>
          <p:cNvCxnSpPr/>
          <p:nvPr userDrawn="1"/>
        </p:nvCxnSpPr>
        <p:spPr>
          <a:xfrm>
            <a:off x="0" y="6573308"/>
            <a:ext cx="121920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9" name="Line 12"/>
          <p:cNvSpPr>
            <a:spLocks noChangeShapeType="1"/>
          </p:cNvSpPr>
          <p:nvPr userDrawn="1"/>
        </p:nvSpPr>
        <p:spPr bwMode="auto">
          <a:xfrm>
            <a:off x="0" y="1184101"/>
            <a:ext cx="12192000" cy="0"/>
          </a:xfrm>
          <a:prstGeom prst="line">
            <a:avLst/>
          </a:prstGeom>
          <a:noFill/>
          <a:ln w="25400">
            <a:solidFill>
              <a:srgbClr val="002060"/>
            </a:solidFill>
            <a:round/>
            <a:headEnd/>
            <a:tailEnd/>
          </a:ln>
        </p:spPr>
        <p:txBody>
          <a:bodyPr lIns="96661" tIns="48331" rIns="96661" bIns="48331"/>
          <a:lstStyle/>
          <a:p>
            <a:pPr>
              <a:defRPr/>
            </a:pPr>
            <a:endParaRPr lang="en-US" sz="1800">
              <a:solidFill>
                <a:srgbClr val="000000"/>
              </a:solidFill>
              <a:cs typeface="Arial" charset="0"/>
            </a:endParaRPr>
          </a:p>
        </p:txBody>
      </p:sp>
    </p:spTree>
    <p:extLst>
      <p:ext uri="{BB962C8B-B14F-4D97-AF65-F5344CB8AC3E}">
        <p14:creationId xmlns:p14="http://schemas.microsoft.com/office/powerpoint/2010/main" val="1127668517"/>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F41E-79A9-4B0B-ADED-88FCCBED1013}" type="datetimeFigureOut">
              <a:rPr lang="en-US" smtClean="0"/>
              <a:t>2/16/2023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0D0213-8C24-452F-9FC3-357C0B9B7BF4}" type="slidenum">
              <a:rPr lang="en-US" smtClean="0"/>
              <a:t>‹#›</a:t>
            </a:fld>
            <a:endParaRPr lang="en-US"/>
          </a:p>
        </p:txBody>
      </p:sp>
      <p:pic>
        <p:nvPicPr>
          <p:cNvPr id="7" name="Content Placeholder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9600" y="6248400"/>
            <a:ext cx="5384800" cy="489595"/>
          </a:xfrm>
          <a:prstGeom prst="rect">
            <a:avLst/>
          </a:prstGeom>
        </p:spPr>
      </p:pic>
      <p:cxnSp>
        <p:nvCxnSpPr>
          <p:cNvPr id="10" name="Straight Connector 9"/>
          <p:cNvCxnSpPr/>
          <p:nvPr userDrawn="1"/>
        </p:nvCxnSpPr>
        <p:spPr>
          <a:xfrm>
            <a:off x="609600" y="1417638"/>
            <a:ext cx="10972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7307084"/>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Without foot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p:cNvCxnSpPr/>
          <p:nvPr userDrawn="1"/>
        </p:nvCxnSpPr>
        <p:spPr>
          <a:xfrm>
            <a:off x="609600" y="1417638"/>
            <a:ext cx="10972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0391297"/>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CAF41E-79A9-4B0B-ADED-88FCCBED1013}" type="datetimeFigureOut">
              <a:rPr lang="en-US" smtClean="0"/>
              <a:t>2/16/2023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0D0213-8C24-452F-9FC3-357C0B9B7BF4}" type="slidenum">
              <a:rPr lang="en-US" smtClean="0"/>
              <a:t>‹#›</a:t>
            </a:fld>
            <a:endParaRPr lang="en-US"/>
          </a:p>
        </p:txBody>
      </p:sp>
    </p:spTree>
    <p:extLst>
      <p:ext uri="{BB962C8B-B14F-4D97-AF65-F5344CB8AC3E}">
        <p14:creationId xmlns:p14="http://schemas.microsoft.com/office/powerpoint/2010/main" val="427108573"/>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CAF41E-79A9-4B0B-ADED-88FCCBED1013}" type="datetimeFigureOut">
              <a:rPr lang="en-US" smtClean="0"/>
              <a:t>2/16/2023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0D0213-8C24-452F-9FC3-357C0B9B7BF4}" type="slidenum">
              <a:rPr lang="en-US" smtClean="0"/>
              <a:t>‹#›</a:t>
            </a:fld>
            <a:endParaRPr lang="en-US"/>
          </a:p>
        </p:txBody>
      </p:sp>
    </p:spTree>
    <p:extLst>
      <p:ext uri="{BB962C8B-B14F-4D97-AF65-F5344CB8AC3E}">
        <p14:creationId xmlns:p14="http://schemas.microsoft.com/office/powerpoint/2010/main" val="4203890734"/>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CAF41E-79A9-4B0B-ADED-88FCCBED1013}" type="datetimeFigureOut">
              <a:rPr lang="en-US" smtClean="0"/>
              <a:t>2/16/2023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E0D0213-8C24-452F-9FC3-357C0B9B7BF4}" type="slidenum">
              <a:rPr lang="en-US" smtClean="0"/>
              <a:t>‹#›</a:t>
            </a:fld>
            <a:endParaRPr lang="en-US"/>
          </a:p>
        </p:txBody>
      </p:sp>
    </p:spTree>
    <p:extLst>
      <p:ext uri="{BB962C8B-B14F-4D97-AF65-F5344CB8AC3E}">
        <p14:creationId xmlns:p14="http://schemas.microsoft.com/office/powerpoint/2010/main" val="355872926"/>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CAF41E-79A9-4B0B-ADED-88FCCBED1013}" type="datetimeFigureOut">
              <a:rPr lang="en-US" smtClean="0"/>
              <a:t>2/16/2023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E0D0213-8C24-452F-9FC3-357C0B9B7BF4}" type="slidenum">
              <a:rPr lang="en-US" smtClean="0"/>
              <a:t>‹#›</a:t>
            </a:fld>
            <a:endParaRPr lang="en-US"/>
          </a:p>
        </p:txBody>
      </p:sp>
    </p:spTree>
    <p:extLst>
      <p:ext uri="{BB962C8B-B14F-4D97-AF65-F5344CB8AC3E}">
        <p14:creationId xmlns:p14="http://schemas.microsoft.com/office/powerpoint/2010/main" val="1359678509"/>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CAF41E-79A9-4B0B-ADED-88FCCBED1013}" type="datetimeFigureOut">
              <a:rPr lang="en-US" smtClean="0"/>
              <a:t>2/16/2023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E0D0213-8C24-452F-9FC3-357C0B9B7BF4}" type="slidenum">
              <a:rPr lang="en-US" smtClean="0"/>
              <a:t>‹#›</a:t>
            </a:fld>
            <a:endParaRPr lang="en-US"/>
          </a:p>
        </p:txBody>
      </p:sp>
    </p:spTree>
    <p:extLst>
      <p:ext uri="{BB962C8B-B14F-4D97-AF65-F5344CB8AC3E}">
        <p14:creationId xmlns:p14="http://schemas.microsoft.com/office/powerpoint/2010/main" val="16092903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8_Bullets">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1"/>
            </p:custDataLst>
            <p:extLst>
              <p:ext uri="{D42A27DB-BD31-4B8C-83A1-F6EECF244321}">
                <p14:modId xmlns:p14="http://schemas.microsoft.com/office/powerpoint/2010/main" val="1236780047"/>
              </p:ext>
            </p:extLst>
          </p:nvPr>
        </p:nvGraphicFramePr>
        <p:xfrm>
          <a:off x="2118" y="1588"/>
          <a:ext cx="2117" cy="1588"/>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6" name="Object 5" hidden="1"/>
                      <p:cNvPicPr/>
                      <p:nvPr/>
                    </p:nvPicPr>
                    <p:blipFill>
                      <a:blip r:embed="rId5"/>
                      <a:stretch>
                        <a:fillRect/>
                      </a:stretch>
                    </p:blipFill>
                    <p:spPr>
                      <a:xfrm>
                        <a:off x="2118" y="1588"/>
                        <a:ext cx="2117"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211667"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lnSpc>
                <a:spcPct val="90000"/>
              </a:lnSpc>
              <a:spcBef>
                <a:spcPct val="0"/>
              </a:spcBef>
              <a:spcAft>
                <a:spcPct val="0"/>
              </a:spcAft>
            </a:pPr>
            <a:endParaRPr lang="en-US" sz="3600" b="1" i="0" baseline="0">
              <a:latin typeface="Calibri"/>
              <a:ea typeface="+mj-ea"/>
              <a:cs typeface="Times New Roman"/>
              <a:sym typeface="Calibri"/>
            </a:endParaRPr>
          </a:p>
        </p:txBody>
      </p:sp>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gra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US" sz="1400">
              <a:solidFill>
                <a:srgbClr val="1F497D">
                  <a:lumMod val="75000"/>
                </a:srgbClr>
              </a:solidFill>
              <a:latin typeface="Franklin Gothic Demi Cond" panose="020B0706030402020204" pitchFamily="34" charset="0"/>
            </a:endParaRPr>
          </a:p>
        </p:txBody>
      </p:sp>
      <p:sp>
        <p:nvSpPr>
          <p:cNvPr id="4" name="Text Placeholder 3"/>
          <p:cNvSpPr>
            <a:spLocks noGrp="1"/>
          </p:cNvSpPr>
          <p:nvPr>
            <p:ph type="body" sz="quarter" idx="10" hasCustomPrompt="1"/>
          </p:nvPr>
        </p:nvSpPr>
        <p:spPr>
          <a:xfrm>
            <a:off x="838200" y="1447801"/>
            <a:ext cx="10517717" cy="4592638"/>
          </a:xfrm>
        </p:spPr>
        <p:txBody>
          <a:bodyPr>
            <a:noAutofit/>
          </a:bodyPr>
          <a:lstStyle>
            <a:lvl1pPr marL="228600" indent="-228600">
              <a:lnSpc>
                <a:spcPct val="100000"/>
              </a:lnSpc>
              <a:spcBef>
                <a:spcPts val="1200"/>
              </a:spcBef>
              <a:defRPr sz="2800">
                <a:latin typeface="+mn-lt"/>
              </a:defRPr>
            </a:lvl1pPr>
            <a:lvl2pPr marL="576263" indent="-233363">
              <a:lnSpc>
                <a:spcPct val="100000"/>
              </a:lnSpc>
              <a:buFont typeface="Franklin Gothic Medium" panose="020B0603020102020204" pitchFamily="34" charset="0"/>
              <a:buChar char="−"/>
              <a:defRPr sz="2400">
                <a:latin typeface="+mn-lt"/>
              </a:defRPr>
            </a:lvl2pPr>
            <a:lvl3pPr marL="973138" indent="-228600">
              <a:lnSpc>
                <a:spcPct val="100000"/>
              </a:lnSpc>
              <a:defRPr sz="2000">
                <a:latin typeface="+mn-lt"/>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5" name="Text Placeholder 4"/>
          <p:cNvSpPr>
            <a:spLocks noGrp="1"/>
          </p:cNvSpPr>
          <p:nvPr>
            <p:ph type="body" sz="quarter" idx="11" hasCustomPrompt="1"/>
          </p:nvPr>
        </p:nvSpPr>
        <p:spPr>
          <a:xfrm>
            <a:off x="696383" y="6243108"/>
            <a:ext cx="10656007" cy="330200"/>
          </a:xfrm>
        </p:spPr>
        <p:txBody>
          <a:bodyPr anchor="b">
            <a:noAutofit/>
          </a:bodyPr>
          <a:lstStyle>
            <a:lvl1pPr marL="0" indent="0">
              <a:lnSpc>
                <a:spcPct val="100000"/>
              </a:lnSpc>
              <a:spcBef>
                <a:spcPct val="0"/>
              </a:spcBef>
              <a:buNone/>
              <a:defRPr sz="1200" baseline="0">
                <a:latin typeface="+mn-lt"/>
              </a:defRPr>
            </a:lvl1pPr>
          </a:lstStyle>
          <a:p>
            <a:pPr lvl="0"/>
            <a:r>
              <a:rPr lang="en-US"/>
              <a:t>Click to add footnote, reference or source</a:t>
            </a:r>
          </a:p>
        </p:txBody>
      </p:sp>
      <p:sp>
        <p:nvSpPr>
          <p:cNvPr id="21" name="Footer Placeholder 20"/>
          <p:cNvSpPr>
            <a:spLocks noGrp="1"/>
          </p:cNvSpPr>
          <p:nvPr>
            <p:ph type="ftr" sz="quarter" idx="13"/>
          </p:nvPr>
        </p:nvSpPr>
        <p:spPr>
          <a:xfrm>
            <a:off x="694972" y="6573308"/>
            <a:ext cx="10243961" cy="284692"/>
          </a:xfrm>
        </p:spPr>
        <p:txBody>
          <a:bodyPr/>
          <a:lstStyle>
            <a:lvl1pPr algn="l">
              <a:defRPr sz="1000" b="1" cap="all" baseline="0">
                <a:solidFill>
                  <a:schemeClr val="tx1"/>
                </a:solidFill>
                <a:latin typeface="+mn-lt"/>
              </a:defRPr>
            </a:lvl1pPr>
          </a:lstStyle>
          <a:p>
            <a:r>
              <a:rPr lang="en-US">
                <a:solidFill>
                  <a:prstClr val="black"/>
                </a:solidFill>
              </a:rPr>
              <a:t>MEDICAID SAMPLE PRES | MONTH DAY, YYYY | v2</a:t>
            </a:r>
          </a:p>
        </p:txBody>
      </p:sp>
      <p:sp>
        <p:nvSpPr>
          <p:cNvPr id="22" name="Slide Number Placeholder 21"/>
          <p:cNvSpPr>
            <a:spLocks noGrp="1"/>
          </p:cNvSpPr>
          <p:nvPr>
            <p:ph type="sldNum" sz="quarter" idx="14"/>
          </p:nvPr>
        </p:nvSpPr>
        <p:spPr>
          <a:xfrm>
            <a:off x="11074400" y="6573308"/>
            <a:ext cx="752131" cy="284692"/>
          </a:xfrm>
        </p:spPr>
        <p:txBody>
          <a:bodyPr/>
          <a:lstStyle>
            <a:lvl1pPr>
              <a:defRPr sz="1000">
                <a:solidFill>
                  <a:sysClr val="windowText" lastClr="000000"/>
                </a:solidFill>
                <a:latin typeface="+mn-lt"/>
              </a:defRPr>
            </a:lvl1pPr>
          </a:lstStyle>
          <a:p>
            <a:fld id="{11F27F3A-B3E9-41ED-AF8F-A365F10BB65F}" type="slidenum">
              <a:rPr lang="en-US" smtClean="0"/>
              <a:t>‹#›</a:t>
            </a:fld>
            <a:endParaRPr lang="en-US"/>
          </a:p>
        </p:txBody>
      </p:sp>
      <p:sp>
        <p:nvSpPr>
          <p:cNvPr id="23" name="Title 1"/>
          <p:cNvSpPr>
            <a:spLocks noGrp="1"/>
          </p:cNvSpPr>
          <p:nvPr>
            <p:ph type="title" hasCustomPrompt="1"/>
          </p:nvPr>
        </p:nvSpPr>
        <p:spPr>
          <a:xfrm>
            <a:off x="899160" y="624054"/>
            <a:ext cx="10457689" cy="548640"/>
          </a:xfrm>
        </p:spPr>
        <p:txBody>
          <a:bodyPr anchor="t">
            <a:noAutofit/>
          </a:bodyPr>
          <a:lstStyle>
            <a:lvl1pPr algn="l">
              <a:defRPr sz="3600" b="1" i="0" baseline="0">
                <a:solidFill>
                  <a:schemeClr val="tx2">
                    <a:lumMod val="75000"/>
                  </a:schemeClr>
                </a:solidFill>
                <a:latin typeface="+mj-lt"/>
                <a:cs typeface="Times New Roman" panose="02020603050405020304" pitchFamily="18" charset="0"/>
              </a:defRPr>
            </a:lvl1pPr>
          </a:lstStyle>
          <a:p>
            <a:r>
              <a:rPr lang="en-US"/>
              <a:t>Click to add title, 1 line max</a:t>
            </a:r>
          </a:p>
        </p:txBody>
      </p:sp>
      <p:cxnSp>
        <p:nvCxnSpPr>
          <p:cNvPr id="3" name="Straight Connector 2"/>
          <p:cNvCxnSpPr/>
          <p:nvPr userDrawn="1"/>
        </p:nvCxnSpPr>
        <p:spPr>
          <a:xfrm>
            <a:off x="0" y="6573308"/>
            <a:ext cx="121920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9" name="Line 12"/>
          <p:cNvSpPr>
            <a:spLocks noChangeShapeType="1"/>
          </p:cNvSpPr>
          <p:nvPr userDrawn="1"/>
        </p:nvSpPr>
        <p:spPr bwMode="auto">
          <a:xfrm>
            <a:off x="0" y="1184101"/>
            <a:ext cx="12192000" cy="0"/>
          </a:xfrm>
          <a:prstGeom prst="line">
            <a:avLst/>
          </a:prstGeom>
          <a:noFill/>
          <a:ln w="25400">
            <a:solidFill>
              <a:srgbClr val="002060"/>
            </a:solidFill>
            <a:round/>
          </a:ln>
        </p:spPr>
        <p:txBody>
          <a:bodyPr lIns="96661" tIns="48331" rIns="96661" bIns="48331"/>
          <a:lstStyle/>
          <a:p>
            <a:pPr>
              <a:defRPr/>
            </a:pPr>
            <a:endParaRPr lang="en-US" sz="1800">
              <a:solidFill>
                <a:srgbClr val="000000"/>
              </a:solidFill>
              <a:cs typeface="Arial"/>
            </a:endParaRPr>
          </a:p>
        </p:txBody>
      </p:sp>
    </p:spTree>
    <p:extLst>
      <p:ext uri="{BB962C8B-B14F-4D97-AF65-F5344CB8AC3E}">
        <p14:creationId xmlns:p14="http://schemas.microsoft.com/office/powerpoint/2010/main" val="302950678"/>
      </p:ext>
    </p:extLst>
  </p:cSld>
  <p:clrMapOvr>
    <a:masterClrMapping/>
  </p:clrMapOvr>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CAF41E-79A9-4B0B-ADED-88FCCBED1013}" type="datetimeFigureOut">
              <a:rPr lang="en-US" smtClean="0"/>
              <a:t>2/16/2023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0D0213-8C24-452F-9FC3-357C0B9B7BF4}" type="slidenum">
              <a:rPr lang="en-US" smtClean="0"/>
              <a:t>‹#›</a:t>
            </a:fld>
            <a:endParaRPr lang="en-US"/>
          </a:p>
        </p:txBody>
      </p:sp>
    </p:spTree>
    <p:extLst>
      <p:ext uri="{BB962C8B-B14F-4D97-AF65-F5344CB8AC3E}">
        <p14:creationId xmlns:p14="http://schemas.microsoft.com/office/powerpoint/2010/main" val="3925367634"/>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CAF41E-79A9-4B0B-ADED-88FCCBED1013}" type="datetimeFigureOut">
              <a:rPr lang="en-US" smtClean="0"/>
              <a:t>2/16/2023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0D0213-8C24-452F-9FC3-357C0B9B7BF4}" type="slidenum">
              <a:rPr lang="en-US" smtClean="0"/>
              <a:t>‹#›</a:t>
            </a:fld>
            <a:endParaRPr lang="en-US"/>
          </a:p>
        </p:txBody>
      </p:sp>
    </p:spTree>
    <p:extLst>
      <p:ext uri="{BB962C8B-B14F-4D97-AF65-F5344CB8AC3E}">
        <p14:creationId xmlns:p14="http://schemas.microsoft.com/office/powerpoint/2010/main" val="3098799417"/>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F41E-79A9-4B0B-ADED-88FCCBED1013}" type="datetimeFigureOut">
              <a:rPr lang="en-US" smtClean="0"/>
              <a:t>2/16/2023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0D0213-8C24-452F-9FC3-357C0B9B7BF4}" type="slidenum">
              <a:rPr lang="en-US" smtClean="0"/>
              <a:t>‹#›</a:t>
            </a:fld>
            <a:endParaRPr lang="en-US"/>
          </a:p>
        </p:txBody>
      </p:sp>
    </p:spTree>
    <p:extLst>
      <p:ext uri="{BB962C8B-B14F-4D97-AF65-F5344CB8AC3E}">
        <p14:creationId xmlns:p14="http://schemas.microsoft.com/office/powerpoint/2010/main" val="3827405812"/>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F41E-79A9-4B0B-ADED-88FCCBED1013}" type="datetimeFigureOut">
              <a:rPr lang="en-US" smtClean="0"/>
              <a:t>2/16/2023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0D0213-8C24-452F-9FC3-357C0B9B7BF4}" type="slidenum">
              <a:rPr lang="en-US" smtClean="0"/>
              <a:t>‹#›</a:t>
            </a:fld>
            <a:endParaRPr lang="en-US"/>
          </a:p>
        </p:txBody>
      </p:sp>
    </p:spTree>
    <p:extLst>
      <p:ext uri="{BB962C8B-B14F-4D97-AF65-F5344CB8AC3E}">
        <p14:creationId xmlns:p14="http://schemas.microsoft.com/office/powerpoint/2010/main" val="2692648690"/>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CAF41E-79A9-4B0B-ADED-88FCCBED1013}" type="datetimeFigureOut">
              <a:rPr lang="en-US" smtClean="0"/>
              <a:t>2/16/2023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E0D0213-8C24-452F-9FC3-357C0B9B7BF4}" type="slidenum">
              <a:rPr lang="en-US" smtClean="0"/>
              <a:t>‹#›</a:t>
            </a:fld>
            <a:endParaRPr lang="en-US"/>
          </a:p>
        </p:txBody>
      </p:sp>
    </p:spTree>
    <p:extLst>
      <p:ext uri="{BB962C8B-B14F-4D97-AF65-F5344CB8AC3E}">
        <p14:creationId xmlns:p14="http://schemas.microsoft.com/office/powerpoint/2010/main" val="2503947559"/>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Cov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671803" y="3900196"/>
            <a:ext cx="4926563" cy="2313992"/>
          </a:xfrm>
          <a:prstGeom prst="rect">
            <a:avLst/>
          </a:prstGeom>
        </p:spPr>
        <p:txBody>
          <a:bodyPr/>
          <a:lstStyle>
            <a:lvl1pPr marL="0" indent="0">
              <a:buNone/>
              <a:defRPr sz="3400" baseline="0">
                <a:solidFill>
                  <a:schemeClr val="bg1"/>
                </a:solidFill>
                <a:latin typeface="Georgia" charset="0"/>
                <a:ea typeface="Georgia" charset="0"/>
                <a:cs typeface="Georgia" charset="0"/>
              </a:defRPr>
            </a:lvl1pPr>
            <a:lvl2pPr marL="0" indent="0">
              <a:spcBef>
                <a:spcPts val="1100"/>
              </a:spcBef>
              <a:buNone/>
              <a:defRPr sz="1600" spc="300">
                <a:solidFill>
                  <a:srgbClr val="AE9344"/>
                </a:solidFill>
                <a:latin typeface="Arial" charset="0"/>
                <a:ea typeface="Arial" charset="0"/>
                <a:cs typeface="Arial" charset="0"/>
              </a:defRPr>
            </a:lvl2pPr>
            <a:lvl3pPr marL="0" indent="0">
              <a:spcBef>
                <a:spcPts val="4700"/>
              </a:spcBef>
              <a:buNone/>
              <a:defRPr sz="1600" i="1" baseline="0">
                <a:solidFill>
                  <a:srgbClr val="AE9344"/>
                </a:solidFill>
              </a:defRPr>
            </a:lvl3pPr>
          </a:lstStyle>
          <a:p>
            <a:pPr lvl="0"/>
            <a:r>
              <a:rPr lang="en-US"/>
              <a:t>Title goes here </a:t>
            </a:r>
            <a:br>
              <a:rPr lang="en-US"/>
            </a:br>
            <a:r>
              <a:rPr lang="en-US"/>
              <a:t>(Sentence case)</a:t>
            </a:r>
          </a:p>
          <a:p>
            <a:pPr lvl="1"/>
            <a:r>
              <a:rPr lang="en-US"/>
              <a:t>SUBHEAD GOES HERE (ALL CAPS)</a:t>
            </a:r>
          </a:p>
          <a:p>
            <a:pPr lvl="2"/>
            <a:r>
              <a:rPr lang="en-US"/>
              <a:t>Date/Presenter’s Name/Series Name</a:t>
            </a:r>
          </a:p>
        </p:txBody>
      </p:sp>
      <p:pic>
        <p:nvPicPr>
          <p:cNvPr id="4" name="Picture 3" descr="Logo&#10;&#10;Description automatically generated with medium confidence">
            <a:extLst>
              <a:ext uri="{FF2B5EF4-FFF2-40B4-BE49-F238E27FC236}">
                <a16:creationId xmlns:a16="http://schemas.microsoft.com/office/drawing/2014/main" id="{4B85B7FE-D9D2-2C41-9B47-E4657BE0F5FD}"/>
              </a:ext>
            </a:extLst>
          </p:cNvPr>
          <p:cNvPicPr>
            <a:picLocks noChangeAspect="1"/>
          </p:cNvPicPr>
          <p:nvPr userDrawn="1"/>
        </p:nvPicPr>
        <p:blipFill>
          <a:blip r:embed="rId3"/>
          <a:stretch>
            <a:fillRect/>
          </a:stretch>
        </p:blipFill>
        <p:spPr>
          <a:xfrm>
            <a:off x="589741" y="415193"/>
            <a:ext cx="3009900" cy="939800"/>
          </a:xfrm>
          <a:prstGeom prst="rect">
            <a:avLst/>
          </a:prstGeom>
        </p:spPr>
      </p:pic>
    </p:spTree>
    <p:extLst>
      <p:ext uri="{BB962C8B-B14F-4D97-AF65-F5344CB8AC3E}">
        <p14:creationId xmlns:p14="http://schemas.microsoft.com/office/powerpoint/2010/main" val="3681760179"/>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Text Slide">
    <p:spTree>
      <p:nvGrpSpPr>
        <p:cNvPr id="1" name=""/>
        <p:cNvGrpSpPr/>
        <p:nvPr/>
      </p:nvGrpSpPr>
      <p:grpSpPr>
        <a:xfrm>
          <a:off x="0" y="0"/>
          <a:ext cx="0" cy="0"/>
          <a:chOff x="0" y="0"/>
          <a:chExt cx="0" cy="0"/>
        </a:xfrm>
      </p:grpSpPr>
      <p:sp>
        <p:nvSpPr>
          <p:cNvPr id="5" name="Rectangle 4"/>
          <p:cNvSpPr/>
          <p:nvPr userDrawn="1"/>
        </p:nvSpPr>
        <p:spPr>
          <a:xfrm>
            <a:off x="577537" y="0"/>
            <a:ext cx="600075" cy="114300"/>
          </a:xfrm>
          <a:prstGeom prst="rect">
            <a:avLst/>
          </a:prstGeom>
          <a:solidFill>
            <a:srgbClr val="AE93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8"/>
          <p:cNvSpPr>
            <a:spLocks noGrp="1"/>
          </p:cNvSpPr>
          <p:nvPr>
            <p:ph type="body" sz="quarter" idx="11" hasCustomPrompt="1"/>
          </p:nvPr>
        </p:nvSpPr>
        <p:spPr>
          <a:xfrm>
            <a:off x="534676" y="342903"/>
            <a:ext cx="5986462" cy="228599"/>
          </a:xfrm>
          <a:prstGeom prst="rect">
            <a:avLst/>
          </a:prstGeom>
        </p:spPr>
        <p:txBody>
          <a:bodyPr/>
          <a:lstStyle>
            <a:lvl1pPr marL="0" indent="0">
              <a:buNone/>
              <a:defRPr sz="1600" spc="300" baseline="0">
                <a:solidFill>
                  <a:srgbClr val="AE9344"/>
                </a:solidFill>
                <a:latin typeface="Arial" charset="0"/>
                <a:ea typeface="Arial" charset="0"/>
                <a:cs typeface="Arial" charset="0"/>
              </a:defRPr>
            </a:lvl1pPr>
          </a:lstStyle>
          <a:p>
            <a:pPr lvl="0"/>
            <a:r>
              <a:rPr lang="en-US"/>
              <a:t>SECTION HEADER (ALL CAPS)</a:t>
            </a:r>
          </a:p>
        </p:txBody>
      </p:sp>
      <p:sp>
        <p:nvSpPr>
          <p:cNvPr id="7" name="TextBox 6"/>
          <p:cNvSpPr txBox="1"/>
          <p:nvPr userDrawn="1"/>
        </p:nvSpPr>
        <p:spPr>
          <a:xfrm>
            <a:off x="11215686" y="6329372"/>
            <a:ext cx="685800" cy="307777"/>
          </a:xfrm>
          <a:prstGeom prst="rect">
            <a:avLst/>
          </a:prstGeom>
          <a:noFill/>
        </p:spPr>
        <p:txBody>
          <a:bodyPr wrap="square" rtlCol="0">
            <a:spAutoFit/>
          </a:bodyPr>
          <a:lstStyle/>
          <a:p>
            <a:pPr algn="r"/>
            <a:fld id="{63B78DA4-6275-A041-817A-A779D84CB702}" type="slidenum">
              <a:rPr lang="en-US" sz="1400" smtClean="0">
                <a:solidFill>
                  <a:srgbClr val="AE9344"/>
                </a:solidFill>
                <a:latin typeface="Arial" charset="0"/>
                <a:ea typeface="Arial" charset="0"/>
                <a:cs typeface="Arial" charset="0"/>
              </a:rPr>
              <a:pPr algn="r"/>
              <a:t>‹#›</a:t>
            </a:fld>
            <a:endParaRPr lang="en-US" sz="1400">
              <a:solidFill>
                <a:srgbClr val="AE9344"/>
              </a:solidFill>
              <a:latin typeface="Arial" charset="0"/>
              <a:ea typeface="Arial" charset="0"/>
              <a:cs typeface="Arial" charset="0"/>
            </a:endParaRPr>
          </a:p>
        </p:txBody>
      </p:sp>
      <p:sp>
        <p:nvSpPr>
          <p:cNvPr id="9" name="Text Placeholder 8"/>
          <p:cNvSpPr>
            <a:spLocks noGrp="1"/>
          </p:cNvSpPr>
          <p:nvPr>
            <p:ph type="body" sz="quarter" idx="12" hasCustomPrompt="1"/>
          </p:nvPr>
        </p:nvSpPr>
        <p:spPr>
          <a:xfrm>
            <a:off x="534675" y="1618914"/>
            <a:ext cx="7952502" cy="3996274"/>
          </a:xfrm>
          <a:prstGeom prst="rect">
            <a:avLst/>
          </a:prstGeom>
        </p:spPr>
        <p:txBody>
          <a:bodyPr/>
          <a:lstStyle>
            <a:lvl1pPr marL="0" indent="0">
              <a:lnSpc>
                <a:spcPts val="3400"/>
              </a:lnSpc>
              <a:buNone/>
              <a:defRPr sz="2600" baseline="0">
                <a:solidFill>
                  <a:srgbClr val="AE9344"/>
                </a:solidFill>
                <a:latin typeface="Georgia" charset="0"/>
                <a:ea typeface="Georgia" charset="0"/>
                <a:cs typeface="Georgia" charset="0"/>
              </a:defRPr>
            </a:lvl1pPr>
            <a:lvl2pPr marL="0" indent="0">
              <a:spcBef>
                <a:spcPts val="1700"/>
              </a:spcBef>
              <a:buNone/>
              <a:defRPr sz="2200" baseline="0">
                <a:solidFill>
                  <a:srgbClr val="282D69"/>
                </a:solidFill>
                <a:latin typeface="Calibri" charset="0"/>
                <a:ea typeface="Calibri" charset="0"/>
                <a:cs typeface="Calibri" charset="0"/>
              </a:defRPr>
            </a:lvl2pPr>
          </a:lstStyle>
          <a:p>
            <a:pPr lvl="0"/>
            <a:r>
              <a:rPr lang="en-US"/>
              <a:t>Intro text is entered here in Georgia 26pt (gold). It is typed in sentence case and styled as a paragraph.</a:t>
            </a:r>
          </a:p>
          <a:p>
            <a:pPr lvl="1"/>
            <a:r>
              <a:rPr lang="en-US"/>
              <a:t>The second-level text is Calibri 22pt (purple) and also styled as a paragraph. It is ideal for body copy, primarily in long-form content format.</a:t>
            </a:r>
          </a:p>
          <a:p>
            <a:pPr lvl="1"/>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Praesent</a:t>
            </a:r>
            <a:r>
              <a:rPr lang="en-US"/>
              <a:t> </a:t>
            </a:r>
            <a:r>
              <a:rPr lang="en-US" err="1"/>
              <a:t>nec</a:t>
            </a:r>
            <a:r>
              <a:rPr lang="en-US"/>
              <a:t> ligula </a:t>
            </a:r>
            <a:r>
              <a:rPr lang="en-US" err="1"/>
              <a:t>mattis</a:t>
            </a:r>
            <a:r>
              <a:rPr lang="en-US"/>
              <a:t>, tempus </a:t>
            </a:r>
            <a:r>
              <a:rPr lang="en-US" err="1"/>
              <a:t>est</a:t>
            </a:r>
            <a:r>
              <a:rPr lang="en-US"/>
              <a:t> </a:t>
            </a:r>
            <a:r>
              <a:rPr lang="en-US" err="1"/>
              <a:t>ut</a:t>
            </a:r>
            <a:r>
              <a:rPr lang="en-US"/>
              <a:t>, </a:t>
            </a:r>
            <a:r>
              <a:rPr lang="en-US" err="1"/>
              <a:t>accumsan</a:t>
            </a:r>
            <a:r>
              <a:rPr lang="en-US"/>
              <a:t> sem. Maecenas </a:t>
            </a:r>
            <a:r>
              <a:rPr lang="en-US" err="1"/>
              <a:t>ornare</a:t>
            </a:r>
            <a:r>
              <a:rPr lang="en-US"/>
              <a:t> </a:t>
            </a:r>
            <a:r>
              <a:rPr lang="en-US" err="1"/>
              <a:t>risus</a:t>
            </a:r>
            <a:r>
              <a:rPr lang="en-US"/>
              <a:t> ipsum. Class </a:t>
            </a:r>
            <a:r>
              <a:rPr lang="en-US" err="1"/>
              <a:t>aptet</a:t>
            </a:r>
            <a:r>
              <a:rPr lang="en-US"/>
              <a:t> </a:t>
            </a:r>
            <a:r>
              <a:rPr lang="en-US" err="1"/>
              <a:t>taciti</a:t>
            </a:r>
            <a:r>
              <a:rPr lang="en-US"/>
              <a:t> </a:t>
            </a:r>
            <a:r>
              <a:rPr lang="en-US" err="1"/>
              <a:t>sociosqu</a:t>
            </a:r>
            <a:r>
              <a:rPr lang="en-US"/>
              <a:t> ad </a:t>
            </a:r>
            <a:r>
              <a:rPr lang="en-US" err="1"/>
              <a:t>litor</a:t>
            </a:r>
            <a:r>
              <a:rPr lang="en-US"/>
              <a:t> </a:t>
            </a:r>
            <a:r>
              <a:rPr lang="en-US" err="1"/>
              <a:t>torquent</a:t>
            </a:r>
            <a:r>
              <a:rPr lang="en-US"/>
              <a:t> per </a:t>
            </a:r>
            <a:r>
              <a:rPr lang="en-US" err="1"/>
              <a:t>conumbia</a:t>
            </a:r>
            <a:r>
              <a:rPr lang="en-US"/>
              <a:t> nostra, per </a:t>
            </a:r>
            <a:r>
              <a:rPr lang="en-US" err="1"/>
              <a:t>inceptos</a:t>
            </a:r>
            <a:r>
              <a:rPr lang="en-US"/>
              <a:t> </a:t>
            </a:r>
            <a:r>
              <a:rPr lang="en-US" err="1"/>
              <a:t>himenaeos</a:t>
            </a:r>
            <a:r>
              <a:rPr lang="en-US"/>
              <a:t>.</a:t>
            </a:r>
          </a:p>
        </p:txBody>
      </p:sp>
    </p:spTree>
    <p:extLst>
      <p:ext uri="{BB962C8B-B14F-4D97-AF65-F5344CB8AC3E}">
        <p14:creationId xmlns:p14="http://schemas.microsoft.com/office/powerpoint/2010/main" val="686483178"/>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3_Text Slide">
    <p:spTree>
      <p:nvGrpSpPr>
        <p:cNvPr id="1" name=""/>
        <p:cNvGrpSpPr/>
        <p:nvPr/>
      </p:nvGrpSpPr>
      <p:grpSpPr>
        <a:xfrm>
          <a:off x="0" y="0"/>
          <a:ext cx="0" cy="0"/>
          <a:chOff x="0" y="0"/>
          <a:chExt cx="0" cy="0"/>
        </a:xfrm>
      </p:grpSpPr>
      <p:sp>
        <p:nvSpPr>
          <p:cNvPr id="5" name="Rectangle 4"/>
          <p:cNvSpPr/>
          <p:nvPr userDrawn="1"/>
        </p:nvSpPr>
        <p:spPr>
          <a:xfrm>
            <a:off x="577537" y="0"/>
            <a:ext cx="600075" cy="114300"/>
          </a:xfrm>
          <a:prstGeom prst="rect">
            <a:avLst/>
          </a:prstGeom>
          <a:solidFill>
            <a:srgbClr val="AE93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userDrawn="1"/>
        </p:nvSpPr>
        <p:spPr>
          <a:xfrm>
            <a:off x="11215686" y="6329372"/>
            <a:ext cx="685800" cy="307777"/>
          </a:xfrm>
          <a:prstGeom prst="rect">
            <a:avLst/>
          </a:prstGeom>
          <a:noFill/>
        </p:spPr>
        <p:txBody>
          <a:bodyPr wrap="square" rtlCol="0">
            <a:spAutoFit/>
          </a:bodyPr>
          <a:lstStyle/>
          <a:p>
            <a:pPr algn="r"/>
            <a:fld id="{63B78DA4-6275-A041-817A-A779D84CB702}" type="slidenum">
              <a:rPr lang="en-US" sz="1400" smtClean="0">
                <a:solidFill>
                  <a:srgbClr val="AE9344"/>
                </a:solidFill>
                <a:latin typeface="Arial" charset="0"/>
                <a:ea typeface="Arial" charset="0"/>
                <a:cs typeface="Arial" charset="0"/>
              </a:rPr>
              <a:pPr algn="r"/>
              <a:t>‹#›</a:t>
            </a:fld>
            <a:endParaRPr lang="en-US" sz="1400">
              <a:solidFill>
                <a:srgbClr val="AE9344"/>
              </a:solidFill>
              <a:latin typeface="Arial" charset="0"/>
              <a:ea typeface="Arial" charset="0"/>
              <a:cs typeface="Arial" charset="0"/>
            </a:endParaRPr>
          </a:p>
        </p:txBody>
      </p:sp>
      <p:sp>
        <p:nvSpPr>
          <p:cNvPr id="9" name="Text Placeholder 8"/>
          <p:cNvSpPr>
            <a:spLocks noGrp="1"/>
          </p:cNvSpPr>
          <p:nvPr>
            <p:ph type="body" sz="quarter" idx="12" hasCustomPrompt="1"/>
          </p:nvPr>
        </p:nvSpPr>
        <p:spPr>
          <a:xfrm>
            <a:off x="534675" y="1618914"/>
            <a:ext cx="7952502" cy="4550066"/>
          </a:xfrm>
          <a:prstGeom prst="rect">
            <a:avLst/>
          </a:prstGeom>
        </p:spPr>
        <p:txBody>
          <a:bodyPr/>
          <a:lstStyle>
            <a:lvl1pPr marL="0" indent="0">
              <a:lnSpc>
                <a:spcPct val="100000"/>
              </a:lnSpc>
              <a:buNone/>
              <a:defRPr sz="2200" baseline="0">
                <a:solidFill>
                  <a:srgbClr val="282D69"/>
                </a:solidFill>
                <a:latin typeface="Calibri" charset="0"/>
                <a:ea typeface="Calibri" charset="0"/>
                <a:cs typeface="Calibri" charset="0"/>
              </a:defRPr>
            </a:lvl1pPr>
            <a:lvl2pPr marL="342900" marR="0" indent="-342900" algn="l" defTabSz="914400" rtl="0" eaLnBrk="1" fontAlgn="auto" latinLnBrk="0" hangingPunct="1">
              <a:lnSpc>
                <a:spcPct val="100000"/>
              </a:lnSpc>
              <a:spcBef>
                <a:spcPts val="2300"/>
              </a:spcBef>
              <a:spcAft>
                <a:spcPts val="0"/>
              </a:spcAft>
              <a:buClr>
                <a:srgbClr val="AE9344"/>
              </a:buClr>
              <a:buSzTx/>
              <a:buFont typeface=".AppleSystemUIFont" charset="-120"/>
              <a:buChar char="+"/>
              <a:tabLst/>
              <a:defRPr sz="1800" spc="0" baseline="0">
                <a:solidFill>
                  <a:srgbClr val="AE9344"/>
                </a:solidFill>
                <a:latin typeface="Calibri" charset="0"/>
                <a:ea typeface="Calibri" charset="0"/>
                <a:cs typeface="Calibri" charset="0"/>
              </a:defRPr>
            </a:lvl2pPr>
          </a:lstStyle>
          <a:p>
            <a:pPr lvl="0"/>
            <a:r>
              <a:rPr lang="en-US"/>
              <a:t>Intro text is entered here in Calibri 22pt (purple). It is typed in sentence case and styled as a paragraph.</a:t>
            </a:r>
          </a:p>
          <a:p>
            <a:pPr lvl="1"/>
            <a:r>
              <a:rPr lang="en-US"/>
              <a:t>Bulleted text is styled in all-caps Calibri 18pt and is set to gold. </a:t>
            </a:r>
          </a:p>
          <a:p>
            <a:pPr marL="342900" marR="0" lvl="1" indent="-342900" algn="l" defTabSz="914400" rtl="0" eaLnBrk="1" fontAlgn="auto" latinLnBrk="0" hangingPunct="1">
              <a:lnSpc>
                <a:spcPct val="100000"/>
              </a:lnSpc>
              <a:spcBef>
                <a:spcPts val="2300"/>
              </a:spcBef>
              <a:spcAft>
                <a:spcPts val="0"/>
              </a:spcAft>
              <a:buClr>
                <a:srgbClr val="AE9344"/>
              </a:buClr>
              <a:buSzTx/>
              <a:buFont typeface=".AppleSystemUIFont" charset="-120"/>
              <a:buChar char="+"/>
              <a:tabLst/>
              <a:defRPr/>
            </a:pPr>
            <a:r>
              <a:rPr lang="en-US"/>
              <a:t>Bullet 2</a:t>
            </a:r>
          </a:p>
          <a:p>
            <a:pPr marL="342900" marR="0" lvl="1" indent="-342900" algn="l" defTabSz="914400" rtl="0" eaLnBrk="1" fontAlgn="auto" latinLnBrk="0" hangingPunct="1">
              <a:lnSpc>
                <a:spcPct val="100000"/>
              </a:lnSpc>
              <a:spcBef>
                <a:spcPts val="2300"/>
              </a:spcBef>
              <a:spcAft>
                <a:spcPts val="0"/>
              </a:spcAft>
              <a:buClr>
                <a:srgbClr val="AE9344"/>
              </a:buClr>
              <a:buSzTx/>
              <a:buFont typeface=".AppleSystemUIFont" charset="-120"/>
              <a:buChar char="+"/>
              <a:tabLst/>
              <a:defRPr/>
            </a:pPr>
            <a:r>
              <a:rPr lang="en-US"/>
              <a:t>Bullet 3</a:t>
            </a:r>
          </a:p>
          <a:p>
            <a:pPr marL="342900" marR="0" lvl="1" indent="-342900" algn="l" defTabSz="914400" rtl="0" eaLnBrk="1" fontAlgn="auto" latinLnBrk="0" hangingPunct="1">
              <a:lnSpc>
                <a:spcPct val="100000"/>
              </a:lnSpc>
              <a:spcBef>
                <a:spcPts val="2300"/>
              </a:spcBef>
              <a:spcAft>
                <a:spcPts val="0"/>
              </a:spcAft>
              <a:buClr>
                <a:srgbClr val="AE9344"/>
              </a:buClr>
              <a:buSzTx/>
              <a:buFont typeface=".AppleSystemUIFont" charset="-120"/>
              <a:buChar char="+"/>
              <a:tabLst/>
              <a:defRPr/>
            </a:pPr>
            <a:r>
              <a:rPr lang="en-US"/>
              <a:t>Bullet 4</a:t>
            </a:r>
          </a:p>
          <a:p>
            <a:pPr lvl="1"/>
            <a:endParaRPr lang="en-US"/>
          </a:p>
        </p:txBody>
      </p:sp>
      <p:sp>
        <p:nvSpPr>
          <p:cNvPr id="8" name="Text Placeholder 8"/>
          <p:cNvSpPr>
            <a:spLocks noGrp="1"/>
          </p:cNvSpPr>
          <p:nvPr>
            <p:ph type="body" sz="quarter" idx="11" hasCustomPrompt="1"/>
          </p:nvPr>
        </p:nvSpPr>
        <p:spPr>
          <a:xfrm>
            <a:off x="534676" y="342903"/>
            <a:ext cx="5986462" cy="228599"/>
          </a:xfrm>
          <a:prstGeom prst="rect">
            <a:avLst/>
          </a:prstGeom>
        </p:spPr>
        <p:txBody>
          <a:bodyPr/>
          <a:lstStyle>
            <a:lvl1pPr marL="0" indent="0">
              <a:buNone/>
              <a:defRPr sz="1600" spc="300" baseline="0">
                <a:solidFill>
                  <a:srgbClr val="AE9344"/>
                </a:solidFill>
                <a:latin typeface="Arial" charset="0"/>
                <a:ea typeface="Arial" charset="0"/>
                <a:cs typeface="Arial" charset="0"/>
              </a:defRPr>
            </a:lvl1pPr>
          </a:lstStyle>
          <a:p>
            <a:pPr lvl="0"/>
            <a:r>
              <a:rPr lang="en-US"/>
              <a:t>SECTION HEADER (ALL CAPS)</a:t>
            </a:r>
          </a:p>
        </p:txBody>
      </p:sp>
    </p:spTree>
    <p:extLst>
      <p:ext uri="{BB962C8B-B14F-4D97-AF65-F5344CB8AC3E}">
        <p14:creationId xmlns:p14="http://schemas.microsoft.com/office/powerpoint/2010/main" val="1216783139"/>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2_Text Slide">
    <p:spTree>
      <p:nvGrpSpPr>
        <p:cNvPr id="1" name=""/>
        <p:cNvGrpSpPr/>
        <p:nvPr/>
      </p:nvGrpSpPr>
      <p:grpSpPr>
        <a:xfrm>
          <a:off x="0" y="0"/>
          <a:ext cx="0" cy="0"/>
          <a:chOff x="0" y="0"/>
          <a:chExt cx="0" cy="0"/>
        </a:xfrm>
      </p:grpSpPr>
      <p:sp>
        <p:nvSpPr>
          <p:cNvPr id="5" name="Rectangle 4"/>
          <p:cNvSpPr/>
          <p:nvPr userDrawn="1"/>
        </p:nvSpPr>
        <p:spPr>
          <a:xfrm>
            <a:off x="577537" y="0"/>
            <a:ext cx="600075" cy="114300"/>
          </a:xfrm>
          <a:prstGeom prst="rect">
            <a:avLst/>
          </a:prstGeom>
          <a:solidFill>
            <a:srgbClr val="AE93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userDrawn="1"/>
        </p:nvSpPr>
        <p:spPr>
          <a:xfrm>
            <a:off x="11215686" y="6329372"/>
            <a:ext cx="685800" cy="307777"/>
          </a:xfrm>
          <a:prstGeom prst="rect">
            <a:avLst/>
          </a:prstGeom>
          <a:noFill/>
        </p:spPr>
        <p:txBody>
          <a:bodyPr wrap="square" rtlCol="0">
            <a:spAutoFit/>
          </a:bodyPr>
          <a:lstStyle/>
          <a:p>
            <a:pPr algn="r"/>
            <a:fld id="{63B78DA4-6275-A041-817A-A779D84CB702}" type="slidenum">
              <a:rPr lang="en-US" sz="1400" smtClean="0">
                <a:solidFill>
                  <a:srgbClr val="AE9344"/>
                </a:solidFill>
                <a:latin typeface="Arial" charset="0"/>
                <a:ea typeface="Arial" charset="0"/>
                <a:cs typeface="Arial" charset="0"/>
              </a:rPr>
              <a:pPr algn="r"/>
              <a:t>‹#›</a:t>
            </a:fld>
            <a:endParaRPr lang="en-US" sz="1400">
              <a:solidFill>
                <a:srgbClr val="AE9344"/>
              </a:solidFill>
              <a:latin typeface="Arial" charset="0"/>
              <a:ea typeface="Arial" charset="0"/>
              <a:cs typeface="Arial" charset="0"/>
            </a:endParaRPr>
          </a:p>
        </p:txBody>
      </p:sp>
      <p:sp>
        <p:nvSpPr>
          <p:cNvPr id="8" name="Picture Placeholder 10"/>
          <p:cNvSpPr>
            <a:spLocks noGrp="1"/>
          </p:cNvSpPr>
          <p:nvPr>
            <p:ph type="pic" sz="quarter" idx="13" hasCustomPrompt="1"/>
          </p:nvPr>
        </p:nvSpPr>
        <p:spPr>
          <a:xfrm>
            <a:off x="7237927" y="1620569"/>
            <a:ext cx="4954073" cy="4252195"/>
          </a:xfrm>
          <a:prstGeom prst="rect">
            <a:avLst/>
          </a:prstGeom>
          <a:solidFill>
            <a:schemeClr val="bg2"/>
          </a:solidFill>
        </p:spPr>
        <p:txBody>
          <a:bodyPr anchor="ctr"/>
          <a:lstStyle>
            <a:lvl1pPr marL="0" indent="0" algn="ctr">
              <a:buNone/>
              <a:defRPr sz="1400" spc="300" baseline="0">
                <a:solidFill>
                  <a:srgbClr val="AE9344"/>
                </a:solidFill>
                <a:latin typeface="Arial" charset="0"/>
                <a:ea typeface="Arial" charset="0"/>
                <a:cs typeface="Arial" charset="0"/>
              </a:defRPr>
            </a:lvl1pPr>
          </a:lstStyle>
          <a:p>
            <a:r>
              <a:rPr lang="en-US"/>
              <a:t>PICTURE OR GRAPHIC GOES HERE</a:t>
            </a:r>
          </a:p>
        </p:txBody>
      </p:sp>
      <p:sp>
        <p:nvSpPr>
          <p:cNvPr id="10" name="Text Placeholder 8"/>
          <p:cNvSpPr>
            <a:spLocks noGrp="1"/>
          </p:cNvSpPr>
          <p:nvPr>
            <p:ph type="body" sz="quarter" idx="12" hasCustomPrompt="1"/>
          </p:nvPr>
        </p:nvSpPr>
        <p:spPr>
          <a:xfrm>
            <a:off x="534675" y="1618914"/>
            <a:ext cx="6119343" cy="4550066"/>
          </a:xfrm>
          <a:prstGeom prst="rect">
            <a:avLst/>
          </a:prstGeom>
        </p:spPr>
        <p:txBody>
          <a:bodyPr/>
          <a:lstStyle>
            <a:lvl1pPr marL="0" indent="0">
              <a:lnSpc>
                <a:spcPct val="100000"/>
              </a:lnSpc>
              <a:buNone/>
              <a:defRPr sz="2200" baseline="0">
                <a:solidFill>
                  <a:srgbClr val="282D69"/>
                </a:solidFill>
                <a:latin typeface="Calibri" charset="0"/>
                <a:ea typeface="Calibri" charset="0"/>
                <a:cs typeface="Calibri" charset="0"/>
              </a:defRPr>
            </a:lvl1pPr>
            <a:lvl2pPr marL="342900" marR="0" indent="-342900" algn="l" defTabSz="914400" rtl="0" eaLnBrk="1" fontAlgn="auto" latinLnBrk="0" hangingPunct="1">
              <a:lnSpc>
                <a:spcPct val="100000"/>
              </a:lnSpc>
              <a:spcBef>
                <a:spcPts val="2300"/>
              </a:spcBef>
              <a:spcAft>
                <a:spcPts val="0"/>
              </a:spcAft>
              <a:buClr>
                <a:srgbClr val="AE9344"/>
              </a:buClr>
              <a:buSzTx/>
              <a:buFont typeface=".AppleSystemUIFont" charset="-120"/>
              <a:buChar char="+"/>
              <a:tabLst/>
              <a:defRPr sz="1800" spc="0" baseline="0">
                <a:solidFill>
                  <a:srgbClr val="AE9344"/>
                </a:solidFill>
                <a:latin typeface="Calibri" charset="0"/>
                <a:ea typeface="Calibri" charset="0"/>
                <a:cs typeface="Calibri" charset="0"/>
              </a:defRPr>
            </a:lvl2pPr>
          </a:lstStyle>
          <a:p>
            <a:pPr lvl="0"/>
            <a:r>
              <a:rPr lang="en-US"/>
              <a:t>Intro text is entered here in Calibri 22pt (purple). It is typed in sentence case and styled as a paragraph.</a:t>
            </a:r>
          </a:p>
          <a:p>
            <a:pPr lvl="1"/>
            <a:r>
              <a:rPr lang="en-US"/>
              <a:t>Bulleted text is styled in all-caps Calibri 18pt and is set to gold. </a:t>
            </a:r>
          </a:p>
          <a:p>
            <a:pPr marL="342900" marR="0" lvl="1" indent="-342900" algn="l" defTabSz="914400" rtl="0" eaLnBrk="1" fontAlgn="auto" latinLnBrk="0" hangingPunct="1">
              <a:lnSpc>
                <a:spcPct val="100000"/>
              </a:lnSpc>
              <a:spcBef>
                <a:spcPts val="2300"/>
              </a:spcBef>
              <a:spcAft>
                <a:spcPts val="0"/>
              </a:spcAft>
              <a:buClr>
                <a:srgbClr val="AE9344"/>
              </a:buClr>
              <a:buSzTx/>
              <a:buFont typeface=".AppleSystemUIFont" charset="-120"/>
              <a:buChar char="+"/>
              <a:tabLst/>
              <a:defRPr/>
            </a:pPr>
            <a:r>
              <a:rPr lang="en-US"/>
              <a:t>Bullet 2</a:t>
            </a:r>
          </a:p>
          <a:p>
            <a:pPr marL="342900" marR="0" lvl="1" indent="-342900" algn="l" defTabSz="914400" rtl="0" eaLnBrk="1" fontAlgn="auto" latinLnBrk="0" hangingPunct="1">
              <a:lnSpc>
                <a:spcPct val="100000"/>
              </a:lnSpc>
              <a:spcBef>
                <a:spcPts val="2300"/>
              </a:spcBef>
              <a:spcAft>
                <a:spcPts val="0"/>
              </a:spcAft>
              <a:buClr>
                <a:srgbClr val="AE9344"/>
              </a:buClr>
              <a:buSzTx/>
              <a:buFont typeface=".AppleSystemUIFont" charset="-120"/>
              <a:buChar char="+"/>
              <a:tabLst/>
              <a:defRPr/>
            </a:pPr>
            <a:r>
              <a:rPr lang="en-US"/>
              <a:t>Bullet 3</a:t>
            </a:r>
          </a:p>
          <a:p>
            <a:pPr marL="342900" marR="0" lvl="1" indent="-342900" algn="l" defTabSz="914400" rtl="0" eaLnBrk="1" fontAlgn="auto" latinLnBrk="0" hangingPunct="1">
              <a:lnSpc>
                <a:spcPct val="100000"/>
              </a:lnSpc>
              <a:spcBef>
                <a:spcPts val="2300"/>
              </a:spcBef>
              <a:spcAft>
                <a:spcPts val="0"/>
              </a:spcAft>
              <a:buClr>
                <a:srgbClr val="AE9344"/>
              </a:buClr>
              <a:buSzTx/>
              <a:buFont typeface=".AppleSystemUIFont" charset="-120"/>
              <a:buChar char="+"/>
              <a:tabLst/>
              <a:defRPr/>
            </a:pPr>
            <a:r>
              <a:rPr lang="en-US"/>
              <a:t>Bullet 4</a:t>
            </a:r>
          </a:p>
          <a:p>
            <a:pPr lvl="1"/>
            <a:endParaRPr lang="en-US"/>
          </a:p>
        </p:txBody>
      </p:sp>
      <p:sp>
        <p:nvSpPr>
          <p:cNvPr id="11" name="Text Placeholder 8"/>
          <p:cNvSpPr>
            <a:spLocks noGrp="1"/>
          </p:cNvSpPr>
          <p:nvPr>
            <p:ph type="body" sz="quarter" idx="11" hasCustomPrompt="1"/>
          </p:nvPr>
        </p:nvSpPr>
        <p:spPr>
          <a:xfrm>
            <a:off x="534676" y="342903"/>
            <a:ext cx="5986462" cy="228599"/>
          </a:xfrm>
          <a:prstGeom prst="rect">
            <a:avLst/>
          </a:prstGeom>
        </p:spPr>
        <p:txBody>
          <a:bodyPr/>
          <a:lstStyle>
            <a:lvl1pPr marL="0" indent="0">
              <a:buNone/>
              <a:defRPr sz="1600" spc="300" baseline="0">
                <a:solidFill>
                  <a:srgbClr val="AE9344"/>
                </a:solidFill>
                <a:latin typeface="Arial" charset="0"/>
                <a:ea typeface="Arial" charset="0"/>
                <a:cs typeface="Arial" charset="0"/>
              </a:defRPr>
            </a:lvl1pPr>
          </a:lstStyle>
          <a:p>
            <a:pPr lvl="0"/>
            <a:r>
              <a:rPr lang="en-US"/>
              <a:t>SECTION HEADER (ALL CAPS)</a:t>
            </a:r>
          </a:p>
        </p:txBody>
      </p:sp>
    </p:spTree>
    <p:extLst>
      <p:ext uri="{BB962C8B-B14F-4D97-AF65-F5344CB8AC3E}">
        <p14:creationId xmlns:p14="http://schemas.microsoft.com/office/powerpoint/2010/main" val="3934765143"/>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1_Text Slide">
    <p:spTree>
      <p:nvGrpSpPr>
        <p:cNvPr id="1" name=""/>
        <p:cNvGrpSpPr/>
        <p:nvPr/>
      </p:nvGrpSpPr>
      <p:grpSpPr>
        <a:xfrm>
          <a:off x="0" y="0"/>
          <a:ext cx="0" cy="0"/>
          <a:chOff x="0" y="0"/>
          <a:chExt cx="0" cy="0"/>
        </a:xfrm>
      </p:grpSpPr>
      <p:sp>
        <p:nvSpPr>
          <p:cNvPr id="8" name="TextBox 7"/>
          <p:cNvSpPr txBox="1"/>
          <p:nvPr userDrawn="1"/>
        </p:nvSpPr>
        <p:spPr>
          <a:xfrm>
            <a:off x="11215686" y="6329372"/>
            <a:ext cx="685800" cy="307777"/>
          </a:xfrm>
          <a:prstGeom prst="rect">
            <a:avLst/>
          </a:prstGeom>
          <a:noFill/>
        </p:spPr>
        <p:txBody>
          <a:bodyPr wrap="square" rtlCol="0">
            <a:spAutoFit/>
          </a:bodyPr>
          <a:lstStyle/>
          <a:p>
            <a:pPr algn="r"/>
            <a:fld id="{63B78DA4-6275-A041-817A-A779D84CB702}" type="slidenum">
              <a:rPr lang="en-US" sz="1400" smtClean="0">
                <a:solidFill>
                  <a:srgbClr val="AE9344"/>
                </a:solidFill>
                <a:latin typeface="Arial" charset="0"/>
                <a:ea typeface="Arial" charset="0"/>
                <a:cs typeface="Arial" charset="0"/>
              </a:rPr>
              <a:pPr algn="r"/>
              <a:t>‹#›</a:t>
            </a:fld>
            <a:endParaRPr lang="en-US" sz="1400">
              <a:solidFill>
                <a:srgbClr val="AE9344"/>
              </a:solidFill>
              <a:latin typeface="Arial" charset="0"/>
              <a:ea typeface="Arial" charset="0"/>
              <a:cs typeface="Arial" charset="0"/>
            </a:endParaRPr>
          </a:p>
        </p:txBody>
      </p:sp>
      <p:sp>
        <p:nvSpPr>
          <p:cNvPr id="9" name="Rectangle 8"/>
          <p:cNvSpPr/>
          <p:nvPr userDrawn="1"/>
        </p:nvSpPr>
        <p:spPr>
          <a:xfrm>
            <a:off x="577537" y="0"/>
            <a:ext cx="600075" cy="114300"/>
          </a:xfrm>
          <a:prstGeom prst="rect">
            <a:avLst/>
          </a:prstGeom>
          <a:solidFill>
            <a:srgbClr val="AE93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cture Placeholder 10"/>
          <p:cNvSpPr>
            <a:spLocks noGrp="1"/>
          </p:cNvSpPr>
          <p:nvPr>
            <p:ph type="pic" sz="quarter" idx="12" hasCustomPrompt="1"/>
          </p:nvPr>
        </p:nvSpPr>
        <p:spPr>
          <a:xfrm>
            <a:off x="528638" y="1624884"/>
            <a:ext cx="5266855" cy="3513854"/>
          </a:xfrm>
          <a:prstGeom prst="rect">
            <a:avLst/>
          </a:prstGeom>
          <a:solidFill>
            <a:schemeClr val="bg2"/>
          </a:solidFill>
        </p:spPr>
        <p:txBody>
          <a:bodyPr anchor="ctr"/>
          <a:lstStyle>
            <a:lvl1pPr marL="0" indent="0" algn="ctr">
              <a:buNone/>
              <a:defRPr sz="1400" spc="300" baseline="0">
                <a:solidFill>
                  <a:srgbClr val="AE9344"/>
                </a:solidFill>
                <a:latin typeface="Arial" charset="0"/>
                <a:ea typeface="Arial" charset="0"/>
                <a:cs typeface="Arial" charset="0"/>
              </a:defRPr>
            </a:lvl1pPr>
          </a:lstStyle>
          <a:p>
            <a:r>
              <a:rPr lang="en-US"/>
              <a:t>PICTURE OR GRAPHIC GOES HERE</a:t>
            </a:r>
          </a:p>
        </p:txBody>
      </p:sp>
      <p:sp>
        <p:nvSpPr>
          <p:cNvPr id="13" name="Picture Placeholder 10"/>
          <p:cNvSpPr>
            <a:spLocks noGrp="1"/>
          </p:cNvSpPr>
          <p:nvPr>
            <p:ph type="pic" sz="quarter" idx="13" hasCustomPrompt="1"/>
          </p:nvPr>
        </p:nvSpPr>
        <p:spPr>
          <a:xfrm>
            <a:off x="6296227" y="1622738"/>
            <a:ext cx="5266855" cy="3513854"/>
          </a:xfrm>
          <a:prstGeom prst="rect">
            <a:avLst/>
          </a:prstGeom>
          <a:solidFill>
            <a:schemeClr val="bg2"/>
          </a:solidFill>
        </p:spPr>
        <p:txBody>
          <a:bodyPr anchor="ctr"/>
          <a:lstStyle>
            <a:lvl1pPr marL="0" indent="0" algn="ctr">
              <a:buNone/>
              <a:defRPr sz="1400" spc="300" baseline="0">
                <a:solidFill>
                  <a:srgbClr val="AE9344"/>
                </a:solidFill>
                <a:latin typeface="Arial" charset="0"/>
                <a:ea typeface="Arial" charset="0"/>
                <a:cs typeface="Arial" charset="0"/>
              </a:defRPr>
            </a:lvl1pPr>
          </a:lstStyle>
          <a:p>
            <a:r>
              <a:rPr lang="en-US"/>
              <a:t>PICTURE OR GRAPHIC GOES HERE</a:t>
            </a:r>
          </a:p>
        </p:txBody>
      </p:sp>
      <p:sp>
        <p:nvSpPr>
          <p:cNvPr id="15" name="Text Placeholder 14"/>
          <p:cNvSpPr>
            <a:spLocks noGrp="1"/>
          </p:cNvSpPr>
          <p:nvPr>
            <p:ph type="body" sz="quarter" idx="14" hasCustomPrompt="1"/>
          </p:nvPr>
        </p:nvSpPr>
        <p:spPr>
          <a:xfrm>
            <a:off x="437501" y="5396068"/>
            <a:ext cx="5731479" cy="824428"/>
          </a:xfrm>
          <a:prstGeom prst="rect">
            <a:avLst/>
          </a:prstGeom>
        </p:spPr>
        <p:txBody>
          <a:bodyPr/>
          <a:lstStyle>
            <a:lvl1pPr marL="0" indent="0">
              <a:buNone/>
              <a:defRPr sz="1800" baseline="0">
                <a:solidFill>
                  <a:srgbClr val="282D69"/>
                </a:solidFill>
                <a:latin typeface="Calibri" charset="0"/>
                <a:ea typeface="Calibri" charset="0"/>
                <a:cs typeface="Calibri" charset="0"/>
              </a:defRPr>
            </a:lvl1pPr>
          </a:lstStyle>
          <a:p>
            <a:pPr lvl="0"/>
            <a:r>
              <a:rPr lang="en-US"/>
              <a:t>Image or graphic caption is set in Calibri 18pt (purple). </a:t>
            </a:r>
            <a:br>
              <a:rPr lang="en-US"/>
            </a:br>
            <a:r>
              <a:rPr lang="en-US"/>
              <a:t>If possible, the text should be minimal.</a:t>
            </a:r>
          </a:p>
        </p:txBody>
      </p:sp>
      <p:sp>
        <p:nvSpPr>
          <p:cNvPr id="17" name="Text Placeholder 14"/>
          <p:cNvSpPr>
            <a:spLocks noGrp="1"/>
          </p:cNvSpPr>
          <p:nvPr>
            <p:ph type="body" sz="quarter" idx="15" hasCustomPrompt="1"/>
          </p:nvPr>
        </p:nvSpPr>
        <p:spPr>
          <a:xfrm>
            <a:off x="6205090" y="5393922"/>
            <a:ext cx="5731479" cy="824428"/>
          </a:xfrm>
          <a:prstGeom prst="rect">
            <a:avLst/>
          </a:prstGeom>
        </p:spPr>
        <p:txBody>
          <a:bodyPr/>
          <a:lstStyle>
            <a:lvl1pPr marL="0" indent="0">
              <a:buNone/>
              <a:defRPr sz="1800" baseline="0">
                <a:solidFill>
                  <a:srgbClr val="282D69"/>
                </a:solidFill>
                <a:latin typeface="Calibri" charset="0"/>
                <a:ea typeface="Calibri" charset="0"/>
                <a:cs typeface="Calibri" charset="0"/>
              </a:defRPr>
            </a:lvl1pPr>
          </a:lstStyle>
          <a:p>
            <a:pPr lvl="0"/>
            <a:r>
              <a:rPr lang="en-US"/>
              <a:t>Image or graphic caption is set in Calibri 18pt (purple). </a:t>
            </a:r>
            <a:br>
              <a:rPr lang="en-US"/>
            </a:br>
            <a:r>
              <a:rPr lang="en-US"/>
              <a:t>If possible, the text should be minimal.</a:t>
            </a:r>
          </a:p>
        </p:txBody>
      </p:sp>
      <p:sp>
        <p:nvSpPr>
          <p:cNvPr id="12" name="Text Placeholder 8"/>
          <p:cNvSpPr>
            <a:spLocks noGrp="1"/>
          </p:cNvSpPr>
          <p:nvPr>
            <p:ph type="body" sz="quarter" idx="11" hasCustomPrompt="1"/>
          </p:nvPr>
        </p:nvSpPr>
        <p:spPr>
          <a:xfrm>
            <a:off x="534676" y="342903"/>
            <a:ext cx="5986462" cy="228599"/>
          </a:xfrm>
          <a:prstGeom prst="rect">
            <a:avLst/>
          </a:prstGeom>
        </p:spPr>
        <p:txBody>
          <a:bodyPr/>
          <a:lstStyle>
            <a:lvl1pPr marL="0" indent="0">
              <a:buNone/>
              <a:defRPr sz="1600" spc="300" baseline="0">
                <a:solidFill>
                  <a:srgbClr val="AE9344"/>
                </a:solidFill>
                <a:latin typeface="Arial" charset="0"/>
                <a:ea typeface="Arial" charset="0"/>
                <a:cs typeface="Arial" charset="0"/>
              </a:defRPr>
            </a:lvl1pPr>
          </a:lstStyle>
          <a:p>
            <a:pPr lvl="0"/>
            <a:r>
              <a:rPr lang="en-US"/>
              <a:t>SECTION HEADER (ALL CAPS)</a:t>
            </a:r>
          </a:p>
        </p:txBody>
      </p:sp>
    </p:spTree>
    <p:extLst>
      <p:ext uri="{BB962C8B-B14F-4D97-AF65-F5344CB8AC3E}">
        <p14:creationId xmlns:p14="http://schemas.microsoft.com/office/powerpoint/2010/main" val="26273560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9_Bullets">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1"/>
            </p:custDataLst>
            <p:extLst>
              <p:ext uri="{D42A27DB-BD31-4B8C-83A1-F6EECF244321}">
                <p14:modId xmlns:p14="http://schemas.microsoft.com/office/powerpoint/2010/main" val="1742555090"/>
              </p:ext>
            </p:extLst>
          </p:nvPr>
        </p:nvGraphicFramePr>
        <p:xfrm>
          <a:off x="2118" y="1588"/>
          <a:ext cx="2117" cy="1588"/>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6" name="Object 5" hidden="1"/>
                      <p:cNvPicPr/>
                      <p:nvPr/>
                    </p:nvPicPr>
                    <p:blipFill>
                      <a:blip r:embed="rId5"/>
                      <a:stretch>
                        <a:fillRect/>
                      </a:stretch>
                    </p:blipFill>
                    <p:spPr>
                      <a:xfrm>
                        <a:off x="2118" y="1588"/>
                        <a:ext cx="2117"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211667"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lnSpc>
                <a:spcPct val="90000"/>
              </a:lnSpc>
              <a:spcBef>
                <a:spcPct val="0"/>
              </a:spcBef>
              <a:spcAft>
                <a:spcPct val="0"/>
              </a:spcAft>
            </a:pPr>
            <a:endParaRPr lang="en-US" sz="3600" b="1" i="0" baseline="0">
              <a:latin typeface="Calibri"/>
              <a:ea typeface="+mj-ea"/>
              <a:cs typeface="Times New Roman"/>
              <a:sym typeface="Calibri"/>
            </a:endParaRPr>
          </a:p>
        </p:txBody>
      </p:sp>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gra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US" sz="1400">
              <a:solidFill>
                <a:srgbClr val="1F497D">
                  <a:lumMod val="75000"/>
                </a:srgbClr>
              </a:solidFill>
              <a:latin typeface="Franklin Gothic Demi Cond" panose="020B0706030402020204" pitchFamily="34" charset="0"/>
            </a:endParaRPr>
          </a:p>
        </p:txBody>
      </p:sp>
      <p:sp>
        <p:nvSpPr>
          <p:cNvPr id="4" name="Text Placeholder 3"/>
          <p:cNvSpPr>
            <a:spLocks noGrp="1"/>
          </p:cNvSpPr>
          <p:nvPr>
            <p:ph type="body" sz="quarter" idx="10" hasCustomPrompt="1"/>
          </p:nvPr>
        </p:nvSpPr>
        <p:spPr>
          <a:xfrm>
            <a:off x="838200" y="1447801"/>
            <a:ext cx="10517717" cy="4592638"/>
          </a:xfrm>
        </p:spPr>
        <p:txBody>
          <a:bodyPr>
            <a:noAutofit/>
          </a:bodyPr>
          <a:lstStyle>
            <a:lvl1pPr marL="228600" indent="-228600">
              <a:lnSpc>
                <a:spcPct val="100000"/>
              </a:lnSpc>
              <a:spcBef>
                <a:spcPts val="1200"/>
              </a:spcBef>
              <a:defRPr sz="2800">
                <a:latin typeface="+mn-lt"/>
              </a:defRPr>
            </a:lvl1pPr>
            <a:lvl2pPr marL="576263" indent="-233363">
              <a:lnSpc>
                <a:spcPct val="100000"/>
              </a:lnSpc>
              <a:buFont typeface="Franklin Gothic Medium" panose="020B0603020102020204" pitchFamily="34" charset="0"/>
              <a:buChar char="−"/>
              <a:defRPr sz="2400">
                <a:latin typeface="+mn-lt"/>
              </a:defRPr>
            </a:lvl2pPr>
            <a:lvl3pPr marL="973138" indent="-228600">
              <a:lnSpc>
                <a:spcPct val="100000"/>
              </a:lnSpc>
              <a:defRPr sz="2000">
                <a:latin typeface="+mn-lt"/>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5" name="Text Placeholder 4"/>
          <p:cNvSpPr>
            <a:spLocks noGrp="1"/>
          </p:cNvSpPr>
          <p:nvPr>
            <p:ph type="body" sz="quarter" idx="11" hasCustomPrompt="1"/>
          </p:nvPr>
        </p:nvSpPr>
        <p:spPr>
          <a:xfrm>
            <a:off x="696383" y="6243108"/>
            <a:ext cx="10656007" cy="330200"/>
          </a:xfrm>
        </p:spPr>
        <p:txBody>
          <a:bodyPr anchor="b">
            <a:noAutofit/>
          </a:bodyPr>
          <a:lstStyle>
            <a:lvl1pPr marL="0" indent="0">
              <a:lnSpc>
                <a:spcPct val="100000"/>
              </a:lnSpc>
              <a:spcBef>
                <a:spcPct val="0"/>
              </a:spcBef>
              <a:buNone/>
              <a:defRPr sz="1200" baseline="0">
                <a:latin typeface="+mn-lt"/>
              </a:defRPr>
            </a:lvl1pPr>
          </a:lstStyle>
          <a:p>
            <a:pPr lvl="0"/>
            <a:r>
              <a:rPr lang="en-US"/>
              <a:t>Click to add footnote, reference or source</a:t>
            </a:r>
          </a:p>
        </p:txBody>
      </p:sp>
      <p:sp>
        <p:nvSpPr>
          <p:cNvPr id="21" name="Footer Placeholder 20"/>
          <p:cNvSpPr>
            <a:spLocks noGrp="1"/>
          </p:cNvSpPr>
          <p:nvPr>
            <p:ph type="ftr" sz="quarter" idx="13"/>
          </p:nvPr>
        </p:nvSpPr>
        <p:spPr>
          <a:xfrm>
            <a:off x="694972" y="6573308"/>
            <a:ext cx="10243961" cy="284692"/>
          </a:xfrm>
        </p:spPr>
        <p:txBody>
          <a:bodyPr/>
          <a:lstStyle>
            <a:lvl1pPr algn="l">
              <a:defRPr sz="1000" b="1" cap="all" baseline="0">
                <a:solidFill>
                  <a:schemeClr val="tx1"/>
                </a:solidFill>
                <a:latin typeface="+mn-lt"/>
              </a:defRPr>
            </a:lvl1pPr>
          </a:lstStyle>
          <a:p>
            <a:r>
              <a:rPr lang="en-US">
                <a:solidFill>
                  <a:prstClr val="black"/>
                </a:solidFill>
              </a:rPr>
              <a:t>MEDICAID SAMPLE PRES | MONTH DAY, YYYY | v2</a:t>
            </a:r>
          </a:p>
        </p:txBody>
      </p:sp>
      <p:sp>
        <p:nvSpPr>
          <p:cNvPr id="22" name="Slide Number Placeholder 21"/>
          <p:cNvSpPr>
            <a:spLocks noGrp="1"/>
          </p:cNvSpPr>
          <p:nvPr>
            <p:ph type="sldNum" sz="quarter" idx="14"/>
          </p:nvPr>
        </p:nvSpPr>
        <p:spPr>
          <a:xfrm>
            <a:off x="11074400" y="6573308"/>
            <a:ext cx="752131" cy="284692"/>
          </a:xfrm>
        </p:spPr>
        <p:txBody>
          <a:bodyPr/>
          <a:lstStyle>
            <a:lvl1pPr>
              <a:defRPr sz="1000">
                <a:solidFill>
                  <a:sysClr val="windowText" lastClr="000000"/>
                </a:solidFill>
                <a:latin typeface="+mn-lt"/>
              </a:defRPr>
            </a:lvl1pPr>
          </a:lstStyle>
          <a:p>
            <a:fld id="{11F27F3A-B3E9-41ED-AF8F-A365F10BB65F}" type="slidenum">
              <a:rPr lang="en-US" smtClean="0"/>
              <a:t>‹#›</a:t>
            </a:fld>
            <a:endParaRPr lang="en-US"/>
          </a:p>
        </p:txBody>
      </p:sp>
      <p:sp>
        <p:nvSpPr>
          <p:cNvPr id="23" name="Title 1"/>
          <p:cNvSpPr>
            <a:spLocks noGrp="1"/>
          </p:cNvSpPr>
          <p:nvPr>
            <p:ph type="title" hasCustomPrompt="1"/>
          </p:nvPr>
        </p:nvSpPr>
        <p:spPr>
          <a:xfrm>
            <a:off x="899160" y="624054"/>
            <a:ext cx="10457689" cy="548640"/>
          </a:xfrm>
        </p:spPr>
        <p:txBody>
          <a:bodyPr anchor="t">
            <a:noAutofit/>
          </a:bodyPr>
          <a:lstStyle>
            <a:lvl1pPr algn="l">
              <a:defRPr sz="3600" b="1" i="0" baseline="0">
                <a:solidFill>
                  <a:schemeClr val="tx2">
                    <a:lumMod val="75000"/>
                  </a:schemeClr>
                </a:solidFill>
                <a:latin typeface="+mj-lt"/>
                <a:cs typeface="Times New Roman" panose="02020603050405020304" pitchFamily="18" charset="0"/>
              </a:defRPr>
            </a:lvl1pPr>
          </a:lstStyle>
          <a:p>
            <a:r>
              <a:rPr lang="en-US"/>
              <a:t>Click to add title, 1 line max</a:t>
            </a:r>
          </a:p>
        </p:txBody>
      </p:sp>
      <p:cxnSp>
        <p:nvCxnSpPr>
          <p:cNvPr id="3" name="Straight Connector 2"/>
          <p:cNvCxnSpPr/>
          <p:nvPr userDrawn="1"/>
        </p:nvCxnSpPr>
        <p:spPr>
          <a:xfrm>
            <a:off x="0" y="6573308"/>
            <a:ext cx="121920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9" name="Line 12"/>
          <p:cNvSpPr>
            <a:spLocks noChangeShapeType="1"/>
          </p:cNvSpPr>
          <p:nvPr userDrawn="1"/>
        </p:nvSpPr>
        <p:spPr bwMode="auto">
          <a:xfrm>
            <a:off x="0" y="1184101"/>
            <a:ext cx="12192000" cy="0"/>
          </a:xfrm>
          <a:prstGeom prst="line">
            <a:avLst/>
          </a:prstGeom>
          <a:noFill/>
          <a:ln w="25400">
            <a:solidFill>
              <a:srgbClr val="002060"/>
            </a:solidFill>
            <a:round/>
          </a:ln>
        </p:spPr>
        <p:txBody>
          <a:bodyPr lIns="96661" tIns="48331" rIns="96661" bIns="48331"/>
          <a:lstStyle/>
          <a:p>
            <a:pPr>
              <a:defRPr/>
            </a:pPr>
            <a:endParaRPr lang="en-US" sz="1800">
              <a:solidFill>
                <a:srgbClr val="000000"/>
              </a:solidFill>
              <a:cs typeface="Arial"/>
            </a:endParaRPr>
          </a:p>
        </p:txBody>
      </p:sp>
    </p:spTree>
    <p:extLst>
      <p:ext uri="{BB962C8B-B14F-4D97-AF65-F5344CB8AC3E}">
        <p14:creationId xmlns:p14="http://schemas.microsoft.com/office/powerpoint/2010/main" val="1033299976"/>
      </p:ext>
    </p:extLst>
  </p:cSld>
  <p:clrMapOvr>
    <a:masterClrMapping/>
  </p:clrMapOvr>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Divide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7"/>
          <p:cNvSpPr>
            <a:spLocks noGrp="1"/>
          </p:cNvSpPr>
          <p:nvPr>
            <p:ph type="body" sz="quarter" idx="10" hasCustomPrompt="1"/>
          </p:nvPr>
        </p:nvSpPr>
        <p:spPr>
          <a:xfrm>
            <a:off x="0" y="2771774"/>
            <a:ext cx="6072188" cy="1457327"/>
          </a:xfrm>
          <a:prstGeom prst="rect">
            <a:avLst/>
          </a:prstGeom>
        </p:spPr>
        <p:txBody>
          <a:bodyPr/>
          <a:lstStyle>
            <a:lvl1pPr marL="0" indent="0" algn="ctr">
              <a:buNone/>
              <a:defRPr sz="1600" spc="300" baseline="0">
                <a:solidFill>
                  <a:srgbClr val="AE9344"/>
                </a:solidFill>
                <a:latin typeface="Arial" charset="0"/>
                <a:ea typeface="Arial" charset="0"/>
                <a:cs typeface="Arial" charset="0"/>
              </a:defRPr>
            </a:lvl1pPr>
            <a:lvl2pPr marL="0" indent="0" algn="ctr">
              <a:spcBef>
                <a:spcPts val="1100"/>
              </a:spcBef>
              <a:buNone/>
              <a:defRPr sz="3800" baseline="0">
                <a:solidFill>
                  <a:schemeClr val="bg1"/>
                </a:solidFill>
                <a:latin typeface="Georgia" charset="0"/>
                <a:ea typeface="Georgia" charset="0"/>
                <a:cs typeface="Georgia" charset="0"/>
              </a:defRPr>
            </a:lvl2pPr>
          </a:lstStyle>
          <a:p>
            <a:pPr lvl="0"/>
            <a:r>
              <a:rPr lang="en-US"/>
              <a:t>SECTION # (ALL CAPS)</a:t>
            </a:r>
          </a:p>
          <a:p>
            <a:pPr lvl="1"/>
            <a:r>
              <a:rPr lang="en-US"/>
              <a:t>Section title goes here (Sentence case)</a:t>
            </a:r>
          </a:p>
        </p:txBody>
      </p:sp>
    </p:spTree>
    <p:extLst>
      <p:ext uri="{BB962C8B-B14F-4D97-AF65-F5344CB8AC3E}">
        <p14:creationId xmlns:p14="http://schemas.microsoft.com/office/powerpoint/2010/main" val="3260665129"/>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Divider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7"/>
          <p:cNvSpPr>
            <a:spLocks noGrp="1"/>
          </p:cNvSpPr>
          <p:nvPr>
            <p:ph type="body" sz="quarter" idx="10" hasCustomPrompt="1"/>
          </p:nvPr>
        </p:nvSpPr>
        <p:spPr>
          <a:xfrm>
            <a:off x="0" y="2771774"/>
            <a:ext cx="6072188" cy="1457327"/>
          </a:xfrm>
          <a:prstGeom prst="rect">
            <a:avLst/>
          </a:prstGeom>
        </p:spPr>
        <p:txBody>
          <a:bodyPr/>
          <a:lstStyle>
            <a:lvl1pPr marL="0" indent="0" algn="ctr">
              <a:buNone/>
              <a:defRPr sz="1600" spc="300" baseline="0">
                <a:solidFill>
                  <a:srgbClr val="AE9344"/>
                </a:solidFill>
                <a:latin typeface="Arial" charset="0"/>
                <a:ea typeface="Arial" charset="0"/>
                <a:cs typeface="Arial" charset="0"/>
              </a:defRPr>
            </a:lvl1pPr>
            <a:lvl2pPr marL="0" indent="0" algn="ctr">
              <a:spcBef>
                <a:spcPts val="1100"/>
              </a:spcBef>
              <a:buNone/>
              <a:defRPr sz="3800" baseline="0">
                <a:solidFill>
                  <a:schemeClr val="bg1"/>
                </a:solidFill>
                <a:latin typeface="Georgia" charset="0"/>
                <a:ea typeface="Georgia" charset="0"/>
                <a:cs typeface="Georgia" charset="0"/>
              </a:defRPr>
            </a:lvl2pPr>
          </a:lstStyle>
          <a:p>
            <a:pPr lvl="0"/>
            <a:r>
              <a:rPr lang="en-US"/>
              <a:t>SECTION # (ALL CAPS)</a:t>
            </a:r>
          </a:p>
          <a:p>
            <a:pPr lvl="1"/>
            <a:r>
              <a:rPr lang="en-US"/>
              <a:t>Section title goes here (Sentence case)</a:t>
            </a:r>
          </a:p>
        </p:txBody>
      </p:sp>
    </p:spTree>
    <p:extLst>
      <p:ext uri="{BB962C8B-B14F-4D97-AF65-F5344CB8AC3E}">
        <p14:creationId xmlns:p14="http://schemas.microsoft.com/office/powerpoint/2010/main" val="2880238804"/>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Divider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ext Placeholder 7"/>
          <p:cNvSpPr>
            <a:spLocks noGrp="1"/>
          </p:cNvSpPr>
          <p:nvPr>
            <p:ph type="body" sz="quarter" idx="10" hasCustomPrompt="1"/>
          </p:nvPr>
        </p:nvSpPr>
        <p:spPr>
          <a:xfrm>
            <a:off x="0" y="2771774"/>
            <a:ext cx="6072188" cy="1457327"/>
          </a:xfrm>
          <a:prstGeom prst="rect">
            <a:avLst/>
          </a:prstGeom>
        </p:spPr>
        <p:txBody>
          <a:bodyPr/>
          <a:lstStyle>
            <a:lvl1pPr marL="0" indent="0" algn="ctr">
              <a:buNone/>
              <a:defRPr sz="1600" spc="300" baseline="0">
                <a:solidFill>
                  <a:srgbClr val="AE9344"/>
                </a:solidFill>
                <a:latin typeface="Arial" charset="0"/>
                <a:ea typeface="Arial" charset="0"/>
                <a:cs typeface="Arial" charset="0"/>
              </a:defRPr>
            </a:lvl1pPr>
            <a:lvl2pPr marL="0" indent="0" algn="ctr">
              <a:spcBef>
                <a:spcPts val="1100"/>
              </a:spcBef>
              <a:buNone/>
              <a:defRPr sz="3800" baseline="0">
                <a:solidFill>
                  <a:schemeClr val="bg1"/>
                </a:solidFill>
                <a:latin typeface="Georgia" charset="0"/>
                <a:ea typeface="Georgia" charset="0"/>
                <a:cs typeface="Georgia" charset="0"/>
              </a:defRPr>
            </a:lvl2pPr>
          </a:lstStyle>
          <a:p>
            <a:pPr lvl="0"/>
            <a:r>
              <a:rPr lang="en-US"/>
              <a:t>SECTION # (ALL CAPS)</a:t>
            </a:r>
          </a:p>
          <a:p>
            <a:pPr lvl="1"/>
            <a:r>
              <a:rPr lang="en-US"/>
              <a:t>Section title goes here (Sentence case)</a:t>
            </a:r>
          </a:p>
        </p:txBody>
      </p:sp>
    </p:spTree>
    <p:extLst>
      <p:ext uri="{BB962C8B-B14F-4D97-AF65-F5344CB8AC3E}">
        <p14:creationId xmlns:p14="http://schemas.microsoft.com/office/powerpoint/2010/main" val="1000749588"/>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Divider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7"/>
          <p:cNvSpPr>
            <a:spLocks noGrp="1"/>
          </p:cNvSpPr>
          <p:nvPr>
            <p:ph type="body" sz="quarter" idx="10" hasCustomPrompt="1"/>
          </p:nvPr>
        </p:nvSpPr>
        <p:spPr>
          <a:xfrm>
            <a:off x="0" y="2771774"/>
            <a:ext cx="6072188" cy="1457327"/>
          </a:xfrm>
          <a:prstGeom prst="rect">
            <a:avLst/>
          </a:prstGeom>
        </p:spPr>
        <p:txBody>
          <a:bodyPr/>
          <a:lstStyle>
            <a:lvl1pPr marL="0" indent="0" algn="ctr">
              <a:buNone/>
              <a:defRPr sz="1600" spc="300" baseline="0">
                <a:solidFill>
                  <a:srgbClr val="AE9344"/>
                </a:solidFill>
                <a:latin typeface="Arial" charset="0"/>
                <a:ea typeface="Arial" charset="0"/>
                <a:cs typeface="Arial" charset="0"/>
              </a:defRPr>
            </a:lvl1pPr>
            <a:lvl2pPr marL="0" indent="0" algn="ctr">
              <a:spcBef>
                <a:spcPts val="1100"/>
              </a:spcBef>
              <a:buNone/>
              <a:defRPr sz="3800" baseline="0">
                <a:solidFill>
                  <a:schemeClr val="bg1"/>
                </a:solidFill>
                <a:latin typeface="Georgia" charset="0"/>
                <a:ea typeface="Georgia" charset="0"/>
                <a:cs typeface="Georgia" charset="0"/>
              </a:defRPr>
            </a:lvl2pPr>
          </a:lstStyle>
          <a:p>
            <a:pPr lvl="0"/>
            <a:r>
              <a:rPr lang="en-US"/>
              <a:t>SECTION # (ALL CAPS)</a:t>
            </a:r>
          </a:p>
          <a:p>
            <a:pPr lvl="1"/>
            <a:r>
              <a:rPr lang="en-US"/>
              <a:t>Section title goes here (Sentence case)</a:t>
            </a:r>
          </a:p>
        </p:txBody>
      </p:sp>
    </p:spTree>
    <p:extLst>
      <p:ext uri="{BB962C8B-B14F-4D97-AF65-F5344CB8AC3E}">
        <p14:creationId xmlns:p14="http://schemas.microsoft.com/office/powerpoint/2010/main" val="1449551045"/>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Quote w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1652587" y="2164555"/>
            <a:ext cx="8886826" cy="2528889"/>
          </a:xfrm>
          <a:prstGeom prst="rect">
            <a:avLst/>
          </a:prstGeom>
        </p:spPr>
        <p:txBody>
          <a:bodyPr/>
          <a:lstStyle>
            <a:lvl1pPr marL="0" indent="0" algn="ctr">
              <a:lnSpc>
                <a:spcPts val="4500"/>
              </a:lnSpc>
              <a:buNone/>
              <a:defRPr sz="3600" baseline="0">
                <a:solidFill>
                  <a:schemeClr val="bg1"/>
                </a:solidFill>
                <a:latin typeface="Georgia" charset="0"/>
                <a:ea typeface="Georgia" charset="0"/>
                <a:cs typeface="Georgia" charset="0"/>
              </a:defRPr>
            </a:lvl1pPr>
            <a:lvl2pPr marL="0" indent="0" algn="ctr">
              <a:lnSpc>
                <a:spcPts val="4500"/>
              </a:lnSpc>
              <a:spcBef>
                <a:spcPts val="2300"/>
              </a:spcBef>
              <a:buNone/>
              <a:defRPr sz="2000" spc="300" baseline="0">
                <a:solidFill>
                  <a:srgbClr val="AE9344"/>
                </a:solidFill>
                <a:latin typeface="Arial" charset="0"/>
                <a:ea typeface="Arial" charset="0"/>
                <a:cs typeface="Arial" charset="0"/>
              </a:defRPr>
            </a:lvl2pPr>
          </a:lstStyle>
          <a:p>
            <a:pPr lvl="0"/>
            <a:r>
              <a:rPr lang="en-US"/>
              <a:t>“Lorem ipsum dolor sit </a:t>
            </a:r>
            <a:r>
              <a:rPr lang="en-US" err="1"/>
              <a:t>amet</a:t>
            </a:r>
            <a:r>
              <a:rPr lang="en-US"/>
              <a:t>, </a:t>
            </a:r>
            <a:r>
              <a:rPr lang="en-US" err="1"/>
              <a:t>consecteture</a:t>
            </a:r>
            <a:r>
              <a:rPr lang="en-US"/>
              <a:t> </a:t>
            </a:r>
            <a:r>
              <a:rPr lang="en-US" err="1"/>
              <a:t>adipiscing</a:t>
            </a:r>
            <a:r>
              <a:rPr lang="en-US"/>
              <a:t> </a:t>
            </a:r>
            <a:r>
              <a:rPr lang="en-US" err="1"/>
              <a:t>elit</a:t>
            </a:r>
            <a:r>
              <a:rPr lang="en-US"/>
              <a:t>. </a:t>
            </a:r>
            <a:r>
              <a:rPr lang="en-US" err="1"/>
              <a:t>Praesent</a:t>
            </a:r>
            <a:r>
              <a:rPr lang="en-US"/>
              <a:t> </a:t>
            </a:r>
            <a:r>
              <a:rPr lang="en-US" err="1"/>
              <a:t>nec</a:t>
            </a:r>
            <a:r>
              <a:rPr lang="en-US"/>
              <a:t> ligula </a:t>
            </a:r>
            <a:r>
              <a:rPr lang="en-US" err="1"/>
              <a:t>mattis</a:t>
            </a:r>
            <a:r>
              <a:rPr lang="en-US"/>
              <a:t>, tempus </a:t>
            </a:r>
            <a:r>
              <a:rPr lang="en-US" err="1"/>
              <a:t>est</a:t>
            </a:r>
            <a:r>
              <a:rPr lang="en-US"/>
              <a:t> </a:t>
            </a:r>
            <a:r>
              <a:rPr lang="en-US" err="1"/>
              <a:t>ut</a:t>
            </a:r>
            <a:r>
              <a:rPr lang="en-US"/>
              <a:t>, </a:t>
            </a:r>
            <a:r>
              <a:rPr lang="en-US" err="1"/>
              <a:t>accumsan</a:t>
            </a:r>
            <a:r>
              <a:rPr lang="en-US"/>
              <a:t> sem.”</a:t>
            </a:r>
          </a:p>
          <a:p>
            <a:pPr lvl="1"/>
            <a:r>
              <a:rPr lang="en-US"/>
              <a:t>- NAME (ALL CAPS)</a:t>
            </a:r>
          </a:p>
        </p:txBody>
      </p:sp>
      <p:sp>
        <p:nvSpPr>
          <p:cNvPr id="13" name="TextBox 12"/>
          <p:cNvSpPr txBox="1"/>
          <p:nvPr userDrawn="1"/>
        </p:nvSpPr>
        <p:spPr>
          <a:xfrm>
            <a:off x="11215686" y="6329372"/>
            <a:ext cx="685800" cy="307777"/>
          </a:xfrm>
          <a:prstGeom prst="rect">
            <a:avLst/>
          </a:prstGeom>
          <a:noFill/>
        </p:spPr>
        <p:txBody>
          <a:bodyPr wrap="square" rtlCol="0">
            <a:spAutoFit/>
          </a:bodyPr>
          <a:lstStyle/>
          <a:p>
            <a:pPr algn="r"/>
            <a:fld id="{63B78DA4-6275-A041-817A-A779D84CB702}" type="slidenum">
              <a:rPr lang="en-US" sz="1400" smtClean="0">
                <a:solidFill>
                  <a:srgbClr val="AE9344"/>
                </a:solidFill>
                <a:latin typeface="Arial" charset="0"/>
                <a:ea typeface="Arial" charset="0"/>
                <a:cs typeface="Arial" charset="0"/>
              </a:rPr>
              <a:pPr algn="r"/>
              <a:t>‹#›</a:t>
            </a:fld>
            <a:endParaRPr lang="en-US" sz="1400">
              <a:solidFill>
                <a:srgbClr val="AE9344"/>
              </a:solidFill>
              <a:latin typeface="Arial" charset="0"/>
              <a:ea typeface="Arial" charset="0"/>
              <a:cs typeface="Arial" charset="0"/>
            </a:endParaRPr>
          </a:p>
        </p:txBody>
      </p:sp>
      <p:sp>
        <p:nvSpPr>
          <p:cNvPr id="14" name="Rectangle 13"/>
          <p:cNvSpPr/>
          <p:nvPr userDrawn="1"/>
        </p:nvSpPr>
        <p:spPr>
          <a:xfrm>
            <a:off x="577537" y="0"/>
            <a:ext cx="600075" cy="114300"/>
          </a:xfrm>
          <a:prstGeom prst="rect">
            <a:avLst/>
          </a:prstGeom>
          <a:solidFill>
            <a:srgbClr val="AE93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8"/>
          <p:cNvSpPr>
            <a:spLocks noGrp="1"/>
          </p:cNvSpPr>
          <p:nvPr>
            <p:ph type="body" sz="quarter" idx="11" hasCustomPrompt="1"/>
          </p:nvPr>
        </p:nvSpPr>
        <p:spPr>
          <a:xfrm>
            <a:off x="534676" y="342903"/>
            <a:ext cx="5986462" cy="228599"/>
          </a:xfrm>
          <a:prstGeom prst="rect">
            <a:avLst/>
          </a:prstGeom>
        </p:spPr>
        <p:txBody>
          <a:bodyPr/>
          <a:lstStyle>
            <a:lvl1pPr marL="0" indent="0">
              <a:buNone/>
              <a:defRPr sz="1600" spc="300" baseline="0">
                <a:solidFill>
                  <a:srgbClr val="AE9344"/>
                </a:solidFill>
                <a:latin typeface="Arial" charset="0"/>
                <a:ea typeface="Arial" charset="0"/>
                <a:cs typeface="Arial" charset="0"/>
              </a:defRPr>
            </a:lvl1pPr>
          </a:lstStyle>
          <a:p>
            <a:pPr lvl="0"/>
            <a:r>
              <a:rPr lang="en-US"/>
              <a:t>SECTION HEADER (ALL CAPS)</a:t>
            </a:r>
          </a:p>
        </p:txBody>
      </p:sp>
    </p:spTree>
    <p:extLst>
      <p:ext uri="{BB962C8B-B14F-4D97-AF65-F5344CB8AC3E}">
        <p14:creationId xmlns:p14="http://schemas.microsoft.com/office/powerpoint/2010/main" val="2514366488"/>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Testimonial or Quote_blank">
    <p:bg>
      <p:bgPr>
        <a:solidFill>
          <a:srgbClr val="282D69"/>
        </a:solidFill>
        <a:effectLst/>
      </p:bgPr>
    </p:bg>
    <p:spTree>
      <p:nvGrpSpPr>
        <p:cNvPr id="1" name=""/>
        <p:cNvGrpSpPr/>
        <p:nvPr/>
      </p:nvGrpSpPr>
      <p:grpSpPr>
        <a:xfrm>
          <a:off x="0" y="0"/>
          <a:ext cx="0" cy="0"/>
          <a:chOff x="0" y="0"/>
          <a:chExt cx="0" cy="0"/>
        </a:xfrm>
      </p:grpSpPr>
      <p:sp>
        <p:nvSpPr>
          <p:cNvPr id="3" name="Text Placeholder 3"/>
          <p:cNvSpPr>
            <a:spLocks noGrp="1"/>
          </p:cNvSpPr>
          <p:nvPr>
            <p:ph type="body" sz="quarter" idx="10" hasCustomPrompt="1"/>
          </p:nvPr>
        </p:nvSpPr>
        <p:spPr>
          <a:xfrm>
            <a:off x="1652587" y="2164555"/>
            <a:ext cx="8886826" cy="2528889"/>
          </a:xfrm>
          <a:prstGeom prst="rect">
            <a:avLst/>
          </a:prstGeom>
        </p:spPr>
        <p:txBody>
          <a:bodyPr/>
          <a:lstStyle>
            <a:lvl1pPr marL="0" indent="0" algn="ctr">
              <a:lnSpc>
                <a:spcPts val="4500"/>
              </a:lnSpc>
              <a:buNone/>
              <a:defRPr sz="3600" baseline="0">
                <a:solidFill>
                  <a:schemeClr val="bg1"/>
                </a:solidFill>
                <a:latin typeface="Georgia" charset="0"/>
                <a:ea typeface="Georgia" charset="0"/>
                <a:cs typeface="Georgia" charset="0"/>
              </a:defRPr>
            </a:lvl1pPr>
            <a:lvl2pPr marL="0" indent="0" algn="ctr">
              <a:lnSpc>
                <a:spcPts val="4500"/>
              </a:lnSpc>
              <a:spcBef>
                <a:spcPts val="2300"/>
              </a:spcBef>
              <a:buNone/>
              <a:defRPr sz="2000" spc="300" baseline="0">
                <a:solidFill>
                  <a:srgbClr val="AE9344"/>
                </a:solidFill>
                <a:latin typeface="Arial" charset="0"/>
                <a:ea typeface="Arial" charset="0"/>
                <a:cs typeface="Arial" charset="0"/>
              </a:defRPr>
            </a:lvl2pPr>
          </a:lstStyle>
          <a:p>
            <a:pPr lvl="0"/>
            <a:r>
              <a:rPr lang="en-US"/>
              <a:t>“Lorem ipsum dolor sit </a:t>
            </a:r>
            <a:r>
              <a:rPr lang="en-US" err="1"/>
              <a:t>amet</a:t>
            </a:r>
            <a:r>
              <a:rPr lang="en-US"/>
              <a:t>, </a:t>
            </a:r>
            <a:r>
              <a:rPr lang="en-US" err="1"/>
              <a:t>consecteture</a:t>
            </a:r>
            <a:r>
              <a:rPr lang="en-US"/>
              <a:t> </a:t>
            </a:r>
            <a:r>
              <a:rPr lang="en-US" err="1"/>
              <a:t>adipiscing</a:t>
            </a:r>
            <a:r>
              <a:rPr lang="en-US"/>
              <a:t> </a:t>
            </a:r>
            <a:r>
              <a:rPr lang="en-US" err="1"/>
              <a:t>elit</a:t>
            </a:r>
            <a:r>
              <a:rPr lang="en-US"/>
              <a:t>. </a:t>
            </a:r>
            <a:r>
              <a:rPr lang="en-US" err="1"/>
              <a:t>Praesent</a:t>
            </a:r>
            <a:r>
              <a:rPr lang="en-US"/>
              <a:t> </a:t>
            </a:r>
            <a:r>
              <a:rPr lang="en-US" err="1"/>
              <a:t>nec</a:t>
            </a:r>
            <a:r>
              <a:rPr lang="en-US"/>
              <a:t> ligula </a:t>
            </a:r>
            <a:r>
              <a:rPr lang="en-US" err="1"/>
              <a:t>mattis</a:t>
            </a:r>
            <a:r>
              <a:rPr lang="en-US"/>
              <a:t>, tempus </a:t>
            </a:r>
            <a:r>
              <a:rPr lang="en-US" err="1"/>
              <a:t>est</a:t>
            </a:r>
            <a:r>
              <a:rPr lang="en-US"/>
              <a:t> </a:t>
            </a:r>
            <a:r>
              <a:rPr lang="en-US" err="1"/>
              <a:t>ut</a:t>
            </a:r>
            <a:r>
              <a:rPr lang="en-US"/>
              <a:t>, </a:t>
            </a:r>
            <a:r>
              <a:rPr lang="en-US" err="1"/>
              <a:t>accumsan</a:t>
            </a:r>
            <a:r>
              <a:rPr lang="en-US"/>
              <a:t> sem.”</a:t>
            </a:r>
          </a:p>
          <a:p>
            <a:pPr lvl="1"/>
            <a:r>
              <a:rPr lang="en-US"/>
              <a:t>- NAME (ALL CAPS)</a:t>
            </a:r>
          </a:p>
        </p:txBody>
      </p:sp>
      <p:sp>
        <p:nvSpPr>
          <p:cNvPr id="8" name="TextBox 7"/>
          <p:cNvSpPr txBox="1"/>
          <p:nvPr userDrawn="1"/>
        </p:nvSpPr>
        <p:spPr>
          <a:xfrm>
            <a:off x="11215686" y="6329372"/>
            <a:ext cx="685800" cy="307777"/>
          </a:xfrm>
          <a:prstGeom prst="rect">
            <a:avLst/>
          </a:prstGeom>
          <a:noFill/>
        </p:spPr>
        <p:txBody>
          <a:bodyPr wrap="square" rtlCol="0">
            <a:spAutoFit/>
          </a:bodyPr>
          <a:lstStyle/>
          <a:p>
            <a:pPr algn="r"/>
            <a:fld id="{63B78DA4-6275-A041-817A-A779D84CB702}" type="slidenum">
              <a:rPr lang="en-US" sz="1400" smtClean="0">
                <a:solidFill>
                  <a:srgbClr val="AE9344"/>
                </a:solidFill>
                <a:latin typeface="Arial" charset="0"/>
                <a:ea typeface="Arial" charset="0"/>
                <a:cs typeface="Arial" charset="0"/>
              </a:rPr>
              <a:pPr algn="r"/>
              <a:t>‹#›</a:t>
            </a:fld>
            <a:endParaRPr lang="en-US" sz="1400">
              <a:solidFill>
                <a:srgbClr val="AE9344"/>
              </a:solidFill>
              <a:latin typeface="Arial" charset="0"/>
              <a:ea typeface="Arial" charset="0"/>
              <a:cs typeface="Arial" charset="0"/>
            </a:endParaRPr>
          </a:p>
        </p:txBody>
      </p:sp>
      <p:sp>
        <p:nvSpPr>
          <p:cNvPr id="9" name="Rectangle 8"/>
          <p:cNvSpPr/>
          <p:nvPr userDrawn="1"/>
        </p:nvSpPr>
        <p:spPr>
          <a:xfrm>
            <a:off x="577537" y="0"/>
            <a:ext cx="600075" cy="114300"/>
          </a:xfrm>
          <a:prstGeom prst="rect">
            <a:avLst/>
          </a:prstGeom>
          <a:solidFill>
            <a:srgbClr val="AE93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8"/>
          <p:cNvSpPr>
            <a:spLocks noGrp="1"/>
          </p:cNvSpPr>
          <p:nvPr>
            <p:ph type="body" sz="quarter" idx="11" hasCustomPrompt="1"/>
          </p:nvPr>
        </p:nvSpPr>
        <p:spPr>
          <a:xfrm>
            <a:off x="534676" y="342903"/>
            <a:ext cx="5986462" cy="228599"/>
          </a:xfrm>
          <a:prstGeom prst="rect">
            <a:avLst/>
          </a:prstGeom>
        </p:spPr>
        <p:txBody>
          <a:bodyPr/>
          <a:lstStyle>
            <a:lvl1pPr marL="0" indent="0">
              <a:buNone/>
              <a:defRPr sz="1600" spc="300" baseline="0">
                <a:solidFill>
                  <a:srgbClr val="AE9344"/>
                </a:solidFill>
                <a:latin typeface="Arial" charset="0"/>
                <a:ea typeface="Arial" charset="0"/>
                <a:cs typeface="Arial" charset="0"/>
              </a:defRPr>
            </a:lvl1pPr>
          </a:lstStyle>
          <a:p>
            <a:pPr lvl="0"/>
            <a:r>
              <a:rPr lang="en-US"/>
              <a:t>SECTION HEADER (ALL CAPS)</a:t>
            </a:r>
          </a:p>
        </p:txBody>
      </p:sp>
    </p:spTree>
    <p:extLst>
      <p:ext uri="{BB962C8B-B14F-4D97-AF65-F5344CB8AC3E}">
        <p14:creationId xmlns:p14="http://schemas.microsoft.com/office/powerpoint/2010/main" val="4099485391"/>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Back Cov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01816" y="1763375"/>
            <a:ext cx="3188368" cy="3188368"/>
          </a:xfrm>
          <a:prstGeom prst="rect">
            <a:avLst/>
          </a:prstGeom>
        </p:spPr>
      </p:pic>
      <p:grpSp>
        <p:nvGrpSpPr>
          <p:cNvPr id="16" name="Group 15"/>
          <p:cNvGrpSpPr/>
          <p:nvPr userDrawn="1"/>
        </p:nvGrpSpPr>
        <p:grpSpPr>
          <a:xfrm>
            <a:off x="6606772" y="5980374"/>
            <a:ext cx="5585228" cy="391852"/>
            <a:chOff x="6378171" y="5966086"/>
            <a:chExt cx="5585228" cy="391852"/>
          </a:xfrm>
        </p:grpSpPr>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378171" y="5966086"/>
              <a:ext cx="371269" cy="365360"/>
            </a:xfrm>
            <a:prstGeom prst="rect">
              <a:avLst/>
            </a:prstGeom>
          </p:spPr>
        </p:pic>
        <p:pic>
          <p:nvPicPr>
            <p:cNvPr id="8" name="Picture 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070329" y="5966086"/>
              <a:ext cx="370776" cy="365360"/>
            </a:xfrm>
            <a:prstGeom prst="rect">
              <a:avLst/>
            </a:prstGeom>
          </p:spPr>
        </p:pic>
        <p:sp>
          <p:nvSpPr>
            <p:cNvPr id="12" name="TextBox 11"/>
            <p:cNvSpPr txBox="1"/>
            <p:nvPr userDrawn="1"/>
          </p:nvSpPr>
          <p:spPr>
            <a:xfrm>
              <a:off x="6786568" y="6000750"/>
              <a:ext cx="2100262" cy="307777"/>
            </a:xfrm>
            <a:prstGeom prst="rect">
              <a:avLst/>
            </a:prstGeom>
            <a:noFill/>
          </p:spPr>
          <p:txBody>
            <a:bodyPr wrap="square" rtlCol="0">
              <a:spAutoFit/>
            </a:bodyPr>
            <a:lstStyle/>
            <a:p>
              <a:r>
                <a:rPr lang="en-US" sz="1400" spc="150" baseline="0">
                  <a:solidFill>
                    <a:schemeClr val="bg1"/>
                  </a:solidFill>
                  <a:latin typeface="Arial" charset="0"/>
                  <a:ea typeface="Arial" charset="0"/>
                  <a:cs typeface="Arial" charset="0"/>
                </a:rPr>
                <a:t>EASTPOINTE.NET</a:t>
              </a:r>
            </a:p>
          </p:txBody>
        </p:sp>
        <p:sp>
          <p:nvSpPr>
            <p:cNvPr id="13" name="TextBox 12"/>
            <p:cNvSpPr txBox="1"/>
            <p:nvPr userDrawn="1"/>
          </p:nvSpPr>
          <p:spPr>
            <a:xfrm>
              <a:off x="9372600" y="6000750"/>
              <a:ext cx="2590799" cy="307777"/>
            </a:xfrm>
            <a:prstGeom prst="rect">
              <a:avLst/>
            </a:prstGeom>
            <a:noFill/>
          </p:spPr>
          <p:txBody>
            <a:bodyPr wrap="square" rtlCol="0">
              <a:spAutoFit/>
            </a:bodyPr>
            <a:lstStyle/>
            <a:p>
              <a:r>
                <a:rPr lang="en-US" sz="1400" spc="150" baseline="0">
                  <a:solidFill>
                    <a:schemeClr val="bg1"/>
                  </a:solidFill>
                  <a:latin typeface="Arial" charset="0"/>
                  <a:ea typeface="Arial" charset="0"/>
                  <a:cs typeface="Arial" charset="0"/>
                </a:rPr>
                <a:t>@EASTPOINTEMCO</a:t>
              </a:r>
            </a:p>
          </p:txBody>
        </p:sp>
        <p:cxnSp>
          <p:nvCxnSpPr>
            <p:cNvPr id="15" name="Straight Connector 14"/>
            <p:cNvCxnSpPr/>
            <p:nvPr userDrawn="1"/>
          </p:nvCxnSpPr>
          <p:spPr>
            <a:xfrm>
              <a:off x="8901114" y="5972175"/>
              <a:ext cx="0" cy="385763"/>
            </a:xfrm>
            <a:prstGeom prst="line">
              <a:avLst/>
            </a:prstGeom>
            <a:ln>
              <a:solidFill>
                <a:srgbClr val="45C8A5"/>
              </a:solidFill>
            </a:ln>
          </p:spPr>
          <p:style>
            <a:lnRef idx="1">
              <a:schemeClr val="accent1"/>
            </a:lnRef>
            <a:fillRef idx="0">
              <a:schemeClr val="accent1"/>
            </a:fillRef>
            <a:effectRef idx="0">
              <a:schemeClr val="accent1"/>
            </a:effectRef>
            <a:fontRef idx="minor">
              <a:schemeClr val="tx1"/>
            </a:fontRef>
          </p:style>
        </p:cxnSp>
      </p:grpSp>
      <p:pic>
        <p:nvPicPr>
          <p:cNvPr id="3" name="Picture 2" descr="Logo&#10;&#10;Description automatically generated with medium confidence">
            <a:extLst>
              <a:ext uri="{FF2B5EF4-FFF2-40B4-BE49-F238E27FC236}">
                <a16:creationId xmlns:a16="http://schemas.microsoft.com/office/drawing/2014/main" id="{9533033D-C251-5449-8582-14C8FE0C9C9A}"/>
              </a:ext>
            </a:extLst>
          </p:cNvPr>
          <p:cNvPicPr>
            <a:picLocks noChangeAspect="1"/>
          </p:cNvPicPr>
          <p:nvPr userDrawn="1"/>
        </p:nvPicPr>
        <p:blipFill>
          <a:blip r:embed="rId6"/>
          <a:stretch>
            <a:fillRect/>
          </a:stretch>
        </p:blipFill>
        <p:spPr>
          <a:xfrm>
            <a:off x="214884" y="5765712"/>
            <a:ext cx="2700703" cy="843257"/>
          </a:xfrm>
          <a:prstGeom prst="rect">
            <a:avLst/>
          </a:prstGeom>
        </p:spPr>
      </p:pic>
    </p:spTree>
    <p:extLst>
      <p:ext uri="{BB962C8B-B14F-4D97-AF65-F5344CB8AC3E}">
        <p14:creationId xmlns:p14="http://schemas.microsoft.com/office/powerpoint/2010/main" val="3306344402"/>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userDrawn="1">
  <p:cSld name="1_Bullets">
    <p:spTree>
      <p:nvGrpSpPr>
        <p:cNvPr id="1" name=""/>
        <p:cNvGrpSpPr/>
        <p:nvPr/>
      </p:nvGrpSpPr>
      <p:grpSpPr>
        <a:xfrm>
          <a:off x="0" y="0"/>
          <a:ext cx="0" cy="0"/>
          <a:chOff x="0" y="0"/>
          <a:chExt cx="0" cy="0"/>
        </a:xfrm>
      </p:grpSpPr>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050">
              <a:solidFill>
                <a:schemeClr val="accent3">
                  <a:lumMod val="75000"/>
                </a:schemeClr>
              </a:solidFill>
              <a:latin typeface="Franklin Gothic Demi Cond" panose="020B0706030402020204" pitchFamily="34" charset="0"/>
            </a:endParaRPr>
          </a:p>
        </p:txBody>
      </p:sp>
      <p:sp>
        <p:nvSpPr>
          <p:cNvPr id="4" name="Text Placeholder 3"/>
          <p:cNvSpPr>
            <a:spLocks noGrp="1"/>
          </p:cNvSpPr>
          <p:nvPr>
            <p:ph type="body" sz="quarter" idx="10" hasCustomPrompt="1"/>
          </p:nvPr>
        </p:nvSpPr>
        <p:spPr>
          <a:xfrm>
            <a:off x="838200" y="1447801"/>
            <a:ext cx="10517717" cy="4592638"/>
          </a:xfrm>
        </p:spPr>
        <p:txBody>
          <a:bodyPr>
            <a:noAutofit/>
          </a:bodyPr>
          <a:lstStyle>
            <a:lvl1pPr marL="171450" indent="-171450">
              <a:lnSpc>
                <a:spcPct val="100000"/>
              </a:lnSpc>
              <a:spcBef>
                <a:spcPts val="900"/>
              </a:spcBef>
              <a:defRPr sz="2100">
                <a:latin typeface="Franklin Gothic Medium" panose="020B0603020102020204" pitchFamily="34" charset="0"/>
              </a:defRPr>
            </a:lvl1pPr>
            <a:lvl2pPr marL="432197" indent="-175022">
              <a:lnSpc>
                <a:spcPct val="100000"/>
              </a:lnSpc>
              <a:buFont typeface="Franklin Gothic Medium" panose="020B0603020102020204" pitchFamily="34" charset="0"/>
              <a:buChar char="−"/>
              <a:defRPr sz="1800">
                <a:latin typeface="Franklin Gothic Medium" panose="020B0603020102020204" pitchFamily="34" charset="0"/>
              </a:defRPr>
            </a:lvl2pPr>
            <a:lvl3pPr marL="729854" indent="-171450">
              <a:lnSpc>
                <a:spcPct val="100000"/>
              </a:lnSpc>
              <a:defRPr sz="1500">
                <a:latin typeface="Franklin Gothic Medium" panose="020B06030201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5" name="Text Placeholder 4"/>
          <p:cNvSpPr>
            <a:spLocks noGrp="1"/>
          </p:cNvSpPr>
          <p:nvPr>
            <p:ph type="body" sz="quarter" idx="11" hasCustomPrompt="1"/>
          </p:nvPr>
        </p:nvSpPr>
        <p:spPr>
          <a:xfrm>
            <a:off x="696385" y="6243108"/>
            <a:ext cx="10656007" cy="330200"/>
          </a:xfrm>
        </p:spPr>
        <p:txBody>
          <a:bodyPr anchor="b">
            <a:noAutofit/>
          </a:bodyPr>
          <a:lstStyle>
            <a:lvl1pPr marL="0" indent="0">
              <a:lnSpc>
                <a:spcPct val="100000"/>
              </a:lnSpc>
              <a:spcBef>
                <a:spcPts val="0"/>
              </a:spcBef>
              <a:buNone/>
              <a:defRPr sz="900" baseline="0">
                <a:latin typeface="Franklin Gothic Medium Cond" panose="020B0606030402020204" pitchFamily="34" charset="0"/>
              </a:defRPr>
            </a:lvl1pPr>
          </a:lstStyle>
          <a:p>
            <a:pPr lvl="0"/>
            <a:r>
              <a:rPr lang="en-US"/>
              <a:t>Click to add footnote, reference or source</a:t>
            </a:r>
          </a:p>
        </p:txBody>
      </p:sp>
      <p:sp>
        <p:nvSpPr>
          <p:cNvPr id="21" name="Footer Placeholder 20"/>
          <p:cNvSpPr>
            <a:spLocks noGrp="1"/>
          </p:cNvSpPr>
          <p:nvPr>
            <p:ph type="ftr" sz="quarter" idx="13"/>
          </p:nvPr>
        </p:nvSpPr>
        <p:spPr>
          <a:xfrm>
            <a:off x="694973" y="6573308"/>
            <a:ext cx="10243961" cy="284692"/>
          </a:xfrm>
        </p:spPr>
        <p:txBody>
          <a:bodyPr/>
          <a:lstStyle>
            <a:lvl1pPr algn="l">
              <a:defRPr sz="750" cap="all" baseline="0">
                <a:solidFill>
                  <a:schemeClr val="tx1"/>
                </a:solidFill>
                <a:latin typeface="Franklin Gothic Demi Cond" panose="020B0706030402020204" pitchFamily="34" charset="0"/>
              </a:defRPr>
            </a:lvl1pPr>
          </a:lstStyle>
          <a:p>
            <a:r>
              <a:rPr lang="en-US"/>
              <a:t>MEDICAID TRANSFORMATION LEADERSHIP MEETING | January 16, 2018</a:t>
            </a:r>
          </a:p>
        </p:txBody>
      </p:sp>
      <p:sp>
        <p:nvSpPr>
          <p:cNvPr id="22" name="Slide Number Placeholder 21"/>
          <p:cNvSpPr>
            <a:spLocks noGrp="1"/>
          </p:cNvSpPr>
          <p:nvPr>
            <p:ph type="sldNum" sz="quarter" idx="14"/>
          </p:nvPr>
        </p:nvSpPr>
        <p:spPr>
          <a:xfrm>
            <a:off x="11074401" y="6573308"/>
            <a:ext cx="752131" cy="284692"/>
          </a:xfrm>
        </p:spPr>
        <p:txBody>
          <a:bodyPr/>
          <a:lstStyle>
            <a:lvl1pPr>
              <a:defRPr sz="750">
                <a:solidFill>
                  <a:sysClr val="windowText" lastClr="000000"/>
                </a:solidFill>
                <a:latin typeface="Franklin Gothic Demi Cond" panose="020B0706030402020204" pitchFamily="34" charset="0"/>
              </a:defRPr>
            </a:lvl1pPr>
          </a:lstStyle>
          <a:p>
            <a:fld id="{11F27F3A-B3E9-41ED-AF8F-A365F10BB65F}" type="slidenum">
              <a:rPr lang="en-US" smtClean="0"/>
              <a:pPr/>
              <a:t>‹#›</a:t>
            </a:fld>
            <a:endParaRPr lang="en-US"/>
          </a:p>
        </p:txBody>
      </p:sp>
      <p:sp>
        <p:nvSpPr>
          <p:cNvPr id="23" name="Title 1"/>
          <p:cNvSpPr>
            <a:spLocks noGrp="1"/>
          </p:cNvSpPr>
          <p:nvPr>
            <p:ph type="title" hasCustomPrompt="1"/>
          </p:nvPr>
        </p:nvSpPr>
        <p:spPr>
          <a:xfrm>
            <a:off x="899161" y="624054"/>
            <a:ext cx="10457689" cy="548640"/>
          </a:xfrm>
        </p:spPr>
        <p:txBody>
          <a:bodyPr anchor="t">
            <a:noAutofit/>
          </a:bodyPr>
          <a:lstStyle>
            <a:lvl1pPr algn="l">
              <a:defRPr sz="2700" b="0" i="0" baseline="0">
                <a:solidFill>
                  <a:schemeClr val="tx2">
                    <a:lumMod val="75000"/>
                  </a:schemeClr>
                </a:solidFill>
                <a:latin typeface="Franklin Gothic Demi Cond" panose="020B0706030402020204" pitchFamily="34" charset="0"/>
                <a:cs typeface="Times New Roman" panose="02020603050405020304" pitchFamily="18" charset="0"/>
              </a:defRPr>
            </a:lvl1pPr>
          </a:lstStyle>
          <a:p>
            <a:r>
              <a:rPr lang="en-US"/>
              <a:t>Click to add title, 1 line max</a:t>
            </a:r>
          </a:p>
        </p:txBody>
      </p:sp>
      <p:cxnSp>
        <p:nvCxnSpPr>
          <p:cNvPr id="3" name="Straight Connector 2"/>
          <p:cNvCxnSpPr/>
          <p:nvPr userDrawn="1"/>
        </p:nvCxnSpPr>
        <p:spPr>
          <a:xfrm>
            <a:off x="0" y="6573308"/>
            <a:ext cx="121920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7370726"/>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07F1930-36FE-48E2-907F-0A4C74AF8412}"/>
              </a:ext>
            </a:extLst>
          </p:cNvPr>
          <p:cNvSpPr>
            <a:spLocks noGrp="1"/>
          </p:cNvSpPr>
          <p:nvPr>
            <p:ph type="sldNum" sz="quarter" idx="10"/>
          </p:nvPr>
        </p:nvSpPr>
        <p:spPr/>
        <p:txBody>
          <a:bodyPr/>
          <a:lstStyle/>
          <a:p>
            <a:pPr>
              <a:defRPr/>
            </a:pPr>
            <a:fld id="{DF197281-2B81-4202-807C-B6B7735E5C8F}" type="slidenum">
              <a:rPr lang="en-US" altLang="en-US" smtClean="0"/>
              <a:pPr>
                <a:defRPr/>
              </a:pPr>
              <a:t>‹#›</a:t>
            </a:fld>
            <a:endParaRPr lang="en-US" altLang="en-US"/>
          </a:p>
        </p:txBody>
      </p:sp>
    </p:spTree>
    <p:extLst>
      <p:ext uri="{BB962C8B-B14F-4D97-AF65-F5344CB8AC3E}">
        <p14:creationId xmlns:p14="http://schemas.microsoft.com/office/powerpoint/2010/main" val="1522177594"/>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07F1930-36FE-48E2-907F-0A4C74AF8412}"/>
              </a:ext>
            </a:extLst>
          </p:cNvPr>
          <p:cNvSpPr>
            <a:spLocks noGrp="1"/>
          </p:cNvSpPr>
          <p:nvPr>
            <p:ph type="sldNum" sz="quarter" idx="10"/>
          </p:nvPr>
        </p:nvSpPr>
        <p:spPr/>
        <p:txBody>
          <a:bodyPr/>
          <a:lstStyle/>
          <a:p>
            <a:pPr>
              <a:defRPr/>
            </a:pPr>
            <a:fld id="{DF197281-2B81-4202-807C-B6B7735E5C8F}" type="slidenum">
              <a:rPr lang="en-US" altLang="en-US" smtClean="0"/>
              <a:pPr>
                <a:defRPr/>
              </a:pPr>
              <a:t>‹#›</a:t>
            </a:fld>
            <a:endParaRPr lang="en-US" altLang="en-US"/>
          </a:p>
        </p:txBody>
      </p:sp>
    </p:spTree>
    <p:extLst>
      <p:ext uri="{BB962C8B-B14F-4D97-AF65-F5344CB8AC3E}">
        <p14:creationId xmlns:p14="http://schemas.microsoft.com/office/powerpoint/2010/main" val="39257528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0_Bullets">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1"/>
            </p:custDataLst>
            <p:extLst>
              <p:ext uri="{D42A27DB-BD31-4B8C-83A1-F6EECF244321}">
                <p14:modId xmlns:p14="http://schemas.microsoft.com/office/powerpoint/2010/main" val="3789672628"/>
              </p:ext>
            </p:extLst>
          </p:nvPr>
        </p:nvGraphicFramePr>
        <p:xfrm>
          <a:off x="2118" y="1588"/>
          <a:ext cx="2117" cy="1588"/>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6" name="Object 5" hidden="1"/>
                      <p:cNvPicPr/>
                      <p:nvPr/>
                    </p:nvPicPr>
                    <p:blipFill>
                      <a:blip r:embed="rId5"/>
                      <a:stretch>
                        <a:fillRect/>
                      </a:stretch>
                    </p:blipFill>
                    <p:spPr>
                      <a:xfrm>
                        <a:off x="2118" y="1588"/>
                        <a:ext cx="2117"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211667"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lnSpc>
                <a:spcPct val="90000"/>
              </a:lnSpc>
              <a:spcBef>
                <a:spcPct val="0"/>
              </a:spcBef>
              <a:spcAft>
                <a:spcPct val="0"/>
              </a:spcAft>
            </a:pPr>
            <a:endParaRPr lang="en-US" sz="3600" b="1" i="0" baseline="0">
              <a:latin typeface="Calibri"/>
              <a:ea typeface="+mj-ea"/>
              <a:cs typeface="Times New Roman"/>
              <a:sym typeface="Calibri"/>
            </a:endParaRPr>
          </a:p>
        </p:txBody>
      </p:sp>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gra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US" sz="1400">
              <a:solidFill>
                <a:srgbClr val="1F497D">
                  <a:lumMod val="75000"/>
                </a:srgbClr>
              </a:solidFill>
              <a:latin typeface="Franklin Gothic Demi Cond" panose="020B0706030402020204" pitchFamily="34" charset="0"/>
            </a:endParaRPr>
          </a:p>
        </p:txBody>
      </p:sp>
      <p:sp>
        <p:nvSpPr>
          <p:cNvPr id="4" name="Text Placeholder 3"/>
          <p:cNvSpPr>
            <a:spLocks noGrp="1"/>
          </p:cNvSpPr>
          <p:nvPr>
            <p:ph type="body" sz="quarter" idx="10" hasCustomPrompt="1"/>
          </p:nvPr>
        </p:nvSpPr>
        <p:spPr>
          <a:xfrm>
            <a:off x="838200" y="1447801"/>
            <a:ext cx="10517717" cy="4592638"/>
          </a:xfrm>
        </p:spPr>
        <p:txBody>
          <a:bodyPr>
            <a:noAutofit/>
          </a:bodyPr>
          <a:lstStyle>
            <a:lvl1pPr marL="228600" indent="-228600">
              <a:lnSpc>
                <a:spcPct val="100000"/>
              </a:lnSpc>
              <a:spcBef>
                <a:spcPts val="1200"/>
              </a:spcBef>
              <a:defRPr sz="2800">
                <a:latin typeface="+mn-lt"/>
              </a:defRPr>
            </a:lvl1pPr>
            <a:lvl2pPr marL="576263" indent="-233363">
              <a:lnSpc>
                <a:spcPct val="100000"/>
              </a:lnSpc>
              <a:buFont typeface="Franklin Gothic Medium" panose="020B0603020102020204" pitchFamily="34" charset="0"/>
              <a:buChar char="−"/>
              <a:defRPr sz="2400">
                <a:latin typeface="+mn-lt"/>
              </a:defRPr>
            </a:lvl2pPr>
            <a:lvl3pPr marL="973138" indent="-228600">
              <a:lnSpc>
                <a:spcPct val="100000"/>
              </a:lnSpc>
              <a:defRPr sz="2000">
                <a:latin typeface="+mn-lt"/>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5" name="Text Placeholder 4"/>
          <p:cNvSpPr>
            <a:spLocks noGrp="1"/>
          </p:cNvSpPr>
          <p:nvPr>
            <p:ph type="body" sz="quarter" idx="11" hasCustomPrompt="1"/>
          </p:nvPr>
        </p:nvSpPr>
        <p:spPr>
          <a:xfrm>
            <a:off x="696383" y="6243108"/>
            <a:ext cx="10656007" cy="330200"/>
          </a:xfrm>
        </p:spPr>
        <p:txBody>
          <a:bodyPr anchor="b">
            <a:noAutofit/>
          </a:bodyPr>
          <a:lstStyle>
            <a:lvl1pPr marL="0" indent="0">
              <a:lnSpc>
                <a:spcPct val="100000"/>
              </a:lnSpc>
              <a:spcBef>
                <a:spcPct val="0"/>
              </a:spcBef>
              <a:buNone/>
              <a:defRPr sz="1200" baseline="0">
                <a:latin typeface="+mn-lt"/>
              </a:defRPr>
            </a:lvl1pPr>
          </a:lstStyle>
          <a:p>
            <a:pPr lvl="0"/>
            <a:r>
              <a:rPr lang="en-US"/>
              <a:t>Click to add footnote, reference or source</a:t>
            </a:r>
          </a:p>
        </p:txBody>
      </p:sp>
      <p:sp>
        <p:nvSpPr>
          <p:cNvPr id="21" name="Footer Placeholder 20"/>
          <p:cNvSpPr>
            <a:spLocks noGrp="1"/>
          </p:cNvSpPr>
          <p:nvPr>
            <p:ph type="ftr" sz="quarter" idx="13"/>
          </p:nvPr>
        </p:nvSpPr>
        <p:spPr>
          <a:xfrm>
            <a:off x="694972" y="6573308"/>
            <a:ext cx="10243961" cy="284692"/>
          </a:xfrm>
        </p:spPr>
        <p:txBody>
          <a:bodyPr/>
          <a:lstStyle>
            <a:lvl1pPr algn="l">
              <a:defRPr sz="1000" b="1" cap="all" baseline="0">
                <a:solidFill>
                  <a:schemeClr val="tx1"/>
                </a:solidFill>
                <a:latin typeface="+mn-lt"/>
              </a:defRPr>
            </a:lvl1pPr>
          </a:lstStyle>
          <a:p>
            <a:r>
              <a:rPr lang="en-US">
                <a:solidFill>
                  <a:prstClr val="black"/>
                </a:solidFill>
              </a:rPr>
              <a:t>MEDICAID SAMPLE PRES | MONTH DAY, YYYY | v2</a:t>
            </a:r>
          </a:p>
        </p:txBody>
      </p:sp>
      <p:sp>
        <p:nvSpPr>
          <p:cNvPr id="22" name="Slide Number Placeholder 21"/>
          <p:cNvSpPr>
            <a:spLocks noGrp="1"/>
          </p:cNvSpPr>
          <p:nvPr>
            <p:ph type="sldNum" sz="quarter" idx="14"/>
          </p:nvPr>
        </p:nvSpPr>
        <p:spPr>
          <a:xfrm>
            <a:off x="11074400" y="6573308"/>
            <a:ext cx="752131" cy="284692"/>
          </a:xfrm>
        </p:spPr>
        <p:txBody>
          <a:bodyPr/>
          <a:lstStyle>
            <a:lvl1pPr>
              <a:defRPr sz="1000">
                <a:solidFill>
                  <a:sysClr val="windowText" lastClr="000000"/>
                </a:solidFill>
                <a:latin typeface="+mn-lt"/>
              </a:defRPr>
            </a:lvl1pPr>
          </a:lstStyle>
          <a:p>
            <a:fld id="{11F27F3A-B3E9-41ED-AF8F-A365F10BB65F}" type="slidenum">
              <a:rPr lang="en-US" smtClean="0"/>
              <a:t>‹#›</a:t>
            </a:fld>
            <a:endParaRPr lang="en-US"/>
          </a:p>
        </p:txBody>
      </p:sp>
      <p:sp>
        <p:nvSpPr>
          <p:cNvPr id="23" name="Title 1"/>
          <p:cNvSpPr>
            <a:spLocks noGrp="1"/>
          </p:cNvSpPr>
          <p:nvPr>
            <p:ph type="title" hasCustomPrompt="1"/>
          </p:nvPr>
        </p:nvSpPr>
        <p:spPr>
          <a:xfrm>
            <a:off x="899160" y="624054"/>
            <a:ext cx="10457689" cy="548640"/>
          </a:xfrm>
        </p:spPr>
        <p:txBody>
          <a:bodyPr anchor="t">
            <a:noAutofit/>
          </a:bodyPr>
          <a:lstStyle>
            <a:lvl1pPr algn="l">
              <a:defRPr sz="3600" b="1" i="0" baseline="0">
                <a:solidFill>
                  <a:schemeClr val="tx2">
                    <a:lumMod val="75000"/>
                  </a:schemeClr>
                </a:solidFill>
                <a:latin typeface="+mj-lt"/>
                <a:cs typeface="Times New Roman" panose="02020603050405020304" pitchFamily="18" charset="0"/>
              </a:defRPr>
            </a:lvl1pPr>
          </a:lstStyle>
          <a:p>
            <a:r>
              <a:rPr lang="en-US"/>
              <a:t>Click to add title, 1 line max</a:t>
            </a:r>
          </a:p>
        </p:txBody>
      </p:sp>
      <p:cxnSp>
        <p:nvCxnSpPr>
          <p:cNvPr id="3" name="Straight Connector 2"/>
          <p:cNvCxnSpPr/>
          <p:nvPr userDrawn="1"/>
        </p:nvCxnSpPr>
        <p:spPr>
          <a:xfrm>
            <a:off x="0" y="6573308"/>
            <a:ext cx="121920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9" name="Line 12"/>
          <p:cNvSpPr>
            <a:spLocks noChangeShapeType="1"/>
          </p:cNvSpPr>
          <p:nvPr userDrawn="1"/>
        </p:nvSpPr>
        <p:spPr bwMode="auto">
          <a:xfrm>
            <a:off x="0" y="1184101"/>
            <a:ext cx="12192000" cy="0"/>
          </a:xfrm>
          <a:prstGeom prst="line">
            <a:avLst/>
          </a:prstGeom>
          <a:noFill/>
          <a:ln w="25400">
            <a:solidFill>
              <a:srgbClr val="002060"/>
            </a:solidFill>
            <a:round/>
          </a:ln>
        </p:spPr>
        <p:txBody>
          <a:bodyPr lIns="96661" tIns="48331" rIns="96661" bIns="48331"/>
          <a:lstStyle/>
          <a:p>
            <a:pPr>
              <a:defRPr/>
            </a:pPr>
            <a:endParaRPr lang="en-US" sz="1800">
              <a:solidFill>
                <a:srgbClr val="000000"/>
              </a:solidFill>
              <a:cs typeface="Arial"/>
            </a:endParaRPr>
          </a:p>
        </p:txBody>
      </p:sp>
    </p:spTree>
    <p:extLst>
      <p:ext uri="{BB962C8B-B14F-4D97-AF65-F5344CB8AC3E}">
        <p14:creationId xmlns:p14="http://schemas.microsoft.com/office/powerpoint/2010/main" val="396351570"/>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1_Bullets">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1"/>
            </p:custDataLst>
            <p:extLst>
              <p:ext uri="{D42A27DB-BD31-4B8C-83A1-F6EECF244321}">
                <p14:modId xmlns:p14="http://schemas.microsoft.com/office/powerpoint/2010/main" val="3999416701"/>
              </p:ext>
            </p:extLst>
          </p:nvPr>
        </p:nvGraphicFramePr>
        <p:xfrm>
          <a:off x="2118" y="1588"/>
          <a:ext cx="2117" cy="1588"/>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6" name="Object 5" hidden="1"/>
                      <p:cNvPicPr/>
                      <p:nvPr/>
                    </p:nvPicPr>
                    <p:blipFill>
                      <a:blip r:embed="rId5"/>
                      <a:stretch>
                        <a:fillRect/>
                      </a:stretch>
                    </p:blipFill>
                    <p:spPr>
                      <a:xfrm>
                        <a:off x="2118" y="1588"/>
                        <a:ext cx="2117"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211667"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lnSpc>
                <a:spcPct val="90000"/>
              </a:lnSpc>
              <a:spcBef>
                <a:spcPct val="0"/>
              </a:spcBef>
              <a:spcAft>
                <a:spcPct val="0"/>
              </a:spcAft>
            </a:pPr>
            <a:endParaRPr lang="en-US" sz="3600" b="1" i="0" baseline="0">
              <a:latin typeface="Calibri"/>
              <a:ea typeface="+mj-ea"/>
              <a:cs typeface="Times New Roman"/>
              <a:sym typeface="Calibri"/>
            </a:endParaRPr>
          </a:p>
        </p:txBody>
      </p:sp>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gra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US" sz="1400">
              <a:solidFill>
                <a:srgbClr val="1F497D">
                  <a:lumMod val="75000"/>
                </a:srgbClr>
              </a:solidFill>
              <a:latin typeface="Franklin Gothic Demi Cond" panose="020B0706030402020204" pitchFamily="34" charset="0"/>
            </a:endParaRPr>
          </a:p>
        </p:txBody>
      </p:sp>
      <p:sp>
        <p:nvSpPr>
          <p:cNvPr id="4" name="Text Placeholder 3"/>
          <p:cNvSpPr>
            <a:spLocks noGrp="1"/>
          </p:cNvSpPr>
          <p:nvPr>
            <p:ph type="body" sz="quarter" idx="10" hasCustomPrompt="1"/>
          </p:nvPr>
        </p:nvSpPr>
        <p:spPr>
          <a:xfrm>
            <a:off x="838200" y="1447801"/>
            <a:ext cx="10517717" cy="4592638"/>
          </a:xfrm>
        </p:spPr>
        <p:txBody>
          <a:bodyPr>
            <a:noAutofit/>
          </a:bodyPr>
          <a:lstStyle>
            <a:lvl1pPr marL="228600" indent="-228600">
              <a:lnSpc>
                <a:spcPct val="100000"/>
              </a:lnSpc>
              <a:spcBef>
                <a:spcPts val="1200"/>
              </a:spcBef>
              <a:defRPr sz="2800">
                <a:latin typeface="+mn-lt"/>
              </a:defRPr>
            </a:lvl1pPr>
            <a:lvl2pPr marL="576263" indent="-233363">
              <a:lnSpc>
                <a:spcPct val="100000"/>
              </a:lnSpc>
              <a:buFont typeface="Franklin Gothic Medium" panose="020B0603020102020204" pitchFamily="34" charset="0"/>
              <a:buChar char="−"/>
              <a:defRPr sz="2400">
                <a:latin typeface="+mn-lt"/>
              </a:defRPr>
            </a:lvl2pPr>
            <a:lvl3pPr marL="973138" indent="-228600">
              <a:lnSpc>
                <a:spcPct val="100000"/>
              </a:lnSpc>
              <a:defRPr sz="2000">
                <a:latin typeface="+mn-lt"/>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5" name="Text Placeholder 4"/>
          <p:cNvSpPr>
            <a:spLocks noGrp="1"/>
          </p:cNvSpPr>
          <p:nvPr>
            <p:ph type="body" sz="quarter" idx="11" hasCustomPrompt="1"/>
          </p:nvPr>
        </p:nvSpPr>
        <p:spPr>
          <a:xfrm>
            <a:off x="696383" y="6243108"/>
            <a:ext cx="10656007" cy="330200"/>
          </a:xfrm>
        </p:spPr>
        <p:txBody>
          <a:bodyPr anchor="b">
            <a:noAutofit/>
          </a:bodyPr>
          <a:lstStyle>
            <a:lvl1pPr marL="0" indent="0">
              <a:lnSpc>
                <a:spcPct val="100000"/>
              </a:lnSpc>
              <a:spcBef>
                <a:spcPct val="0"/>
              </a:spcBef>
              <a:buNone/>
              <a:defRPr sz="1200" baseline="0">
                <a:latin typeface="+mn-lt"/>
              </a:defRPr>
            </a:lvl1pPr>
          </a:lstStyle>
          <a:p>
            <a:pPr lvl="0"/>
            <a:r>
              <a:rPr lang="en-US"/>
              <a:t>Click to add footnote, reference or source</a:t>
            </a:r>
          </a:p>
        </p:txBody>
      </p:sp>
      <p:sp>
        <p:nvSpPr>
          <p:cNvPr id="21" name="Footer Placeholder 20"/>
          <p:cNvSpPr>
            <a:spLocks noGrp="1"/>
          </p:cNvSpPr>
          <p:nvPr>
            <p:ph type="ftr" sz="quarter" idx="13"/>
          </p:nvPr>
        </p:nvSpPr>
        <p:spPr>
          <a:xfrm>
            <a:off x="694972" y="6573308"/>
            <a:ext cx="10243961" cy="284692"/>
          </a:xfrm>
        </p:spPr>
        <p:txBody>
          <a:bodyPr/>
          <a:lstStyle>
            <a:lvl1pPr algn="l">
              <a:defRPr sz="1000" b="1" cap="all" baseline="0">
                <a:solidFill>
                  <a:schemeClr val="tx1"/>
                </a:solidFill>
                <a:latin typeface="+mn-lt"/>
              </a:defRPr>
            </a:lvl1pPr>
          </a:lstStyle>
          <a:p>
            <a:r>
              <a:rPr lang="en-US">
                <a:solidFill>
                  <a:prstClr val="black"/>
                </a:solidFill>
              </a:rPr>
              <a:t>MEDICAID SAMPLE PRES | MONTH DAY, YYYY | v2</a:t>
            </a:r>
          </a:p>
        </p:txBody>
      </p:sp>
      <p:sp>
        <p:nvSpPr>
          <p:cNvPr id="22" name="Slide Number Placeholder 21"/>
          <p:cNvSpPr>
            <a:spLocks noGrp="1"/>
          </p:cNvSpPr>
          <p:nvPr>
            <p:ph type="sldNum" sz="quarter" idx="14"/>
          </p:nvPr>
        </p:nvSpPr>
        <p:spPr>
          <a:xfrm>
            <a:off x="11074400" y="6573308"/>
            <a:ext cx="752131" cy="284692"/>
          </a:xfrm>
        </p:spPr>
        <p:txBody>
          <a:bodyPr/>
          <a:lstStyle>
            <a:lvl1pPr>
              <a:defRPr sz="1000">
                <a:solidFill>
                  <a:sysClr val="windowText" lastClr="000000"/>
                </a:solidFill>
                <a:latin typeface="+mn-lt"/>
              </a:defRPr>
            </a:lvl1pPr>
          </a:lstStyle>
          <a:p>
            <a:fld id="{11F27F3A-B3E9-41ED-AF8F-A365F10BB65F}" type="slidenum">
              <a:rPr lang="en-US" smtClean="0"/>
              <a:t>‹#›</a:t>
            </a:fld>
            <a:endParaRPr lang="en-US"/>
          </a:p>
        </p:txBody>
      </p:sp>
      <p:sp>
        <p:nvSpPr>
          <p:cNvPr id="23" name="Title 1"/>
          <p:cNvSpPr>
            <a:spLocks noGrp="1"/>
          </p:cNvSpPr>
          <p:nvPr>
            <p:ph type="title" hasCustomPrompt="1"/>
          </p:nvPr>
        </p:nvSpPr>
        <p:spPr>
          <a:xfrm>
            <a:off x="899160" y="624054"/>
            <a:ext cx="10457689" cy="548640"/>
          </a:xfrm>
        </p:spPr>
        <p:txBody>
          <a:bodyPr anchor="t">
            <a:noAutofit/>
          </a:bodyPr>
          <a:lstStyle>
            <a:lvl1pPr algn="l">
              <a:defRPr sz="3600" b="1" i="0" baseline="0">
                <a:solidFill>
                  <a:schemeClr val="tx2">
                    <a:lumMod val="75000"/>
                  </a:schemeClr>
                </a:solidFill>
                <a:latin typeface="+mj-lt"/>
                <a:cs typeface="Times New Roman" panose="02020603050405020304" pitchFamily="18" charset="0"/>
              </a:defRPr>
            </a:lvl1pPr>
          </a:lstStyle>
          <a:p>
            <a:r>
              <a:rPr lang="en-US"/>
              <a:t>Click to add title, 1 line max</a:t>
            </a:r>
          </a:p>
        </p:txBody>
      </p:sp>
      <p:cxnSp>
        <p:nvCxnSpPr>
          <p:cNvPr id="3" name="Straight Connector 2"/>
          <p:cNvCxnSpPr/>
          <p:nvPr userDrawn="1"/>
        </p:nvCxnSpPr>
        <p:spPr>
          <a:xfrm>
            <a:off x="0" y="6573308"/>
            <a:ext cx="121920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9" name="Line 12"/>
          <p:cNvSpPr>
            <a:spLocks noChangeShapeType="1"/>
          </p:cNvSpPr>
          <p:nvPr userDrawn="1"/>
        </p:nvSpPr>
        <p:spPr bwMode="auto">
          <a:xfrm>
            <a:off x="0" y="1184101"/>
            <a:ext cx="12192000" cy="0"/>
          </a:xfrm>
          <a:prstGeom prst="line">
            <a:avLst/>
          </a:prstGeom>
          <a:noFill/>
          <a:ln w="25400">
            <a:solidFill>
              <a:srgbClr val="002060"/>
            </a:solidFill>
            <a:round/>
          </a:ln>
        </p:spPr>
        <p:txBody>
          <a:bodyPr lIns="96661" tIns="48331" rIns="96661" bIns="48331"/>
          <a:lstStyle/>
          <a:p>
            <a:pPr>
              <a:defRPr/>
            </a:pPr>
            <a:endParaRPr lang="en-US" sz="1800">
              <a:solidFill>
                <a:srgbClr val="000000"/>
              </a:solidFill>
              <a:cs typeface="Arial"/>
            </a:endParaRPr>
          </a:p>
        </p:txBody>
      </p:sp>
    </p:spTree>
    <p:extLst>
      <p:ext uri="{BB962C8B-B14F-4D97-AF65-F5344CB8AC3E}">
        <p14:creationId xmlns:p14="http://schemas.microsoft.com/office/powerpoint/2010/main" val="3860469069"/>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2_Bullets">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1"/>
            </p:custDataLst>
            <p:extLst>
              <p:ext uri="{D42A27DB-BD31-4B8C-83A1-F6EECF244321}">
                <p14:modId xmlns:p14="http://schemas.microsoft.com/office/powerpoint/2010/main" val="2242215871"/>
              </p:ext>
            </p:extLst>
          </p:nvPr>
        </p:nvGraphicFramePr>
        <p:xfrm>
          <a:off x="2118" y="1588"/>
          <a:ext cx="2117" cy="1588"/>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6" name="Object 5" hidden="1"/>
                      <p:cNvPicPr/>
                      <p:nvPr/>
                    </p:nvPicPr>
                    <p:blipFill>
                      <a:blip r:embed="rId5"/>
                      <a:stretch>
                        <a:fillRect/>
                      </a:stretch>
                    </p:blipFill>
                    <p:spPr>
                      <a:xfrm>
                        <a:off x="2118" y="1588"/>
                        <a:ext cx="2117"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211667"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lnSpc>
                <a:spcPct val="90000"/>
              </a:lnSpc>
              <a:spcBef>
                <a:spcPct val="0"/>
              </a:spcBef>
              <a:spcAft>
                <a:spcPct val="0"/>
              </a:spcAft>
            </a:pPr>
            <a:endParaRPr lang="en-US" sz="3600" b="1" i="0" baseline="0">
              <a:latin typeface="Calibri"/>
              <a:ea typeface="+mj-ea"/>
              <a:cs typeface="Times New Roman"/>
              <a:sym typeface="Calibri"/>
            </a:endParaRPr>
          </a:p>
        </p:txBody>
      </p:sp>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gra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US" sz="1400">
              <a:solidFill>
                <a:srgbClr val="1F497D">
                  <a:lumMod val="75000"/>
                </a:srgbClr>
              </a:solidFill>
              <a:latin typeface="Franklin Gothic Demi Cond" panose="020B0706030402020204" pitchFamily="34" charset="0"/>
            </a:endParaRPr>
          </a:p>
        </p:txBody>
      </p:sp>
      <p:sp>
        <p:nvSpPr>
          <p:cNvPr id="4" name="Text Placeholder 3"/>
          <p:cNvSpPr>
            <a:spLocks noGrp="1"/>
          </p:cNvSpPr>
          <p:nvPr>
            <p:ph type="body" sz="quarter" idx="10" hasCustomPrompt="1"/>
          </p:nvPr>
        </p:nvSpPr>
        <p:spPr>
          <a:xfrm>
            <a:off x="838200" y="1447801"/>
            <a:ext cx="10517717" cy="4592638"/>
          </a:xfrm>
        </p:spPr>
        <p:txBody>
          <a:bodyPr>
            <a:noAutofit/>
          </a:bodyPr>
          <a:lstStyle>
            <a:lvl1pPr marL="228600" indent="-228600">
              <a:lnSpc>
                <a:spcPct val="100000"/>
              </a:lnSpc>
              <a:spcBef>
                <a:spcPts val="1200"/>
              </a:spcBef>
              <a:defRPr sz="2800">
                <a:latin typeface="+mn-lt"/>
              </a:defRPr>
            </a:lvl1pPr>
            <a:lvl2pPr marL="576263" indent="-233363">
              <a:lnSpc>
                <a:spcPct val="100000"/>
              </a:lnSpc>
              <a:buFont typeface="Franklin Gothic Medium" panose="020B0603020102020204" pitchFamily="34" charset="0"/>
              <a:buChar char="−"/>
              <a:defRPr sz="2400">
                <a:latin typeface="+mn-lt"/>
              </a:defRPr>
            </a:lvl2pPr>
            <a:lvl3pPr marL="973138" indent="-228600">
              <a:lnSpc>
                <a:spcPct val="100000"/>
              </a:lnSpc>
              <a:defRPr sz="2000">
                <a:latin typeface="+mn-lt"/>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5" name="Text Placeholder 4"/>
          <p:cNvSpPr>
            <a:spLocks noGrp="1"/>
          </p:cNvSpPr>
          <p:nvPr>
            <p:ph type="body" sz="quarter" idx="11" hasCustomPrompt="1"/>
          </p:nvPr>
        </p:nvSpPr>
        <p:spPr>
          <a:xfrm>
            <a:off x="696383" y="6243108"/>
            <a:ext cx="10656007" cy="330200"/>
          </a:xfrm>
        </p:spPr>
        <p:txBody>
          <a:bodyPr anchor="b">
            <a:noAutofit/>
          </a:bodyPr>
          <a:lstStyle>
            <a:lvl1pPr marL="0" indent="0">
              <a:lnSpc>
                <a:spcPct val="100000"/>
              </a:lnSpc>
              <a:spcBef>
                <a:spcPct val="0"/>
              </a:spcBef>
              <a:buNone/>
              <a:defRPr sz="1200" baseline="0">
                <a:latin typeface="+mn-lt"/>
              </a:defRPr>
            </a:lvl1pPr>
          </a:lstStyle>
          <a:p>
            <a:pPr lvl="0"/>
            <a:r>
              <a:rPr lang="en-US"/>
              <a:t>Click to add footnote, reference or source</a:t>
            </a:r>
          </a:p>
        </p:txBody>
      </p:sp>
      <p:sp>
        <p:nvSpPr>
          <p:cNvPr id="21" name="Footer Placeholder 20"/>
          <p:cNvSpPr>
            <a:spLocks noGrp="1"/>
          </p:cNvSpPr>
          <p:nvPr>
            <p:ph type="ftr" sz="quarter" idx="13"/>
          </p:nvPr>
        </p:nvSpPr>
        <p:spPr>
          <a:xfrm>
            <a:off x="694972" y="6573308"/>
            <a:ext cx="10243961" cy="284692"/>
          </a:xfrm>
        </p:spPr>
        <p:txBody>
          <a:bodyPr/>
          <a:lstStyle>
            <a:lvl1pPr algn="l">
              <a:defRPr sz="1000" b="1" cap="all" baseline="0">
                <a:solidFill>
                  <a:schemeClr val="tx1"/>
                </a:solidFill>
                <a:latin typeface="+mn-lt"/>
              </a:defRPr>
            </a:lvl1pPr>
          </a:lstStyle>
          <a:p>
            <a:r>
              <a:rPr lang="en-US">
                <a:solidFill>
                  <a:prstClr val="black"/>
                </a:solidFill>
              </a:rPr>
              <a:t>MEDICAID SAMPLE PRES | MONTH DAY, YYYY | v2</a:t>
            </a:r>
          </a:p>
        </p:txBody>
      </p:sp>
      <p:sp>
        <p:nvSpPr>
          <p:cNvPr id="22" name="Slide Number Placeholder 21"/>
          <p:cNvSpPr>
            <a:spLocks noGrp="1"/>
          </p:cNvSpPr>
          <p:nvPr>
            <p:ph type="sldNum" sz="quarter" idx="14"/>
          </p:nvPr>
        </p:nvSpPr>
        <p:spPr>
          <a:xfrm>
            <a:off x="11074400" y="6573308"/>
            <a:ext cx="752131" cy="284692"/>
          </a:xfrm>
        </p:spPr>
        <p:txBody>
          <a:bodyPr/>
          <a:lstStyle>
            <a:lvl1pPr>
              <a:defRPr sz="1000">
                <a:solidFill>
                  <a:sysClr val="windowText" lastClr="000000"/>
                </a:solidFill>
                <a:latin typeface="+mn-lt"/>
              </a:defRPr>
            </a:lvl1pPr>
          </a:lstStyle>
          <a:p>
            <a:fld id="{11F27F3A-B3E9-41ED-AF8F-A365F10BB65F}" type="slidenum">
              <a:rPr lang="en-US" smtClean="0"/>
              <a:t>‹#›</a:t>
            </a:fld>
            <a:endParaRPr lang="en-US"/>
          </a:p>
        </p:txBody>
      </p:sp>
      <p:sp>
        <p:nvSpPr>
          <p:cNvPr id="23" name="Title 1"/>
          <p:cNvSpPr>
            <a:spLocks noGrp="1"/>
          </p:cNvSpPr>
          <p:nvPr>
            <p:ph type="title" hasCustomPrompt="1"/>
          </p:nvPr>
        </p:nvSpPr>
        <p:spPr>
          <a:xfrm>
            <a:off x="899160" y="624054"/>
            <a:ext cx="10457689" cy="548640"/>
          </a:xfrm>
        </p:spPr>
        <p:txBody>
          <a:bodyPr anchor="t">
            <a:noAutofit/>
          </a:bodyPr>
          <a:lstStyle>
            <a:lvl1pPr algn="l">
              <a:defRPr sz="3600" b="1" i="0" baseline="0">
                <a:solidFill>
                  <a:schemeClr val="tx2">
                    <a:lumMod val="75000"/>
                  </a:schemeClr>
                </a:solidFill>
                <a:latin typeface="+mj-lt"/>
                <a:cs typeface="Times New Roman" panose="02020603050405020304" pitchFamily="18" charset="0"/>
              </a:defRPr>
            </a:lvl1pPr>
          </a:lstStyle>
          <a:p>
            <a:r>
              <a:rPr lang="en-US"/>
              <a:t>Click to add title, 1 line max</a:t>
            </a:r>
          </a:p>
        </p:txBody>
      </p:sp>
      <p:cxnSp>
        <p:nvCxnSpPr>
          <p:cNvPr id="3" name="Straight Connector 2"/>
          <p:cNvCxnSpPr/>
          <p:nvPr userDrawn="1"/>
        </p:nvCxnSpPr>
        <p:spPr>
          <a:xfrm>
            <a:off x="0" y="6573308"/>
            <a:ext cx="121920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9" name="Line 12"/>
          <p:cNvSpPr>
            <a:spLocks noChangeShapeType="1"/>
          </p:cNvSpPr>
          <p:nvPr userDrawn="1"/>
        </p:nvSpPr>
        <p:spPr bwMode="auto">
          <a:xfrm>
            <a:off x="0" y="1184101"/>
            <a:ext cx="12192000" cy="0"/>
          </a:xfrm>
          <a:prstGeom prst="line">
            <a:avLst/>
          </a:prstGeom>
          <a:noFill/>
          <a:ln w="25400">
            <a:solidFill>
              <a:srgbClr val="002060"/>
            </a:solidFill>
            <a:round/>
          </a:ln>
        </p:spPr>
        <p:txBody>
          <a:bodyPr lIns="96661" tIns="48331" rIns="96661" bIns="48331"/>
          <a:lstStyle/>
          <a:p>
            <a:pPr>
              <a:defRPr/>
            </a:pPr>
            <a:endParaRPr lang="en-US" sz="1800">
              <a:solidFill>
                <a:srgbClr val="000000"/>
              </a:solidFill>
              <a:cs typeface="Arial"/>
            </a:endParaRPr>
          </a:p>
        </p:txBody>
      </p:sp>
    </p:spTree>
    <p:extLst>
      <p:ext uri="{BB962C8B-B14F-4D97-AF65-F5344CB8AC3E}">
        <p14:creationId xmlns:p14="http://schemas.microsoft.com/office/powerpoint/2010/main" val="264212437"/>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 Black Seal">
    <p:spTree>
      <p:nvGrpSpPr>
        <p:cNvPr id="1" name=""/>
        <p:cNvGrpSpPr/>
        <p:nvPr/>
      </p:nvGrpSpPr>
      <p:grpSpPr>
        <a:xfrm>
          <a:off x="0" y="0"/>
          <a:ext cx="0" cy="0"/>
          <a:chOff x="0" y="0"/>
          <a:chExt cx="0" cy="0"/>
        </a:xfrm>
      </p:grpSpPr>
      <p:sp>
        <p:nvSpPr>
          <p:cNvPr id="10" name="Rectangle 9"/>
          <p:cNvSpPr/>
          <p:nvPr userDrawn="1"/>
        </p:nvSpPr>
        <p:spPr>
          <a:xfrm>
            <a:off x="0" y="3860"/>
            <a:ext cx="12192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a:solidFill>
                <a:schemeClr val="accent3">
                  <a:lumMod val="75000"/>
                </a:schemeClr>
              </a:solidFill>
              <a:latin typeface="Franklin Gothic Demi Cond" panose="020B0706030402020204" pitchFamily="34" charset="0"/>
            </a:endParaRPr>
          </a:p>
        </p:txBody>
      </p:sp>
      <p:sp>
        <p:nvSpPr>
          <p:cNvPr id="15" name="Text Placeholder 13"/>
          <p:cNvSpPr>
            <a:spLocks noGrp="1"/>
          </p:cNvSpPr>
          <p:nvPr>
            <p:ph type="body" sz="quarter" idx="10" hasCustomPrompt="1"/>
          </p:nvPr>
        </p:nvSpPr>
        <p:spPr>
          <a:xfrm>
            <a:off x="3691461" y="2051009"/>
            <a:ext cx="7812184" cy="2020824"/>
          </a:xfrm>
          <a:prstGeom prst="rect">
            <a:avLst/>
          </a:prstGeom>
        </p:spPr>
        <p:txBody>
          <a:bodyPr anchor="ctr">
            <a:noAutofit/>
          </a:bodyPr>
          <a:lstStyle>
            <a:lvl1pPr marL="0" indent="0">
              <a:buNone/>
              <a:defRPr sz="2800" b="1" i="0" baseline="0">
                <a:latin typeface="Arial" panose="020B0604020202020204" pitchFamily="34" charset="0"/>
                <a:ea typeface="Arial" panose="020B0604020202020204" pitchFamily="34" charset="0"/>
                <a:cs typeface="Arial" panose="020B0604020202020204" pitchFamily="34" charset="0"/>
              </a:defRPr>
            </a:lvl1pPr>
            <a:lvl2pPr marL="342900" indent="0">
              <a:buNone/>
              <a:defRPr sz="2800">
                <a:latin typeface="Franklin Gothic Demi Cond" panose="020B0706030402020204" pitchFamily="34" charset="0"/>
              </a:defRPr>
            </a:lvl2pPr>
            <a:lvl3pPr marL="685800" indent="0">
              <a:buNone/>
              <a:defRPr sz="2800">
                <a:latin typeface="Franklin Gothic Demi Cond" panose="020B0706030402020204" pitchFamily="34" charset="0"/>
              </a:defRPr>
            </a:lvl3pPr>
            <a:lvl4pPr marL="1028700" indent="0">
              <a:buNone/>
              <a:defRPr sz="2800">
                <a:latin typeface="Franklin Gothic Demi Cond" panose="020B0706030402020204" pitchFamily="34" charset="0"/>
              </a:defRPr>
            </a:lvl4pPr>
            <a:lvl5pPr marL="1371600" indent="0">
              <a:buNone/>
              <a:defRPr sz="2800">
                <a:latin typeface="Franklin Gothic Demi Cond" panose="020B0706030402020204" pitchFamily="34" charset="0"/>
              </a:defRPr>
            </a:lvl5pPr>
          </a:lstStyle>
          <a:p>
            <a:pPr lvl="0"/>
            <a:r>
              <a:rPr lang="en-US"/>
              <a:t>Click to Add Document Title</a:t>
            </a:r>
          </a:p>
        </p:txBody>
      </p:sp>
      <p:sp>
        <p:nvSpPr>
          <p:cNvPr id="16" name="Text Placeholder 15"/>
          <p:cNvSpPr>
            <a:spLocks noGrp="1"/>
          </p:cNvSpPr>
          <p:nvPr>
            <p:ph type="body" sz="quarter" idx="11" hasCustomPrompt="1"/>
          </p:nvPr>
        </p:nvSpPr>
        <p:spPr>
          <a:xfrm>
            <a:off x="3691461" y="4071833"/>
            <a:ext cx="7812184" cy="948752"/>
          </a:xfrm>
          <a:prstGeom prst="rect">
            <a:avLst/>
          </a:prstGeom>
        </p:spPr>
        <p:txBody>
          <a:bodyPr anchor="b">
            <a:noAutofit/>
          </a:bodyPr>
          <a:lstStyle>
            <a:lvl1pPr marL="0" indent="0">
              <a:lnSpc>
                <a:spcPct val="100000"/>
              </a:lnSpc>
              <a:spcBef>
                <a:spcPts val="0"/>
              </a:spcBef>
              <a:buNone/>
              <a:defRPr sz="24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Presenter Name and DHHS Section or Health Plan</a:t>
            </a:r>
          </a:p>
        </p:txBody>
      </p:sp>
      <p:sp>
        <p:nvSpPr>
          <p:cNvPr id="17" name="Text Placeholder 17"/>
          <p:cNvSpPr>
            <a:spLocks noGrp="1"/>
          </p:cNvSpPr>
          <p:nvPr>
            <p:ph type="body" sz="quarter" idx="12" hasCustomPrompt="1"/>
          </p:nvPr>
        </p:nvSpPr>
        <p:spPr>
          <a:xfrm>
            <a:off x="3691461" y="5020585"/>
            <a:ext cx="7812184" cy="488226"/>
          </a:xfrm>
          <a:prstGeom prst="rect">
            <a:avLst/>
          </a:prstGeom>
        </p:spPr>
        <p:txBody>
          <a:bodyPr anchor="b">
            <a:normAutofit/>
          </a:bodyPr>
          <a:lstStyle>
            <a:lvl1pPr marL="0" indent="0">
              <a:buNone/>
              <a:defRPr sz="20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Date</a:t>
            </a:r>
          </a:p>
        </p:txBody>
      </p:sp>
      <p:sp>
        <p:nvSpPr>
          <p:cNvPr id="8" name="Rectangle 7">
            <a:extLst>
              <a:ext uri="{FF2B5EF4-FFF2-40B4-BE49-F238E27FC236}">
                <a16:creationId xmlns:a16="http://schemas.microsoft.com/office/drawing/2014/main" id="{47448613-57BD-4C6A-8F2C-617CAD0CC460}"/>
              </a:ext>
            </a:extLst>
          </p:cNvPr>
          <p:cNvSpPr/>
          <p:nvPr userDrawn="1"/>
        </p:nvSpPr>
        <p:spPr>
          <a:xfrm>
            <a:off x="0" y="6579046"/>
            <a:ext cx="12192000" cy="274320"/>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a:solidFill>
                <a:schemeClr val="accent3">
                  <a:lumMod val="75000"/>
                </a:schemeClr>
              </a:solidFill>
              <a:latin typeface="Franklin Gothic Demi Cond" panose="020B0706030402020204" pitchFamily="34" charset="0"/>
            </a:endParaRPr>
          </a:p>
        </p:txBody>
      </p:sp>
      <p:pic>
        <p:nvPicPr>
          <p:cNvPr id="9" name="Picture 8">
            <a:extLst>
              <a:ext uri="{FF2B5EF4-FFF2-40B4-BE49-F238E27FC236}">
                <a16:creationId xmlns:a16="http://schemas.microsoft.com/office/drawing/2014/main" id="{66EE1FA4-F18F-4BAB-AEB3-7FA4A79F1E86}"/>
              </a:ext>
            </a:extLst>
          </p:cNvPr>
          <p:cNvPicPr>
            <a:picLocks/>
          </p:cNvPicPr>
          <p:nvPr userDrawn="1"/>
        </p:nvPicPr>
        <p:blipFill rotWithShape="1">
          <a:blip r:embed="rId2" cstate="print">
            <a:extLst>
              <a:ext uri="{28A0092B-C50C-407E-A947-70E740481C1C}">
                <a14:useLocalDpi xmlns:a14="http://schemas.microsoft.com/office/drawing/2010/main" val="0"/>
              </a:ext>
            </a:extLst>
          </a:blip>
          <a:srcRect/>
          <a:stretch/>
        </p:blipFill>
        <p:spPr>
          <a:xfrm>
            <a:off x="531436" y="2061985"/>
            <a:ext cx="1993392" cy="1993392"/>
          </a:xfrm>
          <a:prstGeom prst="ellipse">
            <a:avLst/>
          </a:prstGeom>
        </p:spPr>
      </p:pic>
    </p:spTree>
    <p:extLst>
      <p:ext uri="{BB962C8B-B14F-4D97-AF65-F5344CB8AC3E}">
        <p14:creationId xmlns:p14="http://schemas.microsoft.com/office/powerpoint/2010/main" val="390875606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3_Bullets">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1"/>
            </p:custDataLst>
          </p:nvPr>
        </p:nvGraphicFramePr>
        <p:xfrm>
          <a:off x="2118" y="1588"/>
          <a:ext cx="2117" cy="1588"/>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6" name="Object 5" hidden="1"/>
                      <p:cNvPicPr/>
                      <p:nvPr/>
                    </p:nvPicPr>
                    <p:blipFill>
                      <a:blip r:embed="rId5"/>
                      <a:stretch>
                        <a:fillRect/>
                      </a:stretch>
                    </p:blipFill>
                    <p:spPr>
                      <a:xfrm>
                        <a:off x="2118" y="1588"/>
                        <a:ext cx="2117"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211667"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lnSpc>
                <a:spcPct val="90000"/>
              </a:lnSpc>
              <a:spcBef>
                <a:spcPct val="0"/>
              </a:spcBef>
              <a:spcAft>
                <a:spcPct val="0"/>
              </a:spcAft>
            </a:pPr>
            <a:endParaRPr lang="en-US" sz="3600" b="1" i="0" baseline="0">
              <a:latin typeface="Calibri"/>
              <a:ea typeface="+mj-ea"/>
              <a:cs typeface="Times New Roman"/>
              <a:sym typeface="Calibri"/>
            </a:endParaRPr>
          </a:p>
        </p:txBody>
      </p:sp>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US" sz="1400">
              <a:solidFill>
                <a:srgbClr val="1F497D">
                  <a:lumMod val="75000"/>
                </a:srgbClr>
              </a:solidFill>
              <a:latin typeface="Franklin Gothic Demi Cond" panose="020B0706030402020204" pitchFamily="34" charset="0"/>
            </a:endParaRPr>
          </a:p>
        </p:txBody>
      </p:sp>
      <p:sp>
        <p:nvSpPr>
          <p:cNvPr id="4" name="Text Placeholder 3"/>
          <p:cNvSpPr>
            <a:spLocks noGrp="1"/>
          </p:cNvSpPr>
          <p:nvPr>
            <p:ph type="body" sz="quarter" idx="10" hasCustomPrompt="1"/>
          </p:nvPr>
        </p:nvSpPr>
        <p:spPr>
          <a:xfrm>
            <a:off x="838200" y="1447801"/>
            <a:ext cx="10517717" cy="4592638"/>
          </a:xfrm>
        </p:spPr>
        <p:txBody>
          <a:bodyPr>
            <a:noAutofit/>
          </a:bodyPr>
          <a:lstStyle>
            <a:lvl1pPr marL="228600" indent="-228600">
              <a:lnSpc>
                <a:spcPct val="100000"/>
              </a:lnSpc>
              <a:spcBef>
                <a:spcPts val="1200"/>
              </a:spcBef>
              <a:defRPr sz="2800">
                <a:latin typeface="+mn-lt"/>
              </a:defRPr>
            </a:lvl1pPr>
            <a:lvl2pPr marL="576263" indent="-233363">
              <a:lnSpc>
                <a:spcPct val="100000"/>
              </a:lnSpc>
              <a:buFont typeface="Franklin Gothic Medium" panose="020B0603020102020204" pitchFamily="34" charset="0"/>
              <a:buChar char="−"/>
              <a:defRPr sz="2400">
                <a:latin typeface="+mn-lt"/>
              </a:defRPr>
            </a:lvl2pPr>
            <a:lvl3pPr marL="973138" indent="-228600">
              <a:lnSpc>
                <a:spcPct val="100000"/>
              </a:lnSpc>
              <a:defRPr sz="2000">
                <a:latin typeface="+mn-lt"/>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5" name="Text Placeholder 4"/>
          <p:cNvSpPr>
            <a:spLocks noGrp="1"/>
          </p:cNvSpPr>
          <p:nvPr>
            <p:ph type="body" sz="quarter" idx="11" hasCustomPrompt="1"/>
          </p:nvPr>
        </p:nvSpPr>
        <p:spPr>
          <a:xfrm>
            <a:off x="696383" y="6243108"/>
            <a:ext cx="10656007" cy="330200"/>
          </a:xfrm>
        </p:spPr>
        <p:txBody>
          <a:bodyPr anchor="b">
            <a:noAutofit/>
          </a:bodyPr>
          <a:lstStyle>
            <a:lvl1pPr marL="0" indent="0">
              <a:lnSpc>
                <a:spcPct val="100000"/>
              </a:lnSpc>
              <a:spcBef>
                <a:spcPts val="0"/>
              </a:spcBef>
              <a:buNone/>
              <a:defRPr sz="1200" baseline="0">
                <a:latin typeface="+mn-lt"/>
              </a:defRPr>
            </a:lvl1pPr>
          </a:lstStyle>
          <a:p>
            <a:pPr lvl="0"/>
            <a:r>
              <a:rPr lang="en-US"/>
              <a:t>Click to add footnote, reference or source</a:t>
            </a:r>
          </a:p>
        </p:txBody>
      </p:sp>
      <p:sp>
        <p:nvSpPr>
          <p:cNvPr id="21" name="Footer Placeholder 20"/>
          <p:cNvSpPr>
            <a:spLocks noGrp="1"/>
          </p:cNvSpPr>
          <p:nvPr>
            <p:ph type="ftr" sz="quarter" idx="13"/>
          </p:nvPr>
        </p:nvSpPr>
        <p:spPr>
          <a:xfrm>
            <a:off x="694972" y="6573308"/>
            <a:ext cx="10243961" cy="284692"/>
          </a:xfrm>
        </p:spPr>
        <p:txBody>
          <a:bodyPr/>
          <a:lstStyle>
            <a:lvl1pPr algn="l">
              <a:defRPr sz="1000" b="1" cap="all" baseline="0">
                <a:solidFill>
                  <a:schemeClr val="tx1"/>
                </a:solidFill>
                <a:latin typeface="+mn-lt"/>
              </a:defRPr>
            </a:lvl1pPr>
          </a:lstStyle>
          <a:p>
            <a:r>
              <a:rPr lang="en-US">
                <a:solidFill>
                  <a:prstClr val="black"/>
                </a:solidFill>
              </a:rPr>
              <a:t>MEDICAID SAMPLE PRES | MONTH DAY, YYYY | v2</a:t>
            </a:r>
          </a:p>
        </p:txBody>
      </p:sp>
      <p:sp>
        <p:nvSpPr>
          <p:cNvPr id="22" name="Slide Number Placeholder 21"/>
          <p:cNvSpPr>
            <a:spLocks noGrp="1"/>
          </p:cNvSpPr>
          <p:nvPr>
            <p:ph type="sldNum" sz="quarter" idx="14"/>
          </p:nvPr>
        </p:nvSpPr>
        <p:spPr>
          <a:xfrm>
            <a:off x="11074400" y="6573308"/>
            <a:ext cx="752131" cy="284692"/>
          </a:xfrm>
        </p:spPr>
        <p:txBody>
          <a:bodyPr/>
          <a:lstStyle>
            <a:lvl1pPr>
              <a:defRPr sz="1000">
                <a:solidFill>
                  <a:sysClr val="windowText" lastClr="000000"/>
                </a:solidFill>
                <a:latin typeface="+mn-lt"/>
              </a:defRPr>
            </a:lvl1pPr>
          </a:lstStyle>
          <a:p>
            <a:fld id="{11F27F3A-B3E9-41ED-AF8F-A365F10BB65F}" type="slidenum">
              <a:rPr lang="en-US" smtClean="0"/>
              <a:pPr/>
              <a:t>‹#›</a:t>
            </a:fld>
            <a:endParaRPr lang="en-US"/>
          </a:p>
        </p:txBody>
      </p:sp>
      <p:sp>
        <p:nvSpPr>
          <p:cNvPr id="23" name="Title 1"/>
          <p:cNvSpPr>
            <a:spLocks noGrp="1"/>
          </p:cNvSpPr>
          <p:nvPr>
            <p:ph type="title" hasCustomPrompt="1"/>
          </p:nvPr>
        </p:nvSpPr>
        <p:spPr>
          <a:xfrm>
            <a:off x="899160" y="624054"/>
            <a:ext cx="10457689" cy="548640"/>
          </a:xfrm>
        </p:spPr>
        <p:txBody>
          <a:bodyPr anchor="t">
            <a:noAutofit/>
          </a:bodyPr>
          <a:lstStyle>
            <a:lvl1pPr algn="l">
              <a:defRPr sz="3600" b="1" i="0" baseline="0">
                <a:solidFill>
                  <a:schemeClr val="tx2">
                    <a:lumMod val="75000"/>
                  </a:schemeClr>
                </a:solidFill>
                <a:latin typeface="+mj-lt"/>
                <a:cs typeface="Times New Roman" panose="02020603050405020304" pitchFamily="18" charset="0"/>
              </a:defRPr>
            </a:lvl1pPr>
          </a:lstStyle>
          <a:p>
            <a:r>
              <a:rPr lang="en-US"/>
              <a:t>Click to add title, 1 line max</a:t>
            </a:r>
          </a:p>
        </p:txBody>
      </p:sp>
      <p:cxnSp>
        <p:nvCxnSpPr>
          <p:cNvPr id="3" name="Straight Connector 2"/>
          <p:cNvCxnSpPr/>
          <p:nvPr userDrawn="1"/>
        </p:nvCxnSpPr>
        <p:spPr>
          <a:xfrm>
            <a:off x="0" y="6573308"/>
            <a:ext cx="121920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9" name="Line 12"/>
          <p:cNvSpPr>
            <a:spLocks noChangeShapeType="1"/>
          </p:cNvSpPr>
          <p:nvPr userDrawn="1"/>
        </p:nvSpPr>
        <p:spPr bwMode="auto">
          <a:xfrm>
            <a:off x="0" y="1184101"/>
            <a:ext cx="12192000" cy="0"/>
          </a:xfrm>
          <a:prstGeom prst="line">
            <a:avLst/>
          </a:prstGeom>
          <a:noFill/>
          <a:ln w="25400">
            <a:solidFill>
              <a:srgbClr val="002060"/>
            </a:solidFill>
            <a:round/>
            <a:headEnd/>
            <a:tailEnd/>
          </a:ln>
        </p:spPr>
        <p:txBody>
          <a:bodyPr lIns="96661" tIns="48331" rIns="96661" bIns="48331"/>
          <a:lstStyle/>
          <a:p>
            <a:pPr>
              <a:defRPr/>
            </a:pPr>
            <a:endParaRPr lang="en-US" sz="1800">
              <a:solidFill>
                <a:srgbClr val="000000"/>
              </a:solidFill>
              <a:cs typeface="Arial" charset="0"/>
            </a:endParaRPr>
          </a:p>
        </p:txBody>
      </p:sp>
    </p:spTree>
    <p:extLst>
      <p:ext uri="{BB962C8B-B14F-4D97-AF65-F5344CB8AC3E}">
        <p14:creationId xmlns:p14="http://schemas.microsoft.com/office/powerpoint/2010/main" val="11276685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Header-Bullets-Footer">
    <p:spTree>
      <p:nvGrpSpPr>
        <p:cNvPr id="1" name=""/>
        <p:cNvGrpSpPr/>
        <p:nvPr/>
      </p:nvGrpSpPr>
      <p:grpSpPr>
        <a:xfrm>
          <a:off x="0" y="0"/>
          <a:ext cx="0" cy="0"/>
          <a:chOff x="0" y="0"/>
          <a:chExt cx="0" cy="0"/>
        </a:xfrm>
      </p:grpSpPr>
      <p:sp>
        <p:nvSpPr>
          <p:cNvPr id="8" name="Rectangle 7"/>
          <p:cNvSpPr/>
          <p:nvPr userDrawn="1"/>
        </p:nvSpPr>
        <p:spPr>
          <a:xfrm>
            <a:off x="0" y="3860"/>
            <a:ext cx="12192000" cy="548640"/>
          </a:xfrm>
          <a:prstGeom prst="rect">
            <a:avLst/>
          </a:prstGeom>
          <a:solidFill>
            <a:srgbClr val="E9F0F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050" b="1" i="0">
              <a:solidFill>
                <a:schemeClr val="accent3">
                  <a:lumMod val="75000"/>
                </a:schemeClr>
              </a:solidFill>
              <a:latin typeface="Gotham Bold" charset="0"/>
              <a:ea typeface="Gotham Bold" charset="0"/>
              <a:cs typeface="Gotham Bold" charset="0"/>
            </a:endParaRPr>
          </a:p>
        </p:txBody>
      </p:sp>
      <p:sp>
        <p:nvSpPr>
          <p:cNvPr id="5" name="Text Placeholder 4"/>
          <p:cNvSpPr>
            <a:spLocks noGrp="1"/>
          </p:cNvSpPr>
          <p:nvPr>
            <p:ph type="body" sz="quarter" idx="11" hasCustomPrompt="1"/>
          </p:nvPr>
        </p:nvSpPr>
        <p:spPr>
          <a:xfrm>
            <a:off x="207209" y="6243108"/>
            <a:ext cx="11777583" cy="330200"/>
          </a:xfrm>
          <a:prstGeom prst="rect">
            <a:avLst/>
          </a:prstGeom>
          <a:noFill/>
        </p:spPr>
        <p:txBody>
          <a:bodyPr anchor="b">
            <a:noAutofit/>
          </a:bodyPr>
          <a:lstStyle>
            <a:lvl1pPr marL="0" indent="0">
              <a:lnSpc>
                <a:spcPct val="100000"/>
              </a:lnSpc>
              <a:spcBef>
                <a:spcPts val="0"/>
              </a:spcBef>
              <a:buNone/>
              <a:defRPr sz="900" b="0" i="0" baseline="0">
                <a:latin typeface="Franklin Gothic Medium Cond" panose="020B0606030402020204" pitchFamily="34" charset="0"/>
                <a:ea typeface="Franklin Gothic Medium Cond" panose="020B0606030402020204" pitchFamily="34" charset="0"/>
                <a:cs typeface="Arial" panose="020B0604020202020204" pitchFamily="34" charset="0"/>
              </a:defRPr>
            </a:lvl1pPr>
          </a:lstStyle>
          <a:p>
            <a:pPr lvl="0"/>
            <a:r>
              <a:rPr lang="en-US"/>
              <a:t>Click to add footnote, reference or source</a:t>
            </a:r>
          </a:p>
        </p:txBody>
      </p:sp>
      <p:sp>
        <p:nvSpPr>
          <p:cNvPr id="12" name="Text Placeholder 11">
            <a:extLst>
              <a:ext uri="{FF2B5EF4-FFF2-40B4-BE49-F238E27FC236}">
                <a16:creationId xmlns:a16="http://schemas.microsoft.com/office/drawing/2014/main" id="{5B99C3FC-5AF5-4C0E-A082-956E3CCEEE42}"/>
              </a:ext>
            </a:extLst>
          </p:cNvPr>
          <p:cNvSpPr>
            <a:spLocks noGrp="1"/>
          </p:cNvSpPr>
          <p:nvPr>
            <p:ph type="body" sz="quarter" idx="13" hasCustomPrompt="1"/>
          </p:nvPr>
        </p:nvSpPr>
        <p:spPr>
          <a:xfrm>
            <a:off x="207208" y="0"/>
            <a:ext cx="11777133" cy="548640"/>
          </a:xfrm>
          <a:prstGeom prst="rect">
            <a:avLst/>
          </a:prstGeom>
        </p:spPr>
        <p:txBody>
          <a:bodyPr anchor="ctr"/>
          <a:lstStyle>
            <a:lvl1pPr marL="0" indent="0">
              <a:lnSpc>
                <a:spcPct val="100000"/>
              </a:lnSpc>
              <a:buNone/>
              <a:defRPr sz="2400" b="0">
                <a:solidFill>
                  <a:schemeClr val="tx2">
                    <a:lumMod val="75000"/>
                  </a:schemeClr>
                </a:solidFill>
                <a:latin typeface="Franklin Gothic Demi Cond" panose="020B0706030402020204" pitchFamily="34" charset="0"/>
              </a:defRPr>
            </a:lvl1pPr>
          </a:lstStyle>
          <a:p>
            <a:pPr lvl="0"/>
            <a:r>
              <a:rPr lang="en-US"/>
              <a:t>Click to add title; 1 line max</a:t>
            </a:r>
          </a:p>
        </p:txBody>
      </p:sp>
      <p:sp>
        <p:nvSpPr>
          <p:cNvPr id="14" name="Text Placeholder 13">
            <a:extLst>
              <a:ext uri="{FF2B5EF4-FFF2-40B4-BE49-F238E27FC236}">
                <a16:creationId xmlns:a16="http://schemas.microsoft.com/office/drawing/2014/main" id="{0B62FB87-FD5D-4FE2-9A00-F7FD9B07999A}"/>
              </a:ext>
            </a:extLst>
          </p:cNvPr>
          <p:cNvSpPr>
            <a:spLocks noGrp="1"/>
          </p:cNvSpPr>
          <p:nvPr>
            <p:ph type="body" sz="quarter" idx="14" hasCustomPrompt="1"/>
          </p:nvPr>
        </p:nvSpPr>
        <p:spPr>
          <a:xfrm>
            <a:off x="207435" y="818147"/>
            <a:ext cx="11777133" cy="5420728"/>
          </a:xfrm>
          <a:prstGeom prst="rect">
            <a:avLst/>
          </a:prstGeom>
        </p:spPr>
        <p:txBody>
          <a:bodyPr/>
          <a:lstStyle>
            <a:lvl1pPr marL="216694" indent="-216694">
              <a:lnSpc>
                <a:spcPct val="100000"/>
              </a:lnSpc>
              <a:spcBef>
                <a:spcPts val="0"/>
              </a:spcBef>
              <a:spcAft>
                <a:spcPts val="450"/>
              </a:spcAft>
              <a:defRPr sz="2100" b="0">
                <a:latin typeface="Franklin Gothic Medium" panose="020B0603020102020204" pitchFamily="34" charset="0"/>
              </a:defRPr>
            </a:lvl1pPr>
            <a:lvl2pPr marL="640556" indent="-257175">
              <a:lnSpc>
                <a:spcPct val="100000"/>
              </a:lnSpc>
              <a:spcBef>
                <a:spcPts val="0"/>
              </a:spcBef>
              <a:spcAft>
                <a:spcPts val="450"/>
              </a:spcAft>
              <a:buFont typeface="Courier New" panose="02070309020205020404" pitchFamily="49" charset="0"/>
              <a:buChar char="o"/>
              <a:defRPr sz="1800" b="0">
                <a:latin typeface="Franklin Gothic Medium" panose="020B0603020102020204" pitchFamily="34" charset="0"/>
              </a:defRPr>
            </a:lvl2pPr>
            <a:lvl3pPr marL="983456" indent="-207169">
              <a:lnSpc>
                <a:spcPct val="100000"/>
              </a:lnSpc>
              <a:spcBef>
                <a:spcPts val="0"/>
              </a:spcBef>
              <a:spcAft>
                <a:spcPts val="450"/>
              </a:spcAft>
              <a:buFont typeface="Franklin Gothic Medium" panose="020B0603020102020204" pitchFamily="34" charset="0"/>
              <a:buChar char="−"/>
              <a:defRPr sz="1500" b="0">
                <a:latin typeface="Franklin Gothic Medium" panose="020B0603020102020204" pitchFamily="34" charset="0"/>
              </a:defRPr>
            </a:lvl3pPr>
          </a:lstStyle>
          <a:p>
            <a:pPr lvl="0"/>
            <a:r>
              <a:rPr lang="en-US"/>
              <a:t>Click to add bullet level 1</a:t>
            </a:r>
          </a:p>
          <a:p>
            <a:pPr lvl="1"/>
            <a:r>
              <a:rPr lang="en-US"/>
              <a:t>Click to add bullet level 2</a:t>
            </a:r>
          </a:p>
          <a:p>
            <a:pPr lvl="2"/>
            <a:r>
              <a:rPr lang="en-US"/>
              <a:t>Click to add bullet level 3</a:t>
            </a:r>
          </a:p>
        </p:txBody>
      </p:sp>
    </p:spTree>
    <p:extLst>
      <p:ext uri="{BB962C8B-B14F-4D97-AF65-F5344CB8AC3E}">
        <p14:creationId xmlns:p14="http://schemas.microsoft.com/office/powerpoint/2010/main" val="23820667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Content Slide - Bullets&amp;Tab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99160" y="624054"/>
            <a:ext cx="10457689"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0" i="0">
              <a:solidFill>
                <a:schemeClr val="accent3">
                  <a:lumMod val="75000"/>
                </a:schemeClr>
              </a:solidFill>
              <a:latin typeface="Gotham Bold" charset="0"/>
              <a:ea typeface="Gotham Bold" charset="0"/>
              <a:cs typeface="Gotham Bold" charset="0"/>
            </a:endParaRPr>
          </a:p>
        </p:txBody>
      </p:sp>
      <p:sp>
        <p:nvSpPr>
          <p:cNvPr id="4" name="Text Placeholder 3"/>
          <p:cNvSpPr>
            <a:spLocks noGrp="1"/>
          </p:cNvSpPr>
          <p:nvPr>
            <p:ph type="body" sz="quarter" idx="10" hasCustomPrompt="1"/>
          </p:nvPr>
        </p:nvSpPr>
        <p:spPr>
          <a:xfrm>
            <a:off x="838200" y="1335573"/>
            <a:ext cx="10517717" cy="1212895"/>
          </a:xfrm>
          <a:prstGeom prst="rect">
            <a:avLst/>
          </a:prstGeom>
        </p:spPr>
        <p:txBody>
          <a:bodyPr>
            <a:noAutofit/>
          </a:bodyPr>
          <a:lstStyle>
            <a:lvl1pPr marL="228600" indent="-228600">
              <a:lnSpc>
                <a:spcPct val="100000"/>
              </a:lnSpc>
              <a:spcBef>
                <a:spcPts val="0"/>
              </a:spcBef>
              <a:defRPr sz="2000" b="1" i="0">
                <a:latin typeface="Arial" panose="020B0604020202020204" pitchFamily="34" charset="0"/>
                <a:ea typeface="Arial" panose="020B0604020202020204" pitchFamily="34" charset="0"/>
                <a:cs typeface="Arial" panose="020B0604020202020204" pitchFamily="34" charset="0"/>
              </a:defRPr>
            </a:lvl1pPr>
            <a:lvl2pPr marL="576263" indent="-233363">
              <a:lnSpc>
                <a:spcPct val="100000"/>
              </a:lnSpc>
              <a:spcBef>
                <a:spcPts val="0"/>
              </a:spcBef>
              <a:buFont typeface="Franklin Gothic Medium" panose="020B0603020102020204" pitchFamily="34" charset="0"/>
              <a:buChar char="−"/>
              <a:defRPr sz="2000" b="1" i="0">
                <a:latin typeface="Arial" panose="020B0604020202020204" pitchFamily="34" charset="0"/>
                <a:ea typeface="Arial" panose="020B0604020202020204" pitchFamily="34" charset="0"/>
                <a:cs typeface="Arial" panose="020B0604020202020204" pitchFamily="34" charset="0"/>
              </a:defRPr>
            </a:lvl2pPr>
            <a:lvl3pPr marL="973138" indent="-228600">
              <a:lnSpc>
                <a:spcPct val="100000"/>
              </a:lnSpc>
              <a:spcBef>
                <a:spcPts val="0"/>
              </a:spcBef>
              <a:defRPr sz="2000" b="1" i="0">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a:t>
            </a:r>
          </a:p>
          <a:p>
            <a:pPr lvl="1"/>
            <a:r>
              <a:rPr lang="en-US"/>
              <a:t> Bullet 2</a:t>
            </a:r>
          </a:p>
          <a:p>
            <a:pPr lvl="2"/>
            <a:r>
              <a:rPr lang="en-US"/>
              <a:t>Bullet 3</a:t>
            </a:r>
          </a:p>
        </p:txBody>
      </p:sp>
      <p:sp>
        <p:nvSpPr>
          <p:cNvPr id="5" name="Text Placeholder 4"/>
          <p:cNvSpPr>
            <a:spLocks noGrp="1"/>
          </p:cNvSpPr>
          <p:nvPr>
            <p:ph type="body" sz="quarter" idx="11" hasCustomPrompt="1"/>
          </p:nvPr>
        </p:nvSpPr>
        <p:spPr>
          <a:xfrm>
            <a:off x="696383" y="6251575"/>
            <a:ext cx="10656007" cy="330200"/>
          </a:xfrm>
          <a:prstGeom prst="rect">
            <a:avLst/>
          </a:prstGeom>
        </p:spPr>
        <p:txBody>
          <a:bodyPr anchor="b">
            <a:noAutofit/>
          </a:bodyPr>
          <a:lstStyle>
            <a:lvl1pPr marL="0" indent="0">
              <a:lnSpc>
                <a:spcPct val="100000"/>
              </a:lnSpc>
              <a:spcBef>
                <a:spcPts val="0"/>
              </a:spcBef>
              <a:buNone/>
              <a:defRPr sz="12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footnote, reference or source</a:t>
            </a:r>
          </a:p>
        </p:txBody>
      </p:sp>
      <p:sp>
        <p:nvSpPr>
          <p:cNvPr id="12" name="Content Placeholder 11"/>
          <p:cNvSpPr>
            <a:spLocks noGrp="1"/>
          </p:cNvSpPr>
          <p:nvPr>
            <p:ph sz="quarter" idx="14" hasCustomPrompt="1"/>
          </p:nvPr>
        </p:nvSpPr>
        <p:spPr>
          <a:xfrm>
            <a:off x="829733" y="2548467"/>
            <a:ext cx="10526184" cy="3694230"/>
          </a:xfrm>
          <a:prstGeom prst="rect">
            <a:avLst/>
          </a:prstGeom>
        </p:spPr>
        <p:txBody>
          <a:bodyPr/>
          <a:lstStyle>
            <a:lvl1pPr marL="0" indent="0" algn="ctr">
              <a:buNone/>
              <a:defRPr sz="24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icon below to add table or chart</a:t>
            </a:r>
          </a:p>
        </p:txBody>
      </p:sp>
      <p:cxnSp>
        <p:nvCxnSpPr>
          <p:cNvPr id="7" name="Straight Connector 6"/>
          <p:cNvCxnSpPr/>
          <p:nvPr userDrawn="1"/>
        </p:nvCxnSpPr>
        <p:spPr>
          <a:xfrm>
            <a:off x="0" y="6573308"/>
            <a:ext cx="12192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22390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Table Chart Image">
    <p:spTree>
      <p:nvGrpSpPr>
        <p:cNvPr id="1" name=""/>
        <p:cNvGrpSpPr/>
        <p:nvPr/>
      </p:nvGrpSpPr>
      <p:grpSpPr>
        <a:xfrm>
          <a:off x="0" y="0"/>
          <a:ext cx="0" cy="0"/>
          <a:chOff x="0" y="0"/>
          <a:chExt cx="0" cy="0"/>
        </a:xfrm>
      </p:grpSpPr>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a:solidFill>
                <a:schemeClr val="accent3">
                  <a:lumMod val="75000"/>
                </a:schemeClr>
              </a:solidFill>
              <a:latin typeface="Franklin Gothic Demi Cond" panose="020B0706030402020204" pitchFamily="34" charset="0"/>
            </a:endParaRPr>
          </a:p>
        </p:txBody>
      </p:sp>
      <p:sp>
        <p:nvSpPr>
          <p:cNvPr id="12" name="Content Placeholder 11"/>
          <p:cNvSpPr>
            <a:spLocks noGrp="1"/>
          </p:cNvSpPr>
          <p:nvPr>
            <p:ph sz="quarter" idx="14" hasCustomPrompt="1"/>
          </p:nvPr>
        </p:nvSpPr>
        <p:spPr>
          <a:xfrm>
            <a:off x="832908" y="762367"/>
            <a:ext cx="10526184" cy="4902890"/>
          </a:xfrm>
        </p:spPr>
        <p:txBody>
          <a:bodyPr/>
          <a:lstStyle>
            <a:lvl1pPr marL="0" indent="0" algn="ctr">
              <a:buNone/>
              <a:defRPr baseline="0">
                <a:latin typeface="Franklin Gothic Medium" panose="020B0603020102020204" pitchFamily="34" charset="0"/>
              </a:defRPr>
            </a:lvl1pPr>
          </a:lstStyle>
          <a:p>
            <a:pPr lvl="0"/>
            <a:r>
              <a:rPr lang="en-US"/>
              <a:t>Click icon below to add table or chart</a:t>
            </a:r>
          </a:p>
        </p:txBody>
      </p:sp>
      <p:sp>
        <p:nvSpPr>
          <p:cNvPr id="15" name="Slide Number Placeholder 21"/>
          <p:cNvSpPr>
            <a:spLocks noGrp="1"/>
          </p:cNvSpPr>
          <p:nvPr>
            <p:ph type="sldNum" sz="quarter" idx="15"/>
          </p:nvPr>
        </p:nvSpPr>
        <p:spPr>
          <a:xfrm>
            <a:off x="11074400" y="6573308"/>
            <a:ext cx="752131" cy="284692"/>
          </a:xfrm>
        </p:spPr>
        <p:txBody>
          <a:bodyPr/>
          <a:lstStyle>
            <a:lvl1pPr>
              <a:defRPr sz="1000">
                <a:solidFill>
                  <a:schemeClr val="tx1"/>
                </a:solidFill>
                <a:latin typeface="Franklin Gothic Demi Cond" panose="020B0706030402020204" pitchFamily="34" charset="0"/>
              </a:defRPr>
            </a:lvl1pPr>
          </a:lstStyle>
          <a:p>
            <a:fld id="{11F27F3A-B3E9-41ED-AF8F-A365F10BB65F}" type="slidenum">
              <a:rPr lang="en-US" smtClean="0"/>
              <a:pPr/>
              <a:t>‹#›</a:t>
            </a:fld>
            <a:endParaRPr lang="en-US"/>
          </a:p>
        </p:txBody>
      </p:sp>
      <p:cxnSp>
        <p:nvCxnSpPr>
          <p:cNvPr id="10" name="Straight Connector 9"/>
          <p:cNvCxnSpPr/>
          <p:nvPr userDrawn="1"/>
        </p:nvCxnSpPr>
        <p:spPr>
          <a:xfrm>
            <a:off x="0" y="6573308"/>
            <a:ext cx="121920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9" name="Footer Placeholder 20">
            <a:extLst>
              <a:ext uri="{FF2B5EF4-FFF2-40B4-BE49-F238E27FC236}">
                <a16:creationId xmlns:a16="http://schemas.microsoft.com/office/drawing/2014/main" id="{D9E903A4-2F8D-4DE1-99EF-E45F008B84E9}"/>
              </a:ext>
            </a:extLst>
          </p:cNvPr>
          <p:cNvSpPr>
            <a:spLocks noGrp="1"/>
          </p:cNvSpPr>
          <p:nvPr>
            <p:ph type="ftr" sz="quarter" idx="13"/>
          </p:nvPr>
        </p:nvSpPr>
        <p:spPr>
          <a:xfrm>
            <a:off x="338182" y="6573308"/>
            <a:ext cx="10243961" cy="284692"/>
          </a:xfrm>
        </p:spPr>
        <p:txBody>
          <a:bodyPr/>
          <a:lstStyle>
            <a:lvl1pPr algn="l">
              <a:defRPr sz="1000" cap="all" baseline="0">
                <a:solidFill>
                  <a:schemeClr val="tx1"/>
                </a:solidFill>
                <a:latin typeface="Franklin Gothic Demi Cond" panose="020B0706030402020204" pitchFamily="34" charset="0"/>
              </a:defRPr>
            </a:lvl1pPr>
          </a:lstStyle>
          <a:p>
            <a:endParaRPr lang="en-US"/>
          </a:p>
        </p:txBody>
      </p:sp>
      <p:sp>
        <p:nvSpPr>
          <p:cNvPr id="11" name="Title 1">
            <a:extLst>
              <a:ext uri="{FF2B5EF4-FFF2-40B4-BE49-F238E27FC236}">
                <a16:creationId xmlns:a16="http://schemas.microsoft.com/office/drawing/2014/main" id="{008FE94B-9AF3-45B1-B9BF-7269A36FD549}"/>
              </a:ext>
            </a:extLst>
          </p:cNvPr>
          <p:cNvSpPr>
            <a:spLocks noGrp="1"/>
          </p:cNvSpPr>
          <p:nvPr>
            <p:ph type="title" hasCustomPrompt="1"/>
          </p:nvPr>
        </p:nvSpPr>
        <p:spPr>
          <a:xfrm>
            <a:off x="1" y="0"/>
            <a:ext cx="10457689" cy="548640"/>
          </a:xfrm>
        </p:spPr>
        <p:txBody>
          <a:bodyPr anchor="t">
            <a:noAutofit/>
          </a:bodyPr>
          <a:lstStyle>
            <a:lvl1pPr algn="l">
              <a:defRPr sz="3200" b="0" i="0" baseline="0">
                <a:solidFill>
                  <a:schemeClr val="tx2">
                    <a:lumMod val="75000"/>
                  </a:schemeClr>
                </a:solidFill>
                <a:latin typeface="Franklin Gothic Demi Cond" panose="020B0706030402020204" pitchFamily="34" charset="0"/>
                <a:cs typeface="Times New Roman" panose="02020603050405020304" pitchFamily="18" charset="0"/>
              </a:defRPr>
            </a:lvl1pPr>
          </a:lstStyle>
          <a:p>
            <a:r>
              <a:rPr lang="en-US"/>
              <a:t>Click to add title, 1 line max</a:t>
            </a:r>
          </a:p>
        </p:txBody>
      </p:sp>
    </p:spTree>
    <p:extLst>
      <p:ext uri="{BB962C8B-B14F-4D97-AF65-F5344CB8AC3E}">
        <p14:creationId xmlns:p14="http://schemas.microsoft.com/office/powerpoint/2010/main" val="527531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Top &amp; Bottom Rules">
    <p:spTree>
      <p:nvGrpSpPr>
        <p:cNvPr id="1" name=""/>
        <p:cNvGrpSpPr/>
        <p:nvPr/>
      </p:nvGrpSpPr>
      <p:grpSpPr>
        <a:xfrm>
          <a:off x="0" y="0"/>
          <a:ext cx="0" cy="0"/>
          <a:chOff x="0" y="0"/>
          <a:chExt cx="0" cy="0"/>
        </a:xfrm>
      </p:grpSpPr>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a:solidFill>
                <a:schemeClr val="accent3">
                  <a:lumMod val="75000"/>
                </a:schemeClr>
              </a:solidFill>
              <a:latin typeface="Franklin Gothic Demi Cond" panose="020B0706030402020204" pitchFamily="34" charset="0"/>
            </a:endParaRPr>
          </a:p>
        </p:txBody>
      </p:sp>
      <p:sp>
        <p:nvSpPr>
          <p:cNvPr id="13" name="Slide Number Placeholder 21"/>
          <p:cNvSpPr>
            <a:spLocks noGrp="1"/>
          </p:cNvSpPr>
          <p:nvPr>
            <p:ph type="sldNum" sz="quarter" idx="14"/>
          </p:nvPr>
        </p:nvSpPr>
        <p:spPr>
          <a:xfrm>
            <a:off x="11074400" y="6573308"/>
            <a:ext cx="752131" cy="284692"/>
          </a:xfrm>
        </p:spPr>
        <p:txBody>
          <a:bodyPr/>
          <a:lstStyle>
            <a:lvl1pPr>
              <a:defRPr sz="1000">
                <a:solidFill>
                  <a:schemeClr val="tx1"/>
                </a:solidFill>
                <a:latin typeface="Franklin Gothic Demi Cond" panose="020B0706030402020204" pitchFamily="34" charset="0"/>
              </a:defRPr>
            </a:lvl1pPr>
          </a:lstStyle>
          <a:p>
            <a:fld id="{11F27F3A-B3E9-41ED-AF8F-A365F10BB65F}" type="slidenum">
              <a:rPr lang="en-US" smtClean="0"/>
              <a:pPr/>
              <a:t>‹#›</a:t>
            </a:fld>
            <a:endParaRPr lang="en-US"/>
          </a:p>
        </p:txBody>
      </p:sp>
      <p:cxnSp>
        <p:nvCxnSpPr>
          <p:cNvPr id="9" name="Straight Connector 8"/>
          <p:cNvCxnSpPr/>
          <p:nvPr userDrawn="1"/>
        </p:nvCxnSpPr>
        <p:spPr>
          <a:xfrm>
            <a:off x="0" y="6573308"/>
            <a:ext cx="121920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20">
            <a:extLst>
              <a:ext uri="{FF2B5EF4-FFF2-40B4-BE49-F238E27FC236}">
                <a16:creationId xmlns:a16="http://schemas.microsoft.com/office/drawing/2014/main" id="{89AB6439-E13B-4125-8DEF-15DCA3552B08}"/>
              </a:ext>
            </a:extLst>
          </p:cNvPr>
          <p:cNvSpPr>
            <a:spLocks noGrp="1"/>
          </p:cNvSpPr>
          <p:nvPr>
            <p:ph type="ftr" sz="quarter" idx="13"/>
          </p:nvPr>
        </p:nvSpPr>
        <p:spPr>
          <a:xfrm>
            <a:off x="338182" y="6573308"/>
            <a:ext cx="10243961" cy="284692"/>
          </a:xfrm>
        </p:spPr>
        <p:txBody>
          <a:bodyPr/>
          <a:lstStyle>
            <a:lvl1pPr algn="l">
              <a:defRPr sz="1000" cap="all" baseline="0">
                <a:solidFill>
                  <a:schemeClr val="tx1"/>
                </a:solidFill>
                <a:latin typeface="Franklin Gothic Demi Cond" panose="020B0706030402020204" pitchFamily="34" charset="0"/>
              </a:defRPr>
            </a:lvl1pPr>
          </a:lstStyle>
          <a:p>
            <a:endParaRPr lang="en-US"/>
          </a:p>
        </p:txBody>
      </p:sp>
    </p:spTree>
    <p:extLst>
      <p:ext uri="{BB962C8B-B14F-4D97-AF65-F5344CB8AC3E}">
        <p14:creationId xmlns:p14="http://schemas.microsoft.com/office/powerpoint/2010/main" val="114169889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Slide - Gold Seal">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8867" y="2051009"/>
            <a:ext cx="2697799" cy="2020824"/>
          </a:xfrm>
          <a:prstGeom prst="rect">
            <a:avLst/>
          </a:prstGeom>
        </p:spPr>
      </p:pic>
      <p:sp>
        <p:nvSpPr>
          <p:cNvPr id="10" name="Rectangle 9"/>
          <p:cNvSpPr/>
          <p:nvPr userDrawn="1"/>
        </p:nvSpPr>
        <p:spPr>
          <a:xfrm>
            <a:off x="0" y="3860"/>
            <a:ext cx="12192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US" sz="1400">
              <a:solidFill>
                <a:srgbClr val="1F497D">
                  <a:lumMod val="75000"/>
                </a:srgbClr>
              </a:solidFill>
              <a:latin typeface="Franklin Gothic Demi Cond" panose="020B0706030402020204" pitchFamily="34" charset="0"/>
            </a:endParaRPr>
          </a:p>
        </p:txBody>
      </p:sp>
      <p:sp>
        <p:nvSpPr>
          <p:cNvPr id="11" name="Rectangle 10"/>
          <p:cNvSpPr/>
          <p:nvPr userDrawn="1"/>
        </p:nvSpPr>
        <p:spPr>
          <a:xfrm>
            <a:off x="0" y="6607418"/>
            <a:ext cx="12192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US" sz="1400">
              <a:solidFill>
                <a:srgbClr val="1F497D">
                  <a:lumMod val="75000"/>
                </a:srgbClr>
              </a:solidFill>
              <a:latin typeface="Franklin Gothic Demi Cond" panose="020B0706030402020204" pitchFamily="34" charset="0"/>
            </a:endParaRPr>
          </a:p>
        </p:txBody>
      </p:sp>
      <p:sp>
        <p:nvSpPr>
          <p:cNvPr id="14" name="Text Placeholder 13"/>
          <p:cNvSpPr>
            <a:spLocks noGrp="1"/>
          </p:cNvSpPr>
          <p:nvPr>
            <p:ph type="body" sz="quarter" idx="10" hasCustomPrompt="1"/>
          </p:nvPr>
        </p:nvSpPr>
        <p:spPr>
          <a:xfrm>
            <a:off x="3691462" y="2051009"/>
            <a:ext cx="7699023" cy="2020824"/>
          </a:xfrm>
        </p:spPr>
        <p:txBody>
          <a:bodyPr anchor="ctr">
            <a:noAutofit/>
          </a:bodyPr>
          <a:lstStyle>
            <a:lvl1pPr marL="0" indent="0">
              <a:buNone/>
              <a:defRPr sz="3600" b="1" baseline="0">
                <a:latin typeface="+mj-lt"/>
              </a:defRPr>
            </a:lvl1pPr>
            <a:lvl2pPr marL="342900" indent="0">
              <a:buNone/>
              <a:defRPr sz="2800">
                <a:latin typeface="Franklin Gothic Demi Cond" panose="020B0706030402020204" pitchFamily="34" charset="0"/>
              </a:defRPr>
            </a:lvl2pPr>
            <a:lvl3pPr marL="685800" indent="0">
              <a:buNone/>
              <a:defRPr sz="2800">
                <a:latin typeface="Franklin Gothic Demi Cond" panose="020B0706030402020204" pitchFamily="34" charset="0"/>
              </a:defRPr>
            </a:lvl3pPr>
            <a:lvl4pPr marL="1028700" indent="0">
              <a:buNone/>
              <a:defRPr sz="2800">
                <a:latin typeface="Franklin Gothic Demi Cond" panose="020B0706030402020204" pitchFamily="34" charset="0"/>
              </a:defRPr>
            </a:lvl4pPr>
            <a:lvl5pPr marL="1371600" indent="0">
              <a:buNone/>
              <a:defRPr sz="2800">
                <a:latin typeface="Franklin Gothic Demi Cond" panose="020B0706030402020204" pitchFamily="34" charset="0"/>
              </a:defRPr>
            </a:lvl5pPr>
          </a:lstStyle>
          <a:p>
            <a:pPr lvl="0"/>
            <a:r>
              <a:rPr lang="en-US"/>
              <a:t>Click to Add Presentation Title</a:t>
            </a:r>
          </a:p>
        </p:txBody>
      </p:sp>
      <p:sp>
        <p:nvSpPr>
          <p:cNvPr id="16" name="Text Placeholder 15"/>
          <p:cNvSpPr>
            <a:spLocks noGrp="1"/>
          </p:cNvSpPr>
          <p:nvPr>
            <p:ph type="body" sz="quarter" idx="11" hasCustomPrompt="1"/>
          </p:nvPr>
        </p:nvSpPr>
        <p:spPr>
          <a:xfrm>
            <a:off x="3691462" y="4071833"/>
            <a:ext cx="7699023" cy="948752"/>
          </a:xfrm>
        </p:spPr>
        <p:txBody>
          <a:bodyPr anchor="b">
            <a:noAutofit/>
          </a:bodyPr>
          <a:lstStyle>
            <a:lvl1pPr marL="0" indent="0">
              <a:lnSpc>
                <a:spcPct val="100000"/>
              </a:lnSpc>
              <a:spcBef>
                <a:spcPts val="0"/>
              </a:spcBef>
              <a:buNone/>
              <a:defRPr sz="2800" b="1" baseline="0">
                <a:latin typeface="+mn-lt"/>
              </a:defRPr>
            </a:lvl1pPr>
          </a:lstStyle>
          <a:p>
            <a:pPr lvl="0"/>
            <a:r>
              <a:rPr lang="en-US"/>
              <a:t>Click to Add Presenter Name and Title</a:t>
            </a:r>
          </a:p>
        </p:txBody>
      </p:sp>
      <p:sp>
        <p:nvSpPr>
          <p:cNvPr id="18" name="Text Placeholder 17"/>
          <p:cNvSpPr>
            <a:spLocks noGrp="1"/>
          </p:cNvSpPr>
          <p:nvPr>
            <p:ph type="body" sz="quarter" idx="12" hasCustomPrompt="1"/>
          </p:nvPr>
        </p:nvSpPr>
        <p:spPr>
          <a:xfrm>
            <a:off x="3691462" y="5020585"/>
            <a:ext cx="7699023" cy="488226"/>
          </a:xfrm>
        </p:spPr>
        <p:txBody>
          <a:bodyPr anchor="b">
            <a:normAutofit/>
          </a:bodyPr>
          <a:lstStyle>
            <a:lvl1pPr marL="0" indent="0">
              <a:buNone/>
              <a:defRPr sz="2400" b="0" baseline="0">
                <a:latin typeface="+mn-lt"/>
              </a:defRPr>
            </a:lvl1pPr>
          </a:lstStyle>
          <a:p>
            <a:pPr lvl="0"/>
            <a:r>
              <a:rPr lang="en-US"/>
              <a:t>Click to Add Date</a:t>
            </a:r>
          </a:p>
        </p:txBody>
      </p:sp>
    </p:spTree>
    <p:extLst>
      <p:ext uri="{BB962C8B-B14F-4D97-AF65-F5344CB8AC3E}">
        <p14:creationId xmlns:p14="http://schemas.microsoft.com/office/powerpoint/2010/main" val="423699937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Slide - Color Seal">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8867" y="2054823"/>
            <a:ext cx="2689348" cy="2017011"/>
          </a:xfrm>
          <a:prstGeom prst="rect">
            <a:avLst/>
          </a:prstGeom>
        </p:spPr>
      </p:pic>
      <p:sp>
        <p:nvSpPr>
          <p:cNvPr id="10" name="Rectangle 9"/>
          <p:cNvSpPr/>
          <p:nvPr userDrawn="1"/>
        </p:nvSpPr>
        <p:spPr>
          <a:xfrm>
            <a:off x="0" y="3860"/>
            <a:ext cx="12192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US" sz="1400">
              <a:solidFill>
                <a:srgbClr val="1F497D">
                  <a:lumMod val="75000"/>
                </a:srgbClr>
              </a:solidFill>
              <a:latin typeface="Franklin Gothic Demi Cond" panose="020B0706030402020204" pitchFamily="34" charset="0"/>
            </a:endParaRPr>
          </a:p>
        </p:txBody>
      </p:sp>
      <p:sp>
        <p:nvSpPr>
          <p:cNvPr id="11" name="Rectangle 10"/>
          <p:cNvSpPr/>
          <p:nvPr userDrawn="1"/>
        </p:nvSpPr>
        <p:spPr>
          <a:xfrm>
            <a:off x="0" y="6607418"/>
            <a:ext cx="12192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US" sz="1400">
              <a:solidFill>
                <a:srgbClr val="1F497D">
                  <a:lumMod val="75000"/>
                </a:srgbClr>
              </a:solidFill>
              <a:latin typeface="Franklin Gothic Demi Cond" panose="020B0706030402020204" pitchFamily="34" charset="0"/>
            </a:endParaRPr>
          </a:p>
        </p:txBody>
      </p:sp>
      <p:sp>
        <p:nvSpPr>
          <p:cNvPr id="15" name="Text Placeholder 13"/>
          <p:cNvSpPr>
            <a:spLocks noGrp="1"/>
          </p:cNvSpPr>
          <p:nvPr>
            <p:ph type="body" sz="quarter" idx="10" hasCustomPrompt="1"/>
          </p:nvPr>
        </p:nvSpPr>
        <p:spPr>
          <a:xfrm>
            <a:off x="3691462" y="2051009"/>
            <a:ext cx="7699023" cy="2020824"/>
          </a:xfrm>
        </p:spPr>
        <p:txBody>
          <a:bodyPr anchor="ctr">
            <a:noAutofit/>
          </a:bodyPr>
          <a:lstStyle>
            <a:lvl1pPr marL="0" indent="0">
              <a:buNone/>
              <a:defRPr sz="3600" b="1" baseline="0">
                <a:latin typeface="+mj-lt"/>
              </a:defRPr>
            </a:lvl1pPr>
            <a:lvl2pPr marL="342900" indent="0">
              <a:buNone/>
              <a:defRPr sz="2800">
                <a:latin typeface="Franklin Gothic Demi Cond" panose="020B0706030402020204" pitchFamily="34" charset="0"/>
              </a:defRPr>
            </a:lvl2pPr>
            <a:lvl3pPr marL="685800" indent="0">
              <a:buNone/>
              <a:defRPr sz="2800">
                <a:latin typeface="Franklin Gothic Demi Cond" panose="020B0706030402020204" pitchFamily="34" charset="0"/>
              </a:defRPr>
            </a:lvl3pPr>
            <a:lvl4pPr marL="1028700" indent="0">
              <a:buNone/>
              <a:defRPr sz="2800">
                <a:latin typeface="Franklin Gothic Demi Cond" panose="020B0706030402020204" pitchFamily="34" charset="0"/>
              </a:defRPr>
            </a:lvl4pPr>
            <a:lvl5pPr marL="1371600" indent="0">
              <a:buNone/>
              <a:defRPr sz="2800">
                <a:latin typeface="Franklin Gothic Demi Cond" panose="020B0706030402020204" pitchFamily="34" charset="0"/>
              </a:defRPr>
            </a:lvl5pPr>
          </a:lstStyle>
          <a:p>
            <a:pPr lvl="0"/>
            <a:r>
              <a:rPr lang="en-US"/>
              <a:t>Click to Add Presentation Title</a:t>
            </a:r>
          </a:p>
        </p:txBody>
      </p:sp>
      <p:sp>
        <p:nvSpPr>
          <p:cNvPr id="16" name="Text Placeholder 15"/>
          <p:cNvSpPr>
            <a:spLocks noGrp="1"/>
          </p:cNvSpPr>
          <p:nvPr>
            <p:ph type="body" sz="quarter" idx="11" hasCustomPrompt="1"/>
          </p:nvPr>
        </p:nvSpPr>
        <p:spPr>
          <a:xfrm>
            <a:off x="3691462" y="4071833"/>
            <a:ext cx="7699023" cy="948752"/>
          </a:xfrm>
        </p:spPr>
        <p:txBody>
          <a:bodyPr anchor="b">
            <a:noAutofit/>
          </a:bodyPr>
          <a:lstStyle>
            <a:lvl1pPr marL="0" indent="0">
              <a:lnSpc>
                <a:spcPct val="100000"/>
              </a:lnSpc>
              <a:spcBef>
                <a:spcPts val="0"/>
              </a:spcBef>
              <a:buNone/>
              <a:defRPr sz="2800" b="1" baseline="0">
                <a:latin typeface="+mn-lt"/>
              </a:defRPr>
            </a:lvl1pPr>
          </a:lstStyle>
          <a:p>
            <a:pPr lvl="0"/>
            <a:r>
              <a:rPr lang="en-US"/>
              <a:t>Click to Add Presenter Name and Title</a:t>
            </a:r>
          </a:p>
        </p:txBody>
      </p:sp>
      <p:sp>
        <p:nvSpPr>
          <p:cNvPr id="17" name="Text Placeholder 17"/>
          <p:cNvSpPr>
            <a:spLocks noGrp="1"/>
          </p:cNvSpPr>
          <p:nvPr>
            <p:ph type="body" sz="quarter" idx="12" hasCustomPrompt="1"/>
          </p:nvPr>
        </p:nvSpPr>
        <p:spPr>
          <a:xfrm>
            <a:off x="3691462" y="5020585"/>
            <a:ext cx="7699023" cy="488226"/>
          </a:xfrm>
        </p:spPr>
        <p:txBody>
          <a:bodyPr anchor="b">
            <a:normAutofit/>
          </a:bodyPr>
          <a:lstStyle>
            <a:lvl1pPr marL="0" indent="0">
              <a:buNone/>
              <a:defRPr sz="2400" baseline="0">
                <a:latin typeface="+mn-lt"/>
              </a:defRPr>
            </a:lvl1pPr>
          </a:lstStyle>
          <a:p>
            <a:pPr lvl="0"/>
            <a:r>
              <a:rPr lang="en-US"/>
              <a:t>Click to Add Date</a:t>
            </a:r>
          </a:p>
        </p:txBody>
      </p:sp>
    </p:spTree>
    <p:extLst>
      <p:ext uri="{BB962C8B-B14F-4D97-AF65-F5344CB8AC3E}">
        <p14:creationId xmlns:p14="http://schemas.microsoft.com/office/powerpoint/2010/main" val="303944185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Slide - Black Seal">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8355" y="2051009"/>
            <a:ext cx="2698311" cy="2020824"/>
          </a:xfrm>
          <a:prstGeom prst="rect">
            <a:avLst/>
          </a:prstGeom>
        </p:spPr>
      </p:pic>
      <p:sp>
        <p:nvSpPr>
          <p:cNvPr id="10" name="Rectangle 9"/>
          <p:cNvSpPr/>
          <p:nvPr userDrawn="1"/>
        </p:nvSpPr>
        <p:spPr>
          <a:xfrm>
            <a:off x="0" y="3860"/>
            <a:ext cx="12192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US" sz="1400">
              <a:solidFill>
                <a:srgbClr val="1F497D">
                  <a:lumMod val="75000"/>
                </a:srgbClr>
              </a:solidFill>
              <a:latin typeface="Franklin Gothic Demi Cond" panose="020B0706030402020204" pitchFamily="34" charset="0"/>
            </a:endParaRPr>
          </a:p>
        </p:txBody>
      </p:sp>
      <p:sp>
        <p:nvSpPr>
          <p:cNvPr id="11" name="Rectangle 10"/>
          <p:cNvSpPr/>
          <p:nvPr userDrawn="1"/>
        </p:nvSpPr>
        <p:spPr>
          <a:xfrm>
            <a:off x="0" y="6607418"/>
            <a:ext cx="12192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US" sz="1400">
              <a:solidFill>
                <a:srgbClr val="1F497D">
                  <a:lumMod val="75000"/>
                </a:srgbClr>
              </a:solidFill>
              <a:latin typeface="Franklin Gothic Demi Cond" panose="020B0706030402020204" pitchFamily="34" charset="0"/>
            </a:endParaRPr>
          </a:p>
        </p:txBody>
      </p:sp>
      <p:sp>
        <p:nvSpPr>
          <p:cNvPr id="15" name="Text Placeholder 13"/>
          <p:cNvSpPr>
            <a:spLocks noGrp="1"/>
          </p:cNvSpPr>
          <p:nvPr>
            <p:ph type="body" sz="quarter" idx="10" hasCustomPrompt="1"/>
          </p:nvPr>
        </p:nvSpPr>
        <p:spPr>
          <a:xfrm>
            <a:off x="3691462" y="2051009"/>
            <a:ext cx="7699023" cy="2020824"/>
          </a:xfrm>
        </p:spPr>
        <p:txBody>
          <a:bodyPr anchor="ctr">
            <a:noAutofit/>
          </a:bodyPr>
          <a:lstStyle>
            <a:lvl1pPr marL="0" indent="0">
              <a:buNone/>
              <a:defRPr sz="3600" b="1" baseline="0">
                <a:latin typeface="+mj-lt"/>
              </a:defRPr>
            </a:lvl1pPr>
            <a:lvl2pPr marL="342900" indent="0">
              <a:buNone/>
              <a:defRPr sz="2800">
                <a:latin typeface="Franklin Gothic Demi Cond" panose="020B0706030402020204" pitchFamily="34" charset="0"/>
              </a:defRPr>
            </a:lvl2pPr>
            <a:lvl3pPr marL="685800" indent="0">
              <a:buNone/>
              <a:defRPr sz="2800">
                <a:latin typeface="Franklin Gothic Demi Cond" panose="020B0706030402020204" pitchFamily="34" charset="0"/>
              </a:defRPr>
            </a:lvl3pPr>
            <a:lvl4pPr marL="1028700" indent="0">
              <a:buNone/>
              <a:defRPr sz="2800">
                <a:latin typeface="Franklin Gothic Demi Cond" panose="020B0706030402020204" pitchFamily="34" charset="0"/>
              </a:defRPr>
            </a:lvl4pPr>
            <a:lvl5pPr marL="1371600" indent="0">
              <a:buNone/>
              <a:defRPr sz="2800">
                <a:latin typeface="Franklin Gothic Demi Cond" panose="020B0706030402020204" pitchFamily="34" charset="0"/>
              </a:defRPr>
            </a:lvl5pPr>
          </a:lstStyle>
          <a:p>
            <a:pPr lvl="0"/>
            <a:r>
              <a:rPr lang="en-US"/>
              <a:t>Click to Add Presentation Title</a:t>
            </a:r>
          </a:p>
        </p:txBody>
      </p:sp>
      <p:sp>
        <p:nvSpPr>
          <p:cNvPr id="16" name="Text Placeholder 15"/>
          <p:cNvSpPr>
            <a:spLocks noGrp="1"/>
          </p:cNvSpPr>
          <p:nvPr>
            <p:ph type="body" sz="quarter" idx="11" hasCustomPrompt="1"/>
          </p:nvPr>
        </p:nvSpPr>
        <p:spPr>
          <a:xfrm>
            <a:off x="3691462" y="4071833"/>
            <a:ext cx="7699023" cy="948752"/>
          </a:xfrm>
        </p:spPr>
        <p:txBody>
          <a:bodyPr anchor="b">
            <a:noAutofit/>
          </a:bodyPr>
          <a:lstStyle>
            <a:lvl1pPr marL="0" indent="0">
              <a:lnSpc>
                <a:spcPct val="100000"/>
              </a:lnSpc>
              <a:spcBef>
                <a:spcPts val="0"/>
              </a:spcBef>
              <a:buNone/>
              <a:defRPr sz="2800" b="1" baseline="0">
                <a:latin typeface="+mn-lt"/>
              </a:defRPr>
            </a:lvl1pPr>
          </a:lstStyle>
          <a:p>
            <a:pPr lvl="0"/>
            <a:r>
              <a:rPr lang="en-US"/>
              <a:t>Click to Add Presenter Name and Title</a:t>
            </a:r>
          </a:p>
        </p:txBody>
      </p:sp>
      <p:sp>
        <p:nvSpPr>
          <p:cNvPr id="17" name="Text Placeholder 17"/>
          <p:cNvSpPr>
            <a:spLocks noGrp="1"/>
          </p:cNvSpPr>
          <p:nvPr>
            <p:ph type="body" sz="quarter" idx="12" hasCustomPrompt="1"/>
          </p:nvPr>
        </p:nvSpPr>
        <p:spPr>
          <a:xfrm>
            <a:off x="3691462" y="5020585"/>
            <a:ext cx="7699023" cy="488226"/>
          </a:xfrm>
        </p:spPr>
        <p:txBody>
          <a:bodyPr anchor="b">
            <a:normAutofit/>
          </a:bodyPr>
          <a:lstStyle>
            <a:lvl1pPr marL="0" indent="0">
              <a:buNone/>
              <a:defRPr sz="2400" baseline="0">
                <a:latin typeface="+mn-lt"/>
              </a:defRPr>
            </a:lvl1pPr>
          </a:lstStyle>
          <a:p>
            <a:pPr lvl="0"/>
            <a:r>
              <a:rPr lang="en-US"/>
              <a:t>Click to Add Date</a:t>
            </a:r>
          </a:p>
        </p:txBody>
      </p:sp>
    </p:spTree>
    <p:extLst>
      <p:ext uri="{BB962C8B-B14F-4D97-AF65-F5344CB8AC3E}">
        <p14:creationId xmlns:p14="http://schemas.microsoft.com/office/powerpoint/2010/main" val="69055896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ullets">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1"/>
            </p:custDataLst>
          </p:nvPr>
        </p:nvGraphicFramePr>
        <p:xfrm>
          <a:off x="2118" y="1588"/>
          <a:ext cx="2117" cy="1588"/>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6" name="Object 5" hidden="1"/>
                      <p:cNvPicPr/>
                      <p:nvPr/>
                    </p:nvPicPr>
                    <p:blipFill>
                      <a:blip r:embed="rId5"/>
                      <a:stretch>
                        <a:fillRect/>
                      </a:stretch>
                    </p:blipFill>
                    <p:spPr>
                      <a:xfrm>
                        <a:off x="2118" y="1588"/>
                        <a:ext cx="2117"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211667"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lnSpc>
                <a:spcPct val="90000"/>
              </a:lnSpc>
              <a:spcBef>
                <a:spcPct val="0"/>
              </a:spcBef>
              <a:spcAft>
                <a:spcPct val="0"/>
              </a:spcAft>
            </a:pPr>
            <a:endParaRPr lang="en-US" sz="3600" b="1" i="0" baseline="0">
              <a:latin typeface="Calibri"/>
              <a:ea typeface="+mj-ea"/>
              <a:cs typeface="Times New Roman"/>
              <a:sym typeface="Calibri"/>
            </a:endParaRPr>
          </a:p>
        </p:txBody>
      </p:sp>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US" sz="1400">
              <a:solidFill>
                <a:srgbClr val="1F497D">
                  <a:lumMod val="75000"/>
                </a:srgbClr>
              </a:solidFill>
              <a:latin typeface="Franklin Gothic Demi Cond" panose="020B0706030402020204" pitchFamily="34" charset="0"/>
            </a:endParaRPr>
          </a:p>
        </p:txBody>
      </p:sp>
      <p:sp>
        <p:nvSpPr>
          <p:cNvPr id="4" name="Text Placeholder 3"/>
          <p:cNvSpPr>
            <a:spLocks noGrp="1"/>
          </p:cNvSpPr>
          <p:nvPr>
            <p:ph type="body" sz="quarter" idx="10" hasCustomPrompt="1"/>
          </p:nvPr>
        </p:nvSpPr>
        <p:spPr>
          <a:xfrm>
            <a:off x="838200" y="1447801"/>
            <a:ext cx="10517717" cy="4592638"/>
          </a:xfrm>
        </p:spPr>
        <p:txBody>
          <a:bodyPr>
            <a:noAutofit/>
          </a:bodyPr>
          <a:lstStyle>
            <a:lvl1pPr marL="228600" indent="-228600">
              <a:lnSpc>
                <a:spcPct val="100000"/>
              </a:lnSpc>
              <a:spcBef>
                <a:spcPts val="1200"/>
              </a:spcBef>
              <a:defRPr sz="2800">
                <a:latin typeface="+mn-lt"/>
              </a:defRPr>
            </a:lvl1pPr>
            <a:lvl2pPr marL="576263" indent="-233363">
              <a:lnSpc>
                <a:spcPct val="100000"/>
              </a:lnSpc>
              <a:buFont typeface="Franklin Gothic Medium" panose="020B0603020102020204" pitchFamily="34" charset="0"/>
              <a:buChar char="−"/>
              <a:defRPr sz="2400">
                <a:latin typeface="+mn-lt"/>
              </a:defRPr>
            </a:lvl2pPr>
            <a:lvl3pPr marL="973138" indent="-228600">
              <a:lnSpc>
                <a:spcPct val="100000"/>
              </a:lnSpc>
              <a:defRPr sz="2000">
                <a:latin typeface="+mn-lt"/>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5" name="Text Placeholder 4"/>
          <p:cNvSpPr>
            <a:spLocks noGrp="1"/>
          </p:cNvSpPr>
          <p:nvPr>
            <p:ph type="body" sz="quarter" idx="11" hasCustomPrompt="1"/>
          </p:nvPr>
        </p:nvSpPr>
        <p:spPr>
          <a:xfrm>
            <a:off x="696383" y="6243108"/>
            <a:ext cx="10656007" cy="330200"/>
          </a:xfrm>
        </p:spPr>
        <p:txBody>
          <a:bodyPr anchor="b">
            <a:noAutofit/>
          </a:bodyPr>
          <a:lstStyle>
            <a:lvl1pPr marL="0" indent="0">
              <a:lnSpc>
                <a:spcPct val="100000"/>
              </a:lnSpc>
              <a:spcBef>
                <a:spcPts val="0"/>
              </a:spcBef>
              <a:buNone/>
              <a:defRPr sz="1200" baseline="0">
                <a:latin typeface="+mn-lt"/>
              </a:defRPr>
            </a:lvl1pPr>
          </a:lstStyle>
          <a:p>
            <a:pPr lvl="0"/>
            <a:r>
              <a:rPr lang="en-US"/>
              <a:t>Click to add footnote, reference or source</a:t>
            </a:r>
          </a:p>
        </p:txBody>
      </p:sp>
      <p:sp>
        <p:nvSpPr>
          <p:cNvPr id="21" name="Footer Placeholder 20"/>
          <p:cNvSpPr>
            <a:spLocks noGrp="1"/>
          </p:cNvSpPr>
          <p:nvPr>
            <p:ph type="ftr" sz="quarter" idx="13"/>
          </p:nvPr>
        </p:nvSpPr>
        <p:spPr>
          <a:xfrm>
            <a:off x="694972" y="6573308"/>
            <a:ext cx="10243961" cy="284692"/>
          </a:xfrm>
        </p:spPr>
        <p:txBody>
          <a:bodyPr/>
          <a:lstStyle>
            <a:lvl1pPr algn="l">
              <a:defRPr sz="1000" b="1" cap="all" baseline="0">
                <a:solidFill>
                  <a:schemeClr val="tx1"/>
                </a:solidFill>
                <a:latin typeface="+mn-lt"/>
              </a:defRPr>
            </a:lvl1pPr>
          </a:lstStyle>
          <a:p>
            <a:r>
              <a:rPr lang="en-US">
                <a:solidFill>
                  <a:prstClr val="black"/>
                </a:solidFill>
              </a:rPr>
              <a:t>MEDICAID SAMPLE PRES | MONTH DAY, YYYY | v2</a:t>
            </a:r>
          </a:p>
        </p:txBody>
      </p:sp>
      <p:sp>
        <p:nvSpPr>
          <p:cNvPr id="22" name="Slide Number Placeholder 21"/>
          <p:cNvSpPr>
            <a:spLocks noGrp="1"/>
          </p:cNvSpPr>
          <p:nvPr>
            <p:ph type="sldNum" sz="quarter" idx="14"/>
          </p:nvPr>
        </p:nvSpPr>
        <p:spPr>
          <a:xfrm>
            <a:off x="11074400" y="6573308"/>
            <a:ext cx="752131" cy="284692"/>
          </a:xfrm>
        </p:spPr>
        <p:txBody>
          <a:bodyPr/>
          <a:lstStyle>
            <a:lvl1pPr>
              <a:defRPr sz="1000">
                <a:solidFill>
                  <a:sysClr val="windowText" lastClr="000000"/>
                </a:solidFill>
                <a:latin typeface="+mn-lt"/>
              </a:defRPr>
            </a:lvl1pPr>
          </a:lstStyle>
          <a:p>
            <a:fld id="{11F27F3A-B3E9-41ED-AF8F-A365F10BB65F}" type="slidenum">
              <a:rPr lang="en-US" smtClean="0"/>
              <a:pPr/>
              <a:t>‹#›</a:t>
            </a:fld>
            <a:endParaRPr lang="en-US"/>
          </a:p>
        </p:txBody>
      </p:sp>
      <p:sp>
        <p:nvSpPr>
          <p:cNvPr id="23" name="Title 1"/>
          <p:cNvSpPr>
            <a:spLocks noGrp="1"/>
          </p:cNvSpPr>
          <p:nvPr>
            <p:ph type="title" hasCustomPrompt="1"/>
          </p:nvPr>
        </p:nvSpPr>
        <p:spPr>
          <a:xfrm>
            <a:off x="899160" y="624054"/>
            <a:ext cx="10457689" cy="548640"/>
          </a:xfrm>
        </p:spPr>
        <p:txBody>
          <a:bodyPr anchor="t">
            <a:noAutofit/>
          </a:bodyPr>
          <a:lstStyle>
            <a:lvl1pPr algn="l">
              <a:defRPr sz="3600" b="1" i="0" baseline="0">
                <a:solidFill>
                  <a:schemeClr val="tx2">
                    <a:lumMod val="75000"/>
                  </a:schemeClr>
                </a:solidFill>
                <a:latin typeface="+mj-lt"/>
                <a:cs typeface="Times New Roman" panose="02020603050405020304" pitchFamily="18" charset="0"/>
              </a:defRPr>
            </a:lvl1pPr>
          </a:lstStyle>
          <a:p>
            <a:r>
              <a:rPr lang="en-US"/>
              <a:t>Click to add title, 1 line max</a:t>
            </a:r>
          </a:p>
        </p:txBody>
      </p:sp>
      <p:cxnSp>
        <p:nvCxnSpPr>
          <p:cNvPr id="3" name="Straight Connector 2"/>
          <p:cNvCxnSpPr/>
          <p:nvPr userDrawn="1"/>
        </p:nvCxnSpPr>
        <p:spPr>
          <a:xfrm>
            <a:off x="0" y="6573308"/>
            <a:ext cx="121920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9" name="Line 12"/>
          <p:cNvSpPr>
            <a:spLocks noChangeShapeType="1"/>
          </p:cNvSpPr>
          <p:nvPr userDrawn="1"/>
        </p:nvSpPr>
        <p:spPr bwMode="auto">
          <a:xfrm>
            <a:off x="0" y="1184101"/>
            <a:ext cx="12192000" cy="0"/>
          </a:xfrm>
          <a:prstGeom prst="line">
            <a:avLst/>
          </a:prstGeom>
          <a:noFill/>
          <a:ln w="25400">
            <a:solidFill>
              <a:srgbClr val="002060"/>
            </a:solidFill>
            <a:round/>
            <a:headEnd/>
            <a:tailEnd/>
          </a:ln>
        </p:spPr>
        <p:txBody>
          <a:bodyPr lIns="96661" tIns="48331" rIns="96661" bIns="48331"/>
          <a:lstStyle/>
          <a:p>
            <a:pPr>
              <a:defRPr/>
            </a:pPr>
            <a:endParaRPr lang="en-US">
              <a:solidFill>
                <a:srgbClr val="000000"/>
              </a:solidFill>
              <a:cs typeface="Arial" charset="0"/>
            </a:endParaRPr>
          </a:p>
        </p:txBody>
      </p:sp>
    </p:spTree>
    <p:extLst>
      <p:ext uri="{BB962C8B-B14F-4D97-AF65-F5344CB8AC3E}">
        <p14:creationId xmlns:p14="http://schemas.microsoft.com/office/powerpoint/2010/main" val="395544288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ullets &amp; Table Chart Image">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1"/>
            </p:custDataLst>
          </p:nvPr>
        </p:nvGraphicFramePr>
        <p:xfrm>
          <a:off x="2118" y="1588"/>
          <a:ext cx="2117" cy="1588"/>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6" name="Object 5" hidden="1"/>
                      <p:cNvPicPr/>
                      <p:nvPr/>
                    </p:nvPicPr>
                    <p:blipFill>
                      <a:blip r:embed="rId5"/>
                      <a:stretch>
                        <a:fillRect/>
                      </a:stretch>
                    </p:blipFill>
                    <p:spPr>
                      <a:xfrm>
                        <a:off x="2118" y="1588"/>
                        <a:ext cx="2117"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0" y="0"/>
            <a:ext cx="211667"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lnSpc>
                <a:spcPct val="90000"/>
              </a:lnSpc>
              <a:spcBef>
                <a:spcPct val="0"/>
              </a:spcBef>
              <a:spcAft>
                <a:spcPct val="0"/>
              </a:spcAft>
            </a:pPr>
            <a:endParaRPr lang="en-US" sz="3600" b="1" i="0" baseline="0">
              <a:latin typeface="Calibri"/>
              <a:ea typeface="+mj-ea"/>
              <a:cs typeface="Times New Roman"/>
              <a:sym typeface="Calibri"/>
            </a:endParaRPr>
          </a:p>
        </p:txBody>
      </p:sp>
      <p:sp>
        <p:nvSpPr>
          <p:cNvPr id="2" name="Title 1"/>
          <p:cNvSpPr>
            <a:spLocks noGrp="1"/>
          </p:cNvSpPr>
          <p:nvPr>
            <p:ph type="title" hasCustomPrompt="1"/>
          </p:nvPr>
        </p:nvSpPr>
        <p:spPr>
          <a:xfrm>
            <a:off x="899160" y="624054"/>
            <a:ext cx="10457689" cy="548640"/>
          </a:xfrm>
        </p:spPr>
        <p:txBody>
          <a:bodyPr anchor="t">
            <a:noAutofit/>
          </a:bodyPr>
          <a:lstStyle>
            <a:lvl1pPr algn="l">
              <a:defRPr sz="3600" b="1" i="0" baseline="0">
                <a:solidFill>
                  <a:schemeClr val="tx2">
                    <a:lumMod val="75000"/>
                  </a:schemeClr>
                </a:solidFill>
                <a:latin typeface="+mj-lt"/>
                <a:cs typeface="Times New Roman" panose="02020603050405020304" pitchFamily="18" charset="0"/>
              </a:defRPr>
            </a:lvl1pPr>
          </a:lstStyle>
          <a:p>
            <a:r>
              <a:rPr lang="en-US"/>
              <a:t>Click to add title, 1 line max</a:t>
            </a:r>
          </a:p>
        </p:txBody>
      </p:sp>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US" sz="1400">
              <a:solidFill>
                <a:srgbClr val="1F497D">
                  <a:lumMod val="75000"/>
                </a:srgbClr>
              </a:solidFill>
              <a:latin typeface="Franklin Gothic Demi Cond" panose="020B0706030402020204" pitchFamily="34" charset="0"/>
            </a:endParaRPr>
          </a:p>
        </p:txBody>
      </p:sp>
      <p:sp>
        <p:nvSpPr>
          <p:cNvPr id="4" name="Text Placeholder 3"/>
          <p:cNvSpPr>
            <a:spLocks noGrp="1"/>
          </p:cNvSpPr>
          <p:nvPr>
            <p:ph type="body" sz="quarter" idx="10" hasCustomPrompt="1"/>
          </p:nvPr>
        </p:nvSpPr>
        <p:spPr>
          <a:xfrm>
            <a:off x="829733" y="1335573"/>
            <a:ext cx="10521696" cy="1212895"/>
          </a:xfrm>
        </p:spPr>
        <p:txBody>
          <a:bodyPr>
            <a:noAutofit/>
          </a:bodyPr>
          <a:lstStyle>
            <a:lvl1pPr marL="228600" indent="-228600">
              <a:lnSpc>
                <a:spcPct val="100000"/>
              </a:lnSpc>
              <a:spcBef>
                <a:spcPts val="0"/>
              </a:spcBef>
              <a:defRPr sz="2000">
                <a:latin typeface="+mn-lt"/>
              </a:defRPr>
            </a:lvl1pPr>
            <a:lvl2pPr marL="576263" indent="-233363">
              <a:lnSpc>
                <a:spcPct val="100000"/>
              </a:lnSpc>
              <a:spcBef>
                <a:spcPts val="0"/>
              </a:spcBef>
              <a:buFont typeface="Franklin Gothic Medium" panose="020B0603020102020204" pitchFamily="34" charset="0"/>
              <a:buChar char="−"/>
              <a:defRPr sz="2000">
                <a:latin typeface="+mn-lt"/>
              </a:defRPr>
            </a:lvl2pPr>
            <a:lvl3pPr marL="973138" indent="-228600">
              <a:lnSpc>
                <a:spcPct val="100000"/>
              </a:lnSpc>
              <a:spcBef>
                <a:spcPts val="0"/>
              </a:spcBef>
              <a:defRPr sz="2000">
                <a:latin typeface="+mn-lt"/>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a:t>
            </a:r>
          </a:p>
          <a:p>
            <a:pPr lvl="1"/>
            <a:r>
              <a:rPr lang="en-US"/>
              <a:t> Bullet 2</a:t>
            </a:r>
          </a:p>
          <a:p>
            <a:pPr lvl="2"/>
            <a:r>
              <a:rPr lang="en-US"/>
              <a:t>Bullet 3</a:t>
            </a:r>
          </a:p>
        </p:txBody>
      </p:sp>
      <p:sp>
        <p:nvSpPr>
          <p:cNvPr id="12" name="Content Placeholder 11"/>
          <p:cNvSpPr>
            <a:spLocks noGrp="1"/>
          </p:cNvSpPr>
          <p:nvPr>
            <p:ph sz="quarter" idx="14" hasCustomPrompt="1"/>
          </p:nvPr>
        </p:nvSpPr>
        <p:spPr>
          <a:xfrm>
            <a:off x="829733" y="2548468"/>
            <a:ext cx="10521696" cy="3699933"/>
          </a:xfrm>
        </p:spPr>
        <p:txBody>
          <a:bodyPr/>
          <a:lstStyle>
            <a:lvl1pPr marL="0" indent="0" algn="ctr">
              <a:buNone/>
              <a:defRPr baseline="0">
                <a:latin typeface="+mn-lt"/>
              </a:defRPr>
            </a:lvl1pPr>
          </a:lstStyle>
          <a:p>
            <a:pPr lvl="0"/>
            <a:r>
              <a:rPr lang="en-US"/>
              <a:t>Click icon below to add table or chart</a:t>
            </a:r>
          </a:p>
        </p:txBody>
      </p:sp>
      <p:sp>
        <p:nvSpPr>
          <p:cNvPr id="10" name="Line 12"/>
          <p:cNvSpPr>
            <a:spLocks noChangeShapeType="1"/>
          </p:cNvSpPr>
          <p:nvPr userDrawn="1"/>
        </p:nvSpPr>
        <p:spPr bwMode="auto">
          <a:xfrm>
            <a:off x="0" y="1184101"/>
            <a:ext cx="12192000" cy="0"/>
          </a:xfrm>
          <a:prstGeom prst="line">
            <a:avLst/>
          </a:prstGeom>
          <a:noFill/>
          <a:ln w="25400">
            <a:solidFill>
              <a:srgbClr val="002060"/>
            </a:solidFill>
            <a:round/>
            <a:headEnd/>
            <a:tailEnd/>
          </a:ln>
        </p:spPr>
        <p:txBody>
          <a:bodyPr lIns="96661" tIns="48331" rIns="96661" bIns="48331"/>
          <a:lstStyle/>
          <a:p>
            <a:pPr>
              <a:defRPr/>
            </a:pPr>
            <a:endParaRPr lang="en-US">
              <a:solidFill>
                <a:srgbClr val="000000"/>
              </a:solidFill>
              <a:cs typeface="Arial" charset="0"/>
            </a:endParaRPr>
          </a:p>
        </p:txBody>
      </p:sp>
      <p:sp>
        <p:nvSpPr>
          <p:cNvPr id="14" name="Text Placeholder 4"/>
          <p:cNvSpPr>
            <a:spLocks noGrp="1"/>
          </p:cNvSpPr>
          <p:nvPr>
            <p:ph type="body" sz="quarter" idx="11" hasCustomPrompt="1"/>
          </p:nvPr>
        </p:nvSpPr>
        <p:spPr>
          <a:xfrm>
            <a:off x="696383" y="6243108"/>
            <a:ext cx="10656007" cy="330200"/>
          </a:xfrm>
        </p:spPr>
        <p:txBody>
          <a:bodyPr anchor="b">
            <a:noAutofit/>
          </a:bodyPr>
          <a:lstStyle>
            <a:lvl1pPr marL="0" indent="0">
              <a:lnSpc>
                <a:spcPct val="100000"/>
              </a:lnSpc>
              <a:spcBef>
                <a:spcPts val="0"/>
              </a:spcBef>
              <a:buNone/>
              <a:defRPr sz="1200" baseline="0">
                <a:latin typeface="+mn-lt"/>
              </a:defRPr>
            </a:lvl1pPr>
          </a:lstStyle>
          <a:p>
            <a:pPr lvl="0"/>
            <a:r>
              <a:rPr lang="en-US"/>
              <a:t>Click to add footnote, reference or source</a:t>
            </a:r>
          </a:p>
        </p:txBody>
      </p:sp>
      <p:sp>
        <p:nvSpPr>
          <p:cNvPr id="17" name="Footer Placeholder 20"/>
          <p:cNvSpPr>
            <a:spLocks noGrp="1"/>
          </p:cNvSpPr>
          <p:nvPr>
            <p:ph type="ftr" sz="quarter" idx="13"/>
          </p:nvPr>
        </p:nvSpPr>
        <p:spPr>
          <a:xfrm>
            <a:off x="694972" y="6573308"/>
            <a:ext cx="10243961" cy="284692"/>
          </a:xfrm>
        </p:spPr>
        <p:txBody>
          <a:bodyPr/>
          <a:lstStyle>
            <a:lvl1pPr algn="l">
              <a:defRPr sz="1000" b="1" cap="all" baseline="0">
                <a:solidFill>
                  <a:schemeClr val="tx1"/>
                </a:solidFill>
                <a:latin typeface="+mn-lt"/>
              </a:defRPr>
            </a:lvl1pPr>
          </a:lstStyle>
          <a:p>
            <a:r>
              <a:rPr lang="en-US">
                <a:solidFill>
                  <a:prstClr val="black"/>
                </a:solidFill>
              </a:rPr>
              <a:t>MEDICAID SAMPLE PRES | MONTH DAY, YYYY | v2</a:t>
            </a:r>
          </a:p>
        </p:txBody>
      </p:sp>
      <p:sp>
        <p:nvSpPr>
          <p:cNvPr id="18" name="Slide Number Placeholder 21"/>
          <p:cNvSpPr>
            <a:spLocks noGrp="1"/>
          </p:cNvSpPr>
          <p:nvPr>
            <p:ph type="sldNum" sz="quarter" idx="15"/>
          </p:nvPr>
        </p:nvSpPr>
        <p:spPr>
          <a:xfrm>
            <a:off x="11074400" y="6573308"/>
            <a:ext cx="752131" cy="284692"/>
          </a:xfrm>
        </p:spPr>
        <p:txBody>
          <a:bodyPr/>
          <a:lstStyle>
            <a:lvl1pPr>
              <a:defRPr sz="1000">
                <a:solidFill>
                  <a:sysClr val="windowText" lastClr="000000"/>
                </a:solidFill>
                <a:latin typeface="+mn-lt"/>
              </a:defRPr>
            </a:lvl1pPr>
          </a:lstStyle>
          <a:p>
            <a:fld id="{11F27F3A-B3E9-41ED-AF8F-A365F10BB65F}" type="slidenum">
              <a:rPr lang="en-US" smtClean="0"/>
              <a:pPr/>
              <a:t>‹#›</a:t>
            </a:fld>
            <a:endParaRPr lang="en-US"/>
          </a:p>
        </p:txBody>
      </p:sp>
      <p:cxnSp>
        <p:nvCxnSpPr>
          <p:cNvPr id="19" name="Straight Connector 18"/>
          <p:cNvCxnSpPr/>
          <p:nvPr userDrawn="1"/>
        </p:nvCxnSpPr>
        <p:spPr>
          <a:xfrm>
            <a:off x="0" y="6573308"/>
            <a:ext cx="121920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30967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ppendix/ Divide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F60F893-E1E8-483C-A882-C1D13EC77528}"/>
              </a:ext>
            </a:extLst>
          </p:cNvPr>
          <p:cNvSpPr/>
          <p:nvPr userDrawn="1"/>
        </p:nvSpPr>
        <p:spPr>
          <a:xfrm>
            <a:off x="0" y="3860"/>
            <a:ext cx="12192000" cy="6663640"/>
          </a:xfrm>
          <a:prstGeom prst="rect">
            <a:avLst/>
          </a:prstGeom>
          <a:solidFill>
            <a:schemeClr val="accent5">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1" i="0">
              <a:solidFill>
                <a:schemeClr val="accent3">
                  <a:lumMod val="75000"/>
                </a:schemeClr>
              </a:solidFill>
              <a:latin typeface="Gotham Bold" charset="0"/>
              <a:ea typeface="Gotham Bold" charset="0"/>
              <a:cs typeface="Gotham Bold" charset="0"/>
            </a:endParaRPr>
          </a:p>
        </p:txBody>
      </p:sp>
      <p:sp>
        <p:nvSpPr>
          <p:cNvPr id="3" name="Text Placeholder 13">
            <a:extLst>
              <a:ext uri="{FF2B5EF4-FFF2-40B4-BE49-F238E27FC236}">
                <a16:creationId xmlns:a16="http://schemas.microsoft.com/office/drawing/2014/main" id="{9DAAC39F-5A74-4F5A-A49C-5F6D28E87816}"/>
              </a:ext>
            </a:extLst>
          </p:cNvPr>
          <p:cNvSpPr>
            <a:spLocks noGrp="1"/>
          </p:cNvSpPr>
          <p:nvPr>
            <p:ph type="body" sz="quarter" idx="10"/>
          </p:nvPr>
        </p:nvSpPr>
        <p:spPr>
          <a:xfrm>
            <a:off x="3691462" y="2051009"/>
            <a:ext cx="7732895" cy="2020824"/>
          </a:xfrm>
          <a:prstGeom prst="rect">
            <a:avLst/>
          </a:prstGeom>
        </p:spPr>
        <p:txBody>
          <a:bodyPr anchor="ctr">
            <a:noAutofit/>
          </a:bodyPr>
          <a:lstStyle>
            <a:lvl1pPr marL="0" indent="0">
              <a:buNone/>
              <a:defRPr sz="2800" b="1" i="0" baseline="0">
                <a:latin typeface="Arial" panose="020B0604020202020204" pitchFamily="34" charset="0"/>
                <a:ea typeface="Arial" panose="020B0604020202020204" pitchFamily="34" charset="0"/>
                <a:cs typeface="Arial" panose="020B0604020202020204" pitchFamily="34" charset="0"/>
              </a:defRPr>
            </a:lvl1pPr>
            <a:lvl2pPr marL="342900" indent="0">
              <a:buNone/>
              <a:defRPr sz="2800">
                <a:latin typeface="Franklin Gothic Demi Cond" panose="020B0706030402020204" pitchFamily="34" charset="0"/>
              </a:defRPr>
            </a:lvl2pPr>
            <a:lvl3pPr marL="685800" indent="0">
              <a:buNone/>
              <a:defRPr sz="2800">
                <a:latin typeface="Franklin Gothic Demi Cond" panose="020B0706030402020204" pitchFamily="34" charset="0"/>
              </a:defRPr>
            </a:lvl3pPr>
            <a:lvl4pPr marL="1028700" indent="0">
              <a:buNone/>
              <a:defRPr sz="2800">
                <a:latin typeface="Franklin Gothic Demi Cond" panose="020B0706030402020204" pitchFamily="34" charset="0"/>
              </a:defRPr>
            </a:lvl4pPr>
            <a:lvl5pPr marL="1371600" indent="0">
              <a:buNone/>
              <a:defRPr sz="2800">
                <a:latin typeface="Franklin Gothic Demi Cond" panose="020B0706030402020204" pitchFamily="34" charset="0"/>
              </a:defRPr>
            </a:lvl5pPr>
          </a:lstStyle>
          <a:p>
            <a:pPr lvl="0"/>
            <a:endParaRPr lang="en-US"/>
          </a:p>
        </p:txBody>
      </p:sp>
      <p:pic>
        <p:nvPicPr>
          <p:cNvPr id="5" name="Picture 4">
            <a:extLst>
              <a:ext uri="{FF2B5EF4-FFF2-40B4-BE49-F238E27FC236}">
                <a16:creationId xmlns:a16="http://schemas.microsoft.com/office/drawing/2014/main" id="{35FCF02F-7B02-48AC-A00E-5B34B702B89D}"/>
              </a:ext>
            </a:extLst>
          </p:cNvPr>
          <p:cNvPicPr>
            <a:picLocks/>
          </p:cNvPicPr>
          <p:nvPr userDrawn="1"/>
        </p:nvPicPr>
        <p:blipFill rotWithShape="1">
          <a:blip r:embed="rId2" cstate="print">
            <a:extLst>
              <a:ext uri="{28A0092B-C50C-407E-A947-70E740481C1C}">
                <a14:useLocalDpi xmlns:a14="http://schemas.microsoft.com/office/drawing/2010/main" val="0"/>
              </a:ext>
            </a:extLst>
          </a:blip>
          <a:srcRect/>
          <a:stretch/>
        </p:blipFill>
        <p:spPr>
          <a:xfrm>
            <a:off x="531436" y="2061985"/>
            <a:ext cx="1993392" cy="1993392"/>
          </a:xfrm>
          <a:prstGeom prst="ellipse">
            <a:avLst/>
          </a:prstGeom>
        </p:spPr>
      </p:pic>
    </p:spTree>
    <p:extLst>
      <p:ext uri="{BB962C8B-B14F-4D97-AF65-F5344CB8AC3E}">
        <p14:creationId xmlns:p14="http://schemas.microsoft.com/office/powerpoint/2010/main" val="264400134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able Chart Image">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nvPr>
        </p:nvGraphicFramePr>
        <p:xfrm>
          <a:off x="2118" y="1588"/>
          <a:ext cx="2117" cy="1588"/>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4" name="Object 3" hidden="1"/>
                      <p:cNvPicPr/>
                      <p:nvPr/>
                    </p:nvPicPr>
                    <p:blipFill>
                      <a:blip r:embed="rId5"/>
                      <a:stretch>
                        <a:fillRect/>
                      </a:stretch>
                    </p:blipFill>
                    <p:spPr>
                      <a:xfrm>
                        <a:off x="2118" y="1588"/>
                        <a:ext cx="2117"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0" y="0"/>
            <a:ext cx="211667"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lnSpc>
                <a:spcPct val="90000"/>
              </a:lnSpc>
              <a:spcBef>
                <a:spcPct val="0"/>
              </a:spcBef>
              <a:spcAft>
                <a:spcPct val="0"/>
              </a:spcAft>
            </a:pPr>
            <a:endParaRPr lang="en-US" sz="3600" b="1" i="0" baseline="0">
              <a:latin typeface="Calibri"/>
              <a:ea typeface="+mj-ea"/>
              <a:cs typeface="Times New Roman"/>
              <a:sym typeface="Calibri"/>
            </a:endParaRPr>
          </a:p>
        </p:txBody>
      </p:sp>
      <p:sp>
        <p:nvSpPr>
          <p:cNvPr id="2" name="Title 1"/>
          <p:cNvSpPr>
            <a:spLocks noGrp="1"/>
          </p:cNvSpPr>
          <p:nvPr>
            <p:ph type="title" hasCustomPrompt="1"/>
          </p:nvPr>
        </p:nvSpPr>
        <p:spPr>
          <a:xfrm>
            <a:off x="899160" y="624054"/>
            <a:ext cx="10457689" cy="548640"/>
          </a:xfrm>
        </p:spPr>
        <p:txBody>
          <a:bodyPr anchor="t">
            <a:noAutofit/>
          </a:bodyPr>
          <a:lstStyle>
            <a:lvl1pPr algn="l">
              <a:defRPr sz="3600" b="1" i="0" baseline="0">
                <a:solidFill>
                  <a:schemeClr val="tx2">
                    <a:lumMod val="75000"/>
                  </a:schemeClr>
                </a:solidFill>
                <a:latin typeface="+mj-lt"/>
                <a:cs typeface="Times New Roman" panose="02020603050405020304" pitchFamily="18" charset="0"/>
              </a:defRPr>
            </a:lvl1pPr>
          </a:lstStyle>
          <a:p>
            <a:r>
              <a:rPr lang="en-US"/>
              <a:t>Click to add title, 1 line max</a:t>
            </a:r>
          </a:p>
        </p:txBody>
      </p:sp>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US" sz="1400">
              <a:solidFill>
                <a:srgbClr val="1F497D">
                  <a:lumMod val="75000"/>
                </a:srgbClr>
              </a:solidFill>
              <a:latin typeface="Franklin Gothic Demi Cond" panose="020B0706030402020204" pitchFamily="34" charset="0"/>
            </a:endParaRPr>
          </a:p>
        </p:txBody>
      </p:sp>
      <p:sp>
        <p:nvSpPr>
          <p:cNvPr id="12" name="Content Placeholder 11"/>
          <p:cNvSpPr>
            <a:spLocks noGrp="1"/>
          </p:cNvSpPr>
          <p:nvPr>
            <p:ph sz="quarter" idx="14" hasCustomPrompt="1"/>
          </p:nvPr>
        </p:nvSpPr>
        <p:spPr>
          <a:xfrm>
            <a:off x="829733" y="1335573"/>
            <a:ext cx="10526184" cy="4902890"/>
          </a:xfrm>
        </p:spPr>
        <p:txBody>
          <a:bodyPr/>
          <a:lstStyle>
            <a:lvl1pPr marL="0" indent="0" algn="ctr">
              <a:buNone/>
              <a:defRPr baseline="0">
                <a:latin typeface="+mn-lt"/>
              </a:defRPr>
            </a:lvl1pPr>
          </a:lstStyle>
          <a:p>
            <a:pPr lvl="0"/>
            <a:r>
              <a:rPr lang="en-US"/>
              <a:t>Click icon below to add table or chart</a:t>
            </a:r>
          </a:p>
        </p:txBody>
      </p:sp>
      <p:sp>
        <p:nvSpPr>
          <p:cNvPr id="9" name="Line 12"/>
          <p:cNvSpPr>
            <a:spLocks noChangeShapeType="1"/>
          </p:cNvSpPr>
          <p:nvPr userDrawn="1"/>
        </p:nvSpPr>
        <p:spPr bwMode="auto">
          <a:xfrm>
            <a:off x="0" y="1184101"/>
            <a:ext cx="12192000" cy="0"/>
          </a:xfrm>
          <a:prstGeom prst="line">
            <a:avLst/>
          </a:prstGeom>
          <a:noFill/>
          <a:ln w="25400">
            <a:solidFill>
              <a:srgbClr val="002060"/>
            </a:solidFill>
            <a:round/>
            <a:headEnd/>
            <a:tailEnd/>
          </a:ln>
        </p:spPr>
        <p:txBody>
          <a:bodyPr lIns="96661" tIns="48331" rIns="96661" bIns="48331"/>
          <a:lstStyle/>
          <a:p>
            <a:pPr>
              <a:defRPr/>
            </a:pPr>
            <a:endParaRPr lang="en-US">
              <a:solidFill>
                <a:srgbClr val="000000"/>
              </a:solidFill>
              <a:cs typeface="Arial" charset="0"/>
            </a:endParaRPr>
          </a:p>
        </p:txBody>
      </p:sp>
      <p:sp>
        <p:nvSpPr>
          <p:cNvPr id="14" name="Text Placeholder 4"/>
          <p:cNvSpPr>
            <a:spLocks noGrp="1"/>
          </p:cNvSpPr>
          <p:nvPr>
            <p:ph type="body" sz="quarter" idx="11" hasCustomPrompt="1"/>
          </p:nvPr>
        </p:nvSpPr>
        <p:spPr>
          <a:xfrm>
            <a:off x="696383" y="6243108"/>
            <a:ext cx="10656007" cy="330200"/>
          </a:xfrm>
        </p:spPr>
        <p:txBody>
          <a:bodyPr anchor="b">
            <a:noAutofit/>
          </a:bodyPr>
          <a:lstStyle>
            <a:lvl1pPr marL="0" indent="0">
              <a:lnSpc>
                <a:spcPct val="100000"/>
              </a:lnSpc>
              <a:spcBef>
                <a:spcPts val="0"/>
              </a:spcBef>
              <a:buNone/>
              <a:defRPr sz="1200" baseline="0">
                <a:latin typeface="+mn-lt"/>
              </a:defRPr>
            </a:lvl1pPr>
          </a:lstStyle>
          <a:p>
            <a:pPr lvl="0"/>
            <a:r>
              <a:rPr lang="en-US"/>
              <a:t>Click to add footnote, reference or source</a:t>
            </a:r>
          </a:p>
        </p:txBody>
      </p:sp>
      <p:sp>
        <p:nvSpPr>
          <p:cNvPr id="16" name="Footer Placeholder 20"/>
          <p:cNvSpPr>
            <a:spLocks noGrp="1"/>
          </p:cNvSpPr>
          <p:nvPr>
            <p:ph type="ftr" sz="quarter" idx="13"/>
          </p:nvPr>
        </p:nvSpPr>
        <p:spPr>
          <a:xfrm>
            <a:off x="694972" y="6573308"/>
            <a:ext cx="10243961" cy="284692"/>
          </a:xfrm>
        </p:spPr>
        <p:txBody>
          <a:bodyPr/>
          <a:lstStyle>
            <a:lvl1pPr algn="l">
              <a:defRPr sz="1000" b="1" cap="all" baseline="0">
                <a:solidFill>
                  <a:schemeClr val="tx1"/>
                </a:solidFill>
                <a:latin typeface="+mn-lt"/>
              </a:defRPr>
            </a:lvl1pPr>
          </a:lstStyle>
          <a:p>
            <a:r>
              <a:rPr lang="en-US">
                <a:solidFill>
                  <a:prstClr val="black"/>
                </a:solidFill>
              </a:rPr>
              <a:t>MEDICAID SAMPLE PRES | MONTH DAY, YYYY | v2</a:t>
            </a:r>
          </a:p>
        </p:txBody>
      </p:sp>
      <p:sp>
        <p:nvSpPr>
          <p:cNvPr id="17" name="Slide Number Placeholder 21"/>
          <p:cNvSpPr>
            <a:spLocks noGrp="1"/>
          </p:cNvSpPr>
          <p:nvPr>
            <p:ph type="sldNum" sz="quarter" idx="15"/>
          </p:nvPr>
        </p:nvSpPr>
        <p:spPr>
          <a:xfrm>
            <a:off x="11074400" y="6573308"/>
            <a:ext cx="752131" cy="284692"/>
          </a:xfrm>
        </p:spPr>
        <p:txBody>
          <a:bodyPr/>
          <a:lstStyle>
            <a:lvl1pPr>
              <a:defRPr sz="1000">
                <a:solidFill>
                  <a:sysClr val="windowText" lastClr="000000"/>
                </a:solidFill>
                <a:latin typeface="+mn-lt"/>
              </a:defRPr>
            </a:lvl1pPr>
          </a:lstStyle>
          <a:p>
            <a:fld id="{11F27F3A-B3E9-41ED-AF8F-A365F10BB65F}" type="slidenum">
              <a:rPr lang="en-US" smtClean="0"/>
              <a:pPr/>
              <a:t>‹#›</a:t>
            </a:fld>
            <a:endParaRPr lang="en-US"/>
          </a:p>
        </p:txBody>
      </p:sp>
      <p:cxnSp>
        <p:nvCxnSpPr>
          <p:cNvPr id="18" name="Straight Connector 17"/>
          <p:cNvCxnSpPr/>
          <p:nvPr userDrawn="1"/>
        </p:nvCxnSpPr>
        <p:spPr>
          <a:xfrm>
            <a:off x="0" y="6573308"/>
            <a:ext cx="121920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173040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 Column Table Chart Image">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1"/>
            </p:custDataLst>
          </p:nvPr>
        </p:nvGraphicFramePr>
        <p:xfrm>
          <a:off x="2118" y="1588"/>
          <a:ext cx="2117" cy="1588"/>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6" name="Object 5" hidden="1"/>
                      <p:cNvPicPr/>
                      <p:nvPr/>
                    </p:nvPicPr>
                    <p:blipFill>
                      <a:blip r:embed="rId5"/>
                      <a:stretch>
                        <a:fillRect/>
                      </a:stretch>
                    </p:blipFill>
                    <p:spPr>
                      <a:xfrm>
                        <a:off x="2118" y="1588"/>
                        <a:ext cx="2117"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0" y="0"/>
            <a:ext cx="211667"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lnSpc>
                <a:spcPct val="90000"/>
              </a:lnSpc>
              <a:spcBef>
                <a:spcPct val="0"/>
              </a:spcBef>
              <a:spcAft>
                <a:spcPct val="0"/>
              </a:spcAft>
            </a:pPr>
            <a:endParaRPr lang="en-US" sz="3600" b="1" i="0" baseline="0">
              <a:latin typeface="Calibri"/>
              <a:ea typeface="+mj-ea"/>
              <a:cs typeface="Times New Roman"/>
              <a:sym typeface="Calibri"/>
            </a:endParaRPr>
          </a:p>
        </p:txBody>
      </p:sp>
      <p:sp>
        <p:nvSpPr>
          <p:cNvPr id="2" name="Title 1"/>
          <p:cNvSpPr>
            <a:spLocks noGrp="1"/>
          </p:cNvSpPr>
          <p:nvPr>
            <p:ph type="title" hasCustomPrompt="1"/>
          </p:nvPr>
        </p:nvSpPr>
        <p:spPr>
          <a:xfrm>
            <a:off x="899160" y="624054"/>
            <a:ext cx="10457689" cy="548640"/>
          </a:xfrm>
        </p:spPr>
        <p:txBody>
          <a:bodyPr anchor="t">
            <a:noAutofit/>
          </a:bodyPr>
          <a:lstStyle>
            <a:lvl1pPr algn="l">
              <a:defRPr sz="3600" b="1" i="0" baseline="0">
                <a:solidFill>
                  <a:schemeClr val="tx2">
                    <a:lumMod val="75000"/>
                  </a:schemeClr>
                </a:solidFill>
                <a:latin typeface="+mj-lt"/>
                <a:cs typeface="Times New Roman" panose="02020603050405020304" pitchFamily="18" charset="0"/>
              </a:defRPr>
            </a:lvl1pPr>
          </a:lstStyle>
          <a:p>
            <a:r>
              <a:rPr lang="en-US"/>
              <a:t>Click to add title, 1 line max</a:t>
            </a:r>
          </a:p>
        </p:txBody>
      </p:sp>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US" sz="1400">
              <a:solidFill>
                <a:srgbClr val="1F497D">
                  <a:lumMod val="75000"/>
                </a:srgbClr>
              </a:solidFill>
              <a:latin typeface="Franklin Gothic Demi Cond" panose="020B0706030402020204" pitchFamily="34" charset="0"/>
            </a:endParaRPr>
          </a:p>
        </p:txBody>
      </p:sp>
      <p:sp>
        <p:nvSpPr>
          <p:cNvPr id="12" name="Content Placeholder 11"/>
          <p:cNvSpPr>
            <a:spLocks noGrp="1"/>
          </p:cNvSpPr>
          <p:nvPr>
            <p:ph sz="quarter" idx="14" hasCustomPrompt="1"/>
          </p:nvPr>
        </p:nvSpPr>
        <p:spPr>
          <a:xfrm>
            <a:off x="829732" y="1845731"/>
            <a:ext cx="5120640" cy="4392732"/>
          </a:xfrm>
        </p:spPr>
        <p:txBody>
          <a:bodyPr/>
          <a:lstStyle>
            <a:lvl1pPr marL="0" indent="0" algn="ctr">
              <a:buNone/>
              <a:defRPr baseline="0">
                <a:latin typeface="+mn-lt"/>
              </a:defRPr>
            </a:lvl1pPr>
          </a:lstStyle>
          <a:p>
            <a:pPr lvl="0"/>
            <a:r>
              <a:rPr lang="en-US"/>
              <a:t>Click icon below to add table, chart, image</a:t>
            </a:r>
          </a:p>
        </p:txBody>
      </p:sp>
      <p:sp>
        <p:nvSpPr>
          <p:cNvPr id="10" name="Content Placeholder 11"/>
          <p:cNvSpPr>
            <a:spLocks noGrp="1"/>
          </p:cNvSpPr>
          <p:nvPr>
            <p:ph sz="quarter" idx="15" hasCustomPrompt="1"/>
          </p:nvPr>
        </p:nvSpPr>
        <p:spPr>
          <a:xfrm>
            <a:off x="6220176" y="1845731"/>
            <a:ext cx="5120640" cy="4392732"/>
          </a:xfrm>
        </p:spPr>
        <p:txBody>
          <a:bodyPr/>
          <a:lstStyle>
            <a:lvl1pPr marL="0" indent="0" algn="ctr">
              <a:buNone/>
              <a:defRPr baseline="0">
                <a:latin typeface="+mn-lt"/>
              </a:defRPr>
            </a:lvl1pPr>
          </a:lstStyle>
          <a:p>
            <a:pPr lvl="0"/>
            <a:r>
              <a:rPr lang="en-US"/>
              <a:t>Click icon below to add table, chart, image</a:t>
            </a:r>
          </a:p>
        </p:txBody>
      </p:sp>
      <p:sp>
        <p:nvSpPr>
          <p:cNvPr id="4" name="Text Placeholder 3"/>
          <p:cNvSpPr>
            <a:spLocks noGrp="1"/>
          </p:cNvSpPr>
          <p:nvPr>
            <p:ph type="body" sz="quarter" idx="16" hasCustomPrompt="1"/>
          </p:nvPr>
        </p:nvSpPr>
        <p:spPr>
          <a:xfrm>
            <a:off x="829733" y="1278465"/>
            <a:ext cx="5120640" cy="500063"/>
          </a:xfrm>
        </p:spPr>
        <p:txBody>
          <a:bodyPr anchor="b">
            <a:noAutofit/>
          </a:bodyPr>
          <a:lstStyle>
            <a:lvl1pPr marL="0" indent="0" algn="ctr">
              <a:buNone/>
              <a:defRPr sz="2400" b="1">
                <a:latin typeface="+mn-lt"/>
              </a:defRPr>
            </a:lvl1pPr>
          </a:lstStyle>
          <a:p>
            <a:pPr lvl="0"/>
            <a:r>
              <a:rPr lang="en-US"/>
              <a:t>Click to add title</a:t>
            </a:r>
          </a:p>
        </p:txBody>
      </p:sp>
      <p:sp>
        <p:nvSpPr>
          <p:cNvPr id="13" name="Text Placeholder 3"/>
          <p:cNvSpPr>
            <a:spLocks noGrp="1"/>
          </p:cNvSpPr>
          <p:nvPr>
            <p:ph type="body" sz="quarter" idx="17" hasCustomPrompt="1"/>
          </p:nvPr>
        </p:nvSpPr>
        <p:spPr>
          <a:xfrm>
            <a:off x="6220176" y="1278465"/>
            <a:ext cx="5120640" cy="500063"/>
          </a:xfrm>
        </p:spPr>
        <p:txBody>
          <a:bodyPr anchor="b">
            <a:noAutofit/>
          </a:bodyPr>
          <a:lstStyle>
            <a:lvl1pPr marL="0" indent="0" algn="ctr">
              <a:buNone/>
              <a:defRPr sz="2400" b="1">
                <a:latin typeface="+mn-lt"/>
              </a:defRPr>
            </a:lvl1pPr>
          </a:lstStyle>
          <a:p>
            <a:pPr lvl="0"/>
            <a:r>
              <a:rPr lang="en-US"/>
              <a:t>Click to add title</a:t>
            </a:r>
          </a:p>
        </p:txBody>
      </p:sp>
      <p:sp>
        <p:nvSpPr>
          <p:cNvPr id="17" name="Line 12"/>
          <p:cNvSpPr>
            <a:spLocks noChangeShapeType="1"/>
          </p:cNvSpPr>
          <p:nvPr userDrawn="1"/>
        </p:nvSpPr>
        <p:spPr bwMode="auto">
          <a:xfrm>
            <a:off x="0" y="1184101"/>
            <a:ext cx="12192000" cy="0"/>
          </a:xfrm>
          <a:prstGeom prst="line">
            <a:avLst/>
          </a:prstGeom>
          <a:noFill/>
          <a:ln w="25400">
            <a:solidFill>
              <a:srgbClr val="002060"/>
            </a:solidFill>
            <a:round/>
            <a:headEnd/>
            <a:tailEnd/>
          </a:ln>
        </p:spPr>
        <p:txBody>
          <a:bodyPr lIns="96661" tIns="48331" rIns="96661" bIns="48331"/>
          <a:lstStyle/>
          <a:p>
            <a:pPr>
              <a:defRPr/>
            </a:pPr>
            <a:endParaRPr lang="en-US">
              <a:solidFill>
                <a:srgbClr val="000000"/>
              </a:solidFill>
              <a:cs typeface="Arial" charset="0"/>
            </a:endParaRPr>
          </a:p>
        </p:txBody>
      </p:sp>
      <p:sp>
        <p:nvSpPr>
          <p:cNvPr id="22" name="Text Placeholder 4"/>
          <p:cNvSpPr>
            <a:spLocks noGrp="1"/>
          </p:cNvSpPr>
          <p:nvPr>
            <p:ph type="body" sz="quarter" idx="11" hasCustomPrompt="1"/>
          </p:nvPr>
        </p:nvSpPr>
        <p:spPr>
          <a:xfrm>
            <a:off x="696383" y="6243108"/>
            <a:ext cx="10656007" cy="330200"/>
          </a:xfrm>
        </p:spPr>
        <p:txBody>
          <a:bodyPr anchor="b">
            <a:noAutofit/>
          </a:bodyPr>
          <a:lstStyle>
            <a:lvl1pPr marL="0" indent="0">
              <a:lnSpc>
                <a:spcPct val="100000"/>
              </a:lnSpc>
              <a:spcBef>
                <a:spcPts val="0"/>
              </a:spcBef>
              <a:buNone/>
              <a:defRPr sz="1200" baseline="0">
                <a:latin typeface="+mn-lt"/>
              </a:defRPr>
            </a:lvl1pPr>
          </a:lstStyle>
          <a:p>
            <a:pPr lvl="0"/>
            <a:r>
              <a:rPr lang="en-US"/>
              <a:t>Click to add footnote, reference or source</a:t>
            </a:r>
          </a:p>
        </p:txBody>
      </p:sp>
      <p:sp>
        <p:nvSpPr>
          <p:cNvPr id="23" name="Footer Placeholder 20"/>
          <p:cNvSpPr>
            <a:spLocks noGrp="1"/>
          </p:cNvSpPr>
          <p:nvPr>
            <p:ph type="ftr" sz="quarter" idx="13"/>
          </p:nvPr>
        </p:nvSpPr>
        <p:spPr>
          <a:xfrm>
            <a:off x="694972" y="6573308"/>
            <a:ext cx="10243961" cy="284692"/>
          </a:xfrm>
        </p:spPr>
        <p:txBody>
          <a:bodyPr/>
          <a:lstStyle>
            <a:lvl1pPr algn="l">
              <a:defRPr sz="1000" b="1" cap="all" baseline="0">
                <a:solidFill>
                  <a:schemeClr val="tx1"/>
                </a:solidFill>
                <a:latin typeface="+mn-lt"/>
              </a:defRPr>
            </a:lvl1pPr>
          </a:lstStyle>
          <a:p>
            <a:r>
              <a:rPr lang="en-US">
                <a:solidFill>
                  <a:prstClr val="black"/>
                </a:solidFill>
              </a:rPr>
              <a:t>MEDICAID SAMPLE PRES | MONTH DAY, YYYY | v2</a:t>
            </a:r>
          </a:p>
        </p:txBody>
      </p:sp>
      <p:sp>
        <p:nvSpPr>
          <p:cNvPr id="24" name="Slide Number Placeholder 21"/>
          <p:cNvSpPr>
            <a:spLocks noGrp="1"/>
          </p:cNvSpPr>
          <p:nvPr>
            <p:ph type="sldNum" sz="quarter" idx="18"/>
          </p:nvPr>
        </p:nvSpPr>
        <p:spPr>
          <a:xfrm>
            <a:off x="11074400" y="6573308"/>
            <a:ext cx="752131" cy="284692"/>
          </a:xfrm>
        </p:spPr>
        <p:txBody>
          <a:bodyPr/>
          <a:lstStyle>
            <a:lvl1pPr>
              <a:defRPr sz="1000">
                <a:solidFill>
                  <a:sysClr val="windowText" lastClr="000000"/>
                </a:solidFill>
                <a:latin typeface="+mn-lt"/>
              </a:defRPr>
            </a:lvl1pPr>
          </a:lstStyle>
          <a:p>
            <a:fld id="{11F27F3A-B3E9-41ED-AF8F-A365F10BB65F}" type="slidenum">
              <a:rPr lang="en-US" smtClean="0"/>
              <a:pPr/>
              <a:t>‹#›</a:t>
            </a:fld>
            <a:endParaRPr lang="en-US"/>
          </a:p>
        </p:txBody>
      </p:sp>
      <p:cxnSp>
        <p:nvCxnSpPr>
          <p:cNvPr id="25" name="Straight Connector 24"/>
          <p:cNvCxnSpPr/>
          <p:nvPr userDrawn="1"/>
        </p:nvCxnSpPr>
        <p:spPr>
          <a:xfrm>
            <a:off x="0" y="6573308"/>
            <a:ext cx="121920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069767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 Column Text">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1"/>
            </p:custDataLst>
          </p:nvPr>
        </p:nvGraphicFramePr>
        <p:xfrm>
          <a:off x="2118" y="1588"/>
          <a:ext cx="2117" cy="1588"/>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7" name="Object 6" hidden="1"/>
                      <p:cNvPicPr/>
                      <p:nvPr/>
                    </p:nvPicPr>
                    <p:blipFill>
                      <a:blip r:embed="rId5"/>
                      <a:stretch>
                        <a:fillRect/>
                      </a:stretch>
                    </p:blipFill>
                    <p:spPr>
                      <a:xfrm>
                        <a:off x="2118" y="1588"/>
                        <a:ext cx="2117"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0" y="0"/>
            <a:ext cx="211667"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lnSpc>
                <a:spcPct val="90000"/>
              </a:lnSpc>
              <a:spcBef>
                <a:spcPct val="0"/>
              </a:spcBef>
              <a:spcAft>
                <a:spcPct val="0"/>
              </a:spcAft>
            </a:pPr>
            <a:endParaRPr lang="en-US" sz="3600" b="1" i="0" baseline="0">
              <a:latin typeface="Calibri"/>
              <a:ea typeface="+mj-ea"/>
              <a:cs typeface="Times New Roman"/>
              <a:sym typeface="Calibri"/>
            </a:endParaRPr>
          </a:p>
        </p:txBody>
      </p:sp>
      <p:sp>
        <p:nvSpPr>
          <p:cNvPr id="6" name="Text Placeholder 5"/>
          <p:cNvSpPr>
            <a:spLocks noGrp="1"/>
          </p:cNvSpPr>
          <p:nvPr>
            <p:ph type="body" sz="quarter" idx="18" hasCustomPrompt="1"/>
          </p:nvPr>
        </p:nvSpPr>
        <p:spPr>
          <a:xfrm>
            <a:off x="829734" y="1846263"/>
            <a:ext cx="5120217" cy="4402137"/>
          </a:xfrm>
        </p:spPr>
        <p:txBody>
          <a:bodyPr>
            <a:noAutofit/>
          </a:bodyPr>
          <a:lstStyle>
            <a:lvl1pPr>
              <a:lnSpc>
                <a:spcPct val="100000"/>
              </a:lnSpc>
              <a:spcBef>
                <a:spcPts val="0"/>
              </a:spcBef>
              <a:spcAft>
                <a:spcPts val="0"/>
              </a:spcAft>
              <a:defRPr sz="2000">
                <a:latin typeface="+mn-lt"/>
              </a:defRPr>
            </a:lvl1pPr>
            <a:lvl2pPr marL="514350" indent="-171450">
              <a:buFont typeface="Franklin Gothic Medium Cond" panose="020B0606030402020204" pitchFamily="34" charset="0"/>
              <a:buChar char="–"/>
              <a:defRPr sz="2000">
                <a:latin typeface="+mn-lt"/>
              </a:defRPr>
            </a:lvl2pPr>
            <a:lvl3pPr>
              <a:defRPr sz="2000">
                <a:latin typeface="+mn-lt"/>
              </a:defRPr>
            </a:lvl3pPr>
          </a:lstStyle>
          <a:p>
            <a:pPr lvl="0"/>
            <a:r>
              <a:rPr lang="en-US"/>
              <a:t>Click to add bullets</a:t>
            </a:r>
          </a:p>
          <a:p>
            <a:pPr lvl="1"/>
            <a:r>
              <a:rPr lang="en-US"/>
              <a:t>Bullet 2</a:t>
            </a:r>
          </a:p>
          <a:p>
            <a:pPr lvl="2"/>
            <a:r>
              <a:rPr lang="en-US"/>
              <a:t>Bullet 3</a:t>
            </a:r>
          </a:p>
        </p:txBody>
      </p:sp>
      <p:sp>
        <p:nvSpPr>
          <p:cNvPr id="2" name="Title 1"/>
          <p:cNvSpPr>
            <a:spLocks noGrp="1"/>
          </p:cNvSpPr>
          <p:nvPr>
            <p:ph type="title" hasCustomPrompt="1"/>
          </p:nvPr>
        </p:nvSpPr>
        <p:spPr>
          <a:xfrm>
            <a:off x="899160" y="624054"/>
            <a:ext cx="10457689" cy="548640"/>
          </a:xfrm>
        </p:spPr>
        <p:txBody>
          <a:bodyPr anchor="t">
            <a:noAutofit/>
          </a:bodyPr>
          <a:lstStyle>
            <a:lvl1pPr algn="l">
              <a:defRPr sz="3600" b="1" i="0" baseline="0">
                <a:solidFill>
                  <a:schemeClr val="tx2">
                    <a:lumMod val="75000"/>
                  </a:schemeClr>
                </a:solidFill>
                <a:latin typeface="+mj-lt"/>
                <a:cs typeface="Times New Roman" panose="02020603050405020304" pitchFamily="18" charset="0"/>
              </a:defRPr>
            </a:lvl1pPr>
          </a:lstStyle>
          <a:p>
            <a:r>
              <a:rPr lang="en-US"/>
              <a:t>Click to add title, 1 line max</a:t>
            </a:r>
          </a:p>
        </p:txBody>
      </p:sp>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US" sz="1400">
              <a:solidFill>
                <a:srgbClr val="1F497D">
                  <a:lumMod val="75000"/>
                </a:srgbClr>
              </a:solidFill>
              <a:latin typeface="Franklin Gothic Demi Cond" panose="020B0706030402020204" pitchFamily="34" charset="0"/>
            </a:endParaRPr>
          </a:p>
        </p:txBody>
      </p:sp>
      <p:sp>
        <p:nvSpPr>
          <p:cNvPr id="4" name="Text Placeholder 3"/>
          <p:cNvSpPr>
            <a:spLocks noGrp="1"/>
          </p:cNvSpPr>
          <p:nvPr>
            <p:ph type="body" sz="quarter" idx="16" hasCustomPrompt="1"/>
          </p:nvPr>
        </p:nvSpPr>
        <p:spPr>
          <a:xfrm>
            <a:off x="829733" y="1278465"/>
            <a:ext cx="5120640" cy="500063"/>
          </a:xfrm>
        </p:spPr>
        <p:txBody>
          <a:bodyPr anchor="b">
            <a:noAutofit/>
          </a:bodyPr>
          <a:lstStyle>
            <a:lvl1pPr marL="0" indent="0" algn="ctr">
              <a:buNone/>
              <a:defRPr sz="2400" b="1">
                <a:latin typeface="+mn-lt"/>
              </a:defRPr>
            </a:lvl1pPr>
          </a:lstStyle>
          <a:p>
            <a:pPr lvl="0"/>
            <a:r>
              <a:rPr lang="en-US"/>
              <a:t>Click to add title</a:t>
            </a:r>
          </a:p>
        </p:txBody>
      </p:sp>
      <p:sp>
        <p:nvSpPr>
          <p:cNvPr id="13" name="Text Placeholder 3"/>
          <p:cNvSpPr>
            <a:spLocks noGrp="1"/>
          </p:cNvSpPr>
          <p:nvPr>
            <p:ph type="body" sz="quarter" idx="17" hasCustomPrompt="1"/>
          </p:nvPr>
        </p:nvSpPr>
        <p:spPr>
          <a:xfrm>
            <a:off x="6220176" y="1278465"/>
            <a:ext cx="5120640" cy="500063"/>
          </a:xfrm>
        </p:spPr>
        <p:txBody>
          <a:bodyPr anchor="b">
            <a:noAutofit/>
          </a:bodyPr>
          <a:lstStyle>
            <a:lvl1pPr marL="0" indent="0" algn="ctr">
              <a:buNone/>
              <a:defRPr sz="2400" b="1">
                <a:latin typeface="+mn-lt"/>
              </a:defRPr>
            </a:lvl1pPr>
          </a:lstStyle>
          <a:p>
            <a:pPr lvl="0"/>
            <a:r>
              <a:rPr lang="en-US"/>
              <a:t>Click to add title</a:t>
            </a:r>
          </a:p>
        </p:txBody>
      </p:sp>
      <p:sp>
        <p:nvSpPr>
          <p:cNvPr id="15" name="Text Placeholder 5"/>
          <p:cNvSpPr>
            <a:spLocks noGrp="1"/>
          </p:cNvSpPr>
          <p:nvPr>
            <p:ph type="body" sz="quarter" idx="19" hasCustomPrompt="1"/>
          </p:nvPr>
        </p:nvSpPr>
        <p:spPr>
          <a:xfrm>
            <a:off x="6220600" y="1840560"/>
            <a:ext cx="5120217" cy="4402137"/>
          </a:xfrm>
        </p:spPr>
        <p:txBody>
          <a:bodyPr>
            <a:noAutofit/>
          </a:bodyPr>
          <a:lstStyle>
            <a:lvl1pPr>
              <a:lnSpc>
                <a:spcPct val="100000"/>
              </a:lnSpc>
              <a:spcBef>
                <a:spcPts val="0"/>
              </a:spcBef>
              <a:spcAft>
                <a:spcPts val="0"/>
              </a:spcAft>
              <a:defRPr sz="2000">
                <a:latin typeface="+mn-lt"/>
              </a:defRPr>
            </a:lvl1pPr>
            <a:lvl2pPr marL="514350" indent="-171450">
              <a:buFont typeface="Franklin Gothic Medium Cond" panose="020B0606030402020204" pitchFamily="34" charset="0"/>
              <a:buChar char="–"/>
              <a:defRPr sz="2000" baseline="0">
                <a:latin typeface="+mn-lt"/>
              </a:defRPr>
            </a:lvl2pPr>
            <a:lvl3pPr>
              <a:defRPr sz="2000" baseline="0">
                <a:latin typeface="+mn-lt"/>
              </a:defRPr>
            </a:lvl3pPr>
          </a:lstStyle>
          <a:p>
            <a:pPr lvl="0"/>
            <a:r>
              <a:rPr lang="en-US"/>
              <a:t>Click to add bullets</a:t>
            </a:r>
          </a:p>
          <a:p>
            <a:pPr lvl="1"/>
            <a:r>
              <a:rPr lang="en-US"/>
              <a:t>Bullet 2</a:t>
            </a:r>
          </a:p>
          <a:p>
            <a:pPr lvl="2"/>
            <a:r>
              <a:rPr lang="en-US"/>
              <a:t>Bullet 3</a:t>
            </a:r>
          </a:p>
        </p:txBody>
      </p:sp>
      <p:sp>
        <p:nvSpPr>
          <p:cNvPr id="12" name="Line 12"/>
          <p:cNvSpPr>
            <a:spLocks noChangeShapeType="1"/>
          </p:cNvSpPr>
          <p:nvPr userDrawn="1"/>
        </p:nvSpPr>
        <p:spPr bwMode="auto">
          <a:xfrm>
            <a:off x="0" y="1184101"/>
            <a:ext cx="12192000" cy="0"/>
          </a:xfrm>
          <a:prstGeom prst="line">
            <a:avLst/>
          </a:prstGeom>
          <a:noFill/>
          <a:ln w="25400">
            <a:solidFill>
              <a:srgbClr val="002060"/>
            </a:solidFill>
            <a:round/>
            <a:headEnd/>
            <a:tailEnd/>
          </a:ln>
        </p:spPr>
        <p:txBody>
          <a:bodyPr lIns="96661" tIns="48331" rIns="96661" bIns="48331"/>
          <a:lstStyle/>
          <a:p>
            <a:pPr>
              <a:defRPr/>
            </a:pPr>
            <a:endParaRPr lang="en-US">
              <a:solidFill>
                <a:srgbClr val="000000"/>
              </a:solidFill>
              <a:cs typeface="Arial" charset="0"/>
            </a:endParaRPr>
          </a:p>
        </p:txBody>
      </p:sp>
      <p:sp>
        <p:nvSpPr>
          <p:cNvPr id="18" name="Text Placeholder 4"/>
          <p:cNvSpPr>
            <a:spLocks noGrp="1"/>
          </p:cNvSpPr>
          <p:nvPr>
            <p:ph type="body" sz="quarter" idx="11" hasCustomPrompt="1"/>
          </p:nvPr>
        </p:nvSpPr>
        <p:spPr>
          <a:xfrm>
            <a:off x="696383" y="6243108"/>
            <a:ext cx="10656007" cy="330200"/>
          </a:xfrm>
        </p:spPr>
        <p:txBody>
          <a:bodyPr anchor="b">
            <a:noAutofit/>
          </a:bodyPr>
          <a:lstStyle>
            <a:lvl1pPr marL="0" indent="0">
              <a:lnSpc>
                <a:spcPct val="100000"/>
              </a:lnSpc>
              <a:spcBef>
                <a:spcPts val="0"/>
              </a:spcBef>
              <a:buNone/>
              <a:defRPr sz="1200" baseline="0">
                <a:latin typeface="+mn-lt"/>
              </a:defRPr>
            </a:lvl1pPr>
          </a:lstStyle>
          <a:p>
            <a:pPr lvl="0"/>
            <a:r>
              <a:rPr lang="en-US"/>
              <a:t>Click to add footnote, reference or source</a:t>
            </a:r>
          </a:p>
        </p:txBody>
      </p:sp>
      <p:sp>
        <p:nvSpPr>
          <p:cNvPr id="19" name="Footer Placeholder 20"/>
          <p:cNvSpPr>
            <a:spLocks noGrp="1"/>
          </p:cNvSpPr>
          <p:nvPr>
            <p:ph type="ftr" sz="quarter" idx="13"/>
          </p:nvPr>
        </p:nvSpPr>
        <p:spPr>
          <a:xfrm>
            <a:off x="694972" y="6573308"/>
            <a:ext cx="10243961" cy="284692"/>
          </a:xfrm>
        </p:spPr>
        <p:txBody>
          <a:bodyPr/>
          <a:lstStyle>
            <a:lvl1pPr algn="l">
              <a:defRPr sz="1000" b="1" cap="all" baseline="0">
                <a:solidFill>
                  <a:schemeClr val="tx1"/>
                </a:solidFill>
                <a:latin typeface="+mn-lt"/>
              </a:defRPr>
            </a:lvl1pPr>
          </a:lstStyle>
          <a:p>
            <a:r>
              <a:rPr lang="en-US">
                <a:solidFill>
                  <a:prstClr val="black"/>
                </a:solidFill>
              </a:rPr>
              <a:t>MEDICAID SAMPLE PRES | MONTH DAY, YYYY | v2</a:t>
            </a:r>
          </a:p>
        </p:txBody>
      </p:sp>
      <p:sp>
        <p:nvSpPr>
          <p:cNvPr id="20" name="Slide Number Placeholder 21"/>
          <p:cNvSpPr>
            <a:spLocks noGrp="1"/>
          </p:cNvSpPr>
          <p:nvPr>
            <p:ph type="sldNum" sz="quarter" idx="15"/>
          </p:nvPr>
        </p:nvSpPr>
        <p:spPr>
          <a:xfrm>
            <a:off x="11074400" y="6573308"/>
            <a:ext cx="752131" cy="284692"/>
          </a:xfrm>
        </p:spPr>
        <p:txBody>
          <a:bodyPr/>
          <a:lstStyle>
            <a:lvl1pPr>
              <a:defRPr sz="1000">
                <a:solidFill>
                  <a:sysClr val="windowText" lastClr="000000"/>
                </a:solidFill>
                <a:latin typeface="+mn-lt"/>
              </a:defRPr>
            </a:lvl1pPr>
          </a:lstStyle>
          <a:p>
            <a:fld id="{11F27F3A-B3E9-41ED-AF8F-A365F10BB65F}" type="slidenum">
              <a:rPr lang="en-US" smtClean="0"/>
              <a:pPr/>
              <a:t>‹#›</a:t>
            </a:fld>
            <a:endParaRPr lang="en-US"/>
          </a:p>
        </p:txBody>
      </p:sp>
      <p:cxnSp>
        <p:nvCxnSpPr>
          <p:cNvPr id="21" name="Straight Connector 20"/>
          <p:cNvCxnSpPr/>
          <p:nvPr userDrawn="1"/>
        </p:nvCxnSpPr>
        <p:spPr>
          <a:xfrm>
            <a:off x="0" y="6573308"/>
            <a:ext cx="121920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769724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amp; Top Rule">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nvPr>
        </p:nvGraphicFramePr>
        <p:xfrm>
          <a:off x="2118" y="1588"/>
          <a:ext cx="2117" cy="1588"/>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4" name="Object 3" hidden="1"/>
                      <p:cNvPicPr/>
                      <p:nvPr/>
                    </p:nvPicPr>
                    <p:blipFill>
                      <a:blip r:embed="rId5"/>
                      <a:stretch>
                        <a:fillRect/>
                      </a:stretch>
                    </p:blipFill>
                    <p:spPr>
                      <a:xfrm>
                        <a:off x="2118" y="1588"/>
                        <a:ext cx="2117"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0" y="0"/>
            <a:ext cx="211667"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lnSpc>
                <a:spcPct val="90000"/>
              </a:lnSpc>
              <a:spcBef>
                <a:spcPct val="0"/>
              </a:spcBef>
              <a:spcAft>
                <a:spcPct val="0"/>
              </a:spcAft>
            </a:pPr>
            <a:endParaRPr lang="en-US" sz="3600" b="1" i="0" baseline="0">
              <a:latin typeface="Calibri"/>
              <a:ea typeface="+mj-ea"/>
              <a:cs typeface="Times New Roman"/>
              <a:sym typeface="Calibri"/>
            </a:endParaRPr>
          </a:p>
        </p:txBody>
      </p:sp>
      <p:sp>
        <p:nvSpPr>
          <p:cNvPr id="2" name="Title 1"/>
          <p:cNvSpPr>
            <a:spLocks noGrp="1"/>
          </p:cNvSpPr>
          <p:nvPr>
            <p:ph type="title" hasCustomPrompt="1"/>
          </p:nvPr>
        </p:nvSpPr>
        <p:spPr>
          <a:xfrm>
            <a:off x="899160" y="624054"/>
            <a:ext cx="10457689" cy="548640"/>
          </a:xfrm>
        </p:spPr>
        <p:txBody>
          <a:bodyPr anchor="t">
            <a:noAutofit/>
          </a:bodyPr>
          <a:lstStyle>
            <a:lvl1pPr algn="l">
              <a:defRPr sz="3600" b="1" i="0" baseline="0">
                <a:solidFill>
                  <a:schemeClr val="tx2">
                    <a:lumMod val="75000"/>
                  </a:schemeClr>
                </a:solidFill>
                <a:latin typeface="+mj-lt"/>
                <a:cs typeface="Times New Roman" panose="02020603050405020304" pitchFamily="18" charset="0"/>
              </a:defRPr>
            </a:lvl1pPr>
          </a:lstStyle>
          <a:p>
            <a:r>
              <a:rPr lang="en-US"/>
              <a:t>Click to add title, 1 line max</a:t>
            </a:r>
          </a:p>
        </p:txBody>
      </p:sp>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US" sz="1400">
              <a:solidFill>
                <a:srgbClr val="1F497D">
                  <a:lumMod val="75000"/>
                </a:srgbClr>
              </a:solidFill>
              <a:latin typeface="Franklin Gothic Demi Cond" panose="020B0706030402020204" pitchFamily="34" charset="0"/>
            </a:endParaRPr>
          </a:p>
        </p:txBody>
      </p:sp>
      <p:sp>
        <p:nvSpPr>
          <p:cNvPr id="9" name="Line 12"/>
          <p:cNvSpPr>
            <a:spLocks noChangeShapeType="1"/>
          </p:cNvSpPr>
          <p:nvPr userDrawn="1"/>
        </p:nvSpPr>
        <p:spPr bwMode="auto">
          <a:xfrm>
            <a:off x="0" y="1184101"/>
            <a:ext cx="12192000" cy="0"/>
          </a:xfrm>
          <a:prstGeom prst="line">
            <a:avLst/>
          </a:prstGeom>
          <a:noFill/>
          <a:ln w="25400">
            <a:solidFill>
              <a:srgbClr val="002060"/>
            </a:solidFill>
            <a:round/>
            <a:headEnd/>
            <a:tailEnd/>
          </a:ln>
        </p:spPr>
        <p:txBody>
          <a:bodyPr lIns="96661" tIns="48331" rIns="96661" bIns="48331"/>
          <a:lstStyle/>
          <a:p>
            <a:pPr>
              <a:defRPr/>
            </a:pPr>
            <a:endParaRPr lang="en-US">
              <a:solidFill>
                <a:srgbClr val="000000"/>
              </a:solidFill>
              <a:cs typeface="Arial" charset="0"/>
            </a:endParaRPr>
          </a:p>
        </p:txBody>
      </p:sp>
      <p:sp>
        <p:nvSpPr>
          <p:cNvPr id="12" name="Footer Placeholder 20"/>
          <p:cNvSpPr>
            <a:spLocks noGrp="1"/>
          </p:cNvSpPr>
          <p:nvPr>
            <p:ph type="ftr" sz="quarter" idx="13"/>
          </p:nvPr>
        </p:nvSpPr>
        <p:spPr>
          <a:xfrm>
            <a:off x="694972" y="6573308"/>
            <a:ext cx="10243961" cy="284692"/>
          </a:xfrm>
        </p:spPr>
        <p:txBody>
          <a:bodyPr/>
          <a:lstStyle>
            <a:lvl1pPr algn="l">
              <a:defRPr sz="1000" b="1" cap="all" baseline="0">
                <a:solidFill>
                  <a:schemeClr val="tx1"/>
                </a:solidFill>
                <a:latin typeface="+mn-lt"/>
              </a:defRPr>
            </a:lvl1pPr>
          </a:lstStyle>
          <a:p>
            <a:r>
              <a:rPr lang="en-US">
                <a:solidFill>
                  <a:prstClr val="black"/>
                </a:solidFill>
              </a:rPr>
              <a:t>MEDICAID SAMPLE PRES | MONTH DAY, YYYY | v2</a:t>
            </a:r>
          </a:p>
        </p:txBody>
      </p:sp>
      <p:sp>
        <p:nvSpPr>
          <p:cNvPr id="14" name="Slide Number Placeholder 21"/>
          <p:cNvSpPr>
            <a:spLocks noGrp="1"/>
          </p:cNvSpPr>
          <p:nvPr>
            <p:ph type="sldNum" sz="quarter" idx="15"/>
          </p:nvPr>
        </p:nvSpPr>
        <p:spPr>
          <a:xfrm>
            <a:off x="11074400" y="6573308"/>
            <a:ext cx="752131" cy="284692"/>
          </a:xfrm>
        </p:spPr>
        <p:txBody>
          <a:bodyPr/>
          <a:lstStyle>
            <a:lvl1pPr>
              <a:defRPr sz="1000">
                <a:solidFill>
                  <a:sysClr val="windowText" lastClr="000000"/>
                </a:solidFill>
                <a:latin typeface="+mn-lt"/>
              </a:defRPr>
            </a:lvl1pPr>
          </a:lstStyle>
          <a:p>
            <a:fld id="{11F27F3A-B3E9-41ED-AF8F-A365F10BB65F}" type="slidenum">
              <a:rPr lang="en-US" smtClean="0"/>
              <a:pPr/>
              <a:t>‹#›</a:t>
            </a:fld>
            <a:endParaRPr lang="en-US"/>
          </a:p>
        </p:txBody>
      </p:sp>
      <p:cxnSp>
        <p:nvCxnSpPr>
          <p:cNvPr id="15" name="Straight Connector 14"/>
          <p:cNvCxnSpPr/>
          <p:nvPr userDrawn="1"/>
        </p:nvCxnSpPr>
        <p:spPr>
          <a:xfrm>
            <a:off x="0" y="6573308"/>
            <a:ext cx="121920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762488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op &amp; Bottom Rules">
    <p:spTree>
      <p:nvGrpSpPr>
        <p:cNvPr id="1" name=""/>
        <p:cNvGrpSpPr/>
        <p:nvPr/>
      </p:nvGrpSpPr>
      <p:grpSpPr>
        <a:xfrm>
          <a:off x="0" y="0"/>
          <a:ext cx="0" cy="0"/>
          <a:chOff x="0" y="0"/>
          <a:chExt cx="0" cy="0"/>
        </a:xfrm>
      </p:grpSpPr>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US" sz="1400">
              <a:solidFill>
                <a:srgbClr val="1F497D">
                  <a:lumMod val="75000"/>
                </a:srgbClr>
              </a:solidFill>
              <a:latin typeface="Franklin Gothic Demi Cond" panose="020B0706030402020204" pitchFamily="34" charset="0"/>
            </a:endParaRPr>
          </a:p>
        </p:txBody>
      </p:sp>
      <p:sp>
        <p:nvSpPr>
          <p:cNvPr id="7" name="Footer Placeholder 20"/>
          <p:cNvSpPr>
            <a:spLocks noGrp="1"/>
          </p:cNvSpPr>
          <p:nvPr>
            <p:ph type="ftr" sz="quarter" idx="13"/>
          </p:nvPr>
        </p:nvSpPr>
        <p:spPr>
          <a:xfrm>
            <a:off x="694972" y="6573308"/>
            <a:ext cx="10243961" cy="284692"/>
          </a:xfrm>
        </p:spPr>
        <p:txBody>
          <a:bodyPr/>
          <a:lstStyle>
            <a:lvl1pPr algn="l">
              <a:defRPr sz="1000" b="1" cap="all" baseline="0">
                <a:solidFill>
                  <a:schemeClr val="tx1"/>
                </a:solidFill>
                <a:latin typeface="+mn-lt"/>
              </a:defRPr>
            </a:lvl1pPr>
          </a:lstStyle>
          <a:p>
            <a:r>
              <a:rPr lang="en-US">
                <a:solidFill>
                  <a:prstClr val="black"/>
                </a:solidFill>
              </a:rPr>
              <a:t>MEDICAID SAMPLE PRES | MONTH DAY, YYYY | v2</a:t>
            </a:r>
          </a:p>
        </p:txBody>
      </p:sp>
      <p:sp>
        <p:nvSpPr>
          <p:cNvPr id="11" name="Slide Number Placeholder 21"/>
          <p:cNvSpPr>
            <a:spLocks noGrp="1"/>
          </p:cNvSpPr>
          <p:nvPr>
            <p:ph type="sldNum" sz="quarter" idx="15"/>
          </p:nvPr>
        </p:nvSpPr>
        <p:spPr>
          <a:xfrm>
            <a:off x="11074400" y="6573308"/>
            <a:ext cx="752131" cy="284692"/>
          </a:xfrm>
        </p:spPr>
        <p:txBody>
          <a:bodyPr/>
          <a:lstStyle>
            <a:lvl1pPr>
              <a:defRPr sz="1000">
                <a:solidFill>
                  <a:sysClr val="windowText" lastClr="000000"/>
                </a:solidFill>
                <a:latin typeface="+mn-lt"/>
              </a:defRPr>
            </a:lvl1pPr>
          </a:lstStyle>
          <a:p>
            <a:fld id="{11F27F3A-B3E9-41ED-AF8F-A365F10BB65F}" type="slidenum">
              <a:rPr lang="en-US" smtClean="0"/>
              <a:pPr/>
              <a:t>‹#›</a:t>
            </a:fld>
            <a:endParaRPr lang="en-US"/>
          </a:p>
        </p:txBody>
      </p:sp>
      <p:cxnSp>
        <p:nvCxnSpPr>
          <p:cNvPr id="12" name="Straight Connector 11"/>
          <p:cNvCxnSpPr/>
          <p:nvPr userDrawn="1"/>
        </p:nvCxnSpPr>
        <p:spPr>
          <a:xfrm>
            <a:off x="0" y="6573308"/>
            <a:ext cx="121920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52250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141693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0"/>
          </p:nvPr>
        </p:nvSpPr>
        <p:spPr/>
        <p:txBody>
          <a:bodyPr/>
          <a:lstStyle>
            <a:lvl1pPr>
              <a:defRPr/>
            </a:lvl1pPr>
          </a:lstStyle>
          <a:p>
            <a:r>
              <a:rPr lang="en-US"/>
              <a:t>MEDICAID SAMPLE PRES | MONTH DAY, YYYY | v2</a:t>
            </a:r>
          </a:p>
        </p:txBody>
      </p:sp>
      <p:sp>
        <p:nvSpPr>
          <p:cNvPr id="5" name="Content Placeholder 4"/>
          <p:cNvSpPr>
            <a:spLocks noGrp="1"/>
          </p:cNvSpPr>
          <p:nvPr>
            <p:ph sz="quarter" idx="1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34336916"/>
      </p:ext>
    </p:extLst>
  </p:cSld>
  <p:clrMapOvr>
    <a:masterClrMapping/>
  </p:clrMapOvr>
  <p:transition spd="slow">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_2 Column Table Chart Ima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5C5598B-EF17-48C1-8EDF-4FA4690CF417}"/>
              </a:ext>
            </a:extLst>
          </p:cNvPr>
          <p:cNvSpPr/>
          <p:nvPr userDrawn="1"/>
        </p:nvSpPr>
        <p:spPr>
          <a:xfrm>
            <a:off x="0" y="3175"/>
            <a:ext cx="12192000" cy="458788"/>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1F497D">
                  <a:lumMod val="75000"/>
                </a:srgbClr>
              </a:solidFill>
              <a:effectLst/>
              <a:uLnTx/>
              <a:uFillTx/>
              <a:latin typeface="Franklin Gothic Demi Cond" panose="020B0706030402020204" pitchFamily="34" charset="0"/>
              <a:ea typeface="+mn-ea"/>
              <a:cs typeface="+mn-cs"/>
            </a:endParaRPr>
          </a:p>
        </p:txBody>
      </p:sp>
      <p:cxnSp>
        <p:nvCxnSpPr>
          <p:cNvPr id="8" name="Straight Connector 7">
            <a:extLst>
              <a:ext uri="{FF2B5EF4-FFF2-40B4-BE49-F238E27FC236}">
                <a16:creationId xmlns:a16="http://schemas.microsoft.com/office/drawing/2014/main" id="{B4257386-4A0E-447C-8320-FD9DB29108E2}"/>
              </a:ext>
            </a:extLst>
          </p:cNvPr>
          <p:cNvCxnSpPr/>
          <p:nvPr userDrawn="1"/>
        </p:nvCxnSpPr>
        <p:spPr>
          <a:xfrm>
            <a:off x="0" y="6573838"/>
            <a:ext cx="121920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9" name="Line 12">
            <a:extLst>
              <a:ext uri="{FF2B5EF4-FFF2-40B4-BE49-F238E27FC236}">
                <a16:creationId xmlns:a16="http://schemas.microsoft.com/office/drawing/2014/main" id="{184CC20A-B74D-4EB2-9994-4E0DC21DB653}"/>
              </a:ext>
            </a:extLst>
          </p:cNvPr>
          <p:cNvSpPr>
            <a:spLocks noChangeShapeType="1"/>
          </p:cNvSpPr>
          <p:nvPr userDrawn="1"/>
        </p:nvSpPr>
        <p:spPr bwMode="auto">
          <a:xfrm>
            <a:off x="0" y="1184275"/>
            <a:ext cx="12192000" cy="0"/>
          </a:xfrm>
          <a:prstGeom prst="line">
            <a:avLst/>
          </a:prstGeom>
          <a:noFill/>
          <a:ln w="25400">
            <a:solidFill>
              <a:srgbClr val="002060"/>
            </a:solidFill>
            <a:round/>
            <a:headEnd/>
            <a:tailEnd/>
          </a:ln>
          <a:extLst>
            <a:ext uri="{909E8E84-426E-40DD-AFC4-6F175D3DCCD1}">
              <a14:hiddenFill xmlns:a14="http://schemas.microsoft.com/office/drawing/2010/main">
                <a:noFill/>
              </a14:hiddenFill>
            </a:ext>
          </a:extLst>
        </p:spPr>
        <p:txBody>
          <a:bodyPr lIns="96661" tIns="48331" rIns="96661" bIns="4833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Content Placeholder 11"/>
          <p:cNvSpPr>
            <a:spLocks noGrp="1"/>
          </p:cNvSpPr>
          <p:nvPr>
            <p:ph sz="quarter" idx="14"/>
          </p:nvPr>
        </p:nvSpPr>
        <p:spPr>
          <a:xfrm>
            <a:off x="829732" y="1845731"/>
            <a:ext cx="5120640" cy="4392732"/>
          </a:xfrm>
        </p:spPr>
        <p:txBody>
          <a:bodyPr/>
          <a:lstStyle>
            <a:lvl1pPr marL="0" indent="0" algn="ctr">
              <a:buNone/>
              <a:defRPr baseline="0">
                <a:latin typeface="+mj-lt"/>
              </a:defRPr>
            </a:lvl1pPr>
          </a:lstStyle>
          <a:p>
            <a:pPr lvl="0"/>
            <a:r>
              <a:rPr lang="en-US"/>
              <a:t>Click to edit Master text styles</a:t>
            </a:r>
          </a:p>
        </p:txBody>
      </p:sp>
      <p:sp>
        <p:nvSpPr>
          <p:cNvPr id="10" name="Content Placeholder 11"/>
          <p:cNvSpPr>
            <a:spLocks noGrp="1"/>
          </p:cNvSpPr>
          <p:nvPr>
            <p:ph sz="quarter" idx="15"/>
          </p:nvPr>
        </p:nvSpPr>
        <p:spPr>
          <a:xfrm>
            <a:off x="6220176" y="1845731"/>
            <a:ext cx="5120640" cy="4392732"/>
          </a:xfrm>
        </p:spPr>
        <p:txBody>
          <a:bodyPr/>
          <a:lstStyle>
            <a:lvl1pPr marL="0" indent="0" algn="ctr">
              <a:buNone/>
              <a:defRPr baseline="0">
                <a:latin typeface="+mj-lt"/>
              </a:defRPr>
            </a:lvl1pPr>
          </a:lstStyle>
          <a:p>
            <a:pPr lvl="0"/>
            <a:r>
              <a:rPr lang="en-US"/>
              <a:t>Click to edit Master text styles</a:t>
            </a:r>
          </a:p>
        </p:txBody>
      </p:sp>
      <p:sp>
        <p:nvSpPr>
          <p:cNvPr id="4" name="Text Placeholder 3"/>
          <p:cNvSpPr>
            <a:spLocks noGrp="1"/>
          </p:cNvSpPr>
          <p:nvPr>
            <p:ph type="body" sz="quarter" idx="16"/>
          </p:nvPr>
        </p:nvSpPr>
        <p:spPr>
          <a:xfrm>
            <a:off x="829733" y="1278467"/>
            <a:ext cx="5120640" cy="500063"/>
          </a:xfrm>
        </p:spPr>
        <p:txBody>
          <a:bodyPr anchor="b">
            <a:noAutofit/>
          </a:bodyPr>
          <a:lstStyle>
            <a:lvl1pPr marL="0" indent="0" algn="ctr">
              <a:buNone/>
              <a:defRPr sz="2400">
                <a:latin typeface="+mj-lt"/>
              </a:defRPr>
            </a:lvl1pPr>
          </a:lstStyle>
          <a:p>
            <a:pPr lvl="0"/>
            <a:r>
              <a:rPr lang="en-US"/>
              <a:t>Click to edit Master text styles</a:t>
            </a:r>
          </a:p>
        </p:txBody>
      </p:sp>
      <p:sp>
        <p:nvSpPr>
          <p:cNvPr id="13" name="Text Placeholder 3"/>
          <p:cNvSpPr>
            <a:spLocks noGrp="1"/>
          </p:cNvSpPr>
          <p:nvPr>
            <p:ph type="body" sz="quarter" idx="17"/>
          </p:nvPr>
        </p:nvSpPr>
        <p:spPr>
          <a:xfrm>
            <a:off x="6220176" y="1278467"/>
            <a:ext cx="5120640" cy="500063"/>
          </a:xfrm>
        </p:spPr>
        <p:txBody>
          <a:bodyPr anchor="b">
            <a:noAutofit/>
          </a:bodyPr>
          <a:lstStyle>
            <a:lvl1pPr marL="0" indent="0" algn="ctr">
              <a:buNone/>
              <a:defRPr sz="2400">
                <a:latin typeface="+mj-lt"/>
              </a:defRPr>
            </a:lvl1pPr>
          </a:lstStyle>
          <a:p>
            <a:pPr lvl="0"/>
            <a:r>
              <a:rPr lang="en-US"/>
              <a:t>Click to edit Master text styles</a:t>
            </a:r>
          </a:p>
        </p:txBody>
      </p:sp>
      <p:sp>
        <p:nvSpPr>
          <p:cNvPr id="11" name="Title 1"/>
          <p:cNvSpPr>
            <a:spLocks noGrp="1"/>
          </p:cNvSpPr>
          <p:nvPr>
            <p:ph type="title"/>
          </p:nvPr>
        </p:nvSpPr>
        <p:spPr>
          <a:xfrm>
            <a:off x="0" y="624054"/>
            <a:ext cx="12192000" cy="548640"/>
          </a:xfrm>
        </p:spPr>
        <p:txBody>
          <a:bodyPr anchor="t">
            <a:noAutofit/>
          </a:bodyPr>
          <a:lstStyle>
            <a:lvl1pPr algn="l">
              <a:defRPr sz="3600" b="1" i="0" baseline="0">
                <a:solidFill>
                  <a:schemeClr val="tx1"/>
                </a:solidFill>
                <a:latin typeface="+mn-lt"/>
                <a:cs typeface="Times New Roman" panose="02020603050405020304" pitchFamily="18" charset="0"/>
              </a:defRPr>
            </a:lvl1pPr>
          </a:lstStyle>
          <a:p>
            <a:r>
              <a:rPr lang="en-US"/>
              <a:t>Click to edit Master title style</a:t>
            </a:r>
          </a:p>
        </p:txBody>
      </p:sp>
      <p:sp>
        <p:nvSpPr>
          <p:cNvPr id="14" name="Slide Number Placeholder 21">
            <a:extLst>
              <a:ext uri="{FF2B5EF4-FFF2-40B4-BE49-F238E27FC236}">
                <a16:creationId xmlns:a16="http://schemas.microsoft.com/office/drawing/2014/main" id="{34A838C1-1396-489F-ABF0-0D3CD71651D3}"/>
              </a:ext>
            </a:extLst>
          </p:cNvPr>
          <p:cNvSpPr>
            <a:spLocks noGrp="1"/>
          </p:cNvSpPr>
          <p:nvPr>
            <p:ph type="sldNum" sz="quarter" idx="18"/>
          </p:nvPr>
        </p:nvSpPr>
        <p:spPr>
          <a:xfrm>
            <a:off x="11074402" y="6573838"/>
            <a:ext cx="751417" cy="284162"/>
          </a:xfrm>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3ECF504-795D-4A8F-90F2-D2A51E03210D}" type="slidenum">
              <a:rPr kumimoji="0" lang="en-US" altLang="en-US" sz="10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0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5103676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2_Bullet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08C79C3-FCCF-4CA4-BB39-041E6C88481B}"/>
              </a:ext>
            </a:extLst>
          </p:cNvPr>
          <p:cNvSpPr/>
          <p:nvPr userDrawn="1"/>
        </p:nvSpPr>
        <p:spPr>
          <a:xfrm>
            <a:off x="0" y="3175"/>
            <a:ext cx="12192000" cy="458788"/>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anchor="ctr"/>
          <a:lstStyle/>
          <a:p>
            <a:pPr eaLnBrk="1" fontAlgn="auto" hangingPunct="1">
              <a:spcBef>
                <a:spcPts val="0"/>
              </a:spcBef>
              <a:spcAft>
                <a:spcPts val="0"/>
              </a:spcAft>
              <a:defRPr/>
            </a:pPr>
            <a:endParaRPr lang="en-US" sz="1400">
              <a:solidFill>
                <a:srgbClr val="1F497D">
                  <a:lumMod val="75000"/>
                </a:srgbClr>
              </a:solidFill>
              <a:latin typeface="Franklin Gothic Demi Cond" panose="020B0706030402020204" pitchFamily="34" charset="0"/>
            </a:endParaRPr>
          </a:p>
        </p:txBody>
      </p:sp>
      <p:cxnSp>
        <p:nvCxnSpPr>
          <p:cNvPr id="6" name="Straight Connector 5">
            <a:extLst>
              <a:ext uri="{FF2B5EF4-FFF2-40B4-BE49-F238E27FC236}">
                <a16:creationId xmlns:a16="http://schemas.microsoft.com/office/drawing/2014/main" id="{FD94C6A5-4F3C-47ED-8800-F04E69157433}"/>
              </a:ext>
            </a:extLst>
          </p:cNvPr>
          <p:cNvCxnSpPr/>
          <p:nvPr userDrawn="1"/>
        </p:nvCxnSpPr>
        <p:spPr>
          <a:xfrm>
            <a:off x="0" y="6573838"/>
            <a:ext cx="121920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7" name="Line 12">
            <a:extLst>
              <a:ext uri="{FF2B5EF4-FFF2-40B4-BE49-F238E27FC236}">
                <a16:creationId xmlns:a16="http://schemas.microsoft.com/office/drawing/2014/main" id="{EAB94B6C-C752-45A9-8889-E4BAFB0AF440}"/>
              </a:ext>
            </a:extLst>
          </p:cNvPr>
          <p:cNvSpPr>
            <a:spLocks noChangeShapeType="1"/>
          </p:cNvSpPr>
          <p:nvPr userDrawn="1"/>
        </p:nvSpPr>
        <p:spPr bwMode="auto">
          <a:xfrm>
            <a:off x="0" y="1184275"/>
            <a:ext cx="12192000" cy="0"/>
          </a:xfrm>
          <a:prstGeom prst="line">
            <a:avLst/>
          </a:prstGeom>
          <a:noFill/>
          <a:ln w="25400">
            <a:solidFill>
              <a:srgbClr val="002060"/>
            </a:solidFill>
            <a:round/>
            <a:headEnd/>
            <a:tailEnd/>
          </a:ln>
          <a:extLst>
            <a:ext uri="{909E8E84-426E-40DD-AFC4-6F175D3DCCD1}">
              <a14:hiddenFill xmlns:a14="http://schemas.microsoft.com/office/drawing/2010/main">
                <a:noFill/>
              </a14:hiddenFill>
            </a:ext>
          </a:extLst>
        </p:spPr>
        <p:txBody>
          <a:bodyPr lIns="96661" tIns="48331" rIns="96661" bIns="48331"/>
          <a:lstStyle/>
          <a:p>
            <a:endParaRPr lang="en-US" sz="1800"/>
          </a:p>
        </p:txBody>
      </p:sp>
      <p:sp>
        <p:nvSpPr>
          <p:cNvPr id="4" name="Text Placeholder 3"/>
          <p:cNvSpPr>
            <a:spLocks noGrp="1"/>
          </p:cNvSpPr>
          <p:nvPr>
            <p:ph type="body" sz="quarter" idx="10"/>
          </p:nvPr>
        </p:nvSpPr>
        <p:spPr>
          <a:xfrm>
            <a:off x="838200" y="1447801"/>
            <a:ext cx="10517717" cy="4592638"/>
          </a:xfrm>
        </p:spPr>
        <p:txBody>
          <a:bodyPr>
            <a:noAutofit/>
          </a:bodyPr>
          <a:lstStyle>
            <a:lvl1pPr marL="228600" indent="-228600">
              <a:lnSpc>
                <a:spcPct val="100000"/>
              </a:lnSpc>
              <a:spcBef>
                <a:spcPts val="1200"/>
              </a:spcBef>
              <a:defRPr sz="2800">
                <a:latin typeface="+mn-lt"/>
              </a:defRPr>
            </a:lvl1pPr>
            <a:lvl2pPr marL="576263" indent="-233363">
              <a:lnSpc>
                <a:spcPct val="100000"/>
              </a:lnSpc>
              <a:buFont typeface="Franklin Gothic Medium" panose="020B0603020102020204" pitchFamily="34" charset="0"/>
              <a:buChar char="−"/>
              <a:defRPr sz="2400">
                <a:latin typeface="+mn-lt"/>
              </a:defRPr>
            </a:lvl2pPr>
            <a:lvl3pPr marL="973138" indent="-228600">
              <a:lnSpc>
                <a:spcPct val="100000"/>
              </a:lnSpc>
              <a:defRPr sz="2000">
                <a:latin typeface="+mn-lt"/>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edit Master text styles</a:t>
            </a:r>
          </a:p>
          <a:p>
            <a:pPr lvl="1"/>
            <a:r>
              <a:rPr lang="en-US"/>
              <a:t>Second level</a:t>
            </a:r>
          </a:p>
          <a:p>
            <a:pPr lvl="2"/>
            <a:r>
              <a:rPr lang="en-US"/>
              <a:t>Third level</a:t>
            </a:r>
          </a:p>
        </p:txBody>
      </p:sp>
      <p:sp>
        <p:nvSpPr>
          <p:cNvPr id="23" name="Title 1"/>
          <p:cNvSpPr>
            <a:spLocks noGrp="1"/>
          </p:cNvSpPr>
          <p:nvPr>
            <p:ph type="title"/>
          </p:nvPr>
        </p:nvSpPr>
        <p:spPr>
          <a:xfrm>
            <a:off x="0" y="624054"/>
            <a:ext cx="12192000" cy="548640"/>
          </a:xfrm>
        </p:spPr>
        <p:txBody>
          <a:bodyPr anchor="t">
            <a:noAutofit/>
          </a:bodyPr>
          <a:lstStyle>
            <a:lvl1pPr algn="l">
              <a:defRPr sz="3600" b="1" i="0" baseline="0">
                <a:solidFill>
                  <a:schemeClr val="tx1"/>
                </a:solidFill>
                <a:latin typeface="+mn-lt"/>
                <a:cs typeface="Times New Roman" panose="02020603050405020304" pitchFamily="18" charset="0"/>
              </a:defRPr>
            </a:lvl1pPr>
          </a:lstStyle>
          <a:p>
            <a:r>
              <a:rPr lang="en-US"/>
              <a:t>Click to edit Master title style</a:t>
            </a:r>
          </a:p>
        </p:txBody>
      </p:sp>
      <p:sp>
        <p:nvSpPr>
          <p:cNvPr id="8" name="Slide Number Placeholder 21">
            <a:extLst>
              <a:ext uri="{FF2B5EF4-FFF2-40B4-BE49-F238E27FC236}">
                <a16:creationId xmlns:a16="http://schemas.microsoft.com/office/drawing/2014/main" id="{703C25BC-F81A-4CE1-A3F7-C6189B4D8753}"/>
              </a:ext>
            </a:extLst>
          </p:cNvPr>
          <p:cNvSpPr>
            <a:spLocks noGrp="1"/>
          </p:cNvSpPr>
          <p:nvPr>
            <p:ph type="sldNum" sz="quarter" idx="11"/>
          </p:nvPr>
        </p:nvSpPr>
        <p:spPr>
          <a:xfrm>
            <a:off x="11074402" y="6573838"/>
            <a:ext cx="751417" cy="284162"/>
          </a:xfrm>
        </p:spPr>
        <p:txBody>
          <a:bodyPr/>
          <a:lstStyle>
            <a:lvl1pPr>
              <a:defRPr/>
            </a:lvl1pPr>
          </a:lstStyle>
          <a:p>
            <a:pPr>
              <a:defRPr/>
            </a:pPr>
            <a:fld id="{4C98570C-08E1-4E47-B96B-3A7198D95280}" type="slidenum">
              <a:rPr lang="en-US" altLang="en-US"/>
              <a:pPr>
                <a:defRPr/>
              </a:pPr>
              <a:t>‹#›</a:t>
            </a:fld>
            <a:endParaRPr lang="en-US" altLang="en-US"/>
          </a:p>
        </p:txBody>
      </p:sp>
    </p:spTree>
    <p:extLst>
      <p:ext uri="{BB962C8B-B14F-4D97-AF65-F5344CB8AC3E}">
        <p14:creationId xmlns:p14="http://schemas.microsoft.com/office/powerpoint/2010/main" val="298149994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_2 Column Text">
    <p:spTree>
      <p:nvGrpSpPr>
        <p:cNvPr id="1" name=""/>
        <p:cNvGrpSpPr/>
        <p:nvPr/>
      </p:nvGrpSpPr>
      <p:grpSpPr>
        <a:xfrm>
          <a:off x="0" y="0"/>
          <a:ext cx="0" cy="0"/>
          <a:chOff x="0" y="0"/>
          <a:chExt cx="0" cy="0"/>
        </a:xfrm>
      </p:grpSpPr>
      <p:sp>
        <p:nvSpPr>
          <p:cNvPr id="6" name="Text Placeholder 5"/>
          <p:cNvSpPr>
            <a:spLocks noGrp="1"/>
          </p:cNvSpPr>
          <p:nvPr>
            <p:ph type="body" sz="quarter" idx="18" hasCustomPrompt="1"/>
          </p:nvPr>
        </p:nvSpPr>
        <p:spPr>
          <a:xfrm>
            <a:off x="829734" y="1846263"/>
            <a:ext cx="5120217" cy="4402137"/>
          </a:xfrm>
        </p:spPr>
        <p:txBody>
          <a:bodyPr>
            <a:noAutofit/>
          </a:bodyPr>
          <a:lstStyle>
            <a:lvl1pPr>
              <a:lnSpc>
                <a:spcPct val="100000"/>
              </a:lnSpc>
              <a:spcBef>
                <a:spcPts val="0"/>
              </a:spcBef>
              <a:spcAft>
                <a:spcPts val="0"/>
              </a:spcAft>
              <a:defRPr sz="2000">
                <a:latin typeface="+mj-lt"/>
              </a:defRPr>
            </a:lvl1pPr>
            <a:lvl2pPr marL="514350" indent="-171450">
              <a:buFont typeface="Franklin Gothic Medium Cond" panose="020B0606030402020204" pitchFamily="34" charset="0"/>
              <a:buChar char="–"/>
              <a:defRPr sz="2000">
                <a:latin typeface="+mj-lt"/>
              </a:defRPr>
            </a:lvl2pPr>
            <a:lvl3pPr>
              <a:defRPr sz="2000">
                <a:latin typeface="+mj-lt"/>
              </a:defRPr>
            </a:lvl3pPr>
          </a:lstStyle>
          <a:p>
            <a:pPr lvl="0"/>
            <a:r>
              <a:rPr lang="en-US"/>
              <a:t>Click to add bullets</a:t>
            </a:r>
          </a:p>
          <a:p>
            <a:pPr lvl="1"/>
            <a:r>
              <a:rPr lang="en-US"/>
              <a:t>Bullet 2</a:t>
            </a:r>
          </a:p>
          <a:p>
            <a:pPr lvl="2"/>
            <a:r>
              <a:rPr lang="en-US"/>
              <a:t>Bullet 3</a:t>
            </a:r>
          </a:p>
        </p:txBody>
      </p:sp>
      <p:sp>
        <p:nvSpPr>
          <p:cNvPr id="2" name="Title 1"/>
          <p:cNvSpPr>
            <a:spLocks noGrp="1"/>
          </p:cNvSpPr>
          <p:nvPr>
            <p:ph type="title" hasCustomPrompt="1"/>
          </p:nvPr>
        </p:nvSpPr>
        <p:spPr>
          <a:xfrm>
            <a:off x="899160" y="624054"/>
            <a:ext cx="10457689" cy="548640"/>
          </a:xfrm>
        </p:spPr>
        <p:txBody>
          <a:bodyPr anchor="t">
            <a:noAutofit/>
          </a:bodyPr>
          <a:lstStyle>
            <a:lvl1pPr algn="l">
              <a:defRPr sz="3600" b="1" i="0" baseline="0">
                <a:solidFill>
                  <a:schemeClr val="tx1"/>
                </a:solidFill>
                <a:latin typeface="+mj-lt"/>
                <a:cs typeface="Times New Roman" panose="02020603050405020304" pitchFamily="18" charset="0"/>
              </a:defRPr>
            </a:lvl1pPr>
          </a:lstStyle>
          <a:p>
            <a:r>
              <a:rPr lang="en-US"/>
              <a:t>Click to add title, 1 line max</a:t>
            </a:r>
          </a:p>
        </p:txBody>
      </p:sp>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US" sz="1400">
              <a:solidFill>
                <a:srgbClr val="1F497D">
                  <a:lumMod val="75000"/>
                </a:srgbClr>
              </a:solidFill>
              <a:latin typeface="Franklin Gothic Demi Cond" panose="020B0706030402020204" pitchFamily="34" charset="0"/>
            </a:endParaRPr>
          </a:p>
        </p:txBody>
      </p:sp>
      <p:sp>
        <p:nvSpPr>
          <p:cNvPr id="4" name="Text Placeholder 3"/>
          <p:cNvSpPr>
            <a:spLocks noGrp="1"/>
          </p:cNvSpPr>
          <p:nvPr>
            <p:ph type="body" sz="quarter" idx="16" hasCustomPrompt="1"/>
          </p:nvPr>
        </p:nvSpPr>
        <p:spPr>
          <a:xfrm>
            <a:off x="829733" y="1278465"/>
            <a:ext cx="5120640" cy="500063"/>
          </a:xfrm>
        </p:spPr>
        <p:txBody>
          <a:bodyPr anchor="b">
            <a:noAutofit/>
          </a:bodyPr>
          <a:lstStyle>
            <a:lvl1pPr marL="0" indent="0" algn="ctr">
              <a:buNone/>
              <a:defRPr sz="2400">
                <a:latin typeface="+mj-lt"/>
              </a:defRPr>
            </a:lvl1pPr>
          </a:lstStyle>
          <a:p>
            <a:pPr lvl="0"/>
            <a:r>
              <a:rPr lang="en-US"/>
              <a:t>Click to add title</a:t>
            </a:r>
          </a:p>
        </p:txBody>
      </p:sp>
      <p:sp>
        <p:nvSpPr>
          <p:cNvPr id="13" name="Text Placeholder 3"/>
          <p:cNvSpPr>
            <a:spLocks noGrp="1"/>
          </p:cNvSpPr>
          <p:nvPr>
            <p:ph type="body" sz="quarter" idx="17" hasCustomPrompt="1"/>
          </p:nvPr>
        </p:nvSpPr>
        <p:spPr>
          <a:xfrm>
            <a:off x="6220176" y="1278465"/>
            <a:ext cx="5120640" cy="500063"/>
          </a:xfrm>
        </p:spPr>
        <p:txBody>
          <a:bodyPr anchor="b">
            <a:noAutofit/>
          </a:bodyPr>
          <a:lstStyle>
            <a:lvl1pPr marL="0" indent="0" algn="ctr">
              <a:buNone/>
              <a:defRPr sz="2400">
                <a:latin typeface="+mj-lt"/>
              </a:defRPr>
            </a:lvl1pPr>
          </a:lstStyle>
          <a:p>
            <a:pPr lvl="0"/>
            <a:r>
              <a:rPr lang="en-US"/>
              <a:t>Click to add title</a:t>
            </a:r>
          </a:p>
        </p:txBody>
      </p:sp>
      <p:sp>
        <p:nvSpPr>
          <p:cNvPr id="15" name="Text Placeholder 5"/>
          <p:cNvSpPr>
            <a:spLocks noGrp="1"/>
          </p:cNvSpPr>
          <p:nvPr>
            <p:ph type="body" sz="quarter" idx="19" hasCustomPrompt="1"/>
          </p:nvPr>
        </p:nvSpPr>
        <p:spPr>
          <a:xfrm>
            <a:off x="6220600" y="1840560"/>
            <a:ext cx="5120217" cy="4402137"/>
          </a:xfrm>
        </p:spPr>
        <p:txBody>
          <a:bodyPr>
            <a:noAutofit/>
          </a:bodyPr>
          <a:lstStyle>
            <a:lvl1pPr>
              <a:lnSpc>
                <a:spcPct val="100000"/>
              </a:lnSpc>
              <a:spcBef>
                <a:spcPts val="0"/>
              </a:spcBef>
              <a:spcAft>
                <a:spcPts val="0"/>
              </a:spcAft>
              <a:defRPr sz="2000">
                <a:latin typeface="+mj-lt"/>
              </a:defRPr>
            </a:lvl1pPr>
            <a:lvl2pPr marL="514350" indent="-171450">
              <a:buFont typeface="Franklin Gothic Medium Cond" panose="020B0606030402020204" pitchFamily="34" charset="0"/>
              <a:buChar char="–"/>
              <a:defRPr sz="2000" baseline="0">
                <a:latin typeface="+mj-lt"/>
              </a:defRPr>
            </a:lvl2pPr>
            <a:lvl3pPr>
              <a:defRPr sz="2000" baseline="0">
                <a:latin typeface="+mj-lt"/>
              </a:defRPr>
            </a:lvl3pPr>
          </a:lstStyle>
          <a:p>
            <a:pPr lvl="0"/>
            <a:r>
              <a:rPr lang="en-US"/>
              <a:t>Click to add bullets</a:t>
            </a:r>
          </a:p>
          <a:p>
            <a:pPr lvl="1"/>
            <a:r>
              <a:rPr lang="en-US"/>
              <a:t>Bullet 2</a:t>
            </a:r>
          </a:p>
          <a:p>
            <a:pPr lvl="2"/>
            <a:r>
              <a:rPr lang="en-US"/>
              <a:t>Bullet 3</a:t>
            </a:r>
          </a:p>
        </p:txBody>
      </p:sp>
      <p:sp>
        <p:nvSpPr>
          <p:cNvPr id="17" name="Slide Number Placeholder 21"/>
          <p:cNvSpPr>
            <a:spLocks noGrp="1"/>
          </p:cNvSpPr>
          <p:nvPr>
            <p:ph type="sldNum" sz="quarter" idx="14"/>
          </p:nvPr>
        </p:nvSpPr>
        <p:spPr>
          <a:xfrm>
            <a:off x="11074400" y="6573308"/>
            <a:ext cx="752131" cy="284692"/>
          </a:xfrm>
        </p:spPr>
        <p:txBody>
          <a:bodyPr/>
          <a:lstStyle>
            <a:lvl1pPr>
              <a:defRPr sz="1000">
                <a:solidFill>
                  <a:schemeClr val="tx1"/>
                </a:solidFill>
                <a:latin typeface="+mj-lt"/>
              </a:defRPr>
            </a:lvl1pPr>
          </a:lstStyle>
          <a:p>
            <a:fld id="{11F27F3A-B3E9-41ED-AF8F-A365F10BB65F}" type="slidenum">
              <a:rPr lang="en-US" smtClean="0">
                <a:solidFill>
                  <a:prstClr val="black"/>
                </a:solidFill>
              </a:rPr>
              <a:pPr/>
              <a:t>‹#›</a:t>
            </a:fld>
            <a:endParaRPr lang="en-US">
              <a:solidFill>
                <a:prstClr val="black"/>
              </a:solidFill>
            </a:endParaRPr>
          </a:p>
        </p:txBody>
      </p:sp>
      <p:cxnSp>
        <p:nvCxnSpPr>
          <p:cNvPr id="14" name="Straight Connector 13"/>
          <p:cNvCxnSpPr/>
          <p:nvPr userDrawn="1"/>
        </p:nvCxnSpPr>
        <p:spPr>
          <a:xfrm>
            <a:off x="0" y="6573308"/>
            <a:ext cx="121920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2" name="Line 12"/>
          <p:cNvSpPr>
            <a:spLocks noChangeShapeType="1"/>
          </p:cNvSpPr>
          <p:nvPr userDrawn="1"/>
        </p:nvSpPr>
        <p:spPr bwMode="auto">
          <a:xfrm>
            <a:off x="0" y="1184101"/>
            <a:ext cx="12192000" cy="0"/>
          </a:xfrm>
          <a:prstGeom prst="line">
            <a:avLst/>
          </a:prstGeom>
          <a:noFill/>
          <a:ln w="25400">
            <a:solidFill>
              <a:srgbClr val="002060"/>
            </a:solidFill>
            <a:round/>
            <a:headEnd/>
            <a:tailEnd/>
          </a:ln>
        </p:spPr>
        <p:txBody>
          <a:bodyPr lIns="96661" tIns="48331" rIns="96661" bIns="48331"/>
          <a:lstStyle/>
          <a:p>
            <a:pPr>
              <a:defRPr/>
            </a:pPr>
            <a:endParaRPr lang="en-US">
              <a:solidFill>
                <a:srgbClr val="000000"/>
              </a:solidFill>
              <a:cs typeface="Arial" charset="0"/>
            </a:endParaRPr>
          </a:p>
        </p:txBody>
      </p:sp>
    </p:spTree>
    <p:extLst>
      <p:ext uri="{BB962C8B-B14F-4D97-AF65-F5344CB8AC3E}">
        <p14:creationId xmlns:p14="http://schemas.microsoft.com/office/powerpoint/2010/main" val="31319205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 Title, subheader, conten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87680" y="914400"/>
            <a:ext cx="11216640" cy="292608"/>
          </a:xfrm>
          <a:prstGeom prst="rect">
            <a:avLst/>
          </a:prstGeom>
        </p:spPr>
        <p:txBody>
          <a:bodyPr lIns="0" tIns="0" rIns="0" bIns="0">
            <a:noAutofit/>
          </a:bodyPr>
          <a:lstStyle>
            <a:lvl1pPr marL="0" indent="0">
              <a:lnSpc>
                <a:spcPct val="100000"/>
              </a:lnSpc>
              <a:spcBef>
                <a:spcPts val="1800"/>
              </a:spcBef>
              <a:spcAft>
                <a:spcPts val="600"/>
              </a:spcAft>
              <a:buNone/>
              <a:defRPr sz="1600" b="0" i="0">
                <a:latin typeface="Arial" panose="020B0604020202020204" pitchFamily="34" charset="0"/>
                <a:ea typeface="Arial" panose="020B0604020202020204" pitchFamily="34" charset="0"/>
                <a:cs typeface="Arial" panose="020B0604020202020204" pitchFamily="34" charset="0"/>
              </a:defRPr>
            </a:lvl1pPr>
            <a:lvl2pPr marL="576263" indent="-233363">
              <a:lnSpc>
                <a:spcPct val="100000"/>
              </a:lnSpc>
              <a:spcBef>
                <a:spcPts val="0"/>
              </a:spcBef>
              <a:spcAft>
                <a:spcPts val="600"/>
              </a:spcAft>
              <a:buFont typeface="Franklin Gothic Medium" panose="020B0603020102020204" pitchFamily="34" charset="0"/>
              <a:buChar char="−"/>
              <a:defRPr sz="1600" b="0" i="0">
                <a:latin typeface="Arial" panose="020B0604020202020204" pitchFamily="34" charset="0"/>
                <a:ea typeface="Arial" panose="020B0604020202020204" pitchFamily="34" charset="0"/>
                <a:cs typeface="Arial" panose="020B0604020202020204" pitchFamily="34" charset="0"/>
              </a:defRPr>
            </a:lvl2pPr>
            <a:lvl3pPr marL="973138" indent="-228600">
              <a:lnSpc>
                <a:spcPct val="100000"/>
              </a:lnSpc>
              <a:spcBef>
                <a:spcPts val="0"/>
              </a:spcBef>
              <a:spcAft>
                <a:spcPts val="600"/>
              </a:spcAft>
              <a:buFont typeface="Wingdings" panose="05000000000000000000" pitchFamily="2" charset="2"/>
              <a:buChar char="§"/>
              <a:defRPr sz="1600" b="0" i="0">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p:txBody>
      </p:sp>
      <p:sp>
        <p:nvSpPr>
          <p:cNvPr id="5" name="Text Placeholder 4"/>
          <p:cNvSpPr>
            <a:spLocks noGrp="1"/>
          </p:cNvSpPr>
          <p:nvPr>
            <p:ph type="body" sz="quarter" idx="11" hasCustomPrompt="1"/>
          </p:nvPr>
        </p:nvSpPr>
        <p:spPr>
          <a:xfrm>
            <a:off x="487681" y="6309360"/>
            <a:ext cx="11216639" cy="274320"/>
          </a:xfrm>
          <a:prstGeom prst="rect">
            <a:avLst/>
          </a:prstGeom>
        </p:spPr>
        <p:txBody>
          <a:bodyPr anchor="b">
            <a:noAutofit/>
          </a:bodyPr>
          <a:lstStyle>
            <a:lvl1pPr marL="0" indent="0">
              <a:lnSpc>
                <a:spcPct val="100000"/>
              </a:lnSpc>
              <a:spcBef>
                <a:spcPts val="0"/>
              </a:spcBef>
              <a:buNone/>
              <a:defRPr sz="10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footnote, reference or source</a:t>
            </a:r>
          </a:p>
        </p:txBody>
      </p:sp>
      <p:sp>
        <p:nvSpPr>
          <p:cNvPr id="3" name="Title 2">
            <a:extLst>
              <a:ext uri="{FF2B5EF4-FFF2-40B4-BE49-F238E27FC236}">
                <a16:creationId xmlns:a16="http://schemas.microsoft.com/office/drawing/2014/main" id="{397BFEB3-5F28-41F7-B2D7-49A0DB074285}"/>
              </a:ext>
            </a:extLst>
          </p:cNvPr>
          <p:cNvSpPr>
            <a:spLocks noGrp="1"/>
          </p:cNvSpPr>
          <p:nvPr>
            <p:ph type="title"/>
          </p:nvPr>
        </p:nvSpPr>
        <p:spPr>
          <a:xfrm>
            <a:off x="487679" y="457199"/>
            <a:ext cx="11216639" cy="292608"/>
          </a:xfrm>
          <a:prstGeom prst="rect">
            <a:avLst/>
          </a:prstGeom>
        </p:spPr>
        <p:txBody>
          <a:bodyPr lIns="0" tIns="0" rIns="0" bIns="0"/>
          <a:lstStyle>
            <a:lvl1pPr>
              <a:lnSpc>
                <a:spcPct val="90000"/>
              </a:lnSpc>
              <a:spcBef>
                <a:spcPct val="0"/>
              </a:spcBef>
              <a:spcAft>
                <a:spcPts val="0"/>
              </a:spcAft>
              <a:defRPr sz="2400">
                <a:solidFill>
                  <a:schemeClr val="accent1"/>
                </a:solidFill>
                <a:latin typeface="+mj-lt"/>
              </a:defRPr>
            </a:lvl1pPr>
          </a:lstStyle>
          <a:p>
            <a:r>
              <a:rPr lang="en-US"/>
              <a:t>Click to edit Master title style</a:t>
            </a:r>
          </a:p>
        </p:txBody>
      </p:sp>
      <p:sp>
        <p:nvSpPr>
          <p:cNvPr id="6" name="Text Placeholder 3">
            <a:extLst>
              <a:ext uri="{FF2B5EF4-FFF2-40B4-BE49-F238E27FC236}">
                <a16:creationId xmlns:a16="http://schemas.microsoft.com/office/drawing/2014/main" id="{B041519C-103B-4766-AEB9-06B9109D09F4}"/>
              </a:ext>
            </a:extLst>
          </p:cNvPr>
          <p:cNvSpPr>
            <a:spLocks noGrp="1"/>
          </p:cNvSpPr>
          <p:nvPr>
            <p:ph type="body" sz="quarter" idx="12" hasCustomPrompt="1"/>
          </p:nvPr>
        </p:nvSpPr>
        <p:spPr>
          <a:xfrm>
            <a:off x="487680" y="1371601"/>
            <a:ext cx="11216640" cy="4848446"/>
          </a:xfrm>
          <a:prstGeom prst="rect">
            <a:avLst/>
          </a:prstGeom>
        </p:spPr>
        <p:txBody>
          <a:bodyPr lIns="0" tIns="0" rIns="0" bIns="0">
            <a:noAutofit/>
          </a:bodyPr>
          <a:lstStyle>
            <a:lvl1pPr marL="228600" indent="-228600">
              <a:lnSpc>
                <a:spcPct val="100000"/>
              </a:lnSpc>
              <a:spcBef>
                <a:spcPts val="600"/>
              </a:spcBef>
              <a:spcAft>
                <a:spcPts val="600"/>
              </a:spcAft>
              <a:defRPr sz="1400" b="0" i="0">
                <a:latin typeface="Arial" panose="020B0604020202020204" pitchFamily="34" charset="0"/>
                <a:ea typeface="Arial" panose="020B0604020202020204" pitchFamily="34" charset="0"/>
                <a:cs typeface="Arial" panose="020B0604020202020204" pitchFamily="34" charset="0"/>
              </a:defRPr>
            </a:lvl1pPr>
            <a:lvl2pPr marL="576263" indent="-233363">
              <a:lnSpc>
                <a:spcPct val="100000"/>
              </a:lnSpc>
              <a:spcBef>
                <a:spcPts val="600"/>
              </a:spcBef>
              <a:spcAft>
                <a:spcPts val="600"/>
              </a:spcAft>
              <a:buFont typeface="Franklin Gothic Medium" panose="020B0603020102020204" pitchFamily="34" charset="0"/>
              <a:buChar char="−"/>
              <a:defRPr sz="1400" b="0" i="0">
                <a:latin typeface="Arial" panose="020B0604020202020204" pitchFamily="34" charset="0"/>
                <a:ea typeface="Arial" panose="020B0604020202020204" pitchFamily="34" charset="0"/>
                <a:cs typeface="Arial" panose="020B0604020202020204" pitchFamily="34" charset="0"/>
              </a:defRPr>
            </a:lvl2pPr>
            <a:lvl3pPr marL="973138" indent="-228600">
              <a:lnSpc>
                <a:spcPct val="100000"/>
              </a:lnSpc>
              <a:spcBef>
                <a:spcPts val="600"/>
              </a:spcBef>
              <a:spcAft>
                <a:spcPts val="600"/>
              </a:spcAft>
              <a:buFont typeface="Wingdings" panose="05000000000000000000" pitchFamily="2" charset="2"/>
              <a:buChar char="§"/>
              <a:defRPr sz="1400" b="0" i="0">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Tree>
    <p:extLst>
      <p:ext uri="{BB962C8B-B14F-4D97-AF65-F5344CB8AC3E}">
        <p14:creationId xmlns:p14="http://schemas.microsoft.com/office/powerpoint/2010/main" val="142650176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_Bullets">
    <p:spTree>
      <p:nvGrpSpPr>
        <p:cNvPr id="1" name=""/>
        <p:cNvGrpSpPr/>
        <p:nvPr/>
      </p:nvGrpSpPr>
      <p:grpSpPr>
        <a:xfrm>
          <a:off x="0" y="0"/>
          <a:ext cx="0" cy="0"/>
          <a:chOff x="0" y="0"/>
          <a:chExt cx="0" cy="0"/>
        </a:xfrm>
      </p:grpSpPr>
      <p:sp>
        <p:nvSpPr>
          <p:cNvPr id="8" name="Rectangle 7"/>
          <p:cNvSpPr/>
          <p:nvPr userDrawn="1"/>
        </p:nvSpPr>
        <p:spPr>
          <a:xfrm>
            <a:off x="0" y="3861"/>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lIns="91311" tIns="45657" rIns="91311" bIns="45657" rtlCol="0" anchor="ctr"/>
          <a:lstStyle/>
          <a:p>
            <a:pPr defTabSz="913117"/>
            <a:endParaRPr lang="en-US" sz="1400">
              <a:solidFill>
                <a:srgbClr val="1F497D">
                  <a:lumMod val="75000"/>
                </a:srgbClr>
              </a:solidFill>
              <a:latin typeface="Franklin Gothic Demi Cond" panose="020B0706030402020204" pitchFamily="34" charset="0"/>
            </a:endParaRPr>
          </a:p>
        </p:txBody>
      </p:sp>
      <p:sp>
        <p:nvSpPr>
          <p:cNvPr id="4" name="Text Placeholder 3"/>
          <p:cNvSpPr>
            <a:spLocks noGrp="1"/>
          </p:cNvSpPr>
          <p:nvPr>
            <p:ph type="body" sz="quarter" idx="10" hasCustomPrompt="1"/>
          </p:nvPr>
        </p:nvSpPr>
        <p:spPr>
          <a:xfrm>
            <a:off x="838202" y="1447801"/>
            <a:ext cx="10517717" cy="4592638"/>
          </a:xfrm>
        </p:spPr>
        <p:txBody>
          <a:bodyPr>
            <a:noAutofit/>
          </a:bodyPr>
          <a:lstStyle>
            <a:lvl1pPr marL="228282" indent="-228282">
              <a:lnSpc>
                <a:spcPct val="100000"/>
              </a:lnSpc>
              <a:spcBef>
                <a:spcPts val="1200"/>
              </a:spcBef>
              <a:defRPr sz="2800">
                <a:latin typeface="+mn-lt"/>
              </a:defRPr>
            </a:lvl1pPr>
            <a:lvl2pPr marL="575453" indent="-233037">
              <a:lnSpc>
                <a:spcPct val="100000"/>
              </a:lnSpc>
              <a:buFont typeface="Franklin Gothic Medium" panose="020B0603020102020204" pitchFamily="34" charset="0"/>
              <a:buChar char="−"/>
              <a:defRPr sz="2400">
                <a:latin typeface="+mn-lt"/>
              </a:defRPr>
            </a:lvl2pPr>
            <a:lvl3pPr marL="971770" indent="-228282">
              <a:lnSpc>
                <a:spcPct val="100000"/>
              </a:lnSpc>
              <a:defRPr sz="2000">
                <a:latin typeface="+mn-lt"/>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22" name="Slide Number Placeholder 21"/>
          <p:cNvSpPr>
            <a:spLocks noGrp="1"/>
          </p:cNvSpPr>
          <p:nvPr>
            <p:ph type="sldNum" sz="quarter" idx="14"/>
          </p:nvPr>
        </p:nvSpPr>
        <p:spPr>
          <a:xfrm>
            <a:off x="11074400" y="6573308"/>
            <a:ext cx="752131" cy="284692"/>
          </a:xfrm>
        </p:spPr>
        <p:txBody>
          <a:bodyPr/>
          <a:lstStyle>
            <a:lvl1pPr>
              <a:defRPr sz="1000">
                <a:solidFill>
                  <a:sysClr val="windowText" lastClr="000000"/>
                </a:solidFill>
                <a:latin typeface="+mn-lt"/>
              </a:defRPr>
            </a:lvl1pPr>
          </a:lstStyle>
          <a:p>
            <a:fld id="{11F27F3A-B3E9-41ED-AF8F-A365F10BB65F}" type="slidenum">
              <a:rPr lang="en-US" smtClean="0"/>
              <a:pPr/>
              <a:t>‹#›</a:t>
            </a:fld>
            <a:endParaRPr lang="en-US"/>
          </a:p>
        </p:txBody>
      </p:sp>
      <p:sp>
        <p:nvSpPr>
          <p:cNvPr id="23" name="Title 1"/>
          <p:cNvSpPr>
            <a:spLocks noGrp="1"/>
          </p:cNvSpPr>
          <p:nvPr>
            <p:ph type="title" hasCustomPrompt="1"/>
          </p:nvPr>
        </p:nvSpPr>
        <p:spPr>
          <a:xfrm>
            <a:off x="899160" y="624054"/>
            <a:ext cx="10457689" cy="548640"/>
          </a:xfrm>
        </p:spPr>
        <p:txBody>
          <a:bodyPr anchor="t">
            <a:noAutofit/>
          </a:bodyPr>
          <a:lstStyle>
            <a:lvl1pPr algn="l">
              <a:defRPr sz="3600" b="1" i="0" baseline="0">
                <a:solidFill>
                  <a:schemeClr val="tx1"/>
                </a:solidFill>
                <a:latin typeface="+mn-lt"/>
                <a:cs typeface="Times New Roman" panose="02020603050405020304" pitchFamily="18" charset="0"/>
              </a:defRPr>
            </a:lvl1pPr>
          </a:lstStyle>
          <a:p>
            <a:r>
              <a:rPr lang="en-US"/>
              <a:t>Click to add title, 1 line max</a:t>
            </a:r>
          </a:p>
        </p:txBody>
      </p:sp>
      <p:cxnSp>
        <p:nvCxnSpPr>
          <p:cNvPr id="3" name="Straight Connector 2"/>
          <p:cNvCxnSpPr/>
          <p:nvPr userDrawn="1"/>
        </p:nvCxnSpPr>
        <p:spPr>
          <a:xfrm>
            <a:off x="0" y="6573308"/>
            <a:ext cx="121920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9" name="Line 12"/>
          <p:cNvSpPr>
            <a:spLocks noChangeShapeType="1"/>
          </p:cNvSpPr>
          <p:nvPr userDrawn="1"/>
        </p:nvSpPr>
        <p:spPr bwMode="auto">
          <a:xfrm>
            <a:off x="0" y="1184101"/>
            <a:ext cx="12192000" cy="0"/>
          </a:xfrm>
          <a:prstGeom prst="line">
            <a:avLst/>
          </a:prstGeom>
          <a:noFill/>
          <a:ln w="25400">
            <a:solidFill>
              <a:srgbClr val="002060"/>
            </a:solidFill>
            <a:round/>
            <a:headEnd/>
            <a:tailEnd/>
          </a:ln>
        </p:spPr>
        <p:txBody>
          <a:bodyPr lIns="96526" tIns="48263" rIns="96526" bIns="48263"/>
          <a:lstStyle/>
          <a:p>
            <a:pPr defTabSz="913117">
              <a:defRPr/>
            </a:pPr>
            <a:endParaRPr lang="en-US">
              <a:solidFill>
                <a:srgbClr val="000000"/>
              </a:solidFill>
              <a:cs typeface="Arial" charset="0"/>
            </a:endParaRPr>
          </a:p>
        </p:txBody>
      </p:sp>
    </p:spTree>
    <p:extLst>
      <p:ext uri="{BB962C8B-B14F-4D97-AF65-F5344CB8AC3E}">
        <p14:creationId xmlns:p14="http://schemas.microsoft.com/office/powerpoint/2010/main" val="48818643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3_Bullets">
    <p:spTree>
      <p:nvGrpSpPr>
        <p:cNvPr id="1" name=""/>
        <p:cNvGrpSpPr/>
        <p:nvPr/>
      </p:nvGrpSpPr>
      <p:grpSpPr>
        <a:xfrm>
          <a:off x="0" y="0"/>
          <a:ext cx="0" cy="0"/>
          <a:chOff x="0" y="0"/>
          <a:chExt cx="0" cy="0"/>
        </a:xfrm>
      </p:grpSpPr>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US" sz="1400">
              <a:solidFill>
                <a:srgbClr val="1F497D">
                  <a:lumMod val="75000"/>
                </a:srgbClr>
              </a:solidFill>
              <a:latin typeface="Franklin Gothic Demi Cond" panose="020B0706030402020204" pitchFamily="34" charset="0"/>
            </a:endParaRPr>
          </a:p>
        </p:txBody>
      </p:sp>
      <p:sp>
        <p:nvSpPr>
          <p:cNvPr id="4" name="Text Placeholder 3"/>
          <p:cNvSpPr>
            <a:spLocks noGrp="1"/>
          </p:cNvSpPr>
          <p:nvPr>
            <p:ph type="body" sz="quarter" idx="10" hasCustomPrompt="1"/>
          </p:nvPr>
        </p:nvSpPr>
        <p:spPr>
          <a:xfrm>
            <a:off x="838200" y="657686"/>
            <a:ext cx="10517717" cy="5450141"/>
          </a:xfrm>
        </p:spPr>
        <p:txBody>
          <a:bodyPr>
            <a:noAutofit/>
          </a:bodyPr>
          <a:lstStyle>
            <a:lvl1pPr marL="228600" indent="-228600">
              <a:lnSpc>
                <a:spcPct val="100000"/>
              </a:lnSpc>
              <a:spcBef>
                <a:spcPts val="1200"/>
              </a:spcBef>
              <a:defRPr sz="2000">
                <a:latin typeface="+mn-lt"/>
              </a:defRPr>
            </a:lvl1pPr>
            <a:lvl2pPr marL="576263" indent="-233363">
              <a:lnSpc>
                <a:spcPct val="100000"/>
              </a:lnSpc>
              <a:buFont typeface="Franklin Gothic Medium" panose="020B0603020102020204" pitchFamily="34" charset="0"/>
              <a:buChar char="−"/>
              <a:defRPr sz="2000">
                <a:latin typeface="+mn-lt"/>
              </a:defRPr>
            </a:lvl2pPr>
            <a:lvl3pPr marL="973138" indent="-228600">
              <a:lnSpc>
                <a:spcPct val="100000"/>
              </a:lnSpc>
              <a:defRPr sz="2000">
                <a:latin typeface="+mn-lt"/>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22" name="Slide Number Placeholder 21"/>
          <p:cNvSpPr>
            <a:spLocks noGrp="1"/>
          </p:cNvSpPr>
          <p:nvPr>
            <p:ph type="sldNum" sz="quarter" idx="14"/>
          </p:nvPr>
        </p:nvSpPr>
        <p:spPr>
          <a:xfrm>
            <a:off x="11074401" y="6573308"/>
            <a:ext cx="752131" cy="284692"/>
          </a:xfrm>
        </p:spPr>
        <p:txBody>
          <a:bodyPr/>
          <a:lstStyle>
            <a:lvl1pPr>
              <a:defRPr sz="1000">
                <a:solidFill>
                  <a:sysClr val="windowText" lastClr="000000"/>
                </a:solidFill>
                <a:latin typeface="+mn-lt"/>
              </a:defRPr>
            </a:lvl1pPr>
          </a:lstStyle>
          <a:p>
            <a:fld id="{11F27F3A-B3E9-41ED-AF8F-A365F10BB65F}" type="slidenum">
              <a:rPr lang="en-US" smtClean="0"/>
              <a:pPr/>
              <a:t>‹#›</a:t>
            </a:fld>
            <a:endParaRPr lang="en-US"/>
          </a:p>
        </p:txBody>
      </p:sp>
      <p:sp>
        <p:nvSpPr>
          <p:cNvPr id="23" name="Title 1"/>
          <p:cNvSpPr>
            <a:spLocks noGrp="1"/>
          </p:cNvSpPr>
          <p:nvPr>
            <p:ph type="title" hasCustomPrompt="1"/>
          </p:nvPr>
        </p:nvSpPr>
        <p:spPr>
          <a:xfrm>
            <a:off x="2" y="54882"/>
            <a:ext cx="10457689" cy="548640"/>
          </a:xfrm>
        </p:spPr>
        <p:txBody>
          <a:bodyPr anchor="t">
            <a:noAutofit/>
          </a:bodyPr>
          <a:lstStyle>
            <a:lvl1pPr algn="l">
              <a:defRPr lang="en-US" sz="2800" b="0" i="0" kern="1200" baseline="0" dirty="0">
                <a:solidFill>
                  <a:schemeClr val="tx2">
                    <a:lumMod val="75000"/>
                  </a:schemeClr>
                </a:solidFill>
                <a:latin typeface="Franklin Gothic Demi Cond" panose="020B0706030402020204" pitchFamily="34" charset="0"/>
                <a:ea typeface="+mj-ea"/>
                <a:cs typeface="Times New Roman" panose="02020603050405020304" pitchFamily="18" charset="0"/>
              </a:defRPr>
            </a:lvl1pPr>
          </a:lstStyle>
          <a:p>
            <a:r>
              <a:rPr lang="en-US"/>
              <a:t>Click to add title, 1 line max</a:t>
            </a:r>
          </a:p>
        </p:txBody>
      </p:sp>
      <p:cxnSp>
        <p:nvCxnSpPr>
          <p:cNvPr id="3" name="Straight Connector 2"/>
          <p:cNvCxnSpPr/>
          <p:nvPr userDrawn="1"/>
        </p:nvCxnSpPr>
        <p:spPr>
          <a:xfrm>
            <a:off x="0" y="6573308"/>
            <a:ext cx="121920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0" name="Footer Placeholder 4">
            <a:extLst>
              <a:ext uri="{FF2B5EF4-FFF2-40B4-BE49-F238E27FC236}">
                <a16:creationId xmlns:a16="http://schemas.microsoft.com/office/drawing/2014/main" id="{A898F3BD-C5D9-4B13-92A6-B83B8E62CA51}"/>
              </a:ext>
            </a:extLst>
          </p:cNvPr>
          <p:cNvSpPr>
            <a:spLocks noGrp="1"/>
          </p:cNvSpPr>
          <p:nvPr>
            <p:ph type="ftr" sz="quarter" idx="3"/>
          </p:nvPr>
        </p:nvSpPr>
        <p:spPr>
          <a:xfrm>
            <a:off x="838200" y="6573311"/>
            <a:ext cx="7315200" cy="365125"/>
          </a:xfrm>
          <a:prstGeom prst="rect">
            <a:avLst/>
          </a:prstGeom>
        </p:spPr>
        <p:txBody>
          <a:bodyPr vert="horz" lIns="91440" tIns="45720" rIns="91440" bIns="45720" rtlCol="0" anchor="ctr"/>
          <a:lstStyle>
            <a:lvl1pPr algn="l">
              <a:defRPr sz="1000">
                <a:solidFill>
                  <a:schemeClr val="tx1"/>
                </a:solidFill>
                <a:latin typeface="Franklin Gothic Book" panose="020B0503020102020204" pitchFamily="34" charset="0"/>
              </a:defRPr>
            </a:lvl1pPr>
          </a:lstStyle>
          <a:p>
            <a:endParaRPr lang="en-US">
              <a:solidFill>
                <a:prstClr val="black"/>
              </a:solidFill>
            </a:endParaRPr>
          </a:p>
        </p:txBody>
      </p:sp>
    </p:spTree>
    <p:extLst>
      <p:ext uri="{BB962C8B-B14F-4D97-AF65-F5344CB8AC3E}">
        <p14:creationId xmlns:p14="http://schemas.microsoft.com/office/powerpoint/2010/main" val="357366047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4_Bullets">
    <p:spTree>
      <p:nvGrpSpPr>
        <p:cNvPr id="1" name=""/>
        <p:cNvGrpSpPr/>
        <p:nvPr/>
      </p:nvGrpSpPr>
      <p:grpSpPr>
        <a:xfrm>
          <a:off x="0" y="0"/>
          <a:ext cx="0" cy="0"/>
          <a:chOff x="0" y="0"/>
          <a:chExt cx="0" cy="0"/>
        </a:xfrm>
      </p:grpSpPr>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050">
              <a:solidFill>
                <a:schemeClr val="accent3">
                  <a:lumMod val="75000"/>
                </a:schemeClr>
              </a:solidFill>
              <a:latin typeface="Franklin Gothic Demi Cond" panose="020B0706030402020204" pitchFamily="34" charset="0"/>
            </a:endParaRPr>
          </a:p>
        </p:txBody>
      </p:sp>
      <p:sp>
        <p:nvSpPr>
          <p:cNvPr id="4" name="Text Placeholder 3"/>
          <p:cNvSpPr>
            <a:spLocks noGrp="1"/>
          </p:cNvSpPr>
          <p:nvPr>
            <p:ph type="body" sz="quarter" idx="10" hasCustomPrompt="1"/>
          </p:nvPr>
        </p:nvSpPr>
        <p:spPr>
          <a:xfrm>
            <a:off x="838200" y="1447801"/>
            <a:ext cx="10517717" cy="4592638"/>
          </a:xfrm>
        </p:spPr>
        <p:txBody>
          <a:bodyPr>
            <a:noAutofit/>
          </a:bodyPr>
          <a:lstStyle>
            <a:lvl1pPr marL="171450" indent="-171450">
              <a:lnSpc>
                <a:spcPct val="100000"/>
              </a:lnSpc>
              <a:spcBef>
                <a:spcPts val="900"/>
              </a:spcBef>
              <a:defRPr sz="2100">
                <a:latin typeface="Franklin Gothic Medium" panose="020B0603020102020204" pitchFamily="34" charset="0"/>
              </a:defRPr>
            </a:lvl1pPr>
            <a:lvl2pPr marL="432197" indent="-175022">
              <a:lnSpc>
                <a:spcPct val="100000"/>
              </a:lnSpc>
              <a:buFont typeface="Franklin Gothic Medium" panose="020B0603020102020204" pitchFamily="34" charset="0"/>
              <a:buChar char="−"/>
              <a:defRPr sz="1800">
                <a:latin typeface="Franklin Gothic Medium" panose="020B0603020102020204" pitchFamily="34" charset="0"/>
              </a:defRPr>
            </a:lvl2pPr>
            <a:lvl3pPr marL="729854" indent="-171450">
              <a:lnSpc>
                <a:spcPct val="100000"/>
              </a:lnSpc>
              <a:defRPr sz="1500">
                <a:latin typeface="Franklin Gothic Medium" panose="020B06030201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5" name="Text Placeholder 4"/>
          <p:cNvSpPr>
            <a:spLocks noGrp="1"/>
          </p:cNvSpPr>
          <p:nvPr>
            <p:ph type="body" sz="quarter" idx="11"/>
          </p:nvPr>
        </p:nvSpPr>
        <p:spPr>
          <a:xfrm>
            <a:off x="696387" y="6243108"/>
            <a:ext cx="10656007" cy="330200"/>
          </a:xfrm>
        </p:spPr>
        <p:txBody>
          <a:bodyPr anchor="b">
            <a:noAutofit/>
          </a:bodyPr>
          <a:lstStyle>
            <a:lvl1pPr marL="0" indent="0">
              <a:lnSpc>
                <a:spcPct val="100000"/>
              </a:lnSpc>
              <a:spcBef>
                <a:spcPts val="0"/>
              </a:spcBef>
              <a:buNone/>
              <a:defRPr sz="900" baseline="0">
                <a:latin typeface="Franklin Gothic Medium Cond" panose="020B0606030402020204" pitchFamily="34" charset="0"/>
              </a:defRPr>
            </a:lvl1pPr>
          </a:lstStyle>
          <a:p>
            <a:pPr lvl="0"/>
            <a:endParaRPr lang="en-US"/>
          </a:p>
        </p:txBody>
      </p:sp>
      <p:sp>
        <p:nvSpPr>
          <p:cNvPr id="22" name="Slide Number Placeholder 21"/>
          <p:cNvSpPr>
            <a:spLocks noGrp="1"/>
          </p:cNvSpPr>
          <p:nvPr>
            <p:ph type="sldNum" sz="quarter" idx="14"/>
          </p:nvPr>
        </p:nvSpPr>
        <p:spPr>
          <a:xfrm>
            <a:off x="11074401" y="6573308"/>
            <a:ext cx="752131" cy="284692"/>
          </a:xfrm>
        </p:spPr>
        <p:txBody>
          <a:bodyPr/>
          <a:lstStyle>
            <a:lvl1pPr>
              <a:defRPr sz="750">
                <a:solidFill>
                  <a:sysClr val="windowText" lastClr="000000"/>
                </a:solidFill>
                <a:latin typeface="Franklin Gothic Demi Cond" panose="020B0706030402020204" pitchFamily="34" charset="0"/>
              </a:defRPr>
            </a:lvl1pPr>
          </a:lstStyle>
          <a:p>
            <a:fld id="{11F27F3A-B3E9-41ED-AF8F-A365F10BB65F}" type="slidenum">
              <a:rPr lang="en-US" smtClean="0"/>
              <a:pPr/>
              <a:t>‹#›</a:t>
            </a:fld>
            <a:endParaRPr lang="en-US"/>
          </a:p>
        </p:txBody>
      </p:sp>
      <p:sp>
        <p:nvSpPr>
          <p:cNvPr id="23" name="Title 1"/>
          <p:cNvSpPr>
            <a:spLocks noGrp="1"/>
          </p:cNvSpPr>
          <p:nvPr>
            <p:ph type="title" hasCustomPrompt="1"/>
          </p:nvPr>
        </p:nvSpPr>
        <p:spPr>
          <a:xfrm>
            <a:off x="899164" y="624054"/>
            <a:ext cx="10457689" cy="548640"/>
          </a:xfrm>
        </p:spPr>
        <p:txBody>
          <a:bodyPr anchor="t">
            <a:noAutofit/>
          </a:bodyPr>
          <a:lstStyle>
            <a:lvl1pPr algn="l">
              <a:defRPr sz="2700" b="0" i="0" baseline="0">
                <a:solidFill>
                  <a:schemeClr val="tx2">
                    <a:lumMod val="75000"/>
                  </a:schemeClr>
                </a:solidFill>
                <a:latin typeface="Franklin Gothic Demi Cond" panose="020B0706030402020204" pitchFamily="34" charset="0"/>
                <a:cs typeface="Times New Roman" panose="02020603050405020304" pitchFamily="18" charset="0"/>
              </a:defRPr>
            </a:lvl1pPr>
          </a:lstStyle>
          <a:p>
            <a:r>
              <a:rPr lang="en-US"/>
              <a:t>Click to add title, 1 line max</a:t>
            </a:r>
          </a:p>
        </p:txBody>
      </p:sp>
      <p:cxnSp>
        <p:nvCxnSpPr>
          <p:cNvPr id="3" name="Straight Connector 2"/>
          <p:cNvCxnSpPr/>
          <p:nvPr userDrawn="1"/>
        </p:nvCxnSpPr>
        <p:spPr>
          <a:xfrm>
            <a:off x="0" y="6573308"/>
            <a:ext cx="121920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9962796"/>
      </p:ext>
    </p:extLst>
  </p:cSld>
  <p:clrMapOvr>
    <a:masterClrMapping/>
  </p:clrMapOvr>
  <mc:AlternateContent xmlns:mc="http://schemas.openxmlformats.org/markup-compatibility/2006" xmlns:p14="http://schemas.microsoft.com/office/powerpoint/2010/main">
    <mc:Choice Requires="p14">
      <p:transition p14:dur="300"/>
    </mc:Choice>
    <mc:Fallback xmlns="">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7084A-0DC0-A34B-8234-4294D6F2DA5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2AEB57-7FCF-A84A-B400-604FB946937B}"/>
              </a:ext>
            </a:extLst>
          </p:cNvPr>
          <p:cNvSpPr>
            <a:spLocks noGrp="1"/>
          </p:cNvSpPr>
          <p:nvPr>
            <p:ph idx="1"/>
          </p:nvPr>
        </p:nvSpPr>
        <p:spPr>
          <a:xfrm>
            <a:off x="838200" y="1825625"/>
            <a:ext cx="10515600" cy="4351338"/>
          </a:xfrm>
        </p:spPr>
        <p:txBody>
          <a:bodyPr/>
          <a:lstStyle>
            <a:lvl1pPr>
              <a:buClr>
                <a:schemeClr val="accent4"/>
              </a:buClr>
              <a:defRPr/>
            </a:lvl1pPr>
            <a:lvl2pPr>
              <a:buClr>
                <a:schemeClr val="accent3"/>
              </a:buClr>
              <a:defRPr>
                <a:solidFill>
                  <a:schemeClr val="accent1"/>
                </a:solidFill>
              </a:defRPr>
            </a:lvl2pPr>
            <a:lvl3pPr marL="1143000" indent="-228600">
              <a:buClr>
                <a:schemeClr val="accent2"/>
              </a:buClr>
              <a:buSzPct val="100000"/>
              <a:buFont typeface="Arial" panose="020B0604020202020204" pitchFamily="34" charset="0"/>
              <a:buChar char="•"/>
              <a:defRPr sz="2000">
                <a:solidFill>
                  <a:schemeClr val="accent1">
                    <a:lumMod val="60000"/>
                    <a:lumOff val="40000"/>
                  </a:schemeClr>
                </a:solidFill>
              </a:defRPr>
            </a:lvl3pPr>
            <a:lvl4pPr>
              <a:defRPr sz="2000">
                <a:solidFill>
                  <a:schemeClr val="accent1">
                    <a:lumMod val="60000"/>
                    <a:lumOff val="40000"/>
                  </a:schemeClr>
                </a:solidFill>
              </a:defRPr>
            </a:lvl4pPr>
            <a:lvl5pPr>
              <a:defRPr sz="2000">
                <a:solidFill>
                  <a:schemeClr val="accent1">
                    <a:lumMod val="60000"/>
                    <a:lumOff val="4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descr="A picture containing drawing&#10;&#10;Description automatically generated">
            <a:extLst>
              <a:ext uri="{FF2B5EF4-FFF2-40B4-BE49-F238E27FC236}">
                <a16:creationId xmlns:a16="http://schemas.microsoft.com/office/drawing/2014/main" id="{386A7670-13C4-CF43-87D6-D6FC08DBAE1C}"/>
              </a:ext>
            </a:extLst>
          </p:cNvPr>
          <p:cNvPicPr>
            <a:picLocks noChangeAspect="1"/>
          </p:cNvPicPr>
          <p:nvPr userDrawn="1"/>
        </p:nvPicPr>
        <p:blipFill>
          <a:blip r:embed="rId2"/>
          <a:stretch>
            <a:fillRect/>
          </a:stretch>
        </p:blipFill>
        <p:spPr>
          <a:xfrm>
            <a:off x="910492" y="5465703"/>
            <a:ext cx="2354385" cy="776114"/>
          </a:xfrm>
          <a:prstGeom prst="rect">
            <a:avLst/>
          </a:prstGeom>
        </p:spPr>
      </p:pic>
      <p:pic>
        <p:nvPicPr>
          <p:cNvPr id="5" name="Picture 4">
            <a:extLst>
              <a:ext uri="{FF2B5EF4-FFF2-40B4-BE49-F238E27FC236}">
                <a16:creationId xmlns:a16="http://schemas.microsoft.com/office/drawing/2014/main" id="{AB20D501-E05A-AF4E-9DFF-05296E39C177}"/>
              </a:ext>
            </a:extLst>
          </p:cNvPr>
          <p:cNvPicPr>
            <a:picLocks noChangeAspect="1"/>
          </p:cNvPicPr>
          <p:nvPr userDrawn="1"/>
        </p:nvPicPr>
        <p:blipFill rotWithShape="1">
          <a:blip r:embed="rId3"/>
          <a:srcRect l="23221" t="2323"/>
          <a:stretch/>
        </p:blipFill>
        <p:spPr>
          <a:xfrm flipV="1">
            <a:off x="0" y="6231307"/>
            <a:ext cx="9360814" cy="474295"/>
          </a:xfrm>
          <a:prstGeom prst="rect">
            <a:avLst/>
          </a:prstGeom>
        </p:spPr>
      </p:pic>
    </p:spTree>
    <p:extLst>
      <p:ext uri="{BB962C8B-B14F-4D97-AF65-F5344CB8AC3E}">
        <p14:creationId xmlns:p14="http://schemas.microsoft.com/office/powerpoint/2010/main" val="230826000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2AEDF-D172-4241-96F7-FEB811475C6E}"/>
              </a:ext>
            </a:extLst>
          </p:cNvPr>
          <p:cNvSpPr>
            <a:spLocks noGrp="1"/>
          </p:cNvSpPr>
          <p:nvPr>
            <p:ph type="title"/>
          </p:nvPr>
        </p:nvSpPr>
        <p:spPr>
          <a:xfrm>
            <a:off x="838200" y="276345"/>
            <a:ext cx="10515600" cy="886625"/>
          </a:xfrm>
        </p:spPr>
        <p:txBody>
          <a:bodyPr/>
          <a:lstStyle/>
          <a:p>
            <a:r>
              <a:rPr lang="en-US"/>
              <a:t>Click to edit Master title style</a:t>
            </a:r>
          </a:p>
        </p:txBody>
      </p:sp>
      <p:sp>
        <p:nvSpPr>
          <p:cNvPr id="4" name="Slide Number Placeholder 6">
            <a:extLst>
              <a:ext uri="{FF2B5EF4-FFF2-40B4-BE49-F238E27FC236}">
                <a16:creationId xmlns:a16="http://schemas.microsoft.com/office/drawing/2014/main" id="{D904F15C-3FF9-A04A-8572-1A0811E7E9E3}"/>
              </a:ext>
            </a:extLst>
          </p:cNvPr>
          <p:cNvSpPr>
            <a:spLocks noGrp="1"/>
          </p:cNvSpPr>
          <p:nvPr>
            <p:ph type="sldNum" sz="quarter" idx="4"/>
          </p:nvPr>
        </p:nvSpPr>
        <p:spPr>
          <a:xfrm>
            <a:off x="8610600" y="6356350"/>
            <a:ext cx="2743200" cy="365125"/>
          </a:xfrm>
          <a:prstGeom prst="rect">
            <a:avLst/>
          </a:prstGeom>
        </p:spPr>
        <p:txBody>
          <a:bodyPr/>
          <a:lstStyle>
            <a:lvl1pPr algn="r">
              <a:defRPr sz="1000">
                <a:solidFill>
                  <a:schemeClr val="tx2"/>
                </a:solidFill>
              </a:defRPr>
            </a:lvl1pPr>
          </a:lstStyle>
          <a:p>
            <a:fld id="{90A3E0C6-5313-5C44-89EF-1119D6D81044}" type="slidenum">
              <a:rPr lang="en-US" smtClean="0"/>
              <a:pPr/>
              <a:t>‹#›</a:t>
            </a:fld>
            <a:endParaRPr lang="en-US"/>
          </a:p>
        </p:txBody>
      </p:sp>
      <p:pic>
        <p:nvPicPr>
          <p:cNvPr id="5" name="Picture 4">
            <a:extLst>
              <a:ext uri="{FF2B5EF4-FFF2-40B4-BE49-F238E27FC236}">
                <a16:creationId xmlns:a16="http://schemas.microsoft.com/office/drawing/2014/main" id="{177ADDD2-7991-E949-9804-B67A299708D8}"/>
              </a:ext>
            </a:extLst>
          </p:cNvPr>
          <p:cNvPicPr>
            <a:picLocks noChangeAspect="1"/>
          </p:cNvPicPr>
          <p:nvPr userDrawn="1"/>
        </p:nvPicPr>
        <p:blipFill rotWithShape="1">
          <a:blip r:embed="rId2"/>
          <a:srcRect l="10225"/>
          <a:stretch/>
        </p:blipFill>
        <p:spPr>
          <a:xfrm flipV="1">
            <a:off x="0" y="1225116"/>
            <a:ext cx="11353800" cy="352507"/>
          </a:xfrm>
          <a:prstGeom prst="rect">
            <a:avLst/>
          </a:prstGeom>
        </p:spPr>
      </p:pic>
      <p:pic>
        <p:nvPicPr>
          <p:cNvPr id="6" name="Picture 5" descr="A picture containing drawing&#10;&#10;Description automatically generated">
            <a:extLst>
              <a:ext uri="{FF2B5EF4-FFF2-40B4-BE49-F238E27FC236}">
                <a16:creationId xmlns:a16="http://schemas.microsoft.com/office/drawing/2014/main" id="{B0EAA0DD-5DA0-5745-B12A-13AC6E94308A}"/>
              </a:ext>
            </a:extLst>
          </p:cNvPr>
          <p:cNvPicPr>
            <a:picLocks noChangeAspect="1"/>
          </p:cNvPicPr>
          <p:nvPr userDrawn="1"/>
        </p:nvPicPr>
        <p:blipFill>
          <a:blip r:embed="rId3"/>
          <a:stretch>
            <a:fillRect/>
          </a:stretch>
        </p:blipFill>
        <p:spPr>
          <a:xfrm>
            <a:off x="246792" y="5945361"/>
            <a:ext cx="2354385" cy="776114"/>
          </a:xfrm>
          <a:prstGeom prst="rect">
            <a:avLst/>
          </a:prstGeom>
        </p:spPr>
      </p:pic>
    </p:spTree>
    <p:extLst>
      <p:ext uri="{BB962C8B-B14F-4D97-AF65-F5344CB8AC3E}">
        <p14:creationId xmlns:p14="http://schemas.microsoft.com/office/powerpoint/2010/main" val="99128316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EEDD1E-7FD6-5448-8E02-B3EEAAA2EEB6}"/>
              </a:ext>
            </a:extLst>
          </p:cNvPr>
          <p:cNvSpPr>
            <a:spLocks noGrp="1"/>
          </p:cNvSpPr>
          <p:nvPr>
            <p:ph type="ctrTitle"/>
          </p:nvPr>
        </p:nvSpPr>
        <p:spPr>
          <a:xfrm>
            <a:off x="1411489" y="2769278"/>
            <a:ext cx="9144000" cy="2196149"/>
          </a:xfrm>
        </p:spPr>
        <p:txBody>
          <a:bodyPr anchor="ctr">
            <a:normAutofit/>
          </a:bodyPr>
          <a:lstStyle>
            <a:lvl1pPr algn="l">
              <a:defRPr sz="5400">
                <a:solidFill>
                  <a:schemeClr val="accent2"/>
                </a:solidFill>
                <a:latin typeface="+mn-lt"/>
              </a:defRPr>
            </a:lvl1pPr>
          </a:lstStyle>
          <a:p>
            <a:r>
              <a:rPr lang="en-US"/>
              <a:t>Click to edit Master title style</a:t>
            </a:r>
          </a:p>
        </p:txBody>
      </p:sp>
      <p:sp>
        <p:nvSpPr>
          <p:cNvPr id="3" name="Subtitle 2">
            <a:extLst>
              <a:ext uri="{FF2B5EF4-FFF2-40B4-BE49-F238E27FC236}">
                <a16:creationId xmlns:a16="http://schemas.microsoft.com/office/drawing/2014/main" id="{9B89C868-18E7-6C49-968E-ABB1C1BFFAE2}"/>
              </a:ext>
            </a:extLst>
          </p:cNvPr>
          <p:cNvSpPr>
            <a:spLocks noGrp="1"/>
          </p:cNvSpPr>
          <p:nvPr>
            <p:ph type="subTitle" idx="1"/>
          </p:nvPr>
        </p:nvSpPr>
        <p:spPr>
          <a:xfrm>
            <a:off x="1411489" y="5057503"/>
            <a:ext cx="9144000" cy="1655762"/>
          </a:xfrm>
        </p:spPr>
        <p:txBody>
          <a:bodyPr/>
          <a:lstStyle>
            <a:lvl1pPr marL="0" indent="0" algn="l">
              <a:buNone/>
              <a:defRPr sz="2400">
                <a:solidFill>
                  <a:schemeClr val="tx1">
                    <a:lumMod val="50000"/>
                    <a:lumOff val="50000"/>
                  </a:schemeClr>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8" name="Picture 7">
            <a:extLst>
              <a:ext uri="{FF2B5EF4-FFF2-40B4-BE49-F238E27FC236}">
                <a16:creationId xmlns:a16="http://schemas.microsoft.com/office/drawing/2014/main" id="{B47E6E52-2C35-7E42-AA9A-1F4747505F58}"/>
              </a:ext>
            </a:extLst>
          </p:cNvPr>
          <p:cNvPicPr>
            <a:picLocks noChangeAspect="1"/>
          </p:cNvPicPr>
          <p:nvPr userDrawn="1"/>
        </p:nvPicPr>
        <p:blipFill rotWithShape="1">
          <a:blip r:embed="rId2"/>
          <a:srcRect l="23221" t="2323"/>
          <a:stretch/>
        </p:blipFill>
        <p:spPr>
          <a:xfrm flipV="1">
            <a:off x="0" y="6231307"/>
            <a:ext cx="9360814" cy="474295"/>
          </a:xfrm>
          <a:prstGeom prst="rect">
            <a:avLst/>
          </a:prstGeom>
        </p:spPr>
      </p:pic>
    </p:spTree>
    <p:extLst>
      <p:ext uri="{BB962C8B-B14F-4D97-AF65-F5344CB8AC3E}">
        <p14:creationId xmlns:p14="http://schemas.microsoft.com/office/powerpoint/2010/main" val="102795422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Slide - Gold Seal">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8870" y="2051009"/>
            <a:ext cx="2697799" cy="2020824"/>
          </a:xfrm>
          <a:prstGeom prst="rect">
            <a:avLst/>
          </a:prstGeom>
        </p:spPr>
      </p:pic>
      <p:sp>
        <p:nvSpPr>
          <p:cNvPr id="10" name="Rectangle 9"/>
          <p:cNvSpPr/>
          <p:nvPr userDrawn="1"/>
        </p:nvSpPr>
        <p:spPr>
          <a:xfrm>
            <a:off x="0" y="3860"/>
            <a:ext cx="12192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US" sz="1400">
              <a:solidFill>
                <a:srgbClr val="1F497D">
                  <a:lumMod val="75000"/>
                </a:srgbClr>
              </a:solidFill>
              <a:latin typeface="Franklin Gothic Demi Cond" panose="020B0706030402020204" pitchFamily="34" charset="0"/>
            </a:endParaRPr>
          </a:p>
        </p:txBody>
      </p:sp>
      <p:sp>
        <p:nvSpPr>
          <p:cNvPr id="11" name="Rectangle 10"/>
          <p:cNvSpPr/>
          <p:nvPr userDrawn="1"/>
        </p:nvSpPr>
        <p:spPr>
          <a:xfrm>
            <a:off x="0" y="6607418"/>
            <a:ext cx="12192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US" sz="1400">
              <a:solidFill>
                <a:srgbClr val="1F497D">
                  <a:lumMod val="75000"/>
                </a:srgbClr>
              </a:solidFill>
              <a:latin typeface="Franklin Gothic Demi Cond" panose="020B0706030402020204" pitchFamily="34" charset="0"/>
            </a:endParaRPr>
          </a:p>
        </p:txBody>
      </p:sp>
      <p:sp>
        <p:nvSpPr>
          <p:cNvPr id="14" name="Text Placeholder 13"/>
          <p:cNvSpPr>
            <a:spLocks noGrp="1"/>
          </p:cNvSpPr>
          <p:nvPr>
            <p:ph type="body" sz="quarter" idx="10" hasCustomPrompt="1"/>
          </p:nvPr>
        </p:nvSpPr>
        <p:spPr>
          <a:xfrm>
            <a:off x="3691464" y="2051009"/>
            <a:ext cx="7699023" cy="2020824"/>
          </a:xfrm>
        </p:spPr>
        <p:txBody>
          <a:bodyPr anchor="ctr">
            <a:noAutofit/>
          </a:bodyPr>
          <a:lstStyle>
            <a:lvl1pPr marL="0" indent="0">
              <a:buNone/>
              <a:defRPr sz="3600" baseline="0">
                <a:latin typeface="Calibri" panose="020F0502020204030204" pitchFamily="34" charset="0"/>
              </a:defRPr>
            </a:lvl1pPr>
            <a:lvl2pPr marL="342900" indent="0">
              <a:buNone/>
              <a:defRPr sz="2800">
                <a:latin typeface="Franklin Gothic Demi Cond" panose="020B0706030402020204" pitchFamily="34" charset="0"/>
              </a:defRPr>
            </a:lvl2pPr>
            <a:lvl3pPr marL="685800" indent="0">
              <a:buNone/>
              <a:defRPr sz="2800">
                <a:latin typeface="Franklin Gothic Demi Cond" panose="020B0706030402020204" pitchFamily="34" charset="0"/>
              </a:defRPr>
            </a:lvl3pPr>
            <a:lvl4pPr marL="1028700" indent="0">
              <a:buNone/>
              <a:defRPr sz="2800">
                <a:latin typeface="Franklin Gothic Demi Cond" panose="020B0706030402020204" pitchFamily="34" charset="0"/>
              </a:defRPr>
            </a:lvl4pPr>
            <a:lvl5pPr marL="1371600" indent="0">
              <a:buNone/>
              <a:defRPr sz="2800">
                <a:latin typeface="Franklin Gothic Demi Cond" panose="020B0706030402020204" pitchFamily="34" charset="0"/>
              </a:defRPr>
            </a:lvl5pPr>
          </a:lstStyle>
          <a:p>
            <a:pPr lvl="0"/>
            <a:r>
              <a:rPr lang="en-US"/>
              <a:t>Click to Add Presentation Title</a:t>
            </a:r>
          </a:p>
        </p:txBody>
      </p:sp>
      <p:sp>
        <p:nvSpPr>
          <p:cNvPr id="16" name="Text Placeholder 15"/>
          <p:cNvSpPr>
            <a:spLocks noGrp="1"/>
          </p:cNvSpPr>
          <p:nvPr>
            <p:ph type="body" sz="quarter" idx="11" hasCustomPrompt="1"/>
          </p:nvPr>
        </p:nvSpPr>
        <p:spPr>
          <a:xfrm>
            <a:off x="3691464" y="4071833"/>
            <a:ext cx="7699023" cy="948752"/>
          </a:xfrm>
        </p:spPr>
        <p:txBody>
          <a:bodyPr anchor="b">
            <a:noAutofit/>
          </a:bodyPr>
          <a:lstStyle>
            <a:lvl1pPr marL="0" indent="0">
              <a:lnSpc>
                <a:spcPct val="100000"/>
              </a:lnSpc>
              <a:spcBef>
                <a:spcPts val="0"/>
              </a:spcBef>
              <a:buNone/>
              <a:defRPr sz="2800" baseline="0">
                <a:latin typeface="Calibri" panose="020F0502020204030204" pitchFamily="34" charset="0"/>
              </a:defRPr>
            </a:lvl1pPr>
          </a:lstStyle>
          <a:p>
            <a:pPr lvl="0"/>
            <a:r>
              <a:rPr lang="en-US"/>
              <a:t>Click to Add Presenter Name and Title</a:t>
            </a:r>
          </a:p>
        </p:txBody>
      </p:sp>
      <p:sp>
        <p:nvSpPr>
          <p:cNvPr id="18" name="Text Placeholder 17"/>
          <p:cNvSpPr>
            <a:spLocks noGrp="1"/>
          </p:cNvSpPr>
          <p:nvPr>
            <p:ph type="body" sz="quarter" idx="12" hasCustomPrompt="1"/>
          </p:nvPr>
        </p:nvSpPr>
        <p:spPr>
          <a:xfrm>
            <a:off x="3691464" y="5020585"/>
            <a:ext cx="7699023" cy="488226"/>
          </a:xfrm>
        </p:spPr>
        <p:txBody>
          <a:bodyPr anchor="b">
            <a:normAutofit/>
          </a:bodyPr>
          <a:lstStyle>
            <a:lvl1pPr marL="0" indent="0">
              <a:buNone/>
              <a:defRPr sz="2400" baseline="0">
                <a:latin typeface="Calibri" panose="020F0502020204030204" pitchFamily="34" charset="0"/>
              </a:defRPr>
            </a:lvl1pPr>
          </a:lstStyle>
          <a:p>
            <a:pPr lvl="0"/>
            <a:r>
              <a:rPr lang="en-US"/>
              <a:t>Click to Add Date</a:t>
            </a:r>
          </a:p>
        </p:txBody>
      </p:sp>
    </p:spTree>
    <p:extLst>
      <p:ext uri="{BB962C8B-B14F-4D97-AF65-F5344CB8AC3E}">
        <p14:creationId xmlns:p14="http://schemas.microsoft.com/office/powerpoint/2010/main" val="133040525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Slide - Color Seal">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8867" y="2054827"/>
            <a:ext cx="2689348" cy="2017011"/>
          </a:xfrm>
          <a:prstGeom prst="rect">
            <a:avLst/>
          </a:prstGeom>
        </p:spPr>
      </p:pic>
      <p:sp>
        <p:nvSpPr>
          <p:cNvPr id="10" name="Rectangle 9"/>
          <p:cNvSpPr/>
          <p:nvPr userDrawn="1"/>
        </p:nvSpPr>
        <p:spPr>
          <a:xfrm>
            <a:off x="0" y="3860"/>
            <a:ext cx="12192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US" sz="1400">
              <a:solidFill>
                <a:srgbClr val="1F497D">
                  <a:lumMod val="75000"/>
                </a:srgbClr>
              </a:solidFill>
              <a:latin typeface="Franklin Gothic Demi Cond" panose="020B0706030402020204" pitchFamily="34" charset="0"/>
            </a:endParaRPr>
          </a:p>
        </p:txBody>
      </p:sp>
      <p:sp>
        <p:nvSpPr>
          <p:cNvPr id="11" name="Rectangle 10"/>
          <p:cNvSpPr/>
          <p:nvPr userDrawn="1"/>
        </p:nvSpPr>
        <p:spPr>
          <a:xfrm>
            <a:off x="0" y="6607418"/>
            <a:ext cx="12192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US" sz="1400">
              <a:solidFill>
                <a:srgbClr val="1F497D">
                  <a:lumMod val="75000"/>
                </a:srgbClr>
              </a:solidFill>
              <a:latin typeface="Franklin Gothic Demi Cond" panose="020B0706030402020204" pitchFamily="34" charset="0"/>
            </a:endParaRPr>
          </a:p>
        </p:txBody>
      </p:sp>
      <p:sp>
        <p:nvSpPr>
          <p:cNvPr id="15" name="Text Placeholder 13"/>
          <p:cNvSpPr>
            <a:spLocks noGrp="1"/>
          </p:cNvSpPr>
          <p:nvPr>
            <p:ph type="body" sz="quarter" idx="10" hasCustomPrompt="1"/>
          </p:nvPr>
        </p:nvSpPr>
        <p:spPr>
          <a:xfrm>
            <a:off x="3691464" y="2051009"/>
            <a:ext cx="7699023" cy="2020824"/>
          </a:xfrm>
        </p:spPr>
        <p:txBody>
          <a:bodyPr anchor="ctr">
            <a:noAutofit/>
          </a:bodyPr>
          <a:lstStyle>
            <a:lvl1pPr marL="0" indent="0">
              <a:buNone/>
              <a:defRPr sz="3600" baseline="0">
                <a:latin typeface="Calibri" panose="020F0502020204030204" pitchFamily="34" charset="0"/>
              </a:defRPr>
            </a:lvl1pPr>
            <a:lvl2pPr marL="342900" indent="0">
              <a:buNone/>
              <a:defRPr sz="2800">
                <a:latin typeface="Franklin Gothic Demi Cond" panose="020B0706030402020204" pitchFamily="34" charset="0"/>
              </a:defRPr>
            </a:lvl2pPr>
            <a:lvl3pPr marL="685800" indent="0">
              <a:buNone/>
              <a:defRPr sz="2800">
                <a:latin typeface="Franklin Gothic Demi Cond" panose="020B0706030402020204" pitchFamily="34" charset="0"/>
              </a:defRPr>
            </a:lvl3pPr>
            <a:lvl4pPr marL="1028700" indent="0">
              <a:buNone/>
              <a:defRPr sz="2800">
                <a:latin typeface="Franklin Gothic Demi Cond" panose="020B0706030402020204" pitchFamily="34" charset="0"/>
              </a:defRPr>
            </a:lvl4pPr>
            <a:lvl5pPr marL="1371600" indent="0">
              <a:buNone/>
              <a:defRPr sz="2800">
                <a:latin typeface="Franklin Gothic Demi Cond" panose="020B0706030402020204" pitchFamily="34" charset="0"/>
              </a:defRPr>
            </a:lvl5pPr>
          </a:lstStyle>
          <a:p>
            <a:pPr lvl="0"/>
            <a:r>
              <a:rPr lang="en-US"/>
              <a:t>Click to Add Presentation Title</a:t>
            </a:r>
          </a:p>
        </p:txBody>
      </p:sp>
      <p:sp>
        <p:nvSpPr>
          <p:cNvPr id="16" name="Text Placeholder 15"/>
          <p:cNvSpPr>
            <a:spLocks noGrp="1"/>
          </p:cNvSpPr>
          <p:nvPr>
            <p:ph type="body" sz="quarter" idx="11" hasCustomPrompt="1"/>
          </p:nvPr>
        </p:nvSpPr>
        <p:spPr>
          <a:xfrm>
            <a:off x="3691464" y="4071833"/>
            <a:ext cx="7699023" cy="948752"/>
          </a:xfrm>
        </p:spPr>
        <p:txBody>
          <a:bodyPr anchor="b">
            <a:noAutofit/>
          </a:bodyPr>
          <a:lstStyle>
            <a:lvl1pPr marL="0" indent="0">
              <a:lnSpc>
                <a:spcPct val="100000"/>
              </a:lnSpc>
              <a:spcBef>
                <a:spcPts val="0"/>
              </a:spcBef>
              <a:buNone/>
              <a:defRPr sz="2800" baseline="0">
                <a:latin typeface="Calibri" panose="020F0502020204030204" pitchFamily="34" charset="0"/>
              </a:defRPr>
            </a:lvl1pPr>
          </a:lstStyle>
          <a:p>
            <a:pPr lvl="0"/>
            <a:r>
              <a:rPr lang="en-US"/>
              <a:t>Click to Add Presenter Name and Title</a:t>
            </a:r>
          </a:p>
        </p:txBody>
      </p:sp>
      <p:sp>
        <p:nvSpPr>
          <p:cNvPr id="17" name="Text Placeholder 17"/>
          <p:cNvSpPr>
            <a:spLocks noGrp="1"/>
          </p:cNvSpPr>
          <p:nvPr>
            <p:ph type="body" sz="quarter" idx="12" hasCustomPrompt="1"/>
          </p:nvPr>
        </p:nvSpPr>
        <p:spPr>
          <a:xfrm>
            <a:off x="3691464" y="5020585"/>
            <a:ext cx="7699023" cy="488226"/>
          </a:xfrm>
        </p:spPr>
        <p:txBody>
          <a:bodyPr anchor="b">
            <a:normAutofit/>
          </a:bodyPr>
          <a:lstStyle>
            <a:lvl1pPr marL="0" indent="0">
              <a:buNone/>
              <a:defRPr sz="2400" baseline="0">
                <a:latin typeface="Calibri" panose="020F0502020204030204" pitchFamily="34" charset="0"/>
              </a:defRPr>
            </a:lvl1pPr>
          </a:lstStyle>
          <a:p>
            <a:pPr lvl="0"/>
            <a:r>
              <a:rPr lang="en-US"/>
              <a:t>Click to Add Date</a:t>
            </a:r>
          </a:p>
        </p:txBody>
      </p:sp>
    </p:spTree>
    <p:extLst>
      <p:ext uri="{BB962C8B-B14F-4D97-AF65-F5344CB8AC3E}">
        <p14:creationId xmlns:p14="http://schemas.microsoft.com/office/powerpoint/2010/main" val="29608474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Slide - Black Seal">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8358" y="2051009"/>
            <a:ext cx="2698311" cy="2020824"/>
          </a:xfrm>
          <a:prstGeom prst="rect">
            <a:avLst/>
          </a:prstGeom>
        </p:spPr>
      </p:pic>
      <p:sp>
        <p:nvSpPr>
          <p:cNvPr id="10" name="Rectangle 9"/>
          <p:cNvSpPr/>
          <p:nvPr userDrawn="1"/>
        </p:nvSpPr>
        <p:spPr>
          <a:xfrm>
            <a:off x="0" y="3860"/>
            <a:ext cx="12192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US" sz="1400">
              <a:solidFill>
                <a:srgbClr val="1F497D">
                  <a:lumMod val="75000"/>
                </a:srgbClr>
              </a:solidFill>
              <a:latin typeface="Franklin Gothic Demi Cond" panose="020B0706030402020204" pitchFamily="34" charset="0"/>
            </a:endParaRPr>
          </a:p>
        </p:txBody>
      </p:sp>
      <p:sp>
        <p:nvSpPr>
          <p:cNvPr id="11" name="Rectangle 10"/>
          <p:cNvSpPr/>
          <p:nvPr userDrawn="1"/>
        </p:nvSpPr>
        <p:spPr>
          <a:xfrm>
            <a:off x="0" y="6607418"/>
            <a:ext cx="12192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US" sz="1400">
              <a:solidFill>
                <a:srgbClr val="1F497D">
                  <a:lumMod val="75000"/>
                </a:srgbClr>
              </a:solidFill>
              <a:latin typeface="Franklin Gothic Demi Cond" panose="020B0706030402020204" pitchFamily="34" charset="0"/>
            </a:endParaRPr>
          </a:p>
        </p:txBody>
      </p:sp>
      <p:sp>
        <p:nvSpPr>
          <p:cNvPr id="15" name="Text Placeholder 13"/>
          <p:cNvSpPr>
            <a:spLocks noGrp="1"/>
          </p:cNvSpPr>
          <p:nvPr>
            <p:ph type="body" sz="quarter" idx="10" hasCustomPrompt="1"/>
          </p:nvPr>
        </p:nvSpPr>
        <p:spPr>
          <a:xfrm>
            <a:off x="3691464" y="2051009"/>
            <a:ext cx="7699023" cy="2020824"/>
          </a:xfrm>
        </p:spPr>
        <p:txBody>
          <a:bodyPr anchor="ctr">
            <a:noAutofit/>
          </a:bodyPr>
          <a:lstStyle>
            <a:lvl1pPr marL="0" indent="0">
              <a:buNone/>
              <a:defRPr sz="3600" baseline="0">
                <a:latin typeface="Calibri" panose="020F0502020204030204" pitchFamily="34" charset="0"/>
              </a:defRPr>
            </a:lvl1pPr>
            <a:lvl2pPr marL="342900" indent="0">
              <a:buNone/>
              <a:defRPr sz="2800">
                <a:latin typeface="Franklin Gothic Demi Cond" panose="020B0706030402020204" pitchFamily="34" charset="0"/>
              </a:defRPr>
            </a:lvl2pPr>
            <a:lvl3pPr marL="685800" indent="0">
              <a:buNone/>
              <a:defRPr sz="2800">
                <a:latin typeface="Franklin Gothic Demi Cond" panose="020B0706030402020204" pitchFamily="34" charset="0"/>
              </a:defRPr>
            </a:lvl3pPr>
            <a:lvl4pPr marL="1028700" indent="0">
              <a:buNone/>
              <a:defRPr sz="2800">
                <a:latin typeface="Franklin Gothic Demi Cond" panose="020B0706030402020204" pitchFamily="34" charset="0"/>
              </a:defRPr>
            </a:lvl4pPr>
            <a:lvl5pPr marL="1371600" indent="0">
              <a:buNone/>
              <a:defRPr sz="2800">
                <a:latin typeface="Franklin Gothic Demi Cond" panose="020B0706030402020204" pitchFamily="34" charset="0"/>
              </a:defRPr>
            </a:lvl5pPr>
          </a:lstStyle>
          <a:p>
            <a:pPr lvl="0"/>
            <a:r>
              <a:rPr lang="en-US"/>
              <a:t>Click to Add Presentation Title</a:t>
            </a:r>
          </a:p>
        </p:txBody>
      </p:sp>
      <p:sp>
        <p:nvSpPr>
          <p:cNvPr id="16" name="Text Placeholder 15"/>
          <p:cNvSpPr>
            <a:spLocks noGrp="1"/>
          </p:cNvSpPr>
          <p:nvPr>
            <p:ph type="body" sz="quarter" idx="11" hasCustomPrompt="1"/>
          </p:nvPr>
        </p:nvSpPr>
        <p:spPr>
          <a:xfrm>
            <a:off x="3691464" y="4071833"/>
            <a:ext cx="7699023" cy="948752"/>
          </a:xfrm>
        </p:spPr>
        <p:txBody>
          <a:bodyPr anchor="b">
            <a:noAutofit/>
          </a:bodyPr>
          <a:lstStyle>
            <a:lvl1pPr marL="0" indent="0">
              <a:lnSpc>
                <a:spcPct val="100000"/>
              </a:lnSpc>
              <a:spcBef>
                <a:spcPts val="0"/>
              </a:spcBef>
              <a:buNone/>
              <a:defRPr sz="2800" baseline="0">
                <a:latin typeface="Calibri" panose="020F0502020204030204" pitchFamily="34" charset="0"/>
              </a:defRPr>
            </a:lvl1pPr>
          </a:lstStyle>
          <a:p>
            <a:pPr lvl="0"/>
            <a:r>
              <a:rPr lang="en-US"/>
              <a:t>Click to Add Presenter Name and Title</a:t>
            </a:r>
          </a:p>
        </p:txBody>
      </p:sp>
      <p:sp>
        <p:nvSpPr>
          <p:cNvPr id="17" name="Text Placeholder 17"/>
          <p:cNvSpPr>
            <a:spLocks noGrp="1"/>
          </p:cNvSpPr>
          <p:nvPr>
            <p:ph type="body" sz="quarter" idx="12" hasCustomPrompt="1"/>
          </p:nvPr>
        </p:nvSpPr>
        <p:spPr>
          <a:xfrm>
            <a:off x="3691464" y="5020585"/>
            <a:ext cx="7699023" cy="488226"/>
          </a:xfrm>
        </p:spPr>
        <p:txBody>
          <a:bodyPr anchor="b">
            <a:normAutofit/>
          </a:bodyPr>
          <a:lstStyle>
            <a:lvl1pPr marL="0" indent="0">
              <a:buNone/>
              <a:defRPr sz="2400" baseline="0">
                <a:latin typeface="Calibri" panose="020F0502020204030204" pitchFamily="34" charset="0"/>
              </a:defRPr>
            </a:lvl1pPr>
          </a:lstStyle>
          <a:p>
            <a:pPr lvl="0"/>
            <a:r>
              <a:rPr lang="en-US"/>
              <a:t>Click to Add Date</a:t>
            </a:r>
          </a:p>
        </p:txBody>
      </p:sp>
    </p:spTree>
    <p:extLst>
      <p:ext uri="{BB962C8B-B14F-4D97-AF65-F5344CB8AC3E}">
        <p14:creationId xmlns:p14="http://schemas.microsoft.com/office/powerpoint/2010/main" val="405267945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ullets">
    <p:spTree>
      <p:nvGrpSpPr>
        <p:cNvPr id="1" name=""/>
        <p:cNvGrpSpPr/>
        <p:nvPr/>
      </p:nvGrpSpPr>
      <p:grpSpPr>
        <a:xfrm>
          <a:off x="0" y="0"/>
          <a:ext cx="0" cy="0"/>
          <a:chOff x="0" y="0"/>
          <a:chExt cx="0" cy="0"/>
        </a:xfrm>
      </p:grpSpPr>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US" sz="1400">
              <a:solidFill>
                <a:srgbClr val="1F497D">
                  <a:lumMod val="75000"/>
                </a:srgbClr>
              </a:solidFill>
              <a:latin typeface="Franklin Gothic Demi Cond" panose="020B0706030402020204" pitchFamily="34" charset="0"/>
            </a:endParaRPr>
          </a:p>
        </p:txBody>
      </p:sp>
      <p:sp>
        <p:nvSpPr>
          <p:cNvPr id="4" name="Text Placeholder 3"/>
          <p:cNvSpPr>
            <a:spLocks noGrp="1"/>
          </p:cNvSpPr>
          <p:nvPr>
            <p:ph type="body" sz="quarter" idx="10" hasCustomPrompt="1"/>
          </p:nvPr>
        </p:nvSpPr>
        <p:spPr>
          <a:xfrm>
            <a:off x="838200" y="1447801"/>
            <a:ext cx="10517717" cy="4592638"/>
          </a:xfrm>
        </p:spPr>
        <p:txBody>
          <a:bodyPr>
            <a:noAutofit/>
          </a:bodyPr>
          <a:lstStyle>
            <a:lvl1pPr marL="228600" indent="-228600">
              <a:lnSpc>
                <a:spcPct val="100000"/>
              </a:lnSpc>
              <a:spcBef>
                <a:spcPts val="1200"/>
              </a:spcBef>
              <a:defRPr sz="2800">
                <a:latin typeface="+mn-lt"/>
              </a:defRPr>
            </a:lvl1pPr>
            <a:lvl2pPr marL="576263" indent="-233363">
              <a:lnSpc>
                <a:spcPct val="100000"/>
              </a:lnSpc>
              <a:buFont typeface="Franklin Gothic Medium" panose="020B0603020102020204" pitchFamily="34" charset="0"/>
              <a:buChar char="−"/>
              <a:defRPr sz="2400">
                <a:latin typeface="+mn-lt"/>
              </a:defRPr>
            </a:lvl2pPr>
            <a:lvl3pPr marL="973138" indent="-228600">
              <a:lnSpc>
                <a:spcPct val="100000"/>
              </a:lnSpc>
              <a:defRPr sz="2000">
                <a:latin typeface="+mn-lt"/>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22" name="Slide Number Placeholder 21"/>
          <p:cNvSpPr>
            <a:spLocks noGrp="1"/>
          </p:cNvSpPr>
          <p:nvPr>
            <p:ph type="sldNum" sz="quarter" idx="14"/>
          </p:nvPr>
        </p:nvSpPr>
        <p:spPr>
          <a:xfrm>
            <a:off x="11074401" y="6573308"/>
            <a:ext cx="752131" cy="284692"/>
          </a:xfrm>
        </p:spPr>
        <p:txBody>
          <a:bodyPr/>
          <a:lstStyle>
            <a:lvl1pPr>
              <a:defRPr sz="1000">
                <a:solidFill>
                  <a:sysClr val="windowText" lastClr="000000"/>
                </a:solidFill>
                <a:latin typeface="+mn-lt"/>
              </a:defRPr>
            </a:lvl1pPr>
          </a:lstStyle>
          <a:p>
            <a:fld id="{11F27F3A-B3E9-41ED-AF8F-A365F10BB65F}" type="slidenum">
              <a:rPr lang="en-US" smtClean="0"/>
              <a:pPr/>
              <a:t>‹#›</a:t>
            </a:fld>
            <a:endParaRPr lang="en-US"/>
          </a:p>
        </p:txBody>
      </p:sp>
      <p:sp>
        <p:nvSpPr>
          <p:cNvPr id="23" name="Title 1"/>
          <p:cNvSpPr>
            <a:spLocks noGrp="1"/>
          </p:cNvSpPr>
          <p:nvPr>
            <p:ph type="title" hasCustomPrompt="1"/>
          </p:nvPr>
        </p:nvSpPr>
        <p:spPr>
          <a:xfrm>
            <a:off x="256032" y="624054"/>
            <a:ext cx="11679936" cy="548640"/>
          </a:xfrm>
        </p:spPr>
        <p:txBody>
          <a:bodyPr anchor="t">
            <a:noAutofit/>
          </a:bodyPr>
          <a:lstStyle>
            <a:lvl1pPr algn="l">
              <a:defRPr sz="2400" b="1" i="0" baseline="0">
                <a:solidFill>
                  <a:schemeClr val="tx1"/>
                </a:solidFill>
                <a:latin typeface="+mn-lt"/>
                <a:cs typeface="Times New Roman" panose="02020603050405020304" pitchFamily="18" charset="0"/>
              </a:defRPr>
            </a:lvl1pPr>
          </a:lstStyle>
          <a:p>
            <a:r>
              <a:rPr lang="en-US"/>
              <a:t>Click to add title, 1 line max</a:t>
            </a:r>
          </a:p>
        </p:txBody>
      </p:sp>
      <p:cxnSp>
        <p:nvCxnSpPr>
          <p:cNvPr id="3" name="Straight Connector 2"/>
          <p:cNvCxnSpPr/>
          <p:nvPr userDrawn="1"/>
        </p:nvCxnSpPr>
        <p:spPr>
          <a:xfrm>
            <a:off x="0" y="6573308"/>
            <a:ext cx="121920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9" name="Line 12"/>
          <p:cNvSpPr>
            <a:spLocks noChangeShapeType="1"/>
          </p:cNvSpPr>
          <p:nvPr userDrawn="1"/>
        </p:nvSpPr>
        <p:spPr bwMode="auto">
          <a:xfrm>
            <a:off x="0" y="1184101"/>
            <a:ext cx="12192000" cy="0"/>
          </a:xfrm>
          <a:prstGeom prst="line">
            <a:avLst/>
          </a:prstGeom>
          <a:noFill/>
          <a:ln w="25400">
            <a:solidFill>
              <a:srgbClr val="002060"/>
            </a:solidFill>
            <a:round/>
            <a:headEnd/>
            <a:tailEnd/>
          </a:ln>
        </p:spPr>
        <p:txBody>
          <a:bodyPr lIns="96661" tIns="48331" rIns="96661" bIns="48331"/>
          <a:lstStyle/>
          <a:p>
            <a:pPr>
              <a:defRPr/>
            </a:pPr>
            <a:endParaRPr lang="en-US" sz="1800">
              <a:solidFill>
                <a:srgbClr val="000000"/>
              </a:solidFill>
              <a:cs typeface="Arial" charset="0"/>
            </a:endParaRPr>
          </a:p>
        </p:txBody>
      </p:sp>
    </p:spTree>
    <p:extLst>
      <p:ext uri="{BB962C8B-B14F-4D97-AF65-F5344CB8AC3E}">
        <p14:creationId xmlns:p14="http://schemas.microsoft.com/office/powerpoint/2010/main" val="1351656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 Title, sub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87679" y="457199"/>
            <a:ext cx="11216639" cy="292608"/>
          </a:xfrm>
          <a:prstGeom prst="rect">
            <a:avLst/>
          </a:prstGeom>
        </p:spPr>
        <p:txBody>
          <a:bodyPr lIns="0" tIns="0" rIns="0" bIns="0" anchor="t">
            <a:noAutofit/>
          </a:bodyPr>
          <a:lstStyle>
            <a:lvl1pPr algn="l">
              <a:lnSpc>
                <a:spcPct val="90000"/>
              </a:lnSpc>
              <a:spcBef>
                <a:spcPct val="0"/>
              </a:spcBef>
              <a:spcAft>
                <a:spcPts val="0"/>
              </a:spcAft>
              <a:defRPr sz="2400" b="1" i="0" baseline="0">
                <a:solidFill>
                  <a:schemeClr val="accent1"/>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a:t>
            </a:r>
          </a:p>
        </p:txBody>
      </p:sp>
      <p:sp>
        <p:nvSpPr>
          <p:cNvPr id="6" name="Text Placeholder 3">
            <a:extLst>
              <a:ext uri="{FF2B5EF4-FFF2-40B4-BE49-F238E27FC236}">
                <a16:creationId xmlns:a16="http://schemas.microsoft.com/office/drawing/2014/main" id="{15DF714F-8F6E-4337-9714-FB976D628A00}"/>
              </a:ext>
            </a:extLst>
          </p:cNvPr>
          <p:cNvSpPr>
            <a:spLocks noGrp="1"/>
          </p:cNvSpPr>
          <p:nvPr>
            <p:ph type="body" sz="quarter" idx="10" hasCustomPrompt="1"/>
          </p:nvPr>
        </p:nvSpPr>
        <p:spPr>
          <a:xfrm>
            <a:off x="487680" y="914400"/>
            <a:ext cx="11216640" cy="292608"/>
          </a:xfrm>
          <a:prstGeom prst="rect">
            <a:avLst/>
          </a:prstGeom>
        </p:spPr>
        <p:txBody>
          <a:bodyPr lIns="0" tIns="0" rIns="0" bIns="0">
            <a:noAutofit/>
          </a:bodyPr>
          <a:lstStyle>
            <a:lvl1pPr marL="0" indent="0">
              <a:lnSpc>
                <a:spcPct val="100000"/>
              </a:lnSpc>
              <a:spcBef>
                <a:spcPts val="1800"/>
              </a:spcBef>
              <a:spcAft>
                <a:spcPts val="600"/>
              </a:spcAft>
              <a:buNone/>
              <a:defRPr sz="1600" b="0" i="0">
                <a:latin typeface="Arial" panose="020B0604020202020204" pitchFamily="34" charset="0"/>
                <a:ea typeface="Arial" panose="020B0604020202020204" pitchFamily="34" charset="0"/>
                <a:cs typeface="Arial" panose="020B0604020202020204" pitchFamily="34" charset="0"/>
              </a:defRPr>
            </a:lvl1pPr>
            <a:lvl2pPr marL="576263" indent="-233363">
              <a:lnSpc>
                <a:spcPct val="100000"/>
              </a:lnSpc>
              <a:spcBef>
                <a:spcPts val="0"/>
              </a:spcBef>
              <a:spcAft>
                <a:spcPts val="600"/>
              </a:spcAft>
              <a:buFont typeface="Franklin Gothic Medium" panose="020B0603020102020204" pitchFamily="34" charset="0"/>
              <a:buChar char="−"/>
              <a:defRPr sz="1600" b="0" i="0">
                <a:latin typeface="Arial" panose="020B0604020202020204" pitchFamily="34" charset="0"/>
                <a:ea typeface="Arial" panose="020B0604020202020204" pitchFamily="34" charset="0"/>
                <a:cs typeface="Arial" panose="020B0604020202020204" pitchFamily="34" charset="0"/>
              </a:defRPr>
            </a:lvl2pPr>
            <a:lvl3pPr marL="973138" indent="-228600">
              <a:lnSpc>
                <a:spcPct val="100000"/>
              </a:lnSpc>
              <a:spcBef>
                <a:spcPts val="0"/>
              </a:spcBef>
              <a:spcAft>
                <a:spcPts val="600"/>
              </a:spcAft>
              <a:buFont typeface="Wingdings" panose="05000000000000000000" pitchFamily="2" charset="2"/>
              <a:buChar char="§"/>
              <a:defRPr sz="1600" b="0" i="0">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p:txBody>
      </p:sp>
    </p:spTree>
    <p:extLst>
      <p:ext uri="{BB962C8B-B14F-4D97-AF65-F5344CB8AC3E}">
        <p14:creationId xmlns:p14="http://schemas.microsoft.com/office/powerpoint/2010/main" val="12845352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ullets &amp; Table Chart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6032" y="624054"/>
            <a:ext cx="11679936" cy="548640"/>
          </a:xfrm>
        </p:spPr>
        <p:txBody>
          <a:bodyPr anchor="t">
            <a:noAutofit/>
          </a:bodyPr>
          <a:lstStyle>
            <a:lvl1pPr algn="l">
              <a:defRPr sz="2400" b="1" i="0" baseline="0">
                <a:solidFill>
                  <a:schemeClr val="tx1"/>
                </a:solidFill>
                <a:latin typeface="+mn-lt"/>
                <a:cs typeface="Times New Roman" panose="02020603050405020304" pitchFamily="18" charset="0"/>
              </a:defRPr>
            </a:lvl1pPr>
          </a:lstStyle>
          <a:p>
            <a:r>
              <a:rPr lang="en-US"/>
              <a:t>Click to add title, 1 line max</a:t>
            </a:r>
          </a:p>
        </p:txBody>
      </p:sp>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US" sz="1400">
              <a:solidFill>
                <a:srgbClr val="1F497D">
                  <a:lumMod val="75000"/>
                </a:srgbClr>
              </a:solidFill>
              <a:latin typeface="Franklin Gothic Demi Cond" panose="020B0706030402020204" pitchFamily="34" charset="0"/>
            </a:endParaRPr>
          </a:p>
        </p:txBody>
      </p:sp>
      <p:sp>
        <p:nvSpPr>
          <p:cNvPr id="4" name="Text Placeholder 3"/>
          <p:cNvSpPr>
            <a:spLocks noGrp="1"/>
          </p:cNvSpPr>
          <p:nvPr>
            <p:ph type="body" sz="quarter" idx="10" hasCustomPrompt="1"/>
          </p:nvPr>
        </p:nvSpPr>
        <p:spPr>
          <a:xfrm>
            <a:off x="838200" y="1335576"/>
            <a:ext cx="10517717" cy="1212895"/>
          </a:xfrm>
        </p:spPr>
        <p:txBody>
          <a:bodyPr>
            <a:noAutofit/>
          </a:bodyPr>
          <a:lstStyle>
            <a:lvl1pPr marL="228600" indent="-228600">
              <a:lnSpc>
                <a:spcPct val="100000"/>
              </a:lnSpc>
              <a:spcBef>
                <a:spcPts val="0"/>
              </a:spcBef>
              <a:defRPr sz="2000">
                <a:latin typeface="+mn-lt"/>
              </a:defRPr>
            </a:lvl1pPr>
            <a:lvl2pPr marL="576263" indent="-233363">
              <a:lnSpc>
                <a:spcPct val="100000"/>
              </a:lnSpc>
              <a:spcBef>
                <a:spcPts val="0"/>
              </a:spcBef>
              <a:buFont typeface="Franklin Gothic Medium" panose="020B0603020102020204" pitchFamily="34" charset="0"/>
              <a:buChar char="−"/>
              <a:defRPr sz="2000">
                <a:latin typeface="+mn-lt"/>
              </a:defRPr>
            </a:lvl2pPr>
            <a:lvl3pPr marL="973138" indent="-228600">
              <a:lnSpc>
                <a:spcPct val="100000"/>
              </a:lnSpc>
              <a:spcBef>
                <a:spcPts val="0"/>
              </a:spcBef>
              <a:defRPr sz="2000">
                <a:latin typeface="+mn-lt"/>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a:t>
            </a:r>
          </a:p>
          <a:p>
            <a:pPr lvl="1"/>
            <a:r>
              <a:rPr lang="en-US"/>
              <a:t> Bullet 2</a:t>
            </a:r>
          </a:p>
          <a:p>
            <a:pPr lvl="2"/>
            <a:r>
              <a:rPr lang="en-US"/>
              <a:t>Bullet 3</a:t>
            </a:r>
          </a:p>
        </p:txBody>
      </p:sp>
      <p:sp>
        <p:nvSpPr>
          <p:cNvPr id="12" name="Content Placeholder 11"/>
          <p:cNvSpPr>
            <a:spLocks noGrp="1"/>
          </p:cNvSpPr>
          <p:nvPr>
            <p:ph sz="quarter" idx="14" hasCustomPrompt="1"/>
          </p:nvPr>
        </p:nvSpPr>
        <p:spPr>
          <a:xfrm>
            <a:off x="829733" y="2548467"/>
            <a:ext cx="10526184" cy="3694230"/>
          </a:xfrm>
        </p:spPr>
        <p:txBody>
          <a:bodyPr/>
          <a:lstStyle>
            <a:lvl1pPr marL="0" indent="0" algn="ctr">
              <a:buNone/>
              <a:defRPr baseline="0">
                <a:latin typeface="+mn-lt"/>
              </a:defRPr>
            </a:lvl1pPr>
          </a:lstStyle>
          <a:p>
            <a:pPr lvl="0"/>
            <a:r>
              <a:rPr lang="en-US"/>
              <a:t>Click icon below to add table or chart</a:t>
            </a:r>
          </a:p>
        </p:txBody>
      </p:sp>
      <p:sp>
        <p:nvSpPr>
          <p:cNvPr id="16" name="Slide Number Placeholder 21"/>
          <p:cNvSpPr>
            <a:spLocks noGrp="1"/>
          </p:cNvSpPr>
          <p:nvPr>
            <p:ph type="sldNum" sz="quarter" idx="15"/>
          </p:nvPr>
        </p:nvSpPr>
        <p:spPr>
          <a:xfrm>
            <a:off x="11074401" y="6573308"/>
            <a:ext cx="752131" cy="284692"/>
          </a:xfrm>
        </p:spPr>
        <p:txBody>
          <a:bodyPr/>
          <a:lstStyle>
            <a:lvl1pPr>
              <a:defRPr sz="1000">
                <a:solidFill>
                  <a:schemeClr val="tx1"/>
                </a:solidFill>
                <a:latin typeface="+mn-lt"/>
              </a:defRPr>
            </a:lvl1pPr>
          </a:lstStyle>
          <a:p>
            <a:fld id="{11F27F3A-B3E9-41ED-AF8F-A365F10BB65F}" type="slidenum">
              <a:rPr lang="en-US" smtClean="0">
                <a:solidFill>
                  <a:prstClr val="black"/>
                </a:solidFill>
              </a:rPr>
              <a:pPr/>
              <a:t>‹#›</a:t>
            </a:fld>
            <a:endParaRPr lang="en-US">
              <a:solidFill>
                <a:prstClr val="black"/>
              </a:solidFill>
            </a:endParaRPr>
          </a:p>
        </p:txBody>
      </p:sp>
      <p:cxnSp>
        <p:nvCxnSpPr>
          <p:cNvPr id="13" name="Straight Connector 12"/>
          <p:cNvCxnSpPr/>
          <p:nvPr userDrawn="1"/>
        </p:nvCxnSpPr>
        <p:spPr>
          <a:xfrm>
            <a:off x="0" y="6573308"/>
            <a:ext cx="121920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0" name="Line 12"/>
          <p:cNvSpPr>
            <a:spLocks noChangeShapeType="1"/>
          </p:cNvSpPr>
          <p:nvPr userDrawn="1"/>
        </p:nvSpPr>
        <p:spPr bwMode="auto">
          <a:xfrm>
            <a:off x="0" y="1184101"/>
            <a:ext cx="12192000" cy="0"/>
          </a:xfrm>
          <a:prstGeom prst="line">
            <a:avLst/>
          </a:prstGeom>
          <a:noFill/>
          <a:ln w="25400">
            <a:solidFill>
              <a:srgbClr val="002060"/>
            </a:solidFill>
            <a:round/>
            <a:headEnd/>
            <a:tailEnd/>
          </a:ln>
        </p:spPr>
        <p:txBody>
          <a:bodyPr lIns="96661" tIns="48331" rIns="96661" bIns="48331"/>
          <a:lstStyle/>
          <a:p>
            <a:pPr>
              <a:defRPr/>
            </a:pPr>
            <a:endParaRPr lang="en-US" sz="1800">
              <a:solidFill>
                <a:srgbClr val="000000"/>
              </a:solidFill>
              <a:cs typeface="Arial" charset="0"/>
            </a:endParaRPr>
          </a:p>
        </p:txBody>
      </p:sp>
    </p:spTree>
    <p:extLst>
      <p:ext uri="{BB962C8B-B14F-4D97-AF65-F5344CB8AC3E}">
        <p14:creationId xmlns:p14="http://schemas.microsoft.com/office/powerpoint/2010/main" val="223550299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able Chart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6032" y="624054"/>
            <a:ext cx="11679936" cy="548640"/>
          </a:xfrm>
        </p:spPr>
        <p:txBody>
          <a:bodyPr anchor="t">
            <a:noAutofit/>
          </a:bodyPr>
          <a:lstStyle>
            <a:lvl1pPr algn="l">
              <a:defRPr sz="2400" b="1" i="0" baseline="0">
                <a:solidFill>
                  <a:schemeClr val="tx1"/>
                </a:solidFill>
                <a:latin typeface="+mj-lt"/>
                <a:cs typeface="Times New Roman" panose="02020603050405020304" pitchFamily="18" charset="0"/>
              </a:defRPr>
            </a:lvl1pPr>
          </a:lstStyle>
          <a:p>
            <a:r>
              <a:rPr lang="en-US"/>
              <a:t>Click to add title, 1 line max</a:t>
            </a:r>
          </a:p>
        </p:txBody>
      </p:sp>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US" sz="1400">
              <a:solidFill>
                <a:srgbClr val="1F497D">
                  <a:lumMod val="75000"/>
                </a:srgbClr>
              </a:solidFill>
              <a:latin typeface="Franklin Gothic Demi Cond" panose="020B0706030402020204" pitchFamily="34" charset="0"/>
            </a:endParaRPr>
          </a:p>
        </p:txBody>
      </p:sp>
      <p:sp>
        <p:nvSpPr>
          <p:cNvPr id="12" name="Content Placeholder 11"/>
          <p:cNvSpPr>
            <a:spLocks noGrp="1"/>
          </p:cNvSpPr>
          <p:nvPr>
            <p:ph sz="quarter" idx="14" hasCustomPrompt="1"/>
          </p:nvPr>
        </p:nvSpPr>
        <p:spPr>
          <a:xfrm>
            <a:off x="829733" y="1335573"/>
            <a:ext cx="10526184" cy="4902890"/>
          </a:xfrm>
        </p:spPr>
        <p:txBody>
          <a:bodyPr/>
          <a:lstStyle>
            <a:lvl1pPr marL="0" indent="0" algn="ctr">
              <a:buNone/>
              <a:defRPr baseline="0">
                <a:latin typeface="+mj-lt"/>
              </a:defRPr>
            </a:lvl1pPr>
          </a:lstStyle>
          <a:p>
            <a:pPr lvl="0"/>
            <a:r>
              <a:rPr lang="en-US"/>
              <a:t>Click icon below to add table or chart</a:t>
            </a:r>
          </a:p>
        </p:txBody>
      </p:sp>
      <p:sp>
        <p:nvSpPr>
          <p:cNvPr id="15" name="Slide Number Placeholder 21"/>
          <p:cNvSpPr>
            <a:spLocks noGrp="1"/>
          </p:cNvSpPr>
          <p:nvPr>
            <p:ph type="sldNum" sz="quarter" idx="15"/>
          </p:nvPr>
        </p:nvSpPr>
        <p:spPr>
          <a:xfrm>
            <a:off x="11074401" y="6573308"/>
            <a:ext cx="752131" cy="284692"/>
          </a:xfrm>
        </p:spPr>
        <p:txBody>
          <a:bodyPr/>
          <a:lstStyle>
            <a:lvl1pPr>
              <a:defRPr sz="1000">
                <a:solidFill>
                  <a:schemeClr val="tx1"/>
                </a:solidFill>
                <a:latin typeface="+mj-lt"/>
              </a:defRPr>
            </a:lvl1pPr>
          </a:lstStyle>
          <a:p>
            <a:fld id="{11F27F3A-B3E9-41ED-AF8F-A365F10BB65F}" type="slidenum">
              <a:rPr lang="en-US" smtClean="0">
                <a:solidFill>
                  <a:prstClr val="black"/>
                </a:solidFill>
              </a:rPr>
              <a:pPr/>
              <a:t>‹#›</a:t>
            </a:fld>
            <a:endParaRPr lang="en-US">
              <a:solidFill>
                <a:prstClr val="black"/>
              </a:solidFill>
            </a:endParaRPr>
          </a:p>
        </p:txBody>
      </p:sp>
      <p:cxnSp>
        <p:nvCxnSpPr>
          <p:cNvPr id="10" name="Straight Connector 9"/>
          <p:cNvCxnSpPr/>
          <p:nvPr userDrawn="1"/>
        </p:nvCxnSpPr>
        <p:spPr>
          <a:xfrm>
            <a:off x="0" y="6573308"/>
            <a:ext cx="121920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9" name="Line 12"/>
          <p:cNvSpPr>
            <a:spLocks noChangeShapeType="1"/>
          </p:cNvSpPr>
          <p:nvPr userDrawn="1"/>
        </p:nvSpPr>
        <p:spPr bwMode="auto">
          <a:xfrm>
            <a:off x="0" y="1184101"/>
            <a:ext cx="12192000" cy="0"/>
          </a:xfrm>
          <a:prstGeom prst="line">
            <a:avLst/>
          </a:prstGeom>
          <a:noFill/>
          <a:ln w="25400">
            <a:solidFill>
              <a:srgbClr val="002060"/>
            </a:solidFill>
            <a:round/>
            <a:headEnd/>
            <a:tailEnd/>
          </a:ln>
        </p:spPr>
        <p:txBody>
          <a:bodyPr lIns="96661" tIns="48331" rIns="96661" bIns="48331"/>
          <a:lstStyle/>
          <a:p>
            <a:pPr>
              <a:defRPr/>
            </a:pPr>
            <a:endParaRPr lang="en-US" sz="1800">
              <a:solidFill>
                <a:srgbClr val="000000"/>
              </a:solidFill>
              <a:cs typeface="Arial" charset="0"/>
            </a:endParaRPr>
          </a:p>
        </p:txBody>
      </p:sp>
    </p:spTree>
    <p:extLst>
      <p:ext uri="{BB962C8B-B14F-4D97-AF65-F5344CB8AC3E}">
        <p14:creationId xmlns:p14="http://schemas.microsoft.com/office/powerpoint/2010/main" val="228757913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 Column Table Chart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6032" y="624054"/>
            <a:ext cx="11679936" cy="548640"/>
          </a:xfrm>
        </p:spPr>
        <p:txBody>
          <a:bodyPr anchor="t">
            <a:noAutofit/>
          </a:bodyPr>
          <a:lstStyle>
            <a:lvl1pPr algn="l">
              <a:defRPr sz="2400" b="1" i="0" baseline="0">
                <a:solidFill>
                  <a:schemeClr val="tx1"/>
                </a:solidFill>
                <a:latin typeface="+mj-lt"/>
                <a:cs typeface="Times New Roman" panose="02020603050405020304" pitchFamily="18" charset="0"/>
              </a:defRPr>
            </a:lvl1pPr>
          </a:lstStyle>
          <a:p>
            <a:r>
              <a:rPr lang="en-US"/>
              <a:t>Click to add title, 1 line max</a:t>
            </a:r>
          </a:p>
        </p:txBody>
      </p:sp>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US" sz="1400">
              <a:solidFill>
                <a:srgbClr val="1F497D">
                  <a:lumMod val="75000"/>
                </a:srgbClr>
              </a:solidFill>
              <a:latin typeface="Franklin Gothic Demi Cond" panose="020B0706030402020204" pitchFamily="34" charset="0"/>
            </a:endParaRPr>
          </a:p>
        </p:txBody>
      </p:sp>
      <p:sp>
        <p:nvSpPr>
          <p:cNvPr id="12" name="Content Placeholder 11"/>
          <p:cNvSpPr>
            <a:spLocks noGrp="1"/>
          </p:cNvSpPr>
          <p:nvPr>
            <p:ph sz="quarter" idx="14" hasCustomPrompt="1"/>
          </p:nvPr>
        </p:nvSpPr>
        <p:spPr>
          <a:xfrm>
            <a:off x="829732" y="1845731"/>
            <a:ext cx="5120640" cy="4392732"/>
          </a:xfrm>
        </p:spPr>
        <p:txBody>
          <a:bodyPr/>
          <a:lstStyle>
            <a:lvl1pPr marL="0" indent="0" algn="ctr">
              <a:buNone/>
              <a:defRPr baseline="0">
                <a:latin typeface="+mj-lt"/>
              </a:defRPr>
            </a:lvl1pPr>
          </a:lstStyle>
          <a:p>
            <a:pPr lvl="0"/>
            <a:r>
              <a:rPr lang="en-US"/>
              <a:t>Click icon below to add table, chart, image</a:t>
            </a:r>
          </a:p>
        </p:txBody>
      </p:sp>
      <p:sp>
        <p:nvSpPr>
          <p:cNvPr id="10" name="Content Placeholder 11"/>
          <p:cNvSpPr>
            <a:spLocks noGrp="1"/>
          </p:cNvSpPr>
          <p:nvPr>
            <p:ph sz="quarter" idx="15" hasCustomPrompt="1"/>
          </p:nvPr>
        </p:nvSpPr>
        <p:spPr>
          <a:xfrm>
            <a:off x="6220176" y="1845731"/>
            <a:ext cx="5120640" cy="4392732"/>
          </a:xfrm>
        </p:spPr>
        <p:txBody>
          <a:bodyPr/>
          <a:lstStyle>
            <a:lvl1pPr marL="0" indent="0" algn="ctr">
              <a:buNone/>
              <a:defRPr baseline="0">
                <a:latin typeface="+mj-lt"/>
              </a:defRPr>
            </a:lvl1pPr>
          </a:lstStyle>
          <a:p>
            <a:pPr lvl="0"/>
            <a:r>
              <a:rPr lang="en-US"/>
              <a:t>Click icon below to add table, chart, image</a:t>
            </a:r>
          </a:p>
        </p:txBody>
      </p:sp>
      <p:sp>
        <p:nvSpPr>
          <p:cNvPr id="4" name="Text Placeholder 3"/>
          <p:cNvSpPr>
            <a:spLocks noGrp="1"/>
          </p:cNvSpPr>
          <p:nvPr>
            <p:ph type="body" sz="quarter" idx="16" hasCustomPrompt="1"/>
          </p:nvPr>
        </p:nvSpPr>
        <p:spPr>
          <a:xfrm>
            <a:off x="829733" y="1278469"/>
            <a:ext cx="5120640" cy="500063"/>
          </a:xfrm>
        </p:spPr>
        <p:txBody>
          <a:bodyPr anchor="b">
            <a:noAutofit/>
          </a:bodyPr>
          <a:lstStyle>
            <a:lvl1pPr marL="0" indent="0" algn="ctr">
              <a:buNone/>
              <a:defRPr sz="2400">
                <a:latin typeface="+mj-lt"/>
              </a:defRPr>
            </a:lvl1pPr>
          </a:lstStyle>
          <a:p>
            <a:pPr lvl="0"/>
            <a:r>
              <a:rPr lang="en-US"/>
              <a:t>Click to add title</a:t>
            </a:r>
          </a:p>
        </p:txBody>
      </p:sp>
      <p:sp>
        <p:nvSpPr>
          <p:cNvPr id="13" name="Text Placeholder 3"/>
          <p:cNvSpPr>
            <a:spLocks noGrp="1"/>
          </p:cNvSpPr>
          <p:nvPr>
            <p:ph type="body" sz="quarter" idx="17" hasCustomPrompt="1"/>
          </p:nvPr>
        </p:nvSpPr>
        <p:spPr>
          <a:xfrm>
            <a:off x="6220176" y="1278469"/>
            <a:ext cx="5120640" cy="500063"/>
          </a:xfrm>
        </p:spPr>
        <p:txBody>
          <a:bodyPr anchor="b">
            <a:noAutofit/>
          </a:bodyPr>
          <a:lstStyle>
            <a:lvl1pPr marL="0" indent="0" algn="ctr">
              <a:buNone/>
              <a:defRPr sz="2400">
                <a:latin typeface="+mj-lt"/>
              </a:defRPr>
            </a:lvl1pPr>
          </a:lstStyle>
          <a:p>
            <a:pPr lvl="0"/>
            <a:r>
              <a:rPr lang="en-US"/>
              <a:t>Click to add title</a:t>
            </a:r>
          </a:p>
        </p:txBody>
      </p:sp>
      <p:sp>
        <p:nvSpPr>
          <p:cNvPr id="16" name="Slide Number Placeholder 21"/>
          <p:cNvSpPr>
            <a:spLocks noGrp="1"/>
          </p:cNvSpPr>
          <p:nvPr>
            <p:ph type="sldNum" sz="quarter" idx="18"/>
          </p:nvPr>
        </p:nvSpPr>
        <p:spPr>
          <a:xfrm>
            <a:off x="11074401" y="6573308"/>
            <a:ext cx="752131" cy="284692"/>
          </a:xfrm>
        </p:spPr>
        <p:txBody>
          <a:bodyPr/>
          <a:lstStyle>
            <a:lvl1pPr>
              <a:defRPr sz="1000">
                <a:solidFill>
                  <a:schemeClr val="tx1"/>
                </a:solidFill>
                <a:latin typeface="+mj-lt"/>
              </a:defRPr>
            </a:lvl1pPr>
          </a:lstStyle>
          <a:p>
            <a:fld id="{11F27F3A-B3E9-41ED-AF8F-A365F10BB65F}" type="slidenum">
              <a:rPr lang="en-US" smtClean="0">
                <a:solidFill>
                  <a:prstClr val="black"/>
                </a:solidFill>
              </a:rPr>
              <a:pPr/>
              <a:t>‹#›</a:t>
            </a:fld>
            <a:endParaRPr lang="en-US">
              <a:solidFill>
                <a:prstClr val="black"/>
              </a:solidFill>
            </a:endParaRPr>
          </a:p>
        </p:txBody>
      </p:sp>
      <p:cxnSp>
        <p:nvCxnSpPr>
          <p:cNvPr id="14" name="Straight Connector 13"/>
          <p:cNvCxnSpPr/>
          <p:nvPr userDrawn="1"/>
        </p:nvCxnSpPr>
        <p:spPr>
          <a:xfrm>
            <a:off x="0" y="6573308"/>
            <a:ext cx="121920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7" name="Line 12"/>
          <p:cNvSpPr>
            <a:spLocks noChangeShapeType="1"/>
          </p:cNvSpPr>
          <p:nvPr userDrawn="1"/>
        </p:nvSpPr>
        <p:spPr bwMode="auto">
          <a:xfrm>
            <a:off x="0" y="1184101"/>
            <a:ext cx="12192000" cy="0"/>
          </a:xfrm>
          <a:prstGeom prst="line">
            <a:avLst/>
          </a:prstGeom>
          <a:noFill/>
          <a:ln w="25400">
            <a:solidFill>
              <a:srgbClr val="002060"/>
            </a:solidFill>
            <a:round/>
            <a:headEnd/>
            <a:tailEnd/>
          </a:ln>
        </p:spPr>
        <p:txBody>
          <a:bodyPr lIns="96661" tIns="48331" rIns="96661" bIns="48331"/>
          <a:lstStyle/>
          <a:p>
            <a:pPr>
              <a:defRPr/>
            </a:pPr>
            <a:endParaRPr lang="en-US" sz="1800">
              <a:solidFill>
                <a:srgbClr val="000000"/>
              </a:solidFill>
              <a:cs typeface="Arial" charset="0"/>
            </a:endParaRPr>
          </a:p>
        </p:txBody>
      </p:sp>
    </p:spTree>
    <p:extLst>
      <p:ext uri="{BB962C8B-B14F-4D97-AF65-F5344CB8AC3E}">
        <p14:creationId xmlns:p14="http://schemas.microsoft.com/office/powerpoint/2010/main" val="283552568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 Column Text">
    <p:spTree>
      <p:nvGrpSpPr>
        <p:cNvPr id="1" name=""/>
        <p:cNvGrpSpPr/>
        <p:nvPr/>
      </p:nvGrpSpPr>
      <p:grpSpPr>
        <a:xfrm>
          <a:off x="0" y="0"/>
          <a:ext cx="0" cy="0"/>
          <a:chOff x="0" y="0"/>
          <a:chExt cx="0" cy="0"/>
        </a:xfrm>
      </p:grpSpPr>
      <p:sp>
        <p:nvSpPr>
          <p:cNvPr id="6" name="Text Placeholder 5"/>
          <p:cNvSpPr>
            <a:spLocks noGrp="1"/>
          </p:cNvSpPr>
          <p:nvPr>
            <p:ph type="body" sz="quarter" idx="18" hasCustomPrompt="1"/>
          </p:nvPr>
        </p:nvSpPr>
        <p:spPr>
          <a:xfrm>
            <a:off x="829737" y="1846264"/>
            <a:ext cx="5120217" cy="4402137"/>
          </a:xfrm>
        </p:spPr>
        <p:txBody>
          <a:bodyPr>
            <a:noAutofit/>
          </a:bodyPr>
          <a:lstStyle>
            <a:lvl1pPr>
              <a:lnSpc>
                <a:spcPct val="100000"/>
              </a:lnSpc>
              <a:spcBef>
                <a:spcPts val="0"/>
              </a:spcBef>
              <a:spcAft>
                <a:spcPts val="0"/>
              </a:spcAft>
              <a:defRPr sz="2000">
                <a:latin typeface="+mj-lt"/>
              </a:defRPr>
            </a:lvl1pPr>
            <a:lvl2pPr marL="514350" indent="-171450">
              <a:buFont typeface="Franklin Gothic Medium Cond" panose="020B0606030402020204" pitchFamily="34" charset="0"/>
              <a:buChar char="–"/>
              <a:defRPr sz="2000">
                <a:latin typeface="+mj-lt"/>
              </a:defRPr>
            </a:lvl2pPr>
            <a:lvl3pPr>
              <a:defRPr sz="2000">
                <a:latin typeface="+mj-lt"/>
              </a:defRPr>
            </a:lvl3pPr>
          </a:lstStyle>
          <a:p>
            <a:pPr lvl="0"/>
            <a:r>
              <a:rPr lang="en-US"/>
              <a:t>Click to add bullets</a:t>
            </a:r>
          </a:p>
          <a:p>
            <a:pPr lvl="1"/>
            <a:r>
              <a:rPr lang="en-US"/>
              <a:t>Bullet 2</a:t>
            </a:r>
          </a:p>
          <a:p>
            <a:pPr lvl="2"/>
            <a:r>
              <a:rPr lang="en-US"/>
              <a:t>Bullet 3</a:t>
            </a:r>
          </a:p>
        </p:txBody>
      </p:sp>
      <p:sp>
        <p:nvSpPr>
          <p:cNvPr id="2" name="Title 1"/>
          <p:cNvSpPr>
            <a:spLocks noGrp="1"/>
          </p:cNvSpPr>
          <p:nvPr>
            <p:ph type="title" hasCustomPrompt="1"/>
          </p:nvPr>
        </p:nvSpPr>
        <p:spPr>
          <a:xfrm>
            <a:off x="256032" y="624054"/>
            <a:ext cx="11679936" cy="548640"/>
          </a:xfrm>
        </p:spPr>
        <p:txBody>
          <a:bodyPr anchor="t">
            <a:noAutofit/>
          </a:bodyPr>
          <a:lstStyle>
            <a:lvl1pPr algn="l">
              <a:defRPr sz="2400" b="1" i="0" baseline="0">
                <a:solidFill>
                  <a:schemeClr val="tx1"/>
                </a:solidFill>
                <a:latin typeface="+mj-lt"/>
                <a:cs typeface="Times New Roman" panose="02020603050405020304" pitchFamily="18" charset="0"/>
              </a:defRPr>
            </a:lvl1pPr>
          </a:lstStyle>
          <a:p>
            <a:r>
              <a:rPr lang="en-US"/>
              <a:t>Click to add title, 1 line max</a:t>
            </a:r>
          </a:p>
        </p:txBody>
      </p:sp>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US" sz="1400">
              <a:solidFill>
                <a:srgbClr val="1F497D">
                  <a:lumMod val="75000"/>
                </a:srgbClr>
              </a:solidFill>
              <a:latin typeface="Franklin Gothic Demi Cond" panose="020B0706030402020204" pitchFamily="34" charset="0"/>
            </a:endParaRPr>
          </a:p>
        </p:txBody>
      </p:sp>
      <p:sp>
        <p:nvSpPr>
          <p:cNvPr id="4" name="Text Placeholder 3"/>
          <p:cNvSpPr>
            <a:spLocks noGrp="1"/>
          </p:cNvSpPr>
          <p:nvPr>
            <p:ph type="body" sz="quarter" idx="16" hasCustomPrompt="1"/>
          </p:nvPr>
        </p:nvSpPr>
        <p:spPr>
          <a:xfrm>
            <a:off x="829733" y="1278469"/>
            <a:ext cx="5120640" cy="500063"/>
          </a:xfrm>
        </p:spPr>
        <p:txBody>
          <a:bodyPr anchor="b">
            <a:noAutofit/>
          </a:bodyPr>
          <a:lstStyle>
            <a:lvl1pPr marL="0" indent="0" algn="ctr">
              <a:buNone/>
              <a:defRPr sz="2400">
                <a:latin typeface="+mj-lt"/>
              </a:defRPr>
            </a:lvl1pPr>
          </a:lstStyle>
          <a:p>
            <a:pPr lvl="0"/>
            <a:r>
              <a:rPr lang="en-US"/>
              <a:t>Click to add title</a:t>
            </a:r>
          </a:p>
        </p:txBody>
      </p:sp>
      <p:sp>
        <p:nvSpPr>
          <p:cNvPr id="13" name="Text Placeholder 3"/>
          <p:cNvSpPr>
            <a:spLocks noGrp="1"/>
          </p:cNvSpPr>
          <p:nvPr>
            <p:ph type="body" sz="quarter" idx="17" hasCustomPrompt="1"/>
          </p:nvPr>
        </p:nvSpPr>
        <p:spPr>
          <a:xfrm>
            <a:off x="6220176" y="1278469"/>
            <a:ext cx="5120640" cy="500063"/>
          </a:xfrm>
        </p:spPr>
        <p:txBody>
          <a:bodyPr anchor="b">
            <a:noAutofit/>
          </a:bodyPr>
          <a:lstStyle>
            <a:lvl1pPr marL="0" indent="0" algn="ctr">
              <a:buNone/>
              <a:defRPr sz="2400">
                <a:latin typeface="+mj-lt"/>
              </a:defRPr>
            </a:lvl1pPr>
          </a:lstStyle>
          <a:p>
            <a:pPr lvl="0"/>
            <a:r>
              <a:rPr lang="en-US"/>
              <a:t>Click to add title</a:t>
            </a:r>
          </a:p>
        </p:txBody>
      </p:sp>
      <p:sp>
        <p:nvSpPr>
          <p:cNvPr id="15" name="Text Placeholder 5"/>
          <p:cNvSpPr>
            <a:spLocks noGrp="1"/>
          </p:cNvSpPr>
          <p:nvPr>
            <p:ph type="body" sz="quarter" idx="19" hasCustomPrompt="1"/>
          </p:nvPr>
        </p:nvSpPr>
        <p:spPr>
          <a:xfrm>
            <a:off x="6220602" y="1840564"/>
            <a:ext cx="5120217" cy="4402137"/>
          </a:xfrm>
        </p:spPr>
        <p:txBody>
          <a:bodyPr>
            <a:noAutofit/>
          </a:bodyPr>
          <a:lstStyle>
            <a:lvl1pPr>
              <a:lnSpc>
                <a:spcPct val="100000"/>
              </a:lnSpc>
              <a:spcBef>
                <a:spcPts val="0"/>
              </a:spcBef>
              <a:spcAft>
                <a:spcPts val="0"/>
              </a:spcAft>
              <a:defRPr sz="2000">
                <a:latin typeface="+mj-lt"/>
              </a:defRPr>
            </a:lvl1pPr>
            <a:lvl2pPr marL="514350" indent="-171450">
              <a:buFont typeface="Franklin Gothic Medium Cond" panose="020B0606030402020204" pitchFamily="34" charset="0"/>
              <a:buChar char="–"/>
              <a:defRPr sz="2000" baseline="0">
                <a:latin typeface="+mj-lt"/>
              </a:defRPr>
            </a:lvl2pPr>
            <a:lvl3pPr>
              <a:defRPr sz="2000" baseline="0">
                <a:latin typeface="+mj-lt"/>
              </a:defRPr>
            </a:lvl3pPr>
          </a:lstStyle>
          <a:p>
            <a:pPr lvl="0"/>
            <a:r>
              <a:rPr lang="en-US"/>
              <a:t>Click to add bullets</a:t>
            </a:r>
          </a:p>
          <a:p>
            <a:pPr lvl="1"/>
            <a:r>
              <a:rPr lang="en-US"/>
              <a:t>Bullet 2</a:t>
            </a:r>
          </a:p>
          <a:p>
            <a:pPr lvl="2"/>
            <a:r>
              <a:rPr lang="en-US"/>
              <a:t>Bullet 3</a:t>
            </a:r>
          </a:p>
        </p:txBody>
      </p:sp>
      <p:sp>
        <p:nvSpPr>
          <p:cNvPr id="17" name="Slide Number Placeholder 21"/>
          <p:cNvSpPr>
            <a:spLocks noGrp="1"/>
          </p:cNvSpPr>
          <p:nvPr>
            <p:ph type="sldNum" sz="quarter" idx="14"/>
          </p:nvPr>
        </p:nvSpPr>
        <p:spPr>
          <a:xfrm>
            <a:off x="11074401" y="6573308"/>
            <a:ext cx="752131" cy="284692"/>
          </a:xfrm>
        </p:spPr>
        <p:txBody>
          <a:bodyPr/>
          <a:lstStyle>
            <a:lvl1pPr>
              <a:defRPr sz="1000">
                <a:solidFill>
                  <a:schemeClr val="tx1"/>
                </a:solidFill>
                <a:latin typeface="+mj-lt"/>
              </a:defRPr>
            </a:lvl1pPr>
          </a:lstStyle>
          <a:p>
            <a:fld id="{11F27F3A-B3E9-41ED-AF8F-A365F10BB65F}" type="slidenum">
              <a:rPr lang="en-US" smtClean="0">
                <a:solidFill>
                  <a:prstClr val="black"/>
                </a:solidFill>
              </a:rPr>
              <a:pPr/>
              <a:t>‹#›</a:t>
            </a:fld>
            <a:endParaRPr lang="en-US">
              <a:solidFill>
                <a:prstClr val="black"/>
              </a:solidFill>
            </a:endParaRPr>
          </a:p>
        </p:txBody>
      </p:sp>
      <p:cxnSp>
        <p:nvCxnSpPr>
          <p:cNvPr id="14" name="Straight Connector 13"/>
          <p:cNvCxnSpPr/>
          <p:nvPr userDrawn="1"/>
        </p:nvCxnSpPr>
        <p:spPr>
          <a:xfrm>
            <a:off x="0" y="6573308"/>
            <a:ext cx="121920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2" name="Line 12"/>
          <p:cNvSpPr>
            <a:spLocks noChangeShapeType="1"/>
          </p:cNvSpPr>
          <p:nvPr userDrawn="1"/>
        </p:nvSpPr>
        <p:spPr bwMode="auto">
          <a:xfrm>
            <a:off x="0" y="1184101"/>
            <a:ext cx="12192000" cy="0"/>
          </a:xfrm>
          <a:prstGeom prst="line">
            <a:avLst/>
          </a:prstGeom>
          <a:noFill/>
          <a:ln w="25400">
            <a:solidFill>
              <a:srgbClr val="002060"/>
            </a:solidFill>
            <a:round/>
            <a:headEnd/>
            <a:tailEnd/>
          </a:ln>
        </p:spPr>
        <p:txBody>
          <a:bodyPr lIns="96661" tIns="48331" rIns="96661" bIns="48331"/>
          <a:lstStyle/>
          <a:p>
            <a:pPr>
              <a:defRPr/>
            </a:pPr>
            <a:endParaRPr lang="en-US" sz="1800">
              <a:solidFill>
                <a:srgbClr val="000000"/>
              </a:solidFill>
              <a:cs typeface="Arial" charset="0"/>
            </a:endParaRPr>
          </a:p>
        </p:txBody>
      </p:sp>
    </p:spTree>
    <p:extLst>
      <p:ext uri="{BB962C8B-B14F-4D97-AF65-F5344CB8AC3E}">
        <p14:creationId xmlns:p14="http://schemas.microsoft.com/office/powerpoint/2010/main" val="428566183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amp; Top Ru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6032" y="624054"/>
            <a:ext cx="11679936" cy="548640"/>
          </a:xfrm>
        </p:spPr>
        <p:txBody>
          <a:bodyPr anchor="t">
            <a:noAutofit/>
          </a:bodyPr>
          <a:lstStyle>
            <a:lvl1pPr algn="l">
              <a:defRPr sz="2400" b="1" i="0" baseline="0">
                <a:solidFill>
                  <a:schemeClr val="tx1"/>
                </a:solidFill>
                <a:latin typeface="+mj-lt"/>
                <a:cs typeface="Times New Roman" panose="02020603050405020304" pitchFamily="18" charset="0"/>
              </a:defRPr>
            </a:lvl1pPr>
          </a:lstStyle>
          <a:p>
            <a:r>
              <a:rPr lang="en-US"/>
              <a:t>Click to add title, 1 line max</a:t>
            </a:r>
          </a:p>
        </p:txBody>
      </p:sp>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US" sz="1400">
              <a:solidFill>
                <a:srgbClr val="1F497D">
                  <a:lumMod val="75000"/>
                </a:srgbClr>
              </a:solidFill>
              <a:latin typeface="Franklin Gothic Demi Cond" panose="020B0706030402020204" pitchFamily="34" charset="0"/>
            </a:endParaRPr>
          </a:p>
        </p:txBody>
      </p:sp>
      <p:sp>
        <p:nvSpPr>
          <p:cNvPr id="13" name="Slide Number Placeholder 21"/>
          <p:cNvSpPr>
            <a:spLocks noGrp="1"/>
          </p:cNvSpPr>
          <p:nvPr>
            <p:ph type="sldNum" sz="quarter" idx="14"/>
          </p:nvPr>
        </p:nvSpPr>
        <p:spPr>
          <a:xfrm>
            <a:off x="11074401" y="6573308"/>
            <a:ext cx="752131" cy="284692"/>
          </a:xfrm>
        </p:spPr>
        <p:txBody>
          <a:bodyPr/>
          <a:lstStyle>
            <a:lvl1pPr>
              <a:defRPr sz="1000">
                <a:solidFill>
                  <a:schemeClr val="tx1"/>
                </a:solidFill>
                <a:latin typeface="+mj-lt"/>
              </a:defRPr>
            </a:lvl1pPr>
          </a:lstStyle>
          <a:p>
            <a:fld id="{11F27F3A-B3E9-41ED-AF8F-A365F10BB65F}" type="slidenum">
              <a:rPr lang="en-US" smtClean="0">
                <a:solidFill>
                  <a:prstClr val="black"/>
                </a:solidFill>
              </a:rPr>
              <a:pPr/>
              <a:t>‹#›</a:t>
            </a:fld>
            <a:endParaRPr lang="en-US">
              <a:solidFill>
                <a:prstClr val="black"/>
              </a:solidFill>
            </a:endParaRPr>
          </a:p>
        </p:txBody>
      </p:sp>
      <p:cxnSp>
        <p:nvCxnSpPr>
          <p:cNvPr id="7" name="Straight Connector 6"/>
          <p:cNvCxnSpPr/>
          <p:nvPr userDrawn="1"/>
        </p:nvCxnSpPr>
        <p:spPr>
          <a:xfrm>
            <a:off x="0" y="6573308"/>
            <a:ext cx="121920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9" name="Line 12"/>
          <p:cNvSpPr>
            <a:spLocks noChangeShapeType="1"/>
          </p:cNvSpPr>
          <p:nvPr userDrawn="1"/>
        </p:nvSpPr>
        <p:spPr bwMode="auto">
          <a:xfrm>
            <a:off x="0" y="1184101"/>
            <a:ext cx="12192000" cy="0"/>
          </a:xfrm>
          <a:prstGeom prst="line">
            <a:avLst/>
          </a:prstGeom>
          <a:noFill/>
          <a:ln w="25400">
            <a:solidFill>
              <a:srgbClr val="002060"/>
            </a:solidFill>
            <a:round/>
            <a:headEnd/>
            <a:tailEnd/>
          </a:ln>
        </p:spPr>
        <p:txBody>
          <a:bodyPr lIns="96661" tIns="48331" rIns="96661" bIns="48331"/>
          <a:lstStyle/>
          <a:p>
            <a:pPr>
              <a:defRPr/>
            </a:pPr>
            <a:endParaRPr lang="en-US" sz="1800" b="1">
              <a:solidFill>
                <a:srgbClr val="000000"/>
              </a:solidFill>
              <a:cs typeface="Arial" charset="0"/>
            </a:endParaRPr>
          </a:p>
        </p:txBody>
      </p:sp>
    </p:spTree>
    <p:extLst>
      <p:ext uri="{BB962C8B-B14F-4D97-AF65-F5344CB8AC3E}">
        <p14:creationId xmlns:p14="http://schemas.microsoft.com/office/powerpoint/2010/main" val="388849907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op &amp; Bottom Rules">
    <p:spTree>
      <p:nvGrpSpPr>
        <p:cNvPr id="1" name=""/>
        <p:cNvGrpSpPr/>
        <p:nvPr/>
      </p:nvGrpSpPr>
      <p:grpSpPr>
        <a:xfrm>
          <a:off x="0" y="0"/>
          <a:ext cx="0" cy="0"/>
          <a:chOff x="0" y="0"/>
          <a:chExt cx="0" cy="0"/>
        </a:xfrm>
      </p:grpSpPr>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US" sz="1400">
              <a:solidFill>
                <a:srgbClr val="1F497D">
                  <a:lumMod val="75000"/>
                </a:srgbClr>
              </a:solidFill>
              <a:latin typeface="Franklin Gothic Demi Cond" panose="020B0706030402020204" pitchFamily="34" charset="0"/>
            </a:endParaRPr>
          </a:p>
        </p:txBody>
      </p:sp>
      <p:sp>
        <p:nvSpPr>
          <p:cNvPr id="10" name="Footer Placeholder 20"/>
          <p:cNvSpPr>
            <a:spLocks noGrp="1"/>
          </p:cNvSpPr>
          <p:nvPr>
            <p:ph type="ftr" sz="quarter" idx="13"/>
          </p:nvPr>
        </p:nvSpPr>
        <p:spPr>
          <a:xfrm>
            <a:off x="694974" y="6573308"/>
            <a:ext cx="10243961" cy="284692"/>
          </a:xfrm>
        </p:spPr>
        <p:txBody>
          <a:bodyPr/>
          <a:lstStyle>
            <a:lvl1pPr algn="l">
              <a:defRPr sz="1000" cap="all" baseline="0">
                <a:solidFill>
                  <a:schemeClr val="tx1"/>
                </a:solidFill>
                <a:latin typeface="+mj-lt"/>
              </a:defRPr>
            </a:lvl1pPr>
          </a:lstStyle>
          <a:p>
            <a:endParaRPr lang="en-US">
              <a:solidFill>
                <a:prstClr val="black"/>
              </a:solidFill>
            </a:endParaRPr>
          </a:p>
        </p:txBody>
      </p:sp>
      <p:sp>
        <p:nvSpPr>
          <p:cNvPr id="13" name="Slide Number Placeholder 21"/>
          <p:cNvSpPr>
            <a:spLocks noGrp="1"/>
          </p:cNvSpPr>
          <p:nvPr>
            <p:ph type="sldNum" sz="quarter" idx="14"/>
          </p:nvPr>
        </p:nvSpPr>
        <p:spPr>
          <a:xfrm>
            <a:off x="11074401" y="6573308"/>
            <a:ext cx="752131" cy="284692"/>
          </a:xfrm>
        </p:spPr>
        <p:txBody>
          <a:bodyPr/>
          <a:lstStyle>
            <a:lvl1pPr>
              <a:defRPr sz="1000">
                <a:solidFill>
                  <a:schemeClr val="tx1"/>
                </a:solidFill>
                <a:latin typeface="+mj-lt"/>
              </a:defRPr>
            </a:lvl1pPr>
          </a:lstStyle>
          <a:p>
            <a:fld id="{11F27F3A-B3E9-41ED-AF8F-A365F10BB65F}" type="slidenum">
              <a:rPr lang="en-US" smtClean="0">
                <a:solidFill>
                  <a:prstClr val="black"/>
                </a:solidFill>
              </a:rPr>
              <a:pPr/>
              <a:t>‹#›</a:t>
            </a:fld>
            <a:endParaRPr lang="en-US">
              <a:solidFill>
                <a:prstClr val="black"/>
              </a:solidFill>
            </a:endParaRPr>
          </a:p>
        </p:txBody>
      </p:sp>
      <p:cxnSp>
        <p:nvCxnSpPr>
          <p:cNvPr id="9" name="Straight Connector 8"/>
          <p:cNvCxnSpPr/>
          <p:nvPr userDrawn="1"/>
        </p:nvCxnSpPr>
        <p:spPr>
          <a:xfrm>
            <a:off x="0" y="6573308"/>
            <a:ext cx="121920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068729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5"/>
            <a:ext cx="2844800" cy="365125"/>
          </a:xfrm>
          <a:prstGeom prst="rect">
            <a:avLst/>
          </a:prstGeom>
        </p:spPr>
        <p:txBody>
          <a:bodyPr/>
          <a:lstStyle/>
          <a:p>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F0679872-B592-40BA-9EAF-4827C3E30532}"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92921939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0385475"/>
      </p:ext>
    </p:extLst>
  </p:cSld>
  <p:clrMapOvr>
    <a:masterClrMapping/>
  </p:clrMapOvr>
  <p:transition spd="slow">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Content Slide -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74E6741-DAF4-40AD-BE6D-36F0C2D90D84}"/>
              </a:ext>
            </a:extLst>
          </p:cNvPr>
          <p:cNvSpPr/>
          <p:nvPr userDrawn="1"/>
        </p:nvSpPr>
        <p:spPr>
          <a:xfrm>
            <a:off x="0" y="3175"/>
            <a:ext cx="12192000" cy="458788"/>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anchor="ctr"/>
          <a:lstStyle/>
          <a:p>
            <a:pPr eaLnBrk="1" fontAlgn="auto" hangingPunct="1">
              <a:spcBef>
                <a:spcPts val="0"/>
              </a:spcBef>
              <a:spcAft>
                <a:spcPts val="0"/>
              </a:spcAft>
              <a:defRPr/>
            </a:pPr>
            <a:endParaRPr lang="en-US" sz="1400" b="1">
              <a:solidFill>
                <a:schemeClr val="accent3">
                  <a:lumMod val="75000"/>
                </a:schemeClr>
              </a:solidFill>
              <a:latin typeface="Gotham Bold" charset="0"/>
              <a:ea typeface="Gotham Bold" charset="0"/>
              <a:cs typeface="Gotham Bold" charset="0"/>
            </a:endParaRPr>
          </a:p>
        </p:txBody>
      </p:sp>
      <p:cxnSp>
        <p:nvCxnSpPr>
          <p:cNvPr id="7" name="Straight Connector 6">
            <a:extLst>
              <a:ext uri="{FF2B5EF4-FFF2-40B4-BE49-F238E27FC236}">
                <a16:creationId xmlns:a16="http://schemas.microsoft.com/office/drawing/2014/main" id="{3588DF44-A724-4608-9824-0F8B287FE2B6}"/>
              </a:ext>
            </a:extLst>
          </p:cNvPr>
          <p:cNvCxnSpPr/>
          <p:nvPr userDrawn="1"/>
        </p:nvCxnSpPr>
        <p:spPr>
          <a:xfrm>
            <a:off x="0" y="6573838"/>
            <a:ext cx="12192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899160" y="624054"/>
            <a:ext cx="10457689"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a:t>Click to edit Master title style</a:t>
            </a:r>
          </a:p>
        </p:txBody>
      </p:sp>
      <p:sp>
        <p:nvSpPr>
          <p:cNvPr id="4" name="Text Placeholder 3"/>
          <p:cNvSpPr>
            <a:spLocks noGrp="1"/>
          </p:cNvSpPr>
          <p:nvPr>
            <p:ph type="body" sz="quarter" idx="10"/>
          </p:nvPr>
        </p:nvSpPr>
        <p:spPr>
          <a:xfrm>
            <a:off x="838200" y="1447801"/>
            <a:ext cx="10517717" cy="4795307"/>
          </a:xfrm>
          <a:prstGeom prst="rect">
            <a:avLst/>
          </a:prstGeom>
        </p:spPr>
        <p:txBody>
          <a:bodyPr>
            <a:noAutofit/>
          </a:bodyPr>
          <a:lstStyle>
            <a:lvl1pPr marL="228600" indent="-228600">
              <a:lnSpc>
                <a:spcPct val="100000"/>
              </a:lnSpc>
              <a:spcBef>
                <a:spcPts val="1200"/>
              </a:spcBef>
              <a:defRPr sz="2800" b="1" i="0">
                <a:latin typeface="Arial" panose="020B0604020202020204" pitchFamily="34" charset="0"/>
                <a:ea typeface="Arial" panose="020B0604020202020204" pitchFamily="34" charset="0"/>
                <a:cs typeface="Arial" panose="020B0604020202020204" pitchFamily="34" charset="0"/>
              </a:defRPr>
            </a:lvl1pPr>
            <a:lvl2pPr marL="576263" indent="-233363">
              <a:lnSpc>
                <a:spcPct val="100000"/>
              </a:lnSpc>
              <a:buFont typeface="Franklin Gothic Medium" panose="020B0603020102020204" pitchFamily="34" charset="0"/>
              <a:buChar char="−"/>
              <a:defRPr sz="2400" b="1" i="0">
                <a:latin typeface="Arial" panose="020B0604020202020204" pitchFamily="34" charset="0"/>
                <a:ea typeface="Arial" panose="020B0604020202020204" pitchFamily="34" charset="0"/>
                <a:cs typeface="Arial" panose="020B0604020202020204" pitchFamily="34" charset="0"/>
              </a:defRPr>
            </a:lvl2pPr>
            <a:lvl3pPr marL="973138" indent="-228600">
              <a:lnSpc>
                <a:spcPct val="100000"/>
              </a:lnSpc>
              <a:defRPr sz="2000" b="1" i="0">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edit Master text styles</a:t>
            </a:r>
          </a:p>
          <a:p>
            <a:pPr lvl="1"/>
            <a:r>
              <a:rPr lang="en-US"/>
              <a:t>Second level</a:t>
            </a:r>
          </a:p>
          <a:p>
            <a:pPr lvl="2"/>
            <a:r>
              <a:rPr lang="en-US"/>
              <a:t>Third level</a:t>
            </a:r>
          </a:p>
        </p:txBody>
      </p:sp>
      <p:sp>
        <p:nvSpPr>
          <p:cNvPr id="5" name="Text Placeholder 4"/>
          <p:cNvSpPr>
            <a:spLocks noGrp="1"/>
          </p:cNvSpPr>
          <p:nvPr>
            <p:ph type="body" sz="quarter" idx="11"/>
          </p:nvPr>
        </p:nvSpPr>
        <p:spPr>
          <a:xfrm>
            <a:off x="696383" y="6243108"/>
            <a:ext cx="10656007" cy="330200"/>
          </a:xfrm>
          <a:prstGeom prst="rect">
            <a:avLst/>
          </a:prstGeom>
        </p:spPr>
        <p:txBody>
          <a:bodyPr anchor="b">
            <a:noAutofit/>
          </a:bodyPr>
          <a:lstStyle>
            <a:lvl1pPr marL="0" indent="0">
              <a:lnSpc>
                <a:spcPct val="100000"/>
              </a:lnSpc>
              <a:spcBef>
                <a:spcPts val="0"/>
              </a:spcBef>
              <a:buNone/>
              <a:defRPr sz="12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264379309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Slide - Gold Seal">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8867" y="2051008"/>
            <a:ext cx="2504514" cy="2286000"/>
          </a:xfrm>
          <a:prstGeom prst="rect">
            <a:avLst/>
          </a:prstGeom>
        </p:spPr>
      </p:pic>
      <p:sp>
        <p:nvSpPr>
          <p:cNvPr id="10" name="Rectangle 9"/>
          <p:cNvSpPr/>
          <p:nvPr userDrawn="1"/>
        </p:nvSpPr>
        <p:spPr>
          <a:xfrm>
            <a:off x="0" y="3860"/>
            <a:ext cx="12192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a:solidFill>
                <a:schemeClr val="accent3">
                  <a:lumMod val="75000"/>
                </a:schemeClr>
              </a:solidFill>
              <a:latin typeface="Franklin Gothic Demi Cond" panose="020B0706030402020204" pitchFamily="34" charset="0"/>
            </a:endParaRPr>
          </a:p>
        </p:txBody>
      </p:sp>
      <p:sp>
        <p:nvSpPr>
          <p:cNvPr id="11" name="Rectangle 10"/>
          <p:cNvSpPr/>
          <p:nvPr userDrawn="1"/>
        </p:nvSpPr>
        <p:spPr>
          <a:xfrm>
            <a:off x="0" y="6607418"/>
            <a:ext cx="12192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a:solidFill>
                <a:schemeClr val="accent3">
                  <a:lumMod val="75000"/>
                </a:schemeClr>
              </a:solidFill>
              <a:latin typeface="Franklin Gothic Demi Cond" panose="020B0706030402020204" pitchFamily="34" charset="0"/>
            </a:endParaRPr>
          </a:p>
        </p:txBody>
      </p:sp>
      <p:sp>
        <p:nvSpPr>
          <p:cNvPr id="14" name="Text Placeholder 13"/>
          <p:cNvSpPr>
            <a:spLocks noGrp="1"/>
          </p:cNvSpPr>
          <p:nvPr>
            <p:ph type="body" sz="quarter" idx="10" hasCustomPrompt="1"/>
          </p:nvPr>
        </p:nvSpPr>
        <p:spPr>
          <a:xfrm>
            <a:off x="3691462" y="2051009"/>
            <a:ext cx="7699023" cy="2020824"/>
          </a:xfrm>
        </p:spPr>
        <p:txBody>
          <a:bodyPr anchor="ctr">
            <a:noAutofit/>
          </a:bodyPr>
          <a:lstStyle>
            <a:lvl1pPr marL="0" indent="0">
              <a:buNone/>
              <a:defRPr sz="3600" baseline="0">
                <a:latin typeface="Franklin Gothic Demi Cond" panose="020B0706030402020204" pitchFamily="34" charset="0"/>
              </a:defRPr>
            </a:lvl1pPr>
            <a:lvl2pPr marL="342900" indent="0">
              <a:buNone/>
              <a:defRPr sz="2800">
                <a:latin typeface="Franklin Gothic Demi Cond" panose="020B0706030402020204" pitchFamily="34" charset="0"/>
              </a:defRPr>
            </a:lvl2pPr>
            <a:lvl3pPr marL="685800" indent="0">
              <a:buNone/>
              <a:defRPr sz="2800">
                <a:latin typeface="Franklin Gothic Demi Cond" panose="020B0706030402020204" pitchFamily="34" charset="0"/>
              </a:defRPr>
            </a:lvl3pPr>
            <a:lvl4pPr marL="1028700" indent="0">
              <a:buNone/>
              <a:defRPr sz="2800">
                <a:latin typeface="Franklin Gothic Demi Cond" panose="020B0706030402020204" pitchFamily="34" charset="0"/>
              </a:defRPr>
            </a:lvl4pPr>
            <a:lvl5pPr marL="1371600" indent="0">
              <a:buNone/>
              <a:defRPr sz="2800">
                <a:latin typeface="Franklin Gothic Demi Cond" panose="020B0706030402020204" pitchFamily="34" charset="0"/>
              </a:defRPr>
            </a:lvl5pPr>
          </a:lstStyle>
          <a:p>
            <a:pPr lvl="0"/>
            <a:r>
              <a:rPr lang="en-US"/>
              <a:t>Click to Add Presentation Title</a:t>
            </a:r>
          </a:p>
        </p:txBody>
      </p:sp>
      <p:sp>
        <p:nvSpPr>
          <p:cNvPr id="16" name="Text Placeholder 15"/>
          <p:cNvSpPr>
            <a:spLocks noGrp="1"/>
          </p:cNvSpPr>
          <p:nvPr>
            <p:ph type="body" sz="quarter" idx="11" hasCustomPrompt="1"/>
          </p:nvPr>
        </p:nvSpPr>
        <p:spPr>
          <a:xfrm>
            <a:off x="3691462" y="4071833"/>
            <a:ext cx="7699023" cy="948752"/>
          </a:xfrm>
        </p:spPr>
        <p:txBody>
          <a:bodyPr anchor="b">
            <a:noAutofit/>
          </a:bodyPr>
          <a:lstStyle>
            <a:lvl1pPr marL="0" indent="0">
              <a:lnSpc>
                <a:spcPct val="100000"/>
              </a:lnSpc>
              <a:spcBef>
                <a:spcPts val="0"/>
              </a:spcBef>
              <a:buNone/>
              <a:defRPr sz="2800" baseline="0">
                <a:latin typeface="Franklin Gothic Demi Cond" panose="020B0706030402020204" pitchFamily="34" charset="0"/>
              </a:defRPr>
            </a:lvl1pPr>
          </a:lstStyle>
          <a:p>
            <a:pPr lvl="0"/>
            <a:r>
              <a:rPr lang="en-US"/>
              <a:t>Click to Add Presenter Name and Title</a:t>
            </a:r>
          </a:p>
        </p:txBody>
      </p:sp>
      <p:sp>
        <p:nvSpPr>
          <p:cNvPr id="18" name="Text Placeholder 17"/>
          <p:cNvSpPr>
            <a:spLocks noGrp="1"/>
          </p:cNvSpPr>
          <p:nvPr>
            <p:ph type="body" sz="quarter" idx="12" hasCustomPrompt="1"/>
          </p:nvPr>
        </p:nvSpPr>
        <p:spPr>
          <a:xfrm>
            <a:off x="3691462" y="5020585"/>
            <a:ext cx="7699023" cy="488226"/>
          </a:xfrm>
        </p:spPr>
        <p:txBody>
          <a:bodyPr anchor="b">
            <a:normAutofit/>
          </a:bodyPr>
          <a:lstStyle>
            <a:lvl1pPr marL="0" indent="0">
              <a:buNone/>
              <a:defRPr sz="2400" baseline="0">
                <a:latin typeface="Franklin Gothic Demi Cond" panose="020B0706030402020204" pitchFamily="34" charset="0"/>
              </a:defRPr>
            </a:lvl1pPr>
          </a:lstStyle>
          <a:p>
            <a:pPr lvl="0"/>
            <a:r>
              <a:rPr lang="en-US"/>
              <a:t>Click to Add Date</a:t>
            </a:r>
          </a:p>
        </p:txBody>
      </p:sp>
    </p:spTree>
    <p:extLst>
      <p:ext uri="{BB962C8B-B14F-4D97-AF65-F5344CB8AC3E}">
        <p14:creationId xmlns:p14="http://schemas.microsoft.com/office/powerpoint/2010/main" val="34007463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 Title, explanation, graphic">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87679" y="457199"/>
            <a:ext cx="11216639" cy="292608"/>
          </a:xfrm>
          <a:prstGeom prst="rect">
            <a:avLst/>
          </a:prstGeom>
        </p:spPr>
        <p:txBody>
          <a:bodyPr lIns="0" tIns="0" rIns="0" bIns="0" anchor="t">
            <a:noAutofit/>
          </a:bodyPr>
          <a:lstStyle>
            <a:lvl1pPr algn="l">
              <a:lnSpc>
                <a:spcPct val="90000"/>
              </a:lnSpc>
              <a:spcBef>
                <a:spcPct val="0"/>
              </a:spcBef>
              <a:spcAft>
                <a:spcPts val="0"/>
              </a:spcAft>
              <a:defRPr sz="2400" b="1" i="0" baseline="0">
                <a:solidFill>
                  <a:schemeClr val="accent1"/>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sp>
        <p:nvSpPr>
          <p:cNvPr id="5" name="Text Placeholder 4"/>
          <p:cNvSpPr>
            <a:spLocks noGrp="1"/>
          </p:cNvSpPr>
          <p:nvPr>
            <p:ph type="body" sz="quarter" idx="11" hasCustomPrompt="1"/>
          </p:nvPr>
        </p:nvSpPr>
        <p:spPr>
          <a:xfrm>
            <a:off x="487680" y="6309360"/>
            <a:ext cx="11216640" cy="274320"/>
          </a:xfrm>
          <a:prstGeom prst="rect">
            <a:avLst/>
          </a:prstGeom>
        </p:spPr>
        <p:txBody>
          <a:bodyPr anchor="b">
            <a:noAutofit/>
          </a:bodyPr>
          <a:lstStyle>
            <a:lvl1pPr marL="0" indent="0">
              <a:lnSpc>
                <a:spcPct val="100000"/>
              </a:lnSpc>
              <a:spcBef>
                <a:spcPts val="0"/>
              </a:spcBef>
              <a:buNone/>
              <a:defRPr sz="10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footnote, reference or source</a:t>
            </a:r>
          </a:p>
        </p:txBody>
      </p:sp>
      <p:sp>
        <p:nvSpPr>
          <p:cNvPr id="12" name="Content Placeholder 11"/>
          <p:cNvSpPr>
            <a:spLocks noGrp="1"/>
          </p:cNvSpPr>
          <p:nvPr>
            <p:ph sz="quarter" idx="14" hasCustomPrompt="1"/>
          </p:nvPr>
        </p:nvSpPr>
        <p:spPr>
          <a:xfrm>
            <a:off x="487680" y="2400991"/>
            <a:ext cx="11216640" cy="3850584"/>
          </a:xfrm>
          <a:prstGeom prst="rect">
            <a:avLst/>
          </a:prstGeom>
        </p:spPr>
        <p:txBody>
          <a:bodyPr/>
          <a:lstStyle>
            <a:lvl1pPr marL="0" indent="0" algn="ctr">
              <a:buNone/>
              <a:defRPr sz="18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icon below to add table or chart</a:t>
            </a:r>
          </a:p>
        </p:txBody>
      </p:sp>
      <p:sp>
        <p:nvSpPr>
          <p:cNvPr id="6" name="Text Placeholder 3">
            <a:extLst>
              <a:ext uri="{FF2B5EF4-FFF2-40B4-BE49-F238E27FC236}">
                <a16:creationId xmlns:a16="http://schemas.microsoft.com/office/drawing/2014/main" id="{9CE8C21B-B7E8-46BF-B186-124CB2EDF33A}"/>
              </a:ext>
            </a:extLst>
          </p:cNvPr>
          <p:cNvSpPr>
            <a:spLocks noGrp="1"/>
          </p:cNvSpPr>
          <p:nvPr>
            <p:ph type="body" sz="quarter" idx="10" hasCustomPrompt="1"/>
          </p:nvPr>
        </p:nvSpPr>
        <p:spPr>
          <a:xfrm>
            <a:off x="487680" y="914400"/>
            <a:ext cx="11216640" cy="1339702"/>
          </a:xfrm>
          <a:prstGeom prst="rect">
            <a:avLst/>
          </a:prstGeom>
        </p:spPr>
        <p:txBody>
          <a:bodyPr lIns="0" tIns="0" rIns="0" bIns="0">
            <a:noAutofit/>
          </a:bodyPr>
          <a:lstStyle>
            <a:lvl1pPr marL="0" indent="0">
              <a:lnSpc>
                <a:spcPct val="100000"/>
              </a:lnSpc>
              <a:spcBef>
                <a:spcPts val="600"/>
              </a:spcBef>
              <a:spcAft>
                <a:spcPts val="600"/>
              </a:spcAft>
              <a:buNone/>
              <a:defRPr sz="1600" b="0" i="0">
                <a:latin typeface="Arial" panose="020B0604020202020204" pitchFamily="34" charset="0"/>
                <a:ea typeface="Arial" panose="020B0604020202020204" pitchFamily="34" charset="0"/>
                <a:cs typeface="Arial" panose="020B0604020202020204" pitchFamily="34" charset="0"/>
              </a:defRPr>
            </a:lvl1pPr>
            <a:lvl2pPr marL="576263" indent="-233363">
              <a:lnSpc>
                <a:spcPct val="100000"/>
              </a:lnSpc>
              <a:spcBef>
                <a:spcPts val="0"/>
              </a:spcBef>
              <a:spcAft>
                <a:spcPts val="600"/>
              </a:spcAft>
              <a:buFont typeface="Franklin Gothic Medium" panose="020B0603020102020204" pitchFamily="34" charset="0"/>
              <a:buChar char="−"/>
              <a:defRPr sz="1600" b="0" i="0">
                <a:latin typeface="Arial" panose="020B0604020202020204" pitchFamily="34" charset="0"/>
                <a:ea typeface="Arial" panose="020B0604020202020204" pitchFamily="34" charset="0"/>
                <a:cs typeface="Arial" panose="020B0604020202020204" pitchFamily="34" charset="0"/>
              </a:defRPr>
            </a:lvl2pPr>
            <a:lvl3pPr marL="973138" indent="-228600">
              <a:lnSpc>
                <a:spcPct val="100000"/>
              </a:lnSpc>
              <a:spcBef>
                <a:spcPts val="0"/>
              </a:spcBef>
              <a:spcAft>
                <a:spcPts val="600"/>
              </a:spcAft>
              <a:buFont typeface="Wingdings" panose="05000000000000000000" pitchFamily="2" charset="2"/>
              <a:buChar char="§"/>
              <a:defRPr sz="1600" b="0" i="0">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p:txBody>
      </p:sp>
    </p:spTree>
    <p:extLst>
      <p:ext uri="{BB962C8B-B14F-4D97-AF65-F5344CB8AC3E}">
        <p14:creationId xmlns:p14="http://schemas.microsoft.com/office/powerpoint/2010/main" val="101223083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Slide - Color Seal">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82201" y="2051009"/>
            <a:ext cx="2518730" cy="2401064"/>
          </a:xfrm>
          <a:prstGeom prst="rect">
            <a:avLst/>
          </a:prstGeom>
        </p:spPr>
      </p:pic>
      <p:sp>
        <p:nvSpPr>
          <p:cNvPr id="10" name="Rectangle 9"/>
          <p:cNvSpPr/>
          <p:nvPr userDrawn="1"/>
        </p:nvSpPr>
        <p:spPr>
          <a:xfrm>
            <a:off x="0" y="3860"/>
            <a:ext cx="12192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a:solidFill>
                <a:schemeClr val="accent3">
                  <a:lumMod val="75000"/>
                </a:schemeClr>
              </a:solidFill>
              <a:latin typeface="Franklin Gothic Demi Cond" panose="020B0706030402020204" pitchFamily="34" charset="0"/>
            </a:endParaRPr>
          </a:p>
        </p:txBody>
      </p:sp>
      <p:sp>
        <p:nvSpPr>
          <p:cNvPr id="11" name="Rectangle 10"/>
          <p:cNvSpPr/>
          <p:nvPr userDrawn="1"/>
        </p:nvSpPr>
        <p:spPr>
          <a:xfrm>
            <a:off x="0" y="6607418"/>
            <a:ext cx="12192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a:solidFill>
                <a:schemeClr val="accent3">
                  <a:lumMod val="75000"/>
                </a:schemeClr>
              </a:solidFill>
              <a:latin typeface="Franklin Gothic Demi Cond" panose="020B0706030402020204" pitchFamily="34" charset="0"/>
            </a:endParaRPr>
          </a:p>
        </p:txBody>
      </p:sp>
      <p:sp>
        <p:nvSpPr>
          <p:cNvPr id="15" name="Text Placeholder 13"/>
          <p:cNvSpPr>
            <a:spLocks noGrp="1"/>
          </p:cNvSpPr>
          <p:nvPr>
            <p:ph type="body" sz="quarter" idx="10" hasCustomPrompt="1"/>
          </p:nvPr>
        </p:nvSpPr>
        <p:spPr>
          <a:xfrm>
            <a:off x="3691462" y="2051009"/>
            <a:ext cx="7699023" cy="2020824"/>
          </a:xfrm>
        </p:spPr>
        <p:txBody>
          <a:bodyPr anchor="ctr">
            <a:noAutofit/>
          </a:bodyPr>
          <a:lstStyle>
            <a:lvl1pPr marL="0" indent="0">
              <a:buNone/>
              <a:defRPr sz="3600" baseline="0">
                <a:latin typeface="Franklin Gothic Demi Cond" panose="020B0706030402020204" pitchFamily="34" charset="0"/>
              </a:defRPr>
            </a:lvl1pPr>
            <a:lvl2pPr marL="342900" indent="0">
              <a:buNone/>
              <a:defRPr sz="2800">
                <a:latin typeface="Franklin Gothic Demi Cond" panose="020B0706030402020204" pitchFamily="34" charset="0"/>
              </a:defRPr>
            </a:lvl2pPr>
            <a:lvl3pPr marL="685800" indent="0">
              <a:buNone/>
              <a:defRPr sz="2800">
                <a:latin typeface="Franklin Gothic Demi Cond" panose="020B0706030402020204" pitchFamily="34" charset="0"/>
              </a:defRPr>
            </a:lvl3pPr>
            <a:lvl4pPr marL="1028700" indent="0">
              <a:buNone/>
              <a:defRPr sz="2800">
                <a:latin typeface="Franklin Gothic Demi Cond" panose="020B0706030402020204" pitchFamily="34" charset="0"/>
              </a:defRPr>
            </a:lvl4pPr>
            <a:lvl5pPr marL="1371600" indent="0">
              <a:buNone/>
              <a:defRPr sz="2800">
                <a:latin typeface="Franklin Gothic Demi Cond" panose="020B0706030402020204" pitchFamily="34" charset="0"/>
              </a:defRPr>
            </a:lvl5pPr>
          </a:lstStyle>
          <a:p>
            <a:pPr lvl="0"/>
            <a:r>
              <a:rPr lang="en-US"/>
              <a:t>Click to Add Presentation Title</a:t>
            </a:r>
          </a:p>
        </p:txBody>
      </p:sp>
      <p:sp>
        <p:nvSpPr>
          <p:cNvPr id="16" name="Text Placeholder 15"/>
          <p:cNvSpPr>
            <a:spLocks noGrp="1"/>
          </p:cNvSpPr>
          <p:nvPr>
            <p:ph type="body" sz="quarter" idx="11" hasCustomPrompt="1"/>
          </p:nvPr>
        </p:nvSpPr>
        <p:spPr>
          <a:xfrm>
            <a:off x="3691462" y="4071833"/>
            <a:ext cx="7699023" cy="948752"/>
          </a:xfrm>
        </p:spPr>
        <p:txBody>
          <a:bodyPr anchor="b">
            <a:noAutofit/>
          </a:bodyPr>
          <a:lstStyle>
            <a:lvl1pPr marL="0" indent="0">
              <a:lnSpc>
                <a:spcPct val="100000"/>
              </a:lnSpc>
              <a:spcBef>
                <a:spcPts val="0"/>
              </a:spcBef>
              <a:buNone/>
              <a:defRPr sz="2800" baseline="0">
                <a:latin typeface="Franklin Gothic Demi Cond" panose="020B0706030402020204" pitchFamily="34" charset="0"/>
              </a:defRPr>
            </a:lvl1pPr>
          </a:lstStyle>
          <a:p>
            <a:pPr lvl="0"/>
            <a:r>
              <a:rPr lang="en-US"/>
              <a:t>Click to Add Presenter Name and Title</a:t>
            </a:r>
          </a:p>
        </p:txBody>
      </p:sp>
      <p:sp>
        <p:nvSpPr>
          <p:cNvPr id="17" name="Text Placeholder 17"/>
          <p:cNvSpPr>
            <a:spLocks noGrp="1"/>
          </p:cNvSpPr>
          <p:nvPr>
            <p:ph type="body" sz="quarter" idx="12" hasCustomPrompt="1"/>
          </p:nvPr>
        </p:nvSpPr>
        <p:spPr>
          <a:xfrm>
            <a:off x="3691462" y="5020585"/>
            <a:ext cx="7699023" cy="488226"/>
          </a:xfrm>
        </p:spPr>
        <p:txBody>
          <a:bodyPr anchor="b">
            <a:normAutofit/>
          </a:bodyPr>
          <a:lstStyle>
            <a:lvl1pPr marL="0" indent="0">
              <a:buNone/>
              <a:defRPr sz="2400" baseline="0">
                <a:latin typeface="Franklin Gothic Demi Cond" panose="020B0706030402020204" pitchFamily="34" charset="0"/>
              </a:defRPr>
            </a:lvl1pPr>
          </a:lstStyle>
          <a:p>
            <a:pPr lvl="0"/>
            <a:r>
              <a:rPr lang="en-US"/>
              <a:t>Click to Add Date</a:t>
            </a:r>
          </a:p>
        </p:txBody>
      </p:sp>
    </p:spTree>
    <p:extLst>
      <p:ext uri="{BB962C8B-B14F-4D97-AF65-F5344CB8AC3E}">
        <p14:creationId xmlns:p14="http://schemas.microsoft.com/office/powerpoint/2010/main" val="71877537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Slide - Black Seal">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8355" y="2051009"/>
            <a:ext cx="2698311" cy="2020824"/>
          </a:xfrm>
          <a:prstGeom prst="rect">
            <a:avLst/>
          </a:prstGeom>
        </p:spPr>
      </p:pic>
      <p:sp>
        <p:nvSpPr>
          <p:cNvPr id="10" name="Rectangle 9"/>
          <p:cNvSpPr/>
          <p:nvPr userDrawn="1"/>
        </p:nvSpPr>
        <p:spPr>
          <a:xfrm>
            <a:off x="0" y="3860"/>
            <a:ext cx="12192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a:solidFill>
                <a:schemeClr val="accent3">
                  <a:lumMod val="75000"/>
                </a:schemeClr>
              </a:solidFill>
              <a:latin typeface="Franklin Gothic Demi Cond" panose="020B0706030402020204" pitchFamily="34" charset="0"/>
            </a:endParaRPr>
          </a:p>
        </p:txBody>
      </p:sp>
      <p:sp>
        <p:nvSpPr>
          <p:cNvPr id="11" name="Rectangle 10"/>
          <p:cNvSpPr/>
          <p:nvPr userDrawn="1"/>
        </p:nvSpPr>
        <p:spPr>
          <a:xfrm>
            <a:off x="0" y="6607418"/>
            <a:ext cx="12192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a:solidFill>
                <a:schemeClr val="accent3">
                  <a:lumMod val="75000"/>
                </a:schemeClr>
              </a:solidFill>
              <a:latin typeface="Franklin Gothic Demi Cond" panose="020B0706030402020204" pitchFamily="34" charset="0"/>
            </a:endParaRPr>
          </a:p>
        </p:txBody>
      </p:sp>
      <p:sp>
        <p:nvSpPr>
          <p:cNvPr id="15" name="Text Placeholder 13"/>
          <p:cNvSpPr>
            <a:spLocks noGrp="1"/>
          </p:cNvSpPr>
          <p:nvPr>
            <p:ph type="body" sz="quarter" idx="10" hasCustomPrompt="1"/>
          </p:nvPr>
        </p:nvSpPr>
        <p:spPr>
          <a:xfrm>
            <a:off x="3691462" y="2051009"/>
            <a:ext cx="7699023" cy="2020824"/>
          </a:xfrm>
        </p:spPr>
        <p:txBody>
          <a:bodyPr anchor="ctr">
            <a:noAutofit/>
          </a:bodyPr>
          <a:lstStyle>
            <a:lvl1pPr marL="0" indent="0">
              <a:buNone/>
              <a:defRPr sz="3600" baseline="0">
                <a:latin typeface="Franklin Gothic Demi Cond" panose="020B0706030402020204" pitchFamily="34" charset="0"/>
              </a:defRPr>
            </a:lvl1pPr>
            <a:lvl2pPr marL="342900" indent="0">
              <a:buNone/>
              <a:defRPr sz="2800">
                <a:latin typeface="Franklin Gothic Demi Cond" panose="020B0706030402020204" pitchFamily="34" charset="0"/>
              </a:defRPr>
            </a:lvl2pPr>
            <a:lvl3pPr marL="685800" indent="0">
              <a:buNone/>
              <a:defRPr sz="2800">
                <a:latin typeface="Franklin Gothic Demi Cond" panose="020B0706030402020204" pitchFamily="34" charset="0"/>
              </a:defRPr>
            </a:lvl3pPr>
            <a:lvl4pPr marL="1028700" indent="0">
              <a:buNone/>
              <a:defRPr sz="2800">
                <a:latin typeface="Franklin Gothic Demi Cond" panose="020B0706030402020204" pitchFamily="34" charset="0"/>
              </a:defRPr>
            </a:lvl4pPr>
            <a:lvl5pPr marL="1371600" indent="0">
              <a:buNone/>
              <a:defRPr sz="2800">
                <a:latin typeface="Franklin Gothic Demi Cond" panose="020B0706030402020204" pitchFamily="34" charset="0"/>
              </a:defRPr>
            </a:lvl5pPr>
          </a:lstStyle>
          <a:p>
            <a:pPr lvl="0"/>
            <a:r>
              <a:rPr lang="en-US"/>
              <a:t>Click to Add Presentation Title</a:t>
            </a:r>
          </a:p>
        </p:txBody>
      </p:sp>
      <p:sp>
        <p:nvSpPr>
          <p:cNvPr id="16" name="Text Placeholder 15"/>
          <p:cNvSpPr>
            <a:spLocks noGrp="1"/>
          </p:cNvSpPr>
          <p:nvPr>
            <p:ph type="body" sz="quarter" idx="11" hasCustomPrompt="1"/>
          </p:nvPr>
        </p:nvSpPr>
        <p:spPr>
          <a:xfrm>
            <a:off x="3691462" y="4071833"/>
            <a:ext cx="7699023" cy="948752"/>
          </a:xfrm>
        </p:spPr>
        <p:txBody>
          <a:bodyPr anchor="b">
            <a:noAutofit/>
          </a:bodyPr>
          <a:lstStyle>
            <a:lvl1pPr marL="0" indent="0">
              <a:lnSpc>
                <a:spcPct val="100000"/>
              </a:lnSpc>
              <a:spcBef>
                <a:spcPts val="0"/>
              </a:spcBef>
              <a:buNone/>
              <a:defRPr sz="2800" baseline="0">
                <a:latin typeface="Franklin Gothic Demi Cond" panose="020B0706030402020204" pitchFamily="34" charset="0"/>
              </a:defRPr>
            </a:lvl1pPr>
          </a:lstStyle>
          <a:p>
            <a:pPr lvl="0"/>
            <a:r>
              <a:rPr lang="en-US"/>
              <a:t>Click to Add Presenter Name and Title</a:t>
            </a:r>
          </a:p>
        </p:txBody>
      </p:sp>
      <p:sp>
        <p:nvSpPr>
          <p:cNvPr id="17" name="Text Placeholder 17"/>
          <p:cNvSpPr>
            <a:spLocks noGrp="1"/>
          </p:cNvSpPr>
          <p:nvPr>
            <p:ph type="body" sz="quarter" idx="12" hasCustomPrompt="1"/>
          </p:nvPr>
        </p:nvSpPr>
        <p:spPr>
          <a:xfrm>
            <a:off x="3691462" y="5020585"/>
            <a:ext cx="7699023" cy="488226"/>
          </a:xfrm>
        </p:spPr>
        <p:txBody>
          <a:bodyPr anchor="b">
            <a:normAutofit/>
          </a:bodyPr>
          <a:lstStyle>
            <a:lvl1pPr marL="0" indent="0">
              <a:buNone/>
              <a:defRPr sz="2400" baseline="0">
                <a:latin typeface="Franklin Gothic Demi Cond" panose="020B0706030402020204" pitchFamily="34" charset="0"/>
              </a:defRPr>
            </a:lvl1pPr>
          </a:lstStyle>
          <a:p>
            <a:pPr lvl="0"/>
            <a:r>
              <a:rPr lang="en-US"/>
              <a:t>Click to Add Date</a:t>
            </a:r>
          </a:p>
        </p:txBody>
      </p:sp>
    </p:spTree>
    <p:extLst>
      <p:ext uri="{BB962C8B-B14F-4D97-AF65-F5344CB8AC3E}">
        <p14:creationId xmlns:p14="http://schemas.microsoft.com/office/powerpoint/2010/main" val="294726122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Bullets">
    <p:spTree>
      <p:nvGrpSpPr>
        <p:cNvPr id="1" name=""/>
        <p:cNvGrpSpPr/>
        <p:nvPr/>
      </p:nvGrpSpPr>
      <p:grpSpPr>
        <a:xfrm>
          <a:off x="0" y="0"/>
          <a:ext cx="0" cy="0"/>
          <a:chOff x="0" y="0"/>
          <a:chExt cx="0" cy="0"/>
        </a:xfrm>
      </p:grpSpPr>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a:solidFill>
                <a:schemeClr val="accent3">
                  <a:lumMod val="75000"/>
                </a:schemeClr>
              </a:solidFill>
              <a:latin typeface="Franklin Gothic Demi Cond" panose="020B0706030402020204" pitchFamily="34" charset="0"/>
            </a:endParaRPr>
          </a:p>
        </p:txBody>
      </p:sp>
      <p:sp>
        <p:nvSpPr>
          <p:cNvPr id="4" name="Text Placeholder 3"/>
          <p:cNvSpPr>
            <a:spLocks noGrp="1"/>
          </p:cNvSpPr>
          <p:nvPr>
            <p:ph type="body" sz="quarter" idx="10" hasCustomPrompt="1"/>
          </p:nvPr>
        </p:nvSpPr>
        <p:spPr>
          <a:xfrm>
            <a:off x="201304" y="669879"/>
            <a:ext cx="11625227" cy="4592638"/>
          </a:xfrm>
        </p:spPr>
        <p:txBody>
          <a:bodyPr>
            <a:noAutofit/>
          </a:bodyPr>
          <a:lstStyle>
            <a:lvl1pPr marL="228600" indent="-228600">
              <a:lnSpc>
                <a:spcPct val="100000"/>
              </a:lnSpc>
              <a:spcBef>
                <a:spcPts val="1200"/>
              </a:spcBef>
              <a:defRPr sz="2400">
                <a:latin typeface="Franklin Gothic Medium" panose="020B0603020102020204" pitchFamily="34" charset="0"/>
              </a:defRPr>
            </a:lvl1pPr>
            <a:lvl2pPr marL="576263" indent="-233363">
              <a:lnSpc>
                <a:spcPct val="100000"/>
              </a:lnSpc>
              <a:buFont typeface="Franklin Gothic Medium" panose="020B0603020102020204" pitchFamily="34" charset="0"/>
              <a:buChar char="−"/>
              <a:defRPr sz="2000">
                <a:latin typeface="Franklin Gothic Medium" panose="020B0603020102020204" pitchFamily="34" charset="0"/>
              </a:defRPr>
            </a:lvl2pPr>
            <a:lvl3pPr marL="973138" indent="-228600">
              <a:lnSpc>
                <a:spcPct val="100000"/>
              </a:lnSpc>
              <a:defRPr sz="1800">
                <a:latin typeface="Franklin Gothic Medium" panose="020B06030201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21" name="Footer Placeholder 20"/>
          <p:cNvSpPr>
            <a:spLocks noGrp="1"/>
          </p:cNvSpPr>
          <p:nvPr>
            <p:ph type="ftr" sz="quarter" idx="13"/>
          </p:nvPr>
        </p:nvSpPr>
        <p:spPr>
          <a:xfrm>
            <a:off x="338182" y="6573308"/>
            <a:ext cx="10243961" cy="284692"/>
          </a:xfrm>
        </p:spPr>
        <p:txBody>
          <a:bodyPr/>
          <a:lstStyle>
            <a:lvl1pPr algn="l">
              <a:defRPr sz="1000" cap="all" baseline="0">
                <a:solidFill>
                  <a:schemeClr val="tx1"/>
                </a:solidFill>
                <a:latin typeface="Franklin Gothic Demi Cond" panose="020B0706030402020204" pitchFamily="34" charset="0"/>
              </a:defRPr>
            </a:lvl1pPr>
          </a:lstStyle>
          <a:p>
            <a:endParaRPr lang="en-US"/>
          </a:p>
        </p:txBody>
      </p:sp>
      <p:sp>
        <p:nvSpPr>
          <p:cNvPr id="22" name="Slide Number Placeholder 21"/>
          <p:cNvSpPr>
            <a:spLocks noGrp="1"/>
          </p:cNvSpPr>
          <p:nvPr>
            <p:ph type="sldNum" sz="quarter" idx="14"/>
          </p:nvPr>
        </p:nvSpPr>
        <p:spPr>
          <a:xfrm>
            <a:off x="11074400" y="6573308"/>
            <a:ext cx="752131" cy="284692"/>
          </a:xfrm>
        </p:spPr>
        <p:txBody>
          <a:bodyPr/>
          <a:lstStyle>
            <a:lvl1pPr>
              <a:defRPr sz="1000">
                <a:solidFill>
                  <a:sysClr val="windowText" lastClr="000000"/>
                </a:solidFill>
                <a:latin typeface="Franklin Gothic Demi Cond" panose="020B0706030402020204" pitchFamily="34" charset="0"/>
              </a:defRPr>
            </a:lvl1pPr>
          </a:lstStyle>
          <a:p>
            <a:fld id="{11F27F3A-B3E9-41ED-AF8F-A365F10BB65F}" type="slidenum">
              <a:rPr lang="en-US" smtClean="0"/>
              <a:pPr/>
              <a:t>‹#›</a:t>
            </a:fld>
            <a:endParaRPr lang="en-US"/>
          </a:p>
        </p:txBody>
      </p:sp>
      <p:sp>
        <p:nvSpPr>
          <p:cNvPr id="23" name="Title 1"/>
          <p:cNvSpPr>
            <a:spLocks noGrp="1"/>
          </p:cNvSpPr>
          <p:nvPr>
            <p:ph type="title" hasCustomPrompt="1"/>
          </p:nvPr>
        </p:nvSpPr>
        <p:spPr>
          <a:xfrm>
            <a:off x="1" y="0"/>
            <a:ext cx="10457689" cy="548640"/>
          </a:xfrm>
        </p:spPr>
        <p:txBody>
          <a:bodyPr anchor="t">
            <a:noAutofit/>
          </a:bodyPr>
          <a:lstStyle>
            <a:lvl1pPr algn="l">
              <a:defRPr sz="3200" b="0" i="0" baseline="0">
                <a:solidFill>
                  <a:schemeClr val="tx2">
                    <a:lumMod val="75000"/>
                  </a:schemeClr>
                </a:solidFill>
                <a:latin typeface="Franklin Gothic Demi Cond" panose="020B0706030402020204" pitchFamily="34" charset="0"/>
                <a:cs typeface="Times New Roman" panose="02020603050405020304" pitchFamily="18" charset="0"/>
              </a:defRPr>
            </a:lvl1pPr>
          </a:lstStyle>
          <a:p>
            <a:r>
              <a:rPr lang="en-US"/>
              <a:t>Click to add title, 1 line max</a:t>
            </a:r>
          </a:p>
        </p:txBody>
      </p:sp>
      <p:cxnSp>
        <p:nvCxnSpPr>
          <p:cNvPr id="3" name="Straight Connector 2"/>
          <p:cNvCxnSpPr/>
          <p:nvPr userDrawn="1"/>
        </p:nvCxnSpPr>
        <p:spPr>
          <a:xfrm>
            <a:off x="0" y="6573308"/>
            <a:ext cx="121920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844292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Bullets &amp; Table Chart Image">
    <p:spTree>
      <p:nvGrpSpPr>
        <p:cNvPr id="1" name=""/>
        <p:cNvGrpSpPr/>
        <p:nvPr/>
      </p:nvGrpSpPr>
      <p:grpSpPr>
        <a:xfrm>
          <a:off x="0" y="0"/>
          <a:ext cx="0" cy="0"/>
          <a:chOff x="0" y="0"/>
          <a:chExt cx="0" cy="0"/>
        </a:xfrm>
      </p:grpSpPr>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a:solidFill>
                <a:schemeClr val="accent3">
                  <a:lumMod val="75000"/>
                </a:schemeClr>
              </a:solidFill>
              <a:latin typeface="Franklin Gothic Demi Cond" panose="020B0706030402020204" pitchFamily="34" charset="0"/>
            </a:endParaRPr>
          </a:p>
        </p:txBody>
      </p:sp>
      <p:sp>
        <p:nvSpPr>
          <p:cNvPr id="12" name="Content Placeholder 11"/>
          <p:cNvSpPr>
            <a:spLocks noGrp="1"/>
          </p:cNvSpPr>
          <p:nvPr>
            <p:ph sz="quarter" idx="14" hasCustomPrompt="1"/>
          </p:nvPr>
        </p:nvSpPr>
        <p:spPr>
          <a:xfrm>
            <a:off x="829733" y="2548467"/>
            <a:ext cx="10526184" cy="3694230"/>
          </a:xfrm>
        </p:spPr>
        <p:txBody>
          <a:bodyPr/>
          <a:lstStyle>
            <a:lvl1pPr marL="0" indent="0" algn="ctr">
              <a:buNone/>
              <a:defRPr baseline="0">
                <a:latin typeface="Franklin Gothic Medium" panose="020B0603020102020204" pitchFamily="34" charset="0"/>
              </a:defRPr>
            </a:lvl1pPr>
          </a:lstStyle>
          <a:p>
            <a:pPr lvl="0"/>
            <a:r>
              <a:rPr lang="en-US"/>
              <a:t>Click icon below to add table or chart</a:t>
            </a:r>
          </a:p>
        </p:txBody>
      </p:sp>
      <p:sp>
        <p:nvSpPr>
          <p:cNvPr id="16" name="Slide Number Placeholder 21"/>
          <p:cNvSpPr>
            <a:spLocks noGrp="1"/>
          </p:cNvSpPr>
          <p:nvPr>
            <p:ph type="sldNum" sz="quarter" idx="15"/>
          </p:nvPr>
        </p:nvSpPr>
        <p:spPr>
          <a:xfrm>
            <a:off x="11074400" y="6573308"/>
            <a:ext cx="752131" cy="284692"/>
          </a:xfrm>
        </p:spPr>
        <p:txBody>
          <a:bodyPr/>
          <a:lstStyle>
            <a:lvl1pPr>
              <a:defRPr sz="1000">
                <a:solidFill>
                  <a:schemeClr val="tx1"/>
                </a:solidFill>
                <a:latin typeface="Franklin Gothic Demi Cond" panose="020B0706030402020204" pitchFamily="34" charset="0"/>
              </a:defRPr>
            </a:lvl1pPr>
          </a:lstStyle>
          <a:p>
            <a:fld id="{11F27F3A-B3E9-41ED-AF8F-A365F10BB65F}" type="slidenum">
              <a:rPr lang="en-US" smtClean="0"/>
              <a:pPr/>
              <a:t>‹#›</a:t>
            </a:fld>
            <a:endParaRPr lang="en-US"/>
          </a:p>
        </p:txBody>
      </p:sp>
      <p:cxnSp>
        <p:nvCxnSpPr>
          <p:cNvPr id="13" name="Straight Connector 12"/>
          <p:cNvCxnSpPr/>
          <p:nvPr userDrawn="1"/>
        </p:nvCxnSpPr>
        <p:spPr>
          <a:xfrm>
            <a:off x="0" y="6573308"/>
            <a:ext cx="121920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F4116C1B-3DA4-470D-AB45-36005CCB957E}"/>
              </a:ext>
            </a:extLst>
          </p:cNvPr>
          <p:cNvSpPr>
            <a:spLocks noGrp="1"/>
          </p:cNvSpPr>
          <p:nvPr>
            <p:ph type="title" hasCustomPrompt="1"/>
          </p:nvPr>
        </p:nvSpPr>
        <p:spPr>
          <a:xfrm>
            <a:off x="1" y="0"/>
            <a:ext cx="10457689" cy="548640"/>
          </a:xfrm>
        </p:spPr>
        <p:txBody>
          <a:bodyPr anchor="t">
            <a:noAutofit/>
          </a:bodyPr>
          <a:lstStyle>
            <a:lvl1pPr algn="l">
              <a:defRPr sz="3200" b="0" i="0" baseline="0">
                <a:solidFill>
                  <a:schemeClr val="tx2">
                    <a:lumMod val="75000"/>
                  </a:schemeClr>
                </a:solidFill>
                <a:latin typeface="Franklin Gothic Demi Cond" panose="020B0706030402020204" pitchFamily="34" charset="0"/>
                <a:cs typeface="Times New Roman" panose="02020603050405020304" pitchFamily="18" charset="0"/>
              </a:defRPr>
            </a:lvl1pPr>
          </a:lstStyle>
          <a:p>
            <a:r>
              <a:rPr lang="en-US"/>
              <a:t>Click to add title, 1 line max</a:t>
            </a:r>
          </a:p>
        </p:txBody>
      </p:sp>
      <p:sp>
        <p:nvSpPr>
          <p:cNvPr id="11" name="Text Placeholder 3">
            <a:extLst>
              <a:ext uri="{FF2B5EF4-FFF2-40B4-BE49-F238E27FC236}">
                <a16:creationId xmlns:a16="http://schemas.microsoft.com/office/drawing/2014/main" id="{DC3BB3D4-0EDD-4348-8333-8A0480BC3DFC}"/>
              </a:ext>
            </a:extLst>
          </p:cNvPr>
          <p:cNvSpPr>
            <a:spLocks noGrp="1"/>
          </p:cNvSpPr>
          <p:nvPr>
            <p:ph type="body" sz="quarter" idx="10" hasCustomPrompt="1"/>
          </p:nvPr>
        </p:nvSpPr>
        <p:spPr>
          <a:xfrm>
            <a:off x="201304" y="669879"/>
            <a:ext cx="11625227" cy="1791124"/>
          </a:xfrm>
        </p:spPr>
        <p:txBody>
          <a:bodyPr>
            <a:noAutofit/>
          </a:bodyPr>
          <a:lstStyle>
            <a:lvl1pPr marL="228600" indent="-228600">
              <a:lnSpc>
                <a:spcPct val="100000"/>
              </a:lnSpc>
              <a:spcBef>
                <a:spcPts val="1200"/>
              </a:spcBef>
              <a:defRPr sz="2400">
                <a:latin typeface="Franklin Gothic Medium" panose="020B0603020102020204" pitchFamily="34" charset="0"/>
              </a:defRPr>
            </a:lvl1pPr>
            <a:lvl2pPr marL="576263" indent="-233363">
              <a:lnSpc>
                <a:spcPct val="100000"/>
              </a:lnSpc>
              <a:buFont typeface="Franklin Gothic Medium" panose="020B0603020102020204" pitchFamily="34" charset="0"/>
              <a:buChar char="−"/>
              <a:defRPr sz="2000">
                <a:latin typeface="Franklin Gothic Medium" panose="020B0603020102020204" pitchFamily="34" charset="0"/>
              </a:defRPr>
            </a:lvl2pPr>
            <a:lvl3pPr marL="973138" indent="-228600">
              <a:lnSpc>
                <a:spcPct val="100000"/>
              </a:lnSpc>
              <a:defRPr sz="1800">
                <a:latin typeface="Franklin Gothic Medium" panose="020B06030201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14" name="Footer Placeholder 20">
            <a:extLst>
              <a:ext uri="{FF2B5EF4-FFF2-40B4-BE49-F238E27FC236}">
                <a16:creationId xmlns:a16="http://schemas.microsoft.com/office/drawing/2014/main" id="{9C52CD2D-CD1E-43EE-8C70-98565B75CC51}"/>
              </a:ext>
            </a:extLst>
          </p:cNvPr>
          <p:cNvSpPr>
            <a:spLocks noGrp="1"/>
          </p:cNvSpPr>
          <p:nvPr>
            <p:ph type="ftr" sz="quarter" idx="13"/>
          </p:nvPr>
        </p:nvSpPr>
        <p:spPr>
          <a:xfrm>
            <a:off x="338182" y="6573308"/>
            <a:ext cx="10243961" cy="284692"/>
          </a:xfrm>
        </p:spPr>
        <p:txBody>
          <a:bodyPr/>
          <a:lstStyle>
            <a:lvl1pPr algn="l">
              <a:defRPr sz="1000" cap="all" baseline="0">
                <a:solidFill>
                  <a:schemeClr val="tx1"/>
                </a:solidFill>
                <a:latin typeface="Franklin Gothic Demi Cond" panose="020B0706030402020204" pitchFamily="34" charset="0"/>
              </a:defRPr>
            </a:lvl1pPr>
          </a:lstStyle>
          <a:p>
            <a:endParaRPr lang="en-US"/>
          </a:p>
        </p:txBody>
      </p:sp>
    </p:spTree>
    <p:extLst>
      <p:ext uri="{BB962C8B-B14F-4D97-AF65-F5344CB8AC3E}">
        <p14:creationId xmlns:p14="http://schemas.microsoft.com/office/powerpoint/2010/main" val="418932307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able Chart Image">
    <p:spTree>
      <p:nvGrpSpPr>
        <p:cNvPr id="1" name=""/>
        <p:cNvGrpSpPr/>
        <p:nvPr/>
      </p:nvGrpSpPr>
      <p:grpSpPr>
        <a:xfrm>
          <a:off x="0" y="0"/>
          <a:ext cx="0" cy="0"/>
          <a:chOff x="0" y="0"/>
          <a:chExt cx="0" cy="0"/>
        </a:xfrm>
      </p:grpSpPr>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a:solidFill>
                <a:schemeClr val="accent3">
                  <a:lumMod val="75000"/>
                </a:schemeClr>
              </a:solidFill>
              <a:latin typeface="Franklin Gothic Demi Cond" panose="020B0706030402020204" pitchFamily="34" charset="0"/>
            </a:endParaRPr>
          </a:p>
        </p:txBody>
      </p:sp>
      <p:sp>
        <p:nvSpPr>
          <p:cNvPr id="12" name="Content Placeholder 11"/>
          <p:cNvSpPr>
            <a:spLocks noGrp="1"/>
          </p:cNvSpPr>
          <p:nvPr>
            <p:ph sz="quarter" idx="14" hasCustomPrompt="1"/>
          </p:nvPr>
        </p:nvSpPr>
        <p:spPr>
          <a:xfrm>
            <a:off x="832908" y="762367"/>
            <a:ext cx="10526184" cy="4902890"/>
          </a:xfrm>
        </p:spPr>
        <p:txBody>
          <a:bodyPr/>
          <a:lstStyle>
            <a:lvl1pPr marL="0" indent="0" algn="ctr">
              <a:buNone/>
              <a:defRPr baseline="0">
                <a:latin typeface="Franklin Gothic Medium" panose="020B0603020102020204" pitchFamily="34" charset="0"/>
              </a:defRPr>
            </a:lvl1pPr>
          </a:lstStyle>
          <a:p>
            <a:pPr lvl="0"/>
            <a:r>
              <a:rPr lang="en-US"/>
              <a:t>Click icon below to add table or chart</a:t>
            </a:r>
          </a:p>
        </p:txBody>
      </p:sp>
      <p:sp>
        <p:nvSpPr>
          <p:cNvPr id="15" name="Slide Number Placeholder 21"/>
          <p:cNvSpPr>
            <a:spLocks noGrp="1"/>
          </p:cNvSpPr>
          <p:nvPr>
            <p:ph type="sldNum" sz="quarter" idx="15"/>
          </p:nvPr>
        </p:nvSpPr>
        <p:spPr>
          <a:xfrm>
            <a:off x="11074400" y="6573308"/>
            <a:ext cx="752131" cy="284692"/>
          </a:xfrm>
        </p:spPr>
        <p:txBody>
          <a:bodyPr/>
          <a:lstStyle>
            <a:lvl1pPr>
              <a:defRPr sz="1000">
                <a:solidFill>
                  <a:schemeClr val="tx1"/>
                </a:solidFill>
                <a:latin typeface="Franklin Gothic Demi Cond" panose="020B0706030402020204" pitchFamily="34" charset="0"/>
              </a:defRPr>
            </a:lvl1pPr>
          </a:lstStyle>
          <a:p>
            <a:fld id="{11F27F3A-B3E9-41ED-AF8F-A365F10BB65F}" type="slidenum">
              <a:rPr lang="en-US" smtClean="0"/>
              <a:pPr/>
              <a:t>‹#›</a:t>
            </a:fld>
            <a:endParaRPr lang="en-US"/>
          </a:p>
        </p:txBody>
      </p:sp>
      <p:cxnSp>
        <p:nvCxnSpPr>
          <p:cNvPr id="10" name="Straight Connector 9"/>
          <p:cNvCxnSpPr/>
          <p:nvPr userDrawn="1"/>
        </p:nvCxnSpPr>
        <p:spPr>
          <a:xfrm>
            <a:off x="0" y="6573308"/>
            <a:ext cx="121920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9" name="Footer Placeholder 20">
            <a:extLst>
              <a:ext uri="{FF2B5EF4-FFF2-40B4-BE49-F238E27FC236}">
                <a16:creationId xmlns:a16="http://schemas.microsoft.com/office/drawing/2014/main" id="{D9E903A4-2F8D-4DE1-99EF-E45F008B84E9}"/>
              </a:ext>
            </a:extLst>
          </p:cNvPr>
          <p:cNvSpPr>
            <a:spLocks noGrp="1"/>
          </p:cNvSpPr>
          <p:nvPr>
            <p:ph type="ftr" sz="quarter" idx="13"/>
          </p:nvPr>
        </p:nvSpPr>
        <p:spPr>
          <a:xfrm>
            <a:off x="338182" y="6573308"/>
            <a:ext cx="10243961" cy="284692"/>
          </a:xfrm>
        </p:spPr>
        <p:txBody>
          <a:bodyPr/>
          <a:lstStyle>
            <a:lvl1pPr algn="l">
              <a:defRPr sz="1000" cap="all" baseline="0">
                <a:solidFill>
                  <a:schemeClr val="tx1"/>
                </a:solidFill>
                <a:latin typeface="Franklin Gothic Demi Cond" panose="020B0706030402020204" pitchFamily="34" charset="0"/>
              </a:defRPr>
            </a:lvl1pPr>
          </a:lstStyle>
          <a:p>
            <a:endParaRPr lang="en-US"/>
          </a:p>
        </p:txBody>
      </p:sp>
      <p:sp>
        <p:nvSpPr>
          <p:cNvPr id="11" name="Title 1">
            <a:extLst>
              <a:ext uri="{FF2B5EF4-FFF2-40B4-BE49-F238E27FC236}">
                <a16:creationId xmlns:a16="http://schemas.microsoft.com/office/drawing/2014/main" id="{008FE94B-9AF3-45B1-B9BF-7269A36FD549}"/>
              </a:ext>
            </a:extLst>
          </p:cNvPr>
          <p:cNvSpPr>
            <a:spLocks noGrp="1"/>
          </p:cNvSpPr>
          <p:nvPr>
            <p:ph type="title" hasCustomPrompt="1"/>
          </p:nvPr>
        </p:nvSpPr>
        <p:spPr>
          <a:xfrm>
            <a:off x="1" y="0"/>
            <a:ext cx="10457689" cy="548640"/>
          </a:xfrm>
        </p:spPr>
        <p:txBody>
          <a:bodyPr anchor="t">
            <a:noAutofit/>
          </a:bodyPr>
          <a:lstStyle>
            <a:lvl1pPr algn="l">
              <a:defRPr sz="3200" b="0" i="0" baseline="0">
                <a:solidFill>
                  <a:schemeClr val="tx2">
                    <a:lumMod val="75000"/>
                  </a:schemeClr>
                </a:solidFill>
                <a:latin typeface="Franklin Gothic Demi Cond" panose="020B0706030402020204" pitchFamily="34" charset="0"/>
                <a:cs typeface="Times New Roman" panose="02020603050405020304" pitchFamily="18" charset="0"/>
              </a:defRPr>
            </a:lvl1pPr>
          </a:lstStyle>
          <a:p>
            <a:r>
              <a:rPr lang="en-US"/>
              <a:t>Click to add title, 1 line max</a:t>
            </a:r>
          </a:p>
        </p:txBody>
      </p:sp>
    </p:spTree>
    <p:extLst>
      <p:ext uri="{BB962C8B-B14F-4D97-AF65-F5344CB8AC3E}">
        <p14:creationId xmlns:p14="http://schemas.microsoft.com/office/powerpoint/2010/main" val="2960556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2 Column Table Chart Image">
    <p:spTree>
      <p:nvGrpSpPr>
        <p:cNvPr id="1" name=""/>
        <p:cNvGrpSpPr/>
        <p:nvPr/>
      </p:nvGrpSpPr>
      <p:grpSpPr>
        <a:xfrm>
          <a:off x="0" y="0"/>
          <a:ext cx="0" cy="0"/>
          <a:chOff x="0" y="0"/>
          <a:chExt cx="0" cy="0"/>
        </a:xfrm>
      </p:grpSpPr>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a:solidFill>
                <a:schemeClr val="accent3">
                  <a:lumMod val="75000"/>
                </a:schemeClr>
              </a:solidFill>
              <a:latin typeface="Franklin Gothic Demi Cond" panose="020B0706030402020204" pitchFamily="34" charset="0"/>
            </a:endParaRPr>
          </a:p>
        </p:txBody>
      </p:sp>
      <p:sp>
        <p:nvSpPr>
          <p:cNvPr id="12" name="Content Placeholder 11"/>
          <p:cNvSpPr>
            <a:spLocks noGrp="1"/>
          </p:cNvSpPr>
          <p:nvPr>
            <p:ph sz="quarter" idx="14" hasCustomPrompt="1"/>
          </p:nvPr>
        </p:nvSpPr>
        <p:spPr>
          <a:xfrm>
            <a:off x="829732" y="1327114"/>
            <a:ext cx="5120640" cy="4392732"/>
          </a:xfrm>
        </p:spPr>
        <p:txBody>
          <a:bodyPr/>
          <a:lstStyle>
            <a:lvl1pPr marL="0" indent="0" algn="ctr">
              <a:buNone/>
              <a:defRPr baseline="0">
                <a:latin typeface="Franklin Gothic Medium" panose="020B0603020102020204" pitchFamily="34" charset="0"/>
              </a:defRPr>
            </a:lvl1pPr>
          </a:lstStyle>
          <a:p>
            <a:pPr lvl="0"/>
            <a:r>
              <a:rPr lang="en-US"/>
              <a:t>Click icon below to add table, chart, image</a:t>
            </a:r>
          </a:p>
        </p:txBody>
      </p:sp>
      <p:sp>
        <p:nvSpPr>
          <p:cNvPr id="10" name="Content Placeholder 11"/>
          <p:cNvSpPr>
            <a:spLocks noGrp="1"/>
          </p:cNvSpPr>
          <p:nvPr>
            <p:ph sz="quarter" idx="15" hasCustomPrompt="1"/>
          </p:nvPr>
        </p:nvSpPr>
        <p:spPr>
          <a:xfrm>
            <a:off x="6220176" y="1327114"/>
            <a:ext cx="5120640" cy="4392732"/>
          </a:xfrm>
        </p:spPr>
        <p:txBody>
          <a:bodyPr/>
          <a:lstStyle>
            <a:lvl1pPr marL="0" indent="0" algn="ctr">
              <a:buNone/>
              <a:defRPr baseline="0">
                <a:latin typeface="Franklin Gothic Medium" panose="020B0603020102020204" pitchFamily="34" charset="0"/>
              </a:defRPr>
            </a:lvl1pPr>
          </a:lstStyle>
          <a:p>
            <a:pPr lvl="0"/>
            <a:r>
              <a:rPr lang="en-US"/>
              <a:t>Click icon below to add table, chart, image</a:t>
            </a:r>
          </a:p>
        </p:txBody>
      </p:sp>
      <p:sp>
        <p:nvSpPr>
          <p:cNvPr id="4" name="Text Placeholder 3"/>
          <p:cNvSpPr>
            <a:spLocks noGrp="1"/>
          </p:cNvSpPr>
          <p:nvPr>
            <p:ph type="body" sz="quarter" idx="16" hasCustomPrompt="1"/>
          </p:nvPr>
        </p:nvSpPr>
        <p:spPr>
          <a:xfrm>
            <a:off x="829733" y="759848"/>
            <a:ext cx="5120640" cy="500063"/>
          </a:xfrm>
        </p:spPr>
        <p:txBody>
          <a:bodyPr anchor="b">
            <a:noAutofit/>
          </a:bodyPr>
          <a:lstStyle>
            <a:lvl1pPr marL="0" indent="0" algn="ctr">
              <a:buNone/>
              <a:defRPr sz="2400">
                <a:latin typeface="Franklin Gothic Demi Cond" panose="020B0706030402020204" pitchFamily="34" charset="0"/>
              </a:defRPr>
            </a:lvl1pPr>
          </a:lstStyle>
          <a:p>
            <a:pPr lvl="0"/>
            <a:r>
              <a:rPr lang="en-US"/>
              <a:t>Click to add title</a:t>
            </a:r>
          </a:p>
        </p:txBody>
      </p:sp>
      <p:sp>
        <p:nvSpPr>
          <p:cNvPr id="13" name="Text Placeholder 3"/>
          <p:cNvSpPr>
            <a:spLocks noGrp="1"/>
          </p:cNvSpPr>
          <p:nvPr>
            <p:ph type="body" sz="quarter" idx="17" hasCustomPrompt="1"/>
          </p:nvPr>
        </p:nvSpPr>
        <p:spPr>
          <a:xfrm>
            <a:off x="6220176" y="759848"/>
            <a:ext cx="5120640" cy="500063"/>
          </a:xfrm>
        </p:spPr>
        <p:txBody>
          <a:bodyPr anchor="b">
            <a:noAutofit/>
          </a:bodyPr>
          <a:lstStyle>
            <a:lvl1pPr marL="0" indent="0" algn="ctr">
              <a:buNone/>
              <a:defRPr sz="2400">
                <a:latin typeface="Franklin Gothic Demi Cond" panose="020B0706030402020204" pitchFamily="34" charset="0"/>
              </a:defRPr>
            </a:lvl1pPr>
          </a:lstStyle>
          <a:p>
            <a:pPr lvl="0"/>
            <a:r>
              <a:rPr lang="en-US"/>
              <a:t>Click to add title</a:t>
            </a:r>
          </a:p>
        </p:txBody>
      </p:sp>
      <p:sp>
        <p:nvSpPr>
          <p:cNvPr id="16" name="Slide Number Placeholder 21"/>
          <p:cNvSpPr>
            <a:spLocks noGrp="1"/>
          </p:cNvSpPr>
          <p:nvPr>
            <p:ph type="sldNum" sz="quarter" idx="18"/>
          </p:nvPr>
        </p:nvSpPr>
        <p:spPr>
          <a:xfrm>
            <a:off x="11074400" y="6573308"/>
            <a:ext cx="752131" cy="284692"/>
          </a:xfrm>
        </p:spPr>
        <p:txBody>
          <a:bodyPr/>
          <a:lstStyle>
            <a:lvl1pPr>
              <a:defRPr sz="1000">
                <a:solidFill>
                  <a:schemeClr val="tx1"/>
                </a:solidFill>
                <a:latin typeface="Franklin Gothic Demi Cond" panose="020B0706030402020204" pitchFamily="34" charset="0"/>
              </a:defRPr>
            </a:lvl1pPr>
          </a:lstStyle>
          <a:p>
            <a:fld id="{11F27F3A-B3E9-41ED-AF8F-A365F10BB65F}" type="slidenum">
              <a:rPr lang="en-US" smtClean="0"/>
              <a:pPr/>
              <a:t>‹#›</a:t>
            </a:fld>
            <a:endParaRPr lang="en-US"/>
          </a:p>
        </p:txBody>
      </p:sp>
      <p:cxnSp>
        <p:nvCxnSpPr>
          <p:cNvPr id="14" name="Straight Connector 13"/>
          <p:cNvCxnSpPr/>
          <p:nvPr userDrawn="1"/>
        </p:nvCxnSpPr>
        <p:spPr>
          <a:xfrm>
            <a:off x="0" y="6573308"/>
            <a:ext cx="121920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7" name="Footer Placeholder 20">
            <a:extLst>
              <a:ext uri="{FF2B5EF4-FFF2-40B4-BE49-F238E27FC236}">
                <a16:creationId xmlns:a16="http://schemas.microsoft.com/office/drawing/2014/main" id="{1726719C-4BFA-4933-981B-4C755F513FCE}"/>
              </a:ext>
            </a:extLst>
          </p:cNvPr>
          <p:cNvSpPr>
            <a:spLocks noGrp="1"/>
          </p:cNvSpPr>
          <p:nvPr>
            <p:ph type="ftr" sz="quarter" idx="13"/>
          </p:nvPr>
        </p:nvSpPr>
        <p:spPr>
          <a:xfrm>
            <a:off x="338182" y="6573308"/>
            <a:ext cx="10243961" cy="284692"/>
          </a:xfrm>
        </p:spPr>
        <p:txBody>
          <a:bodyPr/>
          <a:lstStyle>
            <a:lvl1pPr algn="l">
              <a:defRPr sz="1000" cap="all" baseline="0">
                <a:solidFill>
                  <a:schemeClr val="tx1"/>
                </a:solidFill>
                <a:latin typeface="Franklin Gothic Demi Cond" panose="020B0706030402020204" pitchFamily="34" charset="0"/>
              </a:defRPr>
            </a:lvl1pPr>
          </a:lstStyle>
          <a:p>
            <a:endParaRPr lang="en-US"/>
          </a:p>
        </p:txBody>
      </p:sp>
      <p:sp>
        <p:nvSpPr>
          <p:cNvPr id="18" name="Title 1">
            <a:extLst>
              <a:ext uri="{FF2B5EF4-FFF2-40B4-BE49-F238E27FC236}">
                <a16:creationId xmlns:a16="http://schemas.microsoft.com/office/drawing/2014/main" id="{F030E9AA-AAC8-4EFB-A73D-9CCEE4263AA4}"/>
              </a:ext>
            </a:extLst>
          </p:cNvPr>
          <p:cNvSpPr>
            <a:spLocks noGrp="1"/>
          </p:cNvSpPr>
          <p:nvPr>
            <p:ph type="title" hasCustomPrompt="1"/>
          </p:nvPr>
        </p:nvSpPr>
        <p:spPr>
          <a:xfrm>
            <a:off x="1" y="0"/>
            <a:ext cx="10457689" cy="548640"/>
          </a:xfrm>
        </p:spPr>
        <p:txBody>
          <a:bodyPr anchor="t">
            <a:noAutofit/>
          </a:bodyPr>
          <a:lstStyle>
            <a:lvl1pPr algn="l">
              <a:defRPr sz="3200" b="0" i="0" baseline="0">
                <a:solidFill>
                  <a:schemeClr val="tx2">
                    <a:lumMod val="75000"/>
                  </a:schemeClr>
                </a:solidFill>
                <a:latin typeface="Franklin Gothic Demi Cond" panose="020B0706030402020204" pitchFamily="34" charset="0"/>
                <a:cs typeface="Times New Roman" panose="02020603050405020304" pitchFamily="18" charset="0"/>
              </a:defRPr>
            </a:lvl1pPr>
          </a:lstStyle>
          <a:p>
            <a:r>
              <a:rPr lang="en-US"/>
              <a:t>Click to add title, 1 line max</a:t>
            </a:r>
          </a:p>
        </p:txBody>
      </p:sp>
    </p:spTree>
    <p:extLst>
      <p:ext uri="{BB962C8B-B14F-4D97-AF65-F5344CB8AC3E}">
        <p14:creationId xmlns:p14="http://schemas.microsoft.com/office/powerpoint/2010/main" val="5630797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2 Column Text">
    <p:spTree>
      <p:nvGrpSpPr>
        <p:cNvPr id="1" name=""/>
        <p:cNvGrpSpPr/>
        <p:nvPr/>
      </p:nvGrpSpPr>
      <p:grpSpPr>
        <a:xfrm>
          <a:off x="0" y="0"/>
          <a:ext cx="0" cy="0"/>
          <a:chOff x="0" y="0"/>
          <a:chExt cx="0" cy="0"/>
        </a:xfrm>
      </p:grpSpPr>
      <p:sp>
        <p:nvSpPr>
          <p:cNvPr id="6" name="Text Placeholder 5"/>
          <p:cNvSpPr>
            <a:spLocks noGrp="1"/>
          </p:cNvSpPr>
          <p:nvPr>
            <p:ph type="body" sz="quarter" idx="18" hasCustomPrompt="1"/>
          </p:nvPr>
        </p:nvSpPr>
        <p:spPr>
          <a:xfrm>
            <a:off x="829734" y="1477773"/>
            <a:ext cx="5120217" cy="4402137"/>
          </a:xfrm>
        </p:spPr>
        <p:txBody>
          <a:bodyPr>
            <a:noAutofit/>
          </a:bodyPr>
          <a:lstStyle>
            <a:lvl1pPr>
              <a:lnSpc>
                <a:spcPct val="100000"/>
              </a:lnSpc>
              <a:spcBef>
                <a:spcPts val="0"/>
              </a:spcBef>
              <a:spcAft>
                <a:spcPts val="0"/>
              </a:spcAft>
              <a:defRPr sz="2000">
                <a:latin typeface="Franklin Gothic Medium Cond" panose="020B0606030402020204" pitchFamily="34" charset="0"/>
              </a:defRPr>
            </a:lvl1pPr>
            <a:lvl2pPr marL="514350" indent="-171450">
              <a:buFont typeface="Franklin Gothic Medium Cond" panose="020B0606030402020204" pitchFamily="34" charset="0"/>
              <a:buChar char="–"/>
              <a:defRPr sz="2000">
                <a:latin typeface="Franklin Gothic Medium Cond" panose="020B0606030402020204" pitchFamily="34" charset="0"/>
              </a:defRPr>
            </a:lvl2pPr>
            <a:lvl3pPr>
              <a:defRPr sz="2000">
                <a:latin typeface="Franklin Gothic Medium Cond" panose="020B0606030402020204" pitchFamily="34" charset="0"/>
              </a:defRPr>
            </a:lvl3pPr>
          </a:lstStyle>
          <a:p>
            <a:pPr lvl="0"/>
            <a:r>
              <a:rPr lang="en-US"/>
              <a:t>Click to add bullets</a:t>
            </a:r>
          </a:p>
          <a:p>
            <a:pPr lvl="1"/>
            <a:r>
              <a:rPr lang="en-US"/>
              <a:t>Bullet 2</a:t>
            </a:r>
          </a:p>
          <a:p>
            <a:pPr lvl="2"/>
            <a:r>
              <a:rPr lang="en-US"/>
              <a:t>Bullet 3</a:t>
            </a:r>
          </a:p>
        </p:txBody>
      </p:sp>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a:solidFill>
                <a:schemeClr val="accent3">
                  <a:lumMod val="75000"/>
                </a:schemeClr>
              </a:solidFill>
              <a:latin typeface="Franklin Gothic Demi Cond" panose="020B0706030402020204" pitchFamily="34" charset="0"/>
            </a:endParaRPr>
          </a:p>
        </p:txBody>
      </p:sp>
      <p:sp>
        <p:nvSpPr>
          <p:cNvPr id="4" name="Text Placeholder 3"/>
          <p:cNvSpPr>
            <a:spLocks noGrp="1"/>
          </p:cNvSpPr>
          <p:nvPr>
            <p:ph type="body" sz="quarter" idx="16" hasCustomPrompt="1"/>
          </p:nvPr>
        </p:nvSpPr>
        <p:spPr>
          <a:xfrm>
            <a:off x="829733" y="909975"/>
            <a:ext cx="5120640" cy="500063"/>
          </a:xfrm>
        </p:spPr>
        <p:txBody>
          <a:bodyPr anchor="b">
            <a:noAutofit/>
          </a:bodyPr>
          <a:lstStyle>
            <a:lvl1pPr marL="0" indent="0" algn="ctr">
              <a:buNone/>
              <a:defRPr sz="2400">
                <a:latin typeface="Franklin Gothic Demi Cond" panose="020B0706030402020204" pitchFamily="34" charset="0"/>
              </a:defRPr>
            </a:lvl1pPr>
          </a:lstStyle>
          <a:p>
            <a:pPr lvl="0"/>
            <a:r>
              <a:rPr lang="en-US"/>
              <a:t>Click to add title</a:t>
            </a:r>
          </a:p>
        </p:txBody>
      </p:sp>
      <p:sp>
        <p:nvSpPr>
          <p:cNvPr id="13" name="Text Placeholder 3"/>
          <p:cNvSpPr>
            <a:spLocks noGrp="1"/>
          </p:cNvSpPr>
          <p:nvPr>
            <p:ph type="body" sz="quarter" idx="17" hasCustomPrompt="1"/>
          </p:nvPr>
        </p:nvSpPr>
        <p:spPr>
          <a:xfrm>
            <a:off x="6220176" y="909975"/>
            <a:ext cx="5120640" cy="500063"/>
          </a:xfrm>
        </p:spPr>
        <p:txBody>
          <a:bodyPr anchor="b">
            <a:noAutofit/>
          </a:bodyPr>
          <a:lstStyle>
            <a:lvl1pPr marL="0" indent="0" algn="ctr">
              <a:buNone/>
              <a:defRPr sz="2400">
                <a:latin typeface="Franklin Gothic Demi Cond" panose="020B0706030402020204" pitchFamily="34" charset="0"/>
              </a:defRPr>
            </a:lvl1pPr>
          </a:lstStyle>
          <a:p>
            <a:pPr lvl="0"/>
            <a:r>
              <a:rPr lang="en-US"/>
              <a:t>Click to add title</a:t>
            </a:r>
          </a:p>
        </p:txBody>
      </p:sp>
      <p:sp>
        <p:nvSpPr>
          <p:cNvPr id="15" name="Text Placeholder 5"/>
          <p:cNvSpPr>
            <a:spLocks noGrp="1"/>
          </p:cNvSpPr>
          <p:nvPr>
            <p:ph type="body" sz="quarter" idx="19" hasCustomPrompt="1"/>
          </p:nvPr>
        </p:nvSpPr>
        <p:spPr>
          <a:xfrm>
            <a:off x="6220600" y="1472070"/>
            <a:ext cx="5120217" cy="4402137"/>
          </a:xfrm>
        </p:spPr>
        <p:txBody>
          <a:bodyPr>
            <a:noAutofit/>
          </a:bodyPr>
          <a:lstStyle>
            <a:lvl1pPr>
              <a:lnSpc>
                <a:spcPct val="100000"/>
              </a:lnSpc>
              <a:spcBef>
                <a:spcPts val="0"/>
              </a:spcBef>
              <a:spcAft>
                <a:spcPts val="0"/>
              </a:spcAft>
              <a:defRPr sz="2000">
                <a:latin typeface="Franklin Gothic Medium Cond" panose="020B0606030402020204" pitchFamily="34" charset="0"/>
              </a:defRPr>
            </a:lvl1pPr>
            <a:lvl2pPr marL="514350" indent="-171450">
              <a:buFont typeface="Franklin Gothic Medium Cond" panose="020B0606030402020204" pitchFamily="34" charset="0"/>
              <a:buChar char="–"/>
              <a:defRPr sz="2000" baseline="0">
                <a:latin typeface="Franklin Gothic Medium Cond" panose="020B0606030402020204" pitchFamily="34" charset="0"/>
              </a:defRPr>
            </a:lvl2pPr>
            <a:lvl3pPr>
              <a:defRPr sz="2000" baseline="0">
                <a:latin typeface="Franklin Gothic Medium Cond" panose="020B0606030402020204" pitchFamily="34" charset="0"/>
              </a:defRPr>
            </a:lvl3pPr>
          </a:lstStyle>
          <a:p>
            <a:pPr lvl="0"/>
            <a:r>
              <a:rPr lang="en-US"/>
              <a:t>Click to add bullets</a:t>
            </a:r>
          </a:p>
          <a:p>
            <a:pPr lvl="1"/>
            <a:r>
              <a:rPr lang="en-US"/>
              <a:t>Bullet 2</a:t>
            </a:r>
          </a:p>
          <a:p>
            <a:pPr lvl="2"/>
            <a:r>
              <a:rPr lang="en-US"/>
              <a:t>Bullet 3</a:t>
            </a:r>
          </a:p>
        </p:txBody>
      </p:sp>
      <p:sp>
        <p:nvSpPr>
          <p:cNvPr id="17" name="Slide Number Placeholder 21"/>
          <p:cNvSpPr>
            <a:spLocks noGrp="1"/>
          </p:cNvSpPr>
          <p:nvPr>
            <p:ph type="sldNum" sz="quarter" idx="14"/>
          </p:nvPr>
        </p:nvSpPr>
        <p:spPr>
          <a:xfrm>
            <a:off x="11074400" y="6573308"/>
            <a:ext cx="752131" cy="284692"/>
          </a:xfrm>
        </p:spPr>
        <p:txBody>
          <a:bodyPr/>
          <a:lstStyle>
            <a:lvl1pPr>
              <a:defRPr sz="1000">
                <a:solidFill>
                  <a:schemeClr val="tx1"/>
                </a:solidFill>
                <a:latin typeface="Franklin Gothic Demi Cond" panose="020B0706030402020204" pitchFamily="34" charset="0"/>
              </a:defRPr>
            </a:lvl1pPr>
          </a:lstStyle>
          <a:p>
            <a:fld id="{11F27F3A-B3E9-41ED-AF8F-A365F10BB65F}" type="slidenum">
              <a:rPr lang="en-US" smtClean="0"/>
              <a:pPr/>
              <a:t>‹#›</a:t>
            </a:fld>
            <a:endParaRPr lang="en-US"/>
          </a:p>
        </p:txBody>
      </p:sp>
      <p:cxnSp>
        <p:nvCxnSpPr>
          <p:cNvPr id="14" name="Straight Connector 13"/>
          <p:cNvCxnSpPr/>
          <p:nvPr userDrawn="1"/>
        </p:nvCxnSpPr>
        <p:spPr>
          <a:xfrm>
            <a:off x="0" y="6573308"/>
            <a:ext cx="121920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2" name="Footer Placeholder 20">
            <a:extLst>
              <a:ext uri="{FF2B5EF4-FFF2-40B4-BE49-F238E27FC236}">
                <a16:creationId xmlns:a16="http://schemas.microsoft.com/office/drawing/2014/main" id="{FCC295B7-E89C-44FE-9418-2E6934300596}"/>
              </a:ext>
            </a:extLst>
          </p:cNvPr>
          <p:cNvSpPr>
            <a:spLocks noGrp="1"/>
          </p:cNvSpPr>
          <p:nvPr>
            <p:ph type="ftr" sz="quarter" idx="13"/>
          </p:nvPr>
        </p:nvSpPr>
        <p:spPr>
          <a:xfrm>
            <a:off x="338182" y="6573308"/>
            <a:ext cx="10243961" cy="284692"/>
          </a:xfrm>
        </p:spPr>
        <p:txBody>
          <a:bodyPr/>
          <a:lstStyle>
            <a:lvl1pPr algn="l">
              <a:defRPr sz="1000" cap="all" baseline="0">
                <a:solidFill>
                  <a:schemeClr val="tx1"/>
                </a:solidFill>
                <a:latin typeface="Franklin Gothic Demi Cond" panose="020B0706030402020204" pitchFamily="34" charset="0"/>
              </a:defRPr>
            </a:lvl1pPr>
          </a:lstStyle>
          <a:p>
            <a:endParaRPr lang="en-US"/>
          </a:p>
        </p:txBody>
      </p:sp>
      <p:sp>
        <p:nvSpPr>
          <p:cNvPr id="18" name="Title 1">
            <a:extLst>
              <a:ext uri="{FF2B5EF4-FFF2-40B4-BE49-F238E27FC236}">
                <a16:creationId xmlns:a16="http://schemas.microsoft.com/office/drawing/2014/main" id="{A6A2632F-5945-4F72-9E82-0D508262F3DE}"/>
              </a:ext>
            </a:extLst>
          </p:cNvPr>
          <p:cNvSpPr>
            <a:spLocks noGrp="1"/>
          </p:cNvSpPr>
          <p:nvPr>
            <p:ph type="title" hasCustomPrompt="1"/>
          </p:nvPr>
        </p:nvSpPr>
        <p:spPr>
          <a:xfrm>
            <a:off x="1" y="0"/>
            <a:ext cx="10457689" cy="548640"/>
          </a:xfrm>
        </p:spPr>
        <p:txBody>
          <a:bodyPr anchor="t">
            <a:noAutofit/>
          </a:bodyPr>
          <a:lstStyle>
            <a:lvl1pPr algn="l">
              <a:defRPr sz="3200" b="0" i="0" baseline="0">
                <a:solidFill>
                  <a:schemeClr val="tx2">
                    <a:lumMod val="75000"/>
                  </a:schemeClr>
                </a:solidFill>
                <a:latin typeface="Franklin Gothic Demi Cond" panose="020B0706030402020204" pitchFamily="34" charset="0"/>
                <a:cs typeface="Times New Roman" panose="02020603050405020304" pitchFamily="18" charset="0"/>
              </a:defRPr>
            </a:lvl1pPr>
          </a:lstStyle>
          <a:p>
            <a:r>
              <a:rPr lang="en-US"/>
              <a:t>Click to add title, 1 line max</a:t>
            </a:r>
          </a:p>
        </p:txBody>
      </p:sp>
    </p:spTree>
    <p:extLst>
      <p:ext uri="{BB962C8B-B14F-4D97-AF65-F5344CB8AC3E}">
        <p14:creationId xmlns:p14="http://schemas.microsoft.com/office/powerpoint/2010/main" val="276907639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amp; Top Rule">
    <p:spTree>
      <p:nvGrpSpPr>
        <p:cNvPr id="1" name=""/>
        <p:cNvGrpSpPr/>
        <p:nvPr/>
      </p:nvGrpSpPr>
      <p:grpSpPr>
        <a:xfrm>
          <a:off x="0" y="0"/>
          <a:ext cx="0" cy="0"/>
          <a:chOff x="0" y="0"/>
          <a:chExt cx="0" cy="0"/>
        </a:xfrm>
      </p:grpSpPr>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a:solidFill>
                <a:schemeClr val="accent3">
                  <a:lumMod val="75000"/>
                </a:schemeClr>
              </a:solidFill>
              <a:latin typeface="Franklin Gothic Demi Cond" panose="020B0706030402020204" pitchFamily="34" charset="0"/>
            </a:endParaRPr>
          </a:p>
        </p:txBody>
      </p:sp>
      <p:sp>
        <p:nvSpPr>
          <p:cNvPr id="13" name="Slide Number Placeholder 21"/>
          <p:cNvSpPr>
            <a:spLocks noGrp="1"/>
          </p:cNvSpPr>
          <p:nvPr>
            <p:ph type="sldNum" sz="quarter" idx="14"/>
          </p:nvPr>
        </p:nvSpPr>
        <p:spPr>
          <a:xfrm>
            <a:off x="11074400" y="6573308"/>
            <a:ext cx="752131" cy="284692"/>
          </a:xfrm>
        </p:spPr>
        <p:txBody>
          <a:bodyPr/>
          <a:lstStyle>
            <a:lvl1pPr>
              <a:defRPr sz="1000">
                <a:solidFill>
                  <a:schemeClr val="tx1"/>
                </a:solidFill>
                <a:latin typeface="Franklin Gothic Demi Cond" panose="020B0706030402020204" pitchFamily="34" charset="0"/>
              </a:defRPr>
            </a:lvl1pPr>
          </a:lstStyle>
          <a:p>
            <a:fld id="{11F27F3A-B3E9-41ED-AF8F-A365F10BB65F}" type="slidenum">
              <a:rPr lang="en-US" smtClean="0"/>
              <a:pPr/>
              <a:t>‹#›</a:t>
            </a:fld>
            <a:endParaRPr lang="en-US"/>
          </a:p>
        </p:txBody>
      </p:sp>
      <p:cxnSp>
        <p:nvCxnSpPr>
          <p:cNvPr id="7" name="Straight Connector 6"/>
          <p:cNvCxnSpPr/>
          <p:nvPr userDrawn="1"/>
        </p:nvCxnSpPr>
        <p:spPr>
          <a:xfrm>
            <a:off x="0" y="6573308"/>
            <a:ext cx="121920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9" name="Footer Placeholder 20">
            <a:extLst>
              <a:ext uri="{FF2B5EF4-FFF2-40B4-BE49-F238E27FC236}">
                <a16:creationId xmlns:a16="http://schemas.microsoft.com/office/drawing/2014/main" id="{7167567F-D50E-4E6F-B229-B6A8CC4CAAE8}"/>
              </a:ext>
            </a:extLst>
          </p:cNvPr>
          <p:cNvSpPr>
            <a:spLocks noGrp="1"/>
          </p:cNvSpPr>
          <p:nvPr>
            <p:ph type="ftr" sz="quarter" idx="13"/>
          </p:nvPr>
        </p:nvSpPr>
        <p:spPr>
          <a:xfrm>
            <a:off x="338182" y="6573308"/>
            <a:ext cx="10243961" cy="284692"/>
          </a:xfrm>
        </p:spPr>
        <p:txBody>
          <a:bodyPr/>
          <a:lstStyle>
            <a:lvl1pPr algn="l">
              <a:defRPr sz="1000" cap="all" baseline="0">
                <a:solidFill>
                  <a:schemeClr val="tx1"/>
                </a:solidFill>
                <a:latin typeface="Franklin Gothic Demi Cond" panose="020B0706030402020204" pitchFamily="34" charset="0"/>
              </a:defRPr>
            </a:lvl1pPr>
          </a:lstStyle>
          <a:p>
            <a:endParaRPr lang="en-US"/>
          </a:p>
        </p:txBody>
      </p:sp>
      <p:sp>
        <p:nvSpPr>
          <p:cNvPr id="11" name="Title 1">
            <a:extLst>
              <a:ext uri="{FF2B5EF4-FFF2-40B4-BE49-F238E27FC236}">
                <a16:creationId xmlns:a16="http://schemas.microsoft.com/office/drawing/2014/main" id="{CF97B333-9EA8-4E39-A885-11E92EF0911D}"/>
              </a:ext>
            </a:extLst>
          </p:cNvPr>
          <p:cNvSpPr>
            <a:spLocks noGrp="1"/>
          </p:cNvSpPr>
          <p:nvPr>
            <p:ph type="title" hasCustomPrompt="1"/>
          </p:nvPr>
        </p:nvSpPr>
        <p:spPr>
          <a:xfrm>
            <a:off x="1" y="0"/>
            <a:ext cx="10457689" cy="548640"/>
          </a:xfrm>
        </p:spPr>
        <p:txBody>
          <a:bodyPr anchor="t">
            <a:noAutofit/>
          </a:bodyPr>
          <a:lstStyle>
            <a:lvl1pPr algn="l">
              <a:defRPr sz="3200" b="0" i="0" baseline="0">
                <a:solidFill>
                  <a:schemeClr val="tx2">
                    <a:lumMod val="75000"/>
                  </a:schemeClr>
                </a:solidFill>
                <a:latin typeface="Franklin Gothic Demi Cond" panose="020B0706030402020204" pitchFamily="34" charset="0"/>
                <a:cs typeface="Times New Roman" panose="02020603050405020304" pitchFamily="18" charset="0"/>
              </a:defRPr>
            </a:lvl1pPr>
          </a:lstStyle>
          <a:p>
            <a:r>
              <a:rPr lang="en-US"/>
              <a:t>Click to add title, 1 line max</a:t>
            </a:r>
          </a:p>
        </p:txBody>
      </p:sp>
    </p:spTree>
    <p:extLst>
      <p:ext uri="{BB962C8B-B14F-4D97-AF65-F5344CB8AC3E}">
        <p14:creationId xmlns:p14="http://schemas.microsoft.com/office/powerpoint/2010/main" val="330054435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op &amp; Bottom Rules">
    <p:spTree>
      <p:nvGrpSpPr>
        <p:cNvPr id="1" name=""/>
        <p:cNvGrpSpPr/>
        <p:nvPr/>
      </p:nvGrpSpPr>
      <p:grpSpPr>
        <a:xfrm>
          <a:off x="0" y="0"/>
          <a:ext cx="0" cy="0"/>
          <a:chOff x="0" y="0"/>
          <a:chExt cx="0" cy="0"/>
        </a:xfrm>
      </p:grpSpPr>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a:solidFill>
                <a:schemeClr val="accent3">
                  <a:lumMod val="75000"/>
                </a:schemeClr>
              </a:solidFill>
              <a:latin typeface="Franklin Gothic Demi Cond" panose="020B0706030402020204" pitchFamily="34" charset="0"/>
            </a:endParaRPr>
          </a:p>
        </p:txBody>
      </p:sp>
      <p:sp>
        <p:nvSpPr>
          <p:cNvPr id="13" name="Slide Number Placeholder 21"/>
          <p:cNvSpPr>
            <a:spLocks noGrp="1"/>
          </p:cNvSpPr>
          <p:nvPr>
            <p:ph type="sldNum" sz="quarter" idx="14"/>
          </p:nvPr>
        </p:nvSpPr>
        <p:spPr>
          <a:xfrm>
            <a:off x="11074400" y="6573308"/>
            <a:ext cx="752131" cy="284692"/>
          </a:xfrm>
        </p:spPr>
        <p:txBody>
          <a:bodyPr/>
          <a:lstStyle>
            <a:lvl1pPr>
              <a:defRPr sz="1000">
                <a:solidFill>
                  <a:schemeClr val="tx1"/>
                </a:solidFill>
                <a:latin typeface="Franklin Gothic Demi Cond" panose="020B0706030402020204" pitchFamily="34" charset="0"/>
              </a:defRPr>
            </a:lvl1pPr>
          </a:lstStyle>
          <a:p>
            <a:fld id="{11F27F3A-B3E9-41ED-AF8F-A365F10BB65F}" type="slidenum">
              <a:rPr lang="en-US" smtClean="0"/>
              <a:pPr/>
              <a:t>‹#›</a:t>
            </a:fld>
            <a:endParaRPr lang="en-US"/>
          </a:p>
        </p:txBody>
      </p:sp>
      <p:cxnSp>
        <p:nvCxnSpPr>
          <p:cNvPr id="9" name="Straight Connector 8"/>
          <p:cNvCxnSpPr/>
          <p:nvPr userDrawn="1"/>
        </p:nvCxnSpPr>
        <p:spPr>
          <a:xfrm>
            <a:off x="0" y="6573308"/>
            <a:ext cx="121920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20">
            <a:extLst>
              <a:ext uri="{FF2B5EF4-FFF2-40B4-BE49-F238E27FC236}">
                <a16:creationId xmlns:a16="http://schemas.microsoft.com/office/drawing/2014/main" id="{89AB6439-E13B-4125-8DEF-15DCA3552B08}"/>
              </a:ext>
            </a:extLst>
          </p:cNvPr>
          <p:cNvSpPr>
            <a:spLocks noGrp="1"/>
          </p:cNvSpPr>
          <p:nvPr>
            <p:ph type="ftr" sz="quarter" idx="13"/>
          </p:nvPr>
        </p:nvSpPr>
        <p:spPr>
          <a:xfrm>
            <a:off x="338182" y="6573308"/>
            <a:ext cx="10243961" cy="284692"/>
          </a:xfrm>
        </p:spPr>
        <p:txBody>
          <a:bodyPr/>
          <a:lstStyle>
            <a:lvl1pPr algn="l">
              <a:defRPr sz="1000" cap="all" baseline="0">
                <a:solidFill>
                  <a:schemeClr val="tx1"/>
                </a:solidFill>
                <a:latin typeface="Franklin Gothic Demi Cond" panose="020B0706030402020204" pitchFamily="34" charset="0"/>
              </a:defRPr>
            </a:lvl1pPr>
          </a:lstStyle>
          <a:p>
            <a:endParaRPr lang="en-US"/>
          </a:p>
        </p:txBody>
      </p:sp>
    </p:spTree>
    <p:extLst>
      <p:ext uri="{BB962C8B-B14F-4D97-AF65-F5344CB8AC3E}">
        <p14:creationId xmlns:p14="http://schemas.microsoft.com/office/powerpoint/2010/main" val="92740364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092792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 Title, two column text">
    <p:spTree>
      <p:nvGrpSpPr>
        <p:cNvPr id="1" name=""/>
        <p:cNvGrpSpPr/>
        <p:nvPr/>
      </p:nvGrpSpPr>
      <p:grpSpPr>
        <a:xfrm>
          <a:off x="0" y="0"/>
          <a:ext cx="0" cy="0"/>
          <a:chOff x="0" y="0"/>
          <a:chExt cx="0" cy="0"/>
        </a:xfrm>
      </p:grpSpPr>
      <p:sp>
        <p:nvSpPr>
          <p:cNvPr id="6" name="Text Placeholder 5"/>
          <p:cNvSpPr>
            <a:spLocks noGrp="1"/>
          </p:cNvSpPr>
          <p:nvPr>
            <p:ph type="body" sz="quarter" idx="18" hasCustomPrompt="1"/>
          </p:nvPr>
        </p:nvSpPr>
        <p:spPr>
          <a:xfrm>
            <a:off x="487680" y="1645920"/>
            <a:ext cx="5486400" cy="4572000"/>
          </a:xfrm>
          <a:prstGeom prst="rect">
            <a:avLst/>
          </a:prstGeom>
        </p:spPr>
        <p:txBody>
          <a:bodyPr lIns="0" tIns="45720" rIns="0" bIns="0">
            <a:noAutofit/>
          </a:bodyPr>
          <a:lstStyle>
            <a:lvl1pPr>
              <a:lnSpc>
                <a:spcPct val="100000"/>
              </a:lnSpc>
              <a:spcBef>
                <a:spcPts val="600"/>
              </a:spcBef>
              <a:spcAft>
                <a:spcPts val="600"/>
              </a:spcAft>
              <a:defRPr sz="1600" b="0" i="0">
                <a:latin typeface="Arial" panose="020B0604020202020204" pitchFamily="34" charset="0"/>
                <a:ea typeface="Arial" panose="020B0604020202020204" pitchFamily="34" charset="0"/>
                <a:cs typeface="Arial" panose="020B0604020202020204" pitchFamily="34" charset="0"/>
              </a:defRPr>
            </a:lvl1pPr>
            <a:lvl2pPr marL="514350" indent="-171450">
              <a:spcBef>
                <a:spcPts val="600"/>
              </a:spcBef>
              <a:spcAft>
                <a:spcPts val="600"/>
              </a:spcAft>
              <a:buFont typeface="Franklin Gothic Medium Cond" panose="020B0606030402020204" pitchFamily="34" charset="0"/>
              <a:buChar char="–"/>
              <a:defRPr sz="1600" b="0" i="0">
                <a:latin typeface="Arial" panose="020B0604020202020204" pitchFamily="34" charset="0"/>
                <a:ea typeface="Arial" panose="020B0604020202020204" pitchFamily="34" charset="0"/>
                <a:cs typeface="Arial" panose="020B0604020202020204" pitchFamily="34" charset="0"/>
              </a:defRPr>
            </a:lvl2pPr>
            <a:lvl3pPr>
              <a:spcBef>
                <a:spcPts val="600"/>
              </a:spcBef>
              <a:spcAft>
                <a:spcPts val="600"/>
              </a:spcAft>
              <a:defRPr sz="1600" b="0" i="0">
                <a:latin typeface="Arial" panose="020B0604020202020204" pitchFamily="34" charset="0"/>
                <a:ea typeface="Arial" panose="020B0604020202020204" pitchFamily="34" charset="0"/>
                <a:cs typeface="Arial" panose="020B0604020202020204" pitchFamily="34" charset="0"/>
              </a:defRPr>
            </a:lvl3pPr>
          </a:lstStyle>
          <a:p>
            <a:pPr lvl="0"/>
            <a:r>
              <a:rPr lang="en-US"/>
              <a:t>Click to add bullets</a:t>
            </a:r>
          </a:p>
          <a:p>
            <a:pPr lvl="1"/>
            <a:r>
              <a:rPr lang="en-US"/>
              <a:t>Bullet 2</a:t>
            </a:r>
          </a:p>
          <a:p>
            <a:pPr lvl="2"/>
            <a:r>
              <a:rPr lang="en-US"/>
              <a:t>Bullet 3</a:t>
            </a:r>
          </a:p>
        </p:txBody>
      </p:sp>
      <p:sp>
        <p:nvSpPr>
          <p:cNvPr id="5" name="Text Placeholder 4"/>
          <p:cNvSpPr>
            <a:spLocks noGrp="1"/>
          </p:cNvSpPr>
          <p:nvPr>
            <p:ph type="body" sz="quarter" idx="11" hasCustomPrompt="1"/>
          </p:nvPr>
        </p:nvSpPr>
        <p:spPr>
          <a:xfrm>
            <a:off x="485425" y="6251575"/>
            <a:ext cx="11216640" cy="330200"/>
          </a:xfrm>
          <a:prstGeom prst="rect">
            <a:avLst/>
          </a:prstGeom>
        </p:spPr>
        <p:txBody>
          <a:bodyPr anchor="b">
            <a:noAutofit/>
          </a:bodyPr>
          <a:lstStyle>
            <a:lvl1pPr marL="0" indent="0">
              <a:lnSpc>
                <a:spcPct val="100000"/>
              </a:lnSpc>
              <a:spcBef>
                <a:spcPts val="0"/>
              </a:spcBef>
              <a:buNone/>
              <a:defRPr sz="10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footnote, reference or source</a:t>
            </a:r>
          </a:p>
        </p:txBody>
      </p:sp>
      <p:sp>
        <p:nvSpPr>
          <p:cNvPr id="4" name="Text Placeholder 3"/>
          <p:cNvSpPr>
            <a:spLocks noGrp="1"/>
          </p:cNvSpPr>
          <p:nvPr>
            <p:ph type="body" sz="quarter" idx="16" hasCustomPrompt="1"/>
          </p:nvPr>
        </p:nvSpPr>
        <p:spPr>
          <a:xfrm>
            <a:off x="487680" y="914400"/>
            <a:ext cx="5486400" cy="457200"/>
          </a:xfrm>
          <a:prstGeom prst="rect">
            <a:avLst/>
          </a:prstGeom>
        </p:spPr>
        <p:txBody>
          <a:bodyPr wrap="square" lIns="0" tIns="0" rIns="0" bIns="0" anchor="ctr">
            <a:noAutofit/>
          </a:bodyPr>
          <a:lstStyle>
            <a:lvl1pPr marL="0" indent="0" algn="ctr">
              <a:lnSpc>
                <a:spcPct val="90000"/>
              </a:lnSpc>
              <a:spcBef>
                <a:spcPts val="750"/>
              </a:spcBef>
              <a:spcAft>
                <a:spcPts val="0"/>
              </a:spcAft>
              <a:buNone/>
              <a:defRPr sz="1800" b="1" i="0">
                <a:solidFill>
                  <a:srgbClr val="000000"/>
                </a:solidFill>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title</a:t>
            </a:r>
          </a:p>
        </p:txBody>
      </p:sp>
      <p:sp>
        <p:nvSpPr>
          <p:cNvPr id="13" name="Text Placeholder 3"/>
          <p:cNvSpPr>
            <a:spLocks noGrp="1"/>
          </p:cNvSpPr>
          <p:nvPr>
            <p:ph type="body" sz="quarter" idx="17" hasCustomPrompt="1"/>
          </p:nvPr>
        </p:nvSpPr>
        <p:spPr>
          <a:xfrm>
            <a:off x="6220176" y="914400"/>
            <a:ext cx="5486400" cy="457200"/>
          </a:xfrm>
          <a:prstGeom prst="rect">
            <a:avLst/>
          </a:prstGeom>
        </p:spPr>
        <p:txBody>
          <a:bodyPr wrap="square" lIns="91440" tIns="45720" rIns="91440" bIns="45720" anchor="ctr">
            <a:noAutofit/>
          </a:bodyPr>
          <a:lstStyle>
            <a:lvl1pPr marL="0" indent="0" algn="ctr">
              <a:lnSpc>
                <a:spcPct val="90000"/>
              </a:lnSpc>
              <a:spcBef>
                <a:spcPts val="750"/>
              </a:spcBef>
              <a:spcAft>
                <a:spcPts val="0"/>
              </a:spcAft>
              <a:buNone/>
              <a:defRPr sz="1800" b="1" i="0">
                <a:solidFill>
                  <a:srgbClr val="000000"/>
                </a:solidFill>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title</a:t>
            </a:r>
          </a:p>
        </p:txBody>
      </p:sp>
      <p:sp>
        <p:nvSpPr>
          <p:cNvPr id="15" name="Text Placeholder 5"/>
          <p:cNvSpPr>
            <a:spLocks noGrp="1"/>
          </p:cNvSpPr>
          <p:nvPr>
            <p:ph type="body" sz="quarter" idx="19" hasCustomPrompt="1"/>
          </p:nvPr>
        </p:nvSpPr>
        <p:spPr>
          <a:xfrm>
            <a:off x="6220176" y="1645920"/>
            <a:ext cx="5486400" cy="4572000"/>
          </a:xfrm>
          <a:prstGeom prst="rect">
            <a:avLst/>
          </a:prstGeom>
        </p:spPr>
        <p:txBody>
          <a:bodyPr lIns="0" tIns="45720" rIns="0" bIns="0">
            <a:noAutofit/>
          </a:bodyPr>
          <a:lstStyle>
            <a:lvl1pPr>
              <a:lnSpc>
                <a:spcPct val="100000"/>
              </a:lnSpc>
              <a:spcBef>
                <a:spcPts val="600"/>
              </a:spcBef>
              <a:spcAft>
                <a:spcPts val="600"/>
              </a:spcAft>
              <a:defRPr sz="1600" b="0" i="0">
                <a:latin typeface="Arial" panose="020B0604020202020204" pitchFamily="34" charset="0"/>
                <a:ea typeface="Arial" panose="020B0604020202020204" pitchFamily="34" charset="0"/>
                <a:cs typeface="Arial" panose="020B0604020202020204" pitchFamily="34" charset="0"/>
              </a:defRPr>
            </a:lvl1pPr>
            <a:lvl2pPr marL="514350" indent="-171450">
              <a:spcBef>
                <a:spcPts val="600"/>
              </a:spcBef>
              <a:spcAft>
                <a:spcPts val="600"/>
              </a:spcAft>
              <a:buFont typeface="Franklin Gothic Medium Cond" panose="020B0606030402020204" pitchFamily="34" charset="0"/>
              <a:buChar char="–"/>
              <a:defRPr sz="1600" b="0" i="0" baseline="0">
                <a:latin typeface="Arial" panose="020B0604020202020204" pitchFamily="34" charset="0"/>
                <a:ea typeface="Arial" panose="020B0604020202020204" pitchFamily="34" charset="0"/>
                <a:cs typeface="Arial" panose="020B0604020202020204" pitchFamily="34" charset="0"/>
              </a:defRPr>
            </a:lvl2pPr>
            <a:lvl3pPr>
              <a:spcBef>
                <a:spcPts val="600"/>
              </a:spcBef>
              <a:spcAft>
                <a:spcPts val="600"/>
              </a:spcAft>
              <a:defRPr sz="1600" b="0" i="0" baseline="0">
                <a:latin typeface="Arial" panose="020B0604020202020204" pitchFamily="34" charset="0"/>
                <a:ea typeface="Arial" panose="020B0604020202020204" pitchFamily="34" charset="0"/>
                <a:cs typeface="Arial" panose="020B0604020202020204" pitchFamily="34" charset="0"/>
              </a:defRPr>
            </a:lvl3pPr>
          </a:lstStyle>
          <a:p>
            <a:pPr lvl="0"/>
            <a:r>
              <a:rPr lang="en-US"/>
              <a:t>Click to add bullets</a:t>
            </a:r>
          </a:p>
          <a:p>
            <a:pPr lvl="1"/>
            <a:r>
              <a:rPr lang="en-US"/>
              <a:t>Bullet 2</a:t>
            </a:r>
          </a:p>
          <a:p>
            <a:pPr lvl="2"/>
            <a:r>
              <a:rPr lang="en-US"/>
              <a:t>Bullet 3</a:t>
            </a:r>
          </a:p>
        </p:txBody>
      </p:sp>
      <p:sp>
        <p:nvSpPr>
          <p:cNvPr id="8" name="Title 1">
            <a:extLst>
              <a:ext uri="{FF2B5EF4-FFF2-40B4-BE49-F238E27FC236}">
                <a16:creationId xmlns:a16="http://schemas.microsoft.com/office/drawing/2014/main" id="{623DDC62-41DC-4698-9790-9D96FB32F31C}"/>
              </a:ext>
            </a:extLst>
          </p:cNvPr>
          <p:cNvSpPr>
            <a:spLocks noGrp="1"/>
          </p:cNvSpPr>
          <p:nvPr>
            <p:ph type="title" hasCustomPrompt="1"/>
          </p:nvPr>
        </p:nvSpPr>
        <p:spPr>
          <a:xfrm>
            <a:off x="487679" y="457199"/>
            <a:ext cx="11216639" cy="292608"/>
          </a:xfrm>
          <a:prstGeom prst="rect">
            <a:avLst/>
          </a:prstGeom>
        </p:spPr>
        <p:txBody>
          <a:bodyPr lIns="0" tIns="0" rIns="0" bIns="0" anchor="t">
            <a:noAutofit/>
          </a:bodyPr>
          <a:lstStyle>
            <a:lvl1pPr algn="l">
              <a:lnSpc>
                <a:spcPct val="90000"/>
              </a:lnSpc>
              <a:spcBef>
                <a:spcPct val="0"/>
              </a:spcBef>
              <a:spcAft>
                <a:spcPts val="0"/>
              </a:spcAft>
              <a:defRPr sz="2400" b="1" i="0" baseline="0">
                <a:solidFill>
                  <a:schemeClr val="accent1"/>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spTree>
    <p:extLst>
      <p:ext uri="{BB962C8B-B14F-4D97-AF65-F5344CB8AC3E}">
        <p14:creationId xmlns:p14="http://schemas.microsoft.com/office/powerpoint/2010/main" val="137717557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userDrawn="1">
  <p:cSld name="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087340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1_Bullets">
    <p:spTree>
      <p:nvGrpSpPr>
        <p:cNvPr id="1" name=""/>
        <p:cNvGrpSpPr/>
        <p:nvPr/>
      </p:nvGrpSpPr>
      <p:grpSpPr>
        <a:xfrm>
          <a:off x="0" y="0"/>
          <a:ext cx="0" cy="0"/>
          <a:chOff x="0" y="0"/>
          <a:chExt cx="0" cy="0"/>
        </a:xfrm>
      </p:grpSpPr>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a:solidFill>
                <a:schemeClr val="accent3">
                  <a:lumMod val="75000"/>
                </a:schemeClr>
              </a:solidFill>
              <a:latin typeface="Franklin Gothic Demi Cond" panose="020B0706030402020204" pitchFamily="34" charset="0"/>
            </a:endParaRPr>
          </a:p>
        </p:txBody>
      </p:sp>
      <p:sp>
        <p:nvSpPr>
          <p:cNvPr id="4" name="Text Placeholder 3"/>
          <p:cNvSpPr>
            <a:spLocks noGrp="1"/>
          </p:cNvSpPr>
          <p:nvPr>
            <p:ph type="body" sz="quarter" idx="10" hasCustomPrompt="1"/>
          </p:nvPr>
        </p:nvSpPr>
        <p:spPr>
          <a:xfrm>
            <a:off x="838200" y="1447801"/>
            <a:ext cx="10517717" cy="4592638"/>
          </a:xfrm>
        </p:spPr>
        <p:txBody>
          <a:bodyPr>
            <a:noAutofit/>
          </a:bodyPr>
          <a:lstStyle>
            <a:lvl1pPr marL="228600" indent="-228600">
              <a:lnSpc>
                <a:spcPct val="100000"/>
              </a:lnSpc>
              <a:spcBef>
                <a:spcPts val="1200"/>
              </a:spcBef>
              <a:defRPr sz="2800">
                <a:latin typeface="Franklin Gothic Medium" panose="020B0603020102020204" pitchFamily="34" charset="0"/>
              </a:defRPr>
            </a:lvl1pPr>
            <a:lvl2pPr marL="576263" indent="-233363">
              <a:lnSpc>
                <a:spcPct val="100000"/>
              </a:lnSpc>
              <a:buFont typeface="Franklin Gothic Medium" panose="020B0603020102020204" pitchFamily="34" charset="0"/>
              <a:buChar char="−"/>
              <a:defRPr sz="2400">
                <a:latin typeface="Franklin Gothic Medium" panose="020B0603020102020204" pitchFamily="34" charset="0"/>
              </a:defRPr>
            </a:lvl2pPr>
            <a:lvl3pPr marL="973138" indent="-228600">
              <a:lnSpc>
                <a:spcPct val="100000"/>
              </a:lnSpc>
              <a:defRPr sz="2000">
                <a:latin typeface="Franklin Gothic Medium" panose="020B06030201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5" name="Text Placeholder 4"/>
          <p:cNvSpPr>
            <a:spLocks noGrp="1"/>
          </p:cNvSpPr>
          <p:nvPr>
            <p:ph type="body" sz="quarter" idx="11"/>
          </p:nvPr>
        </p:nvSpPr>
        <p:spPr>
          <a:xfrm>
            <a:off x="696386" y="6243108"/>
            <a:ext cx="10656007" cy="330200"/>
          </a:xfrm>
        </p:spPr>
        <p:txBody>
          <a:bodyPr anchor="b">
            <a:noAutofit/>
          </a:bodyPr>
          <a:lstStyle>
            <a:lvl1pPr marL="0" indent="0">
              <a:lnSpc>
                <a:spcPct val="100000"/>
              </a:lnSpc>
              <a:spcBef>
                <a:spcPts val="0"/>
              </a:spcBef>
              <a:buNone/>
              <a:defRPr sz="1200" baseline="0">
                <a:latin typeface="Franklin Gothic Medium Cond" panose="020B0606030402020204" pitchFamily="34" charset="0"/>
              </a:defRPr>
            </a:lvl1pPr>
          </a:lstStyle>
          <a:p>
            <a:pPr lvl="0"/>
            <a:endParaRPr lang="en-US"/>
          </a:p>
        </p:txBody>
      </p:sp>
      <p:sp>
        <p:nvSpPr>
          <p:cNvPr id="22" name="Slide Number Placeholder 21"/>
          <p:cNvSpPr>
            <a:spLocks noGrp="1"/>
          </p:cNvSpPr>
          <p:nvPr>
            <p:ph type="sldNum" sz="quarter" idx="14"/>
          </p:nvPr>
        </p:nvSpPr>
        <p:spPr>
          <a:xfrm>
            <a:off x="11074401" y="6573308"/>
            <a:ext cx="752131" cy="284692"/>
          </a:xfrm>
        </p:spPr>
        <p:txBody>
          <a:bodyPr/>
          <a:lstStyle>
            <a:lvl1pPr>
              <a:defRPr sz="1000">
                <a:solidFill>
                  <a:sysClr val="windowText" lastClr="000000"/>
                </a:solidFill>
                <a:latin typeface="Franklin Gothic Demi Cond" panose="020B0706030402020204" pitchFamily="34" charset="0"/>
              </a:defRPr>
            </a:lvl1pPr>
          </a:lstStyle>
          <a:p>
            <a:fld id="{11F27F3A-B3E9-41ED-AF8F-A365F10BB65F}" type="slidenum">
              <a:rPr lang="en-US" smtClean="0"/>
              <a:pPr/>
              <a:t>‹#›</a:t>
            </a:fld>
            <a:endParaRPr lang="en-US"/>
          </a:p>
        </p:txBody>
      </p:sp>
      <p:sp>
        <p:nvSpPr>
          <p:cNvPr id="23" name="Title 1"/>
          <p:cNvSpPr>
            <a:spLocks noGrp="1"/>
          </p:cNvSpPr>
          <p:nvPr>
            <p:ph type="title" hasCustomPrompt="1"/>
          </p:nvPr>
        </p:nvSpPr>
        <p:spPr>
          <a:xfrm>
            <a:off x="899162" y="624054"/>
            <a:ext cx="10457689" cy="548640"/>
          </a:xfrm>
        </p:spPr>
        <p:txBody>
          <a:bodyPr anchor="t">
            <a:noAutofit/>
          </a:bodyPr>
          <a:lstStyle>
            <a:lvl1pPr algn="l">
              <a:defRPr sz="3600" b="0" i="0" baseline="0">
                <a:solidFill>
                  <a:schemeClr val="tx2">
                    <a:lumMod val="75000"/>
                  </a:schemeClr>
                </a:solidFill>
                <a:latin typeface="Franklin Gothic Demi Cond" panose="020B0706030402020204" pitchFamily="34" charset="0"/>
                <a:cs typeface="Times New Roman" panose="02020603050405020304" pitchFamily="18" charset="0"/>
              </a:defRPr>
            </a:lvl1pPr>
          </a:lstStyle>
          <a:p>
            <a:r>
              <a:rPr lang="en-US"/>
              <a:t>Click to add title, 1 line max</a:t>
            </a:r>
          </a:p>
        </p:txBody>
      </p:sp>
      <p:cxnSp>
        <p:nvCxnSpPr>
          <p:cNvPr id="3" name="Straight Connector 2"/>
          <p:cNvCxnSpPr/>
          <p:nvPr userDrawn="1"/>
        </p:nvCxnSpPr>
        <p:spPr>
          <a:xfrm>
            <a:off x="0" y="6573308"/>
            <a:ext cx="121920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2433774"/>
      </p:ext>
    </p:extLst>
  </p:cSld>
  <p:clrMapOvr>
    <a:masterClrMapping/>
  </p:clrMapOvr>
  <mc:AlternateContent xmlns:mc="http://schemas.openxmlformats.org/markup-compatibility/2006" xmlns:p14="http://schemas.microsoft.com/office/powerpoint/2010/main">
    <mc:Choice Requires="p14">
      <p:transition p14:dur="300"/>
    </mc:Choice>
    <mc:Fallback xmlns="">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2_2 Column Table Chart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99164" y="624054"/>
            <a:ext cx="10457689" cy="548640"/>
          </a:xfrm>
        </p:spPr>
        <p:txBody>
          <a:bodyPr anchor="t">
            <a:noAutofit/>
          </a:bodyPr>
          <a:lstStyle>
            <a:lvl1pPr algn="l">
              <a:defRPr sz="2700" b="0" i="0" baseline="0">
                <a:solidFill>
                  <a:schemeClr val="tx2">
                    <a:lumMod val="75000"/>
                  </a:schemeClr>
                </a:solidFill>
                <a:latin typeface="Franklin Gothic Demi Cond" panose="020B0706030402020204" pitchFamily="34" charset="0"/>
                <a:cs typeface="Times New Roman" panose="02020603050405020304" pitchFamily="18" charset="0"/>
              </a:defRPr>
            </a:lvl1pPr>
          </a:lstStyle>
          <a:p>
            <a:r>
              <a:rPr lang="en-US"/>
              <a:t>Click to add title, 1 line max</a:t>
            </a:r>
          </a:p>
        </p:txBody>
      </p:sp>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050">
              <a:solidFill>
                <a:schemeClr val="accent3">
                  <a:lumMod val="75000"/>
                </a:schemeClr>
              </a:solidFill>
              <a:latin typeface="Franklin Gothic Demi Cond" panose="020B0706030402020204" pitchFamily="34" charset="0"/>
            </a:endParaRPr>
          </a:p>
        </p:txBody>
      </p:sp>
      <p:sp>
        <p:nvSpPr>
          <p:cNvPr id="5" name="Text Placeholder 4"/>
          <p:cNvSpPr>
            <a:spLocks noGrp="1"/>
          </p:cNvSpPr>
          <p:nvPr>
            <p:ph type="body" sz="quarter" idx="11" hasCustomPrompt="1"/>
          </p:nvPr>
        </p:nvSpPr>
        <p:spPr>
          <a:xfrm>
            <a:off x="699915" y="6249458"/>
            <a:ext cx="10656007" cy="330200"/>
          </a:xfrm>
        </p:spPr>
        <p:txBody>
          <a:bodyPr anchor="b">
            <a:noAutofit/>
          </a:bodyPr>
          <a:lstStyle>
            <a:lvl1pPr marL="0" indent="0">
              <a:lnSpc>
                <a:spcPct val="100000"/>
              </a:lnSpc>
              <a:spcBef>
                <a:spcPts val="0"/>
              </a:spcBef>
              <a:buNone/>
              <a:defRPr sz="900" baseline="0">
                <a:latin typeface="Franklin Gothic Medium Cond" panose="020B0606030402020204" pitchFamily="34" charset="0"/>
              </a:defRPr>
            </a:lvl1pPr>
          </a:lstStyle>
          <a:p>
            <a:pPr lvl="0"/>
            <a:r>
              <a:rPr lang="en-US"/>
              <a:t>Click to add footnote, reference or source</a:t>
            </a:r>
          </a:p>
        </p:txBody>
      </p:sp>
      <p:sp>
        <p:nvSpPr>
          <p:cNvPr id="12" name="Content Placeholder 11"/>
          <p:cNvSpPr>
            <a:spLocks noGrp="1"/>
          </p:cNvSpPr>
          <p:nvPr>
            <p:ph sz="quarter" idx="14" hasCustomPrompt="1"/>
          </p:nvPr>
        </p:nvSpPr>
        <p:spPr>
          <a:xfrm>
            <a:off x="829732" y="1845731"/>
            <a:ext cx="5120640" cy="4392732"/>
          </a:xfrm>
        </p:spPr>
        <p:txBody>
          <a:bodyPr/>
          <a:lstStyle>
            <a:lvl1pPr marL="0" indent="0" algn="ctr">
              <a:buNone/>
              <a:defRPr baseline="0">
                <a:latin typeface="Franklin Gothic Medium" panose="020B0603020102020204" pitchFamily="34" charset="0"/>
              </a:defRPr>
            </a:lvl1pPr>
          </a:lstStyle>
          <a:p>
            <a:pPr lvl="0"/>
            <a:r>
              <a:rPr lang="en-US"/>
              <a:t>Click icon below to add table, chart, image</a:t>
            </a:r>
          </a:p>
        </p:txBody>
      </p:sp>
      <p:sp>
        <p:nvSpPr>
          <p:cNvPr id="10" name="Content Placeholder 11"/>
          <p:cNvSpPr>
            <a:spLocks noGrp="1"/>
          </p:cNvSpPr>
          <p:nvPr>
            <p:ph sz="quarter" idx="15" hasCustomPrompt="1"/>
          </p:nvPr>
        </p:nvSpPr>
        <p:spPr>
          <a:xfrm>
            <a:off x="6220176" y="1845731"/>
            <a:ext cx="5120640" cy="4392732"/>
          </a:xfrm>
        </p:spPr>
        <p:txBody>
          <a:bodyPr/>
          <a:lstStyle>
            <a:lvl1pPr marL="0" indent="0" algn="ctr">
              <a:buNone/>
              <a:defRPr baseline="0">
                <a:latin typeface="Franklin Gothic Medium" panose="020B0603020102020204" pitchFamily="34" charset="0"/>
              </a:defRPr>
            </a:lvl1pPr>
          </a:lstStyle>
          <a:p>
            <a:pPr lvl="0"/>
            <a:r>
              <a:rPr lang="en-US"/>
              <a:t>Click icon below to add table, chart, image</a:t>
            </a:r>
          </a:p>
        </p:txBody>
      </p:sp>
      <p:sp>
        <p:nvSpPr>
          <p:cNvPr id="4" name="Text Placeholder 3"/>
          <p:cNvSpPr>
            <a:spLocks noGrp="1"/>
          </p:cNvSpPr>
          <p:nvPr>
            <p:ph type="body" sz="quarter" idx="16" hasCustomPrompt="1"/>
          </p:nvPr>
        </p:nvSpPr>
        <p:spPr>
          <a:xfrm>
            <a:off x="829733" y="1278469"/>
            <a:ext cx="5120640" cy="500063"/>
          </a:xfrm>
        </p:spPr>
        <p:txBody>
          <a:bodyPr anchor="b">
            <a:noAutofit/>
          </a:bodyPr>
          <a:lstStyle>
            <a:lvl1pPr marL="0" indent="0" algn="ctr">
              <a:buNone/>
              <a:defRPr sz="1800">
                <a:latin typeface="Franklin Gothic Demi Cond" panose="020B0706030402020204" pitchFamily="34" charset="0"/>
              </a:defRPr>
            </a:lvl1pPr>
          </a:lstStyle>
          <a:p>
            <a:pPr lvl="0"/>
            <a:r>
              <a:rPr lang="en-US"/>
              <a:t>Click to add title</a:t>
            </a:r>
          </a:p>
        </p:txBody>
      </p:sp>
      <p:sp>
        <p:nvSpPr>
          <p:cNvPr id="13" name="Text Placeholder 3"/>
          <p:cNvSpPr>
            <a:spLocks noGrp="1"/>
          </p:cNvSpPr>
          <p:nvPr>
            <p:ph type="body" sz="quarter" idx="17" hasCustomPrompt="1"/>
          </p:nvPr>
        </p:nvSpPr>
        <p:spPr>
          <a:xfrm>
            <a:off x="6220176" y="1278469"/>
            <a:ext cx="5120640" cy="500063"/>
          </a:xfrm>
        </p:spPr>
        <p:txBody>
          <a:bodyPr anchor="b">
            <a:noAutofit/>
          </a:bodyPr>
          <a:lstStyle>
            <a:lvl1pPr marL="0" indent="0" algn="ctr">
              <a:buNone/>
              <a:defRPr sz="1800">
                <a:latin typeface="Franklin Gothic Demi Cond" panose="020B0706030402020204" pitchFamily="34" charset="0"/>
              </a:defRPr>
            </a:lvl1pPr>
          </a:lstStyle>
          <a:p>
            <a:pPr lvl="0"/>
            <a:r>
              <a:rPr lang="en-US"/>
              <a:t>Click to add title</a:t>
            </a:r>
          </a:p>
        </p:txBody>
      </p:sp>
      <p:sp>
        <p:nvSpPr>
          <p:cNvPr id="15" name="Footer Placeholder 20"/>
          <p:cNvSpPr>
            <a:spLocks noGrp="1"/>
          </p:cNvSpPr>
          <p:nvPr>
            <p:ph type="ftr" sz="quarter" idx="13"/>
          </p:nvPr>
        </p:nvSpPr>
        <p:spPr>
          <a:xfrm>
            <a:off x="694976" y="6573308"/>
            <a:ext cx="10243961" cy="284692"/>
          </a:xfrm>
        </p:spPr>
        <p:txBody>
          <a:bodyPr/>
          <a:lstStyle>
            <a:lvl1pPr algn="l">
              <a:defRPr sz="750" cap="all" baseline="0">
                <a:solidFill>
                  <a:schemeClr val="tx1"/>
                </a:solidFill>
                <a:latin typeface="Franklin Gothic Demi Cond" panose="020B0706030402020204" pitchFamily="34" charset="0"/>
              </a:defRPr>
            </a:lvl1pPr>
          </a:lstStyle>
          <a:p>
            <a:endParaRPr lang="en-US"/>
          </a:p>
        </p:txBody>
      </p:sp>
      <p:sp>
        <p:nvSpPr>
          <p:cNvPr id="16" name="Slide Number Placeholder 21"/>
          <p:cNvSpPr>
            <a:spLocks noGrp="1"/>
          </p:cNvSpPr>
          <p:nvPr>
            <p:ph type="sldNum" sz="quarter" idx="18"/>
          </p:nvPr>
        </p:nvSpPr>
        <p:spPr>
          <a:xfrm>
            <a:off x="11074404" y="6573308"/>
            <a:ext cx="752131" cy="284692"/>
          </a:xfrm>
        </p:spPr>
        <p:txBody>
          <a:bodyPr/>
          <a:lstStyle>
            <a:lvl1pPr>
              <a:defRPr sz="750">
                <a:solidFill>
                  <a:schemeClr val="tx1"/>
                </a:solidFill>
                <a:latin typeface="Franklin Gothic Demi Cond" panose="020B0706030402020204" pitchFamily="34" charset="0"/>
              </a:defRPr>
            </a:lvl1pPr>
          </a:lstStyle>
          <a:p>
            <a:fld id="{11F27F3A-B3E9-41ED-AF8F-A365F10BB65F}" type="slidenum">
              <a:rPr lang="en-US" smtClean="0"/>
              <a:pPr/>
              <a:t>‹#›</a:t>
            </a:fld>
            <a:endParaRPr lang="en-US"/>
          </a:p>
        </p:txBody>
      </p:sp>
      <p:cxnSp>
        <p:nvCxnSpPr>
          <p:cNvPr id="14" name="Straight Connector 13"/>
          <p:cNvCxnSpPr/>
          <p:nvPr userDrawn="1"/>
        </p:nvCxnSpPr>
        <p:spPr>
          <a:xfrm>
            <a:off x="0" y="6573308"/>
            <a:ext cx="121920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180074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Content Slide -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99160" y="624054"/>
            <a:ext cx="10457689"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1" i="0">
              <a:solidFill>
                <a:schemeClr val="accent3">
                  <a:lumMod val="75000"/>
                </a:schemeClr>
              </a:solidFill>
              <a:latin typeface="Gotham Bold" charset="0"/>
              <a:ea typeface="Gotham Bold" charset="0"/>
              <a:cs typeface="Gotham Bold" charset="0"/>
            </a:endParaRPr>
          </a:p>
        </p:txBody>
      </p:sp>
      <p:sp>
        <p:nvSpPr>
          <p:cNvPr id="4" name="Text Placeholder 3"/>
          <p:cNvSpPr>
            <a:spLocks noGrp="1"/>
          </p:cNvSpPr>
          <p:nvPr>
            <p:ph type="body" sz="quarter" idx="10" hasCustomPrompt="1"/>
          </p:nvPr>
        </p:nvSpPr>
        <p:spPr>
          <a:xfrm>
            <a:off x="838200" y="1447801"/>
            <a:ext cx="10517717" cy="4795307"/>
          </a:xfrm>
          <a:prstGeom prst="rect">
            <a:avLst/>
          </a:prstGeom>
        </p:spPr>
        <p:txBody>
          <a:bodyPr>
            <a:noAutofit/>
          </a:bodyPr>
          <a:lstStyle>
            <a:lvl1pPr marL="228600" indent="-228600">
              <a:lnSpc>
                <a:spcPct val="100000"/>
              </a:lnSpc>
              <a:spcBef>
                <a:spcPts val="1200"/>
              </a:spcBef>
              <a:defRPr sz="2800" b="1" i="0">
                <a:latin typeface="Arial" panose="020B0604020202020204" pitchFamily="34" charset="0"/>
                <a:ea typeface="Arial" panose="020B0604020202020204" pitchFamily="34" charset="0"/>
                <a:cs typeface="Arial" panose="020B0604020202020204" pitchFamily="34" charset="0"/>
              </a:defRPr>
            </a:lvl1pPr>
            <a:lvl2pPr marL="576263" indent="-233363">
              <a:lnSpc>
                <a:spcPct val="100000"/>
              </a:lnSpc>
              <a:buFont typeface="Franklin Gothic Medium" panose="020B0603020102020204" pitchFamily="34" charset="0"/>
              <a:buChar char="−"/>
              <a:defRPr sz="2400" b="1" i="0">
                <a:latin typeface="Arial" panose="020B0604020202020204" pitchFamily="34" charset="0"/>
                <a:ea typeface="Arial" panose="020B0604020202020204" pitchFamily="34" charset="0"/>
                <a:cs typeface="Arial" panose="020B0604020202020204" pitchFamily="34" charset="0"/>
              </a:defRPr>
            </a:lvl2pPr>
            <a:lvl3pPr marL="973138" indent="-228600">
              <a:lnSpc>
                <a:spcPct val="100000"/>
              </a:lnSpc>
              <a:defRPr sz="2000" b="1" i="0">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5" name="Text Placeholder 4"/>
          <p:cNvSpPr>
            <a:spLocks noGrp="1"/>
          </p:cNvSpPr>
          <p:nvPr>
            <p:ph type="body" sz="quarter" idx="11" hasCustomPrompt="1"/>
          </p:nvPr>
        </p:nvSpPr>
        <p:spPr>
          <a:xfrm>
            <a:off x="696383" y="6243108"/>
            <a:ext cx="10656007" cy="330200"/>
          </a:xfrm>
          <a:prstGeom prst="rect">
            <a:avLst/>
          </a:prstGeom>
        </p:spPr>
        <p:txBody>
          <a:bodyPr anchor="b">
            <a:noAutofit/>
          </a:bodyPr>
          <a:lstStyle>
            <a:lvl1pPr marL="0" indent="0">
              <a:lnSpc>
                <a:spcPct val="100000"/>
              </a:lnSpc>
              <a:spcBef>
                <a:spcPts val="0"/>
              </a:spcBef>
              <a:buNone/>
              <a:defRPr sz="12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footnote, reference or source</a:t>
            </a:r>
          </a:p>
        </p:txBody>
      </p:sp>
      <p:cxnSp>
        <p:nvCxnSpPr>
          <p:cNvPr id="18" name="Straight Connector 17"/>
          <p:cNvCxnSpPr/>
          <p:nvPr userDrawn="1"/>
        </p:nvCxnSpPr>
        <p:spPr>
          <a:xfrm>
            <a:off x="0" y="6573308"/>
            <a:ext cx="12192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693330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1_Table Chart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99164" y="624054"/>
            <a:ext cx="10457689" cy="548640"/>
          </a:xfrm>
        </p:spPr>
        <p:txBody>
          <a:bodyPr anchor="t">
            <a:noAutofit/>
          </a:bodyPr>
          <a:lstStyle>
            <a:lvl1pPr algn="l">
              <a:defRPr sz="2700" b="0" i="0" baseline="0">
                <a:solidFill>
                  <a:schemeClr val="tx2">
                    <a:lumMod val="75000"/>
                  </a:schemeClr>
                </a:solidFill>
                <a:latin typeface="Franklin Gothic Demi Cond" panose="020B0706030402020204" pitchFamily="34" charset="0"/>
                <a:cs typeface="Times New Roman" panose="02020603050405020304" pitchFamily="18" charset="0"/>
              </a:defRPr>
            </a:lvl1pPr>
          </a:lstStyle>
          <a:p>
            <a:r>
              <a:rPr lang="en-US"/>
              <a:t>Click to add title, 1 line max</a:t>
            </a:r>
          </a:p>
        </p:txBody>
      </p:sp>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050">
              <a:solidFill>
                <a:schemeClr val="accent3">
                  <a:lumMod val="75000"/>
                </a:schemeClr>
              </a:solidFill>
              <a:latin typeface="Franklin Gothic Demi Cond" panose="020B0706030402020204" pitchFamily="34" charset="0"/>
            </a:endParaRPr>
          </a:p>
        </p:txBody>
      </p:sp>
      <p:sp>
        <p:nvSpPr>
          <p:cNvPr id="5" name="Text Placeholder 4"/>
          <p:cNvSpPr>
            <a:spLocks noGrp="1"/>
          </p:cNvSpPr>
          <p:nvPr>
            <p:ph type="body" sz="quarter" idx="11" hasCustomPrompt="1"/>
          </p:nvPr>
        </p:nvSpPr>
        <p:spPr>
          <a:xfrm>
            <a:off x="699915" y="6249458"/>
            <a:ext cx="10656007" cy="330200"/>
          </a:xfrm>
        </p:spPr>
        <p:txBody>
          <a:bodyPr anchor="b">
            <a:noAutofit/>
          </a:bodyPr>
          <a:lstStyle>
            <a:lvl1pPr marL="0" indent="0">
              <a:lnSpc>
                <a:spcPct val="100000"/>
              </a:lnSpc>
              <a:spcBef>
                <a:spcPts val="0"/>
              </a:spcBef>
              <a:buNone/>
              <a:defRPr sz="900" baseline="0">
                <a:latin typeface="Franklin Gothic Medium Cond" panose="020B0606030402020204" pitchFamily="34" charset="0"/>
              </a:defRPr>
            </a:lvl1pPr>
          </a:lstStyle>
          <a:p>
            <a:pPr lvl="0"/>
            <a:r>
              <a:rPr lang="en-US"/>
              <a:t>Click to add footnote, reference or source</a:t>
            </a:r>
          </a:p>
        </p:txBody>
      </p:sp>
      <p:sp>
        <p:nvSpPr>
          <p:cNvPr id="12" name="Content Placeholder 11"/>
          <p:cNvSpPr>
            <a:spLocks noGrp="1"/>
          </p:cNvSpPr>
          <p:nvPr>
            <p:ph sz="quarter" idx="14" hasCustomPrompt="1"/>
          </p:nvPr>
        </p:nvSpPr>
        <p:spPr>
          <a:xfrm>
            <a:off x="829733" y="1335573"/>
            <a:ext cx="10526184" cy="4902890"/>
          </a:xfrm>
        </p:spPr>
        <p:txBody>
          <a:bodyPr/>
          <a:lstStyle>
            <a:lvl1pPr marL="0" indent="0" algn="ctr">
              <a:buNone/>
              <a:defRPr baseline="0">
                <a:latin typeface="Franklin Gothic Medium" panose="020B0603020102020204" pitchFamily="34" charset="0"/>
              </a:defRPr>
            </a:lvl1pPr>
          </a:lstStyle>
          <a:p>
            <a:pPr lvl="0"/>
            <a:r>
              <a:rPr lang="en-US"/>
              <a:t>Click icon below to add table or chart</a:t>
            </a:r>
          </a:p>
        </p:txBody>
      </p:sp>
      <p:sp>
        <p:nvSpPr>
          <p:cNvPr id="13" name="Footer Placeholder 20"/>
          <p:cNvSpPr>
            <a:spLocks noGrp="1"/>
          </p:cNvSpPr>
          <p:nvPr>
            <p:ph type="ftr" sz="quarter" idx="13"/>
          </p:nvPr>
        </p:nvSpPr>
        <p:spPr>
          <a:xfrm>
            <a:off x="694976" y="6573308"/>
            <a:ext cx="10243961" cy="284692"/>
          </a:xfrm>
        </p:spPr>
        <p:txBody>
          <a:bodyPr/>
          <a:lstStyle>
            <a:lvl1pPr algn="l">
              <a:defRPr sz="750" cap="all" baseline="0">
                <a:solidFill>
                  <a:schemeClr val="tx1"/>
                </a:solidFill>
                <a:latin typeface="Franklin Gothic Demi Cond" panose="020B0706030402020204" pitchFamily="34" charset="0"/>
              </a:defRPr>
            </a:lvl1pPr>
          </a:lstStyle>
          <a:p>
            <a:r>
              <a:rPr lang="en-US"/>
              <a:t>EQRO RFP Kick-off | August 14, 2018</a:t>
            </a:r>
          </a:p>
        </p:txBody>
      </p:sp>
      <p:sp>
        <p:nvSpPr>
          <p:cNvPr id="15" name="Slide Number Placeholder 21"/>
          <p:cNvSpPr>
            <a:spLocks noGrp="1"/>
          </p:cNvSpPr>
          <p:nvPr>
            <p:ph type="sldNum" sz="quarter" idx="15"/>
          </p:nvPr>
        </p:nvSpPr>
        <p:spPr>
          <a:xfrm>
            <a:off x="11074404" y="6573308"/>
            <a:ext cx="752131" cy="284692"/>
          </a:xfrm>
        </p:spPr>
        <p:txBody>
          <a:bodyPr/>
          <a:lstStyle>
            <a:lvl1pPr>
              <a:defRPr sz="750">
                <a:solidFill>
                  <a:schemeClr val="tx1"/>
                </a:solidFill>
                <a:latin typeface="Franklin Gothic Demi Cond" panose="020B0706030402020204" pitchFamily="34" charset="0"/>
              </a:defRPr>
            </a:lvl1pPr>
          </a:lstStyle>
          <a:p>
            <a:fld id="{11F27F3A-B3E9-41ED-AF8F-A365F10BB65F}" type="slidenum">
              <a:rPr lang="en-US" smtClean="0"/>
              <a:pPr/>
              <a:t>‹#›</a:t>
            </a:fld>
            <a:endParaRPr lang="en-US"/>
          </a:p>
        </p:txBody>
      </p:sp>
      <p:cxnSp>
        <p:nvCxnSpPr>
          <p:cNvPr id="10" name="Straight Connector 9"/>
          <p:cNvCxnSpPr/>
          <p:nvPr userDrawn="1"/>
        </p:nvCxnSpPr>
        <p:spPr>
          <a:xfrm>
            <a:off x="0" y="6573308"/>
            <a:ext cx="121920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147835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1_Bullets &amp; Table Chart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99164" y="624054"/>
            <a:ext cx="10457689" cy="548640"/>
          </a:xfrm>
        </p:spPr>
        <p:txBody>
          <a:bodyPr anchor="t">
            <a:noAutofit/>
          </a:bodyPr>
          <a:lstStyle>
            <a:lvl1pPr algn="l">
              <a:defRPr sz="2700" b="0" i="0" baseline="0">
                <a:solidFill>
                  <a:schemeClr val="tx2">
                    <a:lumMod val="75000"/>
                  </a:schemeClr>
                </a:solidFill>
                <a:latin typeface="Franklin Gothic Demi Cond" panose="020B0706030402020204" pitchFamily="34" charset="0"/>
                <a:cs typeface="Times New Roman" panose="02020603050405020304" pitchFamily="18" charset="0"/>
              </a:defRPr>
            </a:lvl1pPr>
          </a:lstStyle>
          <a:p>
            <a:r>
              <a:rPr lang="en-US"/>
              <a:t>Click to add title, 1 line max</a:t>
            </a:r>
          </a:p>
        </p:txBody>
      </p:sp>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050">
              <a:solidFill>
                <a:schemeClr val="accent3">
                  <a:lumMod val="75000"/>
                </a:schemeClr>
              </a:solidFill>
              <a:latin typeface="Franklin Gothic Demi Cond" panose="020B0706030402020204" pitchFamily="34" charset="0"/>
            </a:endParaRPr>
          </a:p>
        </p:txBody>
      </p:sp>
      <p:sp>
        <p:nvSpPr>
          <p:cNvPr id="4" name="Text Placeholder 3"/>
          <p:cNvSpPr>
            <a:spLocks noGrp="1"/>
          </p:cNvSpPr>
          <p:nvPr>
            <p:ph type="body" sz="quarter" idx="10" hasCustomPrompt="1"/>
          </p:nvPr>
        </p:nvSpPr>
        <p:spPr>
          <a:xfrm>
            <a:off x="838200" y="1335576"/>
            <a:ext cx="10517717" cy="1212895"/>
          </a:xfrm>
        </p:spPr>
        <p:txBody>
          <a:bodyPr>
            <a:noAutofit/>
          </a:bodyPr>
          <a:lstStyle>
            <a:lvl1pPr marL="171449" indent="-171449">
              <a:lnSpc>
                <a:spcPct val="100000"/>
              </a:lnSpc>
              <a:spcBef>
                <a:spcPts val="0"/>
              </a:spcBef>
              <a:defRPr sz="1500">
                <a:latin typeface="Franklin Gothic Medium" panose="020B0603020102020204" pitchFamily="34" charset="0"/>
              </a:defRPr>
            </a:lvl1pPr>
            <a:lvl2pPr marL="432194" indent="-175021">
              <a:lnSpc>
                <a:spcPct val="100000"/>
              </a:lnSpc>
              <a:spcBef>
                <a:spcPts val="0"/>
              </a:spcBef>
              <a:buFont typeface="Franklin Gothic Medium" panose="020B0603020102020204" pitchFamily="34" charset="0"/>
              <a:buChar char="−"/>
              <a:defRPr sz="1500">
                <a:latin typeface="Franklin Gothic Medium" panose="020B0603020102020204" pitchFamily="34" charset="0"/>
              </a:defRPr>
            </a:lvl2pPr>
            <a:lvl3pPr marL="729847" indent="-171449">
              <a:lnSpc>
                <a:spcPct val="100000"/>
              </a:lnSpc>
              <a:spcBef>
                <a:spcPts val="0"/>
              </a:spcBef>
              <a:defRPr sz="1500">
                <a:latin typeface="Franklin Gothic Medium" panose="020B06030201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a:t>
            </a:r>
          </a:p>
          <a:p>
            <a:pPr lvl="1"/>
            <a:r>
              <a:rPr lang="en-US"/>
              <a:t> Bullet 2</a:t>
            </a:r>
          </a:p>
          <a:p>
            <a:pPr lvl="2"/>
            <a:r>
              <a:rPr lang="en-US"/>
              <a:t>Bullet 3</a:t>
            </a:r>
          </a:p>
        </p:txBody>
      </p:sp>
      <p:sp>
        <p:nvSpPr>
          <p:cNvPr id="5" name="Text Placeholder 4"/>
          <p:cNvSpPr>
            <a:spLocks noGrp="1"/>
          </p:cNvSpPr>
          <p:nvPr>
            <p:ph type="body" sz="quarter" idx="11" hasCustomPrompt="1"/>
          </p:nvPr>
        </p:nvSpPr>
        <p:spPr>
          <a:xfrm>
            <a:off x="696387" y="6251575"/>
            <a:ext cx="10656007" cy="330200"/>
          </a:xfrm>
        </p:spPr>
        <p:txBody>
          <a:bodyPr anchor="b">
            <a:noAutofit/>
          </a:bodyPr>
          <a:lstStyle>
            <a:lvl1pPr marL="0" indent="0">
              <a:lnSpc>
                <a:spcPct val="100000"/>
              </a:lnSpc>
              <a:spcBef>
                <a:spcPts val="0"/>
              </a:spcBef>
              <a:buNone/>
              <a:defRPr sz="900" baseline="0">
                <a:latin typeface="Franklin Gothic Medium Cond" panose="020B0606030402020204" pitchFamily="34" charset="0"/>
              </a:defRPr>
            </a:lvl1pPr>
          </a:lstStyle>
          <a:p>
            <a:pPr lvl="0"/>
            <a:r>
              <a:rPr lang="en-US"/>
              <a:t>Click to add footnote, reference or source</a:t>
            </a:r>
          </a:p>
        </p:txBody>
      </p:sp>
      <p:sp>
        <p:nvSpPr>
          <p:cNvPr id="12" name="Content Placeholder 11"/>
          <p:cNvSpPr>
            <a:spLocks noGrp="1"/>
          </p:cNvSpPr>
          <p:nvPr>
            <p:ph sz="quarter" idx="14" hasCustomPrompt="1"/>
          </p:nvPr>
        </p:nvSpPr>
        <p:spPr>
          <a:xfrm>
            <a:off x="829733" y="2548468"/>
            <a:ext cx="10526184" cy="3694230"/>
          </a:xfrm>
        </p:spPr>
        <p:txBody>
          <a:bodyPr/>
          <a:lstStyle>
            <a:lvl1pPr marL="0" indent="0" algn="ctr">
              <a:buNone/>
              <a:defRPr baseline="0">
                <a:latin typeface="Franklin Gothic Medium" panose="020B0603020102020204" pitchFamily="34" charset="0"/>
              </a:defRPr>
            </a:lvl1pPr>
          </a:lstStyle>
          <a:p>
            <a:pPr lvl="0"/>
            <a:r>
              <a:rPr lang="en-US"/>
              <a:t>Click icon below to add table or chart</a:t>
            </a:r>
          </a:p>
        </p:txBody>
      </p:sp>
      <p:sp>
        <p:nvSpPr>
          <p:cNvPr id="15" name="Footer Placeholder 20"/>
          <p:cNvSpPr>
            <a:spLocks noGrp="1"/>
          </p:cNvSpPr>
          <p:nvPr>
            <p:ph type="ftr" sz="quarter" idx="13"/>
          </p:nvPr>
        </p:nvSpPr>
        <p:spPr>
          <a:xfrm>
            <a:off x="694976" y="6573308"/>
            <a:ext cx="10243961" cy="284692"/>
          </a:xfrm>
        </p:spPr>
        <p:txBody>
          <a:bodyPr/>
          <a:lstStyle>
            <a:lvl1pPr algn="l">
              <a:defRPr sz="750" cap="all" baseline="0">
                <a:solidFill>
                  <a:schemeClr val="tx1"/>
                </a:solidFill>
                <a:latin typeface="Franklin Gothic Demi Cond" panose="020B0706030402020204" pitchFamily="34" charset="0"/>
              </a:defRPr>
            </a:lvl1pPr>
          </a:lstStyle>
          <a:p>
            <a:r>
              <a:rPr lang="en-US"/>
              <a:t>EQRO RFP Kick-off | August 14, 2018</a:t>
            </a:r>
          </a:p>
        </p:txBody>
      </p:sp>
      <p:sp>
        <p:nvSpPr>
          <p:cNvPr id="16" name="Slide Number Placeholder 21"/>
          <p:cNvSpPr>
            <a:spLocks noGrp="1"/>
          </p:cNvSpPr>
          <p:nvPr>
            <p:ph type="sldNum" sz="quarter" idx="15"/>
          </p:nvPr>
        </p:nvSpPr>
        <p:spPr>
          <a:xfrm>
            <a:off x="11074404" y="6573308"/>
            <a:ext cx="752131" cy="284692"/>
          </a:xfrm>
        </p:spPr>
        <p:txBody>
          <a:bodyPr/>
          <a:lstStyle>
            <a:lvl1pPr>
              <a:defRPr sz="750">
                <a:solidFill>
                  <a:schemeClr val="tx1"/>
                </a:solidFill>
                <a:latin typeface="Franklin Gothic Demi Cond" panose="020B0706030402020204" pitchFamily="34" charset="0"/>
              </a:defRPr>
            </a:lvl1pPr>
          </a:lstStyle>
          <a:p>
            <a:fld id="{11F27F3A-B3E9-41ED-AF8F-A365F10BB65F}" type="slidenum">
              <a:rPr lang="en-US" smtClean="0"/>
              <a:pPr/>
              <a:t>‹#›</a:t>
            </a:fld>
            <a:endParaRPr lang="en-US"/>
          </a:p>
        </p:txBody>
      </p:sp>
      <p:cxnSp>
        <p:nvCxnSpPr>
          <p:cNvPr id="13" name="Straight Connector 12"/>
          <p:cNvCxnSpPr/>
          <p:nvPr userDrawn="1"/>
        </p:nvCxnSpPr>
        <p:spPr>
          <a:xfrm>
            <a:off x="0" y="6573308"/>
            <a:ext cx="121920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746538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Content Slide - Table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99160" y="624054"/>
            <a:ext cx="10457689"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1" i="0">
              <a:solidFill>
                <a:schemeClr val="accent3">
                  <a:lumMod val="75000"/>
                </a:schemeClr>
              </a:solidFill>
              <a:latin typeface="Gotham Bold" charset="0"/>
              <a:ea typeface="Gotham Bold" charset="0"/>
              <a:cs typeface="Gotham Bold" charset="0"/>
            </a:endParaRPr>
          </a:p>
        </p:txBody>
      </p:sp>
      <p:sp>
        <p:nvSpPr>
          <p:cNvPr id="5" name="Text Placeholder 4"/>
          <p:cNvSpPr>
            <a:spLocks noGrp="1"/>
          </p:cNvSpPr>
          <p:nvPr>
            <p:ph type="body" sz="quarter" idx="11" hasCustomPrompt="1"/>
          </p:nvPr>
        </p:nvSpPr>
        <p:spPr>
          <a:xfrm>
            <a:off x="699911" y="6249458"/>
            <a:ext cx="10656007" cy="330200"/>
          </a:xfrm>
          <a:prstGeom prst="rect">
            <a:avLst/>
          </a:prstGeom>
        </p:spPr>
        <p:txBody>
          <a:bodyPr anchor="b">
            <a:noAutofit/>
          </a:bodyPr>
          <a:lstStyle>
            <a:lvl1pPr marL="0" indent="0">
              <a:lnSpc>
                <a:spcPct val="100000"/>
              </a:lnSpc>
              <a:spcBef>
                <a:spcPts val="0"/>
              </a:spcBef>
              <a:buNone/>
              <a:defRPr sz="12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footnote, reference or source</a:t>
            </a:r>
          </a:p>
        </p:txBody>
      </p:sp>
      <p:sp>
        <p:nvSpPr>
          <p:cNvPr id="12" name="Content Placeholder 11"/>
          <p:cNvSpPr>
            <a:spLocks noGrp="1"/>
          </p:cNvSpPr>
          <p:nvPr>
            <p:ph sz="quarter" idx="14" hasCustomPrompt="1"/>
          </p:nvPr>
        </p:nvSpPr>
        <p:spPr>
          <a:xfrm>
            <a:off x="829733" y="1335573"/>
            <a:ext cx="10526184" cy="4902890"/>
          </a:xfrm>
          <a:prstGeom prst="rect">
            <a:avLst/>
          </a:prstGeom>
        </p:spPr>
        <p:txBody>
          <a:bodyPr/>
          <a:lstStyle>
            <a:lvl1pPr marL="0" indent="0" algn="ctr">
              <a:buNone/>
              <a:defRPr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icon below to add table or chart</a:t>
            </a:r>
          </a:p>
        </p:txBody>
      </p:sp>
      <p:cxnSp>
        <p:nvCxnSpPr>
          <p:cNvPr id="6" name="Straight Connector 5"/>
          <p:cNvCxnSpPr/>
          <p:nvPr userDrawn="1"/>
        </p:nvCxnSpPr>
        <p:spPr>
          <a:xfrm>
            <a:off x="0" y="6573308"/>
            <a:ext cx="12192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5490345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Content Slide - Bullets&amp;Tab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99160" y="624054"/>
            <a:ext cx="10457689"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0" i="0">
              <a:solidFill>
                <a:schemeClr val="accent3">
                  <a:lumMod val="75000"/>
                </a:schemeClr>
              </a:solidFill>
              <a:latin typeface="Gotham Bold" charset="0"/>
              <a:ea typeface="Gotham Bold" charset="0"/>
              <a:cs typeface="Gotham Bold" charset="0"/>
            </a:endParaRPr>
          </a:p>
        </p:txBody>
      </p:sp>
      <p:sp>
        <p:nvSpPr>
          <p:cNvPr id="4" name="Text Placeholder 3"/>
          <p:cNvSpPr>
            <a:spLocks noGrp="1"/>
          </p:cNvSpPr>
          <p:nvPr>
            <p:ph type="body" sz="quarter" idx="10" hasCustomPrompt="1"/>
          </p:nvPr>
        </p:nvSpPr>
        <p:spPr>
          <a:xfrm>
            <a:off x="838200" y="1335573"/>
            <a:ext cx="10517717" cy="1212895"/>
          </a:xfrm>
          <a:prstGeom prst="rect">
            <a:avLst/>
          </a:prstGeom>
        </p:spPr>
        <p:txBody>
          <a:bodyPr>
            <a:noAutofit/>
          </a:bodyPr>
          <a:lstStyle>
            <a:lvl1pPr marL="228600" indent="-228600">
              <a:lnSpc>
                <a:spcPct val="100000"/>
              </a:lnSpc>
              <a:spcBef>
                <a:spcPts val="0"/>
              </a:spcBef>
              <a:defRPr sz="2000" b="1" i="0">
                <a:latin typeface="Arial" panose="020B0604020202020204" pitchFamily="34" charset="0"/>
                <a:ea typeface="Arial" panose="020B0604020202020204" pitchFamily="34" charset="0"/>
                <a:cs typeface="Arial" panose="020B0604020202020204" pitchFamily="34" charset="0"/>
              </a:defRPr>
            </a:lvl1pPr>
            <a:lvl2pPr marL="576263" indent="-233363">
              <a:lnSpc>
                <a:spcPct val="100000"/>
              </a:lnSpc>
              <a:spcBef>
                <a:spcPts val="0"/>
              </a:spcBef>
              <a:buFont typeface="Franklin Gothic Medium" panose="020B0603020102020204" pitchFamily="34" charset="0"/>
              <a:buChar char="−"/>
              <a:defRPr sz="2000" b="1" i="0">
                <a:latin typeface="Arial" panose="020B0604020202020204" pitchFamily="34" charset="0"/>
                <a:ea typeface="Arial" panose="020B0604020202020204" pitchFamily="34" charset="0"/>
                <a:cs typeface="Arial" panose="020B0604020202020204" pitchFamily="34" charset="0"/>
              </a:defRPr>
            </a:lvl2pPr>
            <a:lvl3pPr marL="973138" indent="-228600">
              <a:lnSpc>
                <a:spcPct val="100000"/>
              </a:lnSpc>
              <a:spcBef>
                <a:spcPts val="0"/>
              </a:spcBef>
              <a:defRPr sz="2000" b="1" i="0">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a:t>
            </a:r>
          </a:p>
          <a:p>
            <a:pPr lvl="1"/>
            <a:r>
              <a:rPr lang="en-US"/>
              <a:t> Bullet 2</a:t>
            </a:r>
          </a:p>
          <a:p>
            <a:pPr lvl="2"/>
            <a:r>
              <a:rPr lang="en-US"/>
              <a:t>Bullet 3</a:t>
            </a:r>
          </a:p>
        </p:txBody>
      </p:sp>
      <p:sp>
        <p:nvSpPr>
          <p:cNvPr id="5" name="Text Placeholder 4"/>
          <p:cNvSpPr>
            <a:spLocks noGrp="1"/>
          </p:cNvSpPr>
          <p:nvPr>
            <p:ph type="body" sz="quarter" idx="11" hasCustomPrompt="1"/>
          </p:nvPr>
        </p:nvSpPr>
        <p:spPr>
          <a:xfrm>
            <a:off x="696383" y="6251575"/>
            <a:ext cx="10656007" cy="330200"/>
          </a:xfrm>
          <a:prstGeom prst="rect">
            <a:avLst/>
          </a:prstGeom>
        </p:spPr>
        <p:txBody>
          <a:bodyPr anchor="b">
            <a:noAutofit/>
          </a:bodyPr>
          <a:lstStyle>
            <a:lvl1pPr marL="0" indent="0">
              <a:lnSpc>
                <a:spcPct val="100000"/>
              </a:lnSpc>
              <a:spcBef>
                <a:spcPts val="0"/>
              </a:spcBef>
              <a:buNone/>
              <a:defRPr sz="12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footnote, reference or source</a:t>
            </a:r>
          </a:p>
        </p:txBody>
      </p:sp>
      <p:sp>
        <p:nvSpPr>
          <p:cNvPr id="12" name="Content Placeholder 11"/>
          <p:cNvSpPr>
            <a:spLocks noGrp="1"/>
          </p:cNvSpPr>
          <p:nvPr>
            <p:ph sz="quarter" idx="14" hasCustomPrompt="1"/>
          </p:nvPr>
        </p:nvSpPr>
        <p:spPr>
          <a:xfrm>
            <a:off x="829733" y="2548467"/>
            <a:ext cx="10526184" cy="3694230"/>
          </a:xfrm>
          <a:prstGeom prst="rect">
            <a:avLst/>
          </a:prstGeom>
        </p:spPr>
        <p:txBody>
          <a:bodyPr/>
          <a:lstStyle>
            <a:lvl1pPr marL="0" indent="0" algn="ctr">
              <a:buNone/>
              <a:defRPr sz="24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icon below to add table or chart</a:t>
            </a:r>
          </a:p>
        </p:txBody>
      </p:sp>
      <p:cxnSp>
        <p:nvCxnSpPr>
          <p:cNvPr id="7" name="Straight Connector 6"/>
          <p:cNvCxnSpPr/>
          <p:nvPr userDrawn="1"/>
        </p:nvCxnSpPr>
        <p:spPr>
          <a:xfrm>
            <a:off x="0" y="6573308"/>
            <a:ext cx="12192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770187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1D4B7-4D17-A047-B096-05F5E52555C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DB9CCF8-DC92-6547-BB07-F0E3933D8ED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BE7EF6-BCF5-EB41-AF4A-A905D0F20F90}"/>
              </a:ext>
            </a:extLst>
          </p:cNvPr>
          <p:cNvSpPr>
            <a:spLocks noGrp="1"/>
          </p:cNvSpPr>
          <p:nvPr>
            <p:ph type="dt" sz="half" idx="10"/>
          </p:nvPr>
        </p:nvSpPr>
        <p:spPr/>
        <p:txBody>
          <a:bodyPr/>
          <a:lstStyle/>
          <a:p>
            <a:fld id="{39E04A26-6D0A-B747-9FB3-74B2A1DF2507}" type="datetimeFigureOut">
              <a:rPr lang="en-US" smtClean="0"/>
              <a:t>2/16/2023</a:t>
            </a:fld>
            <a:endParaRPr lang="en-US"/>
          </a:p>
        </p:txBody>
      </p:sp>
      <p:sp>
        <p:nvSpPr>
          <p:cNvPr id="5" name="Footer Placeholder 4">
            <a:extLst>
              <a:ext uri="{FF2B5EF4-FFF2-40B4-BE49-F238E27FC236}">
                <a16:creationId xmlns:a16="http://schemas.microsoft.com/office/drawing/2014/main" id="{8477E0B8-5CB7-8145-8837-07BB87A5DD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65ABB0-C101-6C4E-BFB1-5AA93568A93F}"/>
              </a:ext>
            </a:extLst>
          </p:cNvPr>
          <p:cNvSpPr>
            <a:spLocks noGrp="1"/>
          </p:cNvSpPr>
          <p:nvPr>
            <p:ph type="sldNum" sz="quarter" idx="12"/>
          </p:nvPr>
        </p:nvSpPr>
        <p:spPr/>
        <p:txBody>
          <a:bodyPr/>
          <a:lstStyle/>
          <a:p>
            <a:fld id="{DC801298-9E50-804A-A0E8-6FADB4CE59C2}" type="slidenum">
              <a:rPr lang="en-US" smtClean="0"/>
              <a:t>‹#›</a:t>
            </a:fld>
            <a:endParaRPr lang="en-US"/>
          </a:p>
        </p:txBody>
      </p:sp>
    </p:spTree>
    <p:extLst>
      <p:ext uri="{BB962C8B-B14F-4D97-AF65-F5344CB8AC3E}">
        <p14:creationId xmlns:p14="http://schemas.microsoft.com/office/powerpoint/2010/main" val="158649624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One Column Slide">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B5182489-1441-4144-A24F-F23D4415A6CE}"/>
              </a:ext>
            </a:extLst>
          </p:cNvPr>
          <p:cNvSpPr>
            <a:spLocks noGrp="1"/>
          </p:cNvSpPr>
          <p:nvPr>
            <p:ph type="ftr" sz="quarter" idx="10"/>
          </p:nvPr>
        </p:nvSpPr>
        <p:spPr>
          <a:xfrm>
            <a:off x="261728" y="6356350"/>
            <a:ext cx="4114800" cy="365125"/>
          </a:xfrm>
          <a:prstGeom prst="rect">
            <a:avLst/>
          </a:prstGeom>
        </p:spPr>
        <p:txBody>
          <a:bodyPr/>
          <a:lstStyle/>
          <a:p>
            <a:pPr algn="l"/>
            <a:r>
              <a:rPr lang="en-US"/>
              <a:t>Funded by the Kate B. Reynolds Charitable Trust; Approved by the Duke University Health System IRB Number Pro00108541 </a:t>
            </a:r>
          </a:p>
        </p:txBody>
      </p:sp>
      <p:sp>
        <p:nvSpPr>
          <p:cNvPr id="6" name="Title 1">
            <a:extLst>
              <a:ext uri="{FF2B5EF4-FFF2-40B4-BE49-F238E27FC236}">
                <a16:creationId xmlns:a16="http://schemas.microsoft.com/office/drawing/2014/main" id="{47E7080C-9D1A-2C40-AA97-B11EC59890E0}"/>
              </a:ext>
            </a:extLst>
          </p:cNvPr>
          <p:cNvSpPr>
            <a:spLocks noGrp="1"/>
          </p:cNvSpPr>
          <p:nvPr>
            <p:ph type="title"/>
          </p:nvPr>
        </p:nvSpPr>
        <p:spPr>
          <a:xfrm>
            <a:off x="338498" y="370196"/>
            <a:ext cx="11515003" cy="876713"/>
          </a:xfrm>
        </p:spPr>
        <p:txBody>
          <a:bodyPr>
            <a:noAutofit/>
          </a:bodyPr>
          <a:lstStyle/>
          <a:p>
            <a:r>
              <a:rPr lang="en-US" sz="4800">
                <a:solidFill>
                  <a:srgbClr val="1E3D7C"/>
                </a:solidFill>
              </a:rPr>
              <a:t>Main Heading</a:t>
            </a:r>
          </a:p>
        </p:txBody>
      </p:sp>
      <p:sp>
        <p:nvSpPr>
          <p:cNvPr id="7" name="Content Placeholder 2">
            <a:extLst>
              <a:ext uri="{FF2B5EF4-FFF2-40B4-BE49-F238E27FC236}">
                <a16:creationId xmlns:a16="http://schemas.microsoft.com/office/drawing/2014/main" id="{70E17EDF-F280-054D-9589-C7E1E72924C8}"/>
              </a:ext>
            </a:extLst>
          </p:cNvPr>
          <p:cNvSpPr>
            <a:spLocks noGrp="1"/>
          </p:cNvSpPr>
          <p:nvPr>
            <p:ph idx="1"/>
          </p:nvPr>
        </p:nvSpPr>
        <p:spPr>
          <a:xfrm>
            <a:off x="477982" y="1724891"/>
            <a:ext cx="10877406" cy="2971800"/>
          </a:xfrm>
        </p:spPr>
        <p:txBody>
          <a:bodyPr>
            <a:normAutofit/>
          </a:bodyPr>
          <a:lstStyle/>
          <a:p>
            <a:pPr marL="0" indent="0">
              <a:buNone/>
            </a:pPr>
            <a:r>
              <a:rPr lang="en-US" sz="2400"/>
              <a:t>This slide is used for one column body text. Body text should be Trebuchet MS and sized smaller than main headings and sub-headers. All of the above colors are packaged in as a Custom Theme under the ‘Design’ tab. </a:t>
            </a:r>
          </a:p>
          <a:p>
            <a:pPr marL="0" indent="0">
              <a:buNone/>
            </a:pPr>
            <a:endParaRPr lang="en-US" sz="2400"/>
          </a:p>
        </p:txBody>
      </p:sp>
      <p:sp>
        <p:nvSpPr>
          <p:cNvPr id="8" name="Footer Placeholder 4">
            <a:extLst>
              <a:ext uri="{FF2B5EF4-FFF2-40B4-BE49-F238E27FC236}">
                <a16:creationId xmlns:a16="http://schemas.microsoft.com/office/drawing/2014/main" id="{705C806D-77A2-E24C-ABE8-9ECBAB0D5B7E}"/>
              </a:ext>
            </a:extLst>
          </p:cNvPr>
          <p:cNvSpPr txBox="1">
            <a:spLocks/>
          </p:cNvSpPr>
          <p:nvPr userDrawn="1"/>
        </p:nvSpPr>
        <p:spPr>
          <a:xfrm>
            <a:off x="11426622" y="6327488"/>
            <a:ext cx="650533" cy="428529"/>
          </a:xfrm>
          <a:prstGeom prst="rect">
            <a:avLst/>
          </a:prstGeom>
        </p:spPr>
        <p:txBody>
          <a:bodyPr anchor="ctr"/>
          <a:lstStyle>
            <a:defPPr>
              <a:defRPr lang="en-US"/>
            </a:defPPr>
            <a:lvl1pPr marL="0" algn="r" defTabSz="914400" rtl="0" eaLnBrk="1" latinLnBrk="0" hangingPunct="1">
              <a:defRPr sz="1200" kern="1200">
                <a:solidFill>
                  <a:schemeClr val="accent3"/>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D8CAE7E-57D0-CF4B-ACAF-DE5685C2BDEC}" type="slidenum">
              <a:rPr lang="en-US" smtClean="0"/>
              <a:pPr algn="ctr"/>
              <a:t>‹#›</a:t>
            </a:fld>
            <a:endParaRPr lang="en-US"/>
          </a:p>
        </p:txBody>
      </p:sp>
    </p:spTree>
    <p:extLst>
      <p:ext uri="{BB962C8B-B14F-4D97-AF65-F5344CB8AC3E}">
        <p14:creationId xmlns:p14="http://schemas.microsoft.com/office/powerpoint/2010/main" val="489224968"/>
      </p:ext>
    </p:extLst>
  </p:cSld>
  <p:clrMapOvr>
    <a:masterClrMapping/>
  </p:clrMapOvr>
  <p:hf sldNum="0" hd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 Title, two column graphics">
    <p:spTree>
      <p:nvGrpSpPr>
        <p:cNvPr id="1" name=""/>
        <p:cNvGrpSpPr/>
        <p:nvPr/>
      </p:nvGrpSpPr>
      <p:grpSpPr>
        <a:xfrm>
          <a:off x="0" y="0"/>
          <a:ext cx="0" cy="0"/>
          <a:chOff x="0" y="0"/>
          <a:chExt cx="0" cy="0"/>
        </a:xfrm>
      </p:grpSpPr>
      <p:sp>
        <p:nvSpPr>
          <p:cNvPr id="5" name="Text Placeholder 4"/>
          <p:cNvSpPr>
            <a:spLocks noGrp="1"/>
          </p:cNvSpPr>
          <p:nvPr>
            <p:ph type="body" sz="quarter" idx="11" hasCustomPrompt="1"/>
          </p:nvPr>
        </p:nvSpPr>
        <p:spPr>
          <a:xfrm>
            <a:off x="487680" y="6309360"/>
            <a:ext cx="11216640" cy="274320"/>
          </a:xfrm>
          <a:prstGeom prst="rect">
            <a:avLst/>
          </a:prstGeom>
        </p:spPr>
        <p:txBody>
          <a:bodyPr anchor="b">
            <a:noAutofit/>
          </a:bodyPr>
          <a:lstStyle>
            <a:lvl1pPr marL="0" indent="0">
              <a:lnSpc>
                <a:spcPct val="100000"/>
              </a:lnSpc>
              <a:spcBef>
                <a:spcPts val="0"/>
              </a:spcBef>
              <a:buNone/>
              <a:defRPr sz="10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footnote, reference or source</a:t>
            </a:r>
          </a:p>
        </p:txBody>
      </p:sp>
      <p:sp>
        <p:nvSpPr>
          <p:cNvPr id="12" name="Content Placeholder 11"/>
          <p:cNvSpPr>
            <a:spLocks noGrp="1"/>
          </p:cNvSpPr>
          <p:nvPr>
            <p:ph sz="quarter" idx="14" hasCustomPrompt="1"/>
          </p:nvPr>
        </p:nvSpPr>
        <p:spPr>
          <a:xfrm>
            <a:off x="485425" y="1645920"/>
            <a:ext cx="5486400" cy="4663440"/>
          </a:xfrm>
          <a:prstGeom prst="rect">
            <a:avLst/>
          </a:prstGeom>
        </p:spPr>
        <p:txBody>
          <a:bodyPr/>
          <a:lstStyle>
            <a:lvl1pPr marL="0" indent="0" algn="ctr">
              <a:buNone/>
              <a:defRPr sz="1800" b="0"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icon below to add table, chart, image</a:t>
            </a:r>
          </a:p>
        </p:txBody>
      </p:sp>
      <p:sp>
        <p:nvSpPr>
          <p:cNvPr id="10" name="Content Placeholder 11"/>
          <p:cNvSpPr>
            <a:spLocks noGrp="1"/>
          </p:cNvSpPr>
          <p:nvPr>
            <p:ph sz="quarter" idx="15" hasCustomPrompt="1"/>
          </p:nvPr>
        </p:nvSpPr>
        <p:spPr>
          <a:xfrm>
            <a:off x="6220176" y="1645920"/>
            <a:ext cx="5484144" cy="4663440"/>
          </a:xfrm>
          <a:prstGeom prst="rect">
            <a:avLst/>
          </a:prstGeom>
        </p:spPr>
        <p:txBody>
          <a:bodyPr/>
          <a:lstStyle>
            <a:lvl1pPr marL="0" indent="0" algn="ctr">
              <a:buNone/>
              <a:defRPr sz="1800" b="0"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icon below to add table, chart, image</a:t>
            </a:r>
          </a:p>
        </p:txBody>
      </p:sp>
      <p:sp>
        <p:nvSpPr>
          <p:cNvPr id="4" name="Text Placeholder 3"/>
          <p:cNvSpPr>
            <a:spLocks noGrp="1"/>
          </p:cNvSpPr>
          <p:nvPr>
            <p:ph type="body" sz="quarter" idx="16" hasCustomPrompt="1"/>
          </p:nvPr>
        </p:nvSpPr>
        <p:spPr>
          <a:xfrm>
            <a:off x="487680" y="914400"/>
            <a:ext cx="5486400" cy="457200"/>
          </a:xfrm>
          <a:prstGeom prst="rect">
            <a:avLst/>
          </a:prstGeom>
        </p:spPr>
        <p:txBody>
          <a:bodyPr wrap="square" lIns="0" tIns="0" rIns="0" bIns="0" anchor="ctr">
            <a:noAutofit/>
          </a:bodyPr>
          <a:lstStyle>
            <a:lvl1pPr marL="228600" indent="-228600" algn="l">
              <a:lnSpc>
                <a:spcPct val="120000"/>
              </a:lnSpc>
              <a:spcBef>
                <a:spcPts val="60"/>
              </a:spcBef>
              <a:spcAft>
                <a:spcPct val="0"/>
              </a:spcAft>
              <a:buClr>
                <a:srgbClr val="000000"/>
              </a:buClr>
              <a:buSzPct val="100000"/>
              <a:buFontTx/>
              <a:buNone/>
              <a:defRPr lang="en-US" sz="1800" b="1" i="0" kern="1200" dirty="0">
                <a:solidFill>
                  <a:schemeClr val="tx1"/>
                </a:solidFill>
                <a:latin typeface="Arial" panose="020B0604020202020204" pitchFamily="34" charset="0"/>
                <a:ea typeface="Arial" panose="020B0604020202020204" pitchFamily="34" charset="0"/>
                <a:cs typeface="Arial" panose="020B0604020202020204" pitchFamily="34" charset="0"/>
              </a:defRPr>
            </a:lvl1pPr>
          </a:lstStyle>
          <a:p>
            <a:pPr marL="0" lvl="0" indent="0" algn="ctr" defTabSz="685800" rtl="0" eaLnBrk="1" latinLnBrk="0" hangingPunct="1">
              <a:lnSpc>
                <a:spcPct val="90000"/>
              </a:lnSpc>
              <a:spcBef>
                <a:spcPts val="750"/>
              </a:spcBef>
              <a:buFont typeface="Arial" panose="020B0604020202020204" pitchFamily="34" charset="0"/>
              <a:buNone/>
            </a:pPr>
            <a:r>
              <a:rPr lang="en-US"/>
              <a:t>Click to add title</a:t>
            </a:r>
          </a:p>
        </p:txBody>
      </p:sp>
      <p:sp>
        <p:nvSpPr>
          <p:cNvPr id="13" name="Text Placeholder 3"/>
          <p:cNvSpPr>
            <a:spLocks noGrp="1"/>
          </p:cNvSpPr>
          <p:nvPr>
            <p:ph type="body" sz="quarter" idx="17" hasCustomPrompt="1"/>
          </p:nvPr>
        </p:nvSpPr>
        <p:spPr>
          <a:xfrm>
            <a:off x="6220176" y="914400"/>
            <a:ext cx="5484144" cy="457200"/>
          </a:xfrm>
          <a:prstGeom prst="rect">
            <a:avLst/>
          </a:prstGeom>
        </p:spPr>
        <p:txBody>
          <a:bodyPr anchor="b">
            <a:noAutofit/>
          </a:bodyPr>
          <a:lstStyle>
            <a:lvl1pPr marL="0" indent="0" algn="ctr">
              <a:buNone/>
              <a:defRPr sz="1800" b="1" i="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title</a:t>
            </a:r>
          </a:p>
        </p:txBody>
      </p:sp>
      <p:sp>
        <p:nvSpPr>
          <p:cNvPr id="8" name="Title 1">
            <a:extLst>
              <a:ext uri="{FF2B5EF4-FFF2-40B4-BE49-F238E27FC236}">
                <a16:creationId xmlns:a16="http://schemas.microsoft.com/office/drawing/2014/main" id="{C6A3765D-210B-4EAD-8391-82B0D1414903}"/>
              </a:ext>
            </a:extLst>
          </p:cNvPr>
          <p:cNvSpPr>
            <a:spLocks noGrp="1"/>
          </p:cNvSpPr>
          <p:nvPr>
            <p:ph type="title" hasCustomPrompt="1"/>
          </p:nvPr>
        </p:nvSpPr>
        <p:spPr>
          <a:xfrm>
            <a:off x="487679" y="457199"/>
            <a:ext cx="11216639" cy="292608"/>
          </a:xfrm>
          <a:prstGeom prst="rect">
            <a:avLst/>
          </a:prstGeom>
        </p:spPr>
        <p:txBody>
          <a:bodyPr lIns="0" tIns="0" rIns="0" bIns="0" anchor="t">
            <a:noAutofit/>
          </a:bodyPr>
          <a:lstStyle>
            <a:lvl1pPr algn="l">
              <a:lnSpc>
                <a:spcPct val="90000"/>
              </a:lnSpc>
              <a:spcBef>
                <a:spcPct val="0"/>
              </a:spcBef>
              <a:spcAft>
                <a:spcPts val="0"/>
              </a:spcAft>
              <a:defRPr sz="2400" b="1" i="0" baseline="0">
                <a:solidFill>
                  <a:schemeClr val="accent1"/>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spTree>
    <p:extLst>
      <p:ext uri="{BB962C8B-B14F-4D97-AF65-F5344CB8AC3E}">
        <p14:creationId xmlns:p14="http://schemas.microsoft.com/office/powerpoint/2010/main" val="372767572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Use this one">
    <p:spTree>
      <p:nvGrpSpPr>
        <p:cNvPr id="1" name=""/>
        <p:cNvGrpSpPr/>
        <p:nvPr/>
      </p:nvGrpSpPr>
      <p:grpSpPr>
        <a:xfrm>
          <a:off x="0" y="0"/>
          <a:ext cx="0" cy="0"/>
          <a:chOff x="0" y="0"/>
          <a:chExt cx="0" cy="0"/>
        </a:xfrm>
      </p:grpSpPr>
      <p:sp>
        <p:nvSpPr>
          <p:cNvPr id="8" name="Rectangle 7"/>
          <p:cNvSpPr/>
          <p:nvPr userDrawn="1"/>
        </p:nvSpPr>
        <p:spPr>
          <a:xfrm>
            <a:off x="0" y="3861"/>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lIns="89833" tIns="44917" rIns="89833" bIns="44917" rtlCol="0" anchor="ctr"/>
          <a:lstStyle/>
          <a:p>
            <a:pPr defTabSz="898379" eaLnBrk="1" fontAlgn="auto" hangingPunct="1">
              <a:spcBef>
                <a:spcPts val="0"/>
              </a:spcBef>
              <a:spcAft>
                <a:spcPts val="0"/>
              </a:spcAft>
            </a:pPr>
            <a:endParaRPr lang="en-US" sz="1412">
              <a:solidFill>
                <a:srgbClr val="1F497D">
                  <a:lumMod val="75000"/>
                </a:srgbClr>
              </a:solidFill>
              <a:latin typeface="Franklin Gothic Demi Cond" panose="020B0706030402020204" pitchFamily="34" charset="0"/>
            </a:endParaRPr>
          </a:p>
        </p:txBody>
      </p:sp>
      <p:cxnSp>
        <p:nvCxnSpPr>
          <p:cNvPr id="9" name="Straight Connector 8"/>
          <p:cNvCxnSpPr/>
          <p:nvPr userDrawn="1"/>
        </p:nvCxnSpPr>
        <p:spPr>
          <a:xfrm>
            <a:off x="0" y="6573308"/>
            <a:ext cx="121920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20">
            <a:extLst>
              <a:ext uri="{FF2B5EF4-FFF2-40B4-BE49-F238E27FC236}">
                <a16:creationId xmlns:a16="http://schemas.microsoft.com/office/drawing/2014/main" id="{CD88328D-DC25-4421-944C-06B20B055F4A}"/>
              </a:ext>
            </a:extLst>
          </p:cNvPr>
          <p:cNvSpPr>
            <a:spLocks noGrp="1"/>
          </p:cNvSpPr>
          <p:nvPr>
            <p:ph type="ftr" sz="quarter" idx="13"/>
          </p:nvPr>
        </p:nvSpPr>
        <p:spPr>
          <a:xfrm>
            <a:off x="694971" y="6573308"/>
            <a:ext cx="10243961" cy="284692"/>
          </a:xfrm>
        </p:spPr>
        <p:txBody>
          <a:bodyPr/>
          <a:lstStyle>
            <a:lvl1pPr algn="l">
              <a:defRPr sz="971" cap="all" baseline="0">
                <a:solidFill>
                  <a:schemeClr val="tx1"/>
                </a:solidFill>
                <a:latin typeface="Franklin Gothic Demi Cond" panose="020B0706030402020204" pitchFamily="34" charset="0"/>
              </a:defRPr>
            </a:lvl1pPr>
          </a:lstStyle>
          <a:p>
            <a:r>
              <a:rPr lang="en-US">
                <a:solidFill>
                  <a:prstClr val="black"/>
                </a:solidFill>
              </a:rPr>
              <a:t>NC Medicaid | Tailored Plan | Member Operations</a:t>
            </a:r>
          </a:p>
        </p:txBody>
      </p:sp>
      <p:sp>
        <p:nvSpPr>
          <p:cNvPr id="7" name="Slide Number Placeholder 21">
            <a:extLst>
              <a:ext uri="{FF2B5EF4-FFF2-40B4-BE49-F238E27FC236}">
                <a16:creationId xmlns:a16="http://schemas.microsoft.com/office/drawing/2014/main" id="{F33DDBEF-6BD7-4636-9342-0769E90DD76F}"/>
              </a:ext>
            </a:extLst>
          </p:cNvPr>
          <p:cNvSpPr>
            <a:spLocks noGrp="1"/>
          </p:cNvSpPr>
          <p:nvPr>
            <p:ph type="sldNum" sz="quarter" idx="15"/>
          </p:nvPr>
        </p:nvSpPr>
        <p:spPr>
          <a:xfrm>
            <a:off x="11074400" y="6573308"/>
            <a:ext cx="752131" cy="284692"/>
          </a:xfrm>
        </p:spPr>
        <p:txBody>
          <a:bodyPr/>
          <a:lstStyle>
            <a:lvl1pPr>
              <a:defRPr sz="971">
                <a:solidFill>
                  <a:sysClr val="windowText" lastClr="000000"/>
                </a:solidFill>
                <a:latin typeface="Franklin Gothic Demi Cond" panose="020B0706030402020204" pitchFamily="34" charset="0"/>
              </a:defRPr>
            </a:lvl1pPr>
          </a:lstStyle>
          <a:p>
            <a:fld id="{11F27F3A-B3E9-41ED-AF8F-A365F10BB65F}" type="slidenum">
              <a:rPr lang="en-US" smtClean="0"/>
              <a:pPr/>
              <a:t>‹#›</a:t>
            </a:fld>
            <a:endParaRPr lang="en-US"/>
          </a:p>
        </p:txBody>
      </p:sp>
      <p:sp>
        <p:nvSpPr>
          <p:cNvPr id="11" name="Text Placeholder 3">
            <a:extLst>
              <a:ext uri="{FF2B5EF4-FFF2-40B4-BE49-F238E27FC236}">
                <a16:creationId xmlns:a16="http://schemas.microsoft.com/office/drawing/2014/main" id="{7C803422-82C2-427C-A5D7-870920D57984}"/>
              </a:ext>
            </a:extLst>
          </p:cNvPr>
          <p:cNvSpPr>
            <a:spLocks noGrp="1"/>
          </p:cNvSpPr>
          <p:nvPr>
            <p:ph type="body" sz="quarter" idx="10" hasCustomPrompt="1"/>
          </p:nvPr>
        </p:nvSpPr>
        <p:spPr>
          <a:xfrm>
            <a:off x="838202" y="1093697"/>
            <a:ext cx="10517718" cy="5082984"/>
          </a:xfrm>
        </p:spPr>
        <p:txBody>
          <a:bodyPr>
            <a:noAutofit/>
          </a:bodyPr>
          <a:lstStyle>
            <a:lvl1pPr marL="224595" indent="-224595">
              <a:lnSpc>
                <a:spcPct val="100000"/>
              </a:lnSpc>
              <a:spcBef>
                <a:spcPts val="0"/>
              </a:spcBef>
              <a:defRPr sz="1941">
                <a:latin typeface="Franklin Gothic Medium" panose="020B0603020102020204" pitchFamily="34" charset="0"/>
                <a:cs typeface="Arial" panose="020B0604020202020204" pitchFamily="34" charset="0"/>
              </a:defRPr>
            </a:lvl1pPr>
            <a:lvl2pPr marL="566166" indent="-229277">
              <a:lnSpc>
                <a:spcPct val="100000"/>
              </a:lnSpc>
              <a:spcBef>
                <a:spcPts val="0"/>
              </a:spcBef>
              <a:buFont typeface="Franklin Gothic Medium" panose="020B0603020102020204" pitchFamily="34" charset="0"/>
              <a:buChar char="−"/>
              <a:defRPr sz="1941">
                <a:latin typeface="Franklin Gothic Medium" panose="020B0603020102020204" pitchFamily="34" charset="0"/>
                <a:cs typeface="Arial" panose="020B0604020202020204" pitchFamily="34" charset="0"/>
              </a:defRPr>
            </a:lvl2pPr>
            <a:lvl3pPr marL="956087" indent="-224595">
              <a:lnSpc>
                <a:spcPct val="100000"/>
              </a:lnSpc>
              <a:spcBef>
                <a:spcPts val="0"/>
              </a:spcBef>
              <a:defRPr sz="1941">
                <a:latin typeface="Franklin Gothic Medium" panose="020B06030201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a:t>
            </a:r>
          </a:p>
          <a:p>
            <a:pPr lvl="1"/>
            <a:r>
              <a:rPr lang="en-US"/>
              <a:t> Bullet 2</a:t>
            </a:r>
          </a:p>
          <a:p>
            <a:pPr lvl="2"/>
            <a:r>
              <a:rPr lang="en-US"/>
              <a:t>Bullet 3</a:t>
            </a:r>
          </a:p>
        </p:txBody>
      </p:sp>
      <p:sp>
        <p:nvSpPr>
          <p:cNvPr id="12" name="Title 1">
            <a:extLst>
              <a:ext uri="{FF2B5EF4-FFF2-40B4-BE49-F238E27FC236}">
                <a16:creationId xmlns:a16="http://schemas.microsoft.com/office/drawing/2014/main" id="{270702E7-C33B-4309-AFE3-0D6700352595}"/>
              </a:ext>
            </a:extLst>
          </p:cNvPr>
          <p:cNvSpPr>
            <a:spLocks noGrp="1"/>
          </p:cNvSpPr>
          <p:nvPr>
            <p:ph type="title" hasCustomPrompt="1"/>
          </p:nvPr>
        </p:nvSpPr>
        <p:spPr>
          <a:xfrm>
            <a:off x="0" y="10371"/>
            <a:ext cx="10457690" cy="548640"/>
          </a:xfrm>
        </p:spPr>
        <p:txBody>
          <a:bodyPr anchor="t">
            <a:noAutofit/>
          </a:bodyPr>
          <a:lstStyle>
            <a:lvl1pPr algn="l">
              <a:defRPr sz="2800" b="0" i="0" baseline="0">
                <a:solidFill>
                  <a:schemeClr val="tx2">
                    <a:lumMod val="75000"/>
                  </a:schemeClr>
                </a:solidFill>
                <a:latin typeface="Franklin Gothic Demi Cond" panose="020B0706030402020204" pitchFamily="34" charset="0"/>
                <a:cs typeface="Times New Roman" panose="02020603050405020304" pitchFamily="18" charset="0"/>
              </a:defRPr>
            </a:lvl1pPr>
          </a:lstStyle>
          <a:p>
            <a:r>
              <a:rPr lang="en-US"/>
              <a:t>Click to add title, 1 line max</a:t>
            </a:r>
          </a:p>
        </p:txBody>
      </p:sp>
    </p:spTree>
    <p:extLst>
      <p:ext uri="{BB962C8B-B14F-4D97-AF65-F5344CB8AC3E}">
        <p14:creationId xmlns:p14="http://schemas.microsoft.com/office/powerpoint/2010/main" val="18256876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6. Title Only">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C96BEC2-0BC5-413C-B1CB-E26C38BEE5B9}"/>
              </a:ext>
            </a:extLst>
          </p:cNvPr>
          <p:cNvSpPr>
            <a:spLocks noGrp="1"/>
          </p:cNvSpPr>
          <p:nvPr>
            <p:ph type="title" hasCustomPrompt="1"/>
          </p:nvPr>
        </p:nvSpPr>
        <p:spPr>
          <a:xfrm>
            <a:off x="487679" y="457199"/>
            <a:ext cx="11216639" cy="292608"/>
          </a:xfrm>
          <a:prstGeom prst="rect">
            <a:avLst/>
          </a:prstGeom>
        </p:spPr>
        <p:txBody>
          <a:bodyPr wrap="square" lIns="0" tIns="0" rIns="0" bIns="0" anchor="t">
            <a:noAutofit/>
          </a:bodyPr>
          <a:lstStyle>
            <a:lvl1pPr algn="l">
              <a:lnSpc>
                <a:spcPct val="90000"/>
              </a:lnSpc>
              <a:spcBef>
                <a:spcPct val="0"/>
              </a:spcBef>
              <a:spcAft>
                <a:spcPts val="0"/>
              </a:spcAft>
              <a:defRPr sz="2400" b="1" i="0" baseline="0">
                <a:solidFill>
                  <a:srgbClr val="17375E"/>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spTree>
    <p:extLst>
      <p:ext uri="{BB962C8B-B14F-4D97-AF65-F5344CB8AC3E}">
        <p14:creationId xmlns:p14="http://schemas.microsoft.com/office/powerpoint/2010/main" val="357074684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2. Title, sub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87679" y="457199"/>
            <a:ext cx="11216639" cy="292608"/>
          </a:xfrm>
          <a:prstGeom prst="rect">
            <a:avLst/>
          </a:prstGeom>
        </p:spPr>
        <p:txBody>
          <a:bodyPr lIns="0" tIns="0" rIns="0" bIns="0" anchor="t">
            <a:noAutofit/>
          </a:bodyPr>
          <a:lstStyle>
            <a:lvl1pPr algn="l">
              <a:lnSpc>
                <a:spcPct val="90000"/>
              </a:lnSpc>
              <a:spcBef>
                <a:spcPct val="0"/>
              </a:spcBef>
              <a:spcAft>
                <a:spcPts val="0"/>
              </a:spcAft>
              <a:defRPr sz="2400" b="1" i="0" baseline="0">
                <a:solidFill>
                  <a:schemeClr val="accent1"/>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a:t>
            </a:r>
          </a:p>
        </p:txBody>
      </p:sp>
      <p:sp>
        <p:nvSpPr>
          <p:cNvPr id="6" name="Text Placeholder 3">
            <a:extLst>
              <a:ext uri="{FF2B5EF4-FFF2-40B4-BE49-F238E27FC236}">
                <a16:creationId xmlns:a16="http://schemas.microsoft.com/office/drawing/2014/main" id="{15DF714F-8F6E-4337-9714-FB976D628A00}"/>
              </a:ext>
            </a:extLst>
          </p:cNvPr>
          <p:cNvSpPr>
            <a:spLocks noGrp="1"/>
          </p:cNvSpPr>
          <p:nvPr>
            <p:ph type="body" sz="quarter" idx="10" hasCustomPrompt="1"/>
          </p:nvPr>
        </p:nvSpPr>
        <p:spPr>
          <a:xfrm>
            <a:off x="487680" y="914400"/>
            <a:ext cx="11216640" cy="292608"/>
          </a:xfrm>
          <a:prstGeom prst="rect">
            <a:avLst/>
          </a:prstGeom>
        </p:spPr>
        <p:txBody>
          <a:bodyPr lIns="0" tIns="0" rIns="0" bIns="0">
            <a:noAutofit/>
          </a:bodyPr>
          <a:lstStyle>
            <a:lvl1pPr marL="0" indent="0">
              <a:lnSpc>
                <a:spcPct val="100000"/>
              </a:lnSpc>
              <a:spcBef>
                <a:spcPts val="1800"/>
              </a:spcBef>
              <a:spcAft>
                <a:spcPts val="600"/>
              </a:spcAft>
              <a:buNone/>
              <a:defRPr sz="1600" b="0" i="0">
                <a:latin typeface="Arial" panose="020B0604020202020204" pitchFamily="34" charset="0"/>
                <a:ea typeface="Arial" panose="020B0604020202020204" pitchFamily="34" charset="0"/>
                <a:cs typeface="Arial" panose="020B0604020202020204" pitchFamily="34" charset="0"/>
              </a:defRPr>
            </a:lvl1pPr>
            <a:lvl2pPr marL="576263" indent="-233363">
              <a:lnSpc>
                <a:spcPct val="100000"/>
              </a:lnSpc>
              <a:spcBef>
                <a:spcPts val="0"/>
              </a:spcBef>
              <a:spcAft>
                <a:spcPts val="600"/>
              </a:spcAft>
              <a:buFont typeface="Franklin Gothic Medium" panose="020B0603020102020204" pitchFamily="34" charset="0"/>
              <a:buChar char="−"/>
              <a:defRPr sz="1600" b="0" i="0">
                <a:latin typeface="Arial" panose="020B0604020202020204" pitchFamily="34" charset="0"/>
                <a:ea typeface="Arial" panose="020B0604020202020204" pitchFamily="34" charset="0"/>
                <a:cs typeface="Arial" panose="020B0604020202020204" pitchFamily="34" charset="0"/>
              </a:defRPr>
            </a:lvl2pPr>
            <a:lvl3pPr marL="973138" indent="-228600">
              <a:lnSpc>
                <a:spcPct val="100000"/>
              </a:lnSpc>
              <a:spcBef>
                <a:spcPts val="0"/>
              </a:spcBef>
              <a:spcAft>
                <a:spcPts val="600"/>
              </a:spcAft>
              <a:buFont typeface="Wingdings" panose="05000000000000000000" pitchFamily="2" charset="2"/>
              <a:buChar char="§"/>
              <a:defRPr sz="1600" b="0" i="0">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p:txBody>
      </p:sp>
    </p:spTree>
    <p:extLst>
      <p:ext uri="{BB962C8B-B14F-4D97-AF65-F5344CB8AC3E}">
        <p14:creationId xmlns:p14="http://schemas.microsoft.com/office/powerpoint/2010/main" val="365158763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le Slide - Gold Seal">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8867" y="2051009"/>
            <a:ext cx="2697799" cy="2020824"/>
          </a:xfrm>
          <a:prstGeom prst="rect">
            <a:avLst/>
          </a:prstGeom>
        </p:spPr>
      </p:pic>
      <p:sp>
        <p:nvSpPr>
          <p:cNvPr id="10" name="Rectangle 9"/>
          <p:cNvSpPr/>
          <p:nvPr userDrawn="1"/>
        </p:nvSpPr>
        <p:spPr>
          <a:xfrm>
            <a:off x="0" y="3860"/>
            <a:ext cx="12192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US" sz="1400">
              <a:solidFill>
                <a:srgbClr val="1F497D">
                  <a:lumMod val="75000"/>
                </a:srgbClr>
              </a:solidFill>
              <a:latin typeface="Franklin Gothic Demi Cond" panose="020B0706030402020204" pitchFamily="34" charset="0"/>
            </a:endParaRPr>
          </a:p>
        </p:txBody>
      </p:sp>
      <p:sp>
        <p:nvSpPr>
          <p:cNvPr id="11" name="Rectangle 10"/>
          <p:cNvSpPr/>
          <p:nvPr userDrawn="1"/>
        </p:nvSpPr>
        <p:spPr>
          <a:xfrm>
            <a:off x="0" y="6607418"/>
            <a:ext cx="12192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US" sz="1400">
              <a:solidFill>
                <a:srgbClr val="1F497D">
                  <a:lumMod val="75000"/>
                </a:srgbClr>
              </a:solidFill>
              <a:latin typeface="Franklin Gothic Demi Cond" panose="020B0706030402020204" pitchFamily="34" charset="0"/>
            </a:endParaRPr>
          </a:p>
        </p:txBody>
      </p:sp>
      <p:sp>
        <p:nvSpPr>
          <p:cNvPr id="14" name="Text Placeholder 13"/>
          <p:cNvSpPr>
            <a:spLocks noGrp="1"/>
          </p:cNvSpPr>
          <p:nvPr>
            <p:ph type="body" sz="quarter" idx="10" hasCustomPrompt="1"/>
          </p:nvPr>
        </p:nvSpPr>
        <p:spPr>
          <a:xfrm>
            <a:off x="3691462" y="2051009"/>
            <a:ext cx="7699023" cy="2020824"/>
          </a:xfrm>
        </p:spPr>
        <p:txBody>
          <a:bodyPr anchor="ctr">
            <a:noAutofit/>
          </a:bodyPr>
          <a:lstStyle>
            <a:lvl1pPr marL="0" indent="0">
              <a:buNone/>
              <a:defRPr sz="3600" b="1" baseline="0">
                <a:latin typeface="+mj-lt"/>
              </a:defRPr>
            </a:lvl1pPr>
            <a:lvl2pPr marL="342900" indent="0">
              <a:buNone/>
              <a:defRPr sz="2800">
                <a:latin typeface="Franklin Gothic Demi Cond" panose="020B0706030402020204" pitchFamily="34" charset="0"/>
              </a:defRPr>
            </a:lvl2pPr>
            <a:lvl3pPr marL="685800" indent="0">
              <a:buNone/>
              <a:defRPr sz="2800">
                <a:latin typeface="Franklin Gothic Demi Cond" panose="020B0706030402020204" pitchFamily="34" charset="0"/>
              </a:defRPr>
            </a:lvl3pPr>
            <a:lvl4pPr marL="1028700" indent="0">
              <a:buNone/>
              <a:defRPr sz="2800">
                <a:latin typeface="Franklin Gothic Demi Cond" panose="020B0706030402020204" pitchFamily="34" charset="0"/>
              </a:defRPr>
            </a:lvl4pPr>
            <a:lvl5pPr marL="1371600" indent="0">
              <a:buNone/>
              <a:defRPr sz="2800">
                <a:latin typeface="Franklin Gothic Demi Cond" panose="020B0706030402020204" pitchFamily="34" charset="0"/>
              </a:defRPr>
            </a:lvl5pPr>
          </a:lstStyle>
          <a:p>
            <a:pPr lvl="0"/>
            <a:r>
              <a:rPr lang="en-US"/>
              <a:t>Click to Add Presentation Title</a:t>
            </a:r>
          </a:p>
        </p:txBody>
      </p:sp>
      <p:sp>
        <p:nvSpPr>
          <p:cNvPr id="16" name="Text Placeholder 15"/>
          <p:cNvSpPr>
            <a:spLocks noGrp="1"/>
          </p:cNvSpPr>
          <p:nvPr>
            <p:ph type="body" sz="quarter" idx="11" hasCustomPrompt="1"/>
          </p:nvPr>
        </p:nvSpPr>
        <p:spPr>
          <a:xfrm>
            <a:off x="3691462" y="4071833"/>
            <a:ext cx="7699023" cy="948752"/>
          </a:xfrm>
        </p:spPr>
        <p:txBody>
          <a:bodyPr anchor="b">
            <a:noAutofit/>
          </a:bodyPr>
          <a:lstStyle>
            <a:lvl1pPr marL="0" indent="0">
              <a:lnSpc>
                <a:spcPct val="100000"/>
              </a:lnSpc>
              <a:spcBef>
                <a:spcPts val="0"/>
              </a:spcBef>
              <a:buNone/>
              <a:defRPr sz="2800" b="1" baseline="0">
                <a:latin typeface="+mn-lt"/>
              </a:defRPr>
            </a:lvl1pPr>
          </a:lstStyle>
          <a:p>
            <a:pPr lvl="0"/>
            <a:r>
              <a:rPr lang="en-US"/>
              <a:t>Click to Add Presenter Name and Title</a:t>
            </a:r>
          </a:p>
        </p:txBody>
      </p:sp>
      <p:sp>
        <p:nvSpPr>
          <p:cNvPr id="18" name="Text Placeholder 17"/>
          <p:cNvSpPr>
            <a:spLocks noGrp="1"/>
          </p:cNvSpPr>
          <p:nvPr>
            <p:ph type="body" sz="quarter" idx="12" hasCustomPrompt="1"/>
          </p:nvPr>
        </p:nvSpPr>
        <p:spPr>
          <a:xfrm>
            <a:off x="3691462" y="5020585"/>
            <a:ext cx="7699023" cy="488226"/>
          </a:xfrm>
        </p:spPr>
        <p:txBody>
          <a:bodyPr anchor="b">
            <a:normAutofit/>
          </a:bodyPr>
          <a:lstStyle>
            <a:lvl1pPr marL="0" indent="0">
              <a:buNone/>
              <a:defRPr sz="2400" b="0" baseline="0">
                <a:latin typeface="+mn-lt"/>
              </a:defRPr>
            </a:lvl1pPr>
          </a:lstStyle>
          <a:p>
            <a:pPr lvl="0"/>
            <a:r>
              <a:rPr lang="en-US"/>
              <a:t>Click to Add Date</a:t>
            </a:r>
          </a:p>
        </p:txBody>
      </p:sp>
    </p:spTree>
    <p:extLst>
      <p:ext uri="{BB962C8B-B14F-4D97-AF65-F5344CB8AC3E}">
        <p14:creationId xmlns:p14="http://schemas.microsoft.com/office/powerpoint/2010/main" val="388064801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itle Slide - Color Seal">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8867" y="2054823"/>
            <a:ext cx="2689348" cy="2017011"/>
          </a:xfrm>
          <a:prstGeom prst="rect">
            <a:avLst/>
          </a:prstGeom>
        </p:spPr>
      </p:pic>
      <p:sp>
        <p:nvSpPr>
          <p:cNvPr id="10" name="Rectangle 9"/>
          <p:cNvSpPr/>
          <p:nvPr userDrawn="1"/>
        </p:nvSpPr>
        <p:spPr>
          <a:xfrm>
            <a:off x="0" y="3860"/>
            <a:ext cx="12192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US" sz="1400">
              <a:solidFill>
                <a:srgbClr val="1F497D">
                  <a:lumMod val="75000"/>
                </a:srgbClr>
              </a:solidFill>
              <a:latin typeface="Franklin Gothic Demi Cond" panose="020B0706030402020204" pitchFamily="34" charset="0"/>
            </a:endParaRPr>
          </a:p>
        </p:txBody>
      </p:sp>
      <p:sp>
        <p:nvSpPr>
          <p:cNvPr id="11" name="Rectangle 10"/>
          <p:cNvSpPr/>
          <p:nvPr userDrawn="1"/>
        </p:nvSpPr>
        <p:spPr>
          <a:xfrm>
            <a:off x="0" y="6607418"/>
            <a:ext cx="12192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US" sz="1400">
              <a:solidFill>
                <a:srgbClr val="1F497D">
                  <a:lumMod val="75000"/>
                </a:srgbClr>
              </a:solidFill>
              <a:latin typeface="Franklin Gothic Demi Cond" panose="020B0706030402020204" pitchFamily="34" charset="0"/>
            </a:endParaRPr>
          </a:p>
        </p:txBody>
      </p:sp>
      <p:sp>
        <p:nvSpPr>
          <p:cNvPr id="15" name="Text Placeholder 13"/>
          <p:cNvSpPr>
            <a:spLocks noGrp="1"/>
          </p:cNvSpPr>
          <p:nvPr>
            <p:ph type="body" sz="quarter" idx="10" hasCustomPrompt="1"/>
          </p:nvPr>
        </p:nvSpPr>
        <p:spPr>
          <a:xfrm>
            <a:off x="3691462" y="2051009"/>
            <a:ext cx="7699023" cy="2020824"/>
          </a:xfrm>
        </p:spPr>
        <p:txBody>
          <a:bodyPr anchor="ctr">
            <a:noAutofit/>
          </a:bodyPr>
          <a:lstStyle>
            <a:lvl1pPr marL="0" indent="0">
              <a:buNone/>
              <a:defRPr sz="3600" b="1" baseline="0">
                <a:latin typeface="+mj-lt"/>
              </a:defRPr>
            </a:lvl1pPr>
            <a:lvl2pPr marL="342900" indent="0">
              <a:buNone/>
              <a:defRPr sz="2800">
                <a:latin typeface="Franklin Gothic Demi Cond" panose="020B0706030402020204" pitchFamily="34" charset="0"/>
              </a:defRPr>
            </a:lvl2pPr>
            <a:lvl3pPr marL="685800" indent="0">
              <a:buNone/>
              <a:defRPr sz="2800">
                <a:latin typeface="Franklin Gothic Demi Cond" panose="020B0706030402020204" pitchFamily="34" charset="0"/>
              </a:defRPr>
            </a:lvl3pPr>
            <a:lvl4pPr marL="1028700" indent="0">
              <a:buNone/>
              <a:defRPr sz="2800">
                <a:latin typeface="Franklin Gothic Demi Cond" panose="020B0706030402020204" pitchFamily="34" charset="0"/>
              </a:defRPr>
            </a:lvl4pPr>
            <a:lvl5pPr marL="1371600" indent="0">
              <a:buNone/>
              <a:defRPr sz="2800">
                <a:latin typeface="Franklin Gothic Demi Cond" panose="020B0706030402020204" pitchFamily="34" charset="0"/>
              </a:defRPr>
            </a:lvl5pPr>
          </a:lstStyle>
          <a:p>
            <a:pPr lvl="0"/>
            <a:r>
              <a:rPr lang="en-US"/>
              <a:t>Click to Add Presentation Title</a:t>
            </a:r>
          </a:p>
        </p:txBody>
      </p:sp>
      <p:sp>
        <p:nvSpPr>
          <p:cNvPr id="16" name="Text Placeholder 15"/>
          <p:cNvSpPr>
            <a:spLocks noGrp="1"/>
          </p:cNvSpPr>
          <p:nvPr>
            <p:ph type="body" sz="quarter" idx="11" hasCustomPrompt="1"/>
          </p:nvPr>
        </p:nvSpPr>
        <p:spPr>
          <a:xfrm>
            <a:off x="3691462" y="4071833"/>
            <a:ext cx="7699023" cy="948752"/>
          </a:xfrm>
        </p:spPr>
        <p:txBody>
          <a:bodyPr anchor="b">
            <a:noAutofit/>
          </a:bodyPr>
          <a:lstStyle>
            <a:lvl1pPr marL="0" indent="0">
              <a:lnSpc>
                <a:spcPct val="100000"/>
              </a:lnSpc>
              <a:spcBef>
                <a:spcPts val="0"/>
              </a:spcBef>
              <a:buNone/>
              <a:defRPr sz="2800" b="1" baseline="0">
                <a:latin typeface="+mn-lt"/>
              </a:defRPr>
            </a:lvl1pPr>
          </a:lstStyle>
          <a:p>
            <a:pPr lvl="0"/>
            <a:r>
              <a:rPr lang="en-US"/>
              <a:t>Click to Add Presenter Name and Title</a:t>
            </a:r>
          </a:p>
        </p:txBody>
      </p:sp>
      <p:sp>
        <p:nvSpPr>
          <p:cNvPr id="17" name="Text Placeholder 17"/>
          <p:cNvSpPr>
            <a:spLocks noGrp="1"/>
          </p:cNvSpPr>
          <p:nvPr>
            <p:ph type="body" sz="quarter" idx="12" hasCustomPrompt="1"/>
          </p:nvPr>
        </p:nvSpPr>
        <p:spPr>
          <a:xfrm>
            <a:off x="3691462" y="5020585"/>
            <a:ext cx="7699023" cy="488226"/>
          </a:xfrm>
        </p:spPr>
        <p:txBody>
          <a:bodyPr anchor="b">
            <a:normAutofit/>
          </a:bodyPr>
          <a:lstStyle>
            <a:lvl1pPr marL="0" indent="0">
              <a:buNone/>
              <a:defRPr sz="2400" baseline="0">
                <a:latin typeface="+mn-lt"/>
              </a:defRPr>
            </a:lvl1pPr>
          </a:lstStyle>
          <a:p>
            <a:pPr lvl="0"/>
            <a:r>
              <a:rPr lang="en-US"/>
              <a:t>Click to Add Date</a:t>
            </a:r>
          </a:p>
        </p:txBody>
      </p:sp>
    </p:spTree>
    <p:extLst>
      <p:ext uri="{BB962C8B-B14F-4D97-AF65-F5344CB8AC3E}">
        <p14:creationId xmlns:p14="http://schemas.microsoft.com/office/powerpoint/2010/main" val="365081948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itle Slide - Black Seal">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8355" y="2051009"/>
            <a:ext cx="2698311" cy="2020824"/>
          </a:xfrm>
          <a:prstGeom prst="rect">
            <a:avLst/>
          </a:prstGeom>
        </p:spPr>
      </p:pic>
      <p:sp>
        <p:nvSpPr>
          <p:cNvPr id="10" name="Rectangle 9"/>
          <p:cNvSpPr/>
          <p:nvPr userDrawn="1"/>
        </p:nvSpPr>
        <p:spPr>
          <a:xfrm>
            <a:off x="0" y="3860"/>
            <a:ext cx="12192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US" sz="1400">
              <a:solidFill>
                <a:srgbClr val="1F497D">
                  <a:lumMod val="75000"/>
                </a:srgbClr>
              </a:solidFill>
              <a:latin typeface="Franklin Gothic Demi Cond" panose="020B0706030402020204" pitchFamily="34" charset="0"/>
            </a:endParaRPr>
          </a:p>
        </p:txBody>
      </p:sp>
      <p:sp>
        <p:nvSpPr>
          <p:cNvPr id="11" name="Rectangle 10"/>
          <p:cNvSpPr/>
          <p:nvPr userDrawn="1"/>
        </p:nvSpPr>
        <p:spPr>
          <a:xfrm>
            <a:off x="0" y="6607418"/>
            <a:ext cx="12192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US" sz="1400">
              <a:solidFill>
                <a:srgbClr val="1F497D">
                  <a:lumMod val="75000"/>
                </a:srgbClr>
              </a:solidFill>
              <a:latin typeface="Franklin Gothic Demi Cond" panose="020B0706030402020204" pitchFamily="34" charset="0"/>
            </a:endParaRPr>
          </a:p>
        </p:txBody>
      </p:sp>
      <p:sp>
        <p:nvSpPr>
          <p:cNvPr id="15" name="Text Placeholder 13"/>
          <p:cNvSpPr>
            <a:spLocks noGrp="1"/>
          </p:cNvSpPr>
          <p:nvPr>
            <p:ph type="body" sz="quarter" idx="10" hasCustomPrompt="1"/>
          </p:nvPr>
        </p:nvSpPr>
        <p:spPr>
          <a:xfrm>
            <a:off x="3691462" y="2051009"/>
            <a:ext cx="7699023" cy="2020824"/>
          </a:xfrm>
        </p:spPr>
        <p:txBody>
          <a:bodyPr anchor="ctr">
            <a:noAutofit/>
          </a:bodyPr>
          <a:lstStyle>
            <a:lvl1pPr marL="0" indent="0">
              <a:buNone/>
              <a:defRPr sz="3600" b="1" baseline="0">
                <a:latin typeface="+mj-lt"/>
              </a:defRPr>
            </a:lvl1pPr>
            <a:lvl2pPr marL="342900" indent="0">
              <a:buNone/>
              <a:defRPr sz="2800">
                <a:latin typeface="Franklin Gothic Demi Cond" panose="020B0706030402020204" pitchFamily="34" charset="0"/>
              </a:defRPr>
            </a:lvl2pPr>
            <a:lvl3pPr marL="685800" indent="0">
              <a:buNone/>
              <a:defRPr sz="2800">
                <a:latin typeface="Franklin Gothic Demi Cond" panose="020B0706030402020204" pitchFamily="34" charset="0"/>
              </a:defRPr>
            </a:lvl3pPr>
            <a:lvl4pPr marL="1028700" indent="0">
              <a:buNone/>
              <a:defRPr sz="2800">
                <a:latin typeface="Franklin Gothic Demi Cond" panose="020B0706030402020204" pitchFamily="34" charset="0"/>
              </a:defRPr>
            </a:lvl4pPr>
            <a:lvl5pPr marL="1371600" indent="0">
              <a:buNone/>
              <a:defRPr sz="2800">
                <a:latin typeface="Franklin Gothic Demi Cond" panose="020B0706030402020204" pitchFamily="34" charset="0"/>
              </a:defRPr>
            </a:lvl5pPr>
          </a:lstStyle>
          <a:p>
            <a:pPr lvl="0"/>
            <a:r>
              <a:rPr lang="en-US"/>
              <a:t>Click to Add Presentation Title</a:t>
            </a:r>
          </a:p>
        </p:txBody>
      </p:sp>
      <p:sp>
        <p:nvSpPr>
          <p:cNvPr id="16" name="Text Placeholder 15"/>
          <p:cNvSpPr>
            <a:spLocks noGrp="1"/>
          </p:cNvSpPr>
          <p:nvPr>
            <p:ph type="body" sz="quarter" idx="11" hasCustomPrompt="1"/>
          </p:nvPr>
        </p:nvSpPr>
        <p:spPr>
          <a:xfrm>
            <a:off x="3691462" y="4071833"/>
            <a:ext cx="7699023" cy="948752"/>
          </a:xfrm>
        </p:spPr>
        <p:txBody>
          <a:bodyPr anchor="b">
            <a:noAutofit/>
          </a:bodyPr>
          <a:lstStyle>
            <a:lvl1pPr marL="0" indent="0">
              <a:lnSpc>
                <a:spcPct val="100000"/>
              </a:lnSpc>
              <a:spcBef>
                <a:spcPts val="0"/>
              </a:spcBef>
              <a:buNone/>
              <a:defRPr sz="2800" b="1" baseline="0">
                <a:latin typeface="+mn-lt"/>
              </a:defRPr>
            </a:lvl1pPr>
          </a:lstStyle>
          <a:p>
            <a:pPr lvl="0"/>
            <a:r>
              <a:rPr lang="en-US"/>
              <a:t>Click to Add Presenter Name and Title</a:t>
            </a:r>
          </a:p>
        </p:txBody>
      </p:sp>
      <p:sp>
        <p:nvSpPr>
          <p:cNvPr id="17" name="Text Placeholder 17"/>
          <p:cNvSpPr>
            <a:spLocks noGrp="1"/>
          </p:cNvSpPr>
          <p:nvPr>
            <p:ph type="body" sz="quarter" idx="12" hasCustomPrompt="1"/>
          </p:nvPr>
        </p:nvSpPr>
        <p:spPr>
          <a:xfrm>
            <a:off x="3691462" y="5020585"/>
            <a:ext cx="7699023" cy="488226"/>
          </a:xfrm>
        </p:spPr>
        <p:txBody>
          <a:bodyPr anchor="b">
            <a:normAutofit/>
          </a:bodyPr>
          <a:lstStyle>
            <a:lvl1pPr marL="0" indent="0">
              <a:buNone/>
              <a:defRPr sz="2400" baseline="0">
                <a:latin typeface="+mn-lt"/>
              </a:defRPr>
            </a:lvl1pPr>
          </a:lstStyle>
          <a:p>
            <a:pPr lvl="0"/>
            <a:r>
              <a:rPr lang="en-US"/>
              <a:t>Click to Add Date</a:t>
            </a:r>
          </a:p>
        </p:txBody>
      </p:sp>
    </p:spTree>
    <p:extLst>
      <p:ext uri="{BB962C8B-B14F-4D97-AF65-F5344CB8AC3E}">
        <p14:creationId xmlns:p14="http://schemas.microsoft.com/office/powerpoint/2010/main" val="263914326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Bullets">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1"/>
            </p:custDataLst>
            <p:extLst>
              <p:ext uri="{D42A27DB-BD31-4B8C-83A1-F6EECF244321}">
                <p14:modId xmlns:p14="http://schemas.microsoft.com/office/powerpoint/2010/main" val="62258659"/>
              </p:ext>
            </p:extLst>
          </p:nvPr>
        </p:nvGraphicFramePr>
        <p:xfrm>
          <a:off x="2118" y="1588"/>
          <a:ext cx="2117" cy="1588"/>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6" name="Object 5" hidden="1"/>
                      <p:cNvPicPr/>
                      <p:nvPr/>
                    </p:nvPicPr>
                    <p:blipFill>
                      <a:blip r:embed="rId5"/>
                      <a:stretch>
                        <a:fillRect/>
                      </a:stretch>
                    </p:blipFill>
                    <p:spPr>
                      <a:xfrm>
                        <a:off x="2118" y="1588"/>
                        <a:ext cx="2117"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211667"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lnSpc>
                <a:spcPct val="90000"/>
              </a:lnSpc>
              <a:spcBef>
                <a:spcPct val="0"/>
              </a:spcBef>
              <a:spcAft>
                <a:spcPct val="0"/>
              </a:spcAft>
            </a:pPr>
            <a:endParaRPr lang="en-US" sz="3600" b="1" i="0" baseline="0">
              <a:latin typeface="Calibri"/>
              <a:ea typeface="+mj-ea"/>
              <a:cs typeface="Times New Roman"/>
              <a:sym typeface="Calibri"/>
            </a:endParaRPr>
          </a:p>
        </p:txBody>
      </p:sp>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US" sz="1400">
              <a:solidFill>
                <a:srgbClr val="1F497D">
                  <a:lumMod val="75000"/>
                </a:srgbClr>
              </a:solidFill>
              <a:latin typeface="Franklin Gothic Demi Cond" panose="020B0706030402020204" pitchFamily="34" charset="0"/>
            </a:endParaRPr>
          </a:p>
        </p:txBody>
      </p:sp>
      <p:sp>
        <p:nvSpPr>
          <p:cNvPr id="4" name="Text Placeholder 3"/>
          <p:cNvSpPr>
            <a:spLocks noGrp="1"/>
          </p:cNvSpPr>
          <p:nvPr>
            <p:ph type="body" sz="quarter" idx="10" hasCustomPrompt="1"/>
          </p:nvPr>
        </p:nvSpPr>
        <p:spPr>
          <a:xfrm>
            <a:off x="838200" y="1447801"/>
            <a:ext cx="10517717" cy="4592638"/>
          </a:xfrm>
        </p:spPr>
        <p:txBody>
          <a:bodyPr>
            <a:noAutofit/>
          </a:bodyPr>
          <a:lstStyle>
            <a:lvl1pPr marL="228600" indent="-228600">
              <a:lnSpc>
                <a:spcPct val="100000"/>
              </a:lnSpc>
              <a:spcBef>
                <a:spcPts val="1200"/>
              </a:spcBef>
              <a:defRPr sz="2800">
                <a:latin typeface="+mn-lt"/>
              </a:defRPr>
            </a:lvl1pPr>
            <a:lvl2pPr marL="576263" indent="-233363">
              <a:lnSpc>
                <a:spcPct val="100000"/>
              </a:lnSpc>
              <a:buFont typeface="Franklin Gothic Medium" panose="020B0603020102020204" pitchFamily="34" charset="0"/>
              <a:buChar char="−"/>
              <a:defRPr sz="2400">
                <a:latin typeface="+mn-lt"/>
              </a:defRPr>
            </a:lvl2pPr>
            <a:lvl3pPr marL="973138" indent="-228600">
              <a:lnSpc>
                <a:spcPct val="100000"/>
              </a:lnSpc>
              <a:defRPr sz="2000">
                <a:latin typeface="+mn-lt"/>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5" name="Text Placeholder 4"/>
          <p:cNvSpPr>
            <a:spLocks noGrp="1"/>
          </p:cNvSpPr>
          <p:nvPr>
            <p:ph type="body" sz="quarter" idx="11" hasCustomPrompt="1"/>
          </p:nvPr>
        </p:nvSpPr>
        <p:spPr>
          <a:xfrm>
            <a:off x="696383" y="6243108"/>
            <a:ext cx="10656007" cy="330200"/>
          </a:xfrm>
        </p:spPr>
        <p:txBody>
          <a:bodyPr anchor="b">
            <a:noAutofit/>
          </a:bodyPr>
          <a:lstStyle>
            <a:lvl1pPr marL="0" indent="0">
              <a:lnSpc>
                <a:spcPct val="100000"/>
              </a:lnSpc>
              <a:spcBef>
                <a:spcPts val="0"/>
              </a:spcBef>
              <a:buNone/>
              <a:defRPr sz="1200" baseline="0">
                <a:latin typeface="+mn-lt"/>
              </a:defRPr>
            </a:lvl1pPr>
          </a:lstStyle>
          <a:p>
            <a:pPr lvl="0"/>
            <a:r>
              <a:rPr lang="en-US"/>
              <a:t>Click to add footnote, reference or source</a:t>
            </a:r>
          </a:p>
        </p:txBody>
      </p:sp>
      <p:sp>
        <p:nvSpPr>
          <p:cNvPr id="21" name="Footer Placeholder 20"/>
          <p:cNvSpPr>
            <a:spLocks noGrp="1"/>
          </p:cNvSpPr>
          <p:nvPr>
            <p:ph type="ftr" sz="quarter" idx="13"/>
          </p:nvPr>
        </p:nvSpPr>
        <p:spPr>
          <a:xfrm>
            <a:off x="694972" y="6573308"/>
            <a:ext cx="10243961" cy="284692"/>
          </a:xfrm>
        </p:spPr>
        <p:txBody>
          <a:bodyPr/>
          <a:lstStyle>
            <a:lvl1pPr algn="l">
              <a:defRPr sz="1000" b="1" cap="all" baseline="0">
                <a:solidFill>
                  <a:schemeClr val="tx1"/>
                </a:solidFill>
                <a:latin typeface="+mn-lt"/>
              </a:defRPr>
            </a:lvl1pPr>
          </a:lstStyle>
          <a:p>
            <a:r>
              <a:rPr lang="en-US">
                <a:solidFill>
                  <a:prstClr val="black"/>
                </a:solidFill>
              </a:rPr>
              <a:t>MEDICAID SAMPLE PRES | MONTH DAY, YYYY | v2</a:t>
            </a:r>
          </a:p>
        </p:txBody>
      </p:sp>
      <p:sp>
        <p:nvSpPr>
          <p:cNvPr id="22" name="Slide Number Placeholder 21"/>
          <p:cNvSpPr>
            <a:spLocks noGrp="1"/>
          </p:cNvSpPr>
          <p:nvPr>
            <p:ph type="sldNum" sz="quarter" idx="14"/>
          </p:nvPr>
        </p:nvSpPr>
        <p:spPr>
          <a:xfrm>
            <a:off x="11074400" y="6573308"/>
            <a:ext cx="752131" cy="284692"/>
          </a:xfrm>
        </p:spPr>
        <p:txBody>
          <a:bodyPr/>
          <a:lstStyle>
            <a:lvl1pPr>
              <a:defRPr sz="1000">
                <a:solidFill>
                  <a:sysClr val="windowText" lastClr="000000"/>
                </a:solidFill>
                <a:latin typeface="+mn-lt"/>
              </a:defRPr>
            </a:lvl1pPr>
          </a:lstStyle>
          <a:p>
            <a:fld id="{11F27F3A-B3E9-41ED-AF8F-A365F10BB65F}" type="slidenum">
              <a:rPr lang="en-US" smtClean="0"/>
              <a:pPr/>
              <a:t>‹#›</a:t>
            </a:fld>
            <a:endParaRPr lang="en-US"/>
          </a:p>
        </p:txBody>
      </p:sp>
      <p:sp>
        <p:nvSpPr>
          <p:cNvPr id="23" name="Title 1"/>
          <p:cNvSpPr>
            <a:spLocks noGrp="1"/>
          </p:cNvSpPr>
          <p:nvPr>
            <p:ph type="title" hasCustomPrompt="1"/>
          </p:nvPr>
        </p:nvSpPr>
        <p:spPr>
          <a:xfrm>
            <a:off x="899160" y="624054"/>
            <a:ext cx="10457689" cy="548640"/>
          </a:xfrm>
        </p:spPr>
        <p:txBody>
          <a:bodyPr anchor="t">
            <a:noAutofit/>
          </a:bodyPr>
          <a:lstStyle>
            <a:lvl1pPr algn="l">
              <a:defRPr sz="3600" b="1" i="0" baseline="0">
                <a:solidFill>
                  <a:schemeClr val="tx2">
                    <a:lumMod val="75000"/>
                  </a:schemeClr>
                </a:solidFill>
                <a:latin typeface="+mj-lt"/>
                <a:cs typeface="Times New Roman" panose="02020603050405020304" pitchFamily="18" charset="0"/>
              </a:defRPr>
            </a:lvl1pPr>
          </a:lstStyle>
          <a:p>
            <a:r>
              <a:rPr lang="en-US"/>
              <a:t>Click to add title, 1 line max</a:t>
            </a:r>
          </a:p>
        </p:txBody>
      </p:sp>
      <p:cxnSp>
        <p:nvCxnSpPr>
          <p:cNvPr id="3" name="Straight Connector 2"/>
          <p:cNvCxnSpPr/>
          <p:nvPr userDrawn="1"/>
        </p:nvCxnSpPr>
        <p:spPr>
          <a:xfrm>
            <a:off x="0" y="6573308"/>
            <a:ext cx="121920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9" name="Line 12"/>
          <p:cNvSpPr>
            <a:spLocks noChangeShapeType="1"/>
          </p:cNvSpPr>
          <p:nvPr userDrawn="1"/>
        </p:nvSpPr>
        <p:spPr bwMode="auto">
          <a:xfrm>
            <a:off x="0" y="1184101"/>
            <a:ext cx="12192000" cy="0"/>
          </a:xfrm>
          <a:prstGeom prst="line">
            <a:avLst/>
          </a:prstGeom>
          <a:noFill/>
          <a:ln w="25400">
            <a:solidFill>
              <a:srgbClr val="002060"/>
            </a:solidFill>
            <a:round/>
            <a:headEnd/>
            <a:tailEnd/>
          </a:ln>
        </p:spPr>
        <p:txBody>
          <a:bodyPr lIns="96661" tIns="48331" rIns="96661" bIns="48331"/>
          <a:lstStyle/>
          <a:p>
            <a:pPr>
              <a:defRPr/>
            </a:pPr>
            <a:endParaRPr lang="en-US" sz="1800">
              <a:solidFill>
                <a:srgbClr val="000000"/>
              </a:solidFill>
              <a:cs typeface="Arial" charset="0"/>
            </a:endParaRPr>
          </a:p>
        </p:txBody>
      </p:sp>
    </p:spTree>
    <p:extLst>
      <p:ext uri="{BB962C8B-B14F-4D97-AF65-F5344CB8AC3E}">
        <p14:creationId xmlns:p14="http://schemas.microsoft.com/office/powerpoint/2010/main" val="72100043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Bullets &amp; Table Chart Image">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1"/>
            </p:custDataLst>
            <p:extLst>
              <p:ext uri="{D42A27DB-BD31-4B8C-83A1-F6EECF244321}">
                <p14:modId xmlns:p14="http://schemas.microsoft.com/office/powerpoint/2010/main" val="606915180"/>
              </p:ext>
            </p:extLst>
          </p:nvPr>
        </p:nvGraphicFramePr>
        <p:xfrm>
          <a:off x="2118" y="1588"/>
          <a:ext cx="2117" cy="1588"/>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6" name="Object 5" hidden="1"/>
                      <p:cNvPicPr/>
                      <p:nvPr/>
                    </p:nvPicPr>
                    <p:blipFill>
                      <a:blip r:embed="rId5"/>
                      <a:stretch>
                        <a:fillRect/>
                      </a:stretch>
                    </p:blipFill>
                    <p:spPr>
                      <a:xfrm>
                        <a:off x="2118" y="1588"/>
                        <a:ext cx="2117"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0" y="0"/>
            <a:ext cx="211667"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lnSpc>
                <a:spcPct val="90000"/>
              </a:lnSpc>
              <a:spcBef>
                <a:spcPct val="0"/>
              </a:spcBef>
              <a:spcAft>
                <a:spcPct val="0"/>
              </a:spcAft>
            </a:pPr>
            <a:endParaRPr lang="en-US" sz="3600" b="1" i="0" baseline="0">
              <a:latin typeface="Calibri"/>
              <a:ea typeface="+mj-ea"/>
              <a:cs typeface="Times New Roman"/>
              <a:sym typeface="Calibri"/>
            </a:endParaRPr>
          </a:p>
        </p:txBody>
      </p:sp>
      <p:sp>
        <p:nvSpPr>
          <p:cNvPr id="2" name="Title 1"/>
          <p:cNvSpPr>
            <a:spLocks noGrp="1"/>
          </p:cNvSpPr>
          <p:nvPr>
            <p:ph type="title" hasCustomPrompt="1"/>
          </p:nvPr>
        </p:nvSpPr>
        <p:spPr>
          <a:xfrm>
            <a:off x="899160" y="624054"/>
            <a:ext cx="10457689" cy="548640"/>
          </a:xfrm>
        </p:spPr>
        <p:txBody>
          <a:bodyPr anchor="t">
            <a:noAutofit/>
          </a:bodyPr>
          <a:lstStyle>
            <a:lvl1pPr algn="l">
              <a:defRPr sz="3600" b="1" i="0" baseline="0">
                <a:solidFill>
                  <a:schemeClr val="tx2">
                    <a:lumMod val="75000"/>
                  </a:schemeClr>
                </a:solidFill>
                <a:latin typeface="+mj-lt"/>
                <a:cs typeface="Times New Roman" panose="02020603050405020304" pitchFamily="18" charset="0"/>
              </a:defRPr>
            </a:lvl1pPr>
          </a:lstStyle>
          <a:p>
            <a:r>
              <a:rPr lang="en-US"/>
              <a:t>Click to add title, 1 line max</a:t>
            </a:r>
          </a:p>
        </p:txBody>
      </p:sp>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US" sz="1400">
              <a:solidFill>
                <a:srgbClr val="1F497D">
                  <a:lumMod val="75000"/>
                </a:srgbClr>
              </a:solidFill>
              <a:latin typeface="Franklin Gothic Demi Cond" panose="020B0706030402020204" pitchFamily="34" charset="0"/>
            </a:endParaRPr>
          </a:p>
        </p:txBody>
      </p:sp>
      <p:sp>
        <p:nvSpPr>
          <p:cNvPr id="4" name="Text Placeholder 3"/>
          <p:cNvSpPr>
            <a:spLocks noGrp="1"/>
          </p:cNvSpPr>
          <p:nvPr>
            <p:ph type="body" sz="quarter" idx="10" hasCustomPrompt="1"/>
          </p:nvPr>
        </p:nvSpPr>
        <p:spPr>
          <a:xfrm>
            <a:off x="829733" y="1335573"/>
            <a:ext cx="10521696" cy="1212895"/>
          </a:xfrm>
        </p:spPr>
        <p:txBody>
          <a:bodyPr>
            <a:noAutofit/>
          </a:bodyPr>
          <a:lstStyle>
            <a:lvl1pPr marL="228600" indent="-228600">
              <a:lnSpc>
                <a:spcPct val="100000"/>
              </a:lnSpc>
              <a:spcBef>
                <a:spcPts val="0"/>
              </a:spcBef>
              <a:defRPr sz="2000">
                <a:latin typeface="+mn-lt"/>
              </a:defRPr>
            </a:lvl1pPr>
            <a:lvl2pPr marL="576263" indent="-233363">
              <a:lnSpc>
                <a:spcPct val="100000"/>
              </a:lnSpc>
              <a:spcBef>
                <a:spcPts val="0"/>
              </a:spcBef>
              <a:buFont typeface="Franklin Gothic Medium" panose="020B0603020102020204" pitchFamily="34" charset="0"/>
              <a:buChar char="−"/>
              <a:defRPr sz="2000">
                <a:latin typeface="+mn-lt"/>
              </a:defRPr>
            </a:lvl2pPr>
            <a:lvl3pPr marL="973138" indent="-228600">
              <a:lnSpc>
                <a:spcPct val="100000"/>
              </a:lnSpc>
              <a:spcBef>
                <a:spcPts val="0"/>
              </a:spcBef>
              <a:defRPr sz="2000">
                <a:latin typeface="+mn-lt"/>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a:t>
            </a:r>
          </a:p>
          <a:p>
            <a:pPr lvl="1"/>
            <a:r>
              <a:rPr lang="en-US"/>
              <a:t> Bullet 2</a:t>
            </a:r>
          </a:p>
          <a:p>
            <a:pPr lvl="2"/>
            <a:r>
              <a:rPr lang="en-US"/>
              <a:t>Bullet 3</a:t>
            </a:r>
          </a:p>
        </p:txBody>
      </p:sp>
      <p:sp>
        <p:nvSpPr>
          <p:cNvPr id="12" name="Content Placeholder 11"/>
          <p:cNvSpPr>
            <a:spLocks noGrp="1"/>
          </p:cNvSpPr>
          <p:nvPr>
            <p:ph sz="quarter" idx="14" hasCustomPrompt="1"/>
          </p:nvPr>
        </p:nvSpPr>
        <p:spPr>
          <a:xfrm>
            <a:off x="829733" y="2548468"/>
            <a:ext cx="10521696" cy="3699933"/>
          </a:xfrm>
        </p:spPr>
        <p:txBody>
          <a:bodyPr/>
          <a:lstStyle>
            <a:lvl1pPr marL="0" indent="0" algn="ctr">
              <a:buNone/>
              <a:defRPr baseline="0">
                <a:latin typeface="+mn-lt"/>
              </a:defRPr>
            </a:lvl1pPr>
          </a:lstStyle>
          <a:p>
            <a:pPr lvl="0"/>
            <a:r>
              <a:rPr lang="en-US"/>
              <a:t>Click icon below to add table or chart</a:t>
            </a:r>
          </a:p>
        </p:txBody>
      </p:sp>
      <p:sp>
        <p:nvSpPr>
          <p:cNvPr id="10" name="Line 12"/>
          <p:cNvSpPr>
            <a:spLocks noChangeShapeType="1"/>
          </p:cNvSpPr>
          <p:nvPr userDrawn="1"/>
        </p:nvSpPr>
        <p:spPr bwMode="auto">
          <a:xfrm>
            <a:off x="0" y="1184101"/>
            <a:ext cx="12192000" cy="0"/>
          </a:xfrm>
          <a:prstGeom prst="line">
            <a:avLst/>
          </a:prstGeom>
          <a:noFill/>
          <a:ln w="25400">
            <a:solidFill>
              <a:srgbClr val="002060"/>
            </a:solidFill>
            <a:round/>
            <a:headEnd/>
            <a:tailEnd/>
          </a:ln>
        </p:spPr>
        <p:txBody>
          <a:bodyPr lIns="96661" tIns="48331" rIns="96661" bIns="48331"/>
          <a:lstStyle/>
          <a:p>
            <a:pPr>
              <a:defRPr/>
            </a:pPr>
            <a:endParaRPr lang="en-US" sz="1800">
              <a:solidFill>
                <a:srgbClr val="000000"/>
              </a:solidFill>
              <a:cs typeface="Arial" charset="0"/>
            </a:endParaRPr>
          </a:p>
        </p:txBody>
      </p:sp>
      <p:sp>
        <p:nvSpPr>
          <p:cNvPr id="14" name="Text Placeholder 4"/>
          <p:cNvSpPr>
            <a:spLocks noGrp="1"/>
          </p:cNvSpPr>
          <p:nvPr>
            <p:ph type="body" sz="quarter" idx="11" hasCustomPrompt="1"/>
          </p:nvPr>
        </p:nvSpPr>
        <p:spPr>
          <a:xfrm>
            <a:off x="696383" y="6243108"/>
            <a:ext cx="10656007" cy="330200"/>
          </a:xfrm>
        </p:spPr>
        <p:txBody>
          <a:bodyPr anchor="b">
            <a:noAutofit/>
          </a:bodyPr>
          <a:lstStyle>
            <a:lvl1pPr marL="0" indent="0">
              <a:lnSpc>
                <a:spcPct val="100000"/>
              </a:lnSpc>
              <a:spcBef>
                <a:spcPts val="0"/>
              </a:spcBef>
              <a:buNone/>
              <a:defRPr sz="1200" baseline="0">
                <a:latin typeface="+mn-lt"/>
              </a:defRPr>
            </a:lvl1pPr>
          </a:lstStyle>
          <a:p>
            <a:pPr lvl="0"/>
            <a:r>
              <a:rPr lang="en-US"/>
              <a:t>Click to add footnote, reference or source</a:t>
            </a:r>
          </a:p>
        </p:txBody>
      </p:sp>
      <p:sp>
        <p:nvSpPr>
          <p:cNvPr id="17" name="Footer Placeholder 20"/>
          <p:cNvSpPr>
            <a:spLocks noGrp="1"/>
          </p:cNvSpPr>
          <p:nvPr>
            <p:ph type="ftr" sz="quarter" idx="13"/>
          </p:nvPr>
        </p:nvSpPr>
        <p:spPr>
          <a:xfrm>
            <a:off x="694972" y="6573308"/>
            <a:ext cx="10243961" cy="284692"/>
          </a:xfrm>
        </p:spPr>
        <p:txBody>
          <a:bodyPr/>
          <a:lstStyle>
            <a:lvl1pPr algn="l">
              <a:defRPr sz="1000" b="1" cap="all" baseline="0">
                <a:solidFill>
                  <a:schemeClr val="tx1"/>
                </a:solidFill>
                <a:latin typeface="+mn-lt"/>
              </a:defRPr>
            </a:lvl1pPr>
          </a:lstStyle>
          <a:p>
            <a:r>
              <a:rPr lang="en-US">
                <a:solidFill>
                  <a:prstClr val="black"/>
                </a:solidFill>
              </a:rPr>
              <a:t>MEDICAID SAMPLE PRES | MONTH DAY, YYYY | v2</a:t>
            </a:r>
          </a:p>
        </p:txBody>
      </p:sp>
      <p:sp>
        <p:nvSpPr>
          <p:cNvPr id="18" name="Slide Number Placeholder 21"/>
          <p:cNvSpPr>
            <a:spLocks noGrp="1"/>
          </p:cNvSpPr>
          <p:nvPr>
            <p:ph type="sldNum" sz="quarter" idx="15"/>
          </p:nvPr>
        </p:nvSpPr>
        <p:spPr>
          <a:xfrm>
            <a:off x="11074400" y="6573308"/>
            <a:ext cx="752131" cy="284692"/>
          </a:xfrm>
        </p:spPr>
        <p:txBody>
          <a:bodyPr/>
          <a:lstStyle>
            <a:lvl1pPr>
              <a:defRPr sz="1000">
                <a:solidFill>
                  <a:sysClr val="windowText" lastClr="000000"/>
                </a:solidFill>
                <a:latin typeface="+mn-lt"/>
              </a:defRPr>
            </a:lvl1pPr>
          </a:lstStyle>
          <a:p>
            <a:fld id="{11F27F3A-B3E9-41ED-AF8F-A365F10BB65F}" type="slidenum">
              <a:rPr lang="en-US" smtClean="0"/>
              <a:pPr/>
              <a:t>‹#›</a:t>
            </a:fld>
            <a:endParaRPr lang="en-US"/>
          </a:p>
        </p:txBody>
      </p:sp>
      <p:cxnSp>
        <p:nvCxnSpPr>
          <p:cNvPr id="19" name="Straight Connector 18"/>
          <p:cNvCxnSpPr/>
          <p:nvPr userDrawn="1"/>
        </p:nvCxnSpPr>
        <p:spPr>
          <a:xfrm>
            <a:off x="0" y="6573308"/>
            <a:ext cx="121920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982701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able Chart Image">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2419376528"/>
              </p:ext>
            </p:extLst>
          </p:nvPr>
        </p:nvGraphicFramePr>
        <p:xfrm>
          <a:off x="2118" y="1588"/>
          <a:ext cx="2117" cy="1588"/>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4" name="Object 3" hidden="1"/>
                      <p:cNvPicPr/>
                      <p:nvPr/>
                    </p:nvPicPr>
                    <p:blipFill>
                      <a:blip r:embed="rId5"/>
                      <a:stretch>
                        <a:fillRect/>
                      </a:stretch>
                    </p:blipFill>
                    <p:spPr>
                      <a:xfrm>
                        <a:off x="2118" y="1588"/>
                        <a:ext cx="2117"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0" y="0"/>
            <a:ext cx="211667"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lnSpc>
                <a:spcPct val="90000"/>
              </a:lnSpc>
              <a:spcBef>
                <a:spcPct val="0"/>
              </a:spcBef>
              <a:spcAft>
                <a:spcPct val="0"/>
              </a:spcAft>
            </a:pPr>
            <a:endParaRPr lang="en-US" sz="3600" b="1" i="0" baseline="0">
              <a:latin typeface="Calibri"/>
              <a:ea typeface="+mj-ea"/>
              <a:cs typeface="Times New Roman"/>
              <a:sym typeface="Calibri"/>
            </a:endParaRPr>
          </a:p>
        </p:txBody>
      </p:sp>
      <p:sp>
        <p:nvSpPr>
          <p:cNvPr id="2" name="Title 1"/>
          <p:cNvSpPr>
            <a:spLocks noGrp="1"/>
          </p:cNvSpPr>
          <p:nvPr>
            <p:ph type="title" hasCustomPrompt="1"/>
          </p:nvPr>
        </p:nvSpPr>
        <p:spPr>
          <a:xfrm>
            <a:off x="899160" y="624054"/>
            <a:ext cx="10457689" cy="548640"/>
          </a:xfrm>
        </p:spPr>
        <p:txBody>
          <a:bodyPr anchor="t">
            <a:noAutofit/>
          </a:bodyPr>
          <a:lstStyle>
            <a:lvl1pPr algn="l">
              <a:defRPr sz="3600" b="1" i="0" baseline="0">
                <a:solidFill>
                  <a:schemeClr val="tx2">
                    <a:lumMod val="75000"/>
                  </a:schemeClr>
                </a:solidFill>
                <a:latin typeface="+mj-lt"/>
                <a:cs typeface="Times New Roman" panose="02020603050405020304" pitchFamily="18" charset="0"/>
              </a:defRPr>
            </a:lvl1pPr>
          </a:lstStyle>
          <a:p>
            <a:r>
              <a:rPr lang="en-US"/>
              <a:t>Click to add title, 1 line max</a:t>
            </a:r>
          </a:p>
        </p:txBody>
      </p:sp>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US" sz="1400">
              <a:solidFill>
                <a:srgbClr val="1F497D">
                  <a:lumMod val="75000"/>
                </a:srgbClr>
              </a:solidFill>
              <a:latin typeface="Franklin Gothic Demi Cond" panose="020B0706030402020204" pitchFamily="34" charset="0"/>
            </a:endParaRPr>
          </a:p>
        </p:txBody>
      </p:sp>
      <p:sp>
        <p:nvSpPr>
          <p:cNvPr id="12" name="Content Placeholder 11"/>
          <p:cNvSpPr>
            <a:spLocks noGrp="1"/>
          </p:cNvSpPr>
          <p:nvPr>
            <p:ph sz="quarter" idx="14" hasCustomPrompt="1"/>
          </p:nvPr>
        </p:nvSpPr>
        <p:spPr>
          <a:xfrm>
            <a:off x="829733" y="1335573"/>
            <a:ext cx="10526184" cy="4902890"/>
          </a:xfrm>
        </p:spPr>
        <p:txBody>
          <a:bodyPr/>
          <a:lstStyle>
            <a:lvl1pPr marL="0" indent="0" algn="ctr">
              <a:buNone/>
              <a:defRPr baseline="0">
                <a:latin typeface="+mn-lt"/>
              </a:defRPr>
            </a:lvl1pPr>
          </a:lstStyle>
          <a:p>
            <a:pPr lvl="0"/>
            <a:r>
              <a:rPr lang="en-US"/>
              <a:t>Click icon below to add table or chart</a:t>
            </a:r>
          </a:p>
        </p:txBody>
      </p:sp>
      <p:sp>
        <p:nvSpPr>
          <p:cNvPr id="9" name="Line 12"/>
          <p:cNvSpPr>
            <a:spLocks noChangeShapeType="1"/>
          </p:cNvSpPr>
          <p:nvPr userDrawn="1"/>
        </p:nvSpPr>
        <p:spPr bwMode="auto">
          <a:xfrm>
            <a:off x="0" y="1184101"/>
            <a:ext cx="12192000" cy="0"/>
          </a:xfrm>
          <a:prstGeom prst="line">
            <a:avLst/>
          </a:prstGeom>
          <a:noFill/>
          <a:ln w="25400">
            <a:solidFill>
              <a:srgbClr val="002060"/>
            </a:solidFill>
            <a:round/>
            <a:headEnd/>
            <a:tailEnd/>
          </a:ln>
        </p:spPr>
        <p:txBody>
          <a:bodyPr lIns="96661" tIns="48331" rIns="96661" bIns="48331"/>
          <a:lstStyle/>
          <a:p>
            <a:pPr>
              <a:defRPr/>
            </a:pPr>
            <a:endParaRPr lang="en-US" sz="1800">
              <a:solidFill>
                <a:srgbClr val="000000"/>
              </a:solidFill>
              <a:cs typeface="Arial" charset="0"/>
            </a:endParaRPr>
          </a:p>
        </p:txBody>
      </p:sp>
      <p:sp>
        <p:nvSpPr>
          <p:cNvPr id="14" name="Text Placeholder 4"/>
          <p:cNvSpPr>
            <a:spLocks noGrp="1"/>
          </p:cNvSpPr>
          <p:nvPr>
            <p:ph type="body" sz="quarter" idx="11" hasCustomPrompt="1"/>
          </p:nvPr>
        </p:nvSpPr>
        <p:spPr>
          <a:xfrm>
            <a:off x="696383" y="6243108"/>
            <a:ext cx="10656007" cy="330200"/>
          </a:xfrm>
        </p:spPr>
        <p:txBody>
          <a:bodyPr anchor="b">
            <a:noAutofit/>
          </a:bodyPr>
          <a:lstStyle>
            <a:lvl1pPr marL="0" indent="0">
              <a:lnSpc>
                <a:spcPct val="100000"/>
              </a:lnSpc>
              <a:spcBef>
                <a:spcPts val="0"/>
              </a:spcBef>
              <a:buNone/>
              <a:defRPr sz="1200" baseline="0">
                <a:latin typeface="+mn-lt"/>
              </a:defRPr>
            </a:lvl1pPr>
          </a:lstStyle>
          <a:p>
            <a:pPr lvl="0"/>
            <a:r>
              <a:rPr lang="en-US"/>
              <a:t>Click to add footnote, reference or source</a:t>
            </a:r>
          </a:p>
        </p:txBody>
      </p:sp>
      <p:sp>
        <p:nvSpPr>
          <p:cNvPr id="16" name="Footer Placeholder 20"/>
          <p:cNvSpPr>
            <a:spLocks noGrp="1"/>
          </p:cNvSpPr>
          <p:nvPr>
            <p:ph type="ftr" sz="quarter" idx="13"/>
          </p:nvPr>
        </p:nvSpPr>
        <p:spPr>
          <a:xfrm>
            <a:off x="694972" y="6573308"/>
            <a:ext cx="10243961" cy="284692"/>
          </a:xfrm>
        </p:spPr>
        <p:txBody>
          <a:bodyPr/>
          <a:lstStyle>
            <a:lvl1pPr algn="l">
              <a:defRPr sz="1000" b="1" cap="all" baseline="0">
                <a:solidFill>
                  <a:schemeClr val="tx1"/>
                </a:solidFill>
                <a:latin typeface="+mn-lt"/>
              </a:defRPr>
            </a:lvl1pPr>
          </a:lstStyle>
          <a:p>
            <a:r>
              <a:rPr lang="en-US">
                <a:solidFill>
                  <a:prstClr val="black"/>
                </a:solidFill>
              </a:rPr>
              <a:t>MEDICAID SAMPLE PRES | MONTH DAY, YYYY | v2</a:t>
            </a:r>
          </a:p>
        </p:txBody>
      </p:sp>
      <p:sp>
        <p:nvSpPr>
          <p:cNvPr id="17" name="Slide Number Placeholder 21"/>
          <p:cNvSpPr>
            <a:spLocks noGrp="1"/>
          </p:cNvSpPr>
          <p:nvPr>
            <p:ph type="sldNum" sz="quarter" idx="15"/>
          </p:nvPr>
        </p:nvSpPr>
        <p:spPr>
          <a:xfrm>
            <a:off x="11074400" y="6573308"/>
            <a:ext cx="752131" cy="284692"/>
          </a:xfrm>
        </p:spPr>
        <p:txBody>
          <a:bodyPr/>
          <a:lstStyle>
            <a:lvl1pPr>
              <a:defRPr sz="1000">
                <a:solidFill>
                  <a:sysClr val="windowText" lastClr="000000"/>
                </a:solidFill>
                <a:latin typeface="+mn-lt"/>
              </a:defRPr>
            </a:lvl1pPr>
          </a:lstStyle>
          <a:p>
            <a:fld id="{11F27F3A-B3E9-41ED-AF8F-A365F10BB65F}" type="slidenum">
              <a:rPr lang="en-US" smtClean="0"/>
              <a:pPr/>
              <a:t>‹#›</a:t>
            </a:fld>
            <a:endParaRPr lang="en-US"/>
          </a:p>
        </p:txBody>
      </p:sp>
      <p:cxnSp>
        <p:nvCxnSpPr>
          <p:cNvPr id="18" name="Straight Connector 17"/>
          <p:cNvCxnSpPr/>
          <p:nvPr userDrawn="1"/>
        </p:nvCxnSpPr>
        <p:spPr>
          <a:xfrm>
            <a:off x="0" y="6573308"/>
            <a:ext cx="121920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3257645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2 Column Table Chart Image">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1"/>
            </p:custDataLst>
            <p:extLst>
              <p:ext uri="{D42A27DB-BD31-4B8C-83A1-F6EECF244321}">
                <p14:modId xmlns:p14="http://schemas.microsoft.com/office/powerpoint/2010/main" val="1741696735"/>
              </p:ext>
            </p:extLst>
          </p:nvPr>
        </p:nvGraphicFramePr>
        <p:xfrm>
          <a:off x="2118" y="1588"/>
          <a:ext cx="2117" cy="1588"/>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6" name="Object 5" hidden="1"/>
                      <p:cNvPicPr/>
                      <p:nvPr/>
                    </p:nvPicPr>
                    <p:blipFill>
                      <a:blip r:embed="rId5"/>
                      <a:stretch>
                        <a:fillRect/>
                      </a:stretch>
                    </p:blipFill>
                    <p:spPr>
                      <a:xfrm>
                        <a:off x="2118" y="1588"/>
                        <a:ext cx="2117"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0" y="0"/>
            <a:ext cx="211667"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lnSpc>
                <a:spcPct val="90000"/>
              </a:lnSpc>
              <a:spcBef>
                <a:spcPct val="0"/>
              </a:spcBef>
              <a:spcAft>
                <a:spcPct val="0"/>
              </a:spcAft>
            </a:pPr>
            <a:endParaRPr lang="en-US" sz="3600" b="1" i="0" baseline="0">
              <a:latin typeface="Calibri"/>
              <a:ea typeface="+mj-ea"/>
              <a:cs typeface="Times New Roman"/>
              <a:sym typeface="Calibri"/>
            </a:endParaRPr>
          </a:p>
        </p:txBody>
      </p:sp>
      <p:sp>
        <p:nvSpPr>
          <p:cNvPr id="2" name="Title 1"/>
          <p:cNvSpPr>
            <a:spLocks noGrp="1"/>
          </p:cNvSpPr>
          <p:nvPr>
            <p:ph type="title" hasCustomPrompt="1"/>
          </p:nvPr>
        </p:nvSpPr>
        <p:spPr>
          <a:xfrm>
            <a:off x="899160" y="624054"/>
            <a:ext cx="10457689" cy="548640"/>
          </a:xfrm>
        </p:spPr>
        <p:txBody>
          <a:bodyPr anchor="t">
            <a:noAutofit/>
          </a:bodyPr>
          <a:lstStyle>
            <a:lvl1pPr algn="l">
              <a:defRPr sz="3600" b="1" i="0" baseline="0">
                <a:solidFill>
                  <a:schemeClr val="tx2">
                    <a:lumMod val="75000"/>
                  </a:schemeClr>
                </a:solidFill>
                <a:latin typeface="+mj-lt"/>
                <a:cs typeface="Times New Roman" panose="02020603050405020304" pitchFamily="18" charset="0"/>
              </a:defRPr>
            </a:lvl1pPr>
          </a:lstStyle>
          <a:p>
            <a:r>
              <a:rPr lang="en-US"/>
              <a:t>Click to add title, 1 line max</a:t>
            </a:r>
          </a:p>
        </p:txBody>
      </p:sp>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US" sz="1400">
              <a:solidFill>
                <a:srgbClr val="1F497D">
                  <a:lumMod val="75000"/>
                </a:srgbClr>
              </a:solidFill>
              <a:latin typeface="Franklin Gothic Demi Cond" panose="020B0706030402020204" pitchFamily="34" charset="0"/>
            </a:endParaRPr>
          </a:p>
        </p:txBody>
      </p:sp>
      <p:sp>
        <p:nvSpPr>
          <p:cNvPr id="12" name="Content Placeholder 11"/>
          <p:cNvSpPr>
            <a:spLocks noGrp="1"/>
          </p:cNvSpPr>
          <p:nvPr>
            <p:ph sz="quarter" idx="14" hasCustomPrompt="1"/>
          </p:nvPr>
        </p:nvSpPr>
        <p:spPr>
          <a:xfrm>
            <a:off x="829732" y="1845731"/>
            <a:ext cx="5120640" cy="4392732"/>
          </a:xfrm>
        </p:spPr>
        <p:txBody>
          <a:bodyPr/>
          <a:lstStyle>
            <a:lvl1pPr marL="0" indent="0" algn="ctr">
              <a:buNone/>
              <a:defRPr baseline="0">
                <a:latin typeface="+mn-lt"/>
              </a:defRPr>
            </a:lvl1pPr>
          </a:lstStyle>
          <a:p>
            <a:pPr lvl="0"/>
            <a:r>
              <a:rPr lang="en-US"/>
              <a:t>Click icon below to add table, chart, image</a:t>
            </a:r>
          </a:p>
        </p:txBody>
      </p:sp>
      <p:sp>
        <p:nvSpPr>
          <p:cNvPr id="10" name="Content Placeholder 11"/>
          <p:cNvSpPr>
            <a:spLocks noGrp="1"/>
          </p:cNvSpPr>
          <p:nvPr>
            <p:ph sz="quarter" idx="15" hasCustomPrompt="1"/>
          </p:nvPr>
        </p:nvSpPr>
        <p:spPr>
          <a:xfrm>
            <a:off x="6220176" y="1845731"/>
            <a:ext cx="5120640" cy="4392732"/>
          </a:xfrm>
        </p:spPr>
        <p:txBody>
          <a:bodyPr/>
          <a:lstStyle>
            <a:lvl1pPr marL="0" indent="0" algn="ctr">
              <a:buNone/>
              <a:defRPr baseline="0">
                <a:latin typeface="+mn-lt"/>
              </a:defRPr>
            </a:lvl1pPr>
          </a:lstStyle>
          <a:p>
            <a:pPr lvl="0"/>
            <a:r>
              <a:rPr lang="en-US"/>
              <a:t>Click icon below to add table, chart, image</a:t>
            </a:r>
          </a:p>
        </p:txBody>
      </p:sp>
      <p:sp>
        <p:nvSpPr>
          <p:cNvPr id="4" name="Text Placeholder 3"/>
          <p:cNvSpPr>
            <a:spLocks noGrp="1"/>
          </p:cNvSpPr>
          <p:nvPr>
            <p:ph type="body" sz="quarter" idx="16" hasCustomPrompt="1"/>
          </p:nvPr>
        </p:nvSpPr>
        <p:spPr>
          <a:xfrm>
            <a:off x="829733" y="1278465"/>
            <a:ext cx="5120640" cy="500063"/>
          </a:xfrm>
        </p:spPr>
        <p:txBody>
          <a:bodyPr anchor="b">
            <a:noAutofit/>
          </a:bodyPr>
          <a:lstStyle>
            <a:lvl1pPr marL="0" indent="0" algn="ctr">
              <a:buNone/>
              <a:defRPr sz="2400" b="1">
                <a:latin typeface="+mn-lt"/>
              </a:defRPr>
            </a:lvl1pPr>
          </a:lstStyle>
          <a:p>
            <a:pPr lvl="0"/>
            <a:r>
              <a:rPr lang="en-US"/>
              <a:t>Click to add title</a:t>
            </a:r>
          </a:p>
        </p:txBody>
      </p:sp>
      <p:sp>
        <p:nvSpPr>
          <p:cNvPr id="13" name="Text Placeholder 3"/>
          <p:cNvSpPr>
            <a:spLocks noGrp="1"/>
          </p:cNvSpPr>
          <p:nvPr>
            <p:ph type="body" sz="quarter" idx="17" hasCustomPrompt="1"/>
          </p:nvPr>
        </p:nvSpPr>
        <p:spPr>
          <a:xfrm>
            <a:off x="6220176" y="1278465"/>
            <a:ext cx="5120640" cy="500063"/>
          </a:xfrm>
        </p:spPr>
        <p:txBody>
          <a:bodyPr anchor="b">
            <a:noAutofit/>
          </a:bodyPr>
          <a:lstStyle>
            <a:lvl1pPr marL="0" indent="0" algn="ctr">
              <a:buNone/>
              <a:defRPr sz="2400" b="1">
                <a:latin typeface="+mn-lt"/>
              </a:defRPr>
            </a:lvl1pPr>
          </a:lstStyle>
          <a:p>
            <a:pPr lvl="0"/>
            <a:r>
              <a:rPr lang="en-US"/>
              <a:t>Click to add title</a:t>
            </a:r>
          </a:p>
        </p:txBody>
      </p:sp>
      <p:sp>
        <p:nvSpPr>
          <p:cNvPr id="17" name="Line 12"/>
          <p:cNvSpPr>
            <a:spLocks noChangeShapeType="1"/>
          </p:cNvSpPr>
          <p:nvPr userDrawn="1"/>
        </p:nvSpPr>
        <p:spPr bwMode="auto">
          <a:xfrm>
            <a:off x="0" y="1184101"/>
            <a:ext cx="12192000" cy="0"/>
          </a:xfrm>
          <a:prstGeom prst="line">
            <a:avLst/>
          </a:prstGeom>
          <a:noFill/>
          <a:ln w="25400">
            <a:solidFill>
              <a:srgbClr val="002060"/>
            </a:solidFill>
            <a:round/>
            <a:headEnd/>
            <a:tailEnd/>
          </a:ln>
        </p:spPr>
        <p:txBody>
          <a:bodyPr lIns="96661" tIns="48331" rIns="96661" bIns="48331"/>
          <a:lstStyle/>
          <a:p>
            <a:pPr>
              <a:defRPr/>
            </a:pPr>
            <a:endParaRPr lang="en-US" sz="1800">
              <a:solidFill>
                <a:srgbClr val="000000"/>
              </a:solidFill>
              <a:cs typeface="Arial" charset="0"/>
            </a:endParaRPr>
          </a:p>
        </p:txBody>
      </p:sp>
      <p:sp>
        <p:nvSpPr>
          <p:cNvPr id="22" name="Text Placeholder 4"/>
          <p:cNvSpPr>
            <a:spLocks noGrp="1"/>
          </p:cNvSpPr>
          <p:nvPr>
            <p:ph type="body" sz="quarter" idx="11" hasCustomPrompt="1"/>
          </p:nvPr>
        </p:nvSpPr>
        <p:spPr>
          <a:xfrm>
            <a:off x="696383" y="6243108"/>
            <a:ext cx="10656007" cy="330200"/>
          </a:xfrm>
        </p:spPr>
        <p:txBody>
          <a:bodyPr anchor="b">
            <a:noAutofit/>
          </a:bodyPr>
          <a:lstStyle>
            <a:lvl1pPr marL="0" indent="0">
              <a:lnSpc>
                <a:spcPct val="100000"/>
              </a:lnSpc>
              <a:spcBef>
                <a:spcPts val="0"/>
              </a:spcBef>
              <a:buNone/>
              <a:defRPr sz="1200" baseline="0">
                <a:latin typeface="+mn-lt"/>
              </a:defRPr>
            </a:lvl1pPr>
          </a:lstStyle>
          <a:p>
            <a:pPr lvl="0"/>
            <a:r>
              <a:rPr lang="en-US"/>
              <a:t>Click to add footnote, reference or source</a:t>
            </a:r>
          </a:p>
        </p:txBody>
      </p:sp>
      <p:sp>
        <p:nvSpPr>
          <p:cNvPr id="23" name="Footer Placeholder 20"/>
          <p:cNvSpPr>
            <a:spLocks noGrp="1"/>
          </p:cNvSpPr>
          <p:nvPr>
            <p:ph type="ftr" sz="quarter" idx="13"/>
          </p:nvPr>
        </p:nvSpPr>
        <p:spPr>
          <a:xfrm>
            <a:off x="694972" y="6573308"/>
            <a:ext cx="10243961" cy="284692"/>
          </a:xfrm>
        </p:spPr>
        <p:txBody>
          <a:bodyPr/>
          <a:lstStyle>
            <a:lvl1pPr algn="l">
              <a:defRPr sz="1000" b="1" cap="all" baseline="0">
                <a:solidFill>
                  <a:schemeClr val="tx1"/>
                </a:solidFill>
                <a:latin typeface="+mn-lt"/>
              </a:defRPr>
            </a:lvl1pPr>
          </a:lstStyle>
          <a:p>
            <a:r>
              <a:rPr lang="en-US">
                <a:solidFill>
                  <a:prstClr val="black"/>
                </a:solidFill>
              </a:rPr>
              <a:t>MEDICAID SAMPLE PRES | MONTH DAY, YYYY | v2</a:t>
            </a:r>
          </a:p>
        </p:txBody>
      </p:sp>
      <p:sp>
        <p:nvSpPr>
          <p:cNvPr id="24" name="Slide Number Placeholder 21"/>
          <p:cNvSpPr>
            <a:spLocks noGrp="1"/>
          </p:cNvSpPr>
          <p:nvPr>
            <p:ph type="sldNum" sz="quarter" idx="18"/>
          </p:nvPr>
        </p:nvSpPr>
        <p:spPr>
          <a:xfrm>
            <a:off x="11074400" y="6573308"/>
            <a:ext cx="752131" cy="284692"/>
          </a:xfrm>
        </p:spPr>
        <p:txBody>
          <a:bodyPr/>
          <a:lstStyle>
            <a:lvl1pPr>
              <a:defRPr sz="1000">
                <a:solidFill>
                  <a:sysClr val="windowText" lastClr="000000"/>
                </a:solidFill>
                <a:latin typeface="+mn-lt"/>
              </a:defRPr>
            </a:lvl1pPr>
          </a:lstStyle>
          <a:p>
            <a:fld id="{11F27F3A-B3E9-41ED-AF8F-A365F10BB65F}" type="slidenum">
              <a:rPr lang="en-US" smtClean="0"/>
              <a:pPr/>
              <a:t>‹#›</a:t>
            </a:fld>
            <a:endParaRPr lang="en-US"/>
          </a:p>
        </p:txBody>
      </p:sp>
      <p:cxnSp>
        <p:nvCxnSpPr>
          <p:cNvPr id="25" name="Straight Connector 24"/>
          <p:cNvCxnSpPr/>
          <p:nvPr userDrawn="1"/>
        </p:nvCxnSpPr>
        <p:spPr>
          <a:xfrm>
            <a:off x="0" y="6573308"/>
            <a:ext cx="121920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507933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67.xml"/><Relationship Id="rId13" Type="http://schemas.openxmlformats.org/officeDocument/2006/relationships/slideLayout" Target="../slideLayouts/slideLayout172.xml"/><Relationship Id="rId18" Type="http://schemas.openxmlformats.org/officeDocument/2006/relationships/image" Target="../media/image8.emf"/><Relationship Id="rId3" Type="http://schemas.openxmlformats.org/officeDocument/2006/relationships/slideLayout" Target="../slideLayouts/slideLayout162.xml"/><Relationship Id="rId7" Type="http://schemas.openxmlformats.org/officeDocument/2006/relationships/slideLayout" Target="../slideLayouts/slideLayout166.xml"/><Relationship Id="rId12" Type="http://schemas.openxmlformats.org/officeDocument/2006/relationships/slideLayout" Target="../slideLayouts/slideLayout171.xml"/><Relationship Id="rId17" Type="http://schemas.openxmlformats.org/officeDocument/2006/relationships/oleObject" Target="../embeddings/oleObject33.bin"/><Relationship Id="rId2" Type="http://schemas.openxmlformats.org/officeDocument/2006/relationships/slideLayout" Target="../slideLayouts/slideLayout161.xml"/><Relationship Id="rId16" Type="http://schemas.openxmlformats.org/officeDocument/2006/relationships/tags" Target="../tags/tag81.xml"/><Relationship Id="rId1" Type="http://schemas.openxmlformats.org/officeDocument/2006/relationships/slideLayout" Target="../slideLayouts/slideLayout160.xml"/><Relationship Id="rId6" Type="http://schemas.openxmlformats.org/officeDocument/2006/relationships/slideLayout" Target="../slideLayouts/slideLayout165.xml"/><Relationship Id="rId11" Type="http://schemas.openxmlformats.org/officeDocument/2006/relationships/slideLayout" Target="../slideLayouts/slideLayout170.xml"/><Relationship Id="rId5" Type="http://schemas.openxmlformats.org/officeDocument/2006/relationships/slideLayout" Target="../slideLayouts/slideLayout164.xml"/><Relationship Id="rId15" Type="http://schemas.openxmlformats.org/officeDocument/2006/relationships/tags" Target="../tags/tag80.xml"/><Relationship Id="rId10" Type="http://schemas.openxmlformats.org/officeDocument/2006/relationships/slideLayout" Target="../slideLayouts/slideLayout169.xml"/><Relationship Id="rId4" Type="http://schemas.openxmlformats.org/officeDocument/2006/relationships/slideLayout" Target="../slideLayouts/slideLayout163.xml"/><Relationship Id="rId9" Type="http://schemas.openxmlformats.org/officeDocument/2006/relationships/slideLayout" Target="../slideLayouts/slideLayout168.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80.xml"/><Relationship Id="rId13" Type="http://schemas.openxmlformats.org/officeDocument/2006/relationships/slideLayout" Target="../slideLayouts/slideLayout185.xml"/><Relationship Id="rId3" Type="http://schemas.openxmlformats.org/officeDocument/2006/relationships/slideLayout" Target="../slideLayouts/slideLayout175.xml"/><Relationship Id="rId7" Type="http://schemas.openxmlformats.org/officeDocument/2006/relationships/slideLayout" Target="../slideLayouts/slideLayout179.xml"/><Relationship Id="rId12" Type="http://schemas.openxmlformats.org/officeDocument/2006/relationships/slideLayout" Target="../slideLayouts/slideLayout184.xml"/><Relationship Id="rId2" Type="http://schemas.openxmlformats.org/officeDocument/2006/relationships/slideLayout" Target="../slideLayouts/slideLayout174.xml"/><Relationship Id="rId1" Type="http://schemas.openxmlformats.org/officeDocument/2006/relationships/slideLayout" Target="../slideLayouts/slideLayout173.xml"/><Relationship Id="rId6" Type="http://schemas.openxmlformats.org/officeDocument/2006/relationships/slideLayout" Target="../slideLayouts/slideLayout178.xml"/><Relationship Id="rId11" Type="http://schemas.openxmlformats.org/officeDocument/2006/relationships/slideLayout" Target="../slideLayouts/slideLayout183.xml"/><Relationship Id="rId5" Type="http://schemas.openxmlformats.org/officeDocument/2006/relationships/slideLayout" Target="../slideLayouts/slideLayout177.xml"/><Relationship Id="rId10" Type="http://schemas.openxmlformats.org/officeDocument/2006/relationships/slideLayout" Target="../slideLayouts/slideLayout182.xml"/><Relationship Id="rId4" Type="http://schemas.openxmlformats.org/officeDocument/2006/relationships/slideLayout" Target="../slideLayouts/slideLayout176.xml"/><Relationship Id="rId9" Type="http://schemas.openxmlformats.org/officeDocument/2006/relationships/slideLayout" Target="../slideLayouts/slideLayout181.xml"/><Relationship Id="rId1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93.xml"/><Relationship Id="rId13" Type="http://schemas.openxmlformats.org/officeDocument/2006/relationships/slideLayout" Target="../slideLayouts/slideLayout198.xml"/><Relationship Id="rId18" Type="http://schemas.openxmlformats.org/officeDocument/2006/relationships/slideLayout" Target="../slideLayouts/slideLayout203.xml"/><Relationship Id="rId3" Type="http://schemas.openxmlformats.org/officeDocument/2006/relationships/slideLayout" Target="../slideLayouts/slideLayout188.xml"/><Relationship Id="rId21" Type="http://schemas.openxmlformats.org/officeDocument/2006/relationships/slideLayout" Target="../slideLayouts/slideLayout206.xml"/><Relationship Id="rId7" Type="http://schemas.openxmlformats.org/officeDocument/2006/relationships/slideLayout" Target="../slideLayouts/slideLayout192.xml"/><Relationship Id="rId12" Type="http://schemas.openxmlformats.org/officeDocument/2006/relationships/slideLayout" Target="../slideLayouts/slideLayout197.xml"/><Relationship Id="rId17" Type="http://schemas.openxmlformats.org/officeDocument/2006/relationships/slideLayout" Target="../slideLayouts/slideLayout202.xml"/><Relationship Id="rId2" Type="http://schemas.openxmlformats.org/officeDocument/2006/relationships/slideLayout" Target="../slideLayouts/slideLayout187.xml"/><Relationship Id="rId16" Type="http://schemas.openxmlformats.org/officeDocument/2006/relationships/slideLayout" Target="../slideLayouts/slideLayout201.xml"/><Relationship Id="rId20" Type="http://schemas.openxmlformats.org/officeDocument/2006/relationships/slideLayout" Target="../slideLayouts/slideLayout205.xml"/><Relationship Id="rId1" Type="http://schemas.openxmlformats.org/officeDocument/2006/relationships/slideLayout" Target="../slideLayouts/slideLayout186.xml"/><Relationship Id="rId6" Type="http://schemas.openxmlformats.org/officeDocument/2006/relationships/slideLayout" Target="../slideLayouts/slideLayout191.xml"/><Relationship Id="rId11" Type="http://schemas.openxmlformats.org/officeDocument/2006/relationships/slideLayout" Target="../slideLayouts/slideLayout196.xml"/><Relationship Id="rId5" Type="http://schemas.openxmlformats.org/officeDocument/2006/relationships/slideLayout" Target="../slideLayouts/slideLayout190.xml"/><Relationship Id="rId15" Type="http://schemas.openxmlformats.org/officeDocument/2006/relationships/slideLayout" Target="../slideLayouts/slideLayout200.xml"/><Relationship Id="rId23" Type="http://schemas.openxmlformats.org/officeDocument/2006/relationships/theme" Target="../theme/theme12.xml"/><Relationship Id="rId10" Type="http://schemas.openxmlformats.org/officeDocument/2006/relationships/slideLayout" Target="../slideLayouts/slideLayout195.xml"/><Relationship Id="rId19" Type="http://schemas.openxmlformats.org/officeDocument/2006/relationships/slideLayout" Target="../slideLayouts/slideLayout204.xml"/><Relationship Id="rId4" Type="http://schemas.openxmlformats.org/officeDocument/2006/relationships/slideLayout" Target="../slideLayouts/slideLayout189.xml"/><Relationship Id="rId9" Type="http://schemas.openxmlformats.org/officeDocument/2006/relationships/slideLayout" Target="../slideLayouts/slideLayout194.xml"/><Relationship Id="rId14" Type="http://schemas.openxmlformats.org/officeDocument/2006/relationships/slideLayout" Target="../slideLayouts/slideLayout199.xml"/><Relationship Id="rId22" Type="http://schemas.openxmlformats.org/officeDocument/2006/relationships/slideLayout" Target="../slideLayouts/slideLayout207.xml"/></Relationships>
</file>

<file path=ppt/slideMasters/_rels/slideMaster13.xml.rels><?xml version="1.0" encoding="UTF-8" standalone="yes"?>
<Relationships xmlns="http://schemas.openxmlformats.org/package/2006/relationships"><Relationship Id="rId13" Type="http://schemas.openxmlformats.org/officeDocument/2006/relationships/slideLayout" Target="../slideLayouts/slideLayout220.xml"/><Relationship Id="rId18" Type="http://schemas.openxmlformats.org/officeDocument/2006/relationships/slideLayout" Target="../slideLayouts/slideLayout225.xml"/><Relationship Id="rId26" Type="http://schemas.openxmlformats.org/officeDocument/2006/relationships/slideLayout" Target="../slideLayouts/slideLayout233.xml"/><Relationship Id="rId3" Type="http://schemas.openxmlformats.org/officeDocument/2006/relationships/slideLayout" Target="../slideLayouts/slideLayout210.xml"/><Relationship Id="rId21" Type="http://schemas.openxmlformats.org/officeDocument/2006/relationships/slideLayout" Target="../slideLayouts/slideLayout228.xml"/><Relationship Id="rId34" Type="http://schemas.openxmlformats.org/officeDocument/2006/relationships/slideLayout" Target="../slideLayouts/slideLayout241.xml"/><Relationship Id="rId7" Type="http://schemas.openxmlformats.org/officeDocument/2006/relationships/slideLayout" Target="../slideLayouts/slideLayout214.xml"/><Relationship Id="rId12" Type="http://schemas.openxmlformats.org/officeDocument/2006/relationships/slideLayout" Target="../slideLayouts/slideLayout219.xml"/><Relationship Id="rId17" Type="http://schemas.openxmlformats.org/officeDocument/2006/relationships/slideLayout" Target="../slideLayouts/slideLayout224.xml"/><Relationship Id="rId25" Type="http://schemas.openxmlformats.org/officeDocument/2006/relationships/slideLayout" Target="../slideLayouts/slideLayout232.xml"/><Relationship Id="rId33" Type="http://schemas.openxmlformats.org/officeDocument/2006/relationships/slideLayout" Target="../slideLayouts/slideLayout240.xml"/><Relationship Id="rId2" Type="http://schemas.openxmlformats.org/officeDocument/2006/relationships/slideLayout" Target="../slideLayouts/slideLayout209.xml"/><Relationship Id="rId16" Type="http://schemas.openxmlformats.org/officeDocument/2006/relationships/slideLayout" Target="../slideLayouts/slideLayout223.xml"/><Relationship Id="rId20" Type="http://schemas.openxmlformats.org/officeDocument/2006/relationships/slideLayout" Target="../slideLayouts/slideLayout227.xml"/><Relationship Id="rId29" Type="http://schemas.openxmlformats.org/officeDocument/2006/relationships/slideLayout" Target="../slideLayouts/slideLayout236.xml"/><Relationship Id="rId1" Type="http://schemas.openxmlformats.org/officeDocument/2006/relationships/slideLayout" Target="../slideLayouts/slideLayout208.xml"/><Relationship Id="rId6" Type="http://schemas.openxmlformats.org/officeDocument/2006/relationships/slideLayout" Target="../slideLayouts/slideLayout213.xml"/><Relationship Id="rId11" Type="http://schemas.openxmlformats.org/officeDocument/2006/relationships/slideLayout" Target="../slideLayouts/slideLayout218.xml"/><Relationship Id="rId24" Type="http://schemas.openxmlformats.org/officeDocument/2006/relationships/slideLayout" Target="../slideLayouts/slideLayout231.xml"/><Relationship Id="rId32" Type="http://schemas.openxmlformats.org/officeDocument/2006/relationships/slideLayout" Target="../slideLayouts/slideLayout239.xml"/><Relationship Id="rId5" Type="http://schemas.openxmlformats.org/officeDocument/2006/relationships/slideLayout" Target="../slideLayouts/slideLayout212.xml"/><Relationship Id="rId15" Type="http://schemas.openxmlformats.org/officeDocument/2006/relationships/slideLayout" Target="../slideLayouts/slideLayout222.xml"/><Relationship Id="rId23" Type="http://schemas.openxmlformats.org/officeDocument/2006/relationships/slideLayout" Target="../slideLayouts/slideLayout230.xml"/><Relationship Id="rId28" Type="http://schemas.openxmlformats.org/officeDocument/2006/relationships/slideLayout" Target="../slideLayouts/slideLayout235.xml"/><Relationship Id="rId36" Type="http://schemas.openxmlformats.org/officeDocument/2006/relationships/theme" Target="../theme/theme13.xml"/><Relationship Id="rId10" Type="http://schemas.openxmlformats.org/officeDocument/2006/relationships/slideLayout" Target="../slideLayouts/slideLayout217.xml"/><Relationship Id="rId19" Type="http://schemas.openxmlformats.org/officeDocument/2006/relationships/slideLayout" Target="../slideLayouts/slideLayout226.xml"/><Relationship Id="rId31" Type="http://schemas.openxmlformats.org/officeDocument/2006/relationships/slideLayout" Target="../slideLayouts/slideLayout238.xml"/><Relationship Id="rId4" Type="http://schemas.openxmlformats.org/officeDocument/2006/relationships/slideLayout" Target="../slideLayouts/slideLayout211.xml"/><Relationship Id="rId9" Type="http://schemas.openxmlformats.org/officeDocument/2006/relationships/slideLayout" Target="../slideLayouts/slideLayout216.xml"/><Relationship Id="rId14" Type="http://schemas.openxmlformats.org/officeDocument/2006/relationships/slideLayout" Target="../slideLayouts/slideLayout221.xml"/><Relationship Id="rId22" Type="http://schemas.openxmlformats.org/officeDocument/2006/relationships/slideLayout" Target="../slideLayouts/slideLayout229.xml"/><Relationship Id="rId27" Type="http://schemas.openxmlformats.org/officeDocument/2006/relationships/slideLayout" Target="../slideLayouts/slideLayout234.xml"/><Relationship Id="rId30" Type="http://schemas.openxmlformats.org/officeDocument/2006/relationships/slideLayout" Target="../slideLayouts/slideLayout237.xml"/><Relationship Id="rId35" Type="http://schemas.openxmlformats.org/officeDocument/2006/relationships/slideLayout" Target="../slideLayouts/slideLayout242.xml"/><Relationship Id="rId8" Type="http://schemas.openxmlformats.org/officeDocument/2006/relationships/slideLayout" Target="../slideLayouts/slideLayout215.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50.xml"/><Relationship Id="rId13" Type="http://schemas.openxmlformats.org/officeDocument/2006/relationships/theme" Target="../theme/theme14.xml"/><Relationship Id="rId3" Type="http://schemas.openxmlformats.org/officeDocument/2006/relationships/slideLayout" Target="../slideLayouts/slideLayout245.xml"/><Relationship Id="rId7" Type="http://schemas.openxmlformats.org/officeDocument/2006/relationships/slideLayout" Target="../slideLayouts/slideLayout249.xml"/><Relationship Id="rId12" Type="http://schemas.openxmlformats.org/officeDocument/2006/relationships/slideLayout" Target="../slideLayouts/slideLayout254.xml"/><Relationship Id="rId2" Type="http://schemas.openxmlformats.org/officeDocument/2006/relationships/slideLayout" Target="../slideLayouts/slideLayout244.xml"/><Relationship Id="rId1" Type="http://schemas.openxmlformats.org/officeDocument/2006/relationships/slideLayout" Target="../slideLayouts/slideLayout243.xml"/><Relationship Id="rId6" Type="http://schemas.openxmlformats.org/officeDocument/2006/relationships/slideLayout" Target="../slideLayouts/slideLayout248.xml"/><Relationship Id="rId11" Type="http://schemas.openxmlformats.org/officeDocument/2006/relationships/slideLayout" Target="../slideLayouts/slideLayout253.xml"/><Relationship Id="rId5" Type="http://schemas.openxmlformats.org/officeDocument/2006/relationships/slideLayout" Target="../slideLayouts/slideLayout247.xml"/><Relationship Id="rId10" Type="http://schemas.openxmlformats.org/officeDocument/2006/relationships/slideLayout" Target="../slideLayouts/slideLayout252.xml"/><Relationship Id="rId4" Type="http://schemas.openxmlformats.org/officeDocument/2006/relationships/slideLayout" Target="../slideLayouts/slideLayout246.xml"/><Relationship Id="rId9" Type="http://schemas.openxmlformats.org/officeDocument/2006/relationships/slideLayout" Target="../slideLayouts/slideLayout251.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62.xml"/><Relationship Id="rId13" Type="http://schemas.openxmlformats.org/officeDocument/2006/relationships/slideLayout" Target="../slideLayouts/slideLayout267.xml"/><Relationship Id="rId3" Type="http://schemas.openxmlformats.org/officeDocument/2006/relationships/slideLayout" Target="../slideLayouts/slideLayout257.xml"/><Relationship Id="rId7" Type="http://schemas.openxmlformats.org/officeDocument/2006/relationships/slideLayout" Target="../slideLayouts/slideLayout261.xml"/><Relationship Id="rId12" Type="http://schemas.openxmlformats.org/officeDocument/2006/relationships/slideLayout" Target="../slideLayouts/slideLayout266.xml"/><Relationship Id="rId2" Type="http://schemas.openxmlformats.org/officeDocument/2006/relationships/slideLayout" Target="../slideLayouts/slideLayout256.xml"/><Relationship Id="rId1" Type="http://schemas.openxmlformats.org/officeDocument/2006/relationships/slideLayout" Target="../slideLayouts/slideLayout255.xml"/><Relationship Id="rId6" Type="http://schemas.openxmlformats.org/officeDocument/2006/relationships/slideLayout" Target="../slideLayouts/slideLayout260.xml"/><Relationship Id="rId11" Type="http://schemas.openxmlformats.org/officeDocument/2006/relationships/slideLayout" Target="../slideLayouts/slideLayout265.xml"/><Relationship Id="rId5" Type="http://schemas.openxmlformats.org/officeDocument/2006/relationships/slideLayout" Target="../slideLayouts/slideLayout259.xml"/><Relationship Id="rId10" Type="http://schemas.openxmlformats.org/officeDocument/2006/relationships/slideLayout" Target="../slideLayouts/slideLayout264.xml"/><Relationship Id="rId4" Type="http://schemas.openxmlformats.org/officeDocument/2006/relationships/slideLayout" Target="../slideLayouts/slideLayout258.xml"/><Relationship Id="rId9" Type="http://schemas.openxmlformats.org/officeDocument/2006/relationships/slideLayout" Target="../slideLayouts/slideLayout263.xml"/><Relationship Id="rId14"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theme" Target="../theme/theme16.xml"/><Relationship Id="rId1" Type="http://schemas.openxmlformats.org/officeDocument/2006/relationships/slideLayout" Target="../slideLayouts/slideLayout268.xml"/><Relationship Id="rId4" Type="http://schemas.openxmlformats.org/officeDocument/2006/relationships/image" Target="../media/image32.png"/></Relationships>
</file>

<file path=ppt/slideMasters/_rels/slideMaster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theme" Target="../theme/theme17.xml"/><Relationship Id="rId1" Type="http://schemas.openxmlformats.org/officeDocument/2006/relationships/slideLayout" Target="../slideLayouts/slideLayout26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slideLayout" Target="../slideLayouts/slideLayout52.xml"/><Relationship Id="rId26" Type="http://schemas.openxmlformats.org/officeDocument/2006/relationships/image" Target="../media/image8.emf"/><Relationship Id="rId3" Type="http://schemas.openxmlformats.org/officeDocument/2006/relationships/slideLayout" Target="../slideLayouts/slideLayout37.xml"/><Relationship Id="rId21" Type="http://schemas.openxmlformats.org/officeDocument/2006/relationships/slideLayout" Target="../slideLayouts/slideLayout55.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5" Type="http://schemas.openxmlformats.org/officeDocument/2006/relationships/oleObject" Target="../embeddings/oleObject3.bin"/><Relationship Id="rId2" Type="http://schemas.openxmlformats.org/officeDocument/2006/relationships/slideLayout" Target="../slideLayouts/slideLayout36.xml"/><Relationship Id="rId16" Type="http://schemas.openxmlformats.org/officeDocument/2006/relationships/slideLayout" Target="../slideLayouts/slideLayout50.xml"/><Relationship Id="rId20" Type="http://schemas.openxmlformats.org/officeDocument/2006/relationships/slideLayout" Target="../slideLayouts/slideLayout54.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24" Type="http://schemas.openxmlformats.org/officeDocument/2006/relationships/tags" Target="../tags/tag22.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23" Type="http://schemas.openxmlformats.org/officeDocument/2006/relationships/tags" Target="../tags/tag21.xml"/><Relationship Id="rId10" Type="http://schemas.openxmlformats.org/officeDocument/2006/relationships/slideLayout" Target="../slideLayouts/slideLayout44.xml"/><Relationship Id="rId19" Type="http://schemas.openxmlformats.org/officeDocument/2006/relationships/slideLayout" Target="../slideLayouts/slideLayout53.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 Id="rId2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image" Target="../media/image8.emf"/><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oleObject" Target="../embeddings/oleObject10.bin"/><Relationship Id="rId2" Type="http://schemas.openxmlformats.org/officeDocument/2006/relationships/slideLayout" Target="../slideLayouts/slideLayout57.xml"/><Relationship Id="rId16" Type="http://schemas.openxmlformats.org/officeDocument/2006/relationships/tags" Target="../tags/tag36.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tags" Target="../tags/tag35.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slideLayout" Target="../slideLayouts/slideLayout81.xml"/><Relationship Id="rId18" Type="http://schemas.openxmlformats.org/officeDocument/2006/relationships/slideLayout" Target="../slideLayouts/slideLayout86.xml"/><Relationship Id="rId3" Type="http://schemas.openxmlformats.org/officeDocument/2006/relationships/slideLayout" Target="../slideLayouts/slideLayout71.xml"/><Relationship Id="rId21" Type="http://schemas.openxmlformats.org/officeDocument/2006/relationships/slideLayout" Target="../slideLayouts/slideLayout89.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17" Type="http://schemas.openxmlformats.org/officeDocument/2006/relationships/slideLayout" Target="../slideLayouts/slideLayout85.xml"/><Relationship Id="rId25" Type="http://schemas.openxmlformats.org/officeDocument/2006/relationships/theme" Target="../theme/theme4.xml"/><Relationship Id="rId2" Type="http://schemas.openxmlformats.org/officeDocument/2006/relationships/slideLayout" Target="../slideLayouts/slideLayout70.xml"/><Relationship Id="rId16" Type="http://schemas.openxmlformats.org/officeDocument/2006/relationships/slideLayout" Target="../slideLayouts/slideLayout84.xml"/><Relationship Id="rId20" Type="http://schemas.openxmlformats.org/officeDocument/2006/relationships/slideLayout" Target="../slideLayouts/slideLayout88.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24" Type="http://schemas.openxmlformats.org/officeDocument/2006/relationships/slideLayout" Target="../slideLayouts/slideLayout92.xml"/><Relationship Id="rId5" Type="http://schemas.openxmlformats.org/officeDocument/2006/relationships/slideLayout" Target="../slideLayouts/slideLayout73.xml"/><Relationship Id="rId15" Type="http://schemas.openxmlformats.org/officeDocument/2006/relationships/slideLayout" Target="../slideLayouts/slideLayout83.xml"/><Relationship Id="rId23" Type="http://schemas.openxmlformats.org/officeDocument/2006/relationships/slideLayout" Target="../slideLayouts/slideLayout91.xml"/><Relationship Id="rId10" Type="http://schemas.openxmlformats.org/officeDocument/2006/relationships/slideLayout" Target="../slideLayouts/slideLayout78.xml"/><Relationship Id="rId19" Type="http://schemas.openxmlformats.org/officeDocument/2006/relationships/slideLayout" Target="../slideLayouts/slideLayout87.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slideLayout" Target="../slideLayouts/slideLayout82.xml"/><Relationship Id="rId22" Type="http://schemas.openxmlformats.org/officeDocument/2006/relationships/slideLayout" Target="../slideLayouts/slideLayout9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theme" Target="../theme/theme5.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slideLayout" Target="../slideLayouts/slideLayout104.xml"/><Relationship Id="rId17" Type="http://schemas.openxmlformats.org/officeDocument/2006/relationships/image" Target="../media/image8.emf"/><Relationship Id="rId2" Type="http://schemas.openxmlformats.org/officeDocument/2006/relationships/slideLayout" Target="../slideLayouts/slideLayout94.xml"/><Relationship Id="rId16" Type="http://schemas.openxmlformats.org/officeDocument/2006/relationships/oleObject" Target="../embeddings/oleObject11.bin"/><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5" Type="http://schemas.openxmlformats.org/officeDocument/2006/relationships/tags" Target="../tags/tag38.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 Id="rId14" Type="http://schemas.openxmlformats.org/officeDocument/2006/relationships/tags" Target="../tags/tag3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slideLayout" Target="../slideLayouts/slideLayout117.xml"/><Relationship Id="rId18" Type="http://schemas.openxmlformats.org/officeDocument/2006/relationships/slideLayout" Target="../slideLayouts/slideLayout122.xml"/><Relationship Id="rId3" Type="http://schemas.openxmlformats.org/officeDocument/2006/relationships/slideLayout" Target="../slideLayouts/slideLayout107.xml"/><Relationship Id="rId21" Type="http://schemas.openxmlformats.org/officeDocument/2006/relationships/tags" Target="../tags/tag51.xml"/><Relationship Id="rId7" Type="http://schemas.openxmlformats.org/officeDocument/2006/relationships/slideLayout" Target="../slideLayouts/slideLayout111.xml"/><Relationship Id="rId12" Type="http://schemas.openxmlformats.org/officeDocument/2006/relationships/slideLayout" Target="../slideLayouts/slideLayout116.xml"/><Relationship Id="rId17" Type="http://schemas.openxmlformats.org/officeDocument/2006/relationships/slideLayout" Target="../slideLayouts/slideLayout121.xml"/><Relationship Id="rId2" Type="http://schemas.openxmlformats.org/officeDocument/2006/relationships/slideLayout" Target="../slideLayouts/slideLayout106.xml"/><Relationship Id="rId16" Type="http://schemas.openxmlformats.org/officeDocument/2006/relationships/slideLayout" Target="../slideLayouts/slideLayout120.xml"/><Relationship Id="rId20" Type="http://schemas.openxmlformats.org/officeDocument/2006/relationships/theme" Target="../theme/theme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24" Type="http://schemas.openxmlformats.org/officeDocument/2006/relationships/image" Target="../media/image8.emf"/><Relationship Id="rId5" Type="http://schemas.openxmlformats.org/officeDocument/2006/relationships/slideLayout" Target="../slideLayouts/slideLayout109.xml"/><Relationship Id="rId15" Type="http://schemas.openxmlformats.org/officeDocument/2006/relationships/slideLayout" Target="../slideLayouts/slideLayout119.xml"/><Relationship Id="rId23" Type="http://schemas.openxmlformats.org/officeDocument/2006/relationships/oleObject" Target="../embeddings/oleObject18.bin"/><Relationship Id="rId10" Type="http://schemas.openxmlformats.org/officeDocument/2006/relationships/slideLayout" Target="../slideLayouts/slideLayout114.xml"/><Relationship Id="rId19" Type="http://schemas.openxmlformats.org/officeDocument/2006/relationships/slideLayout" Target="../slideLayouts/slideLayout123.xml"/><Relationship Id="rId4" Type="http://schemas.openxmlformats.org/officeDocument/2006/relationships/slideLayout" Target="../slideLayouts/slideLayout108.xml"/><Relationship Id="rId9" Type="http://schemas.openxmlformats.org/officeDocument/2006/relationships/slideLayout" Target="../slideLayouts/slideLayout113.xml"/><Relationship Id="rId14" Type="http://schemas.openxmlformats.org/officeDocument/2006/relationships/slideLayout" Target="../slideLayouts/slideLayout118.xml"/><Relationship Id="rId22" Type="http://schemas.openxmlformats.org/officeDocument/2006/relationships/tags" Target="../tags/tag5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theme" Target="../theme/theme7.xml"/><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slideLayout" Target="../slideLayouts/slideLayout135.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43.xml"/><Relationship Id="rId13" Type="http://schemas.openxmlformats.org/officeDocument/2006/relationships/theme" Target="../theme/theme8.xml"/><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slideLayout" Target="../slideLayouts/slideLayout147.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55.xml"/><Relationship Id="rId13" Type="http://schemas.openxmlformats.org/officeDocument/2006/relationships/theme" Target="../theme/theme9.xml"/><Relationship Id="rId3" Type="http://schemas.openxmlformats.org/officeDocument/2006/relationships/slideLayout" Target="../slideLayouts/slideLayout150.xml"/><Relationship Id="rId7" Type="http://schemas.openxmlformats.org/officeDocument/2006/relationships/slideLayout" Target="../slideLayouts/slideLayout154.xml"/><Relationship Id="rId12" Type="http://schemas.openxmlformats.org/officeDocument/2006/relationships/slideLayout" Target="../slideLayouts/slideLayout159.xml"/><Relationship Id="rId17" Type="http://schemas.openxmlformats.org/officeDocument/2006/relationships/image" Target="../media/image8.emf"/><Relationship Id="rId2" Type="http://schemas.openxmlformats.org/officeDocument/2006/relationships/slideLayout" Target="../slideLayouts/slideLayout149.xml"/><Relationship Id="rId16" Type="http://schemas.openxmlformats.org/officeDocument/2006/relationships/oleObject" Target="../embeddings/oleObject26.bin"/><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5" Type="http://schemas.openxmlformats.org/officeDocument/2006/relationships/slideLayout" Target="../slideLayouts/slideLayout152.xml"/><Relationship Id="rId15" Type="http://schemas.openxmlformats.org/officeDocument/2006/relationships/tags" Target="../tags/tag67.xml"/><Relationship Id="rId10" Type="http://schemas.openxmlformats.org/officeDocument/2006/relationships/slideLayout" Target="../slideLayouts/slideLayout157.xml"/><Relationship Id="rId4" Type="http://schemas.openxmlformats.org/officeDocument/2006/relationships/slideLayout" Target="../slideLayouts/slideLayout151.xml"/><Relationship Id="rId9" Type="http://schemas.openxmlformats.org/officeDocument/2006/relationships/slideLayout" Target="../slideLayouts/slideLayout156.xml"/><Relationship Id="rId14" Type="http://schemas.openxmlformats.org/officeDocument/2006/relationships/tags" Target="../tags/tag6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1FEF276-B916-4313-9512-796739C11E5C}"/>
              </a:ext>
            </a:extLst>
          </p:cNvPr>
          <p:cNvSpPr/>
          <p:nvPr userDrawn="1"/>
        </p:nvSpPr>
        <p:spPr>
          <a:xfrm>
            <a:off x="0" y="6651396"/>
            <a:ext cx="12192000" cy="215444"/>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1" i="0">
              <a:solidFill>
                <a:schemeClr val="accent3">
                  <a:lumMod val="75000"/>
                </a:schemeClr>
              </a:solidFill>
              <a:latin typeface="Gotham Bold" charset="0"/>
              <a:ea typeface="Gotham Bold" charset="0"/>
              <a:cs typeface="Gotham Bold" charset="0"/>
            </a:endParaRPr>
          </a:p>
        </p:txBody>
      </p:sp>
      <p:sp>
        <p:nvSpPr>
          <p:cNvPr id="7" name="TextBox 6">
            <a:extLst>
              <a:ext uri="{FF2B5EF4-FFF2-40B4-BE49-F238E27FC236}">
                <a16:creationId xmlns:a16="http://schemas.microsoft.com/office/drawing/2014/main" id="{E54A002F-EFAA-4B3A-B7D0-DE365E29EE18}"/>
              </a:ext>
            </a:extLst>
          </p:cNvPr>
          <p:cNvSpPr txBox="1"/>
          <p:nvPr userDrawn="1"/>
        </p:nvSpPr>
        <p:spPr>
          <a:xfrm>
            <a:off x="465102" y="6651396"/>
            <a:ext cx="7200000" cy="215444"/>
          </a:xfrm>
          <a:prstGeom prst="rect">
            <a:avLst/>
          </a:prstGeom>
          <a:noFill/>
        </p:spPr>
        <p:txBody>
          <a:bodyPr wrap="none" lIns="0" tIns="0" rIns="0" bIns="0" rtlCol="0" anchor="ctr">
            <a:noAutofit/>
          </a:bodyPr>
          <a:lstStyle/>
          <a:p>
            <a:r>
              <a:rPr lang="en-US" sz="800" b="1">
                <a:solidFill>
                  <a:schemeClr val="bg1"/>
                </a:solidFill>
                <a:latin typeface="+mn-lt"/>
                <a:cs typeface="Calibri" panose="020F0502020204030204" pitchFamily="34" charset="0"/>
              </a:rPr>
              <a:t>NC Medicaid Transformation | </a:t>
            </a:r>
            <a:r>
              <a:rPr lang="en-US" sz="800" b="1">
                <a:solidFill>
                  <a:schemeClr val="accent4">
                    <a:lumMod val="60000"/>
                    <a:lumOff val="40000"/>
                  </a:schemeClr>
                </a:solidFill>
                <a:latin typeface="+mn-lt"/>
                <a:cs typeface="Calibri" panose="020F0502020204030204" pitchFamily="34" charset="0"/>
              </a:rPr>
              <a:t>Fireside Chat | </a:t>
            </a:r>
            <a:r>
              <a:rPr lang="en-US" sz="800" b="1">
                <a:solidFill>
                  <a:schemeClr val="bg1"/>
                </a:solidFill>
                <a:latin typeface="+mn-lt"/>
                <a:cs typeface="Calibri" panose="020F0502020204030204" pitchFamily="34" charset="0"/>
              </a:rPr>
              <a:t>The Tailored Plan Journey Begins</a:t>
            </a:r>
          </a:p>
        </p:txBody>
      </p:sp>
      <p:sp>
        <p:nvSpPr>
          <p:cNvPr id="9" name="Rectangle 8">
            <a:extLst>
              <a:ext uri="{FF2B5EF4-FFF2-40B4-BE49-F238E27FC236}">
                <a16:creationId xmlns:a16="http://schemas.microsoft.com/office/drawing/2014/main" id="{EF2D505A-DBAB-4552-B7C8-72776F063DE6}"/>
              </a:ext>
            </a:extLst>
          </p:cNvPr>
          <p:cNvSpPr/>
          <p:nvPr userDrawn="1"/>
        </p:nvSpPr>
        <p:spPr>
          <a:xfrm>
            <a:off x="0" y="3861"/>
            <a:ext cx="12192000" cy="289993"/>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1" i="0">
              <a:solidFill>
                <a:schemeClr val="accent3">
                  <a:lumMod val="75000"/>
                </a:schemeClr>
              </a:solidFill>
              <a:latin typeface="Gotham Bold" charset="0"/>
              <a:ea typeface="Gotham Bold" charset="0"/>
              <a:cs typeface="Gotham Bold" charset="0"/>
            </a:endParaRPr>
          </a:p>
        </p:txBody>
      </p:sp>
      <p:sp>
        <p:nvSpPr>
          <p:cNvPr id="5" name="Text Placeholder 13"/>
          <p:cNvSpPr txBox="1">
            <a:spLocks/>
          </p:cNvSpPr>
          <p:nvPr userDrawn="1"/>
        </p:nvSpPr>
        <p:spPr>
          <a:xfrm>
            <a:off x="11573935" y="6651396"/>
            <a:ext cx="470957" cy="218636"/>
          </a:xfrm>
          <a:prstGeom prst="rect">
            <a:avLst/>
          </a:prstGeom>
        </p:spPr>
        <p:txBody>
          <a:bodyPr lIns="0" tIns="0" rIns="0" bIns="0" anchor="ctr">
            <a:noAutofit/>
          </a:bodyPr>
          <a:lstStyle>
            <a:lvl1pPr marL="0" indent="0" algn="l" defTabSz="685800" rtl="0" eaLnBrk="1" latinLnBrk="0" hangingPunct="1">
              <a:lnSpc>
                <a:spcPct val="100000"/>
              </a:lnSpc>
              <a:spcBef>
                <a:spcPts val="0"/>
              </a:spcBef>
              <a:buFont typeface="Arial" panose="020B0604020202020204" pitchFamily="34" charset="0"/>
              <a:buNone/>
              <a:defRPr sz="900" b="0" i="0" kern="1200">
                <a:solidFill>
                  <a:srgbClr val="15365E"/>
                </a:solidFill>
                <a:latin typeface="Gotham Bold" charset="0"/>
                <a:ea typeface="Gotham Bold" charset="0"/>
                <a:cs typeface="Gotham Bold"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b="1" i="0" kern="1200">
                <a:solidFill>
                  <a:schemeClr val="tx1"/>
                </a:solidFill>
                <a:latin typeface="Helvetica" charset="0"/>
                <a:ea typeface="Helvetica" charset="0"/>
                <a:cs typeface="Helvetica"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b="1" i="0" kern="1200">
                <a:solidFill>
                  <a:schemeClr val="tx1"/>
                </a:solidFill>
                <a:latin typeface="Helvetica" charset="0"/>
                <a:ea typeface="Helvetica" charset="0"/>
                <a:cs typeface="Helvetica"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b="1" i="0" kern="1200">
                <a:solidFill>
                  <a:schemeClr val="tx1"/>
                </a:solidFill>
                <a:latin typeface="Helvetica" charset="0"/>
                <a:ea typeface="Helvetica" charset="0"/>
                <a:cs typeface="Helvetica"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b="1" i="0" kern="1200">
                <a:solidFill>
                  <a:schemeClr val="tx1"/>
                </a:solidFill>
                <a:latin typeface="Helvetica"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fld id="{0ED8F5E8-15B1-AB47-A7E0-4212F4A2D8F9}" type="slidenum">
              <a:rPr lang="en-US" sz="800" b="1" i="0" smtClean="0">
                <a:solidFill>
                  <a:schemeClr val="bg1"/>
                </a:solidFill>
                <a:latin typeface="Arial" panose="020B0604020202020204" pitchFamily="34" charset="0"/>
                <a:cs typeface="Arial" panose="020B0604020202020204" pitchFamily="34" charset="0"/>
              </a:rPr>
              <a:pPr/>
              <a:t>‹#›</a:t>
            </a:fld>
            <a:endParaRPr lang="en-US" sz="800" b="1" i="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33833681"/>
      </p:ext>
    </p:extLst>
  </p:cSld>
  <p:clrMap bg1="lt1" tx1="dk1" bg2="lt2" tx2="dk2" accent1="accent1" accent2="accent2" accent3="accent3" accent4="accent4" accent5="accent5" accent6="accent6" hlink="hlink" folHlink="folHlink"/>
  <p:sldLayoutIdLst>
    <p:sldLayoutId id="2147484364" r:id="rId1"/>
    <p:sldLayoutId id="2147484365" r:id="rId2"/>
    <p:sldLayoutId id="2147484366" r:id="rId3"/>
    <p:sldLayoutId id="2147484367" r:id="rId4"/>
    <p:sldLayoutId id="2147484368" r:id="rId5"/>
    <p:sldLayoutId id="2147484369" r:id="rId6"/>
    <p:sldLayoutId id="2147484370" r:id="rId7"/>
    <p:sldLayoutId id="2147484371" r:id="rId8"/>
    <p:sldLayoutId id="2147484372" r:id="rId9"/>
    <p:sldLayoutId id="2147484373" r:id="rId10"/>
    <p:sldLayoutId id="2147484374" r:id="rId11"/>
    <p:sldLayoutId id="2147484375" r:id="rId12"/>
    <p:sldLayoutId id="2147484376" r:id="rId13"/>
    <p:sldLayoutId id="2147484377" r:id="rId14"/>
    <p:sldLayoutId id="2147484603" r:id="rId15"/>
    <p:sldLayoutId id="2147484435" r:id="rId16"/>
    <p:sldLayoutId id="2147484518" r:id="rId17"/>
    <p:sldLayoutId id="2147484525" r:id="rId18"/>
    <p:sldLayoutId id="2147484526" r:id="rId19"/>
    <p:sldLayoutId id="2147484552" r:id="rId20"/>
    <p:sldLayoutId id="2147484554" r:id="rId21"/>
    <p:sldLayoutId id="2147484555" r:id="rId22"/>
    <p:sldLayoutId id="2147484556" r:id="rId23"/>
    <p:sldLayoutId id="2147484557" r:id="rId24"/>
    <p:sldLayoutId id="2147484558" r:id="rId25"/>
    <p:sldLayoutId id="2147484559" r:id="rId26"/>
    <p:sldLayoutId id="2147484560" r:id="rId27"/>
    <p:sldLayoutId id="2147484561" r:id="rId28"/>
    <p:sldLayoutId id="2147484562" r:id="rId29"/>
    <p:sldLayoutId id="2147484563" r:id="rId30"/>
    <p:sldLayoutId id="2147484564" r:id="rId31"/>
    <p:sldLayoutId id="2147484606" r:id="rId32"/>
    <p:sldLayoutId id="2147484544" r:id="rId33"/>
    <p:sldLayoutId id="2147484625" r:id="rId34"/>
  </p:sldLayoutIdLst>
  <p:hf hdr="0" ftr="0" dt="0"/>
  <p:txStyles>
    <p:titleStyle>
      <a:lvl1pPr algn="l" defTabSz="685800" rtl="0" eaLnBrk="1" latinLnBrk="0" hangingPunct="1">
        <a:lnSpc>
          <a:spcPct val="90000"/>
        </a:lnSpc>
        <a:spcBef>
          <a:spcPct val="0"/>
        </a:spcBef>
        <a:buNone/>
        <a:defRPr sz="3300" b="1" i="0" kern="1200">
          <a:solidFill>
            <a:schemeClr val="tx1"/>
          </a:solidFill>
          <a:latin typeface="Helvetica" charset="0"/>
          <a:ea typeface="Helvetica" charset="0"/>
          <a:cs typeface="Helvetica"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b="1" i="0" kern="1200">
          <a:solidFill>
            <a:schemeClr val="tx1"/>
          </a:solidFill>
          <a:latin typeface="Helvetica" charset="0"/>
          <a:ea typeface="Helvetica" charset="0"/>
          <a:cs typeface="Helvetica"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b="1" i="0" kern="1200">
          <a:solidFill>
            <a:schemeClr val="tx1"/>
          </a:solidFill>
          <a:latin typeface="Helvetica" charset="0"/>
          <a:ea typeface="Helvetica" charset="0"/>
          <a:cs typeface="Helvetica"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b="1" i="0" kern="1200">
          <a:solidFill>
            <a:schemeClr val="tx1"/>
          </a:solidFill>
          <a:latin typeface="Helvetica" charset="0"/>
          <a:ea typeface="Helvetica" charset="0"/>
          <a:cs typeface="Helvetica"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b="1" i="0" kern="1200">
          <a:solidFill>
            <a:schemeClr val="tx1"/>
          </a:solidFill>
          <a:latin typeface="Helvetica" charset="0"/>
          <a:ea typeface="Helvetica" charset="0"/>
          <a:cs typeface="Helvetica"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b="1" i="0" kern="1200">
          <a:solidFill>
            <a:schemeClr val="tx1"/>
          </a:solidFill>
          <a:latin typeface="Helvetica"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15"/>
            </p:custDataLst>
            <p:extLst>
              <p:ext uri="{D42A27DB-BD31-4B8C-83A1-F6EECF244321}">
                <p14:modId xmlns:p14="http://schemas.microsoft.com/office/powerpoint/2010/main" val="27156342"/>
              </p:ext>
            </p:extLst>
          </p:nvPr>
        </p:nvGraphicFramePr>
        <p:xfrm>
          <a:off x="2118" y="1588"/>
          <a:ext cx="2117" cy="1588"/>
        </p:xfrm>
        <a:graphic>
          <a:graphicData uri="http://schemas.openxmlformats.org/presentationml/2006/ole">
            <mc:AlternateContent xmlns:mc="http://schemas.openxmlformats.org/markup-compatibility/2006">
              <mc:Choice xmlns:v="urn:schemas-microsoft-com:vml" Requires="v">
                <p:oleObj name="think-cell Slide" r:id="rId17" imgW="270" imgH="270" progId="TCLayout.ActiveDocument.1">
                  <p:embed/>
                </p:oleObj>
              </mc:Choice>
              <mc:Fallback>
                <p:oleObj name="think-cell Slide" r:id="rId17" imgW="270" imgH="270" progId="TCLayout.ActiveDocument.1">
                  <p:embed/>
                  <p:pic>
                    <p:nvPicPr>
                      <p:cNvPr id="7" name="Object 6" hidden="1"/>
                      <p:cNvPicPr/>
                      <p:nvPr/>
                    </p:nvPicPr>
                    <p:blipFill>
                      <a:blip r:embed="rId18"/>
                      <a:stretch>
                        <a:fillRect/>
                      </a:stretch>
                    </p:blipFill>
                    <p:spPr>
                      <a:xfrm>
                        <a:off x="2118" y="1588"/>
                        <a:ext cx="2117" cy="1588"/>
                      </a:xfrm>
                      <a:prstGeom prst="rect">
                        <a:avLst/>
                      </a:prstGeom>
                    </p:spPr>
                  </p:pic>
                </p:oleObj>
              </mc:Fallback>
            </mc:AlternateContent>
          </a:graphicData>
        </a:graphic>
      </p:graphicFrame>
      <p:sp>
        <p:nvSpPr>
          <p:cNvPr id="4" name="Rectangle 3" hidden="1"/>
          <p:cNvSpPr/>
          <p:nvPr userDrawn="1">
            <p:custDataLst>
              <p:tags r:id="rId16"/>
            </p:custDataLst>
          </p:nvPr>
        </p:nvSpPr>
        <p:spPr>
          <a:xfrm>
            <a:off x="0" y="0"/>
            <a:ext cx="211667"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eaLnBrk="1">
              <a:lnSpc>
                <a:spcPct val="90000"/>
              </a:lnSpc>
              <a:spcBef>
                <a:spcPct val="0"/>
              </a:spcBef>
              <a:spcAft>
                <a:spcPct val="0"/>
              </a:spcAft>
            </a:pPr>
            <a:endParaRPr lang="en-US" sz="3600" b="1" i="0" baseline="0">
              <a:latin typeface="Calibri"/>
              <a:ea typeface="+mj-ea"/>
              <a:cs typeface="+mj-cs"/>
              <a:sym typeface="Calibri"/>
            </a:endParaRPr>
          </a:p>
        </p:txBody>
      </p:sp>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
        <p:nvSpPr>
          <p:cNvPr id="5" name="Footer Placeholder 4"/>
          <p:cNvSpPr>
            <a:spLocks noGrp="1"/>
          </p:cNvSpPr>
          <p:nvPr>
            <p:ph type="ftr" sz="quarter" idx="3"/>
          </p:nvPr>
        </p:nvSpPr>
        <p:spPr>
          <a:xfrm>
            <a:off x="838200" y="6356352"/>
            <a:ext cx="7315200" cy="365125"/>
          </a:xfrm>
          <a:prstGeom prst="rect">
            <a:avLst/>
          </a:prstGeom>
        </p:spPr>
        <p:txBody>
          <a:bodyPr vert="horz" lIns="91440" tIns="45720" rIns="91440" bIns="45720" rtlCol="0" anchor="ctr"/>
          <a:lstStyle>
            <a:lvl1pPr algn="l">
              <a:defRPr sz="1000">
                <a:solidFill>
                  <a:schemeClr val="tx1"/>
                </a:solidFill>
                <a:latin typeface="+mn-lt"/>
              </a:defRPr>
            </a:lvl1pPr>
          </a:lstStyle>
          <a:p>
            <a:r>
              <a:rPr lang="en-US">
                <a:solidFill>
                  <a:prstClr val="black"/>
                </a:solidFill>
              </a:rPr>
              <a:t>MEDICAID SAMPLE PRES | MONTH DAY, YYYY | v2</a:t>
            </a: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000">
                <a:solidFill>
                  <a:schemeClr val="tx1"/>
                </a:solidFill>
                <a:latin typeface="+mn-lt"/>
              </a:defRPr>
            </a:lvl1pPr>
          </a:lstStyle>
          <a:p>
            <a:fld id="{11F27F3A-B3E9-41ED-AF8F-A365F10BB65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070522937"/>
      </p:ext>
    </p:extLst>
  </p:cSld>
  <p:clrMap bg1="lt1" tx1="dk1" bg2="lt2" tx2="dk2" accent1="accent1" accent2="accent2" accent3="accent3" accent4="accent4" accent5="accent5" accent6="accent6" hlink="hlink" folHlink="folHlink"/>
  <p:sldLayoutIdLst>
    <p:sldLayoutId id="2147484504" r:id="rId1"/>
    <p:sldLayoutId id="2147484505" r:id="rId2"/>
    <p:sldLayoutId id="2147484506" r:id="rId3"/>
    <p:sldLayoutId id="2147484507" r:id="rId4"/>
    <p:sldLayoutId id="2147484508" r:id="rId5"/>
    <p:sldLayoutId id="2147484509" r:id="rId6"/>
    <p:sldLayoutId id="2147484510" r:id="rId7"/>
    <p:sldLayoutId id="2147484511" r:id="rId8"/>
    <p:sldLayoutId id="2147484512" r:id="rId9"/>
    <p:sldLayoutId id="2147484513" r:id="rId10"/>
    <p:sldLayoutId id="2147484514" r:id="rId11"/>
    <p:sldLayoutId id="2147484515" r:id="rId12"/>
    <p:sldLayoutId id="2147484516" r:id="rId13"/>
  </p:sldLayoutIdLst>
  <p:hf hdr="0" ftr="0" dt="0"/>
  <p:txStyles>
    <p:titleStyle>
      <a:lvl1pPr algn="l" defTabSz="685800" rtl="0" eaLnBrk="1" latinLnBrk="0" hangingPunct="1">
        <a:lnSpc>
          <a:spcPct val="90000"/>
        </a:lnSpc>
        <a:spcBef>
          <a:spcPct val="0"/>
        </a:spcBef>
        <a:buNone/>
        <a:defRPr sz="3600" b="1" kern="1200">
          <a:solidFill>
            <a:srgbClr val="002060"/>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800" kern="1200">
          <a:solidFill>
            <a:schemeClr val="tx1"/>
          </a:solidFill>
          <a:latin typeface="+mn-lt"/>
          <a:ea typeface="+mn-ea"/>
          <a:cs typeface="+mn-cs"/>
        </a:defRPr>
      </a:lvl1pPr>
      <a:lvl2pPr marL="576263" indent="-233363" algn="l" defTabSz="685800" rtl="0" eaLnBrk="1" latinLnBrk="0" hangingPunct="1">
        <a:lnSpc>
          <a:spcPct val="90000"/>
        </a:lnSpc>
        <a:spcBef>
          <a:spcPts val="375"/>
        </a:spcBef>
        <a:buFont typeface="Franklin Gothic Medium" panose="020B0603020102020204" pitchFamily="34" charset="0"/>
        <a:buChar char="–"/>
        <a:defRPr sz="24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Franklin Gothic Medium" panose="020B0603020102020204" pitchFamily="3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Franklin Gothic Medium" panose="020B06030201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
        <p:nvSpPr>
          <p:cNvPr id="5" name="Footer Placeholder 4"/>
          <p:cNvSpPr>
            <a:spLocks noGrp="1"/>
          </p:cNvSpPr>
          <p:nvPr>
            <p:ph type="ftr" sz="quarter" idx="3"/>
          </p:nvPr>
        </p:nvSpPr>
        <p:spPr>
          <a:xfrm>
            <a:off x="838200" y="6356352"/>
            <a:ext cx="7315200" cy="365125"/>
          </a:xfrm>
          <a:prstGeom prst="rect">
            <a:avLst/>
          </a:prstGeom>
        </p:spPr>
        <p:txBody>
          <a:bodyPr vert="horz" lIns="91440" tIns="45720" rIns="91440" bIns="45720" rtlCol="0" anchor="ctr"/>
          <a:lstStyle>
            <a:lvl1pPr algn="l">
              <a:defRPr sz="1000">
                <a:solidFill>
                  <a:schemeClr val="tx1"/>
                </a:solidFill>
                <a:latin typeface="Franklin Gothic Demi Cond" panose="020B0706030402020204" pitchFamily="34" charset="0"/>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000">
                <a:solidFill>
                  <a:schemeClr val="tx1"/>
                </a:solidFill>
                <a:latin typeface="Franklin Gothic Demi Cond" panose="020B0706030402020204" pitchFamily="34" charset="0"/>
              </a:defRPr>
            </a:lvl1pPr>
          </a:lstStyle>
          <a:p>
            <a:fld id="{11F27F3A-B3E9-41ED-AF8F-A365F10BB65F}" type="slidenum">
              <a:rPr lang="en-US" smtClean="0"/>
              <a:pPr/>
              <a:t>‹#›</a:t>
            </a:fld>
            <a:endParaRPr lang="en-US"/>
          </a:p>
        </p:txBody>
      </p:sp>
    </p:spTree>
    <p:extLst>
      <p:ext uri="{BB962C8B-B14F-4D97-AF65-F5344CB8AC3E}">
        <p14:creationId xmlns:p14="http://schemas.microsoft.com/office/powerpoint/2010/main" val="3783772078"/>
      </p:ext>
    </p:extLst>
  </p:cSld>
  <p:clrMap bg1="lt1" tx1="dk1" bg2="lt2" tx2="dk2" accent1="accent1" accent2="accent2" accent3="accent3" accent4="accent4" accent5="accent5" accent6="accent6" hlink="hlink" folHlink="folHlink"/>
  <p:sldLayoutIdLst>
    <p:sldLayoutId id="2147484612" r:id="rId1"/>
    <p:sldLayoutId id="2147484521" r:id="rId2"/>
    <p:sldLayoutId id="2147484614" r:id="rId3"/>
    <p:sldLayoutId id="2147484522" r:id="rId4"/>
    <p:sldLayoutId id="2147484523" r:id="rId5"/>
    <p:sldLayoutId id="2147484617" r:id="rId6"/>
    <p:sldLayoutId id="2147484524" r:id="rId7"/>
    <p:sldLayoutId id="2147484619" r:id="rId8"/>
    <p:sldLayoutId id="2147484620" r:id="rId9"/>
    <p:sldLayoutId id="2147484621" r:id="rId10"/>
    <p:sldLayoutId id="2147484622" r:id="rId11"/>
    <p:sldLayoutId id="2147484623" r:id="rId12"/>
    <p:sldLayoutId id="2147484624" r:id="rId13"/>
  </p:sldLayoutIdLst>
  <p:hf hdr="0" ftr="0" dt="0"/>
  <p:txStyles>
    <p:titleStyle>
      <a:lvl1pPr algn="l" defTabSz="685800" rtl="0" eaLnBrk="1" latinLnBrk="0" hangingPunct="1">
        <a:lnSpc>
          <a:spcPct val="90000"/>
        </a:lnSpc>
        <a:spcBef>
          <a:spcPct val="0"/>
        </a:spcBef>
        <a:buNone/>
        <a:defRPr sz="3600" kern="1200">
          <a:solidFill>
            <a:srgbClr val="002060"/>
          </a:solidFill>
          <a:latin typeface="Franklin Gothic Demi Cond" panose="020B0706030402020204" pitchFamily="34" charset="0"/>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800" kern="1200">
          <a:solidFill>
            <a:schemeClr val="tx1"/>
          </a:solidFill>
          <a:latin typeface="Franklin Gothic Medium" panose="020B0603020102020204" pitchFamily="34" charset="0"/>
          <a:ea typeface="+mn-ea"/>
          <a:cs typeface="+mn-cs"/>
        </a:defRPr>
      </a:lvl1pPr>
      <a:lvl2pPr marL="576263" indent="-233363" algn="l" defTabSz="685800" rtl="0" eaLnBrk="1" latinLnBrk="0" hangingPunct="1">
        <a:lnSpc>
          <a:spcPct val="90000"/>
        </a:lnSpc>
        <a:spcBef>
          <a:spcPts val="375"/>
        </a:spcBef>
        <a:buFont typeface="Franklin Gothic Medium" panose="020B0603020102020204" pitchFamily="34" charset="0"/>
        <a:buChar char="–"/>
        <a:defRPr sz="2400" kern="1200">
          <a:solidFill>
            <a:schemeClr val="tx1"/>
          </a:solidFill>
          <a:latin typeface="Franklin Gothic Medium" panose="020B0603020102020204" pitchFamily="34"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Franklin Gothic Medium" panose="020B0603020102020204" pitchFamily="34"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Franklin Gothic Medium" panose="020B0603020102020204" pitchFamily="3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Franklin Gothic Medium" panose="020B06030201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1FEF276-B916-4313-9512-796739C11E5C}"/>
              </a:ext>
            </a:extLst>
          </p:cNvPr>
          <p:cNvSpPr/>
          <p:nvPr userDrawn="1"/>
        </p:nvSpPr>
        <p:spPr>
          <a:xfrm>
            <a:off x="0" y="6651396"/>
            <a:ext cx="12192000" cy="215444"/>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1" i="0">
              <a:solidFill>
                <a:schemeClr val="accent3">
                  <a:lumMod val="75000"/>
                </a:schemeClr>
              </a:solidFill>
              <a:latin typeface="Gotham Bold" charset="0"/>
              <a:ea typeface="Gotham Bold" charset="0"/>
              <a:cs typeface="Gotham Bold" charset="0"/>
            </a:endParaRPr>
          </a:p>
        </p:txBody>
      </p:sp>
      <p:sp>
        <p:nvSpPr>
          <p:cNvPr id="7" name="TextBox 6">
            <a:extLst>
              <a:ext uri="{FF2B5EF4-FFF2-40B4-BE49-F238E27FC236}">
                <a16:creationId xmlns:a16="http://schemas.microsoft.com/office/drawing/2014/main" id="{E54A002F-EFAA-4B3A-B7D0-DE365E29EE18}"/>
              </a:ext>
            </a:extLst>
          </p:cNvPr>
          <p:cNvSpPr txBox="1"/>
          <p:nvPr userDrawn="1"/>
        </p:nvSpPr>
        <p:spPr>
          <a:xfrm>
            <a:off x="465102" y="6651396"/>
            <a:ext cx="7200000" cy="215444"/>
          </a:xfrm>
          <a:prstGeom prst="rect">
            <a:avLst/>
          </a:prstGeom>
          <a:noFill/>
        </p:spPr>
        <p:txBody>
          <a:bodyPr wrap="none" lIns="0" tIns="0" rIns="0" bIns="0" rtlCol="0" anchor="ctr">
            <a:noAutofit/>
          </a:bodyPr>
          <a:lstStyle/>
          <a:p>
            <a:r>
              <a:rPr lang="en-US" sz="800" b="1">
                <a:solidFill>
                  <a:schemeClr val="bg1"/>
                </a:solidFill>
                <a:latin typeface="+mn-lt"/>
                <a:cs typeface="Calibri" panose="020F0502020204030204" pitchFamily="34" charset="0"/>
              </a:rPr>
              <a:t>NC Medicaid Transformation | </a:t>
            </a:r>
            <a:r>
              <a:rPr lang="en-US" sz="800" b="1">
                <a:solidFill>
                  <a:schemeClr val="accent4">
                    <a:lumMod val="60000"/>
                    <a:lumOff val="40000"/>
                  </a:schemeClr>
                </a:solidFill>
                <a:latin typeface="+mn-lt"/>
                <a:cs typeface="Calibri" panose="020F0502020204030204" pitchFamily="34" charset="0"/>
              </a:rPr>
              <a:t>Back Porch Chat | </a:t>
            </a:r>
            <a:r>
              <a:rPr lang="en-US" sz="800" b="1">
                <a:solidFill>
                  <a:schemeClr val="bg1"/>
                </a:solidFill>
                <a:latin typeface="+mn-lt"/>
                <a:cs typeface="Calibri" panose="020F0502020204030204" pitchFamily="34" charset="0"/>
              </a:rPr>
              <a:t>The Tailored Plan Journey Begins</a:t>
            </a:r>
          </a:p>
        </p:txBody>
      </p:sp>
      <p:sp>
        <p:nvSpPr>
          <p:cNvPr id="9" name="Rectangle 8">
            <a:extLst>
              <a:ext uri="{FF2B5EF4-FFF2-40B4-BE49-F238E27FC236}">
                <a16:creationId xmlns:a16="http://schemas.microsoft.com/office/drawing/2014/main" id="{EF2D505A-DBAB-4552-B7C8-72776F063DE6}"/>
              </a:ext>
            </a:extLst>
          </p:cNvPr>
          <p:cNvSpPr/>
          <p:nvPr userDrawn="1"/>
        </p:nvSpPr>
        <p:spPr>
          <a:xfrm>
            <a:off x="0" y="3861"/>
            <a:ext cx="12192000" cy="289993"/>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1" i="0">
              <a:solidFill>
                <a:schemeClr val="accent3">
                  <a:lumMod val="75000"/>
                </a:schemeClr>
              </a:solidFill>
              <a:latin typeface="Gotham Bold" charset="0"/>
              <a:ea typeface="Gotham Bold" charset="0"/>
              <a:cs typeface="Gotham Bold" charset="0"/>
            </a:endParaRPr>
          </a:p>
        </p:txBody>
      </p:sp>
      <p:sp>
        <p:nvSpPr>
          <p:cNvPr id="5" name="Text Placeholder 13"/>
          <p:cNvSpPr txBox="1">
            <a:spLocks/>
          </p:cNvSpPr>
          <p:nvPr userDrawn="1"/>
        </p:nvSpPr>
        <p:spPr>
          <a:xfrm>
            <a:off x="11573935" y="6651396"/>
            <a:ext cx="470957" cy="218636"/>
          </a:xfrm>
          <a:prstGeom prst="rect">
            <a:avLst/>
          </a:prstGeom>
        </p:spPr>
        <p:txBody>
          <a:bodyPr lIns="0" tIns="0" rIns="0" bIns="0" anchor="ctr">
            <a:noAutofit/>
          </a:bodyPr>
          <a:lstStyle>
            <a:lvl1pPr marL="0" indent="0" algn="l" defTabSz="685800" rtl="0" eaLnBrk="1" latinLnBrk="0" hangingPunct="1">
              <a:lnSpc>
                <a:spcPct val="100000"/>
              </a:lnSpc>
              <a:spcBef>
                <a:spcPts val="0"/>
              </a:spcBef>
              <a:buFont typeface="Arial" panose="020B0604020202020204" pitchFamily="34" charset="0"/>
              <a:buNone/>
              <a:defRPr sz="900" b="0" i="0" kern="1200">
                <a:solidFill>
                  <a:srgbClr val="15365E"/>
                </a:solidFill>
                <a:latin typeface="Gotham Bold" charset="0"/>
                <a:ea typeface="Gotham Bold" charset="0"/>
                <a:cs typeface="Gotham Bold"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b="1" i="0" kern="1200">
                <a:solidFill>
                  <a:schemeClr val="tx1"/>
                </a:solidFill>
                <a:latin typeface="Helvetica" charset="0"/>
                <a:ea typeface="Helvetica" charset="0"/>
                <a:cs typeface="Helvetica"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b="1" i="0" kern="1200">
                <a:solidFill>
                  <a:schemeClr val="tx1"/>
                </a:solidFill>
                <a:latin typeface="Helvetica" charset="0"/>
                <a:ea typeface="Helvetica" charset="0"/>
                <a:cs typeface="Helvetica"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b="1" i="0" kern="1200">
                <a:solidFill>
                  <a:schemeClr val="tx1"/>
                </a:solidFill>
                <a:latin typeface="Helvetica" charset="0"/>
                <a:ea typeface="Helvetica" charset="0"/>
                <a:cs typeface="Helvetica"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b="1" i="0" kern="1200">
                <a:solidFill>
                  <a:schemeClr val="tx1"/>
                </a:solidFill>
                <a:latin typeface="Helvetica"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fld id="{0ED8F5E8-15B1-AB47-A7E0-4212F4A2D8F9}" type="slidenum">
              <a:rPr lang="en-US" sz="800" b="1" i="0" smtClean="0">
                <a:solidFill>
                  <a:schemeClr val="bg1"/>
                </a:solidFill>
                <a:latin typeface="Arial" panose="020B0604020202020204" pitchFamily="34" charset="0"/>
                <a:cs typeface="Arial" panose="020B0604020202020204" pitchFamily="34" charset="0"/>
              </a:rPr>
              <a:pPr/>
              <a:t>‹#›</a:t>
            </a:fld>
            <a:endParaRPr lang="en-US" sz="800" b="1" i="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4491332"/>
      </p:ext>
    </p:extLst>
  </p:cSld>
  <p:clrMap bg1="lt1" tx1="dk1" bg2="lt2" tx2="dk2" accent1="accent1" accent2="accent2" accent3="accent3" accent4="accent4" accent5="accent5" accent6="accent6" hlink="hlink" folHlink="folHlink"/>
  <p:sldLayoutIdLst>
    <p:sldLayoutId id="2147484528" r:id="rId1"/>
    <p:sldLayoutId id="2147484529" r:id="rId2"/>
    <p:sldLayoutId id="2147484530" r:id="rId3"/>
    <p:sldLayoutId id="2147484531" r:id="rId4"/>
    <p:sldLayoutId id="2147484532" r:id="rId5"/>
    <p:sldLayoutId id="2147484533" r:id="rId6"/>
    <p:sldLayoutId id="2147484534" r:id="rId7"/>
    <p:sldLayoutId id="2147484535" r:id="rId8"/>
    <p:sldLayoutId id="2147484536" r:id="rId9"/>
    <p:sldLayoutId id="2147484537" r:id="rId10"/>
    <p:sldLayoutId id="2147484538" r:id="rId11"/>
    <p:sldLayoutId id="2147484539" r:id="rId12"/>
    <p:sldLayoutId id="2147484540" r:id="rId13"/>
    <p:sldLayoutId id="2147484541" r:id="rId14"/>
    <p:sldLayoutId id="2147484609" r:id="rId15"/>
    <p:sldLayoutId id="2147484610" r:id="rId16"/>
    <p:sldLayoutId id="2147484591" r:id="rId17"/>
    <p:sldLayoutId id="2147484607" r:id="rId18"/>
    <p:sldLayoutId id="2147484545" r:id="rId19"/>
    <p:sldLayoutId id="2147484546" r:id="rId20"/>
    <p:sldLayoutId id="2147484547" r:id="rId21"/>
    <p:sldLayoutId id="2147484548" r:id="rId22"/>
  </p:sldLayoutIdLst>
  <p:hf hdr="0" ftr="0" dt="0"/>
  <p:txStyles>
    <p:titleStyle>
      <a:lvl1pPr algn="l" defTabSz="685800" rtl="0" eaLnBrk="1" latinLnBrk="0" hangingPunct="1">
        <a:lnSpc>
          <a:spcPct val="90000"/>
        </a:lnSpc>
        <a:spcBef>
          <a:spcPct val="0"/>
        </a:spcBef>
        <a:buNone/>
        <a:defRPr sz="3300" b="1" i="0" kern="1200">
          <a:solidFill>
            <a:schemeClr val="tx1"/>
          </a:solidFill>
          <a:latin typeface="Helvetica" charset="0"/>
          <a:ea typeface="Helvetica" charset="0"/>
          <a:cs typeface="Helvetica"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b="1" i="0" kern="1200">
          <a:solidFill>
            <a:schemeClr val="tx1"/>
          </a:solidFill>
          <a:latin typeface="Helvetica" charset="0"/>
          <a:ea typeface="Helvetica" charset="0"/>
          <a:cs typeface="Helvetica"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b="1" i="0" kern="1200">
          <a:solidFill>
            <a:schemeClr val="tx1"/>
          </a:solidFill>
          <a:latin typeface="Helvetica" charset="0"/>
          <a:ea typeface="Helvetica" charset="0"/>
          <a:cs typeface="Helvetica"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b="1" i="0" kern="1200">
          <a:solidFill>
            <a:schemeClr val="tx1"/>
          </a:solidFill>
          <a:latin typeface="Helvetica" charset="0"/>
          <a:ea typeface="Helvetica" charset="0"/>
          <a:cs typeface="Helvetica"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b="1" i="0" kern="1200">
          <a:solidFill>
            <a:schemeClr val="tx1"/>
          </a:solidFill>
          <a:latin typeface="Helvetica" charset="0"/>
          <a:ea typeface="Helvetica" charset="0"/>
          <a:cs typeface="Helvetica"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b="1" i="0" kern="1200">
          <a:solidFill>
            <a:schemeClr val="tx1"/>
          </a:solidFill>
          <a:latin typeface="Helvetica"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1FEF276-B916-4313-9512-796739C11E5C}"/>
              </a:ext>
            </a:extLst>
          </p:cNvPr>
          <p:cNvSpPr/>
          <p:nvPr userDrawn="1"/>
        </p:nvSpPr>
        <p:spPr>
          <a:xfrm>
            <a:off x="0" y="6651396"/>
            <a:ext cx="12192000" cy="215444"/>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1" i="0">
              <a:solidFill>
                <a:schemeClr val="accent3">
                  <a:lumMod val="75000"/>
                </a:schemeClr>
              </a:solidFill>
              <a:latin typeface="Gotham Bold" charset="0"/>
              <a:ea typeface="Gotham Bold" charset="0"/>
              <a:cs typeface="Gotham Bold" charset="0"/>
            </a:endParaRPr>
          </a:p>
        </p:txBody>
      </p:sp>
      <p:sp>
        <p:nvSpPr>
          <p:cNvPr id="7" name="TextBox 6">
            <a:extLst>
              <a:ext uri="{FF2B5EF4-FFF2-40B4-BE49-F238E27FC236}">
                <a16:creationId xmlns:a16="http://schemas.microsoft.com/office/drawing/2014/main" id="{E54A002F-EFAA-4B3A-B7D0-DE365E29EE18}"/>
              </a:ext>
            </a:extLst>
          </p:cNvPr>
          <p:cNvSpPr txBox="1"/>
          <p:nvPr userDrawn="1"/>
        </p:nvSpPr>
        <p:spPr>
          <a:xfrm>
            <a:off x="465102" y="6651396"/>
            <a:ext cx="7200000" cy="215444"/>
          </a:xfrm>
          <a:prstGeom prst="rect">
            <a:avLst/>
          </a:prstGeom>
          <a:noFill/>
        </p:spPr>
        <p:txBody>
          <a:bodyPr wrap="none" lIns="0" tIns="0" rIns="0" bIns="0" rtlCol="0" anchor="ctr">
            <a:noAutofit/>
          </a:bodyPr>
          <a:lstStyle/>
          <a:p>
            <a:r>
              <a:rPr lang="en-US" sz="800" b="1">
                <a:solidFill>
                  <a:schemeClr val="bg1"/>
                </a:solidFill>
                <a:latin typeface="+mn-lt"/>
                <a:cs typeface="Calibri" panose="020F0502020204030204" pitchFamily="34" charset="0"/>
              </a:rPr>
              <a:t>NC Medicaid Transformation | </a:t>
            </a:r>
            <a:r>
              <a:rPr lang="en-US" sz="800" b="1">
                <a:solidFill>
                  <a:schemeClr val="accent4">
                    <a:lumMod val="60000"/>
                    <a:lumOff val="40000"/>
                  </a:schemeClr>
                </a:solidFill>
                <a:latin typeface="+mn-lt"/>
                <a:cs typeface="Calibri" panose="020F0502020204030204" pitchFamily="34" charset="0"/>
              </a:rPr>
              <a:t>Fireside Chat | </a:t>
            </a:r>
            <a:r>
              <a:rPr lang="en-US" sz="800" b="1">
                <a:solidFill>
                  <a:schemeClr val="bg1"/>
                </a:solidFill>
                <a:latin typeface="+mn-lt"/>
                <a:cs typeface="Calibri" panose="020F0502020204030204" pitchFamily="34" charset="0"/>
              </a:rPr>
              <a:t>The Tailored Plan Journey Begins</a:t>
            </a:r>
          </a:p>
        </p:txBody>
      </p:sp>
      <p:sp>
        <p:nvSpPr>
          <p:cNvPr id="9" name="Rectangle 8">
            <a:extLst>
              <a:ext uri="{FF2B5EF4-FFF2-40B4-BE49-F238E27FC236}">
                <a16:creationId xmlns:a16="http://schemas.microsoft.com/office/drawing/2014/main" id="{EF2D505A-DBAB-4552-B7C8-72776F063DE6}"/>
              </a:ext>
            </a:extLst>
          </p:cNvPr>
          <p:cNvSpPr/>
          <p:nvPr userDrawn="1"/>
        </p:nvSpPr>
        <p:spPr>
          <a:xfrm>
            <a:off x="0" y="3861"/>
            <a:ext cx="12192000" cy="289993"/>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1" i="0">
              <a:solidFill>
                <a:schemeClr val="accent3">
                  <a:lumMod val="75000"/>
                </a:schemeClr>
              </a:solidFill>
              <a:latin typeface="Gotham Bold" charset="0"/>
              <a:ea typeface="Gotham Bold" charset="0"/>
              <a:cs typeface="Gotham Bold" charset="0"/>
            </a:endParaRPr>
          </a:p>
        </p:txBody>
      </p:sp>
      <p:sp>
        <p:nvSpPr>
          <p:cNvPr id="5" name="Text Placeholder 13"/>
          <p:cNvSpPr txBox="1">
            <a:spLocks/>
          </p:cNvSpPr>
          <p:nvPr userDrawn="1"/>
        </p:nvSpPr>
        <p:spPr>
          <a:xfrm>
            <a:off x="11573935" y="6651396"/>
            <a:ext cx="470957" cy="218636"/>
          </a:xfrm>
          <a:prstGeom prst="rect">
            <a:avLst/>
          </a:prstGeom>
        </p:spPr>
        <p:txBody>
          <a:bodyPr lIns="0" tIns="0" rIns="0" bIns="0" anchor="ctr">
            <a:noAutofit/>
          </a:bodyPr>
          <a:lstStyle>
            <a:lvl1pPr marL="0" indent="0" algn="l" defTabSz="685800" rtl="0" eaLnBrk="1" latinLnBrk="0" hangingPunct="1">
              <a:lnSpc>
                <a:spcPct val="100000"/>
              </a:lnSpc>
              <a:spcBef>
                <a:spcPts val="0"/>
              </a:spcBef>
              <a:buFont typeface="Arial" panose="020B0604020202020204" pitchFamily="34" charset="0"/>
              <a:buNone/>
              <a:defRPr sz="900" b="0" i="0" kern="1200">
                <a:solidFill>
                  <a:srgbClr val="15365E"/>
                </a:solidFill>
                <a:latin typeface="Gotham Bold" charset="0"/>
                <a:ea typeface="Gotham Bold" charset="0"/>
                <a:cs typeface="Gotham Bold"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b="1" i="0" kern="1200">
                <a:solidFill>
                  <a:schemeClr val="tx1"/>
                </a:solidFill>
                <a:latin typeface="Helvetica" charset="0"/>
                <a:ea typeface="Helvetica" charset="0"/>
                <a:cs typeface="Helvetica"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b="1" i="0" kern="1200">
                <a:solidFill>
                  <a:schemeClr val="tx1"/>
                </a:solidFill>
                <a:latin typeface="Helvetica" charset="0"/>
                <a:ea typeface="Helvetica" charset="0"/>
                <a:cs typeface="Helvetica"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b="1" i="0" kern="1200">
                <a:solidFill>
                  <a:schemeClr val="tx1"/>
                </a:solidFill>
                <a:latin typeface="Helvetica" charset="0"/>
                <a:ea typeface="Helvetica" charset="0"/>
                <a:cs typeface="Helvetica"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b="1" i="0" kern="1200">
                <a:solidFill>
                  <a:schemeClr val="tx1"/>
                </a:solidFill>
                <a:latin typeface="Helvetica"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fld id="{0ED8F5E8-15B1-AB47-A7E0-4212F4A2D8F9}" type="slidenum">
              <a:rPr lang="en-US" sz="800" b="1" i="0" smtClean="0">
                <a:solidFill>
                  <a:schemeClr val="bg1"/>
                </a:solidFill>
                <a:latin typeface="Arial" panose="020B0604020202020204" pitchFamily="34" charset="0"/>
                <a:cs typeface="Arial" panose="020B0604020202020204" pitchFamily="34" charset="0"/>
              </a:rPr>
              <a:pPr/>
              <a:t>‹#›</a:t>
            </a:fld>
            <a:endParaRPr lang="en-US" sz="800" b="1" i="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33833681"/>
      </p:ext>
    </p:extLst>
  </p:cSld>
  <p:clrMap bg1="lt1" tx1="dk1" bg2="lt2" tx2="dk2" accent1="accent1" accent2="accent2" accent3="accent3" accent4="accent4" accent5="accent5" accent6="accent6" hlink="hlink" folHlink="folHlink"/>
  <p:sldLayoutIdLst>
    <p:sldLayoutId id="2147484570" r:id="rId1"/>
    <p:sldLayoutId id="2147484571" r:id="rId2"/>
    <p:sldLayoutId id="2147484572" r:id="rId3"/>
    <p:sldLayoutId id="2147484573" r:id="rId4"/>
    <p:sldLayoutId id="2147484574" r:id="rId5"/>
    <p:sldLayoutId id="2147484575" r:id="rId6"/>
    <p:sldLayoutId id="2147484576" r:id="rId7"/>
    <p:sldLayoutId id="2147484577" r:id="rId8"/>
    <p:sldLayoutId id="2147484578" r:id="rId9"/>
    <p:sldLayoutId id="2147484579" r:id="rId10"/>
    <p:sldLayoutId id="2147484580" r:id="rId11"/>
    <p:sldLayoutId id="2147484581" r:id="rId12"/>
    <p:sldLayoutId id="2147484582" r:id="rId13"/>
    <p:sldLayoutId id="2147484583" r:id="rId14"/>
    <p:sldLayoutId id="2147484431" r:id="rId15"/>
    <p:sldLayoutId id="2147484584" r:id="rId16"/>
    <p:sldLayoutId id="2147484434" r:id="rId17"/>
    <p:sldLayoutId id="2147484586" r:id="rId18"/>
    <p:sldLayoutId id="2147484587" r:id="rId19"/>
    <p:sldLayoutId id="2147484589" r:id="rId20"/>
    <p:sldLayoutId id="2147484550" r:id="rId21"/>
    <p:sldLayoutId id="2147484551" r:id="rId22"/>
    <p:sldLayoutId id="2147484542" r:id="rId23"/>
    <p:sldLayoutId id="2147484543" r:id="rId24"/>
    <p:sldLayoutId id="2147484592" r:id="rId25"/>
    <p:sldLayoutId id="2147484593" r:id="rId26"/>
    <p:sldLayoutId id="2147484594" r:id="rId27"/>
    <p:sldLayoutId id="2147484595" r:id="rId28"/>
    <p:sldLayoutId id="2147484596" r:id="rId29"/>
    <p:sldLayoutId id="2147484597" r:id="rId30"/>
    <p:sldLayoutId id="2147484598" r:id="rId31"/>
    <p:sldLayoutId id="2147484599" r:id="rId32"/>
    <p:sldLayoutId id="2147484600" r:id="rId33"/>
    <p:sldLayoutId id="2147484601" r:id="rId34"/>
    <p:sldLayoutId id="2147484602" r:id="rId35"/>
  </p:sldLayoutIdLst>
  <p:hf hdr="0" ftr="0" dt="0"/>
  <p:txStyles>
    <p:titleStyle>
      <a:lvl1pPr algn="l" defTabSz="685800" rtl="0" eaLnBrk="1" latinLnBrk="0" hangingPunct="1">
        <a:lnSpc>
          <a:spcPct val="90000"/>
        </a:lnSpc>
        <a:spcBef>
          <a:spcPct val="0"/>
        </a:spcBef>
        <a:buNone/>
        <a:defRPr sz="3300" b="1" i="0" kern="1200">
          <a:solidFill>
            <a:schemeClr val="tx1"/>
          </a:solidFill>
          <a:latin typeface="Helvetica" charset="0"/>
          <a:ea typeface="Helvetica" charset="0"/>
          <a:cs typeface="Helvetica"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b="1" i="0" kern="1200">
          <a:solidFill>
            <a:schemeClr val="tx1"/>
          </a:solidFill>
          <a:latin typeface="Helvetica" charset="0"/>
          <a:ea typeface="Helvetica" charset="0"/>
          <a:cs typeface="Helvetica"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b="1" i="0" kern="1200">
          <a:solidFill>
            <a:schemeClr val="tx1"/>
          </a:solidFill>
          <a:latin typeface="Helvetica" charset="0"/>
          <a:ea typeface="Helvetica" charset="0"/>
          <a:cs typeface="Helvetica"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b="1" i="0" kern="1200">
          <a:solidFill>
            <a:schemeClr val="tx1"/>
          </a:solidFill>
          <a:latin typeface="Helvetica" charset="0"/>
          <a:ea typeface="Helvetica" charset="0"/>
          <a:cs typeface="Helvetica"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b="1" i="0" kern="1200">
          <a:solidFill>
            <a:schemeClr val="tx1"/>
          </a:solidFill>
          <a:latin typeface="Helvetica" charset="0"/>
          <a:ea typeface="Helvetica" charset="0"/>
          <a:cs typeface="Helvetica"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b="1" i="0" kern="1200">
          <a:solidFill>
            <a:schemeClr val="tx1"/>
          </a:solidFill>
          <a:latin typeface="Helvetica"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CAF41E-79A9-4B0B-ADED-88FCCBED1013}" type="datetimeFigureOut">
              <a:rPr lang="en-US" smtClean="0"/>
              <a:t>2/16/2023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0D0213-8C24-452F-9FC3-357C0B9B7BF4}" type="slidenum">
              <a:rPr lang="en-US" smtClean="0"/>
              <a:t>‹#›</a:t>
            </a:fld>
            <a:endParaRPr lang="en-US"/>
          </a:p>
        </p:txBody>
      </p:sp>
    </p:spTree>
    <p:extLst>
      <p:ext uri="{BB962C8B-B14F-4D97-AF65-F5344CB8AC3E}">
        <p14:creationId xmlns:p14="http://schemas.microsoft.com/office/powerpoint/2010/main" val="3851676100"/>
      </p:ext>
    </p:extLst>
  </p:cSld>
  <p:clrMap bg1="lt1" tx1="dk1" bg2="lt2" tx2="dk2" accent1="accent1" accent2="accent2" accent3="accent3" accent4="accent4" accent5="accent5" accent6="accent6" hlink="hlink" folHlink="folHlink"/>
  <p:sldLayoutIdLst>
    <p:sldLayoutId id="2147484637" r:id="rId1"/>
    <p:sldLayoutId id="2147484638" r:id="rId2"/>
    <p:sldLayoutId id="2147484639" r:id="rId3"/>
    <p:sldLayoutId id="2147484640" r:id="rId4"/>
    <p:sldLayoutId id="2147484641" r:id="rId5"/>
    <p:sldLayoutId id="2147484642" r:id="rId6"/>
    <p:sldLayoutId id="2147484643" r:id="rId7"/>
    <p:sldLayoutId id="2147484644" r:id="rId8"/>
    <p:sldLayoutId id="2147484645" r:id="rId9"/>
    <p:sldLayoutId id="2147484646" r:id="rId10"/>
    <p:sldLayoutId id="2147484647" r:id="rId11"/>
    <p:sldLayoutId id="2147484648"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43467877"/>
      </p:ext>
    </p:extLst>
  </p:cSld>
  <p:clrMap bg1="lt1" tx1="dk1" bg2="lt2" tx2="dk2" accent1="accent1" accent2="accent2" accent3="accent3" accent4="accent4" accent5="accent5" accent6="accent6" hlink="hlink" folHlink="folHlink"/>
  <p:sldLayoutIdLst>
    <p:sldLayoutId id="2147484650" r:id="rId1"/>
    <p:sldLayoutId id="2147484651" r:id="rId2"/>
    <p:sldLayoutId id="2147484652" r:id="rId3"/>
    <p:sldLayoutId id="2147484653" r:id="rId4"/>
    <p:sldLayoutId id="2147484654" r:id="rId5"/>
    <p:sldLayoutId id="2147484655" r:id="rId6"/>
    <p:sldLayoutId id="2147484656" r:id="rId7"/>
    <p:sldLayoutId id="2147484657" r:id="rId8"/>
    <p:sldLayoutId id="2147484658" r:id="rId9"/>
    <p:sldLayoutId id="2147484659" r:id="rId10"/>
    <p:sldLayoutId id="2147484660" r:id="rId11"/>
    <p:sldLayoutId id="2147484661" r:id="rId12"/>
    <p:sldLayoutId id="2147484662"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Slide Number Placeholder 2">
            <a:extLst>
              <a:ext uri="{FF2B5EF4-FFF2-40B4-BE49-F238E27FC236}">
                <a16:creationId xmlns:a16="http://schemas.microsoft.com/office/drawing/2014/main" id="{8AE7FA49-6F36-417F-8EA4-35BBAC741751}"/>
              </a:ext>
            </a:extLst>
          </p:cNvPr>
          <p:cNvSpPr>
            <a:spLocks noGrp="1"/>
          </p:cNvSpPr>
          <p:nvPr>
            <p:ph type="sldNum" sz="quarter" idx="4"/>
          </p:nvPr>
        </p:nvSpPr>
        <p:spPr>
          <a:xfrm>
            <a:off x="11015743" y="6344500"/>
            <a:ext cx="794085" cy="413786"/>
          </a:xfrm>
          <a:prstGeom prst="rect">
            <a:avLst/>
          </a:prstGeom>
        </p:spPr>
        <p:txBody>
          <a:bodyPr lIns="0" tIns="0" rIns="0" bIns="0"/>
          <a:lstStyle>
            <a:lvl1pPr algn="r">
              <a:defRPr sz="1200">
                <a:solidFill>
                  <a:schemeClr val="tx1"/>
                </a:solidFill>
                <a:latin typeface="+mn-lt"/>
              </a:defRPr>
            </a:lvl1pPr>
          </a:lstStyle>
          <a:p>
            <a:pPr>
              <a:defRPr/>
            </a:pPr>
            <a:fld id="{DF197281-2B81-4202-807C-B6B7735E5C8F}" type="slidenum">
              <a:rPr lang="en-US" altLang="en-US" smtClean="0"/>
              <a:pPr>
                <a:defRPr/>
              </a:pPr>
              <a:t>‹#›</a:t>
            </a:fld>
            <a:endParaRPr lang="en-US" altLang="en-US"/>
          </a:p>
        </p:txBody>
      </p:sp>
      <p:pic>
        <p:nvPicPr>
          <p:cNvPr id="5" name="Picture 4" descr="Text&#10;&#10;Description automatically generated">
            <a:extLst>
              <a:ext uri="{FF2B5EF4-FFF2-40B4-BE49-F238E27FC236}">
                <a16:creationId xmlns:a16="http://schemas.microsoft.com/office/drawing/2014/main" id="{A9D9D71B-34F7-42B1-A476-529E967F019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61354" y="570666"/>
            <a:ext cx="1632766" cy="553100"/>
          </a:xfrm>
          <a:prstGeom prst="rect">
            <a:avLst/>
          </a:prstGeom>
          <a:effectLst>
            <a:glow rad="1092200">
              <a:schemeClr val="bg1">
                <a:alpha val="40000"/>
              </a:schemeClr>
            </a:glow>
          </a:effectLst>
        </p:spPr>
      </p:pic>
      <p:pic>
        <p:nvPicPr>
          <p:cNvPr id="4" name="Picture 3" descr="Background pattern, icon&#10;&#10;Description automatically generated">
            <a:extLst>
              <a:ext uri="{FF2B5EF4-FFF2-40B4-BE49-F238E27FC236}">
                <a16:creationId xmlns:a16="http://schemas.microsoft.com/office/drawing/2014/main" id="{5A497C11-72C6-42E9-B773-743DB337F1C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533905" y="2597564"/>
            <a:ext cx="7658094" cy="4262856"/>
          </a:xfrm>
          <a:prstGeom prst="rect">
            <a:avLst/>
          </a:prstGeom>
        </p:spPr>
      </p:pic>
    </p:spTree>
    <p:extLst>
      <p:ext uri="{BB962C8B-B14F-4D97-AF65-F5344CB8AC3E}">
        <p14:creationId xmlns:p14="http://schemas.microsoft.com/office/powerpoint/2010/main" val="3101551901"/>
      </p:ext>
    </p:extLst>
  </p:cSld>
  <p:clrMap bg1="lt1" tx1="dk1" bg2="lt2" tx2="dk2" accent1="accent1" accent2="accent2" accent3="accent3" accent4="accent4" accent5="accent5" accent6="accent6" hlink="hlink" folHlink="folHlink"/>
  <p:sldLayoutIdLst>
    <p:sldLayoutId id="214748466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Slide Number Placeholder 2">
            <a:extLst>
              <a:ext uri="{FF2B5EF4-FFF2-40B4-BE49-F238E27FC236}">
                <a16:creationId xmlns:a16="http://schemas.microsoft.com/office/drawing/2014/main" id="{8AE7FA49-6F36-417F-8EA4-35BBAC741751}"/>
              </a:ext>
            </a:extLst>
          </p:cNvPr>
          <p:cNvSpPr>
            <a:spLocks noGrp="1"/>
          </p:cNvSpPr>
          <p:nvPr>
            <p:ph type="sldNum" sz="quarter" idx="4"/>
          </p:nvPr>
        </p:nvSpPr>
        <p:spPr>
          <a:xfrm>
            <a:off x="11015743" y="6344500"/>
            <a:ext cx="794085" cy="413786"/>
          </a:xfrm>
          <a:prstGeom prst="rect">
            <a:avLst/>
          </a:prstGeom>
        </p:spPr>
        <p:txBody>
          <a:bodyPr lIns="0" tIns="0" rIns="0" bIns="0"/>
          <a:lstStyle>
            <a:lvl1pPr algn="r">
              <a:defRPr sz="1200">
                <a:solidFill>
                  <a:schemeClr val="tx1"/>
                </a:solidFill>
                <a:latin typeface="+mn-lt"/>
              </a:defRPr>
            </a:lvl1pPr>
          </a:lstStyle>
          <a:p>
            <a:pPr>
              <a:defRPr/>
            </a:pPr>
            <a:fld id="{DF197281-2B81-4202-807C-B6B7735E5C8F}" type="slidenum">
              <a:rPr lang="en-US" altLang="en-US" smtClean="0"/>
              <a:pPr>
                <a:defRPr/>
              </a:pPr>
              <a:t>‹#›</a:t>
            </a:fld>
            <a:endParaRPr lang="en-US" altLang="en-US"/>
          </a:p>
        </p:txBody>
      </p:sp>
      <p:pic>
        <p:nvPicPr>
          <p:cNvPr id="4" name="Picture 3" descr="Background pattern, icon&#10;&#10;Description automatically generated">
            <a:extLst>
              <a:ext uri="{FF2B5EF4-FFF2-40B4-BE49-F238E27FC236}">
                <a16:creationId xmlns:a16="http://schemas.microsoft.com/office/drawing/2014/main" id="{5A497C11-72C6-42E9-B773-743DB337F1C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33905" y="2597564"/>
            <a:ext cx="7658094" cy="4262856"/>
          </a:xfrm>
          <a:prstGeom prst="rect">
            <a:avLst/>
          </a:prstGeom>
        </p:spPr>
      </p:pic>
    </p:spTree>
    <p:extLst>
      <p:ext uri="{BB962C8B-B14F-4D97-AF65-F5344CB8AC3E}">
        <p14:creationId xmlns:p14="http://schemas.microsoft.com/office/powerpoint/2010/main" val="1553348051"/>
      </p:ext>
    </p:extLst>
  </p:cSld>
  <p:clrMap bg1="lt1" tx1="dk1" bg2="lt2" tx2="dk2" accent1="accent1" accent2="accent2" accent3="accent3" accent4="accent4" accent5="accent5" accent6="accent6" hlink="hlink" folHlink="folHlink"/>
  <p:sldLayoutIdLst>
    <p:sldLayoutId id="2147484666"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23"/>
            </p:custDataLst>
          </p:nvPr>
        </p:nvGraphicFramePr>
        <p:xfrm>
          <a:off x="2118" y="1588"/>
          <a:ext cx="2117" cy="1588"/>
        </p:xfrm>
        <a:graphic>
          <a:graphicData uri="http://schemas.openxmlformats.org/presentationml/2006/ole">
            <mc:AlternateContent xmlns:mc="http://schemas.openxmlformats.org/markup-compatibility/2006">
              <mc:Choice xmlns:v="urn:schemas-microsoft-com:vml" Requires="v">
                <p:oleObj name="think-cell Slide" r:id="rId25" imgW="270" imgH="270" progId="TCLayout.ActiveDocument.1">
                  <p:embed/>
                </p:oleObj>
              </mc:Choice>
              <mc:Fallback>
                <p:oleObj name="think-cell Slide" r:id="rId25" imgW="270" imgH="270" progId="TCLayout.ActiveDocument.1">
                  <p:embed/>
                  <p:pic>
                    <p:nvPicPr>
                      <p:cNvPr id="7" name="Object 6" hidden="1"/>
                      <p:cNvPicPr/>
                      <p:nvPr/>
                    </p:nvPicPr>
                    <p:blipFill>
                      <a:blip r:embed="rId26"/>
                      <a:stretch>
                        <a:fillRect/>
                      </a:stretch>
                    </p:blipFill>
                    <p:spPr>
                      <a:xfrm>
                        <a:off x="2118" y="1588"/>
                        <a:ext cx="2117" cy="1588"/>
                      </a:xfrm>
                      <a:prstGeom prst="rect">
                        <a:avLst/>
                      </a:prstGeom>
                    </p:spPr>
                  </p:pic>
                </p:oleObj>
              </mc:Fallback>
            </mc:AlternateContent>
          </a:graphicData>
        </a:graphic>
      </p:graphicFrame>
      <p:sp>
        <p:nvSpPr>
          <p:cNvPr id="4" name="Rectangle 3" hidden="1"/>
          <p:cNvSpPr/>
          <p:nvPr userDrawn="1">
            <p:custDataLst>
              <p:tags r:id="rId24"/>
            </p:custDataLst>
          </p:nvPr>
        </p:nvSpPr>
        <p:spPr>
          <a:xfrm>
            <a:off x="0" y="0"/>
            <a:ext cx="211667"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lnSpc>
                <a:spcPct val="90000"/>
              </a:lnSpc>
              <a:spcBef>
                <a:spcPct val="0"/>
              </a:spcBef>
              <a:spcAft>
                <a:spcPct val="0"/>
              </a:spcAft>
            </a:pPr>
            <a:endParaRPr lang="en-US" sz="3600" b="1" i="0" baseline="0">
              <a:latin typeface="Calibri"/>
              <a:ea typeface="+mj-ea"/>
              <a:cs typeface="+mj-cs"/>
              <a:sym typeface="Calibri"/>
            </a:endParaRPr>
          </a:p>
        </p:txBody>
      </p:sp>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
        <p:nvSpPr>
          <p:cNvPr id="5" name="Footer Placeholder 4"/>
          <p:cNvSpPr>
            <a:spLocks noGrp="1"/>
          </p:cNvSpPr>
          <p:nvPr>
            <p:ph type="ftr" sz="quarter" idx="3"/>
          </p:nvPr>
        </p:nvSpPr>
        <p:spPr>
          <a:xfrm>
            <a:off x="838200" y="6356352"/>
            <a:ext cx="7315200" cy="365125"/>
          </a:xfrm>
          <a:prstGeom prst="rect">
            <a:avLst/>
          </a:prstGeom>
        </p:spPr>
        <p:txBody>
          <a:bodyPr vert="horz" lIns="91440" tIns="45720" rIns="91440" bIns="45720" rtlCol="0" anchor="ctr"/>
          <a:lstStyle>
            <a:lvl1pPr algn="l">
              <a:defRPr sz="1000">
                <a:solidFill>
                  <a:schemeClr val="tx1"/>
                </a:solidFill>
                <a:latin typeface="+mn-lt"/>
              </a:defRPr>
            </a:lvl1pPr>
          </a:lstStyle>
          <a:p>
            <a:r>
              <a:rPr lang="en-US">
                <a:solidFill>
                  <a:prstClr val="black"/>
                </a:solidFill>
              </a:rPr>
              <a:t>MEDICAID SAMPLE PRES | MONTH DAY, YYYY | v2</a:t>
            </a: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000">
                <a:solidFill>
                  <a:schemeClr val="tx1"/>
                </a:solidFill>
                <a:latin typeface="+mn-lt"/>
              </a:defRPr>
            </a:lvl1pPr>
          </a:lstStyle>
          <a:p>
            <a:fld id="{11F27F3A-B3E9-41ED-AF8F-A365F10BB65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139473303"/>
      </p:ext>
    </p:extLst>
  </p:cSld>
  <p:clrMap bg1="lt1" tx1="dk1" bg2="lt2" tx2="dk2" accent1="accent1" accent2="accent2" accent3="accent3" accent4="accent4" accent5="accent5" accent6="accent6" hlink="hlink" folHlink="folHlink"/>
  <p:sldLayoutIdLst>
    <p:sldLayoutId id="2147484379" r:id="rId1"/>
    <p:sldLayoutId id="2147484380" r:id="rId2"/>
    <p:sldLayoutId id="2147484381" r:id="rId3"/>
    <p:sldLayoutId id="2147484382" r:id="rId4"/>
    <p:sldLayoutId id="2147484383" r:id="rId5"/>
    <p:sldLayoutId id="2147484384" r:id="rId6"/>
    <p:sldLayoutId id="2147484385" r:id="rId7"/>
    <p:sldLayoutId id="2147484386" r:id="rId8"/>
    <p:sldLayoutId id="2147484387" r:id="rId9"/>
    <p:sldLayoutId id="2147484388" r:id="rId10"/>
    <p:sldLayoutId id="2147484389" r:id="rId11"/>
    <p:sldLayoutId id="2147484390" r:id="rId12"/>
    <p:sldLayoutId id="2147484391" r:id="rId13"/>
    <p:sldLayoutId id="2147484392" r:id="rId14"/>
    <p:sldLayoutId id="2147484393" r:id="rId15"/>
    <p:sldLayoutId id="2147484394" r:id="rId16"/>
    <p:sldLayoutId id="2147484395" r:id="rId17"/>
    <p:sldLayoutId id="2147484396" r:id="rId18"/>
    <p:sldLayoutId id="2147484401" r:id="rId19"/>
    <p:sldLayoutId id="2147484402" r:id="rId20"/>
    <p:sldLayoutId id="2147484403" r:id="rId21"/>
  </p:sldLayoutIdLst>
  <p:hf hdr="0" ftr="0" dt="0"/>
  <p:txStyles>
    <p:titleStyle>
      <a:lvl1pPr algn="l" defTabSz="685800" rtl="0" eaLnBrk="1" latinLnBrk="0" hangingPunct="1">
        <a:lnSpc>
          <a:spcPct val="90000"/>
        </a:lnSpc>
        <a:spcBef>
          <a:spcPct val="0"/>
        </a:spcBef>
        <a:buNone/>
        <a:defRPr sz="3600" b="1" kern="1200">
          <a:solidFill>
            <a:srgbClr val="002060"/>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800" kern="1200">
          <a:solidFill>
            <a:schemeClr val="tx1"/>
          </a:solidFill>
          <a:latin typeface="+mn-lt"/>
          <a:ea typeface="+mn-ea"/>
          <a:cs typeface="+mn-cs"/>
        </a:defRPr>
      </a:lvl1pPr>
      <a:lvl2pPr marL="576263" indent="-233363" algn="l" defTabSz="685800" rtl="0" eaLnBrk="1" latinLnBrk="0" hangingPunct="1">
        <a:lnSpc>
          <a:spcPct val="90000"/>
        </a:lnSpc>
        <a:spcBef>
          <a:spcPts val="375"/>
        </a:spcBef>
        <a:buFont typeface="Franklin Gothic Medium" panose="020B0603020102020204" pitchFamily="34" charset="0"/>
        <a:buChar char="–"/>
        <a:defRPr sz="24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Franklin Gothic Medium" panose="020B0603020102020204" pitchFamily="3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Franklin Gothic Medium" panose="020B06030201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15"/>
            </p:custDataLst>
          </p:nvPr>
        </p:nvGraphicFramePr>
        <p:xfrm>
          <a:off x="2120" y="1588"/>
          <a:ext cx="2117" cy="1588"/>
        </p:xfrm>
        <a:graphic>
          <a:graphicData uri="http://schemas.openxmlformats.org/presentationml/2006/ole">
            <mc:AlternateContent xmlns:mc="http://schemas.openxmlformats.org/markup-compatibility/2006">
              <mc:Choice xmlns:v="urn:schemas-microsoft-com:vml" Requires="v">
                <p:oleObj name="think-cell Slide" r:id="rId17" imgW="216" imgH="216" progId="TCLayout.ActiveDocument.1">
                  <p:embed/>
                </p:oleObj>
              </mc:Choice>
              <mc:Fallback>
                <p:oleObj name="think-cell Slide" r:id="rId17" imgW="216" imgH="216" progId="TCLayout.ActiveDocument.1">
                  <p:embed/>
                  <p:pic>
                    <p:nvPicPr>
                      <p:cNvPr id="7" name="Object 6" hidden="1"/>
                      <p:cNvPicPr/>
                      <p:nvPr/>
                    </p:nvPicPr>
                    <p:blipFill>
                      <a:blip r:embed="rId18"/>
                      <a:stretch>
                        <a:fillRect/>
                      </a:stretch>
                    </p:blipFill>
                    <p:spPr>
                      <a:xfrm>
                        <a:off x="2120" y="1588"/>
                        <a:ext cx="2117" cy="1588"/>
                      </a:xfrm>
                      <a:prstGeom prst="rect">
                        <a:avLst/>
                      </a:prstGeom>
                    </p:spPr>
                  </p:pic>
                </p:oleObj>
              </mc:Fallback>
            </mc:AlternateContent>
          </a:graphicData>
        </a:graphic>
      </p:graphicFrame>
      <p:sp>
        <p:nvSpPr>
          <p:cNvPr id="4" name="Rectangle 3" hidden="1"/>
          <p:cNvSpPr/>
          <p:nvPr userDrawn="1">
            <p:custDataLst>
              <p:tags r:id="rId16"/>
            </p:custDataLst>
          </p:nvPr>
        </p:nvSpPr>
        <p:spPr>
          <a:xfrm>
            <a:off x="1" y="0"/>
            <a:ext cx="211667"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endParaRPr lang="en-US" sz="2400" b="1" i="0" baseline="0">
              <a:latin typeface="Calibri"/>
              <a:ea typeface="+mj-ea"/>
              <a:cs typeface="+mj-cs"/>
              <a:sym typeface="Calibri"/>
            </a:endParaRPr>
          </a:p>
        </p:txBody>
      </p:sp>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
        <p:nvSpPr>
          <p:cNvPr id="5" name="Footer Placeholder 4"/>
          <p:cNvSpPr>
            <a:spLocks noGrp="1"/>
          </p:cNvSpPr>
          <p:nvPr>
            <p:ph type="ftr" sz="quarter" idx="3"/>
          </p:nvPr>
        </p:nvSpPr>
        <p:spPr>
          <a:xfrm>
            <a:off x="838200" y="6356356"/>
            <a:ext cx="7315200" cy="365125"/>
          </a:xfrm>
          <a:prstGeom prst="rect">
            <a:avLst/>
          </a:prstGeom>
        </p:spPr>
        <p:txBody>
          <a:bodyPr vert="horz" lIns="91440" tIns="45720" rIns="91440" bIns="45720" rtlCol="0" anchor="ctr"/>
          <a:lstStyle>
            <a:lvl1pPr algn="l">
              <a:defRPr sz="1000">
                <a:solidFill>
                  <a:schemeClr val="tx1"/>
                </a:solidFill>
                <a:latin typeface="Calibri" panose="020F0502020204030204" pitchFamily="34" charset="0"/>
              </a:defRPr>
            </a:lvl1pPr>
          </a:lstStyle>
          <a:p>
            <a:endParaRPr lang="en-US">
              <a:solidFill>
                <a:prstClr val="black"/>
              </a:solidFill>
            </a:endParaRPr>
          </a:p>
        </p:txBody>
      </p:sp>
      <p:sp>
        <p:nvSpPr>
          <p:cNvPr id="6" name="Slide Number Placeholder 5"/>
          <p:cNvSpPr>
            <a:spLocks noGrp="1"/>
          </p:cNvSpPr>
          <p:nvPr>
            <p:ph type="sldNum" sz="quarter" idx="4"/>
          </p:nvPr>
        </p:nvSpPr>
        <p:spPr>
          <a:xfrm>
            <a:off x="8610600" y="6356356"/>
            <a:ext cx="2743200" cy="365125"/>
          </a:xfrm>
          <a:prstGeom prst="rect">
            <a:avLst/>
          </a:prstGeom>
        </p:spPr>
        <p:txBody>
          <a:bodyPr vert="horz" lIns="91440" tIns="45720" rIns="91440" bIns="45720" rtlCol="0" anchor="ctr"/>
          <a:lstStyle>
            <a:lvl1pPr algn="r">
              <a:defRPr sz="1000">
                <a:solidFill>
                  <a:schemeClr val="tx1"/>
                </a:solidFill>
                <a:latin typeface="Calibri" panose="020F0502020204030204" pitchFamily="34" charset="0"/>
              </a:defRPr>
            </a:lvl1pPr>
          </a:lstStyle>
          <a:p>
            <a:fld id="{11F27F3A-B3E9-41ED-AF8F-A365F10BB65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63314029"/>
      </p:ext>
    </p:extLst>
  </p:cSld>
  <p:clrMap bg1="lt1" tx1="dk1" bg2="lt2" tx2="dk2" accent1="accent1" accent2="accent2" accent3="accent3" accent4="accent4" accent5="accent5" accent6="accent6" hlink="hlink" folHlink="folHlink"/>
  <p:sldLayoutIdLst>
    <p:sldLayoutId id="2147484405" r:id="rId1"/>
    <p:sldLayoutId id="2147484406" r:id="rId2"/>
    <p:sldLayoutId id="2147484407" r:id="rId3"/>
    <p:sldLayoutId id="2147484408" r:id="rId4"/>
    <p:sldLayoutId id="2147484409" r:id="rId5"/>
    <p:sldLayoutId id="2147484410" r:id="rId6"/>
    <p:sldLayoutId id="2147484411" r:id="rId7"/>
    <p:sldLayoutId id="2147484412" r:id="rId8"/>
    <p:sldLayoutId id="2147484413" r:id="rId9"/>
    <p:sldLayoutId id="2147484414" r:id="rId10"/>
    <p:sldLayoutId id="2147484415" r:id="rId11"/>
    <p:sldLayoutId id="2147484416" r:id="rId12"/>
    <p:sldLayoutId id="2147484417" r:id="rId13"/>
  </p:sldLayoutIdLst>
  <p:hf hdr="0" ftr="0" dt="0"/>
  <p:txStyles>
    <p:titleStyle>
      <a:lvl1pPr algn="l" defTabSz="685800" rtl="0" eaLnBrk="1" latinLnBrk="0" hangingPunct="1">
        <a:lnSpc>
          <a:spcPct val="90000"/>
        </a:lnSpc>
        <a:spcBef>
          <a:spcPct val="0"/>
        </a:spcBef>
        <a:buNone/>
        <a:defRPr sz="2400" b="1" kern="1200">
          <a:solidFill>
            <a:schemeClr val="tx1"/>
          </a:solidFill>
          <a:latin typeface="Calibri" panose="020F0502020204030204" pitchFamily="34" charset="0"/>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000" kern="1200">
          <a:solidFill>
            <a:schemeClr val="tx1"/>
          </a:solidFill>
          <a:latin typeface="Calibri" panose="020F0502020204030204" pitchFamily="34" charset="0"/>
          <a:ea typeface="+mn-ea"/>
          <a:cs typeface="+mn-cs"/>
        </a:defRPr>
      </a:lvl1pPr>
      <a:lvl2pPr marL="576263" indent="-233363" algn="l" defTabSz="685800" rtl="0" eaLnBrk="1" latinLnBrk="0" hangingPunct="1">
        <a:lnSpc>
          <a:spcPct val="90000"/>
        </a:lnSpc>
        <a:spcBef>
          <a:spcPts val="375"/>
        </a:spcBef>
        <a:buFont typeface="Franklin Gothic Medium" panose="020B0603020102020204" pitchFamily="34" charset="0"/>
        <a:buChar char="–"/>
        <a:defRPr sz="1800" kern="1200">
          <a:solidFill>
            <a:schemeClr val="tx1"/>
          </a:solidFill>
          <a:latin typeface="Calibri" panose="020F0502020204030204" pitchFamily="34"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Calibri" panose="020F0502020204030204" pitchFamily="34"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Franklin Gothic Medium" panose="020B0603020102020204" pitchFamily="3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Franklin Gothic Medium" panose="020B06030201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
        <p:nvSpPr>
          <p:cNvPr id="5" name="Footer Placeholder 4"/>
          <p:cNvSpPr>
            <a:spLocks noGrp="1"/>
          </p:cNvSpPr>
          <p:nvPr>
            <p:ph type="ftr" sz="quarter" idx="3"/>
          </p:nvPr>
        </p:nvSpPr>
        <p:spPr>
          <a:xfrm>
            <a:off x="838200" y="6356352"/>
            <a:ext cx="7315200" cy="365125"/>
          </a:xfrm>
          <a:prstGeom prst="rect">
            <a:avLst/>
          </a:prstGeom>
        </p:spPr>
        <p:txBody>
          <a:bodyPr vert="horz" lIns="91440" tIns="45720" rIns="91440" bIns="45720" rtlCol="0" anchor="ctr"/>
          <a:lstStyle>
            <a:lvl1pPr algn="l">
              <a:defRPr sz="1000">
                <a:solidFill>
                  <a:schemeClr val="tx1"/>
                </a:solidFill>
                <a:latin typeface="Franklin Gothic Demi Cond" panose="020B0706030402020204" pitchFamily="34" charset="0"/>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000">
                <a:solidFill>
                  <a:schemeClr val="tx1"/>
                </a:solidFill>
                <a:latin typeface="Franklin Gothic Demi Cond" panose="020B0706030402020204" pitchFamily="34" charset="0"/>
              </a:defRPr>
            </a:lvl1pPr>
          </a:lstStyle>
          <a:p>
            <a:fld id="{11F27F3A-B3E9-41ED-AF8F-A365F10BB65F}" type="slidenum">
              <a:rPr lang="en-US" smtClean="0"/>
              <a:pPr/>
              <a:t>‹#›</a:t>
            </a:fld>
            <a:endParaRPr lang="en-US"/>
          </a:p>
        </p:txBody>
      </p:sp>
    </p:spTree>
    <p:extLst>
      <p:ext uri="{BB962C8B-B14F-4D97-AF65-F5344CB8AC3E}">
        <p14:creationId xmlns:p14="http://schemas.microsoft.com/office/powerpoint/2010/main" val="3783772078"/>
      </p:ext>
    </p:extLst>
  </p:cSld>
  <p:clrMap bg1="lt1" tx1="dk1" bg2="lt2" tx2="dk2" accent1="accent1" accent2="accent2" accent3="accent3" accent4="accent4" accent5="accent5" accent6="accent6" hlink="hlink" folHlink="folHlink"/>
  <p:sldLayoutIdLst>
    <p:sldLayoutId id="2147484286" r:id="rId1"/>
    <p:sldLayoutId id="2147484613" r:id="rId2"/>
    <p:sldLayoutId id="2147484287" r:id="rId3"/>
    <p:sldLayoutId id="2147484615" r:id="rId4"/>
    <p:sldLayoutId id="2147484616" r:id="rId5"/>
    <p:sldLayoutId id="2147484288" r:id="rId6"/>
    <p:sldLayoutId id="2147484618" r:id="rId7"/>
    <p:sldLayoutId id="2147484280" r:id="rId8"/>
    <p:sldLayoutId id="2147484281" r:id="rId9"/>
    <p:sldLayoutId id="2147484282" r:id="rId10"/>
    <p:sldLayoutId id="2147484283" r:id="rId11"/>
    <p:sldLayoutId id="2147484284" r:id="rId12"/>
    <p:sldLayoutId id="2147484567" r:id="rId13"/>
    <p:sldLayoutId id="2147484278" r:id="rId14"/>
    <p:sldLayoutId id="2147484331" r:id="rId15"/>
    <p:sldLayoutId id="2147484608" r:id="rId16"/>
    <p:sldLayoutId id="2147484332" r:id="rId17"/>
    <p:sldLayoutId id="2147484568" r:id="rId18"/>
    <p:sldLayoutId id="2147484335" r:id="rId19"/>
    <p:sldLayoutId id="2147484336" r:id="rId20"/>
    <p:sldLayoutId id="2147484337" r:id="rId21"/>
    <p:sldLayoutId id="2147484330" r:id="rId22"/>
    <p:sldLayoutId id="2147484358" r:id="rId23"/>
    <p:sldLayoutId id="2147484362" r:id="rId24"/>
  </p:sldLayoutIdLst>
  <p:hf sldNum="0" hdr="0" ftr="0" dt="0"/>
  <p:txStyles>
    <p:titleStyle>
      <a:lvl1pPr algn="l" defTabSz="685800" rtl="0" eaLnBrk="1" latinLnBrk="0" hangingPunct="1">
        <a:lnSpc>
          <a:spcPct val="90000"/>
        </a:lnSpc>
        <a:spcBef>
          <a:spcPct val="0"/>
        </a:spcBef>
        <a:buNone/>
        <a:defRPr sz="3600" kern="1200">
          <a:solidFill>
            <a:srgbClr val="002060"/>
          </a:solidFill>
          <a:latin typeface="Franklin Gothic Demi Cond" panose="020B0706030402020204" pitchFamily="34" charset="0"/>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800" kern="1200">
          <a:solidFill>
            <a:schemeClr val="tx1"/>
          </a:solidFill>
          <a:latin typeface="Franklin Gothic Medium" panose="020B0603020102020204" pitchFamily="34" charset="0"/>
          <a:ea typeface="+mn-ea"/>
          <a:cs typeface="+mn-cs"/>
        </a:defRPr>
      </a:lvl1pPr>
      <a:lvl2pPr marL="576263" indent="-233363" algn="l" defTabSz="685800" rtl="0" eaLnBrk="1" latinLnBrk="0" hangingPunct="1">
        <a:lnSpc>
          <a:spcPct val="90000"/>
        </a:lnSpc>
        <a:spcBef>
          <a:spcPts val="375"/>
        </a:spcBef>
        <a:buFont typeface="Franklin Gothic Medium" panose="020B0603020102020204" pitchFamily="34" charset="0"/>
        <a:buChar char="–"/>
        <a:defRPr sz="2400" kern="1200">
          <a:solidFill>
            <a:schemeClr val="tx1"/>
          </a:solidFill>
          <a:latin typeface="Franklin Gothic Medium" panose="020B0603020102020204" pitchFamily="34"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Franklin Gothic Medium" panose="020B0603020102020204" pitchFamily="34"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Franklin Gothic Medium" panose="020B0603020102020204" pitchFamily="3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Franklin Gothic Medium" panose="020B06030201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14"/>
            </p:custDataLst>
            <p:extLst>
              <p:ext uri="{D42A27DB-BD31-4B8C-83A1-F6EECF244321}">
                <p14:modId xmlns:p14="http://schemas.microsoft.com/office/powerpoint/2010/main" val="1392688239"/>
              </p:ext>
            </p:extLst>
          </p:nvPr>
        </p:nvGraphicFramePr>
        <p:xfrm>
          <a:off x="2118" y="1588"/>
          <a:ext cx="2117" cy="1588"/>
        </p:xfrm>
        <a:graphic>
          <a:graphicData uri="http://schemas.openxmlformats.org/presentationml/2006/ole">
            <mc:AlternateContent xmlns:mc="http://schemas.openxmlformats.org/markup-compatibility/2006">
              <mc:Choice xmlns:v="urn:schemas-microsoft-com:vml" Requires="v">
                <p:oleObj name="think-cell Slide" r:id="rId16" imgW="270" imgH="270" progId="TCLayout.ActiveDocument.1">
                  <p:embed/>
                </p:oleObj>
              </mc:Choice>
              <mc:Fallback>
                <p:oleObj name="think-cell Slide" r:id="rId16" imgW="270" imgH="270" progId="TCLayout.ActiveDocument.1">
                  <p:embed/>
                  <p:pic>
                    <p:nvPicPr>
                      <p:cNvPr id="7" name="Object 6" hidden="1"/>
                      <p:cNvPicPr/>
                      <p:nvPr/>
                    </p:nvPicPr>
                    <p:blipFill>
                      <a:blip r:embed="rId17"/>
                      <a:stretch>
                        <a:fillRect/>
                      </a:stretch>
                    </p:blipFill>
                    <p:spPr>
                      <a:xfrm>
                        <a:off x="2118" y="1588"/>
                        <a:ext cx="2117" cy="1588"/>
                      </a:xfrm>
                      <a:prstGeom prst="rect">
                        <a:avLst/>
                      </a:prstGeom>
                    </p:spPr>
                  </p:pic>
                </p:oleObj>
              </mc:Fallback>
            </mc:AlternateContent>
          </a:graphicData>
        </a:graphic>
      </p:graphicFrame>
      <p:sp>
        <p:nvSpPr>
          <p:cNvPr id="4" name="Rectangle 3" hidden="1"/>
          <p:cNvSpPr/>
          <p:nvPr userDrawn="1">
            <p:custDataLst>
              <p:tags r:id="rId15"/>
            </p:custDataLst>
          </p:nvPr>
        </p:nvSpPr>
        <p:spPr>
          <a:xfrm>
            <a:off x="0" y="0"/>
            <a:ext cx="211667"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eaLnBrk="1">
              <a:lnSpc>
                <a:spcPct val="90000"/>
              </a:lnSpc>
              <a:spcBef>
                <a:spcPct val="0"/>
              </a:spcBef>
              <a:spcAft>
                <a:spcPct val="0"/>
              </a:spcAft>
            </a:pPr>
            <a:endParaRPr lang="en-US" sz="3600" b="1" i="0" baseline="0">
              <a:latin typeface="Calibri"/>
              <a:ea typeface="+mj-ea"/>
              <a:cs typeface="+mj-cs"/>
              <a:sym typeface="Calibri"/>
            </a:endParaRPr>
          </a:p>
        </p:txBody>
      </p:sp>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
        <p:nvSpPr>
          <p:cNvPr id="5" name="Footer Placeholder 4"/>
          <p:cNvSpPr>
            <a:spLocks noGrp="1"/>
          </p:cNvSpPr>
          <p:nvPr>
            <p:ph type="ftr" sz="quarter" idx="3"/>
          </p:nvPr>
        </p:nvSpPr>
        <p:spPr>
          <a:xfrm>
            <a:off x="838200" y="6356352"/>
            <a:ext cx="7315200" cy="365125"/>
          </a:xfrm>
          <a:prstGeom prst="rect">
            <a:avLst/>
          </a:prstGeom>
        </p:spPr>
        <p:txBody>
          <a:bodyPr vert="horz" lIns="91440" tIns="45720" rIns="91440" bIns="45720" rtlCol="0" anchor="ctr"/>
          <a:lstStyle>
            <a:lvl1pPr algn="l">
              <a:defRPr sz="1000">
                <a:solidFill>
                  <a:schemeClr val="tx1"/>
                </a:solidFill>
                <a:latin typeface="+mn-lt"/>
              </a:defRPr>
            </a:lvl1pPr>
          </a:lstStyle>
          <a:p>
            <a:r>
              <a:rPr lang="en-US">
                <a:solidFill>
                  <a:prstClr val="black"/>
                </a:solidFill>
              </a:rPr>
              <a:t>MEDICAID SAMPLE PRES | MONTH DAY, YYYY | v2</a:t>
            </a: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000">
                <a:solidFill>
                  <a:schemeClr val="tx1"/>
                </a:solidFill>
                <a:latin typeface="+mn-lt"/>
              </a:defRPr>
            </a:lvl1pPr>
          </a:lstStyle>
          <a:p>
            <a:fld id="{11F27F3A-B3E9-41ED-AF8F-A365F10BB65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942976419"/>
      </p:ext>
    </p:extLst>
  </p:cSld>
  <p:clrMap bg1="lt1" tx1="dk1" bg2="lt2" tx2="dk2" accent1="accent1" accent2="accent2" accent3="accent3" accent4="accent4" accent5="accent5" accent6="accent6" hlink="hlink" folHlink="folHlink"/>
  <p:sldLayoutIdLst>
    <p:sldLayoutId id="2147484419" r:id="rId1"/>
    <p:sldLayoutId id="2147484420" r:id="rId2"/>
    <p:sldLayoutId id="2147484421" r:id="rId3"/>
    <p:sldLayoutId id="2147484422" r:id="rId4"/>
    <p:sldLayoutId id="2147484423" r:id="rId5"/>
    <p:sldLayoutId id="2147484424" r:id="rId6"/>
    <p:sldLayoutId id="2147484425" r:id="rId7"/>
    <p:sldLayoutId id="2147484426" r:id="rId8"/>
    <p:sldLayoutId id="2147484427" r:id="rId9"/>
    <p:sldLayoutId id="2147484429" r:id="rId10"/>
    <p:sldLayoutId id="2147484430" r:id="rId11"/>
    <p:sldLayoutId id="2147484428" r:id="rId12"/>
  </p:sldLayoutIdLst>
  <p:hf hdr="0" ftr="0" dt="0"/>
  <p:txStyles>
    <p:titleStyle>
      <a:lvl1pPr algn="l" defTabSz="685800" rtl="0" eaLnBrk="1" latinLnBrk="0" hangingPunct="1">
        <a:lnSpc>
          <a:spcPct val="90000"/>
        </a:lnSpc>
        <a:spcBef>
          <a:spcPct val="0"/>
        </a:spcBef>
        <a:buNone/>
        <a:defRPr sz="3600" b="1" kern="1200">
          <a:solidFill>
            <a:srgbClr val="002060"/>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800" kern="1200">
          <a:solidFill>
            <a:schemeClr val="tx1"/>
          </a:solidFill>
          <a:latin typeface="+mn-lt"/>
          <a:ea typeface="+mn-ea"/>
          <a:cs typeface="+mn-cs"/>
        </a:defRPr>
      </a:lvl1pPr>
      <a:lvl2pPr marL="576263" indent="-233363" algn="l" defTabSz="685800" rtl="0" eaLnBrk="1" latinLnBrk="0" hangingPunct="1">
        <a:lnSpc>
          <a:spcPct val="90000"/>
        </a:lnSpc>
        <a:spcBef>
          <a:spcPts val="375"/>
        </a:spcBef>
        <a:buFont typeface="Franklin Gothic Medium" panose="020B0603020102020204" pitchFamily="34" charset="0"/>
        <a:buChar char="–"/>
        <a:defRPr sz="24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Franklin Gothic Medium" panose="020B0603020102020204" pitchFamily="3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Franklin Gothic Medium" panose="020B06030201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p:custDataLst>
              <p:tags r:id="rId21"/>
            </p:custDataLst>
          </p:nvPr>
        </p:nvGraphicFramePr>
        <p:xfrm>
          <a:off x="2118" y="1588"/>
          <a:ext cx="2117" cy="1588"/>
        </p:xfrm>
        <a:graphic>
          <a:graphicData uri="http://schemas.openxmlformats.org/presentationml/2006/ole">
            <mc:AlternateContent xmlns:mc="http://schemas.openxmlformats.org/markup-compatibility/2006">
              <mc:Choice xmlns:v="urn:schemas-microsoft-com:vml" Requires="v">
                <p:oleObj name="think-cell Slide" r:id="rId23" imgW="270" imgH="270" progId="TCLayout.ActiveDocument.1">
                  <p:embed/>
                </p:oleObj>
              </mc:Choice>
              <mc:Fallback>
                <p:oleObj name="think-cell Slide" r:id="rId23" imgW="270" imgH="270" progId="TCLayout.ActiveDocument.1">
                  <p:embed/>
                  <p:pic>
                    <p:nvPicPr>
                      <p:cNvPr id="7" name="Object 6" hidden="1"/>
                      <p:cNvPicPr/>
                      <p:nvPr/>
                    </p:nvPicPr>
                    <p:blipFill>
                      <a:blip r:embed="rId24"/>
                      <a:stretch>
                        <a:fillRect/>
                      </a:stretch>
                    </p:blipFill>
                    <p:spPr>
                      <a:xfrm>
                        <a:off x="2118" y="1588"/>
                        <a:ext cx="2117" cy="1588"/>
                      </a:xfrm>
                      <a:prstGeom prst="rect">
                        <a:avLst/>
                      </a:prstGeom>
                    </p:spPr>
                  </p:pic>
                </p:oleObj>
              </mc:Fallback>
            </mc:AlternateContent>
          </a:graphicData>
        </a:graphic>
      </p:graphicFrame>
      <p:sp>
        <p:nvSpPr>
          <p:cNvPr id="4" name="Rectangle 3" hidden="1"/>
          <p:cNvSpPr/>
          <p:nvPr>
            <p:custDataLst>
              <p:tags r:id="rId22"/>
            </p:custDataLst>
          </p:nvPr>
        </p:nvSpPr>
        <p:spPr>
          <a:xfrm>
            <a:off x="0" y="0"/>
            <a:ext cx="211667"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lnSpc>
                <a:spcPct val="90000"/>
              </a:lnSpc>
              <a:spcBef>
                <a:spcPct val="0"/>
              </a:spcBef>
              <a:spcAft>
                <a:spcPct val="0"/>
              </a:spcAft>
            </a:pPr>
            <a:endParaRPr lang="en-US" sz="3600" b="1">
              <a:solidFill>
                <a:srgbClr val="FFFFFF"/>
              </a:solidFill>
              <a:sym typeface="Calibri"/>
            </a:endParaRPr>
          </a:p>
        </p:txBody>
      </p:sp>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
        <p:nvSpPr>
          <p:cNvPr id="5" name="Footer Placeholder 4"/>
          <p:cNvSpPr>
            <a:spLocks noGrp="1"/>
          </p:cNvSpPr>
          <p:nvPr>
            <p:ph type="ftr" sz="quarter" idx="3"/>
          </p:nvPr>
        </p:nvSpPr>
        <p:spPr>
          <a:xfrm>
            <a:off x="838200" y="6356352"/>
            <a:ext cx="7315200" cy="365125"/>
          </a:xfrm>
          <a:prstGeom prst="rect">
            <a:avLst/>
          </a:prstGeom>
        </p:spPr>
        <p:txBody>
          <a:bodyPr vert="horz" lIns="91440" tIns="45720" rIns="91440" bIns="45720" rtlCol="0" anchor="ctr"/>
          <a:lstStyle>
            <a:lvl1pPr algn="l">
              <a:defRPr sz="1000">
                <a:solidFill>
                  <a:schemeClr val="tx1"/>
                </a:solidFill>
                <a:latin typeface="+mn-lt"/>
              </a:defRPr>
            </a:lvl1pPr>
          </a:lstStyle>
          <a:p>
            <a:r>
              <a:rPr lang="en-US">
                <a:solidFill>
                  <a:prstClr val="black"/>
                </a:solidFill>
              </a:rPr>
              <a:t>MEDICAID SAMPLE PRES | MONTH DAY, YYYY | v2</a:t>
            </a: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000">
                <a:solidFill>
                  <a:schemeClr val="tx1"/>
                </a:solidFill>
                <a:latin typeface="+mn-lt"/>
              </a:defRPr>
            </a:lvl1pPr>
          </a:lstStyle>
          <a:p>
            <a:fld id="{11F27F3A-B3E9-41ED-AF8F-A365F10BB65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391979585"/>
      </p:ext>
    </p:extLst>
  </p:cSld>
  <p:clrMap bg1="lt1" tx1="dk1" bg2="lt2" tx2="dk2" accent1="accent1" accent2="accent2" accent3="accent3" accent4="accent4" accent5="accent5" accent6="accent6" hlink="hlink" folHlink="folHlink"/>
  <p:sldLayoutIdLst>
    <p:sldLayoutId id="2147484438" r:id="rId1"/>
    <p:sldLayoutId id="2147484439" r:id="rId2"/>
    <p:sldLayoutId id="2147484440" r:id="rId3"/>
    <p:sldLayoutId id="2147484441" r:id="rId4"/>
    <p:sldLayoutId id="2147484442" r:id="rId5"/>
    <p:sldLayoutId id="2147484443" r:id="rId6"/>
    <p:sldLayoutId id="2147484444" r:id="rId7"/>
    <p:sldLayoutId id="2147484445" r:id="rId8"/>
    <p:sldLayoutId id="2147484446" r:id="rId9"/>
    <p:sldLayoutId id="2147484447" r:id="rId10"/>
    <p:sldLayoutId id="2147484448" r:id="rId11"/>
    <p:sldLayoutId id="2147484449" r:id="rId12"/>
    <p:sldLayoutId id="2147484450" r:id="rId13"/>
    <p:sldLayoutId id="2147484451" r:id="rId14"/>
    <p:sldLayoutId id="2147484452" r:id="rId15"/>
    <p:sldLayoutId id="2147484458" r:id="rId16"/>
    <p:sldLayoutId id="2147484460" r:id="rId17"/>
    <p:sldLayoutId id="2147484461" r:id="rId18"/>
    <p:sldLayoutId id="2147484462" r:id="rId19"/>
  </p:sldLayoutIdLst>
  <p:hf hdr="0" ftr="0" dt="0"/>
  <p:txStyles>
    <p:titleStyle>
      <a:lvl1pPr algn="l" defTabSz="685800" rtl="0" eaLnBrk="1" latinLnBrk="0" hangingPunct="1">
        <a:lnSpc>
          <a:spcPct val="90000"/>
        </a:lnSpc>
        <a:spcBef>
          <a:spcPct val="0"/>
        </a:spcBef>
        <a:buNone/>
        <a:defRPr sz="3600" b="1" kern="1200">
          <a:solidFill>
            <a:srgbClr val="002060"/>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800" kern="1200">
          <a:solidFill>
            <a:schemeClr val="tx1"/>
          </a:solidFill>
          <a:latin typeface="+mn-lt"/>
          <a:ea typeface="+mn-ea"/>
          <a:cs typeface="+mn-cs"/>
        </a:defRPr>
      </a:lvl1pPr>
      <a:lvl2pPr marL="576263" indent="-233363" algn="l" defTabSz="685800" rtl="0" eaLnBrk="1" latinLnBrk="0" hangingPunct="1">
        <a:lnSpc>
          <a:spcPct val="90000"/>
        </a:lnSpc>
        <a:spcBef>
          <a:spcPts val="375"/>
        </a:spcBef>
        <a:buFont typeface="Franklin Gothic Medium" panose="020B0603020102020204" pitchFamily="34" charset="0"/>
        <a:buChar char="–"/>
        <a:defRPr sz="24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Franklin Gothic Medium" panose="020B0603020102020204" pitchFamily="3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Franklin Gothic Medium" panose="020B06030201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
        <p:nvSpPr>
          <p:cNvPr id="5" name="Footer Placeholder 4"/>
          <p:cNvSpPr>
            <a:spLocks noGrp="1"/>
          </p:cNvSpPr>
          <p:nvPr>
            <p:ph type="ftr" sz="quarter" idx="3"/>
          </p:nvPr>
        </p:nvSpPr>
        <p:spPr>
          <a:xfrm>
            <a:off x="838200" y="6356352"/>
            <a:ext cx="7315200" cy="365125"/>
          </a:xfrm>
          <a:prstGeom prst="rect">
            <a:avLst/>
          </a:prstGeom>
        </p:spPr>
        <p:txBody>
          <a:bodyPr vert="horz" lIns="91440" tIns="45720" rIns="91440" bIns="45720" rtlCol="0" anchor="ctr"/>
          <a:lstStyle>
            <a:lvl1pPr algn="l">
              <a:defRPr sz="1000">
                <a:solidFill>
                  <a:schemeClr val="tx1"/>
                </a:solidFill>
                <a:latin typeface="Calibri" panose="020F0502020204030204" pitchFamily="34" charset="0"/>
              </a:defRPr>
            </a:lvl1pPr>
          </a:lstStyle>
          <a:p>
            <a:r>
              <a:rPr lang="en-US">
                <a:solidFill>
                  <a:prstClr val="black"/>
                </a:solidFill>
              </a:rPr>
              <a:t>MEDICAID SAMPLE PRES | MONTH DAY, YYYY | v2</a:t>
            </a: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000">
                <a:solidFill>
                  <a:schemeClr val="tx1"/>
                </a:solidFill>
                <a:latin typeface="Calibri" panose="020F0502020204030204" pitchFamily="34" charset="0"/>
              </a:defRPr>
            </a:lvl1pPr>
          </a:lstStyle>
          <a:p>
            <a:fld id="{11F27F3A-B3E9-41ED-AF8F-A365F10BB65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917626077"/>
      </p:ext>
    </p:extLst>
  </p:cSld>
  <p:clrMap bg1="lt1" tx1="dk1" bg2="lt2" tx2="dk2" accent1="accent1" accent2="accent2" accent3="accent3" accent4="accent4" accent5="accent5" accent6="accent6" hlink="hlink" folHlink="folHlink"/>
  <p:sldLayoutIdLst>
    <p:sldLayoutId id="2147484464" r:id="rId1"/>
    <p:sldLayoutId id="2147484465" r:id="rId2"/>
    <p:sldLayoutId id="2147484466" r:id="rId3"/>
    <p:sldLayoutId id="2147484467" r:id="rId4"/>
    <p:sldLayoutId id="2147484468" r:id="rId5"/>
    <p:sldLayoutId id="2147484469" r:id="rId6"/>
    <p:sldLayoutId id="2147484470" r:id="rId7"/>
    <p:sldLayoutId id="2147484471" r:id="rId8"/>
    <p:sldLayoutId id="2147484472" r:id="rId9"/>
    <p:sldLayoutId id="2147484473" r:id="rId10"/>
    <p:sldLayoutId id="2147484474" r:id="rId11"/>
    <p:sldLayoutId id="2147484475" r:id="rId12"/>
  </p:sldLayoutIdLst>
  <p:hf hdr="0" ftr="0" dt="0"/>
  <p:txStyles>
    <p:titleStyle>
      <a:lvl1pPr algn="l" defTabSz="685800" rtl="0" eaLnBrk="1" latinLnBrk="0" hangingPunct="1">
        <a:lnSpc>
          <a:spcPct val="90000"/>
        </a:lnSpc>
        <a:spcBef>
          <a:spcPct val="0"/>
        </a:spcBef>
        <a:buNone/>
        <a:defRPr sz="3600" b="1" kern="1200">
          <a:solidFill>
            <a:schemeClr val="tx1"/>
          </a:solidFill>
          <a:latin typeface="Calibri" panose="020F0502020204030204" pitchFamily="34" charset="0"/>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800" kern="1200">
          <a:solidFill>
            <a:schemeClr val="tx1"/>
          </a:solidFill>
          <a:latin typeface="Calibri" panose="020F0502020204030204" pitchFamily="34" charset="0"/>
          <a:ea typeface="+mn-ea"/>
          <a:cs typeface="+mn-cs"/>
        </a:defRPr>
      </a:lvl1pPr>
      <a:lvl2pPr marL="576263" indent="-233363" algn="l" defTabSz="685800" rtl="0" eaLnBrk="1" latinLnBrk="0" hangingPunct="1">
        <a:lnSpc>
          <a:spcPct val="90000"/>
        </a:lnSpc>
        <a:spcBef>
          <a:spcPts val="375"/>
        </a:spcBef>
        <a:buFont typeface="Franklin Gothic Medium" panose="020B0603020102020204" pitchFamily="34" charset="0"/>
        <a:buChar char="–"/>
        <a:defRPr sz="2400" kern="1200">
          <a:solidFill>
            <a:schemeClr val="tx1"/>
          </a:solidFill>
          <a:latin typeface="Calibri" panose="020F0502020204030204" pitchFamily="34"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Calibri" panose="020F0502020204030204" pitchFamily="34"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Franklin Gothic Medium" panose="020B0603020102020204" pitchFamily="3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Franklin Gothic Medium" panose="020B06030201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
        <p:nvSpPr>
          <p:cNvPr id="5" name="Footer Placeholder 4"/>
          <p:cNvSpPr>
            <a:spLocks noGrp="1"/>
          </p:cNvSpPr>
          <p:nvPr>
            <p:ph type="ftr" sz="quarter" idx="3"/>
          </p:nvPr>
        </p:nvSpPr>
        <p:spPr>
          <a:xfrm>
            <a:off x="838200" y="6356352"/>
            <a:ext cx="7315200" cy="365125"/>
          </a:xfrm>
          <a:prstGeom prst="rect">
            <a:avLst/>
          </a:prstGeom>
        </p:spPr>
        <p:txBody>
          <a:bodyPr vert="horz" lIns="91440" tIns="45720" rIns="91440" bIns="45720" rtlCol="0" anchor="ctr"/>
          <a:lstStyle>
            <a:lvl1pPr algn="l">
              <a:defRPr sz="1000">
                <a:solidFill>
                  <a:schemeClr val="tx1"/>
                </a:solidFill>
                <a:latin typeface="Franklin Gothic Demi Cond" panose="020B0706030402020204" pitchFamily="34" charset="0"/>
              </a:defRPr>
            </a:lvl1pPr>
          </a:lstStyle>
          <a:p>
            <a:endParaRPr lang="en-US">
              <a:solidFill>
                <a:prstClr val="black"/>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000">
                <a:solidFill>
                  <a:schemeClr val="tx1"/>
                </a:solidFill>
                <a:latin typeface="Franklin Gothic Demi Cond" panose="020B0706030402020204" pitchFamily="34" charset="0"/>
              </a:defRPr>
            </a:lvl1pPr>
          </a:lstStyle>
          <a:p>
            <a:fld id="{11F27F3A-B3E9-41ED-AF8F-A365F10BB65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439569403"/>
      </p:ext>
    </p:extLst>
  </p:cSld>
  <p:clrMap bg1="lt1" tx1="dk1" bg2="lt2" tx2="dk2" accent1="accent1" accent2="accent2" accent3="accent3" accent4="accent4" accent5="accent5" accent6="accent6" hlink="hlink" folHlink="folHlink"/>
  <p:sldLayoutIdLst>
    <p:sldLayoutId id="2147484477" r:id="rId1"/>
    <p:sldLayoutId id="2147484478" r:id="rId2"/>
    <p:sldLayoutId id="2147484479" r:id="rId3"/>
    <p:sldLayoutId id="2147484480" r:id="rId4"/>
    <p:sldLayoutId id="2147484481" r:id="rId5"/>
    <p:sldLayoutId id="2147484482" r:id="rId6"/>
    <p:sldLayoutId id="2147484483" r:id="rId7"/>
    <p:sldLayoutId id="2147484484" r:id="rId8"/>
    <p:sldLayoutId id="2147484485" r:id="rId9"/>
    <p:sldLayoutId id="2147484486" r:id="rId10"/>
    <p:sldLayoutId id="2147484487" r:id="rId11"/>
    <p:sldLayoutId id="2147484488" r:id="rId12"/>
  </p:sldLayoutIdLst>
  <p:hf hdr="0" dt="0"/>
  <p:txStyles>
    <p:titleStyle>
      <a:lvl1pPr algn="l" defTabSz="685800" rtl="0" eaLnBrk="1" latinLnBrk="0" hangingPunct="1">
        <a:lnSpc>
          <a:spcPct val="90000"/>
        </a:lnSpc>
        <a:spcBef>
          <a:spcPct val="0"/>
        </a:spcBef>
        <a:buNone/>
        <a:defRPr sz="3600" kern="1200">
          <a:solidFill>
            <a:srgbClr val="002060"/>
          </a:solidFill>
          <a:latin typeface="Franklin Gothic Demi Cond" panose="020B0706030402020204" pitchFamily="34" charset="0"/>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800" kern="1200">
          <a:solidFill>
            <a:schemeClr val="tx1"/>
          </a:solidFill>
          <a:latin typeface="Franklin Gothic Medium" panose="020B0603020102020204" pitchFamily="34" charset="0"/>
          <a:ea typeface="+mn-ea"/>
          <a:cs typeface="+mn-cs"/>
        </a:defRPr>
      </a:lvl1pPr>
      <a:lvl2pPr marL="576263" indent="-233363" algn="l" defTabSz="685800" rtl="0" eaLnBrk="1" latinLnBrk="0" hangingPunct="1">
        <a:lnSpc>
          <a:spcPct val="90000"/>
        </a:lnSpc>
        <a:spcBef>
          <a:spcPts val="375"/>
        </a:spcBef>
        <a:buFont typeface="Franklin Gothic Medium" panose="020B0603020102020204" pitchFamily="34" charset="0"/>
        <a:buChar char="–"/>
        <a:defRPr sz="2400" kern="1200">
          <a:solidFill>
            <a:schemeClr val="tx1"/>
          </a:solidFill>
          <a:latin typeface="Franklin Gothic Medium" panose="020B0603020102020204" pitchFamily="34"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Franklin Gothic Medium" panose="020B0603020102020204" pitchFamily="34"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Franklin Gothic Medium" panose="020B0603020102020204" pitchFamily="3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Franklin Gothic Medium" panose="020B06030201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14"/>
            </p:custDataLst>
            <p:extLst>
              <p:ext uri="{D42A27DB-BD31-4B8C-83A1-F6EECF244321}">
                <p14:modId xmlns:p14="http://schemas.microsoft.com/office/powerpoint/2010/main" val="762037219"/>
              </p:ext>
            </p:extLst>
          </p:nvPr>
        </p:nvGraphicFramePr>
        <p:xfrm>
          <a:off x="2118" y="1588"/>
          <a:ext cx="2117" cy="1588"/>
        </p:xfrm>
        <a:graphic>
          <a:graphicData uri="http://schemas.openxmlformats.org/presentationml/2006/ole">
            <mc:AlternateContent xmlns:mc="http://schemas.openxmlformats.org/markup-compatibility/2006">
              <mc:Choice xmlns:v="urn:schemas-microsoft-com:vml" Requires="v">
                <p:oleObj name="think-cell Slide" r:id="rId16" imgW="270" imgH="270" progId="TCLayout.ActiveDocument.1">
                  <p:embed/>
                </p:oleObj>
              </mc:Choice>
              <mc:Fallback>
                <p:oleObj name="think-cell Slide" r:id="rId16" imgW="270" imgH="270" progId="TCLayout.ActiveDocument.1">
                  <p:embed/>
                  <p:pic>
                    <p:nvPicPr>
                      <p:cNvPr id="7" name="Object 6" hidden="1"/>
                      <p:cNvPicPr/>
                      <p:nvPr/>
                    </p:nvPicPr>
                    <p:blipFill>
                      <a:blip r:embed="rId17"/>
                      <a:stretch>
                        <a:fillRect/>
                      </a:stretch>
                    </p:blipFill>
                    <p:spPr>
                      <a:xfrm>
                        <a:off x="2118" y="1588"/>
                        <a:ext cx="2117" cy="1588"/>
                      </a:xfrm>
                      <a:prstGeom prst="rect">
                        <a:avLst/>
                      </a:prstGeom>
                    </p:spPr>
                  </p:pic>
                </p:oleObj>
              </mc:Fallback>
            </mc:AlternateContent>
          </a:graphicData>
        </a:graphic>
      </p:graphicFrame>
      <p:sp>
        <p:nvSpPr>
          <p:cNvPr id="4" name="Rectangle 3" hidden="1"/>
          <p:cNvSpPr/>
          <p:nvPr userDrawn="1">
            <p:custDataLst>
              <p:tags r:id="rId15"/>
            </p:custDataLst>
          </p:nvPr>
        </p:nvSpPr>
        <p:spPr>
          <a:xfrm>
            <a:off x="0" y="0"/>
            <a:ext cx="211667"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lnSpc>
                <a:spcPct val="90000"/>
              </a:lnSpc>
              <a:spcBef>
                <a:spcPct val="0"/>
              </a:spcBef>
              <a:spcAft>
                <a:spcPct val="0"/>
              </a:spcAft>
            </a:pPr>
            <a:endParaRPr lang="en-US" sz="3600" b="1">
              <a:solidFill>
                <a:srgbClr val="FFFFFF"/>
              </a:solidFill>
              <a:sym typeface="Calibri"/>
            </a:endParaRPr>
          </a:p>
        </p:txBody>
      </p:sp>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
        <p:nvSpPr>
          <p:cNvPr id="5" name="Footer Placeholder 4"/>
          <p:cNvSpPr>
            <a:spLocks noGrp="1"/>
          </p:cNvSpPr>
          <p:nvPr>
            <p:ph type="ftr" sz="quarter" idx="3"/>
          </p:nvPr>
        </p:nvSpPr>
        <p:spPr>
          <a:xfrm>
            <a:off x="838200" y="6356352"/>
            <a:ext cx="7315200" cy="365125"/>
          </a:xfrm>
          <a:prstGeom prst="rect">
            <a:avLst/>
          </a:prstGeom>
        </p:spPr>
        <p:txBody>
          <a:bodyPr vert="horz" lIns="91440" tIns="45720" rIns="91440" bIns="45720" rtlCol="0" anchor="ctr"/>
          <a:lstStyle>
            <a:lvl1pPr algn="l">
              <a:defRPr sz="1000">
                <a:solidFill>
                  <a:schemeClr val="tx1"/>
                </a:solidFill>
                <a:latin typeface="+mn-lt"/>
              </a:defRPr>
            </a:lvl1pPr>
          </a:lstStyle>
          <a:p>
            <a:r>
              <a:rPr lang="en-US">
                <a:solidFill>
                  <a:prstClr val="black"/>
                </a:solidFill>
              </a:rPr>
              <a:t>MEDICAID SAMPLE PRES | MONTH DAY, YYYY | v2</a:t>
            </a: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000">
                <a:solidFill>
                  <a:schemeClr val="tx1"/>
                </a:solidFill>
                <a:latin typeface="+mn-lt"/>
              </a:defRPr>
            </a:lvl1pPr>
          </a:lstStyle>
          <a:p>
            <a:fld id="{11F27F3A-B3E9-41ED-AF8F-A365F10BB65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582472298"/>
      </p:ext>
    </p:extLst>
  </p:cSld>
  <p:clrMap bg1="lt1" tx1="dk1" bg2="lt2" tx2="dk2" accent1="accent1" accent2="accent2" accent3="accent3" accent4="accent4" accent5="accent5" accent6="accent6" hlink="hlink" folHlink="folHlink"/>
  <p:sldLayoutIdLst>
    <p:sldLayoutId id="2147484491" r:id="rId1"/>
    <p:sldLayoutId id="2147484492" r:id="rId2"/>
    <p:sldLayoutId id="2147484493" r:id="rId3"/>
    <p:sldLayoutId id="2147484494" r:id="rId4"/>
    <p:sldLayoutId id="2147484495" r:id="rId5"/>
    <p:sldLayoutId id="2147484496" r:id="rId6"/>
    <p:sldLayoutId id="2147484497" r:id="rId7"/>
    <p:sldLayoutId id="2147484498" r:id="rId8"/>
    <p:sldLayoutId id="2147484499" r:id="rId9"/>
    <p:sldLayoutId id="2147484500" r:id="rId10"/>
    <p:sldLayoutId id="2147484501" r:id="rId11"/>
    <p:sldLayoutId id="2147484502" r:id="rId12"/>
  </p:sldLayoutIdLst>
  <p:hf hdr="0" ftr="0" dt="0"/>
  <p:txStyles>
    <p:titleStyle>
      <a:lvl1pPr algn="l" defTabSz="685800" rtl="0" eaLnBrk="1" latinLnBrk="0" hangingPunct="1">
        <a:lnSpc>
          <a:spcPct val="90000"/>
        </a:lnSpc>
        <a:spcBef>
          <a:spcPct val="0"/>
        </a:spcBef>
        <a:buNone/>
        <a:defRPr sz="3600" b="1" kern="1200">
          <a:solidFill>
            <a:srgbClr val="002060"/>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800" kern="1200">
          <a:solidFill>
            <a:schemeClr val="tx1"/>
          </a:solidFill>
          <a:latin typeface="+mn-lt"/>
          <a:ea typeface="+mn-ea"/>
          <a:cs typeface="+mn-cs"/>
        </a:defRPr>
      </a:lvl1pPr>
      <a:lvl2pPr marL="576263" indent="-233363" algn="l" defTabSz="685800" rtl="0" eaLnBrk="1" latinLnBrk="0" hangingPunct="1">
        <a:lnSpc>
          <a:spcPct val="90000"/>
        </a:lnSpc>
        <a:spcBef>
          <a:spcPts val="375"/>
        </a:spcBef>
        <a:buFont typeface="Franklin Gothic Medium" panose="020B0603020102020204" pitchFamily="34" charset="0"/>
        <a:buChar char="–"/>
        <a:defRPr sz="24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Franklin Gothic Medium" panose="020B0603020102020204" pitchFamily="3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Franklin Gothic Medium" panose="020B06030201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43.xml"/></Relationships>
</file>

<file path=ppt/slides/_rels/slide10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8.xml"/><Relationship Id="rId1" Type="http://schemas.openxmlformats.org/officeDocument/2006/relationships/slideLayout" Target="../slideLayouts/slideLayout16.xml"/><Relationship Id="rId6" Type="http://schemas.openxmlformats.org/officeDocument/2006/relationships/hyperlink" Target="https://view.officeapps.live.com/op/view.aspx?src=https%3A%2F%2Fwww.sandhillscenter.org%2Fuploads%2F202301271441sandhillscenteradm05tpqrgtemplate20221222.xlsx&amp;wdOrigin=BROWSELINK" TargetMode="External"/><Relationship Id="rId5" Type="http://schemas.openxmlformats.org/officeDocument/2006/relationships/hyperlink" Target="https://support.sandhillscenter.org/support/login" TargetMode="External"/><Relationship Id="rId4" Type="http://schemas.openxmlformats.org/officeDocument/2006/relationships/image" Target="../media/image59.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6.xml"/></Relationships>
</file>

<file path=ppt/slides/_rels/slide10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4.png"/><Relationship Id="rId1" Type="http://schemas.openxmlformats.org/officeDocument/2006/relationships/slideLayout" Target="../slideLayouts/slideLayout16.xml"/></Relationships>
</file>

<file path=ppt/slides/_rels/slide10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https://visionbenefits.envolvehealth.com/logon.aspx" TargetMode="External"/><Relationship Id="rId1" Type="http://schemas.openxmlformats.org/officeDocument/2006/relationships/slideLayout" Target="../slideLayouts/slideLayout16.xml"/></Relationships>
</file>

<file path=ppt/slides/_rels/slide106.xml.rels><?xml version="1.0" encoding="UTF-8" standalone="yes"?>
<Relationships xmlns="http://schemas.openxmlformats.org/package/2006/relationships"><Relationship Id="rId3" Type="http://schemas.openxmlformats.org/officeDocument/2006/relationships/hyperlink" Target="https://network.carolinacompletehealth.com/resources/education-and-training.html" TargetMode="External"/><Relationship Id="rId2" Type="http://schemas.openxmlformats.org/officeDocument/2006/relationships/hyperlink" Target="http://www.trilliumhealthresources.org/" TargetMode="External"/><Relationship Id="rId1" Type="http://schemas.openxmlformats.org/officeDocument/2006/relationships/slideLayout" Target="../slideLayouts/slideLayout16.xml"/><Relationship Id="rId4" Type="http://schemas.openxmlformats.org/officeDocument/2006/relationships/image" Target="../media/image43.png"/></Relationships>
</file>

<file path=ppt/slides/_rels/slide10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9.xml"/><Relationship Id="rId1" Type="http://schemas.openxmlformats.org/officeDocument/2006/relationships/slideLayout" Target="../slideLayouts/slideLayout16.xml"/></Relationships>
</file>

<file path=ppt/slides/_rels/slide10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0.xml"/><Relationship Id="rId1" Type="http://schemas.openxmlformats.org/officeDocument/2006/relationships/slideLayout" Target="../slideLayouts/slideLayout16.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8" Type="http://schemas.openxmlformats.org/officeDocument/2006/relationships/hyperlink" Target="https://providers.vayahealth.com/provider-portal/" TargetMode="External"/><Relationship Id="rId13" Type="http://schemas.openxmlformats.org/officeDocument/2006/relationships/hyperlink" Target="https://mytrillium.b2clogin.com/mytrillium.org/oauth2/v2.0/authorize?p=b2c_1_signupsignin&amp;client_id=997736dc-0703-4759-be0f-d240b60e1820&amp;redirect_uri=https%3A%2F%2Fwww.ncinno.org&amp;response_mode=form_post&amp;response_type=code%20id_token&amp;scope=openid%20profile%20offline_access&amp;state=OpenIdConnect.AuthenticationProperties%3DqY2FPtRBqjw-xbHAYXdSV92moJGO2HBmPEohK8U8fCKp2bF5sGvNlbWr7eKqARDbJzEDYDzkZswtILEB6_vuUywnommepruuI-4VOPIuKAnt1GB0q_VLqJC9bODG4fQ4PdC4GNiv8zBSqZYJbrKYE0it-K4qkyu9OXpOyIrlfHIuHEuQT3KljZwHClfS0pLG2UQwnw&amp;nonce=637998852911500558.MTU2NjcxNmQtNDYwOS00MjI0LWFiMDItNjM2YTMwZmZkYWEzZmNhNTc4NTgtN2E5NC00ZTgwLTkyNjAtYTE0OGFkNDFiMmVm&amp;x-client-SKU=ID_NET451&amp;x-client-ver=5.2.1.0" TargetMode="External"/><Relationship Id="rId18" Type="http://schemas.openxmlformats.org/officeDocument/2006/relationships/hyperlink" Target="https://providers.partnersbhm.org/benefit-grids" TargetMode="External"/><Relationship Id="rId3" Type="http://schemas.openxmlformats.org/officeDocument/2006/relationships/hyperlink" Target="https://www.alliancehealthplan.org/providers/alliance-claim-system-acs/" TargetMode="External"/><Relationship Id="rId21" Type="http://schemas.openxmlformats.org/officeDocument/2006/relationships/hyperlink" Target="https://providers.vayahealth.com/authorization-billing/authorization-info/authorization-guidelines/" TargetMode="External"/><Relationship Id="rId7" Type="http://schemas.openxmlformats.org/officeDocument/2006/relationships/hyperlink" Target="https://urldefense.com/v3/__https:/www.ncinno.org/__;!!HYmSToo!csjLjqgriE50SH0G-7ca3oZCandxdtbtXEIZ1k9UOHbx13Bfzbnar8KPXMdvwLhpaDlvUv9PR24GmrWCWf_iyuBpiUdlPnR-ptaNUtQ$" TargetMode="External"/><Relationship Id="rId12" Type="http://schemas.openxmlformats.org/officeDocument/2006/relationships/hyperlink" Target="https://support.sandhillscenter.org/support/login" TargetMode="External"/><Relationship Id="rId17" Type="http://schemas.openxmlformats.org/officeDocument/2006/relationships/hyperlink" Target="https://www.eptestitransact.com/HSP_HT/iTransact/Provider/AuthorizationLookup.aspx" TargetMode="External"/><Relationship Id="rId2" Type="http://schemas.openxmlformats.org/officeDocument/2006/relationships/notesSlide" Target="../notesSlides/notesSlide9.xml"/><Relationship Id="rId16" Type="http://schemas.openxmlformats.org/officeDocument/2006/relationships/hyperlink" Target="https://www.alliancehealthplan.org/tp/providers/clinical-resources/" TargetMode="External"/><Relationship Id="rId20" Type="http://schemas.openxmlformats.org/officeDocument/2006/relationships/hyperlink" Target="https://www.trilliumhealthresources.org/for-providers/benefit-plans-service-definitions" TargetMode="External"/><Relationship Id="rId1" Type="http://schemas.openxmlformats.org/officeDocument/2006/relationships/slideLayout" Target="../slideLayouts/slideLayout18.xml"/><Relationship Id="rId6" Type="http://schemas.openxmlformats.org/officeDocument/2006/relationships/hyperlink" Target="https://www.changehealthcare.com/revenue-cycle-management/reimbursement-management/revenue-performance-advisor" TargetMode="External"/><Relationship Id="rId11" Type="http://schemas.openxmlformats.org/officeDocument/2006/relationships/hyperlink" Target="mailto:grievanceappeals@eastpointe.net" TargetMode="External"/><Relationship Id="rId5" Type="http://schemas.openxmlformats.org/officeDocument/2006/relationships/hyperlink" Target="https://id.partnersbhm.org/" TargetMode="External"/><Relationship Id="rId15" Type="http://schemas.openxmlformats.org/officeDocument/2006/relationships/hyperlink" Target="mailto:ClaimsReconsideration@vayahealth.com" TargetMode="External"/><Relationship Id="rId10" Type="http://schemas.openxmlformats.org/officeDocument/2006/relationships/hyperlink" Target="https://app.smartsheet.com/b/form/3c64366423f544b98c25bae901a5f3ee" TargetMode="External"/><Relationship Id="rId19" Type="http://schemas.openxmlformats.org/officeDocument/2006/relationships/hyperlink" Target="https://www.sandhillscenter.org/for-providers/provider-forms" TargetMode="External"/><Relationship Id="rId4" Type="http://schemas.openxmlformats.org/officeDocument/2006/relationships/hyperlink" Target="https://www.eastpointe.net/providers/" TargetMode="External"/><Relationship Id="rId9" Type="http://schemas.openxmlformats.org/officeDocument/2006/relationships/hyperlink" Target="mailto:Claimsreconsiderations@Alliancehealthplan.org" TargetMode="External"/><Relationship Id="rId14" Type="http://schemas.openxmlformats.org/officeDocument/2006/relationships/hyperlink" Target="https://vayahealth.ethicspointvp.com/custom/vayahealth/forms/grievance/form_data.asp" TargetMode="External"/></Relationships>
</file>

<file path=ppt/slides/_rels/slide11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1.xml"/><Relationship Id="rId1" Type="http://schemas.openxmlformats.org/officeDocument/2006/relationships/slideLayout" Target="../slideLayouts/slideLayout16.xml"/><Relationship Id="rId5" Type="http://schemas.openxmlformats.org/officeDocument/2006/relationships/hyperlink" Target="https://nam11.safelinks.protection.outlook.com/?url=https%3A%2F%2Fproviders.vayahealth.com%2Fauthorization-billing%2Fclaims%2Fclaims-submission%2F&amp;data=05%7C01%7CMickie.Hilbert%40vayahealth.com%7Cab457440d79748a627df08db0e14f9ed%7Caf91c0b1bbdf4e06bc33418e26947432%7C0%7C0%7C638119255486013716%7CUnknown%7CTWFpbGZsb3d8eyJWIjoiMC4wLjAwMDAiLCJQIjoiV2luMzIiLCJBTiI6Ik1haWwiLCJXVCI6Mn0%3D%7C3000%7C%7C%7C&amp;sdata=9vgg%2BMwQbLyAC9NUNJisVNl85tBSmdeJhNOF9xUdR88%3D&amp;reserved=0" TargetMode="External"/><Relationship Id="rId4" Type="http://schemas.openxmlformats.org/officeDocument/2006/relationships/image" Target="../media/image46.emf"/></Relationships>
</file>

<file path=ppt/slides/_rels/slide11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2.xml"/><Relationship Id="rId1" Type="http://schemas.openxmlformats.org/officeDocument/2006/relationships/slideLayout" Target="../slideLayouts/slideLayout16.xml"/><Relationship Id="rId5" Type="http://schemas.openxmlformats.org/officeDocument/2006/relationships/image" Target="../media/image47.jpeg"/><Relationship Id="rId4" Type="http://schemas.openxmlformats.org/officeDocument/2006/relationships/hyperlink" Target="https://nam11.safelinks.protection.outlook.com/?url=https%3A%2F%2Fproviders.vayahealth.com%2Fauthorization-billing%2Fclaims%2Fclaims-submission%2F&amp;data=05%7C01%7CMickie.Hilbert%40vayahealth.com%7Cab457440d79748a627df08db0e14f9ed%7Caf91c0b1bbdf4e06bc33418e26947432%7C0%7C0%7C638119255486013716%7CUnknown%7CTWFpbGZsb3d8eyJWIjoiMC4wLjAwMDAiLCJQIjoiV2luMzIiLCJBTiI6Ik1haWwiLCJXVCI6Mn0%3D%7C3000%7C%7C%7C&amp;sdata=9vgg%2BMwQbLyAC9NUNJisVNl85tBSmdeJhNOF9xUdR88%3D&amp;reserved=0" TargetMode="External"/></Relationships>
</file>

<file path=ppt/slides/_rels/slide112.xml.rels><?xml version="1.0" encoding="UTF-8" standalone="yes"?>
<Relationships xmlns="http://schemas.openxmlformats.org/package/2006/relationships"><Relationship Id="rId3" Type="http://schemas.openxmlformats.org/officeDocument/2006/relationships/hyperlink" Target="https://providers.vayahealth.com/authorization-billing/claims/claims-submission/" TargetMode="External"/><Relationship Id="rId2" Type="http://schemas.openxmlformats.org/officeDocument/2006/relationships/notesSlide" Target="../notesSlides/notesSlide63.xml"/><Relationship Id="rId1" Type="http://schemas.openxmlformats.org/officeDocument/2006/relationships/slideLayout" Target="../slideLayouts/slideLayout16.xml"/><Relationship Id="rId4" Type="http://schemas.openxmlformats.org/officeDocument/2006/relationships/image" Target="../media/image45.png"/></Relationships>
</file>

<file path=ppt/slides/_rels/slide113.xml.rels><?xml version="1.0" encoding="UTF-8" standalone="yes"?>
<Relationships xmlns="http://schemas.openxmlformats.org/package/2006/relationships"><Relationship Id="rId3" Type="http://schemas.openxmlformats.org/officeDocument/2006/relationships/hyperlink" Target="https://providers.vayahealth.com/authorization-billing/claims/claims-submission/" TargetMode="External"/><Relationship Id="rId2" Type="http://schemas.openxmlformats.org/officeDocument/2006/relationships/notesSlide" Target="../notesSlides/notesSlide64.xml"/><Relationship Id="rId1" Type="http://schemas.openxmlformats.org/officeDocument/2006/relationships/slideLayout" Target="../slideLayouts/slideLayout16.xml"/><Relationship Id="rId4" Type="http://schemas.openxmlformats.org/officeDocument/2006/relationships/image" Target="../media/image45.png"/></Relationships>
</file>

<file path=ppt/slides/_rels/slide114.xml.rels><?xml version="1.0" encoding="UTF-8" standalone="yes"?>
<Relationships xmlns="http://schemas.openxmlformats.org/package/2006/relationships"><Relationship Id="rId3" Type="http://schemas.openxmlformats.org/officeDocument/2006/relationships/hyperlink" Target="https://nam11.safelinks.protection.outlook.com/?url=https%3A%2F%2Fwww.avesis.com%2FCommercial3%2FProviders%2FIndex.aspx&amp;data=05%7C01%7CMickie.Hilbert%40vayahealth.com%7Cab457440d79748a627df08db0e14f9ed%7Caf91c0b1bbdf4e06bc33418e26947432%7C0%7C0%7C638119255486013716%7CUnknown%7CTWFpbGZsb3d8eyJWIjoiMC4wLjAwMDAiLCJQIjoiV2luMzIiLCJBTiI6Ik1haWwiLCJXVCI6Mn0%3D%7C3000%7C%7C%7C&amp;sdata=55KvNAM7ocJjOSFygTsI%2FFbbvObdU5B9L9H6MLxXMx4%3D&amp;reserved=0" TargetMode="External"/><Relationship Id="rId7" Type="http://schemas.openxmlformats.org/officeDocument/2006/relationships/image" Target="../media/image45.png"/><Relationship Id="rId2" Type="http://schemas.openxmlformats.org/officeDocument/2006/relationships/notesSlide" Target="../notesSlides/notesSlide65.xml"/><Relationship Id="rId1" Type="http://schemas.openxmlformats.org/officeDocument/2006/relationships/slideLayout" Target="../slideLayouts/slideLayout16.xml"/><Relationship Id="rId6" Type="http://schemas.openxmlformats.org/officeDocument/2006/relationships/hyperlink" Target="https://providers.vayahealth.com/authorization-billing/claims/claims-submission/" TargetMode="External"/><Relationship Id="rId5" Type="http://schemas.openxmlformats.org/officeDocument/2006/relationships/hyperlink" Target="http://www.trizetto.com/" TargetMode="External"/><Relationship Id="rId4" Type="http://schemas.openxmlformats.org/officeDocument/2006/relationships/hyperlink" Target="http://www.changehealthcare.com/" TargetMode="External"/></Relationships>
</file>

<file path=ppt/slides/_rels/slide115.xml.rels><?xml version="1.0" encoding="UTF-8" standalone="yes"?>
<Relationships xmlns="http://schemas.openxmlformats.org/package/2006/relationships"><Relationship Id="rId3" Type="http://schemas.openxmlformats.org/officeDocument/2006/relationships/hyperlink" Target="https://providers.vayahealth.com/authorization-billing/claims/claims-submission/" TargetMode="External"/><Relationship Id="rId2" Type="http://schemas.openxmlformats.org/officeDocument/2006/relationships/notesSlide" Target="../notesSlides/notesSlide66.xml"/><Relationship Id="rId1" Type="http://schemas.openxmlformats.org/officeDocument/2006/relationships/slideLayout" Target="../slideLayouts/slideLayout16.xml"/><Relationship Id="rId4" Type="http://schemas.openxmlformats.org/officeDocument/2006/relationships/image" Target="../media/image45.png"/></Relationships>
</file>

<file path=ppt/slides/_rels/slide116.xml.rels><?xml version="1.0" encoding="UTF-8" standalone="yes"?>
<Relationships xmlns="http://schemas.openxmlformats.org/package/2006/relationships"><Relationship Id="rId3" Type="http://schemas.openxmlformats.org/officeDocument/2006/relationships/hyperlink" Target="mailto:provider.info@vayahealth.com" TargetMode="External"/><Relationship Id="rId2" Type="http://schemas.openxmlformats.org/officeDocument/2006/relationships/notesSlide" Target="../notesSlides/notesSlide67.xml"/><Relationship Id="rId1" Type="http://schemas.openxmlformats.org/officeDocument/2006/relationships/slideLayout" Target="../slideLayouts/slideLayout16.xml"/><Relationship Id="rId4" Type="http://schemas.openxmlformats.org/officeDocument/2006/relationships/image" Target="../media/image45.png"/></Relationships>
</file>

<file path=ppt/slides/_rels/slide117.xml.rels><?xml version="1.0" encoding="UTF-8" standalone="yes"?>
<Relationships xmlns="http://schemas.openxmlformats.org/package/2006/relationships"><Relationship Id="rId3" Type="http://schemas.openxmlformats.org/officeDocument/2006/relationships/hyperlink" Target="mailto:provider.info@vayahealth.com" TargetMode="External"/><Relationship Id="rId2" Type="http://schemas.openxmlformats.org/officeDocument/2006/relationships/notesSlide" Target="../notesSlides/notesSlide68.xml"/><Relationship Id="rId1" Type="http://schemas.openxmlformats.org/officeDocument/2006/relationships/slideLayout" Target="../slideLayouts/slideLayout16.xml"/><Relationship Id="rId4" Type="http://schemas.openxmlformats.org/officeDocument/2006/relationships/image" Target="../media/image45.png"/></Relationships>
</file>

<file path=ppt/slides/_rels/slide1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9.xml"/><Relationship Id="rId1" Type="http://schemas.openxmlformats.org/officeDocument/2006/relationships/slideLayout" Target="../slideLayouts/slideLayout16.xml"/></Relationships>
</file>

<file path=ppt/slides/_rels/slide1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0.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267.xml"/><Relationship Id="rId4" Type="http://schemas.openxmlformats.org/officeDocument/2006/relationships/hyperlink" Target="mailto:Claimsfunding@eastpointe.net"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267.xml"/><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s://visionbenefits.envolvehealth.com/logon.aspx" TargetMode="External"/><Relationship Id="rId1" Type="http://schemas.openxmlformats.org/officeDocument/2006/relationships/slideLayout" Target="../slideLayouts/slideLayout267.xml"/><Relationship Id="rId4" Type="http://schemas.openxmlformats.org/officeDocument/2006/relationships/hyperlink" Target="mailto:Claimsanalysis@mtm-inc.net"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mco.eastpointe.net/DocumentBrowser/file/CAPFSContracting/Electronic%20Funds%20Transfer%20Form.pdf" TargetMode="External"/><Relationship Id="rId2" Type="http://schemas.openxmlformats.org/officeDocument/2006/relationships/notesSlide" Target="../notesSlides/notesSlide14.xml"/><Relationship Id="rId1" Type="http://schemas.openxmlformats.org/officeDocument/2006/relationships/slideLayout" Target="../slideLayouts/slideLayout257.xml"/><Relationship Id="rId5" Type="http://schemas.openxmlformats.org/officeDocument/2006/relationships/image" Target="../media/image38.png"/><Relationship Id="rId4" Type="http://schemas.openxmlformats.org/officeDocument/2006/relationships/hyperlink" Target="mailto:networkoperations@eastpointe.net" TargetMode="External"/></Relationships>
</file>

<file path=ppt/slides/_rels/slide18.xml.rels><?xml version="1.0" encoding="UTF-8" standalone="yes"?>
<Relationships xmlns="http://schemas.openxmlformats.org/package/2006/relationships"><Relationship Id="rId2" Type="http://schemas.openxmlformats.org/officeDocument/2006/relationships/hyperlink" Target="https://id.partnersbhm.org/" TargetMode="External"/><Relationship Id="rId1" Type="http://schemas.openxmlformats.org/officeDocument/2006/relationships/slideLayout" Target="../slideLayouts/slideLayout268.xml"/></Relationships>
</file>

<file path=ppt/slides/_rels/slide19.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269.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1.xml"/><Relationship Id="rId1" Type="http://schemas.openxmlformats.org/officeDocument/2006/relationships/tags" Target="../tags/tag114.xml"/><Relationship Id="rId4" Type="http://schemas.openxmlformats.org/officeDocument/2006/relationships/image" Target="../media/image34.png"/></Relationships>
</file>

<file path=ppt/slides/_rels/slide2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6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43.xml"/></Relationships>
</file>

<file path=ppt/slides/_rels/slide22.xml.rels><?xml version="1.0" encoding="UTF-8" standalone="yes"?>
<Relationships xmlns="http://schemas.openxmlformats.org/package/2006/relationships"><Relationship Id="rId2" Type="http://schemas.openxmlformats.org/officeDocument/2006/relationships/hyperlink" Target="https://www.sandhillscenter.org/uploads/shc837pcompanionguideversion1.pdf" TargetMode="External"/><Relationship Id="rId1" Type="http://schemas.openxmlformats.org/officeDocument/2006/relationships/slideLayout" Target="../slideLayouts/slideLayout243.xml"/></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4.png"/><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https://visionbenefits.envolvehealth.com/logon.aspx" TargetMode="External"/><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3" Type="http://schemas.openxmlformats.org/officeDocument/2006/relationships/hyperlink" Target="https://network.carolinacompletehealth.com/resources/education-and-training.html" TargetMode="External"/><Relationship Id="rId2" Type="http://schemas.openxmlformats.org/officeDocument/2006/relationships/hyperlink" Target="http://www.trilliumhealthresources.org/" TargetMode="External"/><Relationship Id="rId1" Type="http://schemas.openxmlformats.org/officeDocument/2006/relationships/slideLayout" Target="../slideLayouts/slideLayout16.xml"/><Relationship Id="rId4"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5.xml"/><Relationship Id="rId1" Type="http://schemas.openxmlformats.org/officeDocument/2006/relationships/slideLayout" Target="../slideLayouts/slideLayout16.xml"/><Relationship Id="rId5" Type="http://schemas.openxmlformats.org/officeDocument/2006/relationships/hyperlink" Target="https://nam11.safelinks.protection.outlook.com/?url=https%3A%2F%2Fproviders.vayahealth.com%2Fauthorization-billing%2Fclaims%2Fclaims-submission%2F&amp;data=05%7C01%7CMickie.Hilbert%40vayahealth.com%7Cab457440d79748a627df08db0e14f9ed%7Caf91c0b1bbdf4e06bc33418e26947432%7C0%7C0%7C638119255486013716%7CUnknown%7CTWFpbGZsb3d8eyJWIjoiMC4wLjAwMDAiLCJQIjoiV2luMzIiLCJBTiI6Ik1haWwiLCJXVCI6Mn0%3D%7C3000%7C%7C%7C&amp;sdata=9vgg%2BMwQbLyAC9NUNJisVNl85tBSmdeJhNOF9xUdR88%3D&amp;reserved=0" TargetMode="External"/><Relationship Id="rId4" Type="http://schemas.openxmlformats.org/officeDocument/2006/relationships/image" Target="../media/image46.emf"/></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6.xml"/><Relationship Id="rId1" Type="http://schemas.openxmlformats.org/officeDocument/2006/relationships/slideLayout" Target="../slideLayouts/slideLayout16.xml"/><Relationship Id="rId5" Type="http://schemas.openxmlformats.org/officeDocument/2006/relationships/image" Target="../media/image47.jpeg"/><Relationship Id="rId4" Type="http://schemas.openxmlformats.org/officeDocument/2006/relationships/hyperlink" Target="https://nam11.safelinks.protection.outlook.com/?url=https%3A%2F%2Fproviders.vayahealth.com%2Fauthorization-billing%2Fclaims%2Fclaims-submission%2F&amp;data=05%7C01%7CMickie.Hilbert%40vayahealth.com%7Cab457440d79748a627df08db0e14f9ed%7Caf91c0b1bbdf4e06bc33418e26947432%7C0%7C0%7C638119255486013716%7CUnknown%7CTWFpbGZsb3d8eyJWIjoiMC4wLjAwMDAiLCJQIjoiV2luMzIiLCJBTiI6Ik1haWwiLCJXVCI6Mn0%3D%7C3000%7C%7C%7C&amp;sdata=9vgg%2BMwQbLyAC9NUNJisVNl85tBSmdeJhNOF9xUdR88%3D&amp;reserved=0"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s://providers.vayahealth.com/authorization-billing/claims/claims-submission/" TargetMode="External"/><Relationship Id="rId2" Type="http://schemas.openxmlformats.org/officeDocument/2006/relationships/notesSlide" Target="../notesSlides/notesSlide17.xml"/><Relationship Id="rId1" Type="http://schemas.openxmlformats.org/officeDocument/2006/relationships/slideLayout" Target="../slideLayouts/slideLayout16.xml"/><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3" Type="http://schemas.openxmlformats.org/officeDocument/2006/relationships/hyperlink" Target="https://providers.vayahealth.com/authorization-billing/claims/claims-submission/" TargetMode="External"/><Relationship Id="rId2" Type="http://schemas.openxmlformats.org/officeDocument/2006/relationships/notesSlide" Target="../notesSlides/notesSlide18.xml"/><Relationship Id="rId1" Type="http://schemas.openxmlformats.org/officeDocument/2006/relationships/slideLayout" Target="../slideLayouts/slideLayout16.xml"/><Relationship Id="rId4" Type="http://schemas.openxmlformats.org/officeDocument/2006/relationships/image" Target="../media/image45.png"/></Relationships>
</file>

<file path=ppt/slides/_rels/slide31.xml.rels><?xml version="1.0" encoding="UTF-8" standalone="yes"?>
<Relationships xmlns="http://schemas.openxmlformats.org/package/2006/relationships"><Relationship Id="rId3" Type="http://schemas.openxmlformats.org/officeDocument/2006/relationships/hyperlink" Target="https://nam11.safelinks.protection.outlook.com/?url=https%3A%2F%2Fwww.avesis.com%2FCommercial3%2FProviders%2FIndex.aspx&amp;data=05%7C01%7CMickie.Hilbert%40vayahealth.com%7Cab457440d79748a627df08db0e14f9ed%7Caf91c0b1bbdf4e06bc33418e26947432%7C0%7C0%7C638119255486013716%7CUnknown%7CTWFpbGZsb3d8eyJWIjoiMC4wLjAwMDAiLCJQIjoiV2luMzIiLCJBTiI6Ik1haWwiLCJXVCI6Mn0%3D%7C3000%7C%7C%7C&amp;sdata=55KvNAM7ocJjOSFygTsI%2FFbbvObdU5B9L9H6MLxXMx4%3D&amp;reserved=0" TargetMode="External"/><Relationship Id="rId7"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16.xml"/><Relationship Id="rId6" Type="http://schemas.openxmlformats.org/officeDocument/2006/relationships/hyperlink" Target="https://providers.vayahealth.com/authorization-billing/claims/claims-submission/" TargetMode="External"/><Relationship Id="rId5" Type="http://schemas.openxmlformats.org/officeDocument/2006/relationships/hyperlink" Target="http://www.trizetto.com/" TargetMode="External"/><Relationship Id="rId4" Type="http://schemas.openxmlformats.org/officeDocument/2006/relationships/hyperlink" Target="http://www.changehealthcare.com/"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s://providers.vayahealth.com/authorization-billing/claims/claims-submission/" TargetMode="External"/><Relationship Id="rId2" Type="http://schemas.openxmlformats.org/officeDocument/2006/relationships/notesSlide" Target="../notesSlides/notesSlide20.xml"/><Relationship Id="rId1" Type="http://schemas.openxmlformats.org/officeDocument/2006/relationships/slideLayout" Target="../slideLayouts/slideLayout16.xml"/><Relationship Id="rId4" Type="http://schemas.openxmlformats.org/officeDocument/2006/relationships/image" Target="../media/image4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8" Type="http://schemas.openxmlformats.org/officeDocument/2006/relationships/hyperlink" Target="https://www.relaync.com/" TargetMode="External"/><Relationship Id="rId3" Type="http://schemas.openxmlformats.org/officeDocument/2006/relationships/slideLayout" Target="../slideLayouts/slideLayout18.xml"/><Relationship Id="rId7" Type="http://schemas.openxmlformats.org/officeDocument/2006/relationships/hyperlink" Target="ncmedicaidplans.gov" TargetMode="External"/><Relationship Id="rId2" Type="http://schemas.openxmlformats.org/officeDocument/2006/relationships/tags" Target="../tags/tag116.xml"/><Relationship Id="rId1" Type="http://schemas.openxmlformats.org/officeDocument/2006/relationships/tags" Target="../tags/tag115.xml"/><Relationship Id="rId6" Type="http://schemas.openxmlformats.org/officeDocument/2006/relationships/image" Target="../media/image8.emf"/><Relationship Id="rId11" Type="http://schemas.openxmlformats.org/officeDocument/2006/relationships/hyperlink" Target="mailto:Medicaid.ProviderOmbudsman@dhhs.nc.gov" TargetMode="External"/><Relationship Id="rId5" Type="http://schemas.openxmlformats.org/officeDocument/2006/relationships/oleObject" Target="../embeddings/oleObject50.bin"/><Relationship Id="rId10" Type="http://schemas.openxmlformats.org/officeDocument/2006/relationships/hyperlink" Target="https://medicaid.ncdhhs.gov/Behavioral-Health-IDD%20Tailored-Plans" TargetMode="External"/><Relationship Id="rId4" Type="http://schemas.openxmlformats.org/officeDocument/2006/relationships/notesSlide" Target="../notesSlides/notesSlide21.xml"/><Relationship Id="rId9" Type="http://schemas.openxmlformats.org/officeDocument/2006/relationships/hyperlink" Target="https://ncmedicaidplans.gov/learn/get-answers/tailored-plan-services"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mailto:provider.info@vayahealth.com" TargetMode="External"/><Relationship Id="rId2" Type="http://schemas.openxmlformats.org/officeDocument/2006/relationships/notesSlide" Target="../notesSlides/notesSlide22.xml"/><Relationship Id="rId1" Type="http://schemas.openxmlformats.org/officeDocument/2006/relationships/slideLayout" Target="../slideLayouts/slideLayout16.xml"/><Relationship Id="rId4" Type="http://schemas.openxmlformats.org/officeDocument/2006/relationships/image" Target="../media/image45.png"/></Relationships>
</file>

<file path=ppt/slides/_rels/slide36.xml.rels><?xml version="1.0" encoding="UTF-8" standalone="yes"?>
<Relationships xmlns="http://schemas.openxmlformats.org/package/2006/relationships"><Relationship Id="rId3" Type="http://schemas.openxmlformats.org/officeDocument/2006/relationships/hyperlink" Target="mailto:provider.info@vayahealth.com" TargetMode="External"/><Relationship Id="rId2" Type="http://schemas.openxmlformats.org/officeDocument/2006/relationships/notesSlide" Target="../notesSlides/notesSlide23.xml"/><Relationship Id="rId1" Type="http://schemas.openxmlformats.org/officeDocument/2006/relationships/slideLayout" Target="../slideLayouts/slideLayout16.xml"/><Relationship Id="rId4" Type="http://schemas.openxmlformats.org/officeDocument/2006/relationships/image" Target="../media/image45.png"/></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4.xml"/><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4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4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43.xml"/></Relationships>
</file>

<file path=ppt/slides/_rels/slide42.xml.rels><?xml version="1.0" encoding="UTF-8" standalone="yes"?>
<Relationships xmlns="http://schemas.openxmlformats.org/package/2006/relationships"><Relationship Id="rId2" Type="http://schemas.openxmlformats.org/officeDocument/2006/relationships/hyperlink" Target="mailto:Grievances@partnersbhm.org" TargetMode="External"/><Relationship Id="rId1" Type="http://schemas.openxmlformats.org/officeDocument/2006/relationships/slideLayout" Target="../slideLayouts/slideLayout268.xml"/></Relationships>
</file>

<file path=ppt/slides/_rels/slide4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6.xml"/><Relationship Id="rId1" Type="http://schemas.openxmlformats.org/officeDocument/2006/relationships/slideLayout" Target="../slideLayouts/slideLayout257.xml"/></Relationships>
</file>

<file path=ppt/slides/_rels/slide4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257.xml"/></Relationships>
</file>

<file path=ppt/slides/_rels/slide45.xml.rels><?xml version="1.0" encoding="UTF-8" standalone="yes"?>
<Relationships xmlns="http://schemas.openxmlformats.org/package/2006/relationships"><Relationship Id="rId3" Type="http://schemas.openxmlformats.org/officeDocument/2006/relationships/hyperlink" Target="https://www.eastpointe.net/tailoredplanhome/" TargetMode="External"/><Relationship Id="rId7" Type="http://schemas.openxmlformats.org/officeDocument/2006/relationships/image" Target="../media/image38.png"/><Relationship Id="rId2" Type="http://schemas.openxmlformats.org/officeDocument/2006/relationships/notesSlide" Target="../notesSlides/notesSlide28.xml"/><Relationship Id="rId1" Type="http://schemas.openxmlformats.org/officeDocument/2006/relationships/slideLayout" Target="../slideLayouts/slideLayout257.xml"/><Relationship Id="rId6" Type="http://schemas.openxmlformats.org/officeDocument/2006/relationships/hyperlink" Target="https://www.epitransact.com/HSP/iTransact/logon/logon.aspx" TargetMode="External"/><Relationship Id="rId5" Type="http://schemas.openxmlformats.org/officeDocument/2006/relationships/hyperlink" Target="https://www.youtube.com/playlist?list=PLX_rrKuZvEW34rE7lrME-K8kcM2r93KRT" TargetMode="External"/><Relationship Id="rId4" Type="http://schemas.openxmlformats.org/officeDocument/2006/relationships/hyperlink" Target="https://tppdc.eastpointe.net/" TargetMode="External"/></Relationships>
</file>

<file path=ppt/slides/_rels/slide46.xml.rels><?xml version="1.0" encoding="UTF-8" standalone="yes"?>
<Relationships xmlns="http://schemas.openxmlformats.org/package/2006/relationships"><Relationship Id="rId3" Type="http://schemas.openxmlformats.org/officeDocument/2006/relationships/hyperlink" Target="mailto:Ombudsman@eastpointe.net" TargetMode="External"/><Relationship Id="rId2" Type="http://schemas.openxmlformats.org/officeDocument/2006/relationships/notesSlide" Target="../notesSlides/notesSlide29.xml"/><Relationship Id="rId1" Type="http://schemas.openxmlformats.org/officeDocument/2006/relationships/slideLayout" Target="../slideLayouts/slideLayout257.xml"/><Relationship Id="rId4" Type="http://schemas.openxmlformats.org/officeDocument/2006/relationships/image" Target="../media/image38.png"/></Relationships>
</file>

<file path=ppt/slides/_rels/slide47.xml.rels><?xml version="1.0" encoding="UTF-8" standalone="yes"?>
<Relationships xmlns="http://schemas.openxmlformats.org/package/2006/relationships"><Relationship Id="rId3" Type="http://schemas.openxmlformats.org/officeDocument/2006/relationships/hyperlink" Target="https://alliancebhc.us3.list-manage.com/subscribe?u=5b13b3bfafc28a5fdf4a11dfc&amp;id=bb4c4ac331" TargetMode="External"/><Relationship Id="rId2" Type="http://schemas.openxmlformats.org/officeDocument/2006/relationships/notesSlide" Target="../notesSlides/notesSlide30.xml"/><Relationship Id="rId1" Type="http://schemas.openxmlformats.org/officeDocument/2006/relationships/slideLayout" Target="../slideLayouts/slideLayout16.xml"/><Relationship Id="rId4" Type="http://schemas.openxmlformats.org/officeDocument/2006/relationships/image" Target="../media/image37.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slideLayout" Target="../slideLayouts/slideLayout18.xml"/><Relationship Id="rId7" Type="http://schemas.openxmlformats.org/officeDocument/2006/relationships/hyperlink" Target="https://medicaid.ncdhhs.gov/media/11975/download?attachment" TargetMode="External"/><Relationship Id="rId2" Type="http://schemas.openxmlformats.org/officeDocument/2006/relationships/tags" Target="../tags/tag118.xml"/><Relationship Id="rId1" Type="http://schemas.openxmlformats.org/officeDocument/2006/relationships/tags" Target="../tags/tag117.xml"/><Relationship Id="rId6" Type="http://schemas.openxmlformats.org/officeDocument/2006/relationships/image" Target="../media/image8.emf"/><Relationship Id="rId5" Type="http://schemas.openxmlformats.org/officeDocument/2006/relationships/oleObject" Target="../embeddings/oleObject51.bin"/><Relationship Id="rId4" Type="http://schemas.openxmlformats.org/officeDocument/2006/relationships/notesSlide" Target="../notesSlides/notesSlide3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4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4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43.xml"/></Relationships>
</file>

<file path=ppt/slides/_rels/slide5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2.xml"/><Relationship Id="rId1" Type="http://schemas.openxmlformats.org/officeDocument/2006/relationships/slideLayout" Target="../slideLayouts/slideLayout16.xml"/></Relationships>
</file>

<file path=ppt/slides/_rels/slide5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3.xml"/><Relationship Id="rId1" Type="http://schemas.openxmlformats.org/officeDocument/2006/relationships/slideLayout" Target="../slideLayouts/slideLayout16.xml"/></Relationships>
</file>

<file path=ppt/slides/_rels/slide5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4.xml"/><Relationship Id="rId1" Type="http://schemas.openxmlformats.org/officeDocument/2006/relationships/slideLayout" Target="../slideLayouts/slideLayout16.xml"/></Relationships>
</file>

<file path=ppt/slides/_rels/slide5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5.xml"/><Relationship Id="rId1" Type="http://schemas.openxmlformats.org/officeDocument/2006/relationships/slideLayout" Target="../slideLayouts/slideLayout257.xml"/></Relationships>
</file>

<file path=ppt/slides/_rels/slide5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6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2.xml"/></Relationships>
</file>

<file path=ppt/slides/_rels/slide6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6.xml"/><Relationship Id="rId1" Type="http://schemas.openxmlformats.org/officeDocument/2006/relationships/slideLayout" Target="../slideLayouts/slideLayout15.xml"/><Relationship Id="rId4" Type="http://schemas.openxmlformats.org/officeDocument/2006/relationships/image" Target="../media/image50.svg"/></Relationships>
</file>

<file path=ppt/slides/_rels/slide6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7.xml"/><Relationship Id="rId1" Type="http://schemas.openxmlformats.org/officeDocument/2006/relationships/slideLayout" Target="../slideLayouts/slideLayout1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8.xml"/><Relationship Id="rId1" Type="http://schemas.openxmlformats.org/officeDocument/2006/relationships/slideLayout" Target="../slideLayouts/slideLayout15.xml"/><Relationship Id="rId4" Type="http://schemas.openxmlformats.org/officeDocument/2006/relationships/image" Target="../media/image52.svg"/></Relationships>
</file>

<file path=ppt/slides/_rels/slide6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9.xml"/><Relationship Id="rId1" Type="http://schemas.openxmlformats.org/officeDocument/2006/relationships/slideLayout" Target="../slideLayouts/slideLayout16.xml"/><Relationship Id="rId4" Type="http://schemas.openxmlformats.org/officeDocument/2006/relationships/image" Target="../media/image54.svg"/></Relationships>
</file>

<file path=ppt/slides/_rels/slide6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0.xml"/><Relationship Id="rId1" Type="http://schemas.openxmlformats.org/officeDocument/2006/relationships/slideLayout" Target="../slideLayouts/slideLayout19.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8.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2.xml"/><Relationship Id="rId1" Type="http://schemas.openxmlformats.org/officeDocument/2006/relationships/slideLayout" Target="../slideLayouts/slideLayout16.xml"/></Relationships>
</file>

<file path=ppt/slides/_rels/slide6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3.xml"/><Relationship Id="rId1" Type="http://schemas.openxmlformats.org/officeDocument/2006/relationships/slideLayout" Target="../slideLayouts/slideLayout16.xml"/></Relationships>
</file>

<file path=ppt/slides/_rels/slide69.xml.rels><?xml version="1.0" encoding="UTF-8" standalone="yes"?>
<Relationships xmlns="http://schemas.openxmlformats.org/package/2006/relationships"><Relationship Id="rId3" Type="http://schemas.openxmlformats.org/officeDocument/2006/relationships/hyperlink" Target="https://alliancebhc.us3.list-manage.com/subscribe?u=5b13b3bfafc28a5fdf4a11dfc&amp;id=bb4c4ac331" TargetMode="External"/><Relationship Id="rId2" Type="http://schemas.openxmlformats.org/officeDocument/2006/relationships/notesSlide" Target="../notesSlides/notesSlide44.xml"/><Relationship Id="rId1" Type="http://schemas.openxmlformats.org/officeDocument/2006/relationships/slideLayout" Target="../slideLayouts/slideLayout16.xml"/><Relationship Id="rId4" Type="http://schemas.openxmlformats.org/officeDocument/2006/relationships/image" Target="../media/image37.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7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5.xml"/><Relationship Id="rId1" Type="http://schemas.openxmlformats.org/officeDocument/2006/relationships/slideLayout" Target="../slideLayouts/slideLayout16.xml"/></Relationships>
</file>

<file path=ppt/slides/_rels/slide71.xml.rels><?xml version="1.0" encoding="UTF-8" standalone="yes"?>
<Relationships xmlns="http://schemas.openxmlformats.org/package/2006/relationships"><Relationship Id="rId3" Type="http://schemas.openxmlformats.org/officeDocument/2006/relationships/oleObject" Target="../embeddings/oleObject52.bin"/><Relationship Id="rId2" Type="http://schemas.openxmlformats.org/officeDocument/2006/relationships/notesSlide" Target="../notesSlides/notesSlide46.xml"/><Relationship Id="rId1" Type="http://schemas.openxmlformats.org/officeDocument/2006/relationships/slideLayout" Target="../slideLayouts/slideLayout16.xml"/><Relationship Id="rId5" Type="http://schemas.openxmlformats.org/officeDocument/2006/relationships/image" Target="../media/image37.png"/><Relationship Id="rId4" Type="http://schemas.openxmlformats.org/officeDocument/2006/relationships/image" Target="../media/image56.wmf"/></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7.xml"/><Relationship Id="rId1" Type="http://schemas.openxmlformats.org/officeDocument/2006/relationships/slideLayout" Target="../slideLayouts/slideLayout267.xml"/><Relationship Id="rId4" Type="http://schemas.openxmlformats.org/officeDocument/2006/relationships/hyperlink" Target="mailto:Claimsfunding@eastpointe.net" TargetMode="External"/></Relationships>
</file>

<file path=ppt/slides/_rels/slide7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8.xml"/><Relationship Id="rId1" Type="http://schemas.openxmlformats.org/officeDocument/2006/relationships/slideLayout" Target="../slideLayouts/slideLayout267.xml"/><Relationship Id="rId4" Type="http://schemas.openxmlformats.org/officeDocument/2006/relationships/image" Target="../media/image38.png"/></Relationships>
</file>

<file path=ppt/slides/_rels/slide7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s://visionbenefits.envolvehealth.com/logon.aspx" TargetMode="External"/><Relationship Id="rId1" Type="http://schemas.openxmlformats.org/officeDocument/2006/relationships/slideLayout" Target="../slideLayouts/slideLayout267.xml"/><Relationship Id="rId4" Type="http://schemas.openxmlformats.org/officeDocument/2006/relationships/hyperlink" Target="mailto:Claimsanalysis@mtm-inc.net" TargetMode="External"/></Relationships>
</file>

<file path=ppt/slides/_rels/slide76.xml.rels><?xml version="1.0" encoding="UTF-8" standalone="yes"?>
<Relationships xmlns="http://schemas.openxmlformats.org/package/2006/relationships"><Relationship Id="rId3" Type="http://schemas.openxmlformats.org/officeDocument/2006/relationships/hyperlink" Target="https://mco.eastpointe.net/DocumentBrowser/file/CAPFSContracting/Electronic%20Funds%20Transfer%20Form.pdf" TargetMode="External"/><Relationship Id="rId2" Type="http://schemas.openxmlformats.org/officeDocument/2006/relationships/notesSlide" Target="../notesSlides/notesSlide49.xml"/><Relationship Id="rId1" Type="http://schemas.openxmlformats.org/officeDocument/2006/relationships/slideLayout" Target="../slideLayouts/slideLayout257.xml"/><Relationship Id="rId5" Type="http://schemas.openxmlformats.org/officeDocument/2006/relationships/image" Target="../media/image38.png"/><Relationship Id="rId4" Type="http://schemas.openxmlformats.org/officeDocument/2006/relationships/hyperlink" Target="mailto:networkoperations@eastpointe.net" TargetMode="External"/></Relationships>
</file>

<file path=ppt/slides/_rels/slide7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0.xml"/><Relationship Id="rId1" Type="http://schemas.openxmlformats.org/officeDocument/2006/relationships/slideLayout" Target="../slideLayouts/slideLayout257.xml"/></Relationships>
</file>

<file path=ppt/slides/_rels/slide7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1.xml"/><Relationship Id="rId1" Type="http://schemas.openxmlformats.org/officeDocument/2006/relationships/slideLayout" Target="../slideLayouts/slideLayout257.xml"/></Relationships>
</file>

<file path=ppt/slides/_rels/slide79.xml.rels><?xml version="1.0" encoding="UTF-8" standalone="yes"?>
<Relationships xmlns="http://schemas.openxmlformats.org/package/2006/relationships"><Relationship Id="rId3" Type="http://schemas.openxmlformats.org/officeDocument/2006/relationships/hyperlink" Target="https://www.eastpointe.net/tailoredplanhome/" TargetMode="External"/><Relationship Id="rId7" Type="http://schemas.openxmlformats.org/officeDocument/2006/relationships/image" Target="../media/image38.png"/><Relationship Id="rId2" Type="http://schemas.openxmlformats.org/officeDocument/2006/relationships/notesSlide" Target="../notesSlides/notesSlide52.xml"/><Relationship Id="rId1" Type="http://schemas.openxmlformats.org/officeDocument/2006/relationships/slideLayout" Target="../slideLayouts/slideLayout257.xml"/><Relationship Id="rId6" Type="http://schemas.openxmlformats.org/officeDocument/2006/relationships/hyperlink" Target="https://www.epitransact.com/HSP/iTransact/logon/logon.aspx" TargetMode="External"/><Relationship Id="rId5" Type="http://schemas.openxmlformats.org/officeDocument/2006/relationships/hyperlink" Target="https://www.youtube.com/playlist?list=PLX_rrKuZvEW34rE7lrME-K8kcM2r93KRT" TargetMode="External"/><Relationship Id="rId4" Type="http://schemas.openxmlformats.org/officeDocument/2006/relationships/hyperlink" Target="https://tppdc.eastpointe.net/"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18.xml"/><Relationship Id="rId4" Type="http://schemas.openxmlformats.org/officeDocument/2006/relationships/image" Target="../media/image36.svg"/></Relationships>
</file>

<file path=ppt/slides/_rels/slide80.xml.rels><?xml version="1.0" encoding="UTF-8" standalone="yes"?>
<Relationships xmlns="http://schemas.openxmlformats.org/package/2006/relationships"><Relationship Id="rId3" Type="http://schemas.openxmlformats.org/officeDocument/2006/relationships/hyperlink" Target="mailto:Ombudsman@eastpointe.net" TargetMode="External"/><Relationship Id="rId2" Type="http://schemas.openxmlformats.org/officeDocument/2006/relationships/notesSlide" Target="../notesSlides/notesSlide53.xml"/><Relationship Id="rId1" Type="http://schemas.openxmlformats.org/officeDocument/2006/relationships/slideLayout" Target="../slideLayouts/slideLayout257.xml"/><Relationship Id="rId4" Type="http://schemas.openxmlformats.org/officeDocument/2006/relationships/image" Target="../media/image38.png"/></Relationships>
</file>

<file path=ppt/slides/_rels/slide8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4.xml"/><Relationship Id="rId1" Type="http://schemas.openxmlformats.org/officeDocument/2006/relationships/slideLayout" Target="../slideLayouts/slideLayout257.xml"/></Relationships>
</file>

<file path=ppt/slides/_rels/slide8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57.xml"/></Relationships>
</file>

<file path=ppt/slides/_rels/slide83.xml.rels><?xml version="1.0" encoding="UTF-8" standalone="yes"?>
<Relationships xmlns="http://schemas.openxmlformats.org/package/2006/relationships"><Relationship Id="rId3" Type="http://schemas.openxmlformats.org/officeDocument/2006/relationships/hyperlink" Target="mailto:networkoperations@eastpointe.net" TargetMode="External"/><Relationship Id="rId2" Type="http://schemas.openxmlformats.org/officeDocument/2006/relationships/notesSlide" Target="../notesSlides/notesSlide55.xml"/><Relationship Id="rId1" Type="http://schemas.openxmlformats.org/officeDocument/2006/relationships/slideLayout" Target="../slideLayouts/slideLayout257.xml"/><Relationship Id="rId6" Type="http://schemas.openxmlformats.org/officeDocument/2006/relationships/image" Target="../media/image57.png"/><Relationship Id="rId5" Type="http://schemas.openxmlformats.org/officeDocument/2006/relationships/image" Target="../media/image38.png"/><Relationship Id="rId4" Type="http://schemas.openxmlformats.org/officeDocument/2006/relationships/hyperlink" Target="https://www.eastpointe.net/providers" TargetMode="External"/></Relationships>
</file>

<file path=ppt/slides/_rels/slide84.xml.rels><?xml version="1.0" encoding="UTF-8" standalone="yes"?>
<Relationships xmlns="http://schemas.openxmlformats.org/package/2006/relationships"><Relationship Id="rId3" Type="http://schemas.openxmlformats.org/officeDocument/2006/relationships/hyperlink" Target="http://www.eastpointe.net/" TargetMode="External"/><Relationship Id="rId2" Type="http://schemas.openxmlformats.org/officeDocument/2006/relationships/notesSlide" Target="../notesSlides/notesSlide56.xml"/><Relationship Id="rId1" Type="http://schemas.openxmlformats.org/officeDocument/2006/relationships/slideLayout" Target="../slideLayouts/slideLayout257.xml"/><Relationship Id="rId4" Type="http://schemas.openxmlformats.org/officeDocument/2006/relationships/image" Target="../media/image38.png"/></Relationships>
</file>

<file path=ppt/slides/_rels/slide85.xml.rels><?xml version="1.0" encoding="UTF-8" standalone="yes"?>
<Relationships xmlns="http://schemas.openxmlformats.org/package/2006/relationships"><Relationship Id="rId3" Type="http://schemas.openxmlformats.org/officeDocument/2006/relationships/hyperlink" Target="https://www.mtm-inc.net/mtm-link/" TargetMode="External"/><Relationship Id="rId2" Type="http://schemas.openxmlformats.org/officeDocument/2006/relationships/notesSlide" Target="../notesSlides/notesSlide57.xml"/><Relationship Id="rId1" Type="http://schemas.openxmlformats.org/officeDocument/2006/relationships/slideLayout" Target="../slideLayouts/slideLayout257.xml"/><Relationship Id="rId4" Type="http://schemas.openxmlformats.org/officeDocument/2006/relationships/image" Target="../media/image38.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2" Type="http://schemas.openxmlformats.org/officeDocument/2006/relationships/hyperlink" Target="https://id.partnersbhm.org/" TargetMode="External"/><Relationship Id="rId1" Type="http://schemas.openxmlformats.org/officeDocument/2006/relationships/slideLayout" Target="../slideLayouts/slideLayout268.xml"/></Relationships>
</file>

<file path=ppt/slides/_rels/slide88.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269.xml"/></Relationships>
</file>

<file path=ppt/slides/_rels/slide8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69.xml"/></Relationships>
</file>

<file path=ppt/slides/_rels/slide9.xml.rels><?xml version="1.0" encoding="UTF-8" standalone="yes"?>
<Relationships xmlns="http://schemas.openxmlformats.org/package/2006/relationships"><Relationship Id="rId3" Type="http://schemas.openxmlformats.org/officeDocument/2006/relationships/hyperlink" Target="https://medicaid.ncdhhs.gov/media/11452/download?attachment" TargetMode="External"/><Relationship Id="rId2" Type="http://schemas.openxmlformats.org/officeDocument/2006/relationships/notesSlide" Target="../notesSlides/notesSlide8.xml"/><Relationship Id="rId1" Type="http://schemas.openxmlformats.org/officeDocument/2006/relationships/slideLayout" Target="../slideLayouts/slideLayout34.xml"/><Relationship Id="rId4" Type="http://schemas.openxmlformats.org/officeDocument/2006/relationships/hyperlink" Target="https://medicaid.ncdhhs.gov/health-plans#BehavioralHealthIDDTailoredPlans-1620" TargetMode="External"/></Relationships>
</file>

<file path=ppt/slides/_rels/slide90.xml.rels><?xml version="1.0" encoding="UTF-8" standalone="yes"?>
<Relationships xmlns="http://schemas.openxmlformats.org/package/2006/relationships"><Relationship Id="rId2" Type="http://schemas.openxmlformats.org/officeDocument/2006/relationships/hyperlink" Target="mailto:Grievances@partnersbhm.org" TargetMode="External"/><Relationship Id="rId1" Type="http://schemas.openxmlformats.org/officeDocument/2006/relationships/slideLayout" Target="../slideLayouts/slideLayout268.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68.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43.xml"/></Relationships>
</file>

<file path=ppt/slides/_rels/slide94.xml.rels><?xml version="1.0" encoding="UTF-8" standalone="yes"?>
<Relationships xmlns="http://schemas.openxmlformats.org/package/2006/relationships"><Relationship Id="rId2" Type="http://schemas.openxmlformats.org/officeDocument/2006/relationships/hyperlink" Target="https://www.sandhillscenter.org/uploads/shc837pcompanionguideversion1.pdf" TargetMode="External"/><Relationship Id="rId1" Type="http://schemas.openxmlformats.org/officeDocument/2006/relationships/slideLayout" Target="../slideLayouts/slideLayout243.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43.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43.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43.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43.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4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13B624B-A27B-4A46-8CF9-4C4D0E2C2A34}"/>
              </a:ext>
            </a:extLst>
          </p:cNvPr>
          <p:cNvSpPr>
            <a:spLocks noGrp="1"/>
          </p:cNvSpPr>
          <p:nvPr>
            <p:ph type="body" sz="quarter" idx="10"/>
          </p:nvPr>
        </p:nvSpPr>
        <p:spPr>
          <a:xfrm>
            <a:off x="2408878" y="1443424"/>
            <a:ext cx="7185696" cy="3927566"/>
          </a:xfrm>
        </p:spPr>
        <p:txBody>
          <a:bodyPr lIns="91440" tIns="45720" rIns="91440" bIns="45720" anchor="ctr">
            <a:noAutofit/>
          </a:bodyPr>
          <a:lstStyle/>
          <a:p>
            <a:r>
              <a:rPr lang="en-US" sz="3200">
                <a:latin typeface="Arial"/>
                <a:cs typeface="Arial"/>
              </a:rPr>
              <a:t>Fireside</a:t>
            </a:r>
            <a:r>
              <a:rPr lang="en-US">
                <a:latin typeface="Arial"/>
                <a:cs typeface="Arial"/>
              </a:rPr>
              <a:t> </a:t>
            </a:r>
            <a:r>
              <a:rPr lang="en-US" sz="3200">
                <a:latin typeface="Arial"/>
                <a:cs typeface="Arial"/>
              </a:rPr>
              <a:t>Chat</a:t>
            </a:r>
          </a:p>
          <a:p>
            <a:r>
              <a:rPr lang="en-US">
                <a:latin typeface="Arial"/>
                <a:cs typeface="Arial"/>
              </a:rPr>
              <a:t>NC Medicaid Updates</a:t>
            </a:r>
          </a:p>
          <a:p>
            <a:endParaRPr lang="en-US"/>
          </a:p>
          <a:p>
            <a:endParaRPr lang="en-US">
              <a:latin typeface="Arial"/>
              <a:cs typeface="Arial"/>
            </a:endParaRPr>
          </a:p>
          <a:p>
            <a:r>
              <a:rPr lang="en-US">
                <a:latin typeface="Arial"/>
                <a:cs typeface="Arial"/>
              </a:rPr>
              <a:t>Ready, Set, Launch! </a:t>
            </a:r>
          </a:p>
          <a:p>
            <a:r>
              <a:rPr lang="en-US">
                <a:latin typeface="Arial"/>
                <a:cs typeface="Arial"/>
              </a:rPr>
              <a:t>Tailored Plans</a:t>
            </a:r>
            <a:endParaRPr lang="en-US"/>
          </a:p>
        </p:txBody>
      </p:sp>
      <p:sp>
        <p:nvSpPr>
          <p:cNvPr id="7" name="Text Placeholder 6">
            <a:extLst>
              <a:ext uri="{FF2B5EF4-FFF2-40B4-BE49-F238E27FC236}">
                <a16:creationId xmlns:a16="http://schemas.microsoft.com/office/drawing/2014/main" id="{0AA04370-14F5-4152-9FF9-E55ED22710D4}"/>
              </a:ext>
            </a:extLst>
          </p:cNvPr>
          <p:cNvSpPr>
            <a:spLocks noGrp="1"/>
          </p:cNvSpPr>
          <p:nvPr>
            <p:ph type="body" sz="quarter" idx="12"/>
          </p:nvPr>
        </p:nvSpPr>
        <p:spPr>
          <a:xfrm>
            <a:off x="3414420" y="5446910"/>
            <a:ext cx="3114291" cy="623269"/>
          </a:xfrm>
        </p:spPr>
        <p:txBody>
          <a:bodyPr lIns="91440" tIns="45720" rIns="91440" bIns="45720" anchor="b">
            <a:normAutofit/>
          </a:bodyPr>
          <a:lstStyle/>
          <a:p>
            <a:r>
              <a:rPr lang="en-US">
                <a:latin typeface="Arial"/>
                <a:cs typeface="Arial"/>
              </a:rPr>
              <a:t>February 16, 2023</a:t>
            </a:r>
          </a:p>
        </p:txBody>
      </p:sp>
      <p:sp>
        <p:nvSpPr>
          <p:cNvPr id="5" name="Rectangle 4">
            <a:extLst>
              <a:ext uri="{FF2B5EF4-FFF2-40B4-BE49-F238E27FC236}">
                <a16:creationId xmlns:a16="http://schemas.microsoft.com/office/drawing/2014/main" id="{D16DB648-FB85-4AA2-A9E4-979FA4AF3646}"/>
              </a:ext>
            </a:extLst>
          </p:cNvPr>
          <p:cNvSpPr/>
          <p:nvPr/>
        </p:nvSpPr>
        <p:spPr>
          <a:xfrm>
            <a:off x="93956" y="5163627"/>
            <a:ext cx="3192086" cy="1323439"/>
          </a:xfrm>
          <a:prstGeom prst="rect">
            <a:avLst/>
          </a:prstGeom>
          <a:solidFill>
            <a:schemeClr val="bg1"/>
          </a:solidFill>
          <a:ln w="38100">
            <a:solidFill>
              <a:schemeClr val="accent5">
                <a:lumMod val="50000"/>
              </a:schemeClr>
            </a:solidFill>
          </a:ln>
        </p:spPr>
        <p:txBody>
          <a:bodyPr wrap="square">
            <a:spAutoFit/>
          </a:bodyPr>
          <a:lstStyle/>
          <a:p>
            <a:r>
              <a:rPr lang="en-US" sz="1600" b="1">
                <a:latin typeface="Calibri" panose="020F0502020204030204" pitchFamily="34" charset="0"/>
                <a:ea typeface="Calibri" panose="020F0502020204030204" pitchFamily="34" charset="0"/>
              </a:rPr>
              <a:t>RCC (Relay Conference Captioning)  </a:t>
            </a:r>
          </a:p>
          <a:p>
            <a:r>
              <a:rPr lang="en-US" sz="1600">
                <a:latin typeface="Calibri" panose="020F0502020204030204" pitchFamily="34" charset="0"/>
                <a:ea typeface="Calibri" panose="020F0502020204030204" pitchFamily="34" charset="0"/>
              </a:rPr>
              <a:t>Participants can access real-time captioning for this webinar here:</a:t>
            </a:r>
          </a:p>
          <a:p>
            <a:endParaRPr lang="en-US" sz="1600">
              <a:solidFill>
                <a:srgbClr val="FF0000"/>
              </a:solidFill>
              <a:latin typeface="Calibri" panose="020F0502020204030204" pitchFamily="34" charset="0"/>
              <a:ea typeface="Calibri" panose="020F0502020204030204" pitchFamily="34" charset="0"/>
            </a:endParaRPr>
          </a:p>
          <a:p>
            <a:r>
              <a:rPr lang="en-US" sz="1600">
                <a:solidFill>
                  <a:srgbClr val="FF0000"/>
                </a:solidFill>
                <a:latin typeface="Calibri" panose="020F0502020204030204" pitchFamily="34" charset="0"/>
                <a:ea typeface="Calibri" panose="020F0502020204030204" pitchFamily="34" charset="0"/>
              </a:rPr>
              <a:t>&lt;Enter Link Here&gt;</a:t>
            </a:r>
          </a:p>
        </p:txBody>
      </p:sp>
      <p:pic>
        <p:nvPicPr>
          <p:cNvPr id="4" name="Picture 5">
            <a:extLst>
              <a:ext uri="{FF2B5EF4-FFF2-40B4-BE49-F238E27FC236}">
                <a16:creationId xmlns:a16="http://schemas.microsoft.com/office/drawing/2014/main" id="{A4050718-01B4-BCB8-3AED-F01F0DED961D}"/>
              </a:ext>
            </a:extLst>
          </p:cNvPr>
          <p:cNvPicPr>
            <a:picLocks noChangeAspect="1"/>
          </p:cNvPicPr>
          <p:nvPr/>
        </p:nvPicPr>
        <p:blipFill>
          <a:blip r:embed="rId3"/>
          <a:stretch>
            <a:fillRect/>
          </a:stretch>
        </p:blipFill>
        <p:spPr>
          <a:xfrm>
            <a:off x="6643172" y="2239602"/>
            <a:ext cx="5121007" cy="3829351"/>
          </a:xfrm>
          <a:prstGeom prst="rect">
            <a:avLst/>
          </a:prstGeom>
          <a:ln w="57150">
            <a:solidFill>
              <a:schemeClr val="tx1"/>
            </a:solidFill>
          </a:ln>
        </p:spPr>
      </p:pic>
    </p:spTree>
    <p:extLst>
      <p:ext uri="{BB962C8B-B14F-4D97-AF65-F5344CB8AC3E}">
        <p14:creationId xmlns:p14="http://schemas.microsoft.com/office/powerpoint/2010/main" val="417924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1C206F61-17BD-490C-8EA7-0EDC04E20CC6}"/>
              </a:ext>
            </a:extLst>
          </p:cNvPr>
          <p:cNvSpPr>
            <a:spLocks noGrp="1"/>
          </p:cNvSpPr>
          <p:nvPr>
            <p:ph type="body" sz="quarter" idx="10"/>
          </p:nvPr>
        </p:nvSpPr>
        <p:spPr>
          <a:xfrm>
            <a:off x="3691463" y="2051009"/>
            <a:ext cx="6149224" cy="2020824"/>
          </a:xfrm>
        </p:spPr>
        <p:txBody>
          <a:bodyPr lIns="91440" tIns="45720" rIns="91440" bIns="45720" anchor="ctr">
            <a:noAutofit/>
          </a:bodyPr>
          <a:lstStyle/>
          <a:p>
            <a:r>
              <a:rPr lang="en-US">
                <a:latin typeface="Arial"/>
                <a:cs typeface="Arial"/>
              </a:rPr>
              <a:t>Claims Payment and Processing</a:t>
            </a:r>
            <a:endParaRPr lang="en-US"/>
          </a:p>
        </p:txBody>
      </p:sp>
    </p:spTree>
    <p:extLst>
      <p:ext uri="{BB962C8B-B14F-4D97-AF65-F5344CB8AC3E}">
        <p14:creationId xmlns:p14="http://schemas.microsoft.com/office/powerpoint/2010/main" val="414122613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a:extLst>
              <a:ext uri="{FF2B5EF4-FFF2-40B4-BE49-F238E27FC236}">
                <a16:creationId xmlns:a16="http://schemas.microsoft.com/office/drawing/2014/main" id="{42FAF21C-DEC6-33B9-26AF-2C6B0B21185A}"/>
              </a:ext>
            </a:extLst>
          </p:cNvPr>
          <p:cNvSpPr>
            <a:spLocks noGrp="1"/>
          </p:cNvSpPr>
          <p:nvPr>
            <p:ph type="title"/>
          </p:nvPr>
        </p:nvSpPr>
        <p:spPr>
          <a:xfrm>
            <a:off x="899161" y="624054"/>
            <a:ext cx="10457689" cy="548640"/>
          </a:xfrm>
        </p:spPr>
        <p:txBody>
          <a:bodyPr>
            <a:noAutofit/>
          </a:bodyPr>
          <a:lstStyle/>
          <a:p>
            <a:pPr algn="ctr"/>
            <a:r>
              <a:rPr lang="en-US" sz="3200" b="1">
                <a:solidFill>
                  <a:schemeClr val="tx2">
                    <a:lumMod val="60000"/>
                    <a:lumOff val="40000"/>
                  </a:schemeClr>
                </a:solidFill>
                <a:latin typeface="Arial" panose="020B0604020202020204" pitchFamily="34" charset="0"/>
                <a:cs typeface="Arial" panose="020B0604020202020204" pitchFamily="34" charset="0"/>
              </a:rPr>
              <a:t>Sandhills Center - Situations and Solutions</a:t>
            </a:r>
          </a:p>
        </p:txBody>
      </p:sp>
      <p:sp>
        <p:nvSpPr>
          <p:cNvPr id="7" name="Text Placeholder 1">
            <a:extLst>
              <a:ext uri="{FF2B5EF4-FFF2-40B4-BE49-F238E27FC236}">
                <a16:creationId xmlns:a16="http://schemas.microsoft.com/office/drawing/2014/main" id="{C88F00C8-84B8-A0F5-32AA-894406B40C4E}"/>
              </a:ext>
            </a:extLst>
          </p:cNvPr>
          <p:cNvSpPr txBox="1">
            <a:spLocks/>
          </p:cNvSpPr>
          <p:nvPr/>
        </p:nvSpPr>
        <p:spPr>
          <a:xfrm>
            <a:off x="334298" y="1396181"/>
            <a:ext cx="11021620" cy="4644258"/>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Situation: </a:t>
            </a: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Acuity tier information was not immediately available to providers for the initial TCM Assignment and providers at times need additional member information.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Solution: </a:t>
            </a: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Sandhills Center provided TCM agencies with an “additional information” file. The additional information file had information about authorized services, diagnostic categories and several other fields. Ongoing and on an as needed basis, if a provider has questions regarding a member's diagnostic information, Sandhills Center will research and provide available information.</a:t>
            </a: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Book Antiqua"/>
              <a:ea typeface="+mn-ea"/>
              <a:cs typeface="+mn-cs"/>
            </a:endParaRPr>
          </a:p>
        </p:txBody>
      </p:sp>
    </p:spTree>
    <p:extLst>
      <p:ext uri="{BB962C8B-B14F-4D97-AF65-F5344CB8AC3E}">
        <p14:creationId xmlns:p14="http://schemas.microsoft.com/office/powerpoint/2010/main" val="58262390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2F78076-22AB-4E3D-231C-AA221F9BAFD2}"/>
              </a:ext>
            </a:extLst>
          </p:cNvPr>
          <p:cNvSpPr>
            <a:spLocks noGrp="1"/>
          </p:cNvSpPr>
          <p:nvPr>
            <p:ph type="body" sz="quarter" idx="10"/>
          </p:nvPr>
        </p:nvSpPr>
        <p:spPr>
          <a:xfrm>
            <a:off x="838200" y="1447801"/>
            <a:ext cx="10517717" cy="904981"/>
          </a:xfrm>
        </p:spPr>
        <p:txBody>
          <a:bodyPr/>
          <a:lstStyle/>
          <a:p>
            <a:pPr marL="0" indent="0" algn="ctr">
              <a:buNone/>
            </a:pPr>
            <a:r>
              <a:rPr lang="en-US" sz="2200">
                <a:latin typeface="+mn-lt"/>
              </a:rPr>
              <a:t>Should you have questions or concerns during this transition, please reach out to Sandhills Center staff for assistance!</a:t>
            </a:r>
          </a:p>
          <a:p>
            <a:pPr marL="0" indent="0" algn="ctr">
              <a:buNone/>
            </a:pPr>
            <a:endParaRPr lang="en-US" sz="2200">
              <a:latin typeface="+mn-lt"/>
            </a:endParaRPr>
          </a:p>
          <a:p>
            <a:pPr marL="0" indent="0" algn="ctr">
              <a:buNone/>
            </a:pPr>
            <a:endParaRPr lang="en-US" sz="2200">
              <a:latin typeface="+mn-lt"/>
            </a:endParaRPr>
          </a:p>
        </p:txBody>
      </p:sp>
      <p:sp>
        <p:nvSpPr>
          <p:cNvPr id="4" name="Slide Number Placeholder 3">
            <a:extLst>
              <a:ext uri="{FF2B5EF4-FFF2-40B4-BE49-F238E27FC236}">
                <a16:creationId xmlns:a16="http://schemas.microsoft.com/office/drawing/2014/main" id="{BCDD3711-3019-8BA2-BAC4-8BF9C4186147}"/>
              </a:ext>
            </a:extLst>
          </p:cNvPr>
          <p:cNvSpPr>
            <a:spLocks noGrp="1"/>
          </p:cNvSpPr>
          <p:nvPr>
            <p:ph type="sldNum" sz="quarter" idx="14"/>
          </p:nvPr>
        </p:nvSpPr>
        <p:spPr/>
        <p:txBody>
          <a:bodyPr/>
          <a:lstStyle/>
          <a:p>
            <a:fld id="{11F27F3A-B3E9-41ED-AF8F-A365F10BB65F}" type="slidenum">
              <a:rPr lang="en-US" smtClean="0"/>
              <a:pPr/>
              <a:t>101</a:t>
            </a:fld>
            <a:endParaRPr lang="en-US"/>
          </a:p>
        </p:txBody>
      </p:sp>
      <p:sp>
        <p:nvSpPr>
          <p:cNvPr id="5" name="Title 4">
            <a:extLst>
              <a:ext uri="{FF2B5EF4-FFF2-40B4-BE49-F238E27FC236}">
                <a16:creationId xmlns:a16="http://schemas.microsoft.com/office/drawing/2014/main" id="{D2F88D1D-8E08-9791-C9B7-B5E0BB8E75A2}"/>
              </a:ext>
            </a:extLst>
          </p:cNvPr>
          <p:cNvSpPr>
            <a:spLocks noGrp="1"/>
          </p:cNvSpPr>
          <p:nvPr>
            <p:ph type="title"/>
          </p:nvPr>
        </p:nvSpPr>
        <p:spPr/>
        <p:txBody>
          <a:bodyPr/>
          <a:lstStyle/>
          <a:p>
            <a:pPr algn="ctr"/>
            <a:r>
              <a:rPr lang="en-US" sz="2800" b="1">
                <a:solidFill>
                  <a:schemeClr val="accent1"/>
                </a:solidFill>
                <a:latin typeface="+mj-lt"/>
              </a:rPr>
              <a:t>CONTACT US!</a:t>
            </a:r>
          </a:p>
        </p:txBody>
      </p:sp>
      <p:pic>
        <p:nvPicPr>
          <p:cNvPr id="7" name="Picture 6">
            <a:extLst>
              <a:ext uri="{FF2B5EF4-FFF2-40B4-BE49-F238E27FC236}">
                <a16:creationId xmlns:a16="http://schemas.microsoft.com/office/drawing/2014/main" id="{1B65CD43-D020-AFED-D07A-FD4852388018}"/>
              </a:ext>
            </a:extLst>
          </p:cNvPr>
          <p:cNvPicPr>
            <a:picLocks noChangeAspect="1"/>
          </p:cNvPicPr>
          <p:nvPr/>
        </p:nvPicPr>
        <p:blipFill>
          <a:blip r:embed="rId3"/>
          <a:stretch>
            <a:fillRect/>
          </a:stretch>
        </p:blipFill>
        <p:spPr>
          <a:xfrm>
            <a:off x="353841" y="2500312"/>
            <a:ext cx="8715375" cy="1857375"/>
          </a:xfrm>
          <a:prstGeom prst="rect">
            <a:avLst/>
          </a:prstGeom>
        </p:spPr>
      </p:pic>
      <p:pic>
        <p:nvPicPr>
          <p:cNvPr id="9" name="Picture 8">
            <a:extLst>
              <a:ext uri="{FF2B5EF4-FFF2-40B4-BE49-F238E27FC236}">
                <a16:creationId xmlns:a16="http://schemas.microsoft.com/office/drawing/2014/main" id="{EABC3C7D-E836-0243-1A6C-4D998F7C011F}"/>
              </a:ext>
            </a:extLst>
          </p:cNvPr>
          <p:cNvPicPr>
            <a:picLocks noChangeAspect="1"/>
          </p:cNvPicPr>
          <p:nvPr/>
        </p:nvPicPr>
        <p:blipFill>
          <a:blip r:embed="rId4"/>
          <a:stretch>
            <a:fillRect/>
          </a:stretch>
        </p:blipFill>
        <p:spPr>
          <a:xfrm>
            <a:off x="9069216" y="3082425"/>
            <a:ext cx="2381250" cy="790575"/>
          </a:xfrm>
          <a:prstGeom prst="rect">
            <a:avLst/>
          </a:prstGeom>
        </p:spPr>
      </p:pic>
      <p:sp>
        <p:nvSpPr>
          <p:cNvPr id="11" name="TextBox 10">
            <a:extLst>
              <a:ext uri="{FF2B5EF4-FFF2-40B4-BE49-F238E27FC236}">
                <a16:creationId xmlns:a16="http://schemas.microsoft.com/office/drawing/2014/main" id="{43F7DB9F-BB53-B6F9-9571-6D16F0E48CE6}"/>
              </a:ext>
            </a:extLst>
          </p:cNvPr>
          <p:cNvSpPr txBox="1"/>
          <p:nvPr/>
        </p:nvSpPr>
        <p:spPr>
          <a:xfrm>
            <a:off x="2732925" y="4812260"/>
            <a:ext cx="8054939" cy="1477328"/>
          </a:xfrm>
          <a:prstGeom prst="rect">
            <a:avLst/>
          </a:prstGeom>
          <a:noFill/>
        </p:spPr>
        <p:txBody>
          <a:bodyPr wrap="square">
            <a:spAutoFit/>
          </a:bodyPr>
          <a:lstStyle/>
          <a:p>
            <a:pPr algn="ctr"/>
            <a:r>
              <a:rPr lang="en-US" b="1"/>
              <a:t>Provider Support Portal </a:t>
            </a:r>
          </a:p>
          <a:p>
            <a:pPr algn="ctr"/>
            <a:r>
              <a:rPr lang="en-US">
                <a:hlinkClick r:id="rId5"/>
              </a:rPr>
              <a:t>https://support.sandhillscenter.org/support/login</a:t>
            </a:r>
            <a:endParaRPr lang="en-US"/>
          </a:p>
          <a:p>
            <a:pPr algn="ctr"/>
            <a:endParaRPr lang="en-US"/>
          </a:p>
          <a:p>
            <a:pPr algn="ctr"/>
            <a:r>
              <a:rPr lang="en-US" u="sng">
                <a:solidFill>
                  <a:srgbClr val="0563C1"/>
                </a:solidFill>
                <a:effectLst/>
                <a:ea typeface="Calibri" panose="020F0502020204030204" pitchFamily="34" charset="0"/>
                <a:hlinkClick r:id="rId6"/>
              </a:rPr>
              <a:t>Quick Reference Guide</a:t>
            </a:r>
            <a:endParaRPr lang="en-US" u="sng">
              <a:solidFill>
                <a:srgbClr val="0563C1"/>
              </a:solidFill>
              <a:effectLst/>
              <a:ea typeface="Calibri" panose="020F0502020204030204" pitchFamily="34" charset="0"/>
            </a:endParaRPr>
          </a:p>
          <a:p>
            <a:pPr algn="ctr"/>
            <a:endParaRPr lang="en-US"/>
          </a:p>
        </p:txBody>
      </p:sp>
      <p:sp>
        <p:nvSpPr>
          <p:cNvPr id="6" name="TextBox 5">
            <a:extLst>
              <a:ext uri="{FF2B5EF4-FFF2-40B4-BE49-F238E27FC236}">
                <a16:creationId xmlns:a16="http://schemas.microsoft.com/office/drawing/2014/main" id="{E673ECCA-BA8F-FBC6-58A6-4220F421E35F}"/>
              </a:ext>
            </a:extLst>
          </p:cNvPr>
          <p:cNvSpPr txBox="1"/>
          <p:nvPr/>
        </p:nvSpPr>
        <p:spPr>
          <a:xfrm>
            <a:off x="9206523" y="3873000"/>
            <a:ext cx="2454031" cy="754053"/>
          </a:xfrm>
          <a:prstGeom prst="rect">
            <a:avLst/>
          </a:prstGeom>
          <a:noFill/>
        </p:spPr>
        <p:txBody>
          <a:bodyPr wrap="square" rtlCol="0">
            <a:spAutoFit/>
          </a:bodyPr>
          <a:lstStyle/>
          <a:p>
            <a:r>
              <a:rPr lang="en-US" sz="1900" b="1">
                <a:latin typeface="Calibri" panose="020F0502020204030204" pitchFamily="34" charset="0"/>
                <a:cs typeface="Calibri" panose="020F0502020204030204" pitchFamily="34" charset="0"/>
              </a:rPr>
              <a:t>Provider Help Desk:</a:t>
            </a:r>
          </a:p>
          <a:p>
            <a:r>
              <a:rPr lang="en-US" sz="2400" b="1">
                <a:solidFill>
                  <a:schemeClr val="accent1">
                    <a:lumMod val="60000"/>
                    <a:lumOff val="40000"/>
                  </a:schemeClr>
                </a:solidFill>
                <a:latin typeface="Calibri" panose="020F0502020204030204" pitchFamily="34" charset="0"/>
                <a:cs typeface="Calibri" panose="020F0502020204030204" pitchFamily="34" charset="0"/>
              </a:rPr>
              <a:t>1-855-777-4652</a:t>
            </a:r>
          </a:p>
        </p:txBody>
      </p:sp>
    </p:spTree>
    <p:extLst>
      <p:ext uri="{BB962C8B-B14F-4D97-AF65-F5344CB8AC3E}">
        <p14:creationId xmlns:p14="http://schemas.microsoft.com/office/powerpoint/2010/main" val="278222357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1C206F61-17BD-490C-8EA7-0EDC04E20CC6}"/>
              </a:ext>
            </a:extLst>
          </p:cNvPr>
          <p:cNvSpPr>
            <a:spLocks noGrp="1"/>
          </p:cNvSpPr>
          <p:nvPr>
            <p:ph type="body" sz="quarter" idx="10"/>
          </p:nvPr>
        </p:nvSpPr>
        <p:spPr>
          <a:xfrm>
            <a:off x="3691463" y="2051009"/>
            <a:ext cx="6149224" cy="2020824"/>
          </a:xfrm>
        </p:spPr>
        <p:txBody>
          <a:bodyPr lIns="91440" tIns="45720" rIns="91440" bIns="45720" anchor="ctr">
            <a:noAutofit/>
          </a:bodyPr>
          <a:lstStyle/>
          <a:p>
            <a:r>
              <a:rPr lang="en-US">
                <a:latin typeface="Arial"/>
                <a:cs typeface="Arial"/>
              </a:rPr>
              <a:t>Trillium Slides</a:t>
            </a:r>
            <a:endParaRPr lang="en-US"/>
          </a:p>
        </p:txBody>
      </p:sp>
    </p:spTree>
    <p:extLst>
      <p:ext uri="{BB962C8B-B14F-4D97-AF65-F5344CB8AC3E}">
        <p14:creationId xmlns:p14="http://schemas.microsoft.com/office/powerpoint/2010/main" val="162828183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161925" y="1568347"/>
            <a:ext cx="7771535" cy="5017091"/>
          </a:xfrm>
        </p:spPr>
        <p:txBody>
          <a:bodyPr/>
          <a:lstStyle/>
          <a:p>
            <a:pPr marL="342900" indent="-342900"/>
            <a:r>
              <a:rPr lang="en-US" sz="1300" b="0">
                <a:solidFill>
                  <a:schemeClr val="tx2">
                    <a:lumMod val="75000"/>
                  </a:schemeClr>
                </a:solidFill>
                <a:latin typeface="+mj-lt"/>
                <a:cs typeface="Times New Roman" panose="02020603050405020304" pitchFamily="18" charset="0"/>
              </a:rPr>
              <a:t>Claims for Behavioral Health I/DD fall into three groups:</a:t>
            </a:r>
          </a:p>
          <a:p>
            <a:pPr marL="800100" lvl="1" indent="-342900">
              <a:buFont typeface="Arial" panose="020B0604020202020204" pitchFamily="34" charset="0"/>
              <a:buChar char="•"/>
            </a:pPr>
            <a:r>
              <a:rPr lang="en-US" sz="1300" b="0">
                <a:solidFill>
                  <a:schemeClr val="tx2">
                    <a:lumMod val="75000"/>
                  </a:schemeClr>
                </a:solidFill>
                <a:latin typeface="+mj-lt"/>
                <a:cs typeface="Times New Roman" panose="02020603050405020304" pitchFamily="18" charset="0"/>
              </a:rPr>
              <a:t>Mental Health/Substance Use (MH/SU)</a:t>
            </a:r>
          </a:p>
          <a:p>
            <a:pPr marL="800100" lvl="1" indent="-342900">
              <a:buFont typeface="Arial" panose="020B0604020202020204" pitchFamily="34" charset="0"/>
              <a:buChar char="•"/>
            </a:pPr>
            <a:r>
              <a:rPr lang="en-US" sz="1300" b="0">
                <a:solidFill>
                  <a:schemeClr val="tx2">
                    <a:lumMod val="75000"/>
                  </a:schemeClr>
                </a:solidFill>
                <a:latin typeface="+mj-lt"/>
                <a:cs typeface="Times New Roman" panose="02020603050405020304" pitchFamily="18" charset="0"/>
              </a:rPr>
              <a:t>Traumatic Brain Injury (TBI)</a:t>
            </a:r>
          </a:p>
          <a:p>
            <a:pPr marL="800100" lvl="1" indent="-342900">
              <a:buFont typeface="Arial" panose="020B0604020202020204" pitchFamily="34" charset="0"/>
              <a:buChar char="•"/>
            </a:pPr>
            <a:r>
              <a:rPr lang="en-US" sz="1300" b="0">
                <a:solidFill>
                  <a:schemeClr val="tx2">
                    <a:lumMod val="75000"/>
                  </a:schemeClr>
                </a:solidFill>
                <a:latin typeface="+mj-lt"/>
                <a:cs typeface="Times New Roman" panose="02020603050405020304" pitchFamily="18" charset="0"/>
              </a:rPr>
              <a:t>Intellectual Developmental Disabilities (IDD)</a:t>
            </a:r>
          </a:p>
          <a:p>
            <a:pPr marL="1257300" lvl="2" indent="-342900"/>
            <a:r>
              <a:rPr lang="en-US" sz="1300" b="0">
                <a:solidFill>
                  <a:schemeClr val="tx2">
                    <a:lumMod val="75000"/>
                  </a:schemeClr>
                </a:solidFill>
                <a:latin typeface="+mj-lt"/>
                <a:cs typeface="Times New Roman" panose="02020603050405020304" pitchFamily="18" charset="0"/>
              </a:rPr>
              <a:t>These include Intermediate Care Facilities for Individuals with Intellectual Disabilities (ICF-IDD), Innovations Waiver services and other home and community-based services.</a:t>
            </a:r>
          </a:p>
          <a:p>
            <a:pPr marL="342900" indent="-342900"/>
            <a:r>
              <a:rPr lang="en-US" sz="1300" b="0">
                <a:solidFill>
                  <a:schemeClr val="tx2">
                    <a:lumMod val="75000"/>
                  </a:schemeClr>
                </a:solidFill>
                <a:latin typeface="+mj-lt"/>
                <a:cs typeface="Times New Roman" panose="02020603050405020304" pitchFamily="18" charset="0"/>
              </a:rPr>
              <a:t>Billing</a:t>
            </a:r>
          </a:p>
          <a:p>
            <a:pPr marL="800100" lvl="1" indent="-342900">
              <a:buFont typeface="Arial" panose="020B0604020202020204" pitchFamily="34" charset="0"/>
              <a:buChar char="•"/>
            </a:pPr>
            <a:r>
              <a:rPr lang="en-US" sz="1300" b="0">
                <a:solidFill>
                  <a:schemeClr val="tx2">
                    <a:lumMod val="75000"/>
                  </a:schemeClr>
                </a:solidFill>
                <a:latin typeface="+mj-lt"/>
                <a:cs typeface="Times New Roman" panose="02020603050405020304" pitchFamily="18" charset="0"/>
              </a:rPr>
              <a:t>MH/SU/IDD services will be billed with the appropriate primary ICD-10-CM diagnosis code to the highest level of specificity that meets medical necessity in the range of F10-F99</a:t>
            </a:r>
          </a:p>
          <a:p>
            <a:pPr marL="800100" lvl="1" indent="-342900">
              <a:buFont typeface="Arial" panose="020B0604020202020204" pitchFamily="34" charset="0"/>
              <a:buChar char="•"/>
            </a:pPr>
            <a:r>
              <a:rPr lang="en-US" sz="1300" b="0">
                <a:solidFill>
                  <a:schemeClr val="tx2">
                    <a:lumMod val="75000"/>
                  </a:schemeClr>
                </a:solidFill>
                <a:latin typeface="+mj-lt"/>
                <a:cs typeface="Times New Roman" panose="02020603050405020304" pitchFamily="18" charset="0"/>
              </a:rPr>
              <a:t>Exceptions are noted in the Claims Submission Protocol table available in Trillium’s Tailored Plan Provider Manual</a:t>
            </a:r>
          </a:p>
          <a:p>
            <a:pPr marL="342900" indent="-342900"/>
            <a:r>
              <a:rPr lang="en-US" sz="1300" b="0">
                <a:solidFill>
                  <a:schemeClr val="tx2">
                    <a:lumMod val="75000"/>
                  </a:schemeClr>
                </a:solidFill>
                <a:latin typeface="+mj-lt"/>
                <a:cs typeface="Times New Roman" panose="02020603050405020304" pitchFamily="18" charset="0"/>
              </a:rPr>
              <a:t>Submission</a:t>
            </a:r>
          </a:p>
          <a:p>
            <a:pPr marL="800100" lvl="1" indent="-342900">
              <a:buFont typeface="Arial" panose="020B0604020202020204" pitchFamily="34" charset="0"/>
              <a:buChar char="•"/>
            </a:pPr>
            <a:r>
              <a:rPr lang="en-US" sz="1300" b="0">
                <a:solidFill>
                  <a:schemeClr val="tx2">
                    <a:lumMod val="75000"/>
                  </a:schemeClr>
                </a:solidFill>
                <a:latin typeface="+mj-lt"/>
                <a:cs typeface="Times New Roman" panose="02020603050405020304" pitchFamily="18" charset="0"/>
              </a:rPr>
              <a:t>Claims described here may be submitted to Trillium using HIPAA Standard Electronic Transaction set via one of the following:</a:t>
            </a:r>
          </a:p>
          <a:p>
            <a:pPr marL="1257300" lvl="2" indent="-342900"/>
            <a:r>
              <a:rPr lang="en-US" sz="1300" b="0">
                <a:solidFill>
                  <a:schemeClr val="tx2">
                    <a:lumMod val="75000"/>
                  </a:schemeClr>
                </a:solidFill>
                <a:latin typeface="+mj-lt"/>
                <a:cs typeface="Times New Roman" panose="02020603050405020304" pitchFamily="18" charset="0"/>
              </a:rPr>
              <a:t>Secure Behavioral Health I/DD web portal</a:t>
            </a:r>
          </a:p>
          <a:p>
            <a:pPr marL="1257300" lvl="2" indent="-342900"/>
            <a:r>
              <a:rPr lang="en-US" sz="1300" b="0">
                <a:solidFill>
                  <a:schemeClr val="tx2">
                    <a:lumMod val="75000"/>
                  </a:schemeClr>
                </a:solidFill>
                <a:latin typeface="+mj-lt"/>
                <a:cs typeface="Times New Roman" panose="02020603050405020304" pitchFamily="18" charset="0"/>
              </a:rPr>
              <a:t>Secure FTP</a:t>
            </a:r>
          </a:p>
          <a:p>
            <a:pPr marL="1257300" lvl="2" indent="-342900"/>
            <a:r>
              <a:rPr lang="en-US" sz="1300" b="0">
                <a:solidFill>
                  <a:schemeClr val="tx2">
                    <a:lumMod val="75000"/>
                  </a:schemeClr>
                </a:solidFill>
                <a:latin typeface="+mj-lt"/>
                <a:cs typeface="Times New Roman" panose="02020603050405020304" pitchFamily="18" charset="0"/>
              </a:rPr>
              <a:t>Via claims clearinghouse:</a:t>
            </a:r>
          </a:p>
          <a:p>
            <a:pPr marL="1714500" lvl="3" indent="-342900"/>
            <a:r>
              <a:rPr lang="en-US" sz="1300" b="0">
                <a:solidFill>
                  <a:schemeClr val="tx2">
                    <a:lumMod val="75000"/>
                  </a:schemeClr>
                </a:solidFill>
                <a:latin typeface="+mj-lt"/>
                <a:cs typeface="Times New Roman" panose="02020603050405020304" pitchFamily="18" charset="0"/>
              </a:rPr>
              <a:t>Change Healthcare (previously </a:t>
            </a:r>
            <a:r>
              <a:rPr lang="en-US" sz="1300" b="0" err="1">
                <a:solidFill>
                  <a:schemeClr val="tx2">
                    <a:lumMod val="75000"/>
                  </a:schemeClr>
                </a:solidFill>
                <a:latin typeface="+mj-lt"/>
                <a:cs typeface="Times New Roman" panose="02020603050405020304" pitchFamily="18" charset="0"/>
              </a:rPr>
              <a:t>Emdeon</a:t>
            </a:r>
            <a:r>
              <a:rPr lang="en-US" sz="1300" b="0">
                <a:solidFill>
                  <a:schemeClr val="tx2">
                    <a:lumMod val="75000"/>
                  </a:schemeClr>
                </a:solidFill>
                <a:latin typeface="+mj-lt"/>
                <a:cs typeface="Times New Roman" panose="02020603050405020304" pitchFamily="18" charset="0"/>
              </a:rPr>
              <a:t>) via Medical Payer ID 56089</a:t>
            </a:r>
          </a:p>
          <a:p>
            <a:pPr marL="1714500" lvl="3" indent="-342900"/>
            <a:r>
              <a:rPr lang="en-US" sz="1300" b="0">
                <a:solidFill>
                  <a:schemeClr val="tx2">
                    <a:lumMod val="75000"/>
                  </a:schemeClr>
                </a:solidFill>
                <a:latin typeface="+mj-lt"/>
                <a:cs typeface="Times New Roman" panose="02020603050405020304" pitchFamily="18" charset="0"/>
              </a:rPr>
              <a:t>The SSI Group via Medical Payer ID 43071</a:t>
            </a:r>
          </a:p>
          <a:p>
            <a:endParaRPr lang="en-US"/>
          </a:p>
        </p:txBody>
      </p:sp>
      <p:sp>
        <p:nvSpPr>
          <p:cNvPr id="2" name="Title 1"/>
          <p:cNvSpPr>
            <a:spLocks noGrp="1"/>
          </p:cNvSpPr>
          <p:nvPr>
            <p:ph type="title"/>
          </p:nvPr>
        </p:nvSpPr>
        <p:spPr>
          <a:xfrm>
            <a:off x="2904622" y="393511"/>
            <a:ext cx="8896349" cy="892256"/>
          </a:xfrm>
        </p:spPr>
        <p:txBody>
          <a:bodyPr>
            <a:noAutofit/>
          </a:bodyPr>
          <a:lstStyle/>
          <a:p>
            <a:r>
              <a:rPr lang="en-US" sz="2800" b="1">
                <a:latin typeface="+mj-lt"/>
              </a:rPr>
              <a:t>Trillium Health Resources – </a:t>
            </a:r>
            <a:br>
              <a:rPr lang="en-US" sz="2800" b="1">
                <a:latin typeface="+mj-lt"/>
              </a:rPr>
            </a:br>
            <a:r>
              <a:rPr lang="en-US" sz="2800" b="1">
                <a:latin typeface="+mj-lt"/>
              </a:rPr>
              <a:t>Tailored Plan Behavioral Health I/DD and State Funded Claims</a:t>
            </a:r>
          </a:p>
        </p:txBody>
      </p:sp>
      <p:pic>
        <p:nvPicPr>
          <p:cNvPr id="10" name="Picture 9">
            <a:extLst>
              <a:ext uri="{FF2B5EF4-FFF2-40B4-BE49-F238E27FC236}">
                <a16:creationId xmlns:a16="http://schemas.microsoft.com/office/drawing/2014/main" id="{C853B367-0C17-44DF-91A0-87393E3AD479}"/>
              </a:ext>
            </a:extLst>
          </p:cNvPr>
          <p:cNvPicPr>
            <a:picLocks noChangeAspect="1"/>
          </p:cNvPicPr>
          <p:nvPr/>
        </p:nvPicPr>
        <p:blipFill>
          <a:blip r:embed="rId2"/>
          <a:stretch>
            <a:fillRect/>
          </a:stretch>
        </p:blipFill>
        <p:spPr>
          <a:xfrm>
            <a:off x="7933460" y="3178153"/>
            <a:ext cx="3872802" cy="2327405"/>
          </a:xfrm>
          <a:prstGeom prst="rect">
            <a:avLst/>
          </a:prstGeom>
          <a:ln>
            <a:noFill/>
          </a:ln>
          <a:effectLst>
            <a:outerShdw blurRad="292100" dist="139700" dir="2700000" algn="tl" rotWithShape="0">
              <a:srgbClr val="333333">
                <a:alpha val="65000"/>
              </a:srgbClr>
            </a:outerShdw>
          </a:effectLst>
        </p:spPr>
      </p:pic>
      <p:sp>
        <p:nvSpPr>
          <p:cNvPr id="11" name="Rectangle 10"/>
          <p:cNvSpPr/>
          <p:nvPr/>
        </p:nvSpPr>
        <p:spPr>
          <a:xfrm>
            <a:off x="7807570" y="2644953"/>
            <a:ext cx="3993401" cy="369332"/>
          </a:xfrm>
          <a:prstGeom prst="rect">
            <a:avLst/>
          </a:prstGeom>
        </p:spPr>
        <p:txBody>
          <a:bodyPr wrap="none">
            <a:spAutoFit/>
          </a:bodyPr>
          <a:lstStyle/>
          <a:p>
            <a:pPr algn="ctr"/>
            <a:r>
              <a:rPr lang="en-US" u="sng"/>
              <a:t>Secure Behavioral Health I/DD Portal</a:t>
            </a:r>
          </a:p>
        </p:txBody>
      </p:sp>
      <p:pic>
        <p:nvPicPr>
          <p:cNvPr id="6" name="Picture 5"/>
          <p:cNvPicPr>
            <a:picLocks noChangeAspect="1"/>
          </p:cNvPicPr>
          <p:nvPr/>
        </p:nvPicPr>
        <p:blipFill>
          <a:blip r:embed="rId3"/>
          <a:stretch>
            <a:fillRect/>
          </a:stretch>
        </p:blipFill>
        <p:spPr>
          <a:xfrm>
            <a:off x="0" y="460186"/>
            <a:ext cx="2567220" cy="1121342"/>
          </a:xfrm>
          <a:prstGeom prst="rect">
            <a:avLst/>
          </a:prstGeom>
        </p:spPr>
      </p:pic>
    </p:spTree>
    <p:extLst>
      <p:ext uri="{BB962C8B-B14F-4D97-AF65-F5344CB8AC3E}">
        <p14:creationId xmlns:p14="http://schemas.microsoft.com/office/powerpoint/2010/main" val="4368909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28600" y="1661746"/>
            <a:ext cx="7367953" cy="4581361"/>
          </a:xfrm>
        </p:spPr>
        <p:txBody>
          <a:bodyPr/>
          <a:lstStyle/>
          <a:p>
            <a:pPr marL="342900" indent="-342900"/>
            <a:r>
              <a:rPr lang="en-US" sz="1400" b="0">
                <a:solidFill>
                  <a:schemeClr val="tx2">
                    <a:lumMod val="75000"/>
                  </a:schemeClr>
                </a:solidFill>
                <a:latin typeface="+mj-lt"/>
                <a:cs typeface="Times New Roman" panose="02020603050405020304" pitchFamily="18" charset="0"/>
              </a:rPr>
              <a:t>Claims for Physical Health include:</a:t>
            </a:r>
          </a:p>
          <a:p>
            <a:pPr marL="800100" lvl="1" indent="-342900">
              <a:buFont typeface="Arial" panose="020B0604020202020204" pitchFamily="34" charset="0"/>
              <a:buChar char="•"/>
            </a:pPr>
            <a:r>
              <a:rPr lang="en-US" sz="1400" b="0">
                <a:solidFill>
                  <a:schemeClr val="tx2">
                    <a:lumMod val="75000"/>
                  </a:schemeClr>
                </a:solidFill>
                <a:latin typeface="+mj-lt"/>
                <a:cs typeface="Times New Roman" panose="02020603050405020304" pitchFamily="18" charset="0"/>
              </a:rPr>
              <a:t>Physical health</a:t>
            </a:r>
          </a:p>
          <a:p>
            <a:pPr marL="800100" lvl="1" indent="-342900">
              <a:buFont typeface="Arial" panose="020B0604020202020204" pitchFamily="34" charset="0"/>
              <a:buChar char="•"/>
            </a:pPr>
            <a:r>
              <a:rPr lang="en-US" sz="1400" b="0">
                <a:solidFill>
                  <a:schemeClr val="tx2">
                    <a:lumMod val="75000"/>
                  </a:schemeClr>
                </a:solidFill>
                <a:latin typeface="+mj-lt"/>
                <a:cs typeface="Times New Roman" panose="02020603050405020304" pitchFamily="18" charset="0"/>
              </a:rPr>
              <a:t>Long-Term Services and Supports</a:t>
            </a:r>
          </a:p>
          <a:p>
            <a:pPr marL="1257300" lvl="2" indent="-342900"/>
            <a:r>
              <a:rPr lang="en-US" sz="1400" b="0">
                <a:solidFill>
                  <a:schemeClr val="tx2">
                    <a:lumMod val="75000"/>
                  </a:schemeClr>
                </a:solidFill>
                <a:latin typeface="+mj-lt"/>
                <a:cs typeface="Times New Roman" panose="02020603050405020304" pitchFamily="18" charset="0"/>
              </a:rPr>
              <a:t>Inclusive of nursing facility, home health, private duty nursing, personal care, and hospice services.</a:t>
            </a:r>
          </a:p>
          <a:p>
            <a:pPr marL="342900" indent="-342900"/>
            <a:r>
              <a:rPr lang="en-US" sz="1400" b="0">
                <a:solidFill>
                  <a:schemeClr val="tx2">
                    <a:lumMod val="75000"/>
                  </a:schemeClr>
                </a:solidFill>
                <a:latin typeface="+mj-lt"/>
                <a:cs typeface="Times New Roman" panose="02020603050405020304" pitchFamily="18" charset="0"/>
              </a:rPr>
              <a:t>Billing</a:t>
            </a:r>
          </a:p>
          <a:p>
            <a:pPr marL="800100" lvl="1" indent="-342900">
              <a:buFont typeface="Arial" panose="020B0604020202020204" pitchFamily="34" charset="0"/>
              <a:buChar char="•"/>
            </a:pPr>
            <a:r>
              <a:rPr lang="en-US" sz="1400" b="0">
                <a:solidFill>
                  <a:schemeClr val="tx2">
                    <a:lumMod val="75000"/>
                  </a:schemeClr>
                </a:solidFill>
                <a:latin typeface="+mj-lt"/>
                <a:cs typeface="Times New Roman" panose="02020603050405020304" pitchFamily="18" charset="0"/>
              </a:rPr>
              <a:t>Primary medical ICD-10 diagnosis code to the highest level of specificity meeting medical necessity excluding the range of F10-F99</a:t>
            </a:r>
          </a:p>
          <a:p>
            <a:pPr marL="800100" lvl="1" indent="-342900">
              <a:buFont typeface="Arial" panose="020B0604020202020204" pitchFamily="34" charset="0"/>
              <a:buChar char="•"/>
            </a:pPr>
            <a:r>
              <a:rPr lang="en-US" sz="1400" b="0">
                <a:solidFill>
                  <a:schemeClr val="tx2">
                    <a:lumMod val="75000"/>
                  </a:schemeClr>
                </a:solidFill>
                <a:latin typeface="+mj-lt"/>
                <a:cs typeface="Times New Roman" panose="02020603050405020304" pitchFamily="18" charset="0"/>
              </a:rPr>
              <a:t>Exceptions are noted in the Claims Submission Protocol table available in Trillium’s Tailored Plan Provider Manual</a:t>
            </a:r>
          </a:p>
          <a:p>
            <a:pPr marL="342900" indent="-342900"/>
            <a:r>
              <a:rPr lang="en-US" sz="1400" b="0">
                <a:solidFill>
                  <a:schemeClr val="tx2">
                    <a:lumMod val="75000"/>
                  </a:schemeClr>
                </a:solidFill>
                <a:latin typeface="+mj-lt"/>
                <a:cs typeface="Times New Roman" panose="02020603050405020304" pitchFamily="18" charset="0"/>
              </a:rPr>
              <a:t>Submission</a:t>
            </a:r>
          </a:p>
          <a:p>
            <a:pPr marL="800100" lvl="1" indent="-342900">
              <a:buFont typeface="Arial" panose="020B0604020202020204" pitchFamily="34" charset="0"/>
              <a:buChar char="•"/>
            </a:pPr>
            <a:r>
              <a:rPr lang="en-US" sz="1400" b="0">
                <a:solidFill>
                  <a:schemeClr val="tx2">
                    <a:lumMod val="75000"/>
                  </a:schemeClr>
                </a:solidFill>
                <a:latin typeface="+mj-lt"/>
                <a:cs typeface="Times New Roman" panose="02020603050405020304" pitchFamily="18" charset="0"/>
              </a:rPr>
              <a:t>Physical health claims described here and physician-administered (professional) drug claims may be submitted to Carolina Complete Health (CCH) using HIPAA Standard Electronic Transaction set via one of the following:</a:t>
            </a:r>
          </a:p>
          <a:p>
            <a:pPr marL="1257300" lvl="2" indent="-342900"/>
            <a:r>
              <a:rPr lang="en-US" sz="1400" b="0">
                <a:solidFill>
                  <a:schemeClr val="tx2">
                    <a:lumMod val="75000"/>
                  </a:schemeClr>
                </a:solidFill>
                <a:latin typeface="+mj-lt"/>
                <a:cs typeface="Times New Roman" panose="02020603050405020304" pitchFamily="18" charset="0"/>
              </a:rPr>
              <a:t>Secure web-based Physical Health Portal</a:t>
            </a:r>
          </a:p>
          <a:p>
            <a:pPr marL="1257300" lvl="2" indent="-342900"/>
            <a:r>
              <a:rPr lang="en-US" sz="1400" b="0">
                <a:solidFill>
                  <a:schemeClr val="tx2">
                    <a:lumMod val="75000"/>
                  </a:schemeClr>
                </a:solidFill>
                <a:latin typeface="+mj-lt"/>
                <a:cs typeface="Times New Roman" panose="02020603050405020304" pitchFamily="18" charset="0"/>
              </a:rPr>
              <a:t>Secure FTP</a:t>
            </a:r>
          </a:p>
          <a:p>
            <a:pPr marL="1257300" lvl="2" indent="-342900"/>
            <a:r>
              <a:rPr lang="en-US" sz="1400" b="0">
                <a:solidFill>
                  <a:schemeClr val="tx2">
                    <a:lumMod val="75000"/>
                  </a:schemeClr>
                </a:solidFill>
                <a:latin typeface="+mj-lt"/>
                <a:cs typeface="Times New Roman" panose="02020603050405020304" pitchFamily="18" charset="0"/>
              </a:rPr>
              <a:t>Via claims clearinghouse:</a:t>
            </a:r>
          </a:p>
          <a:p>
            <a:pPr marL="1714500" lvl="3" indent="-342900"/>
            <a:r>
              <a:rPr lang="en-US" sz="1400" b="0" err="1">
                <a:solidFill>
                  <a:schemeClr val="tx2">
                    <a:lumMod val="75000"/>
                  </a:schemeClr>
                </a:solidFill>
                <a:latin typeface="+mj-lt"/>
                <a:cs typeface="Times New Roman" panose="02020603050405020304" pitchFamily="18" charset="0"/>
              </a:rPr>
              <a:t>Availity</a:t>
            </a:r>
            <a:r>
              <a:rPr lang="en-US" sz="1400" b="0">
                <a:solidFill>
                  <a:schemeClr val="tx2">
                    <a:lumMod val="75000"/>
                  </a:schemeClr>
                </a:solidFill>
                <a:latin typeface="+mj-lt"/>
                <a:cs typeface="Times New Roman" panose="02020603050405020304" pitchFamily="18" charset="0"/>
              </a:rPr>
              <a:t> via Medical Payer ID 68069</a:t>
            </a:r>
          </a:p>
          <a:p>
            <a:endParaRPr lang="en-US"/>
          </a:p>
        </p:txBody>
      </p:sp>
      <p:sp>
        <p:nvSpPr>
          <p:cNvPr id="4" name="Slide Number Placeholder 3"/>
          <p:cNvSpPr>
            <a:spLocks noGrp="1"/>
          </p:cNvSpPr>
          <p:nvPr>
            <p:ph type="sldNum" sz="quarter" idx="14"/>
          </p:nvPr>
        </p:nvSpPr>
        <p:spPr/>
        <p:txBody>
          <a:bodyPr/>
          <a:lstStyle/>
          <a:p>
            <a:fld id="{11F27F3A-B3E9-41ED-AF8F-A365F10BB65F}" type="slidenum">
              <a:rPr lang="en-US" smtClean="0"/>
              <a:pPr/>
              <a:t>104</a:t>
            </a:fld>
            <a:endParaRPr lang="en-US"/>
          </a:p>
        </p:txBody>
      </p:sp>
      <p:sp>
        <p:nvSpPr>
          <p:cNvPr id="5" name="Title 4"/>
          <p:cNvSpPr>
            <a:spLocks noGrp="1"/>
          </p:cNvSpPr>
          <p:nvPr>
            <p:ph type="title"/>
          </p:nvPr>
        </p:nvSpPr>
        <p:spPr>
          <a:xfrm>
            <a:off x="3102937" y="560729"/>
            <a:ext cx="7873657" cy="1121341"/>
          </a:xfrm>
        </p:spPr>
        <p:txBody>
          <a:bodyPr/>
          <a:lstStyle/>
          <a:p>
            <a:r>
              <a:rPr lang="en-US" sz="3200" b="1">
                <a:latin typeface="+mj-lt"/>
              </a:rPr>
              <a:t>Trillium Health Resources – </a:t>
            </a:r>
            <a:br>
              <a:rPr lang="en-US" sz="3200" b="1">
                <a:latin typeface="+mj-lt"/>
              </a:rPr>
            </a:br>
            <a:r>
              <a:rPr lang="en-US" sz="3200" b="1">
                <a:latin typeface="+mj-lt"/>
              </a:rPr>
              <a:t>Tailored Plan - Physical Health Claims</a:t>
            </a:r>
          </a:p>
        </p:txBody>
      </p:sp>
      <p:pic>
        <p:nvPicPr>
          <p:cNvPr id="6" name="Picture 5">
            <a:extLst>
              <a:ext uri="{FF2B5EF4-FFF2-40B4-BE49-F238E27FC236}">
                <a16:creationId xmlns:a16="http://schemas.microsoft.com/office/drawing/2014/main" id="{98587970-D2EE-4328-8523-78AAC6544BF0}"/>
              </a:ext>
            </a:extLst>
          </p:cNvPr>
          <p:cNvPicPr>
            <a:picLocks noChangeAspect="1"/>
          </p:cNvPicPr>
          <p:nvPr/>
        </p:nvPicPr>
        <p:blipFill>
          <a:blip r:embed="rId2"/>
          <a:stretch>
            <a:fillRect/>
          </a:stretch>
        </p:blipFill>
        <p:spPr>
          <a:xfrm>
            <a:off x="8041399" y="3388642"/>
            <a:ext cx="3409067" cy="2417339"/>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D0D776BA-0AF1-4648-A614-06BAEACD5C82}"/>
              </a:ext>
            </a:extLst>
          </p:cNvPr>
          <p:cNvSpPr txBox="1"/>
          <p:nvPr/>
        </p:nvSpPr>
        <p:spPr>
          <a:xfrm>
            <a:off x="8682568" y="2836918"/>
            <a:ext cx="2294026" cy="307777"/>
          </a:xfrm>
          <a:prstGeom prst="rect">
            <a:avLst/>
          </a:prstGeom>
          <a:noFill/>
        </p:spPr>
        <p:txBody>
          <a:bodyPr wrap="none" rtlCol="0">
            <a:spAutoFit/>
          </a:bodyPr>
          <a:lstStyle/>
          <a:p>
            <a:pPr algn="ctr"/>
            <a:r>
              <a:rPr lang="en-US" sz="1400" u="sng"/>
              <a:t>Secure Physical Health Portal</a:t>
            </a:r>
          </a:p>
        </p:txBody>
      </p:sp>
      <p:pic>
        <p:nvPicPr>
          <p:cNvPr id="8" name="Picture 7"/>
          <p:cNvPicPr>
            <a:picLocks noChangeAspect="1"/>
          </p:cNvPicPr>
          <p:nvPr/>
        </p:nvPicPr>
        <p:blipFill>
          <a:blip r:embed="rId3"/>
          <a:stretch>
            <a:fillRect/>
          </a:stretch>
        </p:blipFill>
        <p:spPr>
          <a:xfrm>
            <a:off x="0" y="460186"/>
            <a:ext cx="2567220" cy="1121342"/>
          </a:xfrm>
          <a:prstGeom prst="rect">
            <a:avLst/>
          </a:prstGeom>
        </p:spPr>
      </p:pic>
    </p:spTree>
    <p:extLst>
      <p:ext uri="{BB962C8B-B14F-4D97-AF65-F5344CB8AC3E}">
        <p14:creationId xmlns:p14="http://schemas.microsoft.com/office/powerpoint/2010/main" val="166651036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837141" y="1882423"/>
            <a:ext cx="10517717" cy="4361108"/>
          </a:xfrm>
        </p:spPr>
        <p:txBody>
          <a:bodyPr/>
          <a:lstStyle/>
          <a:p>
            <a:pPr marL="342900" indent="-342900"/>
            <a:r>
              <a:rPr lang="en-US" sz="1800" b="0">
                <a:solidFill>
                  <a:schemeClr val="tx2">
                    <a:lumMod val="75000"/>
                  </a:schemeClr>
                </a:solidFill>
                <a:latin typeface="+mj-lt"/>
                <a:cs typeface="Times New Roman" panose="02020603050405020304" pitchFamily="18" charset="0"/>
              </a:rPr>
              <a:t>Pharmacy Claims </a:t>
            </a:r>
          </a:p>
          <a:p>
            <a:pPr marL="800100" lvl="1" indent="-342900">
              <a:buFont typeface="Arial" panose="020B0604020202020204" pitchFamily="34" charset="0"/>
              <a:buChar char="•"/>
            </a:pPr>
            <a:r>
              <a:rPr lang="en-US" b="0">
                <a:solidFill>
                  <a:schemeClr val="tx2">
                    <a:lumMod val="75000"/>
                  </a:schemeClr>
                </a:solidFill>
                <a:latin typeface="+mj-lt"/>
                <a:cs typeface="Times New Roman" panose="02020603050405020304" pitchFamily="18" charset="0"/>
              </a:rPr>
              <a:t>Pharmacy claims for rendered pharmaceuticals or pharmacy services, including outpatient pharmacy, point-of-sale claims may be submitted to </a:t>
            </a:r>
            <a:r>
              <a:rPr lang="en-US" b="0" err="1">
                <a:solidFill>
                  <a:schemeClr val="tx2">
                    <a:lumMod val="75000"/>
                  </a:schemeClr>
                </a:solidFill>
                <a:latin typeface="+mj-lt"/>
                <a:cs typeface="Times New Roman" panose="02020603050405020304" pitchFamily="18" charset="0"/>
              </a:rPr>
              <a:t>PerformRx</a:t>
            </a:r>
            <a:r>
              <a:rPr lang="en-US" b="0">
                <a:solidFill>
                  <a:schemeClr val="tx2">
                    <a:lumMod val="75000"/>
                  </a:schemeClr>
                </a:solidFill>
                <a:latin typeface="+mj-lt"/>
                <a:cs typeface="Times New Roman" panose="02020603050405020304" pitchFamily="18" charset="0"/>
              </a:rPr>
              <a:t> using the most current NCPDP HIPAA-approved format with Rx BIN Number 019595 and PCN – PRX10811.</a:t>
            </a:r>
          </a:p>
          <a:p>
            <a:pPr marL="342900" indent="-342900"/>
            <a:r>
              <a:rPr lang="en-US" sz="1800" b="0">
                <a:solidFill>
                  <a:schemeClr val="tx2">
                    <a:lumMod val="75000"/>
                  </a:schemeClr>
                </a:solidFill>
                <a:latin typeface="+mj-lt"/>
                <a:cs typeface="Times New Roman" panose="02020603050405020304" pitchFamily="18" charset="0"/>
              </a:rPr>
              <a:t>Non-Emergent Transportation to Medical Care</a:t>
            </a:r>
          </a:p>
          <a:p>
            <a:pPr marL="800100" lvl="1" indent="-342900">
              <a:buFont typeface="Arial" panose="020B0604020202020204" pitchFamily="34" charset="0"/>
              <a:buChar char="•"/>
            </a:pPr>
            <a:r>
              <a:rPr lang="en-US" b="0">
                <a:solidFill>
                  <a:schemeClr val="tx2">
                    <a:lumMod val="75000"/>
                  </a:schemeClr>
                </a:solidFill>
                <a:latin typeface="+mj-lt"/>
                <a:cs typeface="Times New Roman" panose="02020603050405020304" pitchFamily="18" charset="0"/>
              </a:rPr>
              <a:t>Claims for Non Emergency Medical Transportation (NEMT) and Non Emergent Ambulance Transportation (NEAT) services are processed through Trillium’s contractor </a:t>
            </a:r>
            <a:r>
              <a:rPr lang="en-US" b="0" err="1">
                <a:solidFill>
                  <a:schemeClr val="tx2">
                    <a:lumMod val="75000"/>
                  </a:schemeClr>
                </a:solidFill>
                <a:latin typeface="+mj-lt"/>
                <a:cs typeface="Times New Roman" panose="02020603050405020304" pitchFamily="18" charset="0"/>
              </a:rPr>
              <a:t>Modivcare</a:t>
            </a:r>
            <a:endParaRPr lang="en-US" b="0">
              <a:solidFill>
                <a:schemeClr val="tx2">
                  <a:lumMod val="75000"/>
                </a:schemeClr>
              </a:solidFill>
              <a:latin typeface="+mj-lt"/>
              <a:cs typeface="Times New Roman" panose="02020603050405020304" pitchFamily="18" charset="0"/>
            </a:endParaRPr>
          </a:p>
          <a:p>
            <a:pPr marL="800100" lvl="1" indent="-342900">
              <a:buFont typeface="Arial" panose="020B0604020202020204" pitchFamily="34" charset="0"/>
              <a:buChar char="•"/>
            </a:pPr>
            <a:r>
              <a:rPr lang="en-US" b="0" err="1">
                <a:solidFill>
                  <a:schemeClr val="tx2">
                    <a:lumMod val="75000"/>
                  </a:schemeClr>
                </a:solidFill>
                <a:latin typeface="+mj-lt"/>
                <a:cs typeface="Times New Roman" panose="02020603050405020304" pitchFamily="18" charset="0"/>
              </a:rPr>
              <a:t>Modivcare</a:t>
            </a:r>
            <a:r>
              <a:rPr lang="en-US" b="0">
                <a:solidFill>
                  <a:schemeClr val="tx2">
                    <a:lumMod val="75000"/>
                  </a:schemeClr>
                </a:solidFill>
                <a:latin typeface="+mj-lt"/>
                <a:cs typeface="Times New Roman" panose="02020603050405020304" pitchFamily="18" charset="0"/>
              </a:rPr>
              <a:t> responsibilities also include booking of reservations/rides </a:t>
            </a:r>
          </a:p>
          <a:p>
            <a:pPr marL="800100" lvl="1" indent="-342900">
              <a:buFont typeface="Arial" panose="020B0604020202020204" pitchFamily="34" charset="0"/>
              <a:buChar char="•"/>
            </a:pPr>
            <a:r>
              <a:rPr lang="en-US" b="0">
                <a:solidFill>
                  <a:schemeClr val="tx2">
                    <a:lumMod val="75000"/>
                  </a:schemeClr>
                </a:solidFill>
                <a:latin typeface="+mj-lt"/>
                <a:cs typeface="Times New Roman" panose="02020603050405020304" pitchFamily="18" charset="0"/>
              </a:rPr>
              <a:t>Providers can bill electronically through </a:t>
            </a:r>
            <a:r>
              <a:rPr lang="en-US" b="0" err="1">
                <a:solidFill>
                  <a:schemeClr val="tx2">
                    <a:lumMod val="75000"/>
                  </a:schemeClr>
                </a:solidFill>
                <a:latin typeface="+mj-lt"/>
                <a:cs typeface="Times New Roman" panose="02020603050405020304" pitchFamily="18" charset="0"/>
              </a:rPr>
              <a:t>Modivcare’s</a:t>
            </a:r>
            <a:r>
              <a:rPr lang="en-US" b="0">
                <a:solidFill>
                  <a:schemeClr val="tx2">
                    <a:lumMod val="75000"/>
                  </a:schemeClr>
                </a:solidFill>
                <a:latin typeface="+mj-lt"/>
                <a:cs typeface="Times New Roman" panose="02020603050405020304" pitchFamily="18" charset="0"/>
              </a:rPr>
              <a:t> web portal, by an Automated Transportation Management System (ATMS), or by submitting paper claims.</a:t>
            </a:r>
          </a:p>
          <a:p>
            <a:pPr marL="342900" indent="-342900"/>
            <a:r>
              <a:rPr lang="en-US" sz="1800" b="0">
                <a:solidFill>
                  <a:schemeClr val="tx2">
                    <a:lumMod val="75000"/>
                  </a:schemeClr>
                </a:solidFill>
                <a:latin typeface="+mj-lt"/>
                <a:cs typeface="Times New Roman" panose="02020603050405020304" pitchFamily="18" charset="0"/>
              </a:rPr>
              <a:t>Vision</a:t>
            </a:r>
          </a:p>
          <a:p>
            <a:pPr marL="800100" lvl="1" indent="-342900">
              <a:buFont typeface="Arial" panose="020B0604020202020204" pitchFamily="34" charset="0"/>
              <a:buChar char="•"/>
            </a:pPr>
            <a:r>
              <a:rPr lang="en-US" b="0">
                <a:solidFill>
                  <a:schemeClr val="tx2">
                    <a:lumMod val="75000"/>
                  </a:schemeClr>
                </a:solidFill>
                <a:latin typeface="+mj-lt"/>
                <a:cs typeface="Times New Roman" panose="02020603050405020304" pitchFamily="18" charset="0"/>
              </a:rPr>
              <a:t>Claims for Vision services are processed through Envolve, a subsidiary of CCH</a:t>
            </a:r>
          </a:p>
          <a:p>
            <a:pPr marL="800100" lvl="1" indent="-342900">
              <a:buFont typeface="Arial" panose="020B0604020202020204" pitchFamily="34" charset="0"/>
              <a:buChar char="•"/>
            </a:pPr>
            <a:r>
              <a:rPr lang="en-US" b="0">
                <a:solidFill>
                  <a:schemeClr val="tx2">
                    <a:lumMod val="75000"/>
                  </a:schemeClr>
                </a:solidFill>
                <a:latin typeface="+mj-lt"/>
                <a:cs typeface="Times New Roman" panose="02020603050405020304" pitchFamily="18" charset="0"/>
              </a:rPr>
              <a:t>Claims may be submitted using HIPAA Standard Electronic Transaction set or via a secure web-based portal </a:t>
            </a:r>
            <a:r>
              <a:rPr lang="en-US" b="0">
                <a:solidFill>
                  <a:schemeClr val="tx2">
                    <a:lumMod val="75000"/>
                  </a:schemeClr>
                </a:solidFill>
                <a:latin typeface="+mj-lt"/>
                <a:cs typeface="Times New Roman" panose="02020603050405020304" pitchFamily="18" charset="0"/>
                <a:hlinkClick r:id="rId2"/>
              </a:rPr>
              <a:t>linked here.</a:t>
            </a:r>
            <a:endParaRPr lang="en-US" b="0">
              <a:solidFill>
                <a:schemeClr val="tx2">
                  <a:lumMod val="75000"/>
                </a:schemeClr>
              </a:solidFill>
              <a:latin typeface="+mj-lt"/>
              <a:cs typeface="Times New Roman" panose="02020603050405020304" pitchFamily="18" charset="0"/>
            </a:endParaRPr>
          </a:p>
          <a:p>
            <a:endParaRPr lang="en-US"/>
          </a:p>
        </p:txBody>
      </p:sp>
      <p:sp>
        <p:nvSpPr>
          <p:cNvPr id="4" name="Slide Number Placeholder 3"/>
          <p:cNvSpPr>
            <a:spLocks noGrp="1"/>
          </p:cNvSpPr>
          <p:nvPr>
            <p:ph type="sldNum" sz="quarter" idx="14"/>
          </p:nvPr>
        </p:nvSpPr>
        <p:spPr/>
        <p:txBody>
          <a:bodyPr/>
          <a:lstStyle/>
          <a:p>
            <a:fld id="{11F27F3A-B3E9-41ED-AF8F-A365F10BB65F}" type="slidenum">
              <a:rPr lang="en-US" smtClean="0"/>
              <a:pPr/>
              <a:t>105</a:t>
            </a:fld>
            <a:endParaRPr lang="en-US"/>
          </a:p>
        </p:txBody>
      </p:sp>
      <p:sp>
        <p:nvSpPr>
          <p:cNvPr id="5" name="Title 4"/>
          <p:cNvSpPr>
            <a:spLocks noGrp="1"/>
          </p:cNvSpPr>
          <p:nvPr>
            <p:ph type="title"/>
          </p:nvPr>
        </p:nvSpPr>
        <p:spPr>
          <a:xfrm>
            <a:off x="3132407" y="614469"/>
            <a:ext cx="7277685" cy="548640"/>
          </a:xfrm>
        </p:spPr>
        <p:txBody>
          <a:bodyPr/>
          <a:lstStyle/>
          <a:p>
            <a:r>
              <a:rPr lang="en-US" sz="2800" b="1">
                <a:latin typeface="+mj-lt"/>
              </a:rPr>
              <a:t>Trillium Health Resources – </a:t>
            </a:r>
            <a:br>
              <a:rPr lang="en-US" sz="2800" b="1">
                <a:latin typeface="+mj-lt"/>
              </a:rPr>
            </a:br>
            <a:r>
              <a:rPr lang="en-US" sz="2800" b="1">
                <a:latin typeface="+mj-lt"/>
              </a:rPr>
              <a:t>Tailored Plan - Pharmacy, NEMT and Vision Claims</a:t>
            </a:r>
          </a:p>
        </p:txBody>
      </p:sp>
      <p:pic>
        <p:nvPicPr>
          <p:cNvPr id="6" name="Picture 5"/>
          <p:cNvPicPr>
            <a:picLocks noChangeAspect="1"/>
          </p:cNvPicPr>
          <p:nvPr/>
        </p:nvPicPr>
        <p:blipFill>
          <a:blip r:embed="rId3"/>
          <a:stretch>
            <a:fillRect/>
          </a:stretch>
        </p:blipFill>
        <p:spPr>
          <a:xfrm>
            <a:off x="0" y="460186"/>
            <a:ext cx="2567220" cy="1121342"/>
          </a:xfrm>
          <a:prstGeom prst="rect">
            <a:avLst/>
          </a:prstGeom>
        </p:spPr>
      </p:pic>
    </p:spTree>
    <p:extLst>
      <p:ext uri="{BB962C8B-B14F-4D97-AF65-F5344CB8AC3E}">
        <p14:creationId xmlns:p14="http://schemas.microsoft.com/office/powerpoint/2010/main" val="339029749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837141" y="1912815"/>
            <a:ext cx="10517717" cy="4660493"/>
          </a:xfrm>
        </p:spPr>
        <p:txBody>
          <a:bodyPr/>
          <a:lstStyle/>
          <a:p>
            <a:pPr marL="342900" indent="-342900"/>
            <a:r>
              <a:rPr lang="en-US" sz="1300" b="0">
                <a:solidFill>
                  <a:schemeClr val="tx2">
                    <a:lumMod val="75000"/>
                  </a:schemeClr>
                </a:solidFill>
                <a:latin typeface="+mj-lt"/>
                <a:cs typeface="Times New Roman" panose="02020603050405020304" pitchFamily="18" charset="0"/>
              </a:rPr>
              <a:t>To access the secure provider portals, please visit trillium’s website at </a:t>
            </a:r>
            <a:r>
              <a:rPr lang="en-US" sz="1300" b="0">
                <a:solidFill>
                  <a:schemeClr val="tx2">
                    <a:lumMod val="75000"/>
                  </a:schemeClr>
                </a:solidFill>
                <a:latin typeface="+mj-lt"/>
                <a:cs typeface="Times New Roman" panose="02020603050405020304" pitchFamily="18" charset="0"/>
                <a:hlinkClick r:id="rId2"/>
              </a:rPr>
              <a:t>www.trilliumhealthresources.org</a:t>
            </a:r>
            <a:r>
              <a:rPr lang="en-US" sz="1300" b="0">
                <a:solidFill>
                  <a:schemeClr val="tx2">
                    <a:lumMod val="75000"/>
                  </a:schemeClr>
                </a:solidFill>
                <a:latin typeface="+mj-lt"/>
                <a:cs typeface="Times New Roman" panose="02020603050405020304" pitchFamily="18" charset="0"/>
              </a:rPr>
              <a:t> and select “For Providers”</a:t>
            </a:r>
          </a:p>
          <a:p>
            <a:pPr marL="342900" indent="-342900"/>
            <a:r>
              <a:rPr lang="en-US" sz="1300" b="0">
                <a:solidFill>
                  <a:schemeClr val="tx2">
                    <a:lumMod val="75000"/>
                  </a:schemeClr>
                </a:solidFill>
                <a:latin typeface="+mj-lt"/>
                <a:cs typeface="Times New Roman" panose="02020603050405020304" pitchFamily="18" charset="0"/>
              </a:rPr>
              <a:t>The Behavioral Health I/DD Portal and Physical Health Portal are web-based systems available to Trillium partners upon completion of a Trading Partner Agreement (TPA)</a:t>
            </a:r>
          </a:p>
          <a:p>
            <a:pPr marL="800100" lvl="1" indent="-342900">
              <a:buFont typeface="Arial" panose="020B0604020202020204" pitchFamily="34" charset="0"/>
              <a:buChar char="•"/>
            </a:pPr>
            <a:r>
              <a:rPr lang="en-US" sz="1300" b="0">
                <a:solidFill>
                  <a:schemeClr val="tx2">
                    <a:lumMod val="75000"/>
                  </a:schemeClr>
                </a:solidFill>
                <a:latin typeface="+mj-lt"/>
                <a:cs typeface="Times New Roman" panose="02020603050405020304" pitchFamily="18" charset="0"/>
              </a:rPr>
              <a:t>Both portals provide access to behavioral health and physical health claim entry screens</a:t>
            </a:r>
          </a:p>
          <a:p>
            <a:pPr marL="342900" indent="-342900"/>
            <a:r>
              <a:rPr lang="en-US" sz="1300" b="0">
                <a:solidFill>
                  <a:schemeClr val="tx2">
                    <a:lumMod val="75000"/>
                  </a:schemeClr>
                </a:solidFill>
                <a:latin typeface="+mj-lt"/>
                <a:cs typeface="Times New Roman" panose="02020603050405020304" pitchFamily="18" charset="0"/>
              </a:rPr>
              <a:t>Billing through these portals is Direct Data Entry (DDE) where an electronic CMS1500 or UB04 form is accessed and billing information is entered and submitted for reimbursement</a:t>
            </a:r>
          </a:p>
          <a:p>
            <a:pPr marL="800100" lvl="1" indent="-342900">
              <a:buFont typeface="Arial" panose="020B0604020202020204" pitchFamily="34" charset="0"/>
              <a:buChar char="•"/>
            </a:pPr>
            <a:r>
              <a:rPr lang="en-US" sz="1300" b="0">
                <a:solidFill>
                  <a:schemeClr val="tx2">
                    <a:lumMod val="75000"/>
                  </a:schemeClr>
                </a:solidFill>
                <a:latin typeface="+mj-lt"/>
                <a:cs typeface="Times New Roman" panose="02020603050405020304" pitchFamily="18" charset="0"/>
              </a:rPr>
              <a:t>Trillium Provider Direct Webinars are available in the secure Behavioral Health IDD - Provider Direct Module to assist with completing CMS1500 and UB04 claim forms</a:t>
            </a:r>
          </a:p>
          <a:p>
            <a:pPr marL="800100" lvl="1" indent="-342900">
              <a:buFont typeface="Arial" panose="020B0604020202020204" pitchFamily="34" charset="0"/>
              <a:buChar char="•"/>
            </a:pPr>
            <a:r>
              <a:rPr lang="en-US" sz="1300" b="0">
                <a:solidFill>
                  <a:schemeClr val="tx2">
                    <a:lumMod val="75000"/>
                  </a:schemeClr>
                </a:solidFill>
                <a:latin typeface="+mj-lt"/>
                <a:cs typeface="Times New Roman" panose="02020603050405020304" pitchFamily="18" charset="0"/>
              </a:rPr>
              <a:t>Secure Physical Health Portal training resources may be found Carolina Complete Health Network’s Education and Training Page.</a:t>
            </a:r>
          </a:p>
          <a:p>
            <a:pPr marL="342900" indent="-342900"/>
            <a:r>
              <a:rPr lang="en-US" sz="1300" b="0">
                <a:solidFill>
                  <a:schemeClr val="tx2">
                    <a:lumMod val="75000"/>
                  </a:schemeClr>
                </a:solidFill>
                <a:latin typeface="+mj-lt"/>
                <a:cs typeface="Times New Roman" panose="02020603050405020304" pitchFamily="18" charset="0"/>
              </a:rPr>
              <a:t>For Additional Training information on How to Submit Claims to the Provider Portal</a:t>
            </a:r>
          </a:p>
          <a:p>
            <a:pPr marL="800100" lvl="1" indent="-342900">
              <a:buFont typeface="Arial" panose="020B0604020202020204" pitchFamily="34" charset="0"/>
              <a:buChar char="•"/>
            </a:pPr>
            <a:r>
              <a:rPr lang="en-US" sz="1300" b="0">
                <a:solidFill>
                  <a:schemeClr val="tx2">
                    <a:lumMod val="75000"/>
                  </a:schemeClr>
                </a:solidFill>
                <a:latin typeface="+mj-lt"/>
                <a:cs typeface="Times New Roman" panose="02020603050405020304" pitchFamily="18" charset="0"/>
              </a:rPr>
              <a:t>Behavioral Health I/DD Portal</a:t>
            </a:r>
          </a:p>
          <a:p>
            <a:pPr marL="1257300" lvl="2" indent="-342900"/>
            <a:r>
              <a:rPr lang="en-US" sz="1300" b="0">
                <a:solidFill>
                  <a:schemeClr val="tx2">
                    <a:lumMod val="75000"/>
                  </a:schemeClr>
                </a:solidFill>
                <a:latin typeface="+mj-lt"/>
                <a:cs typeface="Times New Roman" panose="02020603050405020304" pitchFamily="18" charset="0"/>
              </a:rPr>
              <a:t>Trainings available within the Behavioral Health I/DD Secure Provider Portal – Provider Direct</a:t>
            </a:r>
          </a:p>
          <a:p>
            <a:pPr marL="1257300" lvl="2" indent="-342900"/>
            <a:r>
              <a:rPr lang="en-US" sz="1300" b="0">
                <a:solidFill>
                  <a:schemeClr val="tx2">
                    <a:lumMod val="75000"/>
                  </a:schemeClr>
                </a:solidFill>
                <a:latin typeface="+mj-lt"/>
                <a:cs typeface="Times New Roman" panose="02020603050405020304" pitchFamily="18" charset="0"/>
              </a:rPr>
              <a:t>Trainings available on My Learning Campus from the Trillium’s website</a:t>
            </a:r>
          </a:p>
          <a:p>
            <a:pPr marL="1714500" lvl="3" indent="-342900"/>
            <a:r>
              <a:rPr lang="en-US" sz="1300" b="0">
                <a:solidFill>
                  <a:schemeClr val="tx2">
                    <a:lumMod val="75000"/>
                  </a:schemeClr>
                </a:solidFill>
                <a:latin typeface="+mj-lt"/>
                <a:cs typeface="Times New Roman" panose="02020603050405020304" pitchFamily="18" charset="0"/>
                <a:hlinkClick r:id="rId2"/>
              </a:rPr>
              <a:t>www.trilliumhealthresources.org</a:t>
            </a:r>
            <a:endParaRPr lang="en-US" sz="1300" b="0">
              <a:solidFill>
                <a:schemeClr val="tx2">
                  <a:lumMod val="75000"/>
                </a:schemeClr>
              </a:solidFill>
              <a:latin typeface="+mj-lt"/>
              <a:cs typeface="Times New Roman" panose="02020603050405020304" pitchFamily="18" charset="0"/>
            </a:endParaRPr>
          </a:p>
          <a:p>
            <a:pPr marL="800100" lvl="1" indent="-342900">
              <a:buFont typeface="Arial" panose="020B0604020202020204" pitchFamily="34" charset="0"/>
              <a:buChar char="•"/>
            </a:pPr>
            <a:r>
              <a:rPr lang="en-US" sz="1300" b="0">
                <a:solidFill>
                  <a:schemeClr val="tx2">
                    <a:lumMod val="75000"/>
                  </a:schemeClr>
                </a:solidFill>
                <a:latin typeface="+mj-lt"/>
                <a:cs typeface="Times New Roman" panose="02020603050405020304" pitchFamily="18" charset="0"/>
              </a:rPr>
              <a:t>Physical Health Portal</a:t>
            </a:r>
          </a:p>
          <a:p>
            <a:pPr marL="1257300" lvl="2" indent="-342900"/>
            <a:r>
              <a:rPr lang="en-US" sz="1300" b="0">
                <a:solidFill>
                  <a:schemeClr val="tx2">
                    <a:lumMod val="75000"/>
                  </a:schemeClr>
                </a:solidFill>
                <a:latin typeface="+mj-lt"/>
                <a:cs typeface="Times New Roman" panose="02020603050405020304" pitchFamily="18" charset="0"/>
              </a:rPr>
              <a:t>Trainings available at Carolina Complete Health Network’s Education and Training Page</a:t>
            </a:r>
          </a:p>
          <a:p>
            <a:pPr marL="1714500" lvl="3" indent="-342900"/>
            <a:r>
              <a:rPr lang="en-US" sz="1300" b="0">
                <a:solidFill>
                  <a:schemeClr val="tx2">
                    <a:lumMod val="75000"/>
                  </a:schemeClr>
                </a:solidFill>
                <a:latin typeface="+mj-lt"/>
                <a:cs typeface="Times New Roman" panose="02020603050405020304" pitchFamily="18" charset="0"/>
                <a:hlinkClick r:id="rId3"/>
              </a:rPr>
              <a:t>https://network.carolinacompletehealth.com/resources/education-and-training.html</a:t>
            </a:r>
            <a:endParaRPr lang="en-US" sz="1300" b="0">
              <a:solidFill>
                <a:schemeClr val="tx2">
                  <a:lumMod val="75000"/>
                </a:schemeClr>
              </a:solidFill>
              <a:latin typeface="+mj-lt"/>
              <a:cs typeface="Times New Roman" panose="02020603050405020304" pitchFamily="18" charset="0"/>
            </a:endParaRPr>
          </a:p>
          <a:p>
            <a:endParaRPr lang="en-US" sz="1600" b="0">
              <a:solidFill>
                <a:schemeClr val="tx2">
                  <a:lumMod val="75000"/>
                </a:schemeClr>
              </a:solidFill>
              <a:latin typeface="Franklin Gothic Demi Cond" panose="020B0706030402020204" pitchFamily="34" charset="0"/>
              <a:cs typeface="Times New Roman" panose="02020603050405020304" pitchFamily="18" charset="0"/>
            </a:endParaRPr>
          </a:p>
        </p:txBody>
      </p:sp>
      <p:sp>
        <p:nvSpPr>
          <p:cNvPr id="4" name="Slide Number Placeholder 3"/>
          <p:cNvSpPr>
            <a:spLocks noGrp="1"/>
          </p:cNvSpPr>
          <p:nvPr>
            <p:ph type="sldNum" sz="quarter" idx="14"/>
          </p:nvPr>
        </p:nvSpPr>
        <p:spPr/>
        <p:txBody>
          <a:bodyPr/>
          <a:lstStyle/>
          <a:p>
            <a:fld id="{11F27F3A-B3E9-41ED-AF8F-A365F10BB65F}" type="slidenum">
              <a:rPr lang="en-US" smtClean="0"/>
              <a:pPr/>
              <a:t>106</a:t>
            </a:fld>
            <a:endParaRPr lang="en-US"/>
          </a:p>
        </p:txBody>
      </p:sp>
      <p:sp>
        <p:nvSpPr>
          <p:cNvPr id="5" name="Title 4"/>
          <p:cNvSpPr>
            <a:spLocks noGrp="1"/>
          </p:cNvSpPr>
          <p:nvPr>
            <p:ph type="title"/>
          </p:nvPr>
        </p:nvSpPr>
        <p:spPr>
          <a:xfrm>
            <a:off x="3028950" y="542120"/>
            <a:ext cx="8568105" cy="548640"/>
          </a:xfrm>
        </p:spPr>
        <p:txBody>
          <a:bodyPr/>
          <a:lstStyle/>
          <a:p>
            <a:r>
              <a:rPr lang="en-US" sz="2800" b="1">
                <a:latin typeface="+mj-lt"/>
              </a:rPr>
              <a:t>Trillium Health Resources – </a:t>
            </a:r>
            <a:br>
              <a:rPr lang="en-US" sz="2800" b="1">
                <a:latin typeface="+mj-lt"/>
              </a:rPr>
            </a:br>
            <a:r>
              <a:rPr lang="en-US" sz="2800" b="1">
                <a:latin typeface="+mj-lt"/>
              </a:rPr>
              <a:t>Tailored Plan – Provider Portals &amp; Training Resources</a:t>
            </a:r>
          </a:p>
        </p:txBody>
      </p:sp>
      <p:pic>
        <p:nvPicPr>
          <p:cNvPr id="6" name="Picture 5"/>
          <p:cNvPicPr>
            <a:picLocks noChangeAspect="1"/>
          </p:cNvPicPr>
          <p:nvPr/>
        </p:nvPicPr>
        <p:blipFill>
          <a:blip r:embed="rId4"/>
          <a:stretch>
            <a:fillRect/>
          </a:stretch>
        </p:blipFill>
        <p:spPr>
          <a:xfrm>
            <a:off x="0" y="461273"/>
            <a:ext cx="2567220" cy="1121342"/>
          </a:xfrm>
          <a:prstGeom prst="rect">
            <a:avLst/>
          </a:prstGeom>
        </p:spPr>
      </p:pic>
    </p:spTree>
    <p:extLst>
      <p:ext uri="{BB962C8B-B14F-4D97-AF65-F5344CB8AC3E}">
        <p14:creationId xmlns:p14="http://schemas.microsoft.com/office/powerpoint/2010/main" val="62836374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A15273F-5D42-62A6-CDBE-C55E9D0A6C1A}"/>
              </a:ext>
            </a:extLst>
          </p:cNvPr>
          <p:cNvSpPr>
            <a:spLocks noGrp="1"/>
          </p:cNvSpPr>
          <p:nvPr>
            <p:ph type="body" sz="quarter" idx="10"/>
          </p:nvPr>
        </p:nvSpPr>
        <p:spPr>
          <a:xfrm>
            <a:off x="511586" y="1691297"/>
            <a:ext cx="11583844" cy="4661378"/>
          </a:xfrm>
        </p:spPr>
        <p:txBody>
          <a:bodyPr lIns="91440" tIns="45720" rIns="91440" bIns="45720" anchor="t">
            <a:noAutofit/>
          </a:bodyPr>
          <a:lstStyle/>
          <a:p>
            <a:pPr marL="489347" lvl="1" indent="-228600" defTabSz="914400">
              <a:lnSpc>
                <a:spcPct val="90000"/>
              </a:lnSpc>
              <a:spcBef>
                <a:spcPts val="1000"/>
              </a:spcBef>
              <a:buFont typeface="Arial" panose="020B0604020202020204" pitchFamily="34" charset="0"/>
              <a:buChar char="•"/>
              <a:defRPr/>
            </a:pPr>
            <a:endParaRPr lang="en-US" sz="2500" b="0">
              <a:solidFill>
                <a:prstClr val="black"/>
              </a:solidFill>
              <a:latin typeface="+mj-lt"/>
              <a:ea typeface="+mn-ea"/>
              <a:cs typeface="+mn-cs"/>
            </a:endParaRPr>
          </a:p>
          <a:p>
            <a:pPr lvl="0"/>
            <a:r>
              <a:rPr lang="en-US" b="0">
                <a:latin typeface="+mj-lt"/>
              </a:rPr>
              <a:t>Trillium works with the Ombudsman for both member and provider questions and concerns to achieve rapid resolution.</a:t>
            </a:r>
          </a:p>
          <a:p>
            <a:pPr lvl="0"/>
            <a:r>
              <a:rPr lang="en-US" b="0">
                <a:latin typeface="+mj-lt"/>
              </a:rPr>
              <a:t>Trillium has one designated point of contact for the Member Ombudsman</a:t>
            </a:r>
          </a:p>
          <a:p>
            <a:pPr lvl="0"/>
            <a:r>
              <a:rPr lang="en-US" b="0">
                <a:latin typeface="+mj-lt"/>
              </a:rPr>
              <a:t>Trillium also has a team of staff dedicated to quick resolution of Help Center tickets. </a:t>
            </a:r>
          </a:p>
          <a:p>
            <a:pPr lvl="0"/>
            <a:r>
              <a:rPr lang="en-US" b="0">
                <a:latin typeface="+mj-lt"/>
              </a:rPr>
              <a:t>Trillium has a no wrong door policy for accepting grievances. If you have a grievance please call the appropriate service line. Members may call 1-877-685-2415 and providers may call 1-855-250-1539, or use the online portal to submit this. You may also fax or mail your grievance. </a:t>
            </a:r>
          </a:p>
          <a:p>
            <a:pPr marL="0" indent="0" algn="ctr">
              <a:buNone/>
            </a:pPr>
            <a:endParaRPr lang="en-US" sz="2400">
              <a:solidFill>
                <a:srgbClr val="000000"/>
              </a:solidFill>
              <a:latin typeface="Arial" panose="020B0604020202020204" pitchFamily="34" charset="0"/>
              <a:cs typeface="Arial" panose="020B0604020202020204" pitchFamily="34" charset="0"/>
            </a:endParaRPr>
          </a:p>
        </p:txBody>
      </p:sp>
      <p:sp>
        <p:nvSpPr>
          <p:cNvPr id="5" name="Title 4">
            <a:extLst>
              <a:ext uri="{FF2B5EF4-FFF2-40B4-BE49-F238E27FC236}">
                <a16:creationId xmlns:a16="http://schemas.microsoft.com/office/drawing/2014/main" id="{79539736-C021-4385-AEE3-6129CD0C1EB9}"/>
              </a:ext>
            </a:extLst>
          </p:cNvPr>
          <p:cNvSpPr>
            <a:spLocks noGrp="1"/>
          </p:cNvSpPr>
          <p:nvPr>
            <p:ph type="title"/>
          </p:nvPr>
        </p:nvSpPr>
        <p:spPr>
          <a:xfrm>
            <a:off x="-1663548" y="841683"/>
            <a:ext cx="12065518" cy="1122759"/>
          </a:xfrm>
        </p:spPr>
        <p:txBody>
          <a:bodyPr lIns="91440" tIns="45720" rIns="91440" bIns="45720" anchor="t">
            <a:noAutofit/>
          </a:bodyPr>
          <a:lstStyle/>
          <a:p>
            <a:pPr algn="r"/>
            <a:r>
              <a:rPr lang="en-US" sz="3200" b="1">
                <a:solidFill>
                  <a:schemeClr val="accent1">
                    <a:lumMod val="75000"/>
                  </a:schemeClr>
                </a:solidFill>
                <a:latin typeface="+mj-lt"/>
              </a:rPr>
              <a:t>Member Harm Issue Resolution</a:t>
            </a:r>
          </a:p>
        </p:txBody>
      </p:sp>
      <p:pic>
        <p:nvPicPr>
          <p:cNvPr id="3" name="Picture 2"/>
          <p:cNvPicPr>
            <a:picLocks noChangeAspect="1"/>
          </p:cNvPicPr>
          <p:nvPr/>
        </p:nvPicPr>
        <p:blipFill>
          <a:blip r:embed="rId3"/>
          <a:stretch>
            <a:fillRect/>
          </a:stretch>
        </p:blipFill>
        <p:spPr>
          <a:xfrm>
            <a:off x="0" y="472285"/>
            <a:ext cx="2790825" cy="1219011"/>
          </a:xfrm>
          <a:prstGeom prst="rect">
            <a:avLst/>
          </a:prstGeom>
        </p:spPr>
      </p:pic>
    </p:spTree>
    <p:extLst>
      <p:ext uri="{BB962C8B-B14F-4D97-AF65-F5344CB8AC3E}">
        <p14:creationId xmlns:p14="http://schemas.microsoft.com/office/powerpoint/2010/main" val="380277812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A15273F-5D42-62A6-CDBE-C55E9D0A6C1A}"/>
              </a:ext>
            </a:extLst>
          </p:cNvPr>
          <p:cNvSpPr>
            <a:spLocks noGrp="1"/>
          </p:cNvSpPr>
          <p:nvPr>
            <p:ph type="body" sz="quarter" idx="10"/>
          </p:nvPr>
        </p:nvSpPr>
        <p:spPr>
          <a:xfrm>
            <a:off x="275007" y="1586091"/>
            <a:ext cx="11851417" cy="4085939"/>
          </a:xfrm>
        </p:spPr>
        <p:txBody>
          <a:bodyPr lIns="91440" tIns="45720" rIns="91440" bIns="45720" anchor="t">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600" b="0">
                <a:solidFill>
                  <a:prstClr val="black"/>
                </a:solidFill>
                <a:latin typeface="+mn-lt"/>
                <a:ea typeface="+mn-ea"/>
                <a:cs typeface="+mn-cs"/>
              </a:rPr>
              <a:t>The model is an opt out model but is treated more like an opt in model because we are asking for the member to consent on the front end- we think engagement will improve with clarity about the approaches providers use to engage members.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600" b="0">
                <a:solidFill>
                  <a:prstClr val="black"/>
                </a:solidFill>
                <a:latin typeface="+mn-lt"/>
                <a:ea typeface="+mn-ea"/>
                <a:cs typeface="+mn-cs"/>
              </a:rPr>
              <a:t>Trillium has assigned Tailored CM consultants to every Tailored CM provider entity to assist 1:1 with navigation and management of issues that providers encounter.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600" b="0">
                <a:solidFill>
                  <a:prstClr val="black"/>
                </a:solidFill>
                <a:latin typeface="+mn-lt"/>
                <a:ea typeface="+mn-ea"/>
                <a:cs typeface="+mn-cs"/>
              </a:rPr>
              <a:t>Trillium has designated Claims specialist focused on Tailored CM to assist with billing issues.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600" b="0">
                <a:solidFill>
                  <a:prstClr val="black"/>
                </a:solidFill>
                <a:latin typeface="+mn-lt"/>
                <a:ea typeface="+mn-ea"/>
                <a:cs typeface="+mn-cs"/>
              </a:rPr>
              <a:t>Trillium holds a monthly touch base meeting with all Tailored CM entities to identify issues and barriers and work toward resolutions.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600" b="0">
                <a:solidFill>
                  <a:prstClr val="black"/>
                </a:solidFill>
                <a:latin typeface="+mn-lt"/>
                <a:ea typeface="+mn-ea"/>
                <a:cs typeface="+mn-cs"/>
              </a:rPr>
              <a:t>Trillium offers 1:1 meetings with the entire Trillium Implementation team as needed for providers.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600" b="0">
                <a:solidFill>
                  <a:prstClr val="black"/>
                </a:solidFill>
                <a:latin typeface="+mn-lt"/>
                <a:ea typeface="+mn-ea"/>
                <a:cs typeface="+mn-cs"/>
              </a:rPr>
              <a:t>Trillium is scheduled to launch Value-Added Services for member engagement March 1, 2023 to support providers by offering incentives for member engagement in Tailored plan and Medicaid Direct Tailored CM programs. </a:t>
            </a:r>
          </a:p>
          <a:p>
            <a:pPr marL="489347" lvl="1" indent="-228600" defTabSz="914400">
              <a:lnSpc>
                <a:spcPct val="90000"/>
              </a:lnSpc>
              <a:spcBef>
                <a:spcPts val="1000"/>
              </a:spcBef>
              <a:buFont typeface="Arial" panose="020B0604020202020204" pitchFamily="34" charset="0"/>
              <a:buChar char="•"/>
              <a:defRPr/>
            </a:pPr>
            <a:r>
              <a:rPr lang="en-US" sz="1600" b="0">
                <a:solidFill>
                  <a:prstClr val="black"/>
                </a:solidFill>
                <a:latin typeface="+mn-lt"/>
                <a:ea typeface="+mn-ea"/>
                <a:cs typeface="+mn-cs"/>
              </a:rPr>
              <a:t>$30 gift card for completing Care Needs Screening within first 30 days of enrollment with Trillium. </a:t>
            </a:r>
          </a:p>
          <a:p>
            <a:pPr marL="489347" lvl="1" indent="-228600" defTabSz="914400">
              <a:lnSpc>
                <a:spcPct val="90000"/>
              </a:lnSpc>
              <a:spcBef>
                <a:spcPts val="1000"/>
              </a:spcBef>
              <a:buFont typeface="Arial" panose="020B0604020202020204" pitchFamily="34" charset="0"/>
              <a:buChar char="•"/>
              <a:defRPr/>
            </a:pPr>
            <a:r>
              <a:rPr lang="en-US" sz="1600" b="0">
                <a:solidFill>
                  <a:prstClr val="black"/>
                </a:solidFill>
                <a:latin typeface="+mn-lt"/>
                <a:ea typeface="+mn-ea"/>
                <a:cs typeface="+mn-cs"/>
              </a:rPr>
              <a:t>$50 gift care for completing Comprehensive Care Management Assessment within 60 days of enrollment with Trillium.</a:t>
            </a:r>
          </a:p>
          <a:p>
            <a:pPr marL="489347" lvl="1" indent="-228600" defTabSz="914400">
              <a:lnSpc>
                <a:spcPct val="90000"/>
              </a:lnSpc>
              <a:spcBef>
                <a:spcPts val="1000"/>
              </a:spcBef>
              <a:buFont typeface="Arial" panose="020B0604020202020204" pitchFamily="34" charset="0"/>
              <a:buChar char="•"/>
              <a:defRPr/>
            </a:pPr>
            <a:endParaRPr lang="en-US" sz="1600" b="0">
              <a:solidFill>
                <a:prstClr val="black"/>
              </a:solidFill>
              <a:latin typeface="+mn-lt"/>
              <a:ea typeface="+mn-ea"/>
              <a:cs typeface="+mn-cs"/>
            </a:endParaRPr>
          </a:p>
          <a:p>
            <a:pPr marL="260747" lvl="1" indent="0" algn="ctr" defTabSz="914400">
              <a:lnSpc>
                <a:spcPct val="90000"/>
              </a:lnSpc>
              <a:spcBef>
                <a:spcPts val="1000"/>
              </a:spcBef>
              <a:buNone/>
              <a:defRPr/>
            </a:pPr>
            <a:endParaRPr lang="en-US">
              <a:latin typeface="Calibri" panose="020F0502020204030204" pitchFamily="34" charset="0"/>
              <a:cs typeface="Calibri" panose="020F0502020204030204" pitchFamily="34" charset="0"/>
            </a:endParaRPr>
          </a:p>
          <a:p>
            <a:pPr marL="260747" lvl="1" indent="0" defTabSz="914400">
              <a:lnSpc>
                <a:spcPct val="90000"/>
              </a:lnSpc>
              <a:spcBef>
                <a:spcPts val="1000"/>
              </a:spcBef>
              <a:buNone/>
              <a:defRPr/>
            </a:pPr>
            <a:r>
              <a:rPr lang="en-US">
                <a:solidFill>
                  <a:srgbClr val="006600"/>
                </a:solidFill>
                <a:latin typeface="+mj-lt"/>
                <a:cs typeface="Calibri" panose="020F0502020204030204" pitchFamily="34" charset="0"/>
              </a:rPr>
              <a:t>CONTACT US: Provider Support Service Line: 1-855-250-1539</a:t>
            </a:r>
          </a:p>
          <a:p>
            <a:pPr marL="260747" lvl="1" indent="0" defTabSz="914400">
              <a:lnSpc>
                <a:spcPct val="90000"/>
              </a:lnSpc>
              <a:spcBef>
                <a:spcPts val="1000"/>
              </a:spcBef>
              <a:buNone/>
              <a:defRPr/>
            </a:pPr>
            <a:endParaRPr lang="en-US" sz="2400">
              <a:solidFill>
                <a:srgbClr val="000000"/>
              </a:solidFill>
              <a:latin typeface="Arial" panose="020B0604020202020204" pitchFamily="34" charset="0"/>
              <a:cs typeface="Arial" panose="020B0604020202020204" pitchFamily="34" charset="0"/>
            </a:endParaRPr>
          </a:p>
        </p:txBody>
      </p:sp>
      <p:sp>
        <p:nvSpPr>
          <p:cNvPr id="5" name="Title 4">
            <a:extLst>
              <a:ext uri="{FF2B5EF4-FFF2-40B4-BE49-F238E27FC236}">
                <a16:creationId xmlns:a16="http://schemas.microsoft.com/office/drawing/2014/main" id="{79539736-C021-4385-AEE3-6129CD0C1EB9}"/>
              </a:ext>
            </a:extLst>
          </p:cNvPr>
          <p:cNvSpPr>
            <a:spLocks noGrp="1"/>
          </p:cNvSpPr>
          <p:nvPr>
            <p:ph type="title"/>
          </p:nvPr>
        </p:nvSpPr>
        <p:spPr>
          <a:xfrm>
            <a:off x="-1339698" y="708333"/>
            <a:ext cx="12065518" cy="1122759"/>
          </a:xfrm>
        </p:spPr>
        <p:txBody>
          <a:bodyPr lIns="91440" tIns="45720" rIns="91440" bIns="45720" anchor="t">
            <a:noAutofit/>
          </a:bodyPr>
          <a:lstStyle/>
          <a:p>
            <a:pPr algn="r"/>
            <a:r>
              <a:rPr lang="en-US" sz="3200" b="1">
                <a:solidFill>
                  <a:schemeClr val="accent1">
                    <a:lumMod val="75000"/>
                  </a:schemeClr>
                </a:solidFill>
                <a:latin typeface="+mj-lt"/>
                <a:cs typeface="Times New Roman"/>
              </a:rPr>
              <a:t>Insights to Tailored Care Management</a:t>
            </a:r>
            <a:endParaRPr lang="en-US" sz="3200" b="1">
              <a:solidFill>
                <a:schemeClr val="accent1">
                  <a:lumMod val="75000"/>
                </a:schemeClr>
              </a:solidFill>
              <a:latin typeface="+mj-lt"/>
            </a:endParaRPr>
          </a:p>
        </p:txBody>
      </p:sp>
      <p:pic>
        <p:nvPicPr>
          <p:cNvPr id="3" name="Picture 2"/>
          <p:cNvPicPr>
            <a:picLocks noChangeAspect="1"/>
          </p:cNvPicPr>
          <p:nvPr/>
        </p:nvPicPr>
        <p:blipFill>
          <a:blip r:embed="rId3"/>
          <a:stretch>
            <a:fillRect/>
          </a:stretch>
        </p:blipFill>
        <p:spPr>
          <a:xfrm>
            <a:off x="0" y="403534"/>
            <a:ext cx="2392565" cy="1045054"/>
          </a:xfrm>
          <a:prstGeom prst="rect">
            <a:avLst/>
          </a:prstGeom>
        </p:spPr>
      </p:pic>
    </p:spTree>
    <p:extLst>
      <p:ext uri="{BB962C8B-B14F-4D97-AF65-F5344CB8AC3E}">
        <p14:creationId xmlns:p14="http://schemas.microsoft.com/office/powerpoint/2010/main" val="57934951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1C206F61-17BD-490C-8EA7-0EDC04E20CC6}"/>
              </a:ext>
            </a:extLst>
          </p:cNvPr>
          <p:cNvSpPr>
            <a:spLocks noGrp="1"/>
          </p:cNvSpPr>
          <p:nvPr>
            <p:ph type="body" sz="quarter" idx="10"/>
          </p:nvPr>
        </p:nvSpPr>
        <p:spPr>
          <a:xfrm>
            <a:off x="3691463" y="2051009"/>
            <a:ext cx="6149224" cy="2020824"/>
          </a:xfrm>
        </p:spPr>
        <p:txBody>
          <a:bodyPr lIns="91440" tIns="45720" rIns="91440" bIns="45720" anchor="ctr">
            <a:noAutofit/>
          </a:bodyPr>
          <a:lstStyle/>
          <a:p>
            <a:r>
              <a:rPr lang="en-US">
                <a:latin typeface="Arial"/>
                <a:cs typeface="Arial"/>
              </a:rPr>
              <a:t>Vaya Slides</a:t>
            </a:r>
            <a:endParaRPr lang="en-US"/>
          </a:p>
        </p:txBody>
      </p:sp>
    </p:spTree>
    <p:extLst>
      <p:ext uri="{BB962C8B-B14F-4D97-AF65-F5344CB8AC3E}">
        <p14:creationId xmlns:p14="http://schemas.microsoft.com/office/powerpoint/2010/main" val="20871199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23604EE-FE29-4C79-8AD9-197C6C5C91CC}"/>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F27F3A-B3E9-41ED-AF8F-A365F10BB65F}" type="slidenum">
              <a:rPr kumimoji="0" lang="en-US" sz="1000" b="0" i="0" u="none" strike="noStrike" kern="1200" cap="none" spc="0" normalizeH="0" baseline="0" noProof="0" smtClean="0">
                <a:ln>
                  <a:noFill/>
                </a:ln>
                <a:solidFill>
                  <a:prstClr val="black"/>
                </a:solidFill>
                <a:effectLst/>
                <a:uLnTx/>
                <a:uFillTx/>
                <a:latin typeface="Franklin Gothic Demi Cond" panose="020B07060304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000" b="0" i="0" u="none" strike="noStrike" kern="1200" cap="none" spc="0" normalizeH="0" baseline="0" noProof="0">
              <a:ln>
                <a:noFill/>
              </a:ln>
              <a:solidFill>
                <a:prstClr val="black"/>
              </a:solidFill>
              <a:effectLst/>
              <a:uLnTx/>
              <a:uFillTx/>
              <a:latin typeface="Franklin Gothic Demi Cond" panose="020B0706030402020204" pitchFamily="34" charset="0"/>
              <a:ea typeface="+mn-ea"/>
              <a:cs typeface="+mn-cs"/>
            </a:endParaRPr>
          </a:p>
        </p:txBody>
      </p:sp>
      <p:sp>
        <p:nvSpPr>
          <p:cNvPr id="10" name="Title 2">
            <a:extLst>
              <a:ext uri="{FF2B5EF4-FFF2-40B4-BE49-F238E27FC236}">
                <a16:creationId xmlns:a16="http://schemas.microsoft.com/office/drawing/2014/main" id="{12AEE8E8-2A9A-40DF-8927-E3455B7D6C85}"/>
              </a:ext>
            </a:extLst>
          </p:cNvPr>
          <p:cNvSpPr txBox="1">
            <a:spLocks/>
          </p:cNvSpPr>
          <p:nvPr/>
        </p:nvSpPr>
        <p:spPr>
          <a:xfrm>
            <a:off x="-140540" y="-55659"/>
            <a:ext cx="12191999" cy="548640"/>
          </a:xfrm>
          <a:prstGeom prst="rect">
            <a:avLst/>
          </a:prstGeom>
        </p:spPr>
        <p:txBody>
          <a:bodyPr vert="horz" lIns="91440" tIns="45720" rIns="91440" bIns="45720" rtlCol="0" anchor="t">
            <a:noAutofit/>
          </a:bodyPr>
          <a:lstStyle>
            <a:lvl1pPr algn="l" defTabSz="685800" rtl="0" eaLnBrk="1" latinLnBrk="0" hangingPunct="1">
              <a:lnSpc>
                <a:spcPct val="90000"/>
              </a:lnSpc>
              <a:spcBef>
                <a:spcPct val="0"/>
              </a:spcBef>
              <a:buNone/>
              <a:defRPr sz="3200" b="0" i="0" kern="1200" baseline="0">
                <a:solidFill>
                  <a:schemeClr val="tx2">
                    <a:lumMod val="75000"/>
                  </a:schemeClr>
                </a:solidFill>
                <a:latin typeface="Franklin Gothic Demi Cond" panose="020B0706030402020204" pitchFamily="34" charset="0"/>
                <a:ea typeface="+mj-ea"/>
                <a:cs typeface="Times New Roman" panose="02020603050405020304" pitchFamily="18" charset="0"/>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a:ln>
                  <a:noFill/>
                </a:ln>
                <a:solidFill>
                  <a:srgbClr val="1F497D">
                    <a:lumMod val="75000"/>
                  </a:srgbClr>
                </a:solidFill>
                <a:effectLst/>
                <a:uLnTx/>
                <a:uFillTx/>
                <a:latin typeface="+mj-lt"/>
                <a:ea typeface="+mj-ea"/>
                <a:cs typeface="Times New Roman" panose="02020603050405020304" pitchFamily="18" charset="0"/>
              </a:rPr>
              <a:t>Paying Claims: The Process Across Plans</a:t>
            </a:r>
          </a:p>
        </p:txBody>
      </p:sp>
      <p:graphicFrame>
        <p:nvGraphicFramePr>
          <p:cNvPr id="4" name="Table 3">
            <a:extLst>
              <a:ext uri="{FF2B5EF4-FFF2-40B4-BE49-F238E27FC236}">
                <a16:creationId xmlns:a16="http://schemas.microsoft.com/office/drawing/2014/main" id="{4F391EC8-50FE-4346-80E0-85A5386B3A46}"/>
              </a:ext>
            </a:extLst>
          </p:cNvPr>
          <p:cNvGraphicFramePr>
            <a:graphicFrameLocks noGrp="1"/>
          </p:cNvGraphicFramePr>
          <p:nvPr/>
        </p:nvGraphicFramePr>
        <p:xfrm>
          <a:off x="0" y="358140"/>
          <a:ext cx="12166599" cy="6309360"/>
        </p:xfrm>
        <a:graphic>
          <a:graphicData uri="http://schemas.openxmlformats.org/drawingml/2006/table">
            <a:tbl>
              <a:tblPr firstRow="1" bandRow="1">
                <a:tableStyleId>{5C22544A-7EE6-4342-B048-85BDC9FD1C3A}</a:tableStyleId>
              </a:tblPr>
              <a:tblGrid>
                <a:gridCol w="698500">
                  <a:extLst>
                    <a:ext uri="{9D8B030D-6E8A-4147-A177-3AD203B41FA5}">
                      <a16:colId xmlns:a16="http://schemas.microsoft.com/office/drawing/2014/main" val="1834001916"/>
                    </a:ext>
                  </a:extLst>
                </a:gridCol>
                <a:gridCol w="1841499">
                  <a:extLst>
                    <a:ext uri="{9D8B030D-6E8A-4147-A177-3AD203B41FA5}">
                      <a16:colId xmlns:a16="http://schemas.microsoft.com/office/drawing/2014/main" val="2539554431"/>
                    </a:ext>
                  </a:extLst>
                </a:gridCol>
                <a:gridCol w="2146300">
                  <a:extLst>
                    <a:ext uri="{9D8B030D-6E8A-4147-A177-3AD203B41FA5}">
                      <a16:colId xmlns:a16="http://schemas.microsoft.com/office/drawing/2014/main" val="4108318271"/>
                    </a:ext>
                  </a:extLst>
                </a:gridCol>
                <a:gridCol w="1765300">
                  <a:extLst>
                    <a:ext uri="{9D8B030D-6E8A-4147-A177-3AD203B41FA5}">
                      <a16:colId xmlns:a16="http://schemas.microsoft.com/office/drawing/2014/main" val="2722036812"/>
                    </a:ext>
                  </a:extLst>
                </a:gridCol>
                <a:gridCol w="1816100">
                  <a:extLst>
                    <a:ext uri="{9D8B030D-6E8A-4147-A177-3AD203B41FA5}">
                      <a16:colId xmlns:a16="http://schemas.microsoft.com/office/drawing/2014/main" val="3915593513"/>
                    </a:ext>
                  </a:extLst>
                </a:gridCol>
                <a:gridCol w="1917700">
                  <a:extLst>
                    <a:ext uri="{9D8B030D-6E8A-4147-A177-3AD203B41FA5}">
                      <a16:colId xmlns:a16="http://schemas.microsoft.com/office/drawing/2014/main" val="2779983497"/>
                    </a:ext>
                  </a:extLst>
                </a:gridCol>
                <a:gridCol w="1981200">
                  <a:extLst>
                    <a:ext uri="{9D8B030D-6E8A-4147-A177-3AD203B41FA5}">
                      <a16:colId xmlns:a16="http://schemas.microsoft.com/office/drawing/2014/main" val="3527436941"/>
                    </a:ext>
                  </a:extLst>
                </a:gridCol>
              </a:tblGrid>
              <a:tr h="144433">
                <a:tc>
                  <a:txBody>
                    <a:bodyPr/>
                    <a:lstStyle/>
                    <a:p>
                      <a:pPr marL="0" algn="l" rtl="0" eaLnBrk="1" latinLnBrk="0" hangingPunct="1">
                        <a:spcBef>
                          <a:spcPts val="0"/>
                        </a:spcBef>
                        <a:spcAft>
                          <a:spcPts val="0"/>
                        </a:spcAft>
                      </a:pPr>
                      <a:endParaRPr lang="en-US">
                        <a:effectLst/>
                      </a:endParaRPr>
                    </a:p>
                  </a:txBody>
                  <a:tcPr marL="0" marR="0" marT="0" marB="0" anchor="ctr"/>
                </a:tc>
                <a:tc>
                  <a:txBody>
                    <a:bodyPr/>
                    <a:lstStyle/>
                    <a:p>
                      <a:pPr marL="0" algn="l" rtl="0" eaLnBrk="1" latinLnBrk="0" hangingPunct="1">
                        <a:spcBef>
                          <a:spcPts val="0"/>
                        </a:spcBef>
                        <a:spcAft>
                          <a:spcPts val="0"/>
                        </a:spcAft>
                      </a:pPr>
                      <a:r>
                        <a:rPr lang="en-US" sz="1000" kern="1200">
                          <a:effectLst/>
                        </a:rPr>
                        <a:t>Alliance</a:t>
                      </a:r>
                      <a:endParaRPr lang="en-US">
                        <a:effectLst/>
                      </a:endParaRPr>
                    </a:p>
                  </a:txBody>
                  <a:tcPr marL="0" marR="0" marT="0" marB="0" anchor="ctr"/>
                </a:tc>
                <a:tc>
                  <a:txBody>
                    <a:bodyPr/>
                    <a:lstStyle/>
                    <a:p>
                      <a:pPr marL="0" algn="l" rtl="0" eaLnBrk="1" latinLnBrk="0" hangingPunct="1">
                        <a:spcBef>
                          <a:spcPts val="0"/>
                        </a:spcBef>
                        <a:spcAft>
                          <a:spcPts val="0"/>
                        </a:spcAft>
                      </a:pPr>
                      <a:r>
                        <a:rPr lang="en-US" sz="1000" kern="1200">
                          <a:effectLst/>
                        </a:rPr>
                        <a:t>Eastpointe</a:t>
                      </a:r>
                      <a:endParaRPr lang="en-US">
                        <a:effectLst/>
                      </a:endParaRPr>
                    </a:p>
                  </a:txBody>
                  <a:tcPr marL="0" marR="0" marT="0" marB="0" anchor="ctr"/>
                </a:tc>
                <a:tc>
                  <a:txBody>
                    <a:bodyPr/>
                    <a:lstStyle/>
                    <a:p>
                      <a:pPr marL="0" algn="l" rtl="0" eaLnBrk="1" latinLnBrk="0" hangingPunct="1">
                        <a:spcBef>
                          <a:spcPts val="0"/>
                        </a:spcBef>
                        <a:spcAft>
                          <a:spcPts val="0"/>
                        </a:spcAft>
                      </a:pPr>
                      <a:r>
                        <a:rPr lang="en-US" sz="1000" kern="1200">
                          <a:effectLst/>
                        </a:rPr>
                        <a:t>Partners</a:t>
                      </a:r>
                      <a:endParaRPr lang="en-US">
                        <a:effectLst/>
                      </a:endParaRPr>
                    </a:p>
                  </a:txBody>
                  <a:tcPr marL="0" marR="0" marT="0" marB="0" anchor="ctr"/>
                </a:tc>
                <a:tc>
                  <a:txBody>
                    <a:bodyPr/>
                    <a:lstStyle/>
                    <a:p>
                      <a:pPr marL="0" algn="l" rtl="0" eaLnBrk="1" latinLnBrk="0" hangingPunct="1">
                        <a:spcBef>
                          <a:spcPts val="0"/>
                        </a:spcBef>
                        <a:spcAft>
                          <a:spcPts val="0"/>
                        </a:spcAft>
                      </a:pPr>
                      <a:r>
                        <a:rPr lang="en-US" sz="1000" kern="1200">
                          <a:effectLst/>
                        </a:rPr>
                        <a:t>Sandhills</a:t>
                      </a:r>
                      <a:endParaRPr lang="en-US">
                        <a:effectLst/>
                      </a:endParaRPr>
                    </a:p>
                  </a:txBody>
                  <a:tcPr marL="0" marR="0" marT="0" marB="0" anchor="ctr"/>
                </a:tc>
                <a:tc>
                  <a:txBody>
                    <a:bodyPr/>
                    <a:lstStyle/>
                    <a:p>
                      <a:pPr marL="0" algn="l" rtl="0" eaLnBrk="1" latinLnBrk="0" hangingPunct="1">
                        <a:spcBef>
                          <a:spcPts val="0"/>
                        </a:spcBef>
                        <a:spcAft>
                          <a:spcPts val="0"/>
                        </a:spcAft>
                      </a:pPr>
                      <a:r>
                        <a:rPr lang="en-US" sz="1000" kern="1200">
                          <a:effectLst/>
                        </a:rPr>
                        <a:t>Trillium</a:t>
                      </a:r>
                      <a:endParaRPr lang="en-US">
                        <a:effectLst/>
                      </a:endParaRPr>
                    </a:p>
                  </a:txBody>
                  <a:tcPr marL="0" marR="0" marT="0" marB="0" anchor="ctr"/>
                </a:tc>
                <a:tc>
                  <a:txBody>
                    <a:bodyPr/>
                    <a:lstStyle/>
                    <a:p>
                      <a:pPr marL="0" marR="0" indent="0" algn="l" rtl="0" eaLnBrk="1" fontAlgn="auto" latinLnBrk="0" hangingPunct="1">
                        <a:spcBef>
                          <a:spcPts val="0"/>
                        </a:spcBef>
                        <a:spcAft>
                          <a:spcPts val="0"/>
                        </a:spcAft>
                      </a:pPr>
                      <a:r>
                        <a:rPr lang="en-US" sz="1000" kern="1200">
                          <a:effectLst/>
                        </a:rPr>
                        <a:t>Vaya</a:t>
                      </a:r>
                      <a:endParaRPr lang="en-US">
                        <a:effectLst/>
                      </a:endParaRPr>
                    </a:p>
                  </a:txBody>
                  <a:tcPr marL="0" marR="0" marT="0" marB="0" anchor="ctr"/>
                </a:tc>
                <a:extLst>
                  <a:ext uri="{0D108BD9-81ED-4DB2-BD59-A6C34878D82A}">
                    <a16:rowId xmlns:a16="http://schemas.microsoft.com/office/drawing/2014/main" val="1022724652"/>
                  </a:ext>
                </a:extLst>
              </a:tr>
              <a:tr h="1497058">
                <a:tc>
                  <a:txBody>
                    <a:bodyPr/>
                    <a:lstStyle/>
                    <a:p>
                      <a:pPr marL="0" algn="l" rtl="0" eaLnBrk="1" latinLnBrk="0" hangingPunct="1">
                        <a:spcBef>
                          <a:spcPts val="0"/>
                        </a:spcBef>
                        <a:spcAft>
                          <a:spcPts val="0"/>
                        </a:spcAft>
                      </a:pPr>
                      <a:r>
                        <a:rPr lang="en-US" sz="1000" kern="1200">
                          <a:effectLst/>
                        </a:rPr>
                        <a:t>Submit Claims</a:t>
                      </a:r>
                      <a:r>
                        <a:rPr lang="en-US" sz="1000" kern="1200" baseline="0">
                          <a:effectLst/>
                        </a:rPr>
                        <a:t> </a:t>
                      </a:r>
                      <a:r>
                        <a:rPr lang="en-US" sz="1000" kern="1200">
                          <a:effectLst/>
                        </a:rPr>
                        <a:t>via: </a:t>
                      </a:r>
                      <a:endParaRPr lang="en-US">
                        <a:effectLst/>
                      </a:endParaRPr>
                    </a:p>
                  </a:txBody>
                  <a:tcPr marL="0" marR="0" marT="0" marB="0" anchor="ctr"/>
                </a:tc>
                <a:tc>
                  <a:txBody>
                    <a:bodyPr/>
                    <a:lstStyle/>
                    <a:p>
                      <a:pPr marL="0" indent="0" algn="l" rtl="0" eaLnBrk="1" latinLnBrk="0" hangingPunct="1">
                        <a:lnSpc>
                          <a:spcPct val="90000"/>
                        </a:lnSpc>
                        <a:spcBef>
                          <a:spcPts val="0"/>
                        </a:spcBef>
                        <a:spcAft>
                          <a:spcPts val="162"/>
                        </a:spcAft>
                      </a:pPr>
                      <a:r>
                        <a:rPr lang="en-US" sz="900" u="sng" kern="1200">
                          <a:effectLst/>
                        </a:rPr>
                        <a:t>Electronic: </a:t>
                      </a:r>
                      <a:r>
                        <a:rPr lang="en-US" sz="900" kern="1200">
                          <a:effectLst/>
                          <a:hlinkClick r:id="rId3"/>
                        </a:rPr>
                        <a:t>Alliance Claim System (ACS) - Alliance Health (alliancehealthplan.org)</a:t>
                      </a:r>
                      <a:endParaRPr lang="en-US" sz="900" kern="1200">
                        <a:effectLst/>
                      </a:endParaRPr>
                    </a:p>
                    <a:p>
                      <a:pPr marL="0" indent="0" algn="l" rtl="0" eaLnBrk="1" latinLnBrk="0" hangingPunct="1">
                        <a:lnSpc>
                          <a:spcPct val="90000"/>
                        </a:lnSpc>
                        <a:spcBef>
                          <a:spcPts val="0"/>
                        </a:spcBef>
                        <a:spcAft>
                          <a:spcPts val="162"/>
                        </a:spcAft>
                      </a:pPr>
                      <a:r>
                        <a:rPr lang="en-US" sz="900" u="sng" kern="1200">
                          <a:effectLst/>
                        </a:rPr>
                        <a:t>EDI Payer ID: </a:t>
                      </a:r>
                      <a:r>
                        <a:rPr lang="en-US" sz="900" kern="1200">
                          <a:effectLst/>
                        </a:rPr>
                        <a:t>23071</a:t>
                      </a:r>
                    </a:p>
                    <a:p>
                      <a:pPr marL="0" indent="0" algn="l" rtl="0" eaLnBrk="1" latinLnBrk="0" hangingPunct="1">
                        <a:lnSpc>
                          <a:spcPct val="90000"/>
                        </a:lnSpc>
                        <a:spcBef>
                          <a:spcPts val="0"/>
                        </a:spcBef>
                        <a:spcAft>
                          <a:spcPts val="162"/>
                        </a:spcAft>
                      </a:pPr>
                      <a:r>
                        <a:rPr lang="en-US" sz="900" u="sng" kern="1200">
                          <a:effectLst/>
                        </a:rPr>
                        <a:t>Paper</a:t>
                      </a:r>
                      <a:r>
                        <a:rPr lang="en-US" sz="900" kern="1200">
                          <a:effectLst/>
                        </a:rPr>
                        <a:t>: (only with prior approval)</a:t>
                      </a:r>
                    </a:p>
                    <a:p>
                      <a:pPr marL="0" indent="0" algn="l" rtl="0" eaLnBrk="1" latinLnBrk="0" hangingPunct="1">
                        <a:lnSpc>
                          <a:spcPct val="90000"/>
                        </a:lnSpc>
                        <a:spcBef>
                          <a:spcPts val="0"/>
                        </a:spcBef>
                        <a:spcAft>
                          <a:spcPts val="162"/>
                        </a:spcAft>
                      </a:pPr>
                      <a:r>
                        <a:rPr lang="en-US" sz="900" kern="1200">
                          <a:effectLst/>
                        </a:rPr>
                        <a:t>5200 W. Paramount Parkway, Suite 200, Morrisville, NC 27560</a:t>
                      </a:r>
                      <a:endParaRPr lang="en-US">
                        <a:effectLst/>
                      </a:endParaRPr>
                    </a:p>
                  </a:txBody>
                  <a:tcPr marL="0" marR="0" marT="0" marB="0" anchor="ctr"/>
                </a:tc>
                <a:tc>
                  <a:txBody>
                    <a:bodyPr/>
                    <a:lstStyle/>
                    <a:p>
                      <a:pPr marL="0" marR="0" indent="0" algn="l" rtl="0" eaLnBrk="1" fontAlgn="auto" latinLnBrk="0" hangingPunct="1">
                        <a:spcBef>
                          <a:spcPts val="0"/>
                        </a:spcBef>
                        <a:spcAft>
                          <a:spcPts val="0"/>
                        </a:spcAft>
                      </a:pPr>
                      <a:r>
                        <a:rPr lang="en-US" sz="900" u="sng" kern="1200">
                          <a:effectLst/>
                        </a:rPr>
                        <a:t>Electronic: </a:t>
                      </a:r>
                      <a:r>
                        <a:rPr lang="en-US" sz="900" kern="1200">
                          <a:effectLst/>
                          <a:hlinkClick r:id="rId4"/>
                        </a:rPr>
                        <a:t>Providers – Welcome to Eastpointe.net</a:t>
                      </a:r>
                      <a:endParaRPr lang="en-US">
                        <a:effectLst/>
                      </a:endParaRPr>
                    </a:p>
                    <a:p>
                      <a:pPr marL="0" marR="0" indent="0" algn="l" rtl="0" eaLnBrk="1" fontAlgn="auto" latinLnBrk="0" hangingPunct="1">
                        <a:spcBef>
                          <a:spcPts val="0"/>
                        </a:spcBef>
                        <a:spcAft>
                          <a:spcPts val="0"/>
                        </a:spcAft>
                      </a:pPr>
                      <a:r>
                        <a:rPr lang="en-US" sz="900" u="sng" kern="1200">
                          <a:effectLst/>
                        </a:rPr>
                        <a:t>EDI file 837</a:t>
                      </a:r>
                      <a:r>
                        <a:rPr lang="en-US" sz="900" kern="1200">
                          <a:effectLst/>
                        </a:rPr>
                        <a:t> : Payer ID 08044</a:t>
                      </a:r>
                      <a:endParaRPr lang="en-US">
                        <a:effectLst/>
                      </a:endParaRPr>
                    </a:p>
                    <a:p>
                      <a:pPr marL="0" marR="0" indent="0" algn="l" rtl="0" eaLnBrk="1" fontAlgn="auto" latinLnBrk="0" hangingPunct="1">
                        <a:spcBef>
                          <a:spcPts val="0"/>
                        </a:spcBef>
                        <a:spcAft>
                          <a:spcPts val="0"/>
                        </a:spcAft>
                      </a:pPr>
                      <a:r>
                        <a:rPr lang="en-US" sz="900" u="sng" kern="1200">
                          <a:effectLst/>
                        </a:rPr>
                        <a:t>Paper</a:t>
                      </a:r>
                      <a:r>
                        <a:rPr lang="en-US" sz="900" kern="1200">
                          <a:effectLst/>
                        </a:rPr>
                        <a:t>: Eastpointe will only accept paper claims from Out-of-Network providers (OON). </a:t>
                      </a:r>
                      <a:endParaRPr lang="en-US">
                        <a:effectLst/>
                      </a:endParaRPr>
                    </a:p>
                    <a:p>
                      <a:pPr marL="0" algn="l" rtl="0" eaLnBrk="1" latinLnBrk="0" hangingPunct="1">
                        <a:spcBef>
                          <a:spcPts val="0"/>
                        </a:spcBef>
                        <a:spcAft>
                          <a:spcPts val="0"/>
                        </a:spcAft>
                      </a:pPr>
                      <a:r>
                        <a:rPr lang="en-US" sz="900" kern="1200">
                          <a:effectLst/>
                        </a:rPr>
                        <a:t>Eastpointe Claims Department </a:t>
                      </a:r>
                      <a:endParaRPr lang="en-US">
                        <a:effectLst/>
                      </a:endParaRPr>
                    </a:p>
                    <a:p>
                      <a:pPr marL="0" algn="l" rtl="0" eaLnBrk="1" latinLnBrk="0" hangingPunct="1">
                        <a:spcBef>
                          <a:spcPts val="0"/>
                        </a:spcBef>
                        <a:spcAft>
                          <a:spcPts val="0"/>
                        </a:spcAft>
                      </a:pPr>
                      <a:r>
                        <a:rPr lang="en-US" sz="900" kern="1200">
                          <a:effectLst/>
                        </a:rPr>
                        <a:t>PO BOX 14552</a:t>
                      </a:r>
                    </a:p>
                    <a:p>
                      <a:pPr marL="0" algn="l" rtl="0" eaLnBrk="1" latinLnBrk="0" hangingPunct="1">
                        <a:spcBef>
                          <a:spcPts val="0"/>
                        </a:spcBef>
                        <a:spcAft>
                          <a:spcPts val="0"/>
                        </a:spcAft>
                      </a:pPr>
                      <a:r>
                        <a:rPr lang="en-US" sz="900" kern="1200">
                          <a:effectLst/>
                        </a:rPr>
                        <a:t>Lexington, KY 40512</a:t>
                      </a:r>
                    </a:p>
                  </a:txBody>
                  <a:tcPr marL="0" marR="0" marT="0" marB="0" anchor="ctr"/>
                </a:tc>
                <a:tc>
                  <a:txBody>
                    <a:bodyPr/>
                    <a:lstStyle/>
                    <a:p>
                      <a:pPr marL="0" marR="0">
                        <a:lnSpc>
                          <a:spcPct val="107000"/>
                        </a:lnSpc>
                        <a:spcBef>
                          <a:spcPts val="0"/>
                        </a:spcBef>
                        <a:spcAft>
                          <a:spcPts val="0"/>
                        </a:spcAft>
                      </a:pPr>
                      <a:r>
                        <a:rPr lang="en-US" sz="850" b="0" u="sng">
                          <a:effectLst/>
                          <a:latin typeface="+mj-lt"/>
                          <a:ea typeface="Calibri" panose="020F0502020204030204" pitchFamily="34" charset="0"/>
                          <a:cs typeface="Times New Roman" panose="02020603050405020304" pitchFamily="18" charset="0"/>
                        </a:rPr>
                        <a:t>Electronic:</a:t>
                      </a:r>
                      <a:r>
                        <a:rPr lang="en-US" sz="850" b="0" u="none">
                          <a:effectLst/>
                          <a:latin typeface="+mj-lt"/>
                          <a:ea typeface="Calibri" panose="020F0502020204030204" pitchFamily="34" charset="0"/>
                          <a:cs typeface="Times New Roman" panose="02020603050405020304" pitchFamily="18" charset="0"/>
                        </a:rPr>
                        <a:t> </a:t>
                      </a:r>
                      <a:r>
                        <a:rPr lang="en-US" sz="850">
                          <a:effectLst/>
                          <a:latin typeface="+mj-lt"/>
                          <a:ea typeface="Calibri" panose="020F0502020204030204" pitchFamily="34" charset="0"/>
                          <a:cs typeface="Times New Roman" panose="02020603050405020304" pitchFamily="18" charset="0"/>
                          <a:hlinkClick r:id="rId5"/>
                        </a:rPr>
                        <a:t>Provider Connect</a:t>
                      </a:r>
                      <a:endParaRPr lang="en-US" sz="850">
                        <a:effectLst/>
                        <a:latin typeface="+mj-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850" b="0" u="sng">
                          <a:effectLst/>
                          <a:latin typeface="+mj-lt"/>
                          <a:ea typeface="Calibri" panose="020F0502020204030204" pitchFamily="34" charset="0"/>
                          <a:cs typeface="Times New Roman" panose="02020603050405020304" pitchFamily="18" charset="0"/>
                        </a:rPr>
                        <a:t>Paper:</a:t>
                      </a:r>
                      <a:r>
                        <a:rPr lang="en-US" sz="850" b="0" u="none">
                          <a:effectLst/>
                          <a:latin typeface="+mj-lt"/>
                          <a:ea typeface="Calibri" panose="020F0502020204030204" pitchFamily="34" charset="0"/>
                          <a:cs typeface="Times New Roman" panose="02020603050405020304" pitchFamily="18" charset="0"/>
                        </a:rPr>
                        <a:t> </a:t>
                      </a:r>
                      <a:r>
                        <a:rPr lang="en-US" sz="850">
                          <a:effectLst/>
                          <a:latin typeface="+mj-lt"/>
                          <a:ea typeface="Calibri" panose="020F0502020204030204" pitchFamily="34" charset="0"/>
                          <a:cs typeface="Times New Roman" panose="02020603050405020304" pitchFamily="18" charset="0"/>
                        </a:rPr>
                        <a:t>Electronic submission is preferred, an OON provider may also submit a paper claim by mail.</a:t>
                      </a:r>
                    </a:p>
                    <a:p>
                      <a:pPr marL="0" marR="0">
                        <a:lnSpc>
                          <a:spcPct val="107000"/>
                        </a:lnSpc>
                        <a:spcBef>
                          <a:spcPts val="0"/>
                        </a:spcBef>
                        <a:spcAft>
                          <a:spcPts val="0"/>
                        </a:spcAft>
                      </a:pPr>
                      <a:r>
                        <a:rPr lang="en-US" sz="850" b="0">
                          <a:effectLst/>
                          <a:latin typeface="+mj-lt"/>
                          <a:ea typeface="Calibri" panose="020F0502020204030204" pitchFamily="34" charset="0"/>
                          <a:cs typeface="Times New Roman" panose="02020603050405020304" pitchFamily="18" charset="0"/>
                        </a:rPr>
                        <a:t>Physical Health: </a:t>
                      </a:r>
                    </a:p>
                    <a:p>
                      <a:pPr marL="0" marR="0">
                        <a:lnSpc>
                          <a:spcPct val="107000"/>
                        </a:lnSpc>
                        <a:spcBef>
                          <a:spcPts val="0"/>
                        </a:spcBef>
                        <a:spcAft>
                          <a:spcPts val="0"/>
                        </a:spcAft>
                      </a:pPr>
                      <a:r>
                        <a:rPr lang="en-US" sz="850">
                          <a:effectLst/>
                          <a:latin typeface="+mj-lt"/>
                          <a:ea typeface="Calibri" panose="020F0502020204030204" pitchFamily="34" charset="0"/>
                          <a:cs typeface="Times New Roman" panose="02020603050405020304" pitchFamily="18" charset="0"/>
                        </a:rPr>
                        <a:t>P.O. Box 8002</a:t>
                      </a:r>
                    </a:p>
                    <a:p>
                      <a:pPr marL="0" marR="0">
                        <a:lnSpc>
                          <a:spcPct val="107000"/>
                        </a:lnSpc>
                        <a:spcBef>
                          <a:spcPts val="0"/>
                        </a:spcBef>
                        <a:spcAft>
                          <a:spcPts val="0"/>
                        </a:spcAft>
                      </a:pPr>
                      <a:r>
                        <a:rPr lang="en-US" sz="850">
                          <a:effectLst/>
                          <a:latin typeface="+mj-lt"/>
                          <a:ea typeface="Calibri" panose="020F0502020204030204" pitchFamily="34" charset="0"/>
                          <a:cs typeface="Times New Roman" panose="02020603050405020304" pitchFamily="18" charset="0"/>
                        </a:rPr>
                        <a:t>Farmington, MO 63640-8002</a:t>
                      </a:r>
                    </a:p>
                    <a:p>
                      <a:pPr marL="0" marR="0">
                        <a:lnSpc>
                          <a:spcPct val="107000"/>
                        </a:lnSpc>
                        <a:spcBef>
                          <a:spcPts val="0"/>
                        </a:spcBef>
                        <a:spcAft>
                          <a:spcPts val="0"/>
                        </a:spcAft>
                      </a:pPr>
                      <a:r>
                        <a:rPr lang="en-US" sz="850">
                          <a:effectLst/>
                          <a:latin typeface="+mj-lt"/>
                          <a:ea typeface="Calibri" panose="020F0502020204030204" pitchFamily="34" charset="0"/>
                          <a:cs typeface="Times New Roman" panose="02020603050405020304" pitchFamily="18" charset="0"/>
                        </a:rPr>
                        <a:t>Behavioral Health:</a:t>
                      </a:r>
                    </a:p>
                    <a:p>
                      <a:pPr marL="0" marR="0">
                        <a:lnSpc>
                          <a:spcPct val="107000"/>
                        </a:lnSpc>
                        <a:spcBef>
                          <a:spcPts val="0"/>
                        </a:spcBef>
                        <a:spcAft>
                          <a:spcPts val="0"/>
                        </a:spcAft>
                      </a:pPr>
                      <a:r>
                        <a:rPr lang="en-US" sz="850">
                          <a:effectLst/>
                          <a:latin typeface="+mj-lt"/>
                          <a:ea typeface="Calibri" panose="020F0502020204030204" pitchFamily="34" charset="0"/>
                          <a:cs typeface="Times New Roman" panose="02020603050405020304" pitchFamily="18" charset="0"/>
                        </a:rPr>
                        <a:t>901 S New Hope Road</a:t>
                      </a:r>
                    </a:p>
                    <a:p>
                      <a:pPr marL="0" marR="0">
                        <a:lnSpc>
                          <a:spcPct val="107000"/>
                        </a:lnSpc>
                        <a:spcBef>
                          <a:spcPts val="0"/>
                        </a:spcBef>
                        <a:spcAft>
                          <a:spcPts val="0"/>
                        </a:spcAft>
                      </a:pPr>
                      <a:r>
                        <a:rPr lang="en-US" sz="850">
                          <a:effectLst/>
                          <a:latin typeface="+mj-lt"/>
                          <a:ea typeface="Calibri" panose="020F0502020204030204" pitchFamily="34" charset="0"/>
                          <a:cs typeface="Times New Roman" panose="02020603050405020304" pitchFamily="18" charset="0"/>
                        </a:rPr>
                        <a:t>Gastonia, NC 28054</a:t>
                      </a:r>
                    </a:p>
                    <a:p>
                      <a:pPr marL="0" marR="0">
                        <a:lnSpc>
                          <a:spcPct val="107000"/>
                        </a:lnSpc>
                        <a:spcBef>
                          <a:spcPts val="0"/>
                        </a:spcBef>
                        <a:spcAft>
                          <a:spcPts val="0"/>
                        </a:spcAft>
                      </a:pPr>
                      <a:r>
                        <a:rPr lang="en-US" sz="850" b="1">
                          <a:effectLst/>
                          <a:latin typeface="+mj-lt"/>
                          <a:ea typeface="Calibri" panose="020F0502020204030204" pitchFamily="34" charset="0"/>
                          <a:cs typeface="Times New Roman" panose="02020603050405020304" pitchFamily="18" charset="0"/>
                        </a:rPr>
                        <a:t>Payer ID:</a:t>
                      </a:r>
                      <a:endParaRPr lang="en-US" sz="850">
                        <a:effectLst/>
                        <a:latin typeface="+mj-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850">
                          <a:effectLst/>
                          <a:latin typeface="+mj-lt"/>
                          <a:ea typeface="Calibri" panose="020F0502020204030204" pitchFamily="34" charset="0"/>
                          <a:cs typeface="Times New Roman" panose="02020603050405020304" pitchFamily="18" charset="0"/>
                        </a:rPr>
                        <a:t>Physical Health -  Payer ID  68069</a:t>
                      </a:r>
                    </a:p>
                    <a:p>
                      <a:pPr marL="0" marR="0">
                        <a:lnSpc>
                          <a:spcPct val="107000"/>
                        </a:lnSpc>
                        <a:spcBef>
                          <a:spcPts val="0"/>
                        </a:spcBef>
                        <a:spcAft>
                          <a:spcPts val="0"/>
                        </a:spcAft>
                      </a:pPr>
                      <a:r>
                        <a:rPr lang="en-US" sz="850">
                          <a:effectLst/>
                          <a:latin typeface="+mj-lt"/>
                          <a:ea typeface="Calibri" panose="020F0502020204030204" pitchFamily="34" charset="0"/>
                          <a:cs typeface="Times New Roman" panose="02020603050405020304" pitchFamily="18" charset="0"/>
                        </a:rPr>
                        <a:t>Behavioral Health - Payer ID 13141</a:t>
                      </a:r>
                    </a:p>
                  </a:txBody>
                  <a:tcPr marL="0" marR="0" marT="0" marB="0" anchor="ctr"/>
                </a:tc>
                <a:tc>
                  <a:txBody>
                    <a:bodyPr/>
                    <a:lstStyle/>
                    <a:p>
                      <a:pPr marL="0" marR="0" indent="0" algn="l" rtl="0" eaLnBrk="1" fontAlgn="auto" latinLnBrk="0" hangingPunct="1">
                        <a:spcBef>
                          <a:spcPts val="0"/>
                        </a:spcBef>
                        <a:spcAft>
                          <a:spcPts val="0"/>
                        </a:spcAft>
                      </a:pPr>
                      <a:r>
                        <a:rPr lang="en-US" sz="900" u="sng" kern="1200">
                          <a:effectLst/>
                        </a:rPr>
                        <a:t>Electronic: </a:t>
                      </a:r>
                      <a:r>
                        <a:rPr lang="en-US" sz="900" kern="1200">
                          <a:effectLst/>
                          <a:hlinkClick r:id="rId6"/>
                        </a:rPr>
                        <a:t>Change Healthcare</a:t>
                      </a:r>
                      <a:endParaRPr lang="en-US">
                        <a:effectLst/>
                      </a:endParaRPr>
                    </a:p>
                    <a:p>
                      <a:pPr marL="0" marR="0" indent="0" algn="l" rtl="0" eaLnBrk="1" fontAlgn="auto" latinLnBrk="0" hangingPunct="1">
                        <a:spcBef>
                          <a:spcPts val="0"/>
                        </a:spcBef>
                        <a:spcAft>
                          <a:spcPts val="0"/>
                        </a:spcAft>
                      </a:pPr>
                      <a:r>
                        <a:rPr lang="en-US" sz="900" kern="1200">
                          <a:effectLst/>
                        </a:rPr>
                        <a:t>EDI Payer ID 837I, 837P: SHC00</a:t>
                      </a:r>
                    </a:p>
                    <a:p>
                      <a:pPr marL="0" marR="0" indent="0" algn="l" rtl="0" eaLnBrk="1" fontAlgn="auto" latinLnBrk="0" hangingPunct="1">
                        <a:spcBef>
                          <a:spcPts val="0"/>
                        </a:spcBef>
                        <a:spcAft>
                          <a:spcPts val="0"/>
                        </a:spcAft>
                      </a:pPr>
                      <a:r>
                        <a:rPr lang="en-US" sz="900" kern="1200">
                          <a:effectLst/>
                        </a:rPr>
                        <a:t>Submit paper, key in portal or 837's all through Change Healthcare</a:t>
                      </a:r>
                      <a:endParaRPr lang="en-US">
                        <a:effectLst/>
                      </a:endParaRPr>
                    </a:p>
                  </a:txBody>
                  <a:tcPr marL="0" marR="0" marT="0" marB="0" anchor="ctr"/>
                </a:tc>
                <a:tc>
                  <a:txBody>
                    <a:bodyPr/>
                    <a:lstStyle/>
                    <a:p>
                      <a:pPr lvl="0"/>
                      <a:r>
                        <a:rPr lang="en-US" sz="850" u="sng">
                          <a:effectLst/>
                        </a:rPr>
                        <a:t>Electronic:</a:t>
                      </a:r>
                      <a:r>
                        <a:rPr lang="en-US" sz="850" u="none">
                          <a:effectLst/>
                        </a:rPr>
                        <a:t> </a:t>
                      </a:r>
                      <a:r>
                        <a:rPr lang="en-US" sz="850" kern="1200">
                          <a:solidFill>
                            <a:schemeClr val="dk1"/>
                          </a:solidFill>
                          <a:effectLst/>
                          <a:latin typeface="+mn-lt"/>
                          <a:ea typeface="+mn-ea"/>
                          <a:cs typeface="+mn-cs"/>
                        </a:rPr>
                        <a:t>BH electronic claims BH-IDD Provider Portal: </a:t>
                      </a:r>
                      <a:r>
                        <a:rPr lang="en-US" sz="850" u="sng" kern="1200">
                          <a:solidFill>
                            <a:schemeClr val="dk1"/>
                          </a:solidFill>
                          <a:effectLst/>
                          <a:latin typeface="+mn-lt"/>
                          <a:ea typeface="+mn-ea"/>
                          <a:cs typeface="+mn-cs"/>
                          <a:hlinkClick r:id="rId7"/>
                        </a:rPr>
                        <a:t>https://www.ncinno.org/</a:t>
                      </a:r>
                      <a:endParaRPr lang="en-US" sz="850" kern="1200">
                        <a:solidFill>
                          <a:schemeClr val="dk1"/>
                        </a:solidFill>
                        <a:effectLst/>
                        <a:latin typeface="+mn-lt"/>
                        <a:ea typeface="+mn-ea"/>
                        <a:cs typeface="+mn-cs"/>
                      </a:endParaRPr>
                    </a:p>
                    <a:p>
                      <a:pPr lvl="0"/>
                      <a:r>
                        <a:rPr lang="en-US" sz="850" kern="1200">
                          <a:solidFill>
                            <a:schemeClr val="dk1"/>
                          </a:solidFill>
                          <a:effectLst/>
                          <a:latin typeface="+mn-lt"/>
                          <a:ea typeface="+mn-ea"/>
                          <a:cs typeface="+mn-cs"/>
                        </a:rPr>
                        <a:t>PH electronic claims: PH Provider Portal: provider.trilliumhealthresources.org</a:t>
                      </a:r>
                    </a:p>
                    <a:p>
                      <a:pPr marL="0" marR="0" indent="0" algn="l" rtl="0" eaLnBrk="1" fontAlgn="auto" latinLnBrk="0" hangingPunct="1">
                        <a:spcBef>
                          <a:spcPts val="0"/>
                        </a:spcBef>
                        <a:spcAft>
                          <a:spcPts val="0"/>
                        </a:spcAft>
                        <a:buFont typeface="Arial" panose="020B0604020202020204" pitchFamily="34" charset="0"/>
                        <a:buNone/>
                      </a:pPr>
                      <a:r>
                        <a:rPr lang="en-US" sz="850" u="sng">
                          <a:effectLst/>
                        </a:rPr>
                        <a:t>EDI:</a:t>
                      </a:r>
                      <a:r>
                        <a:rPr lang="en-US" sz="850" u="none">
                          <a:effectLst/>
                        </a:rPr>
                        <a:t> </a:t>
                      </a:r>
                      <a:r>
                        <a:rPr lang="en-US" sz="850">
                          <a:effectLst/>
                        </a:rPr>
                        <a:t>837I, 837P (BH 56089 or 43071; PH 68069)</a:t>
                      </a:r>
                    </a:p>
                    <a:p>
                      <a:pPr marL="0" marR="0" indent="0" algn="l" rtl="0" eaLnBrk="1" fontAlgn="auto" latinLnBrk="0" hangingPunct="1">
                        <a:spcBef>
                          <a:spcPts val="0"/>
                        </a:spcBef>
                        <a:spcAft>
                          <a:spcPts val="0"/>
                        </a:spcAft>
                        <a:buFont typeface="Arial" panose="020B0604020202020204" pitchFamily="34" charset="0"/>
                        <a:buNone/>
                      </a:pPr>
                      <a:r>
                        <a:rPr lang="en-US" sz="850" u="sng">
                          <a:effectLst/>
                        </a:rPr>
                        <a:t>Paper:</a:t>
                      </a:r>
                      <a:r>
                        <a:rPr lang="en-US" sz="850" u="none">
                          <a:effectLst/>
                        </a:rPr>
                        <a:t> Behavioral </a:t>
                      </a:r>
                      <a:r>
                        <a:rPr lang="en-US" sz="850">
                          <a:effectLst/>
                        </a:rPr>
                        <a:t>health and I/D: Trillium Health Resources                                                                                                                                   </a:t>
                      </a:r>
                    </a:p>
                    <a:p>
                      <a:pPr marL="0" marR="0" indent="0" algn="l" rtl="0" eaLnBrk="1" fontAlgn="auto" latinLnBrk="0" hangingPunct="1">
                        <a:spcBef>
                          <a:spcPts val="0"/>
                        </a:spcBef>
                        <a:spcAft>
                          <a:spcPts val="0"/>
                        </a:spcAft>
                        <a:buFont typeface="Arial" panose="020B0604020202020204" pitchFamily="34" charset="0"/>
                        <a:buNone/>
                      </a:pPr>
                      <a:r>
                        <a:rPr lang="en-US" sz="850">
                          <a:effectLst/>
                        </a:rPr>
                        <a:t>PO Box 240909                                                                                                                                                        </a:t>
                      </a:r>
                    </a:p>
                    <a:p>
                      <a:pPr marL="0" marR="0" indent="0" algn="l" rtl="0" eaLnBrk="1" fontAlgn="auto" latinLnBrk="0" hangingPunct="1">
                        <a:spcBef>
                          <a:spcPts val="0"/>
                        </a:spcBef>
                        <a:spcAft>
                          <a:spcPts val="0"/>
                        </a:spcAft>
                        <a:buFont typeface="Arial" panose="020B0604020202020204" pitchFamily="34" charset="0"/>
                        <a:buNone/>
                      </a:pPr>
                      <a:r>
                        <a:rPr lang="en-US" sz="850">
                          <a:effectLst/>
                        </a:rPr>
                        <a:t>Apple Valley, MN  55124</a:t>
                      </a:r>
                    </a:p>
                    <a:p>
                      <a:pPr marL="0" marR="0" indent="0" algn="l" rtl="0" eaLnBrk="1" fontAlgn="auto" latinLnBrk="0" hangingPunct="1">
                        <a:spcBef>
                          <a:spcPts val="0"/>
                        </a:spcBef>
                        <a:spcAft>
                          <a:spcPts val="0"/>
                        </a:spcAft>
                        <a:buFont typeface="Arial" panose="020B0604020202020204" pitchFamily="34" charset="0"/>
                        <a:buNone/>
                      </a:pPr>
                      <a:r>
                        <a:rPr lang="en-US" sz="850">
                          <a:effectLst/>
                        </a:rPr>
                        <a:t>Physical health:</a:t>
                      </a:r>
                    </a:p>
                    <a:p>
                      <a:pPr marL="0" marR="0" indent="0" algn="l" rtl="0" eaLnBrk="1" fontAlgn="auto" latinLnBrk="0" hangingPunct="1">
                        <a:spcBef>
                          <a:spcPts val="0"/>
                        </a:spcBef>
                        <a:spcAft>
                          <a:spcPts val="0"/>
                        </a:spcAft>
                        <a:buFont typeface="Arial" panose="020B0604020202020204" pitchFamily="34" charset="0"/>
                        <a:buNone/>
                      </a:pPr>
                      <a:r>
                        <a:rPr lang="en-US" sz="850">
                          <a:effectLst/>
                        </a:rPr>
                        <a:t>Carolina Complete Health                                                                                                                                 </a:t>
                      </a:r>
                    </a:p>
                    <a:p>
                      <a:pPr marL="0" marR="0" indent="0" algn="l" rtl="0" eaLnBrk="1" fontAlgn="auto" latinLnBrk="0" hangingPunct="1">
                        <a:spcBef>
                          <a:spcPts val="0"/>
                        </a:spcBef>
                        <a:spcAft>
                          <a:spcPts val="0"/>
                        </a:spcAft>
                        <a:buFont typeface="Arial" panose="020B0604020202020204" pitchFamily="34" charset="0"/>
                        <a:buNone/>
                      </a:pPr>
                      <a:r>
                        <a:rPr lang="en-US" sz="850">
                          <a:effectLst/>
                        </a:rPr>
                        <a:t>Attn: Claims                                                                                                                                                             </a:t>
                      </a:r>
                    </a:p>
                    <a:p>
                      <a:pPr marL="0" marR="0" indent="0" algn="l" rtl="0" eaLnBrk="1" fontAlgn="auto" latinLnBrk="0" hangingPunct="1">
                        <a:spcBef>
                          <a:spcPts val="0"/>
                        </a:spcBef>
                        <a:spcAft>
                          <a:spcPts val="0"/>
                        </a:spcAft>
                        <a:buFont typeface="Arial" panose="020B0604020202020204" pitchFamily="34" charset="0"/>
                        <a:buNone/>
                      </a:pPr>
                      <a:r>
                        <a:rPr lang="en-US" sz="850">
                          <a:effectLst/>
                        </a:rPr>
                        <a:t>PO Box 8040                                                                                                                                                            </a:t>
                      </a:r>
                    </a:p>
                    <a:p>
                      <a:pPr marL="0" marR="0" indent="0" algn="l" rtl="0" eaLnBrk="1" fontAlgn="auto" latinLnBrk="0" hangingPunct="1">
                        <a:spcBef>
                          <a:spcPts val="0"/>
                        </a:spcBef>
                        <a:spcAft>
                          <a:spcPts val="0"/>
                        </a:spcAft>
                        <a:buFont typeface="Arial" panose="020B0604020202020204" pitchFamily="34" charset="0"/>
                        <a:buNone/>
                      </a:pPr>
                      <a:r>
                        <a:rPr lang="en-US" sz="850">
                          <a:effectLst/>
                        </a:rPr>
                        <a:t>Farmington, MO 63640-8040</a:t>
                      </a:r>
                    </a:p>
                  </a:txBody>
                  <a:tcPr marL="0" marR="0" marT="0" marB="0" anchor="ctr"/>
                </a:tc>
                <a:tc>
                  <a:txBody>
                    <a:bodyPr/>
                    <a:lstStyle/>
                    <a:p>
                      <a:pPr marL="0" marR="0" indent="0" algn="l" rtl="0" eaLnBrk="1" fontAlgn="auto" latinLnBrk="0" hangingPunct="1">
                        <a:spcBef>
                          <a:spcPts val="0"/>
                        </a:spcBef>
                        <a:spcAft>
                          <a:spcPts val="0"/>
                        </a:spcAft>
                      </a:pPr>
                      <a:r>
                        <a:rPr lang="en-US" sz="900" u="sng" kern="1200">
                          <a:effectLst/>
                        </a:rPr>
                        <a:t>Electronic: </a:t>
                      </a:r>
                      <a:r>
                        <a:rPr lang="en-US" sz="900" kern="1200">
                          <a:effectLst/>
                          <a:hlinkClick r:id="rId8"/>
                        </a:rPr>
                        <a:t>Vaya's Provider Portal Login Page - Provider Central at www.vayahealth.com</a:t>
                      </a:r>
                      <a:endParaRPr lang="en-US">
                        <a:effectLst/>
                      </a:endParaRPr>
                    </a:p>
                    <a:p>
                      <a:pPr marL="0" marR="0" indent="0" algn="l" rtl="0" eaLnBrk="1" fontAlgn="auto" latinLnBrk="0" hangingPunct="1">
                        <a:spcBef>
                          <a:spcPts val="0"/>
                        </a:spcBef>
                        <a:spcAft>
                          <a:spcPts val="0"/>
                        </a:spcAft>
                      </a:pPr>
                      <a:r>
                        <a:rPr lang="en-US" sz="900" u="sng" kern="1200">
                          <a:effectLst/>
                        </a:rPr>
                        <a:t>EDI: </a:t>
                      </a:r>
                      <a:r>
                        <a:rPr lang="en-US" sz="900" kern="1200">
                          <a:effectLst/>
                        </a:rPr>
                        <a:t>837I, 837P: AVS01</a:t>
                      </a:r>
                    </a:p>
                    <a:p>
                      <a:pPr marL="0" marR="0" indent="0" algn="l" rtl="0" eaLnBrk="1" fontAlgn="auto" latinLnBrk="0" hangingPunct="1">
                        <a:spcBef>
                          <a:spcPts val="0"/>
                        </a:spcBef>
                        <a:spcAft>
                          <a:spcPts val="0"/>
                        </a:spcAft>
                      </a:pPr>
                      <a:endParaRPr lang="en-US">
                        <a:effectLst/>
                      </a:endParaRPr>
                    </a:p>
                    <a:p>
                      <a:pPr marL="0" algn="l" rtl="0" eaLnBrk="1" latinLnBrk="0" hangingPunct="1">
                        <a:spcBef>
                          <a:spcPts val="0"/>
                        </a:spcBef>
                        <a:spcAft>
                          <a:spcPts val="0"/>
                        </a:spcAft>
                      </a:pPr>
                      <a:r>
                        <a:rPr lang="en-US" sz="900" u="sng" kern="1200">
                          <a:effectLst/>
                        </a:rPr>
                        <a:t>Paper</a:t>
                      </a:r>
                      <a:r>
                        <a:rPr lang="en-US" sz="900" kern="1200">
                          <a:effectLst/>
                        </a:rPr>
                        <a:t>: Vaya accepts paper claims for emergency and post-stabilization care</a:t>
                      </a:r>
                    </a:p>
                    <a:p>
                      <a:pPr marL="0" algn="l" rtl="0" eaLnBrk="1" latinLnBrk="0" hangingPunct="1">
                        <a:spcBef>
                          <a:spcPts val="0"/>
                        </a:spcBef>
                        <a:spcAft>
                          <a:spcPts val="0"/>
                        </a:spcAft>
                      </a:pPr>
                      <a:endParaRPr lang="en-US" sz="900" kern="1200">
                        <a:effectLst/>
                      </a:endParaRPr>
                    </a:p>
                    <a:p>
                      <a:pPr marL="0" algn="l" rtl="0" eaLnBrk="1" latinLnBrk="0" hangingPunct="1">
                        <a:spcBef>
                          <a:spcPts val="0"/>
                        </a:spcBef>
                        <a:spcAft>
                          <a:spcPts val="0"/>
                        </a:spcAft>
                      </a:pPr>
                      <a:r>
                        <a:rPr lang="en-US" sz="900" kern="1200">
                          <a:effectLst/>
                        </a:rPr>
                        <a:t>Vaya Health, </a:t>
                      </a:r>
                    </a:p>
                    <a:p>
                      <a:pPr marL="0" algn="l" rtl="0" eaLnBrk="1" latinLnBrk="0" hangingPunct="1">
                        <a:spcBef>
                          <a:spcPts val="0"/>
                        </a:spcBef>
                        <a:spcAft>
                          <a:spcPts val="0"/>
                        </a:spcAft>
                      </a:pPr>
                      <a:r>
                        <a:rPr lang="en-US" sz="900" kern="1200">
                          <a:effectLst/>
                        </a:rPr>
                        <a:t>Attn: Claims Processing </a:t>
                      </a:r>
                    </a:p>
                    <a:p>
                      <a:pPr marL="0" algn="l" rtl="0" eaLnBrk="1" latinLnBrk="0" hangingPunct="1">
                        <a:spcBef>
                          <a:spcPts val="0"/>
                        </a:spcBef>
                        <a:spcAft>
                          <a:spcPts val="0"/>
                        </a:spcAft>
                      </a:pPr>
                      <a:r>
                        <a:rPr lang="en-US" sz="900" kern="1200">
                          <a:effectLst/>
                        </a:rPr>
                        <a:t>200 Ridgefield Ct Suite 218</a:t>
                      </a:r>
                      <a:endParaRPr lang="en-US">
                        <a:effectLst/>
                      </a:endParaRPr>
                    </a:p>
                    <a:p>
                      <a:pPr marL="0" algn="l" rtl="0" eaLnBrk="1" latinLnBrk="0" hangingPunct="1">
                        <a:spcBef>
                          <a:spcPts val="0"/>
                        </a:spcBef>
                        <a:spcAft>
                          <a:spcPts val="0"/>
                        </a:spcAft>
                      </a:pPr>
                      <a:r>
                        <a:rPr lang="en-US" sz="900" kern="1200">
                          <a:effectLst/>
                        </a:rPr>
                        <a:t>Asheville, NC 28806</a:t>
                      </a:r>
                      <a:endParaRPr lang="en-US">
                        <a:effectLst/>
                      </a:endParaRPr>
                    </a:p>
                  </a:txBody>
                  <a:tcPr marL="0" marR="0" marT="0" marB="0" anchor="ctr"/>
                </a:tc>
                <a:extLst>
                  <a:ext uri="{0D108BD9-81ED-4DB2-BD59-A6C34878D82A}">
                    <a16:rowId xmlns:a16="http://schemas.microsoft.com/office/drawing/2014/main" val="664344140"/>
                  </a:ext>
                </a:extLst>
              </a:tr>
              <a:tr h="302436">
                <a:tc>
                  <a:txBody>
                    <a:bodyPr/>
                    <a:lstStyle/>
                    <a:p>
                      <a:pPr marL="0" algn="l" rtl="0" eaLnBrk="1" latinLnBrk="0" hangingPunct="1">
                        <a:spcBef>
                          <a:spcPts val="0"/>
                        </a:spcBef>
                        <a:spcAft>
                          <a:spcPts val="0"/>
                        </a:spcAft>
                      </a:pPr>
                      <a:r>
                        <a:rPr lang="en-US" sz="1000" kern="1200">
                          <a:effectLst/>
                        </a:rPr>
                        <a:t>Denials Notified by: </a:t>
                      </a:r>
                      <a:endParaRPr lang="en-US">
                        <a:effectLst/>
                      </a:endParaRPr>
                    </a:p>
                  </a:txBody>
                  <a:tcPr marL="0" marR="0" marT="0" marB="0" anchor="ctr"/>
                </a:tc>
                <a:tc>
                  <a:txBody>
                    <a:bodyPr/>
                    <a:lstStyle/>
                    <a:p>
                      <a:pPr marL="0" marR="0" indent="0" algn="l" rtl="0" eaLnBrk="1" fontAlgn="auto" latinLnBrk="0" hangingPunct="1">
                        <a:spcBef>
                          <a:spcPts val="0"/>
                        </a:spcBef>
                        <a:spcAft>
                          <a:spcPts val="0"/>
                        </a:spcAft>
                      </a:pPr>
                      <a:r>
                        <a:rPr lang="en-US" sz="900" kern="1200" spc="0" baseline="0">
                          <a:ln>
                            <a:noFill/>
                          </a:ln>
                          <a:effectLst/>
                        </a:rPr>
                        <a:t>Within </a:t>
                      </a:r>
                      <a:r>
                        <a:rPr lang="en-US" sz="900" b="1" kern="1200" spc="0" baseline="0">
                          <a:ln>
                            <a:noFill/>
                          </a:ln>
                          <a:effectLst/>
                        </a:rPr>
                        <a:t>18 calendar days</a:t>
                      </a:r>
                      <a:r>
                        <a:rPr lang="en-US" sz="900" kern="1200" spc="0" baseline="0">
                          <a:ln>
                            <a:noFill/>
                          </a:ln>
                          <a:effectLst/>
                        </a:rPr>
                        <a:t> of receiving a clean claim</a:t>
                      </a:r>
                      <a:endParaRPr lang="en-US">
                        <a:effectLst/>
                      </a:endParaRPr>
                    </a:p>
                  </a:txBody>
                  <a:tcPr marL="0" marR="0" marT="0" marB="0" anchor="ctr"/>
                </a:tc>
                <a:tc>
                  <a:txBody>
                    <a:bodyPr/>
                    <a:lstStyle/>
                    <a:p>
                      <a:pPr marL="0" marR="0" indent="0" algn="l" rtl="0" eaLnBrk="1" fontAlgn="auto" latinLnBrk="0" hangingPunct="1">
                        <a:spcBef>
                          <a:spcPts val="0"/>
                        </a:spcBef>
                        <a:spcAft>
                          <a:spcPts val="0"/>
                        </a:spcAft>
                      </a:pPr>
                      <a:r>
                        <a:rPr lang="en-US" sz="900" kern="1200" spc="0" baseline="0">
                          <a:ln>
                            <a:noFill/>
                          </a:ln>
                          <a:effectLst/>
                        </a:rPr>
                        <a:t>Within </a:t>
                      </a:r>
                      <a:r>
                        <a:rPr lang="en-US" sz="900" b="1" kern="1200" spc="0" baseline="0">
                          <a:ln>
                            <a:noFill/>
                          </a:ln>
                          <a:effectLst/>
                        </a:rPr>
                        <a:t>18 calendar days</a:t>
                      </a:r>
                      <a:r>
                        <a:rPr lang="en-US" sz="900" kern="1200" spc="0" baseline="0">
                          <a:ln>
                            <a:noFill/>
                          </a:ln>
                          <a:effectLst/>
                        </a:rPr>
                        <a:t> of receiving a clean claim</a:t>
                      </a:r>
                      <a:endParaRPr lang="en-US">
                        <a:effectLst/>
                      </a:endParaRPr>
                    </a:p>
                  </a:txBody>
                  <a:tcPr marL="0" marR="0" marT="0" marB="0" anchor="ctr"/>
                </a:tc>
                <a:tc>
                  <a:txBody>
                    <a:bodyPr/>
                    <a:lstStyle/>
                    <a:p>
                      <a:pPr marL="0" marR="0" indent="0" algn="l" rtl="0" eaLnBrk="1" fontAlgn="auto" latinLnBrk="0" hangingPunct="1">
                        <a:spcBef>
                          <a:spcPts val="0"/>
                        </a:spcBef>
                        <a:spcAft>
                          <a:spcPts val="0"/>
                        </a:spcAft>
                      </a:pPr>
                      <a:r>
                        <a:rPr lang="en-US" sz="900" kern="1200" spc="0" baseline="0">
                          <a:ln>
                            <a:noFill/>
                          </a:ln>
                          <a:effectLst/>
                        </a:rPr>
                        <a:t>Within </a:t>
                      </a:r>
                      <a:r>
                        <a:rPr lang="en-US" sz="900" b="1" kern="1200" spc="0" baseline="0">
                          <a:ln>
                            <a:noFill/>
                          </a:ln>
                          <a:effectLst/>
                        </a:rPr>
                        <a:t>18 calendar days</a:t>
                      </a:r>
                      <a:r>
                        <a:rPr lang="en-US" sz="900" kern="1200" spc="0" baseline="0">
                          <a:ln>
                            <a:noFill/>
                          </a:ln>
                          <a:effectLst/>
                        </a:rPr>
                        <a:t> of receiving a clean claim</a:t>
                      </a:r>
                      <a:endParaRPr lang="en-US" sz="900">
                        <a:effectLst/>
                      </a:endParaRPr>
                    </a:p>
                  </a:txBody>
                  <a:tcPr marL="0" marR="0" marT="0" marB="0" anchor="ctr"/>
                </a:tc>
                <a:tc>
                  <a:txBody>
                    <a:bodyPr/>
                    <a:lstStyle/>
                    <a:p>
                      <a:pPr marL="0" marR="0" indent="0" algn="l" rtl="0" eaLnBrk="1" fontAlgn="auto" latinLnBrk="0" hangingPunct="1">
                        <a:spcBef>
                          <a:spcPts val="0"/>
                        </a:spcBef>
                        <a:spcAft>
                          <a:spcPts val="0"/>
                        </a:spcAft>
                      </a:pPr>
                      <a:r>
                        <a:rPr lang="en-US" sz="900" kern="1200" spc="0" baseline="0">
                          <a:ln>
                            <a:noFill/>
                          </a:ln>
                          <a:effectLst/>
                        </a:rPr>
                        <a:t>Within </a:t>
                      </a:r>
                      <a:r>
                        <a:rPr lang="en-US" sz="900" b="1" kern="1200" spc="0" baseline="0">
                          <a:ln>
                            <a:noFill/>
                          </a:ln>
                          <a:effectLst/>
                        </a:rPr>
                        <a:t>18 calendar days</a:t>
                      </a:r>
                      <a:r>
                        <a:rPr lang="en-US" sz="900" kern="1200" spc="0" baseline="0">
                          <a:ln>
                            <a:noFill/>
                          </a:ln>
                          <a:effectLst/>
                        </a:rPr>
                        <a:t> of receiving a clean claim</a:t>
                      </a:r>
                      <a:endParaRPr lang="en-US" sz="900">
                        <a:effectLst/>
                      </a:endParaRPr>
                    </a:p>
                  </a:txBody>
                  <a:tcPr marL="0" marR="0" marT="0" marB="0"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900" kern="1200" spc="0" baseline="0">
                          <a:ln>
                            <a:noFill/>
                          </a:ln>
                          <a:effectLst/>
                        </a:rPr>
                        <a:t>Within </a:t>
                      </a:r>
                      <a:r>
                        <a:rPr lang="en-US" sz="900" b="1" kern="1200" spc="0" baseline="0">
                          <a:ln>
                            <a:noFill/>
                          </a:ln>
                          <a:effectLst/>
                        </a:rPr>
                        <a:t>18 calendar days</a:t>
                      </a:r>
                      <a:r>
                        <a:rPr lang="en-US" sz="900" kern="1200" spc="0" baseline="0">
                          <a:ln>
                            <a:noFill/>
                          </a:ln>
                          <a:effectLst/>
                        </a:rPr>
                        <a:t> of receiving a clean claim</a:t>
                      </a:r>
                      <a:endParaRPr lang="en-US" sz="900">
                        <a:effectLst/>
                      </a:endParaRPr>
                    </a:p>
                  </a:txBody>
                  <a:tcPr marL="0" marR="0" marT="0" marB="0" anchor="ctr"/>
                </a:tc>
                <a:tc>
                  <a:txBody>
                    <a:bodyPr/>
                    <a:lstStyle/>
                    <a:p>
                      <a:pPr marL="0" marR="0" indent="0" algn="l" rtl="0" eaLnBrk="1" fontAlgn="auto" latinLnBrk="0" hangingPunct="1">
                        <a:spcBef>
                          <a:spcPts val="0"/>
                        </a:spcBef>
                        <a:spcAft>
                          <a:spcPts val="0"/>
                        </a:spcAft>
                      </a:pPr>
                      <a:r>
                        <a:rPr lang="en-US" sz="900" kern="1200" spc="0" baseline="0">
                          <a:ln>
                            <a:noFill/>
                          </a:ln>
                          <a:effectLst/>
                        </a:rPr>
                        <a:t>Within </a:t>
                      </a:r>
                      <a:r>
                        <a:rPr lang="en-US" sz="900" b="1" kern="1200" spc="0" baseline="0">
                          <a:ln>
                            <a:noFill/>
                          </a:ln>
                          <a:effectLst/>
                        </a:rPr>
                        <a:t>18 calendar days </a:t>
                      </a:r>
                      <a:r>
                        <a:rPr lang="en-US" sz="900" kern="1200" spc="0" baseline="0">
                          <a:ln>
                            <a:noFill/>
                          </a:ln>
                          <a:effectLst/>
                        </a:rPr>
                        <a:t>of receiving a clean claim</a:t>
                      </a:r>
                      <a:endParaRPr lang="en-US">
                        <a:effectLst/>
                      </a:endParaRPr>
                    </a:p>
                  </a:txBody>
                  <a:tcPr marL="0" marR="0" marT="0" marB="0" anchor="ctr"/>
                </a:tc>
                <a:extLst>
                  <a:ext uri="{0D108BD9-81ED-4DB2-BD59-A6C34878D82A}">
                    <a16:rowId xmlns:a16="http://schemas.microsoft.com/office/drawing/2014/main" val="3083754353"/>
                  </a:ext>
                </a:extLst>
              </a:tr>
              <a:tr h="1224866">
                <a:tc>
                  <a:txBody>
                    <a:bodyPr/>
                    <a:lstStyle/>
                    <a:p>
                      <a:pPr marL="0" algn="l" rtl="0" eaLnBrk="1" latinLnBrk="0" hangingPunct="1">
                        <a:spcBef>
                          <a:spcPts val="0"/>
                        </a:spcBef>
                        <a:spcAft>
                          <a:spcPts val="0"/>
                        </a:spcAft>
                      </a:pPr>
                      <a:r>
                        <a:rPr lang="en-US" sz="1000" kern="1200">
                          <a:effectLst/>
                        </a:rPr>
                        <a:t>Submit</a:t>
                      </a:r>
                      <a:endParaRPr lang="en-US">
                        <a:effectLst/>
                      </a:endParaRPr>
                    </a:p>
                    <a:p>
                      <a:pPr marL="0" algn="l" rtl="0" eaLnBrk="1" latinLnBrk="0" hangingPunct="1">
                        <a:spcBef>
                          <a:spcPts val="0"/>
                        </a:spcBef>
                        <a:spcAft>
                          <a:spcPts val="0"/>
                        </a:spcAft>
                      </a:pPr>
                      <a:r>
                        <a:rPr lang="en-US" sz="1000" kern="1200">
                          <a:effectLst/>
                        </a:rPr>
                        <a:t>Claims Dispute: </a:t>
                      </a:r>
                      <a:endParaRPr lang="en-US">
                        <a:effectLst/>
                      </a:endParaRPr>
                    </a:p>
                  </a:txBody>
                  <a:tcPr marL="0" marR="0" marT="0" marB="0" anchor="ctr"/>
                </a:tc>
                <a:tc>
                  <a:txBody>
                    <a:bodyPr/>
                    <a:lstStyle/>
                    <a:p>
                      <a:pPr marL="0" algn="l" rtl="0" eaLnBrk="1" latinLnBrk="0" hangingPunct="1">
                        <a:spcBef>
                          <a:spcPts val="0"/>
                        </a:spcBef>
                        <a:spcAft>
                          <a:spcPts val="0"/>
                        </a:spcAft>
                      </a:pPr>
                      <a:r>
                        <a:rPr lang="en-US" sz="900"/>
                        <a:t>Providers may submit a claims dispute through certified US mail, or through email at </a:t>
                      </a:r>
                      <a:r>
                        <a:rPr lang="en-US" sz="900">
                          <a:effectLst/>
                          <a:hlinkClick r:id="rId9" tooltip="mailto:claimsreconsiderations@alliancehealthplan.org"/>
                        </a:rPr>
                        <a:t>Claimsreconsiderations@Alliancehealthplan.org</a:t>
                      </a:r>
                      <a:endParaRPr lang="en-US">
                        <a:effectLst/>
                      </a:endParaRPr>
                    </a:p>
                  </a:txBody>
                  <a:tcPr marL="0" marR="0" marT="0" marB="0"/>
                </a:tc>
                <a:tc>
                  <a:txBody>
                    <a:bodyPr/>
                    <a:lstStyle/>
                    <a:p>
                      <a:pPr marL="0" marR="0" indent="0" algn="l" rtl="0" eaLnBrk="1" fontAlgn="auto" latinLnBrk="0" hangingPunct="1">
                        <a:spcBef>
                          <a:spcPts val="0"/>
                        </a:spcBef>
                        <a:spcAft>
                          <a:spcPts val="0"/>
                        </a:spcAft>
                      </a:pPr>
                      <a:r>
                        <a:rPr lang="en-US" sz="900" kern="1200">
                          <a:effectLst/>
                          <a:hlinkClick r:id="rId10"/>
                        </a:rPr>
                        <a:t>Provider Appeal Form</a:t>
                      </a:r>
                      <a:endParaRPr lang="en-US" sz="900" kern="1200">
                        <a:effectLst/>
                      </a:endParaRPr>
                    </a:p>
                    <a:p>
                      <a:pPr marL="0" marR="0" indent="0" algn="l" rtl="0" eaLnBrk="1" fontAlgn="auto" latinLnBrk="0" hangingPunct="1">
                        <a:spcBef>
                          <a:spcPts val="0"/>
                        </a:spcBef>
                        <a:spcAft>
                          <a:spcPts val="0"/>
                        </a:spcAft>
                      </a:pPr>
                      <a:endParaRPr lang="en-US" sz="900" kern="1200">
                        <a:effectLst/>
                      </a:endParaRPr>
                    </a:p>
                    <a:p>
                      <a:pPr marL="0" marR="0" indent="0" algn="l" rtl="0" eaLnBrk="1" fontAlgn="auto" latinLnBrk="0" hangingPunct="1">
                        <a:spcBef>
                          <a:spcPts val="0"/>
                        </a:spcBef>
                        <a:spcAft>
                          <a:spcPts val="0"/>
                        </a:spcAft>
                      </a:pPr>
                      <a:r>
                        <a:rPr lang="en-US" sz="900" u="sng" kern="1200">
                          <a:effectLst/>
                        </a:rPr>
                        <a:t>Mail </a:t>
                      </a:r>
                      <a:r>
                        <a:rPr lang="en-US" sz="900" kern="1200">
                          <a:effectLst/>
                        </a:rPr>
                        <a:t>Eastpointe Director of Grievance and Appeals </a:t>
                      </a:r>
                      <a:endParaRPr lang="en-US">
                        <a:effectLst/>
                      </a:endParaRPr>
                    </a:p>
                    <a:p>
                      <a:pPr marL="0" marR="0" indent="0" algn="l" rtl="0" eaLnBrk="1" fontAlgn="auto" latinLnBrk="0" hangingPunct="1">
                        <a:spcBef>
                          <a:spcPts val="0"/>
                        </a:spcBef>
                        <a:spcAft>
                          <a:spcPts val="0"/>
                        </a:spcAft>
                      </a:pPr>
                      <a:r>
                        <a:rPr lang="en-US" sz="900" kern="1200">
                          <a:effectLst/>
                        </a:rPr>
                        <a:t>450 Country Club Road </a:t>
                      </a:r>
                      <a:endParaRPr lang="en-US">
                        <a:effectLst/>
                      </a:endParaRPr>
                    </a:p>
                    <a:p>
                      <a:pPr marL="0" marR="0" indent="0" algn="l" rtl="0" eaLnBrk="1" fontAlgn="auto" latinLnBrk="0" hangingPunct="1">
                        <a:spcBef>
                          <a:spcPts val="0"/>
                        </a:spcBef>
                        <a:spcAft>
                          <a:spcPts val="0"/>
                        </a:spcAft>
                      </a:pPr>
                      <a:r>
                        <a:rPr lang="en-US" sz="900" kern="1200">
                          <a:effectLst/>
                        </a:rPr>
                        <a:t>Lumberton, NC 28360</a:t>
                      </a:r>
                    </a:p>
                    <a:p>
                      <a:pPr marL="0" marR="0" indent="0" algn="l" rtl="0" eaLnBrk="1" fontAlgn="auto" latinLnBrk="0" hangingPunct="1">
                        <a:spcBef>
                          <a:spcPts val="0"/>
                        </a:spcBef>
                        <a:spcAft>
                          <a:spcPts val="0"/>
                        </a:spcAft>
                      </a:pPr>
                      <a:endParaRPr lang="en-US">
                        <a:effectLst/>
                      </a:endParaRPr>
                    </a:p>
                    <a:p>
                      <a:pPr marL="0" marR="0" indent="0" algn="l" rtl="0" eaLnBrk="1" fontAlgn="auto" latinLnBrk="0" hangingPunct="1">
                        <a:spcBef>
                          <a:spcPts val="0"/>
                        </a:spcBef>
                        <a:spcAft>
                          <a:spcPts val="0"/>
                        </a:spcAft>
                      </a:pPr>
                      <a:r>
                        <a:rPr lang="en-US" sz="900" u="sng" kern="1200">
                          <a:effectLst/>
                        </a:rPr>
                        <a:t>Email</a:t>
                      </a:r>
                      <a:r>
                        <a:rPr lang="en-US" sz="900" kern="1200">
                          <a:effectLst/>
                        </a:rPr>
                        <a:t>: </a:t>
                      </a:r>
                      <a:r>
                        <a:rPr lang="en-US" sz="900" kern="1200">
                          <a:effectLst/>
                          <a:hlinkClick r:id="rId11"/>
                        </a:rPr>
                        <a:t>grievanceappeals@eastpointe.net</a:t>
                      </a:r>
                      <a:endParaRPr lang="en-US">
                        <a:effectLst/>
                      </a:endParaRPr>
                    </a:p>
                  </a:txBody>
                  <a:tcPr marL="0" marR="0" marT="0" marB="0"/>
                </a:tc>
                <a:tc>
                  <a:txBody>
                    <a:bodyPr/>
                    <a:lstStyle/>
                    <a:p>
                      <a:pPr marL="0" algn="l" rtl="0" eaLnBrk="1" latinLnBrk="0" hangingPunct="1">
                        <a:spcBef>
                          <a:spcPts val="0"/>
                        </a:spcBef>
                        <a:spcAft>
                          <a:spcPts val="0"/>
                        </a:spcAft>
                      </a:pPr>
                      <a:r>
                        <a:rPr lang="en-US" sz="900" u="sng" kern="1200">
                          <a:effectLst/>
                        </a:rPr>
                        <a:t>https://www.partnersbhm.org/tailoredplan/providers/appeals-submissions/</a:t>
                      </a:r>
                    </a:p>
                    <a:p>
                      <a:pPr marL="0" algn="l" rtl="0" eaLnBrk="1" latinLnBrk="0" hangingPunct="1">
                        <a:spcBef>
                          <a:spcPts val="0"/>
                        </a:spcBef>
                        <a:spcAft>
                          <a:spcPts val="0"/>
                        </a:spcAft>
                      </a:pPr>
                      <a:endParaRPr lang="en-US" sz="900" u="sng" kern="1200">
                        <a:effectLst/>
                      </a:endParaRPr>
                    </a:p>
                    <a:p>
                      <a:pPr marL="0" algn="l" rtl="0" eaLnBrk="1" latinLnBrk="0" hangingPunct="1">
                        <a:spcBef>
                          <a:spcPts val="0"/>
                        </a:spcBef>
                        <a:spcAft>
                          <a:spcPts val="0"/>
                        </a:spcAft>
                      </a:pPr>
                      <a:r>
                        <a:rPr lang="en-US" sz="900" u="sng" kern="1200">
                          <a:effectLst/>
                        </a:rPr>
                        <a:t>Mail</a:t>
                      </a:r>
                      <a:r>
                        <a:rPr lang="en-US" sz="900" kern="1200">
                          <a:effectLst/>
                        </a:rPr>
                        <a:t>: Partners Health Management</a:t>
                      </a:r>
                      <a:endParaRPr lang="en-US" sz="1400">
                        <a:effectLst/>
                      </a:endParaRPr>
                    </a:p>
                    <a:p>
                      <a:pPr marL="0" algn="l" rtl="0" eaLnBrk="1" latinLnBrk="0" hangingPunct="1">
                        <a:spcBef>
                          <a:spcPts val="0"/>
                        </a:spcBef>
                        <a:spcAft>
                          <a:spcPts val="0"/>
                        </a:spcAft>
                      </a:pPr>
                      <a:r>
                        <a:rPr lang="en-US" sz="900" kern="1200">
                          <a:effectLst/>
                        </a:rPr>
                        <a:t>901 S. New Hope Rd., </a:t>
                      </a:r>
                      <a:endParaRPr lang="en-US" sz="1400">
                        <a:effectLst/>
                      </a:endParaRPr>
                    </a:p>
                    <a:p>
                      <a:pPr marL="0" algn="l" rtl="0" eaLnBrk="1" latinLnBrk="0" hangingPunct="1">
                        <a:spcBef>
                          <a:spcPts val="0"/>
                        </a:spcBef>
                        <a:spcAft>
                          <a:spcPts val="0"/>
                        </a:spcAft>
                      </a:pPr>
                      <a:r>
                        <a:rPr lang="en-US" sz="900" kern="1200">
                          <a:effectLst/>
                        </a:rPr>
                        <a:t>Gastonia NC 28054</a:t>
                      </a:r>
                      <a:endParaRPr lang="en-US" sz="1400">
                        <a:effectLst/>
                      </a:endParaRPr>
                    </a:p>
                  </a:txBody>
                  <a:tcPr marL="0" marR="0" marT="0" marB="0"/>
                </a:tc>
                <a:tc>
                  <a:txBody>
                    <a:bodyPr/>
                    <a:lstStyle/>
                    <a:p>
                      <a:pPr marL="0" algn="l" rtl="0" eaLnBrk="1" latinLnBrk="0" hangingPunct="1">
                        <a:spcBef>
                          <a:spcPts val="0"/>
                        </a:spcBef>
                        <a:spcAft>
                          <a:spcPts val="0"/>
                        </a:spcAft>
                      </a:pPr>
                      <a:r>
                        <a:rPr lang="en-US" sz="900" kern="1200">
                          <a:effectLst/>
                        </a:rPr>
                        <a:t>Provider Appeal Form found in the </a:t>
                      </a:r>
                      <a:r>
                        <a:rPr lang="en-US" sz="900" kern="1200">
                          <a:effectLst/>
                          <a:hlinkClick r:id="rId12"/>
                        </a:rPr>
                        <a:t>Provider Support Portal</a:t>
                      </a:r>
                      <a:endParaRPr lang="en-US" sz="900" kern="1200">
                        <a:effectLst/>
                      </a:endParaRPr>
                    </a:p>
                    <a:p>
                      <a:pPr marL="0" algn="l" rtl="0" eaLnBrk="1" latinLnBrk="0" hangingPunct="1">
                        <a:spcBef>
                          <a:spcPts val="0"/>
                        </a:spcBef>
                        <a:spcAft>
                          <a:spcPts val="0"/>
                        </a:spcAft>
                      </a:pPr>
                      <a:endParaRPr lang="en-US" sz="900" kern="1200">
                        <a:effectLst/>
                      </a:endParaRPr>
                    </a:p>
                    <a:p>
                      <a:pPr marL="0" algn="l" rtl="0" eaLnBrk="1" latinLnBrk="0" hangingPunct="1">
                        <a:spcBef>
                          <a:spcPts val="0"/>
                        </a:spcBef>
                        <a:spcAft>
                          <a:spcPts val="0"/>
                        </a:spcAft>
                      </a:pPr>
                      <a:r>
                        <a:rPr lang="en-US" sz="900" u="sng" kern="1200">
                          <a:effectLst/>
                        </a:rPr>
                        <a:t>Mail:</a:t>
                      </a:r>
                      <a:r>
                        <a:rPr lang="en-US" sz="900" kern="1200">
                          <a:effectLst/>
                        </a:rPr>
                        <a:t> Provider Network Grievance and Appeals Coordinator </a:t>
                      </a:r>
                      <a:endParaRPr lang="en-US">
                        <a:effectLst/>
                      </a:endParaRPr>
                    </a:p>
                    <a:p>
                      <a:pPr marL="0" algn="l" rtl="0" eaLnBrk="1" latinLnBrk="0" hangingPunct="1">
                        <a:spcBef>
                          <a:spcPts val="0"/>
                        </a:spcBef>
                        <a:spcAft>
                          <a:spcPts val="0"/>
                        </a:spcAft>
                      </a:pPr>
                      <a:r>
                        <a:rPr lang="en-US" sz="900" kern="1200">
                          <a:effectLst/>
                        </a:rPr>
                        <a:t>3802 Robert Porcher Way </a:t>
                      </a:r>
                      <a:endParaRPr lang="en-US">
                        <a:effectLst/>
                      </a:endParaRPr>
                    </a:p>
                    <a:p>
                      <a:pPr marL="0" algn="l" rtl="0" eaLnBrk="1" latinLnBrk="0" hangingPunct="1">
                        <a:spcBef>
                          <a:spcPts val="0"/>
                        </a:spcBef>
                        <a:spcAft>
                          <a:spcPts val="0"/>
                        </a:spcAft>
                      </a:pPr>
                      <a:r>
                        <a:rPr lang="en-US" sz="900" kern="1200">
                          <a:effectLst/>
                        </a:rPr>
                        <a:t>Greensboro, NC 27410</a:t>
                      </a:r>
                    </a:p>
                    <a:p>
                      <a:pPr marL="0" algn="l" rtl="0" eaLnBrk="1" latinLnBrk="0" hangingPunct="1">
                        <a:spcBef>
                          <a:spcPts val="0"/>
                        </a:spcBef>
                        <a:spcAft>
                          <a:spcPts val="0"/>
                        </a:spcAft>
                      </a:pPr>
                      <a:endParaRPr lang="en-US" sz="900" kern="1200">
                        <a:effectLst/>
                      </a:endParaRPr>
                    </a:p>
                    <a:p>
                      <a:pPr marL="0" algn="l" rtl="0" eaLnBrk="1" latinLnBrk="0" hangingPunct="1">
                        <a:spcBef>
                          <a:spcPts val="0"/>
                        </a:spcBef>
                        <a:spcAft>
                          <a:spcPts val="0"/>
                        </a:spcAft>
                      </a:pPr>
                      <a:r>
                        <a:rPr lang="en-US" sz="900" u="sng" kern="1200">
                          <a:effectLst/>
                        </a:rPr>
                        <a:t>Fax</a:t>
                      </a:r>
                      <a:r>
                        <a:rPr lang="en-US" sz="900" kern="1200">
                          <a:effectLst/>
                        </a:rPr>
                        <a:t>: 910-673-6202</a:t>
                      </a:r>
                      <a:endParaRPr lang="en-US">
                        <a:effectLst/>
                      </a:endParaRPr>
                    </a:p>
                  </a:txBody>
                  <a:tcPr marL="0" marR="0" marT="0" marB="0"/>
                </a:tc>
                <a:tc>
                  <a:txBody>
                    <a:bodyPr/>
                    <a:lstStyle/>
                    <a:p>
                      <a:pPr marL="0" marR="0" lvl="0" indent="0" algn="l">
                        <a:spcBef>
                          <a:spcPts val="0"/>
                        </a:spcBef>
                        <a:spcAft>
                          <a:spcPts val="0"/>
                        </a:spcAft>
                        <a:buNone/>
                      </a:pPr>
                      <a:r>
                        <a:rPr lang="en-US" sz="900" b="0" i="0" u="none" strike="noStrike" kern="1200" noProof="0">
                          <a:effectLst/>
                          <a:latin typeface="Arial"/>
                          <a:hlinkClick r:id="rId13"/>
                        </a:rPr>
                        <a:t>Provider Direct Portal</a:t>
                      </a:r>
                      <a:endParaRPr lang="en-US"/>
                    </a:p>
                    <a:p>
                      <a:pPr marL="0" marR="0" lvl="0" indent="0" algn="l">
                        <a:spcBef>
                          <a:spcPts val="0"/>
                        </a:spcBef>
                        <a:spcAft>
                          <a:spcPts val="0"/>
                        </a:spcAft>
                        <a:buNone/>
                      </a:pPr>
                      <a:endParaRPr lang="en-US" sz="900" b="0" i="0" u="none" strike="noStrike" kern="1200" noProof="0">
                        <a:effectLst/>
                        <a:latin typeface="Arial"/>
                      </a:endParaRPr>
                    </a:p>
                    <a:p>
                      <a:pPr marL="0" marR="0" indent="0" algn="l" rtl="0" eaLnBrk="1" fontAlgn="auto" latinLnBrk="0" hangingPunct="1">
                        <a:spcBef>
                          <a:spcPts val="0"/>
                        </a:spcBef>
                        <a:spcAft>
                          <a:spcPts val="0"/>
                        </a:spcAft>
                      </a:pPr>
                      <a:r>
                        <a:rPr lang="en-US" sz="900" u="sng" kern="1200">
                          <a:effectLst/>
                        </a:rPr>
                        <a:t>Mail</a:t>
                      </a:r>
                      <a:r>
                        <a:rPr lang="en-US" sz="900" kern="1200">
                          <a:effectLst/>
                        </a:rPr>
                        <a:t>: Trillium Health Resources </a:t>
                      </a:r>
                      <a:endParaRPr lang="en-US">
                        <a:effectLst/>
                      </a:endParaRPr>
                    </a:p>
                    <a:p>
                      <a:pPr marL="0" marR="0" indent="0" algn="l" rtl="0" eaLnBrk="1" fontAlgn="auto" latinLnBrk="0" hangingPunct="1">
                        <a:spcBef>
                          <a:spcPts val="0"/>
                        </a:spcBef>
                        <a:spcAft>
                          <a:spcPts val="0"/>
                        </a:spcAft>
                      </a:pPr>
                      <a:r>
                        <a:rPr lang="en-US" sz="900" kern="1200">
                          <a:effectLst/>
                        </a:rPr>
                        <a:t>Attn: Appeals Department </a:t>
                      </a:r>
                      <a:endParaRPr lang="en-US">
                        <a:effectLst/>
                      </a:endParaRPr>
                    </a:p>
                    <a:p>
                      <a:pPr marL="0" marR="0" indent="0" algn="l" rtl="0" eaLnBrk="1" fontAlgn="auto" latinLnBrk="0" hangingPunct="1">
                        <a:spcBef>
                          <a:spcPts val="0"/>
                        </a:spcBef>
                        <a:spcAft>
                          <a:spcPts val="0"/>
                        </a:spcAft>
                      </a:pPr>
                      <a:r>
                        <a:rPr lang="en-US" sz="900" kern="1200">
                          <a:effectLst/>
                        </a:rPr>
                        <a:t>201 West First Street </a:t>
                      </a:r>
                      <a:endParaRPr lang="en-US">
                        <a:effectLst/>
                      </a:endParaRPr>
                    </a:p>
                    <a:p>
                      <a:pPr marL="0" marR="0" indent="0" algn="l" rtl="0" eaLnBrk="1" fontAlgn="auto" latinLnBrk="0" hangingPunct="1">
                        <a:spcBef>
                          <a:spcPts val="0"/>
                        </a:spcBef>
                        <a:spcAft>
                          <a:spcPts val="0"/>
                        </a:spcAft>
                      </a:pPr>
                      <a:r>
                        <a:rPr lang="en-US" sz="900" kern="1200">
                          <a:effectLst/>
                        </a:rPr>
                        <a:t>Greenville, NC 27858</a:t>
                      </a:r>
                      <a:endParaRPr lang="en-US">
                        <a:effectLst/>
                      </a:endParaRPr>
                    </a:p>
                  </a:txBody>
                  <a:tcPr marL="0" marR="0" marT="0" marB="0"/>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900" u="sng" kern="1200" dirty="0">
                          <a:effectLst/>
                        </a:rPr>
                        <a:t>Electronic: </a:t>
                      </a:r>
                      <a:r>
                        <a:rPr lang="en-US" sz="900" kern="1200" dirty="0">
                          <a:effectLst/>
                          <a:hlinkClick r:id="rId14"/>
                        </a:rPr>
                        <a:t>Provider Appeal Form</a:t>
                      </a:r>
                      <a:endParaRPr lang="en-US" sz="900" kern="1200" dirty="0">
                        <a:effectLst/>
                        <a:highlight>
                          <a:srgbClr val="FFFF00"/>
                        </a:highlight>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US" sz="900" kern="1200" dirty="0">
                          <a:effectLst/>
                        </a:rPr>
                        <a:t>Mail: Vaya Health</a:t>
                      </a:r>
                    </a:p>
                    <a:p>
                      <a:pPr marL="0" marR="0" lvl="0" indent="0" algn="l" defTabSz="685800" rtl="0" eaLnBrk="1" fontAlgn="auto" latinLnBrk="0" hangingPunct="1">
                        <a:lnSpc>
                          <a:spcPct val="100000"/>
                        </a:lnSpc>
                        <a:spcBef>
                          <a:spcPts val="0"/>
                        </a:spcBef>
                        <a:spcAft>
                          <a:spcPts val="0"/>
                        </a:spcAft>
                        <a:buClrTx/>
                        <a:buSzTx/>
                        <a:buFontTx/>
                        <a:buNone/>
                        <a:tabLst/>
                        <a:defRPr/>
                      </a:pPr>
                      <a:r>
                        <a:rPr lang="en-US" sz="900" kern="1200" dirty="0">
                          <a:effectLst/>
                        </a:rPr>
                        <a:t>Attn: Claims Reconsiderations</a:t>
                      </a:r>
                    </a:p>
                    <a:p>
                      <a:pPr marL="0" marR="0" lvl="0" indent="0" algn="l" defTabSz="685800" rtl="0" eaLnBrk="1" fontAlgn="auto" latinLnBrk="0" hangingPunct="1">
                        <a:lnSpc>
                          <a:spcPct val="100000"/>
                        </a:lnSpc>
                        <a:spcBef>
                          <a:spcPts val="0"/>
                        </a:spcBef>
                        <a:spcAft>
                          <a:spcPts val="0"/>
                        </a:spcAft>
                        <a:buClrTx/>
                        <a:buSzTx/>
                        <a:buFontTx/>
                        <a:buNone/>
                        <a:tabLst/>
                        <a:defRPr/>
                      </a:pPr>
                      <a:r>
                        <a:rPr lang="en-US" sz="900" kern="1200" dirty="0">
                          <a:effectLst/>
                        </a:rPr>
                        <a:t>200 Ridgefield Ct.  Suite 218</a:t>
                      </a:r>
                    </a:p>
                    <a:p>
                      <a:pPr marL="0" marR="0" lvl="0" indent="0" algn="l" defTabSz="685800" rtl="0" eaLnBrk="1" fontAlgn="auto" latinLnBrk="0" hangingPunct="1">
                        <a:lnSpc>
                          <a:spcPct val="100000"/>
                        </a:lnSpc>
                        <a:spcBef>
                          <a:spcPts val="0"/>
                        </a:spcBef>
                        <a:spcAft>
                          <a:spcPts val="0"/>
                        </a:spcAft>
                        <a:buClrTx/>
                        <a:buSzTx/>
                        <a:buFontTx/>
                        <a:buNone/>
                        <a:tabLst/>
                        <a:defRPr/>
                      </a:pPr>
                      <a:r>
                        <a:rPr lang="en-US" sz="900" kern="1200" dirty="0">
                          <a:effectLst/>
                        </a:rPr>
                        <a:t>Asheville, NC 28806</a:t>
                      </a:r>
                    </a:p>
                    <a:p>
                      <a:pPr marL="0" marR="0" lvl="0" indent="0" algn="l" defTabSz="685800" rtl="0" eaLnBrk="1" fontAlgn="auto" latinLnBrk="0" hangingPunct="1">
                        <a:lnSpc>
                          <a:spcPct val="100000"/>
                        </a:lnSpc>
                        <a:spcBef>
                          <a:spcPts val="0"/>
                        </a:spcBef>
                        <a:spcAft>
                          <a:spcPts val="0"/>
                        </a:spcAft>
                        <a:buClrTx/>
                        <a:buSzTx/>
                        <a:buFontTx/>
                        <a:buNone/>
                        <a:tabLst/>
                        <a:defRPr/>
                      </a:pPr>
                      <a:r>
                        <a:rPr lang="en-US" sz="900" kern="1200" dirty="0">
                          <a:effectLst/>
                        </a:rPr>
                        <a:t>Phone: 1-866-990-9712 or </a:t>
                      </a:r>
                    </a:p>
                    <a:p>
                      <a:pPr marL="0" marR="0" lvl="0" indent="0" algn="l" defTabSz="685800" rtl="0" eaLnBrk="1" fontAlgn="auto" latinLnBrk="0" hangingPunct="1">
                        <a:lnSpc>
                          <a:spcPct val="100000"/>
                        </a:lnSpc>
                        <a:spcBef>
                          <a:spcPts val="0"/>
                        </a:spcBef>
                        <a:spcAft>
                          <a:spcPts val="0"/>
                        </a:spcAft>
                        <a:buClrTx/>
                        <a:buSzTx/>
                        <a:buFontTx/>
                        <a:buNone/>
                        <a:tabLst/>
                        <a:defRPr/>
                      </a:pPr>
                      <a:r>
                        <a:rPr lang="en-US" sz="900" kern="1200" dirty="0">
                          <a:effectLst/>
                        </a:rPr>
                        <a:t>             828-258-3395 ext. 1600</a:t>
                      </a:r>
                    </a:p>
                    <a:p>
                      <a:pPr marL="0" marR="0" lvl="0" indent="0" algn="l" defTabSz="685800" rtl="0" eaLnBrk="1" fontAlgn="auto" latinLnBrk="0" hangingPunct="1">
                        <a:lnSpc>
                          <a:spcPct val="100000"/>
                        </a:lnSpc>
                        <a:spcBef>
                          <a:spcPts val="0"/>
                        </a:spcBef>
                        <a:spcAft>
                          <a:spcPts val="0"/>
                        </a:spcAft>
                        <a:buClrTx/>
                        <a:buSzTx/>
                        <a:buFontTx/>
                        <a:buNone/>
                        <a:tabLst/>
                        <a:defRPr/>
                      </a:pPr>
                      <a:r>
                        <a:rPr lang="en-US" sz="900" kern="1200" dirty="0">
                          <a:effectLst/>
                        </a:rPr>
                        <a:t>Email:</a:t>
                      </a:r>
                    </a:p>
                    <a:p>
                      <a:pPr marL="0" marR="0" lvl="0" indent="0" algn="l" defTabSz="685800" rtl="0" eaLnBrk="1" fontAlgn="auto" latinLnBrk="0" hangingPunct="1">
                        <a:lnSpc>
                          <a:spcPct val="100000"/>
                        </a:lnSpc>
                        <a:spcBef>
                          <a:spcPts val="0"/>
                        </a:spcBef>
                        <a:spcAft>
                          <a:spcPts val="0"/>
                        </a:spcAft>
                        <a:buClrTx/>
                        <a:buSzTx/>
                        <a:buFontTx/>
                        <a:buNone/>
                        <a:tabLst/>
                        <a:defRPr/>
                      </a:pPr>
                      <a:r>
                        <a:rPr lang="en-US" sz="900" kern="1200" dirty="0">
                          <a:effectLst/>
                          <a:hlinkClick r:id="rId15"/>
                        </a:rPr>
                        <a:t>ClaimsReconsideration@vayahealth.com</a:t>
                      </a:r>
                      <a:r>
                        <a:rPr lang="en-US" sz="900" kern="1200" dirty="0">
                          <a:effectLst/>
                        </a:rPr>
                        <a:t> </a:t>
                      </a:r>
                      <a:endParaRPr lang="en-US" sz="900" dirty="0">
                        <a:effectLst/>
                      </a:endParaRPr>
                    </a:p>
                    <a:p>
                      <a:pPr marL="0" marR="0" indent="0" algn="l" rtl="0" eaLnBrk="1" fontAlgn="auto" latinLnBrk="0" hangingPunct="1">
                        <a:spcBef>
                          <a:spcPts val="0"/>
                        </a:spcBef>
                        <a:spcAft>
                          <a:spcPts val="0"/>
                        </a:spcAft>
                      </a:pPr>
                      <a:endParaRPr lang="en-US" dirty="0">
                        <a:effectLst/>
                      </a:endParaRPr>
                    </a:p>
                  </a:txBody>
                  <a:tcPr marL="0" marR="0" marT="0" marB="0" anchor="ctr"/>
                </a:tc>
                <a:extLst>
                  <a:ext uri="{0D108BD9-81ED-4DB2-BD59-A6C34878D82A}">
                    <a16:rowId xmlns:a16="http://schemas.microsoft.com/office/drawing/2014/main" val="3909140603"/>
                  </a:ext>
                </a:extLst>
              </a:tr>
              <a:tr h="680481">
                <a:tc>
                  <a:txBody>
                    <a:bodyPr/>
                    <a:lstStyle/>
                    <a:p>
                      <a:pPr marL="0" algn="l" rtl="0" eaLnBrk="1" latinLnBrk="0" hangingPunct="1">
                        <a:spcBef>
                          <a:spcPts val="0"/>
                        </a:spcBef>
                        <a:spcAft>
                          <a:spcPts val="0"/>
                        </a:spcAft>
                      </a:pPr>
                      <a:r>
                        <a:rPr lang="en-US" sz="1000" kern="1200">
                          <a:effectLst/>
                        </a:rPr>
                        <a:t>Dispute</a:t>
                      </a:r>
                      <a:r>
                        <a:rPr lang="en-US" sz="1000" kern="1200" baseline="0">
                          <a:effectLst/>
                        </a:rPr>
                        <a:t> Timing:</a:t>
                      </a:r>
                      <a:endParaRPr lang="en-US">
                        <a:effectLst/>
                      </a:endParaRPr>
                    </a:p>
                  </a:txBody>
                  <a:tcPr marL="0" marR="0" marT="0" marB="0" anchor="ctr"/>
                </a:tc>
                <a:tc>
                  <a:txBody>
                    <a:bodyPr/>
                    <a:lstStyle/>
                    <a:p>
                      <a:pPr marL="0" marR="0" indent="0" algn="l" rtl="0" eaLnBrk="1" fontAlgn="auto" latinLnBrk="0" hangingPunct="1">
                        <a:spcBef>
                          <a:spcPts val="0"/>
                        </a:spcBef>
                        <a:spcAft>
                          <a:spcPts val="0"/>
                        </a:spcAft>
                      </a:pPr>
                      <a:r>
                        <a:rPr lang="en-US" sz="900" b="0" kern="1200">
                          <a:effectLst/>
                        </a:rPr>
                        <a:t>Submit within </a:t>
                      </a:r>
                      <a:r>
                        <a:rPr lang="en-US" sz="900" b="1" kern="1200">
                          <a:effectLst/>
                        </a:rPr>
                        <a:t>30 days </a:t>
                      </a:r>
                      <a:r>
                        <a:rPr lang="en-US" sz="900" b="0" kern="1200">
                          <a:effectLst/>
                        </a:rPr>
                        <a:t>of denial</a:t>
                      </a:r>
                      <a:endParaRPr lang="en-US" b="0">
                        <a:effectLst/>
                      </a:endParaRPr>
                    </a:p>
                    <a:p>
                      <a:pPr marL="0" marR="0" lvl="0" indent="0" algn="l">
                        <a:spcBef>
                          <a:spcPts val="0"/>
                        </a:spcBef>
                        <a:spcAft>
                          <a:spcPts val="0"/>
                        </a:spcAft>
                        <a:buNone/>
                      </a:pPr>
                      <a:endParaRPr lang="en-US" sz="900" b="0" kern="1200">
                        <a:effectLst/>
                      </a:endParaRPr>
                    </a:p>
                    <a:p>
                      <a:pPr marL="0" marR="0" indent="0" algn="l" rtl="0" eaLnBrk="1" fontAlgn="auto" latinLnBrk="0" hangingPunct="1">
                        <a:spcBef>
                          <a:spcPts val="0"/>
                        </a:spcBef>
                        <a:spcAft>
                          <a:spcPts val="0"/>
                        </a:spcAft>
                      </a:pPr>
                      <a:r>
                        <a:rPr lang="en-US" sz="900" kern="1200">
                          <a:effectLst/>
                        </a:rPr>
                        <a:t>A</a:t>
                      </a:r>
                      <a:r>
                        <a:rPr lang="en-US" sz="900" b="1" kern="1200">
                          <a:effectLst/>
                        </a:rPr>
                        <a:t> </a:t>
                      </a:r>
                      <a:r>
                        <a:rPr lang="en-US" sz="900" b="0" kern="1200">
                          <a:effectLst/>
                        </a:rPr>
                        <a:t>decision will be made within</a:t>
                      </a:r>
                      <a:r>
                        <a:rPr lang="en-US" sz="900" b="1" kern="1200">
                          <a:effectLst/>
                        </a:rPr>
                        <a:t> 30 calendar days</a:t>
                      </a:r>
                      <a:r>
                        <a:rPr lang="en-US" sz="900" kern="1200">
                          <a:effectLst/>
                        </a:rPr>
                        <a:t> of receipt of a complete appeal request</a:t>
                      </a:r>
                      <a:endParaRPr lang="en-US">
                        <a:effectLst/>
                      </a:endParaRPr>
                    </a:p>
                  </a:txBody>
                  <a:tcPr marL="0" marR="0" marT="0" marB="0"/>
                </a:tc>
                <a:tc>
                  <a:txBody>
                    <a:bodyPr/>
                    <a:lstStyle/>
                    <a:p>
                      <a:pPr marL="0" marR="0" indent="0" algn="l" rtl="0" eaLnBrk="1" fontAlgn="auto" latinLnBrk="0" hangingPunct="1">
                        <a:spcBef>
                          <a:spcPts val="0"/>
                        </a:spcBef>
                        <a:spcAft>
                          <a:spcPts val="0"/>
                        </a:spcAft>
                      </a:pPr>
                      <a:r>
                        <a:rPr lang="en-US" sz="900" b="0" kern="1200">
                          <a:effectLst/>
                        </a:rPr>
                        <a:t>Submit within </a:t>
                      </a:r>
                      <a:r>
                        <a:rPr lang="en-US" sz="900" b="1" kern="1200">
                          <a:effectLst/>
                        </a:rPr>
                        <a:t>30 days </a:t>
                      </a:r>
                      <a:r>
                        <a:rPr lang="en-US" sz="900" b="0" kern="1200">
                          <a:effectLst/>
                        </a:rPr>
                        <a:t>of denial</a:t>
                      </a:r>
                    </a:p>
                    <a:p>
                      <a:pPr marL="0" marR="0" lvl="0" indent="0" algn="l">
                        <a:spcBef>
                          <a:spcPts val="0"/>
                        </a:spcBef>
                        <a:spcAft>
                          <a:spcPts val="0"/>
                        </a:spcAft>
                        <a:buNone/>
                      </a:pPr>
                      <a:endParaRPr lang="en-US" sz="900" b="0" kern="1200">
                        <a:effectLst/>
                      </a:endParaRPr>
                    </a:p>
                    <a:p>
                      <a:pPr marL="0" marR="0" lvl="0" indent="0" algn="l">
                        <a:spcBef>
                          <a:spcPts val="0"/>
                        </a:spcBef>
                        <a:spcAft>
                          <a:spcPts val="0"/>
                        </a:spcAft>
                        <a:buNone/>
                      </a:pPr>
                      <a:r>
                        <a:rPr lang="en-US" sz="900" b="0" i="0" u="none" strike="noStrike" kern="1200" noProof="0">
                          <a:effectLst/>
                          <a:latin typeface="Arial"/>
                        </a:rPr>
                        <a:t>Eastpointe will provide a written </a:t>
                      </a:r>
                      <a:r>
                        <a:rPr lang="en-US" sz="900" b="1" i="0" u="none" strike="noStrike" kern="1200" noProof="0">
                          <a:effectLst/>
                          <a:latin typeface="Arial"/>
                        </a:rPr>
                        <a:t>resolution l</a:t>
                      </a:r>
                      <a:r>
                        <a:rPr lang="en-US" sz="900" b="0" i="0" u="none" strike="noStrike" kern="1200" noProof="0">
                          <a:effectLst/>
                          <a:latin typeface="Arial"/>
                        </a:rPr>
                        <a:t>etter within</a:t>
                      </a:r>
                      <a:r>
                        <a:rPr lang="en-US" sz="900" b="1" i="0" u="none" strike="noStrike" kern="1200" noProof="0">
                          <a:effectLst/>
                          <a:latin typeface="Arial"/>
                        </a:rPr>
                        <a:t> 30 calendar days</a:t>
                      </a:r>
                      <a:r>
                        <a:rPr lang="en-US" sz="900" b="0" i="0" u="none" strike="noStrike" kern="1200" noProof="0">
                          <a:effectLst/>
                          <a:latin typeface="Arial"/>
                        </a:rPr>
                        <a:t> of receipt of the grievance/complaint</a:t>
                      </a:r>
                      <a:endParaRPr lang="en-US"/>
                    </a:p>
                  </a:txBody>
                  <a:tcPr marL="0" marR="0" marT="0" marB="0" anchor="ctr"/>
                </a:tc>
                <a:tc>
                  <a:txBody>
                    <a:bodyPr/>
                    <a:lstStyle/>
                    <a:p>
                      <a:pPr marL="0" marR="0" lvl="0" indent="0" algn="l">
                        <a:spcBef>
                          <a:spcPts val="0"/>
                        </a:spcBef>
                        <a:spcAft>
                          <a:spcPts val="0"/>
                        </a:spcAft>
                        <a:buNone/>
                      </a:pPr>
                      <a:r>
                        <a:rPr lang="en-US" sz="900" b="0" i="0" u="none" strike="noStrike" kern="1200" noProof="0">
                          <a:effectLst/>
                          <a:latin typeface="Arial"/>
                        </a:rPr>
                        <a:t>Submit within </a:t>
                      </a:r>
                      <a:r>
                        <a:rPr lang="en-US" sz="900" b="1" i="0" u="none" strike="noStrike" kern="1200" noProof="0">
                          <a:effectLst/>
                          <a:latin typeface="Arial"/>
                        </a:rPr>
                        <a:t>30 days</a:t>
                      </a:r>
                      <a:r>
                        <a:rPr lang="en-US" sz="900" b="0" i="0" u="none" strike="noStrike" kern="1200" noProof="0">
                          <a:effectLst/>
                          <a:latin typeface="Arial"/>
                        </a:rPr>
                        <a:t> of denial</a:t>
                      </a:r>
                      <a:endParaRPr lang="en-US" sz="1400" b="0">
                        <a:effectLst/>
                      </a:endParaRPr>
                    </a:p>
                    <a:p>
                      <a:pPr marL="0" marR="0" lvl="0" indent="0" algn="l">
                        <a:spcBef>
                          <a:spcPts val="0"/>
                        </a:spcBef>
                        <a:spcAft>
                          <a:spcPts val="0"/>
                        </a:spcAft>
                        <a:buNone/>
                      </a:pPr>
                      <a:endParaRPr lang="en-US" sz="900" b="0" i="0" u="none" strike="noStrike" kern="1200" noProof="0">
                        <a:effectLst/>
                        <a:latin typeface="Arial"/>
                      </a:endParaRPr>
                    </a:p>
                    <a:p>
                      <a:pPr marL="0" marR="0" lvl="0" indent="0" algn="l">
                        <a:spcBef>
                          <a:spcPts val="0"/>
                        </a:spcBef>
                        <a:spcAft>
                          <a:spcPts val="0"/>
                        </a:spcAft>
                        <a:buNone/>
                      </a:pPr>
                      <a:r>
                        <a:rPr lang="en-US" sz="900" kern="1200">
                          <a:effectLst/>
                        </a:rPr>
                        <a:t>Decision will be made within </a:t>
                      </a:r>
                      <a:r>
                        <a:rPr lang="en-US" sz="900" b="1" kern="1200">
                          <a:effectLst/>
                        </a:rPr>
                        <a:t>30 calendar days</a:t>
                      </a:r>
                      <a:r>
                        <a:rPr lang="en-US" sz="900" kern="1200">
                          <a:effectLst/>
                        </a:rPr>
                        <a:t> of the receipt of the standard appeal request.</a:t>
                      </a:r>
                      <a:endParaRPr lang="en-US" sz="1400">
                        <a:effectLst/>
                      </a:endParaRPr>
                    </a:p>
                  </a:txBody>
                  <a:tcPr marL="0" marR="0" marT="0" marB="0"/>
                </a:tc>
                <a:tc>
                  <a:txBody>
                    <a:bodyPr/>
                    <a:lstStyle/>
                    <a:p>
                      <a:pPr marL="0" marR="0" indent="0" algn="l" rtl="0" eaLnBrk="1" fontAlgn="auto" latinLnBrk="0" hangingPunct="1">
                        <a:spcBef>
                          <a:spcPts val="0"/>
                        </a:spcBef>
                        <a:spcAft>
                          <a:spcPts val="0"/>
                        </a:spcAft>
                      </a:pPr>
                      <a:r>
                        <a:rPr lang="en-US" sz="900" kern="1200">
                          <a:effectLst/>
                        </a:rPr>
                        <a:t>Submit within </a:t>
                      </a:r>
                      <a:r>
                        <a:rPr lang="en-US" sz="900" b="1" kern="1200">
                          <a:effectLst/>
                        </a:rPr>
                        <a:t>30 days</a:t>
                      </a:r>
                      <a:r>
                        <a:rPr lang="en-US" sz="900" kern="1200">
                          <a:effectLst/>
                        </a:rPr>
                        <a:t> of denial</a:t>
                      </a:r>
                      <a:endParaRPr lang="en-US">
                        <a:effectLst/>
                      </a:endParaRPr>
                    </a:p>
                    <a:p>
                      <a:pPr marL="0" marR="0" lvl="0" indent="0" algn="l">
                        <a:spcBef>
                          <a:spcPts val="0"/>
                        </a:spcBef>
                        <a:spcAft>
                          <a:spcPts val="0"/>
                        </a:spcAft>
                        <a:buNone/>
                      </a:pPr>
                      <a:endParaRPr lang="en-US" sz="900" kern="1200">
                        <a:effectLst/>
                      </a:endParaRPr>
                    </a:p>
                    <a:p>
                      <a:pPr marL="0" marR="0" indent="0" algn="l" rtl="0" eaLnBrk="1" fontAlgn="auto" latinLnBrk="0" hangingPunct="1">
                        <a:spcBef>
                          <a:spcPts val="0"/>
                        </a:spcBef>
                        <a:spcAft>
                          <a:spcPts val="0"/>
                        </a:spcAft>
                      </a:pPr>
                      <a:r>
                        <a:rPr lang="en-US" sz="900" kern="1200">
                          <a:effectLst/>
                        </a:rPr>
                        <a:t>Decision will be made within </a:t>
                      </a:r>
                      <a:r>
                        <a:rPr lang="en-US" sz="900" b="1" kern="1200">
                          <a:effectLst/>
                        </a:rPr>
                        <a:t>30 days</a:t>
                      </a:r>
                      <a:r>
                        <a:rPr lang="en-US" sz="900" kern="1200">
                          <a:effectLst/>
                        </a:rPr>
                        <a:t> from receipt of the Grievance and/or Appeal.</a:t>
                      </a:r>
                      <a:endParaRPr lang="en-US">
                        <a:effectLst/>
                      </a:endParaRPr>
                    </a:p>
                  </a:txBody>
                  <a:tcPr marL="0" marR="0" marT="0" marB="0"/>
                </a:tc>
                <a:tc>
                  <a:txBody>
                    <a:bodyPr/>
                    <a:lstStyle/>
                    <a:p>
                      <a:pPr marL="0" marR="0" indent="0" algn="l" rtl="0" eaLnBrk="1" fontAlgn="auto" latinLnBrk="0" hangingPunct="1">
                        <a:spcBef>
                          <a:spcPts val="0"/>
                        </a:spcBef>
                        <a:spcAft>
                          <a:spcPts val="0"/>
                        </a:spcAft>
                      </a:pPr>
                      <a:r>
                        <a:rPr lang="en-US" sz="900" kern="1200" dirty="0">
                          <a:effectLst/>
                        </a:rPr>
                        <a:t>Submit within </a:t>
                      </a:r>
                      <a:r>
                        <a:rPr lang="en-US" sz="900" b="1" kern="1200" dirty="0">
                          <a:effectLst/>
                        </a:rPr>
                        <a:t>30 days</a:t>
                      </a:r>
                      <a:r>
                        <a:rPr lang="en-US" sz="900" kern="1200" dirty="0">
                          <a:effectLst/>
                        </a:rPr>
                        <a:t> of denial</a:t>
                      </a:r>
                      <a:endParaRPr lang="en-US" dirty="0">
                        <a:effectLst/>
                      </a:endParaRPr>
                    </a:p>
                    <a:p>
                      <a:pPr marL="0" marR="0" lvl="0" indent="0" algn="l">
                        <a:spcBef>
                          <a:spcPts val="0"/>
                        </a:spcBef>
                        <a:spcAft>
                          <a:spcPts val="0"/>
                        </a:spcAft>
                        <a:buNone/>
                      </a:pPr>
                      <a:endParaRPr lang="en-US" sz="900" kern="1200" dirty="0">
                        <a:effectLst/>
                      </a:endParaRPr>
                    </a:p>
                    <a:p>
                      <a:pPr marL="0" marR="0" indent="0" algn="l" rtl="0" eaLnBrk="1" fontAlgn="auto" latinLnBrk="0" hangingPunct="1">
                        <a:spcBef>
                          <a:spcPts val="0"/>
                        </a:spcBef>
                        <a:spcAft>
                          <a:spcPts val="0"/>
                        </a:spcAft>
                      </a:pPr>
                      <a:r>
                        <a:rPr lang="en-US" sz="900" kern="1200" dirty="0">
                          <a:effectLst/>
                        </a:rPr>
                        <a:t>Grievances and complaints are resolved within </a:t>
                      </a:r>
                      <a:r>
                        <a:rPr lang="en-US" sz="900" b="1" kern="1200" dirty="0">
                          <a:effectLst/>
                        </a:rPr>
                        <a:t>30 calendar days</a:t>
                      </a:r>
                      <a:r>
                        <a:rPr lang="en-US" sz="900" kern="1200" dirty="0">
                          <a:effectLst/>
                        </a:rPr>
                        <a:t> of receipt</a:t>
                      </a:r>
                      <a:endParaRPr lang="en-US" dirty="0">
                        <a:effectLst/>
                      </a:endParaRPr>
                    </a:p>
                  </a:txBody>
                  <a:tcPr marL="0" marR="0" marT="0" marB="0"/>
                </a:tc>
                <a:tc>
                  <a:txBody>
                    <a:bodyPr/>
                    <a:lstStyle/>
                    <a:p>
                      <a:pPr marL="0" marR="0" indent="0" algn="l" rtl="0" eaLnBrk="1" fontAlgn="auto" latinLnBrk="0" hangingPunct="1">
                        <a:spcBef>
                          <a:spcPts val="0"/>
                        </a:spcBef>
                        <a:spcAft>
                          <a:spcPts val="0"/>
                        </a:spcAft>
                      </a:pPr>
                      <a:r>
                        <a:rPr lang="en-US" sz="900" kern="1200" dirty="0">
                          <a:effectLst/>
                        </a:rPr>
                        <a:t>Submit within </a:t>
                      </a:r>
                      <a:r>
                        <a:rPr lang="en-US" sz="900" b="1" kern="1200" dirty="0">
                          <a:effectLst/>
                        </a:rPr>
                        <a:t>30 days</a:t>
                      </a:r>
                      <a:r>
                        <a:rPr lang="en-US" sz="900" kern="1200" dirty="0">
                          <a:effectLst/>
                        </a:rPr>
                        <a:t> of denial</a:t>
                      </a:r>
                      <a:endParaRPr lang="en-US" sz="900" dirty="0">
                        <a:effectLst/>
                      </a:endParaRPr>
                    </a:p>
                    <a:p>
                      <a:pPr marL="0" marR="0" lvl="0" indent="0" algn="l">
                        <a:spcBef>
                          <a:spcPts val="0"/>
                        </a:spcBef>
                        <a:spcAft>
                          <a:spcPts val="0"/>
                        </a:spcAft>
                        <a:buNone/>
                      </a:pPr>
                      <a:endParaRPr lang="en-US" sz="900" kern="1200" dirty="0">
                        <a:effectLst/>
                      </a:endParaRPr>
                    </a:p>
                    <a:p>
                      <a:pPr marL="0" marR="0" indent="0" algn="l" rtl="0" eaLnBrk="1" fontAlgn="auto" latinLnBrk="0" hangingPunct="1">
                        <a:spcBef>
                          <a:spcPts val="0"/>
                        </a:spcBef>
                        <a:spcAft>
                          <a:spcPts val="0"/>
                        </a:spcAft>
                      </a:pPr>
                      <a:r>
                        <a:rPr lang="en-US" sz="900" kern="1200" dirty="0">
                          <a:effectLst/>
                        </a:rPr>
                        <a:t>Grievances and complaints are resolved within </a:t>
                      </a:r>
                      <a:r>
                        <a:rPr lang="en-US" sz="900" b="1" kern="1200" dirty="0">
                          <a:effectLst/>
                        </a:rPr>
                        <a:t>30 calendar days</a:t>
                      </a:r>
                      <a:r>
                        <a:rPr lang="en-US" sz="900" kern="1200" dirty="0">
                          <a:effectLst/>
                        </a:rPr>
                        <a:t> of receipt</a:t>
                      </a:r>
                      <a:endParaRPr lang="en-US" sz="900" dirty="0">
                        <a:effectLst/>
                      </a:endParaRPr>
                    </a:p>
                  </a:txBody>
                  <a:tcPr marL="0" marR="0" marT="0" marB="0"/>
                </a:tc>
                <a:extLst>
                  <a:ext uri="{0D108BD9-81ED-4DB2-BD59-A6C34878D82A}">
                    <a16:rowId xmlns:a16="http://schemas.microsoft.com/office/drawing/2014/main" val="805483908"/>
                  </a:ext>
                </a:extLst>
              </a:tr>
              <a:tr h="1268632">
                <a:tc>
                  <a:txBody>
                    <a:bodyPr/>
                    <a:lstStyle/>
                    <a:p>
                      <a:pPr algn="l" rtl="0" fontAlgn="base"/>
                      <a:r>
                        <a:rPr lang="en-US" sz="1000" b="0" i="0">
                          <a:solidFill>
                            <a:srgbClr val="000000"/>
                          </a:solidFill>
                          <a:effectLst/>
                          <a:latin typeface="+mn-lt"/>
                        </a:rPr>
                        <a:t>Prior Auth Services:</a:t>
                      </a:r>
                      <a:endParaRPr lang="en-US" sz="1000" b="0" i="0">
                        <a:effectLst/>
                        <a:latin typeface="+mn-lt"/>
                      </a:endParaRPr>
                    </a:p>
                  </a:txBody>
                  <a:tcPr/>
                </a:tc>
                <a:tc>
                  <a:txBody>
                    <a:bodyPr/>
                    <a:lstStyle/>
                    <a:p>
                      <a:pPr algn="l" rtl="0" fontAlgn="base"/>
                      <a:r>
                        <a:rPr lang="en-US" sz="900" b="0" i="0">
                          <a:solidFill>
                            <a:srgbClr val="000000"/>
                          </a:solidFill>
                          <a:effectLst/>
                          <a:latin typeface="+mn-lt"/>
                        </a:rPr>
                        <a:t>Providers will search by procedure code for prior authorization requirements. Details on Prior Authorization Submission Process will be posted here:  </a:t>
                      </a:r>
                      <a:endParaRPr lang="en-US" sz="900" b="0" i="0">
                        <a:effectLst/>
                        <a:latin typeface="+mn-lt"/>
                      </a:endParaRPr>
                    </a:p>
                    <a:p>
                      <a:pPr algn="l" rtl="0" fontAlgn="base"/>
                      <a:r>
                        <a:rPr lang="en-US" sz="900" b="0" i="0" u="sng" strike="noStrike">
                          <a:solidFill>
                            <a:srgbClr val="0563C1"/>
                          </a:solidFill>
                          <a:effectLst/>
                          <a:latin typeface="+mn-lt"/>
                          <a:hlinkClick r:id="rId16"/>
                        </a:rPr>
                        <a:t>https://www.alliancehealthplan.org/tp/providers/clinical-resources/</a:t>
                      </a:r>
                      <a:endParaRPr lang="en-US" sz="900" b="0" i="0">
                        <a:effectLst/>
                        <a:latin typeface="+mn-lt"/>
                      </a:endParaRPr>
                    </a:p>
                    <a:p>
                      <a:pPr algn="l" rtl="0" fontAlgn="base"/>
                      <a:r>
                        <a:rPr lang="en-US" sz="900" b="0" i="0">
                          <a:effectLst/>
                          <a:latin typeface="+mn-lt"/>
                        </a:rPr>
                        <a:t> </a:t>
                      </a:r>
                    </a:p>
                  </a:txBody>
                  <a:tcPr/>
                </a:tc>
                <a:tc>
                  <a:txBody>
                    <a:bodyPr/>
                    <a:lstStyle/>
                    <a:p>
                      <a:pPr algn="l" rtl="0" fontAlgn="base"/>
                      <a:r>
                        <a:rPr lang="en-US" sz="900" b="0" i="0">
                          <a:effectLst/>
                          <a:latin typeface="+mn-lt"/>
                        </a:rPr>
                        <a:t>The provider will use the "Look-up Tool" located on our website. The provider enters the service code and the Tool will report if a PA request is needed (as well as a link to where the PA request can be submitted, if required). </a:t>
                      </a:r>
                      <a:r>
                        <a:rPr lang="en-US" sz="900" b="0" i="0" u="sng" strike="noStrike">
                          <a:solidFill>
                            <a:srgbClr val="0563C1"/>
                          </a:solidFill>
                          <a:effectLst/>
                          <a:latin typeface="+mn-lt"/>
                          <a:hlinkClick r:id="rId17"/>
                        </a:rPr>
                        <a:t>https://www.eptestitransact.com/HSP_HT/iTransact/Provider/AuthorizationLookup.aspx</a:t>
                      </a:r>
                      <a:r>
                        <a:rPr lang="en-US" sz="900" b="0" i="0">
                          <a:effectLst/>
                          <a:latin typeface="+mn-lt"/>
                        </a:rPr>
                        <a:t>  </a:t>
                      </a:r>
                    </a:p>
                  </a:txBody>
                  <a:tcPr/>
                </a:tc>
                <a:tc>
                  <a:txBody>
                    <a:bodyPr/>
                    <a:lstStyle/>
                    <a:p>
                      <a:pPr algn="l" rtl="0" fontAlgn="base"/>
                      <a:r>
                        <a:rPr lang="en-US" sz="900" b="0" i="0">
                          <a:effectLst/>
                          <a:latin typeface="+mn-lt"/>
                        </a:rPr>
                        <a:t>Providers will consult Benefit Grids outlining service codes, service limits, level of care and documentation requirements needed for service authorization requests (SARs) located at: </a:t>
                      </a:r>
                      <a:r>
                        <a:rPr lang="en-US" sz="900" b="0" i="0" u="sng" strike="noStrike">
                          <a:solidFill>
                            <a:srgbClr val="0563C1"/>
                          </a:solidFill>
                          <a:effectLst/>
                          <a:latin typeface="+mn-lt"/>
                          <a:hlinkClick r:id="rId18"/>
                        </a:rPr>
                        <a:t>https://providers.partnersbhm.org/benefit-grids</a:t>
                      </a:r>
                      <a:r>
                        <a:rPr lang="en-US" sz="900" b="0" i="0">
                          <a:effectLst/>
                          <a:latin typeface="+mn-lt"/>
                        </a:rPr>
                        <a:t> </a:t>
                      </a:r>
                    </a:p>
                  </a:txBody>
                  <a:tcPr/>
                </a:tc>
                <a:tc>
                  <a:txBody>
                    <a:bodyPr/>
                    <a:lstStyle/>
                    <a:p>
                      <a:pPr algn="l" rtl="0" fontAlgn="base"/>
                      <a:r>
                        <a:rPr lang="en-US" sz="900" b="0" i="0">
                          <a:effectLst/>
                          <a:latin typeface="+mn-lt"/>
                        </a:rPr>
                        <a:t>There is a list of services that require prior authorization in the provider handbook and on the website. Right now we use a “master grid,” which tells the PA requirements, but that will be re-worked for TP. </a:t>
                      </a:r>
                      <a:r>
                        <a:rPr lang="en-US" sz="900" b="0" i="0" u="sng" strike="noStrike">
                          <a:solidFill>
                            <a:srgbClr val="0563C1"/>
                          </a:solidFill>
                          <a:effectLst/>
                          <a:latin typeface="+mn-lt"/>
                          <a:hlinkClick r:id="rId19"/>
                        </a:rPr>
                        <a:t>https://www.sandhillscenter.org/for-providers/provider-forms</a:t>
                      </a:r>
                      <a:r>
                        <a:rPr lang="en-US" sz="900" b="0" i="0">
                          <a:effectLst/>
                          <a:latin typeface="+mn-lt"/>
                        </a:rPr>
                        <a:t>  </a:t>
                      </a:r>
                    </a:p>
                  </a:txBody>
                  <a:tcPr/>
                </a:tc>
                <a:tc>
                  <a:txBody>
                    <a:bodyPr/>
                    <a:lstStyle/>
                    <a:p>
                      <a:pPr algn="l" rtl="0" fontAlgn="base"/>
                      <a:r>
                        <a:rPr lang="en-US" sz="900" b="0" i="0">
                          <a:effectLst/>
                          <a:latin typeface="+mn-lt"/>
                        </a:rPr>
                        <a:t>Trillium Health Resources Benefit Plan will include all services and which services need a prior authorization. The Benefit Plan will be available on Trillium's website at </a:t>
                      </a:r>
                      <a:r>
                        <a:rPr lang="en-US" sz="900" b="0" i="0" u="sng" strike="noStrike">
                          <a:solidFill>
                            <a:srgbClr val="000000"/>
                          </a:solidFill>
                          <a:effectLst/>
                          <a:latin typeface="+mn-lt"/>
                          <a:hlinkClick r:id="rId20"/>
                        </a:rPr>
                        <a:t>www.trilliumhealthresources.org under For Providers, Benefit Plans | Service Definitions</a:t>
                      </a:r>
                      <a:r>
                        <a:rPr lang="en-US" sz="900" b="0" i="0">
                          <a:effectLst/>
                          <a:latin typeface="+mn-lt"/>
                        </a:rPr>
                        <a:t>  </a:t>
                      </a:r>
                    </a:p>
                  </a:txBody>
                  <a:tcPr/>
                </a:tc>
                <a:tc>
                  <a:txBody>
                    <a:bodyPr/>
                    <a:lstStyle/>
                    <a:p>
                      <a:pPr algn="l" rtl="0" fontAlgn="base"/>
                      <a:r>
                        <a:rPr lang="en-US" sz="900" b="0" i="0" dirty="0">
                          <a:solidFill>
                            <a:srgbClr val="000000"/>
                          </a:solidFill>
                          <a:effectLst/>
                          <a:latin typeface="+mn-lt"/>
                        </a:rPr>
                        <a:t>Providers can determine the services that require prior authorization by reviewing Vaya’s authorization guidelines, available at the following link: </a:t>
                      </a:r>
                    </a:p>
                    <a:p>
                      <a:pPr algn="l" rtl="0" fontAlgn="base"/>
                      <a:endParaRPr lang="en-US" sz="900" b="0" i="0" dirty="0">
                        <a:solidFill>
                          <a:srgbClr val="000000"/>
                        </a:solidFill>
                        <a:effectLst/>
                        <a:latin typeface="+mn-lt"/>
                      </a:endParaRPr>
                    </a:p>
                    <a:p>
                      <a:pPr algn="l" rtl="0" fontAlgn="base"/>
                      <a:r>
                        <a:rPr lang="en-US" sz="900" b="0" i="0" dirty="0">
                          <a:solidFill>
                            <a:srgbClr val="000000"/>
                          </a:solidFill>
                          <a:effectLst/>
                          <a:latin typeface="+mn-lt"/>
                          <a:hlinkClick r:id="rId21"/>
                        </a:rPr>
                        <a:t>https://providers.vayahealth.com/authorization-billing/authorization-info/authorization-guidelines/</a:t>
                      </a:r>
                      <a:endParaRPr lang="en-US" sz="900" b="0" i="0" dirty="0">
                        <a:solidFill>
                          <a:srgbClr val="000000"/>
                        </a:solidFill>
                        <a:effectLst/>
                        <a:latin typeface="+mn-lt"/>
                      </a:endParaRPr>
                    </a:p>
                  </a:txBody>
                  <a:tcPr marL="0" marR="0" marT="0" marB="0"/>
                </a:tc>
                <a:extLst>
                  <a:ext uri="{0D108BD9-81ED-4DB2-BD59-A6C34878D82A}">
                    <a16:rowId xmlns:a16="http://schemas.microsoft.com/office/drawing/2014/main" val="1834561638"/>
                  </a:ext>
                </a:extLst>
              </a:tr>
            </a:tbl>
          </a:graphicData>
        </a:graphic>
      </p:graphicFrame>
    </p:spTree>
    <p:extLst>
      <p:ext uri="{BB962C8B-B14F-4D97-AF65-F5344CB8AC3E}">
        <p14:creationId xmlns:p14="http://schemas.microsoft.com/office/powerpoint/2010/main" val="14713952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A15273F-5D42-62A6-CDBE-C55E9D0A6C1A}"/>
              </a:ext>
            </a:extLst>
          </p:cNvPr>
          <p:cNvSpPr>
            <a:spLocks noGrp="1"/>
          </p:cNvSpPr>
          <p:nvPr>
            <p:ph type="body" sz="quarter" idx="10"/>
          </p:nvPr>
        </p:nvSpPr>
        <p:spPr>
          <a:xfrm>
            <a:off x="511586" y="1132681"/>
            <a:ext cx="11583844" cy="4592638"/>
          </a:xfrm>
        </p:spPr>
        <p:txBody>
          <a:bodyPr lIns="91440" tIns="45720" rIns="91440" bIns="45720" anchor="t">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i="1" u="none" strike="noStrike" kern="1200" cap="none" spc="0" normalizeH="0" baseline="0" noProof="0">
              <a:ln>
                <a:noFill/>
              </a:ln>
              <a:solidFill>
                <a:prstClr val="black"/>
              </a:solidFill>
              <a:effectLst/>
              <a:uLnTx/>
              <a:uFillTx/>
              <a:latin typeface="+mn-lt"/>
              <a:ea typeface="+mn-ea"/>
              <a:cs typeface="+mn-cs"/>
            </a:endParaRPr>
          </a:p>
          <a:p>
            <a:pPr marL="0" indent="0" algn="ctr">
              <a:buNone/>
            </a:pPr>
            <a:endParaRPr lang="en-US" sz="2400">
              <a:solidFill>
                <a:srgbClr val="000000"/>
              </a:solidFill>
              <a:latin typeface="Arial" panose="020B0604020202020204" pitchFamily="34" charset="0"/>
              <a:cs typeface="Arial" panose="020B0604020202020204" pitchFamily="34" charset="0"/>
            </a:endParaRPr>
          </a:p>
        </p:txBody>
      </p:sp>
      <p:sp>
        <p:nvSpPr>
          <p:cNvPr id="5" name="Title 4">
            <a:extLst>
              <a:ext uri="{FF2B5EF4-FFF2-40B4-BE49-F238E27FC236}">
                <a16:creationId xmlns:a16="http://schemas.microsoft.com/office/drawing/2014/main" id="{79539736-C021-4385-AEE3-6129CD0C1EB9}"/>
              </a:ext>
            </a:extLst>
          </p:cNvPr>
          <p:cNvSpPr>
            <a:spLocks noGrp="1"/>
          </p:cNvSpPr>
          <p:nvPr>
            <p:ph type="title"/>
          </p:nvPr>
        </p:nvSpPr>
        <p:spPr>
          <a:xfrm>
            <a:off x="59624" y="403533"/>
            <a:ext cx="12065518" cy="548640"/>
          </a:xfrm>
        </p:spPr>
        <p:txBody>
          <a:bodyPr lIns="91440" tIns="45720" rIns="91440" bIns="45720" anchor="t">
            <a:noAutofit/>
          </a:bodyPr>
          <a:lstStyle/>
          <a:p>
            <a:pPr algn="ctr"/>
            <a:r>
              <a:rPr lang="en-US" sz="3200" b="1">
                <a:solidFill>
                  <a:schemeClr val="accent1">
                    <a:lumMod val="75000"/>
                  </a:schemeClr>
                </a:solidFill>
                <a:latin typeface="+mj-lt"/>
                <a:cs typeface="Times New Roman"/>
              </a:rPr>
              <a:t>Vaya Health Claims and Payment Processing</a:t>
            </a:r>
            <a:endParaRPr lang="en-US" sz="3200" b="1">
              <a:solidFill>
                <a:schemeClr val="accent1">
                  <a:lumMod val="75000"/>
                </a:schemeClr>
              </a:solidFill>
              <a:latin typeface="+mj-lt"/>
            </a:endParaRPr>
          </a:p>
        </p:txBody>
      </p:sp>
      <p:pic>
        <p:nvPicPr>
          <p:cNvPr id="3" name="Picture 2">
            <a:extLst>
              <a:ext uri="{FF2B5EF4-FFF2-40B4-BE49-F238E27FC236}">
                <a16:creationId xmlns:a16="http://schemas.microsoft.com/office/drawing/2014/main" id="{F02FC2D7-8F58-BE83-5D66-E7AA6A4E97DA}"/>
              </a:ext>
            </a:extLst>
          </p:cNvPr>
          <p:cNvPicPr>
            <a:picLocks noChangeAspect="1"/>
          </p:cNvPicPr>
          <p:nvPr/>
        </p:nvPicPr>
        <p:blipFill>
          <a:blip r:embed="rId3"/>
          <a:stretch>
            <a:fillRect/>
          </a:stretch>
        </p:blipFill>
        <p:spPr>
          <a:xfrm>
            <a:off x="10185075" y="5387346"/>
            <a:ext cx="1826979" cy="923617"/>
          </a:xfrm>
          <a:prstGeom prst="rect">
            <a:avLst/>
          </a:prstGeom>
        </p:spPr>
      </p:pic>
      <p:pic>
        <p:nvPicPr>
          <p:cNvPr id="4" name="Picture 3">
            <a:extLst>
              <a:ext uri="{FF2B5EF4-FFF2-40B4-BE49-F238E27FC236}">
                <a16:creationId xmlns:a16="http://schemas.microsoft.com/office/drawing/2014/main" id="{1BEC0396-3DA2-264B-2231-07AE26BBBF24}"/>
              </a:ext>
            </a:extLst>
          </p:cNvPr>
          <p:cNvPicPr>
            <a:picLocks/>
          </p:cNvPicPr>
          <p:nvPr/>
        </p:nvPicPr>
        <p:blipFill>
          <a:blip r:embed="rId4">
            <a:extLst>
              <a:ext uri="{28A0092B-C50C-407E-A947-70E740481C1C}">
                <a14:useLocalDpi xmlns:a14="http://schemas.microsoft.com/office/drawing/2010/main" val="0"/>
              </a:ext>
            </a:extLst>
          </a:blip>
          <a:srcRect l="2406" t="1798" r="1274" b="-142"/>
          <a:stretch>
            <a:fillRect/>
          </a:stretch>
        </p:blipFill>
        <p:spPr>
          <a:xfrm>
            <a:off x="2127609" y="792977"/>
            <a:ext cx="7936782" cy="5912661"/>
          </a:xfrm>
          <a:prstGeom prst="rect">
            <a:avLst/>
          </a:prstGeom>
        </p:spPr>
      </p:pic>
      <p:sp>
        <p:nvSpPr>
          <p:cNvPr id="6" name="TextBox 5">
            <a:extLst>
              <a:ext uri="{FF2B5EF4-FFF2-40B4-BE49-F238E27FC236}">
                <a16:creationId xmlns:a16="http://schemas.microsoft.com/office/drawing/2014/main" id="{D8B46C20-1305-9BF4-5E34-011B60A6293F}"/>
              </a:ext>
            </a:extLst>
          </p:cNvPr>
          <p:cNvSpPr txBox="1"/>
          <p:nvPr/>
        </p:nvSpPr>
        <p:spPr>
          <a:xfrm>
            <a:off x="0" y="6300578"/>
            <a:ext cx="447434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a:ea typeface="+mn-ea"/>
                <a:cs typeface="+mn-cs"/>
              </a:rPr>
              <a:t>More information at </a:t>
            </a:r>
            <a:r>
              <a:rPr kumimoji="0" lang="en-US" sz="1400" b="0" i="0" u="none" strike="noStrike" kern="1200" cap="none" spc="0" normalizeH="0" baseline="0" noProof="0">
                <a:ln>
                  <a:noFill/>
                </a:ln>
                <a:solidFill>
                  <a:prstClr val="black"/>
                </a:solidFill>
                <a:effectLst/>
                <a:uLnTx/>
                <a:uFillTx/>
                <a:latin typeface="Arial"/>
                <a:ea typeface="+mn-ea"/>
                <a:cs typeface="+mn-cs"/>
                <a:hlinkClick r:id="rId5"/>
              </a:rPr>
              <a:t>www.providers.vayahealth.com</a:t>
            </a: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21966484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A15273F-5D42-62A6-CDBE-C55E9D0A6C1A}"/>
              </a:ext>
            </a:extLst>
          </p:cNvPr>
          <p:cNvSpPr>
            <a:spLocks noGrp="1"/>
          </p:cNvSpPr>
          <p:nvPr>
            <p:ph type="body" sz="quarter" idx="10"/>
          </p:nvPr>
        </p:nvSpPr>
        <p:spPr>
          <a:xfrm>
            <a:off x="511586" y="1132681"/>
            <a:ext cx="11583844" cy="4592638"/>
          </a:xfrm>
        </p:spPr>
        <p:txBody>
          <a:bodyPr lIns="91440" tIns="45720" rIns="91440" bIns="45720" anchor="t">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i="1" u="none" strike="noStrike" kern="1200" cap="none" spc="0" normalizeH="0" baseline="0" noProof="0">
              <a:ln>
                <a:noFill/>
              </a:ln>
              <a:solidFill>
                <a:prstClr val="black"/>
              </a:solidFill>
              <a:effectLst/>
              <a:uLnTx/>
              <a:uFillTx/>
              <a:latin typeface="+mn-lt"/>
              <a:ea typeface="+mn-ea"/>
              <a:cs typeface="+mn-cs"/>
            </a:endParaRPr>
          </a:p>
          <a:p>
            <a:pPr marL="0" indent="0" algn="ctr">
              <a:buNone/>
            </a:pPr>
            <a:endParaRPr lang="en-US" sz="2400">
              <a:solidFill>
                <a:srgbClr val="000000"/>
              </a:solidFill>
              <a:latin typeface="Arial" panose="020B0604020202020204" pitchFamily="34" charset="0"/>
              <a:cs typeface="Arial" panose="020B0604020202020204" pitchFamily="34" charset="0"/>
            </a:endParaRPr>
          </a:p>
        </p:txBody>
      </p:sp>
      <p:sp>
        <p:nvSpPr>
          <p:cNvPr id="5" name="Title 4">
            <a:extLst>
              <a:ext uri="{FF2B5EF4-FFF2-40B4-BE49-F238E27FC236}">
                <a16:creationId xmlns:a16="http://schemas.microsoft.com/office/drawing/2014/main" id="{79539736-C021-4385-AEE3-6129CD0C1EB9}"/>
              </a:ext>
            </a:extLst>
          </p:cNvPr>
          <p:cNvSpPr>
            <a:spLocks noGrp="1"/>
          </p:cNvSpPr>
          <p:nvPr>
            <p:ph type="title"/>
          </p:nvPr>
        </p:nvSpPr>
        <p:spPr>
          <a:xfrm>
            <a:off x="59624" y="403533"/>
            <a:ext cx="12065518" cy="548640"/>
          </a:xfrm>
        </p:spPr>
        <p:txBody>
          <a:bodyPr lIns="91440" tIns="45720" rIns="91440" bIns="45720" anchor="t">
            <a:noAutofit/>
          </a:bodyPr>
          <a:lstStyle/>
          <a:p>
            <a:pPr algn="ctr"/>
            <a:r>
              <a:rPr lang="en-US" sz="3200" b="1">
                <a:solidFill>
                  <a:schemeClr val="accent1">
                    <a:lumMod val="75000"/>
                  </a:schemeClr>
                </a:solidFill>
                <a:latin typeface="+mj-lt"/>
                <a:cs typeface="Times New Roman"/>
              </a:rPr>
              <a:t>Vaya Health Claims and Payment Processing</a:t>
            </a:r>
            <a:endParaRPr lang="en-US" sz="3200" b="1">
              <a:solidFill>
                <a:schemeClr val="accent1">
                  <a:lumMod val="75000"/>
                </a:schemeClr>
              </a:solidFill>
              <a:latin typeface="+mj-lt"/>
            </a:endParaRPr>
          </a:p>
        </p:txBody>
      </p:sp>
      <p:pic>
        <p:nvPicPr>
          <p:cNvPr id="3" name="Picture 2">
            <a:extLst>
              <a:ext uri="{FF2B5EF4-FFF2-40B4-BE49-F238E27FC236}">
                <a16:creationId xmlns:a16="http://schemas.microsoft.com/office/drawing/2014/main" id="{F02FC2D7-8F58-BE83-5D66-E7AA6A4E97DA}"/>
              </a:ext>
            </a:extLst>
          </p:cNvPr>
          <p:cNvPicPr>
            <a:picLocks noChangeAspect="1"/>
          </p:cNvPicPr>
          <p:nvPr/>
        </p:nvPicPr>
        <p:blipFill>
          <a:blip r:embed="rId3"/>
          <a:stretch>
            <a:fillRect/>
          </a:stretch>
        </p:blipFill>
        <p:spPr>
          <a:xfrm>
            <a:off x="10185075" y="5387346"/>
            <a:ext cx="1826979" cy="923617"/>
          </a:xfrm>
          <a:prstGeom prst="rect">
            <a:avLst/>
          </a:prstGeom>
        </p:spPr>
      </p:pic>
      <p:sp>
        <p:nvSpPr>
          <p:cNvPr id="6" name="TextBox 5">
            <a:extLst>
              <a:ext uri="{FF2B5EF4-FFF2-40B4-BE49-F238E27FC236}">
                <a16:creationId xmlns:a16="http://schemas.microsoft.com/office/drawing/2014/main" id="{D8B46C20-1305-9BF4-5E34-011B60A6293F}"/>
              </a:ext>
            </a:extLst>
          </p:cNvPr>
          <p:cNvSpPr txBox="1"/>
          <p:nvPr/>
        </p:nvSpPr>
        <p:spPr>
          <a:xfrm>
            <a:off x="0" y="6300578"/>
            <a:ext cx="447434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a:ea typeface="+mn-ea"/>
                <a:cs typeface="+mn-cs"/>
              </a:rPr>
              <a:t>More information at </a:t>
            </a:r>
            <a:r>
              <a:rPr kumimoji="0" lang="en-US" sz="1400" b="0" i="0" u="none" strike="noStrike" kern="1200" cap="none" spc="0" normalizeH="0" baseline="0" noProof="0">
                <a:ln>
                  <a:noFill/>
                </a:ln>
                <a:solidFill>
                  <a:prstClr val="black"/>
                </a:solidFill>
                <a:effectLst/>
                <a:uLnTx/>
                <a:uFillTx/>
                <a:latin typeface="Arial"/>
                <a:ea typeface="+mn-ea"/>
                <a:cs typeface="+mn-cs"/>
                <a:hlinkClick r:id="rId4"/>
              </a:rPr>
              <a:t>www.providers.vayahealth.com</a:t>
            </a: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pic>
        <p:nvPicPr>
          <p:cNvPr id="8" name="Picture 7" descr="Table&#10;&#10;Description automatically generated">
            <a:extLst>
              <a:ext uri="{FF2B5EF4-FFF2-40B4-BE49-F238E27FC236}">
                <a16:creationId xmlns:a16="http://schemas.microsoft.com/office/drawing/2014/main" id="{AD240B38-8531-F1C7-2CCD-0ADE01D3CB60}"/>
              </a:ext>
            </a:extLst>
          </p:cNvPr>
          <p:cNvPicPr>
            <a:picLocks noChangeAspect="1"/>
          </p:cNvPicPr>
          <p:nvPr/>
        </p:nvPicPr>
        <p:blipFill rotWithShape="1">
          <a:blip r:embed="rId5">
            <a:extLst>
              <a:ext uri="{28A0092B-C50C-407E-A947-70E740481C1C}">
                <a14:useLocalDpi xmlns:a14="http://schemas.microsoft.com/office/drawing/2010/main" val="0"/>
              </a:ext>
            </a:extLst>
          </a:blip>
          <a:srcRect l="4055" t="16997" r="4055" b="9224"/>
          <a:stretch/>
        </p:blipFill>
        <p:spPr>
          <a:xfrm>
            <a:off x="1854344" y="1527432"/>
            <a:ext cx="8247355" cy="3959440"/>
          </a:xfrm>
          <a:prstGeom prst="rect">
            <a:avLst/>
          </a:prstGeom>
        </p:spPr>
      </p:pic>
      <p:sp>
        <p:nvSpPr>
          <p:cNvPr id="9" name="TextBox 8">
            <a:extLst>
              <a:ext uri="{FF2B5EF4-FFF2-40B4-BE49-F238E27FC236}">
                <a16:creationId xmlns:a16="http://schemas.microsoft.com/office/drawing/2014/main" id="{3405BF75-7849-2399-D1F7-679AA0E776F5}"/>
              </a:ext>
            </a:extLst>
          </p:cNvPr>
          <p:cNvSpPr txBox="1"/>
          <p:nvPr/>
        </p:nvSpPr>
        <p:spPr>
          <a:xfrm>
            <a:off x="3878597" y="1145391"/>
            <a:ext cx="442757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a:ea typeface="+mn-ea"/>
                <a:cs typeface="+mn-cs"/>
              </a:rPr>
              <a:t>Utilization Management Process Flow</a:t>
            </a:r>
          </a:p>
        </p:txBody>
      </p:sp>
    </p:spTree>
    <p:extLst>
      <p:ext uri="{BB962C8B-B14F-4D97-AF65-F5344CB8AC3E}">
        <p14:creationId xmlns:p14="http://schemas.microsoft.com/office/powerpoint/2010/main" val="208955807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A15273F-5D42-62A6-CDBE-C55E9D0A6C1A}"/>
              </a:ext>
            </a:extLst>
          </p:cNvPr>
          <p:cNvSpPr>
            <a:spLocks noGrp="1"/>
          </p:cNvSpPr>
          <p:nvPr>
            <p:ph type="body" sz="quarter" idx="10"/>
          </p:nvPr>
        </p:nvSpPr>
        <p:spPr>
          <a:xfrm>
            <a:off x="511586" y="1842918"/>
            <a:ext cx="11583844" cy="4126815"/>
          </a:xfrm>
        </p:spPr>
        <p:txBody>
          <a:bodyPr lIns="91440" tIns="45720" rIns="91440" bIns="45720" anchor="t">
            <a:noAutofit/>
          </a:bodyPr>
          <a:lstStyle/>
          <a:p>
            <a:pPr marL="285750" indent="-285750"/>
            <a:r>
              <a:rPr lang="en-US" sz="1800" b="0">
                <a:latin typeface="Arial"/>
                <a:cs typeface="Helvetica"/>
              </a:rPr>
              <a:t>Network Providers</a:t>
            </a:r>
          </a:p>
          <a:p>
            <a:pPr marL="742950" lvl="1" indent="-285750">
              <a:buFont typeface="Arial" panose="020B0604020202020204" pitchFamily="34" charset="0"/>
              <a:buChar char="•"/>
            </a:pPr>
            <a:r>
              <a:rPr lang="en-US" sz="1600" b="0">
                <a:latin typeface="Arial"/>
                <a:cs typeface="Helvetica"/>
              </a:rPr>
              <a:t>Submit all claims using Vaya’s Provider Portal or HIPAA-compliance 837 Electronic Data Interchange (EDI) file</a:t>
            </a:r>
          </a:p>
          <a:p>
            <a:pPr marL="285750" indent="-285750"/>
            <a:r>
              <a:rPr lang="en-US" sz="1800" b="0">
                <a:latin typeface="Arial"/>
                <a:cs typeface="Helvetica"/>
              </a:rPr>
              <a:t>Out of Network Providers</a:t>
            </a:r>
          </a:p>
          <a:p>
            <a:pPr marL="742950" lvl="1" indent="-285750">
              <a:buFont typeface="Arial" panose="020B0604020202020204" pitchFamily="34" charset="0"/>
              <a:buChar char="•"/>
            </a:pPr>
            <a:r>
              <a:rPr lang="en-US" sz="1600" b="0">
                <a:latin typeface="Arial"/>
                <a:cs typeface="Helvetica"/>
              </a:rPr>
              <a:t>Submit emergency and non-emergency service claims using Vaya’s Provider Portal for faster claims adjudication and payment processing</a:t>
            </a:r>
          </a:p>
          <a:p>
            <a:pPr marL="742950" lvl="1" indent="-285750">
              <a:buFont typeface="Arial" panose="020B0604020202020204" pitchFamily="34" charset="0"/>
              <a:buChar char="•"/>
            </a:pPr>
            <a:r>
              <a:rPr lang="en-US" sz="1600" b="0">
                <a:latin typeface="Arial"/>
                <a:cs typeface="Helvetica"/>
              </a:rPr>
              <a:t>For paper claims, Vaya will only accept emergency service claims via paper. Paper claims should be submitted to:</a:t>
            </a:r>
            <a:br>
              <a:rPr lang="en-US" sz="1600" b="0">
                <a:latin typeface="Arial"/>
              </a:rPr>
            </a:br>
            <a:r>
              <a:rPr lang="en-US" sz="1600" b="0">
                <a:latin typeface="Arial"/>
                <a:cs typeface="Helvetica"/>
              </a:rPr>
              <a:t>	Vaya Health </a:t>
            </a:r>
            <a:br>
              <a:rPr lang="en-US" sz="1600" b="0">
                <a:latin typeface="Arial"/>
              </a:rPr>
            </a:br>
            <a:r>
              <a:rPr lang="en-US" sz="1600" b="0">
                <a:latin typeface="Arial"/>
                <a:cs typeface="Helvetica"/>
              </a:rPr>
              <a:t>	Attn: Claims &amp; Reimbursement </a:t>
            </a:r>
            <a:br>
              <a:rPr lang="en-US" sz="1600" b="0">
                <a:latin typeface="Arial"/>
              </a:rPr>
            </a:br>
            <a:r>
              <a:rPr lang="en-US" sz="1600" b="0">
                <a:latin typeface="Arial"/>
                <a:cs typeface="Helvetica"/>
              </a:rPr>
              <a:t>	200 Ridgefield Ct. Suite 218 </a:t>
            </a:r>
            <a:br>
              <a:rPr lang="en-US" sz="1600" b="0">
                <a:latin typeface="Arial"/>
              </a:rPr>
            </a:br>
            <a:r>
              <a:rPr lang="en-US" sz="1600" b="0">
                <a:latin typeface="Arial"/>
                <a:cs typeface="Helvetica"/>
              </a:rPr>
              <a:t>	Asheville, NC 28806</a:t>
            </a:r>
          </a:p>
          <a:p>
            <a:pPr marL="285750" indent="-285750"/>
            <a:r>
              <a:rPr lang="en-US" sz="1800" b="0">
                <a:latin typeface="Arial"/>
                <a:cs typeface="Helvetica"/>
              </a:rPr>
              <a:t>All providers must submit a completed IRS W-9 and Electronic Funds Transfer (EFT) form</a:t>
            </a:r>
          </a:p>
          <a:p>
            <a:pPr marL="285750" indent="-285750"/>
            <a:r>
              <a:rPr lang="en-US" sz="1800" b="0">
                <a:latin typeface="Arial"/>
                <a:cs typeface="Helvetica"/>
              </a:rPr>
              <a:t>For more information or to establish access for electronic claims submission visit Vaya’s Claims Submission website at </a:t>
            </a:r>
            <a:r>
              <a:rPr lang="en-US" sz="1800" b="0">
                <a:latin typeface="Arial"/>
                <a:cs typeface="Helvetica"/>
                <a:hlinkClick r:id="rId3"/>
              </a:rPr>
              <a:t>https://providers.vayahealth.com/authorization-billing/claims/claims-submission/</a:t>
            </a:r>
            <a:endParaRPr lang="en-US" sz="1800" b="0" u="none" strike="noStrike" kern="1200" cap="none" spc="0" normalizeH="0" baseline="0" noProof="0">
              <a:ln>
                <a:noFill/>
              </a:ln>
              <a:effectLst/>
              <a:uLnTx/>
              <a:uFillTx/>
              <a:latin typeface="Arial"/>
              <a:ea typeface="+mn-ea"/>
              <a:cs typeface="Helvetica"/>
            </a:endParaRPr>
          </a:p>
          <a:p>
            <a:pPr marL="285750" indent="-285750"/>
            <a:endParaRPr lang="en-US" sz="1500"/>
          </a:p>
          <a:p>
            <a:pPr marL="285750" indent="-285750"/>
            <a:endParaRPr lang="en-US" sz="1800">
              <a:solidFill>
                <a:srgbClr val="000000"/>
              </a:solidFill>
              <a:latin typeface="Arial" panose="020B0604020202020204" pitchFamily="34" charset="0"/>
              <a:cs typeface="Arial" panose="020B0604020202020204" pitchFamily="34" charset="0"/>
            </a:endParaRPr>
          </a:p>
        </p:txBody>
      </p:sp>
      <p:sp>
        <p:nvSpPr>
          <p:cNvPr id="5" name="Title 4">
            <a:extLst>
              <a:ext uri="{FF2B5EF4-FFF2-40B4-BE49-F238E27FC236}">
                <a16:creationId xmlns:a16="http://schemas.microsoft.com/office/drawing/2014/main" id="{79539736-C021-4385-AEE3-6129CD0C1EB9}"/>
              </a:ext>
            </a:extLst>
          </p:cNvPr>
          <p:cNvSpPr>
            <a:spLocks noGrp="1"/>
          </p:cNvSpPr>
          <p:nvPr>
            <p:ph type="title"/>
          </p:nvPr>
        </p:nvSpPr>
        <p:spPr>
          <a:xfrm>
            <a:off x="59624" y="647948"/>
            <a:ext cx="12065518" cy="548640"/>
          </a:xfrm>
        </p:spPr>
        <p:txBody>
          <a:bodyPr lIns="91440" tIns="45720" rIns="91440" bIns="45720" anchor="t">
            <a:noAutofit/>
          </a:bodyPr>
          <a:lstStyle/>
          <a:p>
            <a:pPr algn="ctr"/>
            <a:r>
              <a:rPr lang="en-US" sz="3200" b="1">
                <a:solidFill>
                  <a:schemeClr val="accent1">
                    <a:lumMod val="75000"/>
                  </a:schemeClr>
                </a:solidFill>
                <a:latin typeface="+mj-lt"/>
                <a:cs typeface="Times New Roman"/>
              </a:rPr>
              <a:t>Vaya Health Claims and Payment Processing</a:t>
            </a:r>
            <a:endParaRPr lang="en-US" sz="3200" b="1">
              <a:solidFill>
                <a:schemeClr val="accent1">
                  <a:lumMod val="75000"/>
                </a:schemeClr>
              </a:solidFill>
              <a:latin typeface="+mj-lt"/>
            </a:endParaRPr>
          </a:p>
        </p:txBody>
      </p:sp>
      <p:sp>
        <p:nvSpPr>
          <p:cNvPr id="4" name="TextBox 3">
            <a:extLst>
              <a:ext uri="{FF2B5EF4-FFF2-40B4-BE49-F238E27FC236}">
                <a16:creationId xmlns:a16="http://schemas.microsoft.com/office/drawing/2014/main" id="{0F708618-5C09-669A-CFDE-8B09DE8BDA55}"/>
              </a:ext>
            </a:extLst>
          </p:cNvPr>
          <p:cNvSpPr txBox="1"/>
          <p:nvPr/>
        </p:nvSpPr>
        <p:spPr>
          <a:xfrm>
            <a:off x="511586" y="1196588"/>
            <a:ext cx="11442959" cy="64633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Arial"/>
                <a:ea typeface="+mn-ea"/>
                <a:cs typeface="Arial"/>
              </a:rPr>
              <a:t>Behavioral and Physical Claims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a:ln>
                  <a:noFill/>
                </a:ln>
                <a:solidFill>
                  <a:prstClr val="black"/>
                </a:solidFill>
                <a:effectLst/>
                <a:uLnTx/>
                <a:uFillTx/>
                <a:latin typeface="Arial"/>
                <a:ea typeface="+mn-ea"/>
                <a:cs typeface="Arial"/>
              </a:rPr>
              <a:t>(including physician administered medications (PADP) &amp; durable medical equipment (DME)</a:t>
            </a:r>
            <a:endParaRPr kumimoji="0" lang="en-US" sz="1800" b="0" i="1" u="none" strike="noStrike" kern="1200" cap="none" spc="0" normalizeH="0" baseline="0" noProof="0">
              <a:ln>
                <a:noFill/>
              </a:ln>
              <a:solidFill>
                <a:prstClr val="black"/>
              </a:solidFill>
              <a:effectLst/>
              <a:uLnTx/>
              <a:uFillTx/>
              <a:latin typeface="Arial"/>
              <a:ea typeface="+mn-ea"/>
              <a:cs typeface="Arial"/>
            </a:endParaRPr>
          </a:p>
        </p:txBody>
      </p:sp>
      <p:pic>
        <p:nvPicPr>
          <p:cNvPr id="6" name="Picture 5">
            <a:extLst>
              <a:ext uri="{FF2B5EF4-FFF2-40B4-BE49-F238E27FC236}">
                <a16:creationId xmlns:a16="http://schemas.microsoft.com/office/drawing/2014/main" id="{775BB894-7006-CFDC-B4BE-5B66E7135899}"/>
              </a:ext>
            </a:extLst>
          </p:cNvPr>
          <p:cNvPicPr>
            <a:picLocks noChangeAspect="1"/>
          </p:cNvPicPr>
          <p:nvPr/>
        </p:nvPicPr>
        <p:blipFill>
          <a:blip r:embed="rId4"/>
          <a:stretch>
            <a:fillRect/>
          </a:stretch>
        </p:blipFill>
        <p:spPr>
          <a:xfrm>
            <a:off x="10185075" y="5387346"/>
            <a:ext cx="1826979" cy="923617"/>
          </a:xfrm>
          <a:prstGeom prst="rect">
            <a:avLst/>
          </a:prstGeom>
        </p:spPr>
      </p:pic>
    </p:spTree>
    <p:extLst>
      <p:ext uri="{BB962C8B-B14F-4D97-AF65-F5344CB8AC3E}">
        <p14:creationId xmlns:p14="http://schemas.microsoft.com/office/powerpoint/2010/main" val="192602129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A15273F-5D42-62A6-CDBE-C55E9D0A6C1A}"/>
              </a:ext>
            </a:extLst>
          </p:cNvPr>
          <p:cNvSpPr>
            <a:spLocks noGrp="1"/>
          </p:cNvSpPr>
          <p:nvPr>
            <p:ph type="body" sz="quarter" idx="10"/>
          </p:nvPr>
        </p:nvSpPr>
        <p:spPr>
          <a:xfrm>
            <a:off x="511586" y="1414648"/>
            <a:ext cx="11583844" cy="4353803"/>
          </a:xfrm>
        </p:spPr>
        <p:txBody>
          <a:bodyPr lIns="91440" tIns="45720" rIns="91440" bIns="45720" anchor="t">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u="none" strike="noStrike" kern="1200" cap="none" spc="0" normalizeH="0" baseline="0" noProof="0">
                <a:ln>
                  <a:noFill/>
                </a:ln>
                <a:effectLst/>
                <a:uLnTx/>
                <a:uFillTx/>
                <a:latin typeface="+mn-lt"/>
                <a:ea typeface="+mn-ea"/>
                <a:cs typeface="+mn-cs"/>
              </a:rPr>
              <a:t>Pharmacy Claims</a:t>
            </a:r>
            <a:endParaRPr lang="en-US" sz="2800" b="0" u="none" strike="noStrike" kern="1200" cap="none" spc="0" normalizeH="0" baseline="0" noProof="0">
              <a:ln>
                <a:noFill/>
              </a:ln>
              <a:effectLst/>
              <a:uLnTx/>
              <a:uFillTx/>
              <a:latin typeface="+mn-lt"/>
              <a:ea typeface="+mn-ea"/>
              <a:cs typeface="Arial"/>
            </a:endParaRPr>
          </a:p>
          <a:p>
            <a:pPr marL="488950" lvl="1" indent="-228600" defTabSz="914400">
              <a:lnSpc>
                <a:spcPct val="90000"/>
              </a:lnSpc>
              <a:spcBef>
                <a:spcPts val="1000"/>
              </a:spcBef>
              <a:defRPr/>
            </a:pPr>
            <a:r>
              <a:rPr lang="en-US" sz="2500" b="0">
                <a:latin typeface="+mn-lt"/>
                <a:ea typeface="+mn-ea"/>
                <a:cs typeface="+mn-cs"/>
              </a:rPr>
              <a:t>Vaya is partnered with Navitus Health Solutions for pharmacy claims</a:t>
            </a:r>
            <a:endParaRPr lang="en-US" sz="2500" b="0">
              <a:latin typeface="+mn-lt"/>
              <a:ea typeface="+mn-ea"/>
              <a:cs typeface="Arial"/>
            </a:endParaRPr>
          </a:p>
          <a:p>
            <a:pPr marL="488950" lvl="1" indent="-228600" defTabSz="914400">
              <a:lnSpc>
                <a:spcPct val="90000"/>
              </a:lnSpc>
              <a:spcBef>
                <a:spcPts val="1000"/>
              </a:spcBef>
              <a:defRPr/>
            </a:pPr>
            <a:r>
              <a:rPr lang="en-US" sz="2500" b="0">
                <a:latin typeface="+mn-lt"/>
                <a:ea typeface="+mn-ea"/>
                <a:cs typeface="+mn-cs"/>
              </a:rPr>
              <a:t>In-network pharmacies</a:t>
            </a:r>
            <a:endParaRPr lang="en-US" sz="2500" b="0">
              <a:latin typeface="+mn-lt"/>
              <a:ea typeface="+mn-ea"/>
              <a:cs typeface="Arial"/>
            </a:endParaRPr>
          </a:p>
          <a:p>
            <a:pPr marL="786765" lvl="2" indent="-228600" defTabSz="914400">
              <a:lnSpc>
                <a:spcPct val="90000"/>
              </a:lnSpc>
              <a:spcBef>
                <a:spcPts val="1000"/>
              </a:spcBef>
              <a:defRPr/>
            </a:pPr>
            <a:r>
              <a:rPr lang="en-US" sz="2200" b="0">
                <a:latin typeface="+mn-lt"/>
                <a:ea typeface="+mn-ea"/>
                <a:cs typeface="+mn-cs"/>
              </a:rPr>
              <a:t>Point-of-sale claims routed to Navitus for processing </a:t>
            </a:r>
            <a:endParaRPr lang="en-US" sz="2200" b="0">
              <a:latin typeface="+mn-lt"/>
              <a:ea typeface="+mn-ea"/>
              <a:cs typeface="Arial"/>
            </a:endParaRPr>
          </a:p>
          <a:p>
            <a:pPr marL="488950" lvl="1" indent="-228600" defTabSz="914400">
              <a:lnSpc>
                <a:spcPct val="90000"/>
              </a:lnSpc>
              <a:spcBef>
                <a:spcPts val="1000"/>
              </a:spcBef>
              <a:defRPr/>
            </a:pPr>
            <a:r>
              <a:rPr lang="en-US" sz="2500" b="0">
                <a:latin typeface="+mn-lt"/>
                <a:ea typeface="+mn-ea"/>
                <a:cs typeface="+mn-cs"/>
              </a:rPr>
              <a:t>Out-of-network pharmacies</a:t>
            </a:r>
            <a:endParaRPr lang="en-US" sz="2500" b="0">
              <a:latin typeface="+mn-lt"/>
              <a:ea typeface="+mn-ea"/>
              <a:cs typeface="Arial"/>
            </a:endParaRPr>
          </a:p>
          <a:p>
            <a:pPr marL="786765" lvl="2" indent="-228600" defTabSz="914400">
              <a:lnSpc>
                <a:spcPct val="90000"/>
              </a:lnSpc>
              <a:spcBef>
                <a:spcPts val="1000"/>
              </a:spcBef>
              <a:defRPr/>
            </a:pPr>
            <a:r>
              <a:rPr lang="en-US" sz="2200" b="0">
                <a:latin typeface="+mn-lt"/>
                <a:ea typeface="+mn-ea"/>
                <a:cs typeface="+mn-cs"/>
              </a:rPr>
              <a:t>Submit claims for Direct Member Reimbursement to</a:t>
            </a:r>
            <a:br>
              <a:rPr lang="en-US" sz="2200" b="0">
                <a:latin typeface="+mn-lt"/>
                <a:ea typeface="+mn-ea"/>
                <a:cs typeface="+mn-cs"/>
              </a:rPr>
            </a:br>
            <a:r>
              <a:rPr lang="en-US" sz="2200" b="0">
                <a:latin typeface="+mn-lt"/>
                <a:ea typeface="+mn-ea"/>
                <a:cs typeface="+mn-cs"/>
              </a:rPr>
              <a:t>Navitus Health Solutions, LLC</a:t>
            </a:r>
            <a:br>
              <a:rPr lang="en-US" sz="2200" b="0">
                <a:latin typeface="+mn-lt"/>
                <a:ea typeface="+mn-ea"/>
                <a:cs typeface="+mn-cs"/>
              </a:rPr>
            </a:br>
            <a:r>
              <a:rPr lang="en-US" sz="2200" b="0">
                <a:latin typeface="+mn-lt"/>
                <a:ea typeface="+mn-ea"/>
                <a:cs typeface="+mn-cs"/>
              </a:rPr>
              <a:t>PO Box 999</a:t>
            </a:r>
            <a:br>
              <a:rPr lang="en-US" sz="2200" b="0">
                <a:latin typeface="+mn-lt"/>
                <a:ea typeface="+mn-ea"/>
                <a:cs typeface="+mn-cs"/>
              </a:rPr>
            </a:br>
            <a:r>
              <a:rPr lang="en-US" sz="2200" b="0">
                <a:latin typeface="+mn-lt"/>
                <a:ea typeface="+mn-ea"/>
                <a:cs typeface="+mn-cs"/>
              </a:rPr>
              <a:t>Appleton, WI 54912-0999</a:t>
            </a:r>
            <a:endParaRPr lang="en-US" sz="2200" b="0">
              <a:latin typeface="+mn-lt"/>
              <a:ea typeface="+mn-ea"/>
              <a:cs typeface="Arial"/>
            </a:endParaRPr>
          </a:p>
          <a:p>
            <a:pPr marL="786765" lvl="2" indent="-228600" defTabSz="914400">
              <a:lnSpc>
                <a:spcPct val="90000"/>
              </a:lnSpc>
              <a:spcBef>
                <a:spcPts val="1000"/>
              </a:spcBef>
              <a:defRPr/>
            </a:pPr>
            <a:endParaRPr lang="en-US" sz="2500" b="0" i="1" u="none" strike="noStrike" kern="1200" cap="none" spc="0" normalizeH="0" baseline="0" noProof="0">
              <a:ln>
                <a:noFill/>
              </a:ln>
              <a:effectLst/>
              <a:uLnTx/>
              <a:uFillTx/>
              <a:latin typeface="+mn-lt"/>
              <a:ea typeface="+mn-ea"/>
              <a:cs typeface="Arial"/>
            </a:endParaRPr>
          </a:p>
          <a:p>
            <a:pPr marL="0" indent="0">
              <a:buNone/>
            </a:pPr>
            <a:endParaRPr lang="en-US" sz="2400">
              <a:solidFill>
                <a:srgbClr val="000000"/>
              </a:solidFill>
              <a:latin typeface="Arial" panose="020B0604020202020204" pitchFamily="34" charset="0"/>
              <a:cs typeface="Arial" panose="020B0604020202020204" pitchFamily="34" charset="0"/>
            </a:endParaRPr>
          </a:p>
        </p:txBody>
      </p:sp>
      <p:sp>
        <p:nvSpPr>
          <p:cNvPr id="5" name="Title 4">
            <a:extLst>
              <a:ext uri="{FF2B5EF4-FFF2-40B4-BE49-F238E27FC236}">
                <a16:creationId xmlns:a16="http://schemas.microsoft.com/office/drawing/2014/main" id="{79539736-C021-4385-AEE3-6129CD0C1EB9}"/>
              </a:ext>
            </a:extLst>
          </p:cNvPr>
          <p:cNvSpPr>
            <a:spLocks noGrp="1"/>
          </p:cNvSpPr>
          <p:nvPr>
            <p:ph type="title"/>
          </p:nvPr>
        </p:nvSpPr>
        <p:spPr>
          <a:xfrm>
            <a:off x="4046" y="518552"/>
            <a:ext cx="12194914" cy="548640"/>
          </a:xfrm>
        </p:spPr>
        <p:txBody>
          <a:bodyPr lIns="91440" tIns="45720" rIns="91440" bIns="45720" anchor="t">
            <a:noAutofit/>
          </a:bodyPr>
          <a:lstStyle/>
          <a:p>
            <a:pPr algn="ctr"/>
            <a:r>
              <a:rPr lang="en-US" sz="3200" b="1">
                <a:solidFill>
                  <a:schemeClr val="accent1">
                    <a:lumMod val="75000"/>
                  </a:schemeClr>
                </a:solidFill>
                <a:latin typeface="+mj-lt"/>
                <a:cs typeface="Times New Roman"/>
              </a:rPr>
              <a:t>Vaya Health Claims and Payment Processing</a:t>
            </a:r>
            <a:endParaRPr lang="en-US" sz="3200" b="1">
              <a:solidFill>
                <a:schemeClr val="accent1">
                  <a:lumMod val="75000"/>
                </a:schemeClr>
              </a:solidFill>
              <a:latin typeface="+mj-lt"/>
            </a:endParaRPr>
          </a:p>
        </p:txBody>
      </p:sp>
      <p:sp>
        <p:nvSpPr>
          <p:cNvPr id="7" name="TextBox 6">
            <a:extLst>
              <a:ext uri="{FF2B5EF4-FFF2-40B4-BE49-F238E27FC236}">
                <a16:creationId xmlns:a16="http://schemas.microsoft.com/office/drawing/2014/main" id="{71D1CA5D-B030-C737-110F-4F2C2323098D}"/>
              </a:ext>
            </a:extLst>
          </p:cNvPr>
          <p:cNvSpPr txBox="1"/>
          <p:nvPr/>
        </p:nvSpPr>
        <p:spPr>
          <a:xfrm>
            <a:off x="96570" y="6053488"/>
            <a:ext cx="6943422" cy="523220"/>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a:ea typeface="+mn-ea"/>
                <a:cs typeface="+mn-cs"/>
              </a:rPr>
              <a:t>For more information on claims submission visit Vaya’s Claims Submission website at </a:t>
            </a:r>
            <a:r>
              <a:rPr kumimoji="0" lang="en-US" sz="1400" b="0" i="0" u="none" strike="noStrike" kern="1200" cap="none" spc="0" normalizeH="0" baseline="0" noProof="0">
                <a:ln>
                  <a:noFill/>
                </a:ln>
                <a:solidFill>
                  <a:prstClr val="black"/>
                </a:solidFill>
                <a:effectLst/>
                <a:uLnTx/>
                <a:uFillTx/>
                <a:latin typeface="Arial"/>
                <a:ea typeface="+mn-ea"/>
                <a:cs typeface="+mn-cs"/>
                <a:hlinkClick r:id="rId3"/>
              </a:rPr>
              <a:t>https://providers.vayahealth.com/authorization-billing/claims/claims-submission/</a:t>
            </a: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pic>
        <p:nvPicPr>
          <p:cNvPr id="6" name="Picture 5">
            <a:extLst>
              <a:ext uri="{FF2B5EF4-FFF2-40B4-BE49-F238E27FC236}">
                <a16:creationId xmlns:a16="http://schemas.microsoft.com/office/drawing/2014/main" id="{0353B813-1753-0CC9-DC83-7536B42D0BC7}"/>
              </a:ext>
            </a:extLst>
          </p:cNvPr>
          <p:cNvPicPr>
            <a:picLocks noChangeAspect="1"/>
          </p:cNvPicPr>
          <p:nvPr/>
        </p:nvPicPr>
        <p:blipFill>
          <a:blip r:embed="rId4"/>
          <a:stretch>
            <a:fillRect/>
          </a:stretch>
        </p:blipFill>
        <p:spPr>
          <a:xfrm>
            <a:off x="10185075" y="5387346"/>
            <a:ext cx="1826979" cy="923617"/>
          </a:xfrm>
          <a:prstGeom prst="rect">
            <a:avLst/>
          </a:prstGeom>
        </p:spPr>
      </p:pic>
    </p:spTree>
    <p:extLst>
      <p:ext uri="{BB962C8B-B14F-4D97-AF65-F5344CB8AC3E}">
        <p14:creationId xmlns:p14="http://schemas.microsoft.com/office/powerpoint/2010/main" val="325641393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A15273F-5D42-62A6-CDBE-C55E9D0A6C1A}"/>
              </a:ext>
            </a:extLst>
          </p:cNvPr>
          <p:cNvSpPr>
            <a:spLocks noGrp="1"/>
          </p:cNvSpPr>
          <p:nvPr>
            <p:ph type="body" sz="quarter" idx="10"/>
          </p:nvPr>
        </p:nvSpPr>
        <p:spPr>
          <a:xfrm>
            <a:off x="511586" y="1132681"/>
            <a:ext cx="11583844" cy="4592638"/>
          </a:xfrm>
        </p:spPr>
        <p:txBody>
          <a:bodyPr lIns="91440" tIns="45720" rIns="91440" bIns="45720" anchor="t">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u="none" strike="noStrike" kern="1200" cap="none" spc="0" normalizeH="0" baseline="0" noProof="0">
                <a:ln>
                  <a:noFill/>
                </a:ln>
                <a:effectLst/>
                <a:uLnTx/>
                <a:uFillTx/>
                <a:latin typeface="+mn-lt"/>
                <a:ea typeface="+mn-ea"/>
                <a:cs typeface="+mn-cs"/>
              </a:rPr>
              <a:t>Vision Claims</a:t>
            </a:r>
            <a:endParaRPr lang="en-US" sz="2400" b="0" u="none" strike="noStrike" kern="1200" cap="none" spc="0" normalizeH="0" baseline="0" noProof="0">
              <a:ln>
                <a:noFill/>
              </a:ln>
              <a:effectLst/>
              <a:uLnTx/>
              <a:uFillTx/>
              <a:latin typeface="+mn-lt"/>
              <a:ea typeface="+mn-ea"/>
              <a:cs typeface="Arial"/>
            </a:endParaRPr>
          </a:p>
          <a:p>
            <a:pPr marL="488950" lvl="1" indent="-228600" defTabSz="914400">
              <a:lnSpc>
                <a:spcPct val="90000"/>
              </a:lnSpc>
              <a:spcBef>
                <a:spcPts val="1000"/>
              </a:spcBef>
              <a:defRPr/>
            </a:pPr>
            <a:r>
              <a:rPr lang="en-US" sz="2000" b="0">
                <a:latin typeface="+mn-lt"/>
                <a:ea typeface="+mn-ea"/>
                <a:cs typeface="+mn-cs"/>
              </a:rPr>
              <a:t>Vaya is partnered with </a:t>
            </a:r>
            <a:r>
              <a:rPr lang="en-US" sz="2000" b="0" err="1">
                <a:latin typeface="+mn-lt"/>
                <a:ea typeface="+mn-ea"/>
                <a:cs typeface="+mn-cs"/>
              </a:rPr>
              <a:t>Avesis</a:t>
            </a:r>
            <a:r>
              <a:rPr lang="en-US" sz="2000" b="0">
                <a:latin typeface="+mn-lt"/>
                <a:ea typeface="+mn-ea"/>
                <a:cs typeface="+mn-cs"/>
              </a:rPr>
              <a:t> for Medicaid members vision benefits</a:t>
            </a:r>
            <a:endParaRPr lang="en-US" sz="2000" b="0">
              <a:latin typeface="+mn-lt"/>
              <a:ea typeface="+mn-ea"/>
              <a:cs typeface="Arial"/>
            </a:endParaRPr>
          </a:p>
          <a:p>
            <a:pPr marL="488950" lvl="1" indent="-228600" defTabSz="914400">
              <a:lnSpc>
                <a:spcPct val="90000"/>
              </a:lnSpc>
              <a:spcBef>
                <a:spcPts val="1000"/>
              </a:spcBef>
              <a:defRPr/>
            </a:pPr>
            <a:r>
              <a:rPr lang="en-US" sz="2000" b="0">
                <a:latin typeface="+mn-lt"/>
                <a:ea typeface="+mn-ea"/>
                <a:cs typeface="+mn-cs"/>
              </a:rPr>
              <a:t>Vision claims can be submitted one of three methods</a:t>
            </a:r>
            <a:endParaRPr lang="en-US" sz="2000" b="0">
              <a:latin typeface="+mn-lt"/>
              <a:ea typeface="+mn-ea"/>
              <a:cs typeface="Arial"/>
            </a:endParaRPr>
          </a:p>
          <a:p>
            <a:pPr marL="786765" lvl="2" indent="-228600" defTabSz="914400">
              <a:lnSpc>
                <a:spcPct val="90000"/>
              </a:lnSpc>
              <a:spcBef>
                <a:spcPts val="1000"/>
              </a:spcBef>
              <a:defRPr/>
            </a:pPr>
            <a:r>
              <a:rPr lang="en-US" sz="1800" b="0" err="1">
                <a:latin typeface="+mn-lt"/>
                <a:ea typeface="+mn-ea"/>
                <a:cs typeface="+mn-cs"/>
              </a:rPr>
              <a:t>Avesis</a:t>
            </a:r>
            <a:r>
              <a:rPr lang="en-US" sz="1800" b="0">
                <a:latin typeface="+mn-lt"/>
                <a:ea typeface="+mn-ea"/>
                <a:cs typeface="+mn-cs"/>
              </a:rPr>
              <a:t> Provider Portal accessed through Vaya’s Provider Portal or direct at </a:t>
            </a:r>
            <a:r>
              <a:rPr lang="en-US" sz="1800" b="0" u="sng">
                <a:solidFill>
                  <a:srgbClr val="0563C1"/>
                </a:solidFill>
                <a:effectLst/>
                <a:latin typeface="Arial"/>
                <a:ea typeface="Calibri"/>
                <a:cs typeface="Helvetica"/>
                <a:hlinkClick r:id="rId3"/>
              </a:rPr>
              <a:t>https://www.avesis.com/Commercial3/Providers/Index.aspx</a:t>
            </a:r>
            <a:endParaRPr lang="en-US" sz="1800" b="0">
              <a:latin typeface="Arial"/>
              <a:ea typeface="Calibri"/>
              <a:cs typeface="Helvetica"/>
            </a:endParaRPr>
          </a:p>
          <a:p>
            <a:pPr marL="786765" lvl="2" indent="-228600" defTabSz="914400">
              <a:lnSpc>
                <a:spcPct val="90000"/>
              </a:lnSpc>
              <a:spcBef>
                <a:spcPts val="1000"/>
              </a:spcBef>
              <a:defRPr/>
            </a:pPr>
            <a:r>
              <a:rPr lang="en-US" sz="1800" b="0">
                <a:latin typeface="+mn-lt"/>
                <a:ea typeface="+mn-ea"/>
                <a:cs typeface="+mn-cs"/>
              </a:rPr>
              <a:t>Clearinghouse (EDI) vendors include </a:t>
            </a:r>
          </a:p>
          <a:p>
            <a:pPr marL="786765" lvl="2" indent="-228600" defTabSz="914400">
              <a:lnSpc>
                <a:spcPct val="90000"/>
              </a:lnSpc>
              <a:spcBef>
                <a:spcPts val="1000"/>
              </a:spcBef>
              <a:defRPr/>
            </a:pPr>
            <a:r>
              <a:rPr lang="en-US" sz="1800" b="0">
                <a:latin typeface="+mn-lt"/>
                <a:ea typeface="+mn-ea"/>
                <a:cs typeface="+mn-cs"/>
              </a:rPr>
              <a:t>Change Healthcare (615-932-3000 or </a:t>
            </a:r>
            <a:r>
              <a:rPr lang="en-US" sz="1800" b="0">
                <a:latin typeface="+mn-lt"/>
                <a:ea typeface="+mn-ea"/>
                <a:cs typeface="+mn-cs"/>
                <a:hlinkClick r:id="rId4"/>
              </a:rPr>
              <a:t>www.changehealthcare.com</a:t>
            </a:r>
            <a:r>
              <a:rPr lang="en-US" sz="1800" b="0">
                <a:latin typeface="+mn-lt"/>
                <a:ea typeface="+mn-ea"/>
                <a:cs typeface="+mn-cs"/>
              </a:rPr>
              <a:t>)</a:t>
            </a:r>
            <a:endParaRPr lang="en-US" sz="1800" b="0">
              <a:latin typeface="+mn-lt"/>
              <a:ea typeface="+mn-ea"/>
              <a:cs typeface="Arial"/>
            </a:endParaRPr>
          </a:p>
          <a:p>
            <a:pPr marL="1257300" lvl="3" indent="-228600" defTabSz="914400">
              <a:spcBef>
                <a:spcPts val="1000"/>
              </a:spcBef>
              <a:defRPr/>
            </a:pPr>
            <a:r>
              <a:rPr lang="en-US" sz="1800" b="0" err="1">
                <a:latin typeface="+mn-lt"/>
                <a:ea typeface="+mn-ea"/>
                <a:cs typeface="+mn-cs"/>
              </a:rPr>
              <a:t>Trizetto</a:t>
            </a:r>
            <a:r>
              <a:rPr lang="en-US" sz="1800" b="0">
                <a:latin typeface="+mn-lt"/>
                <a:ea typeface="+mn-ea"/>
                <a:cs typeface="+mn-cs"/>
              </a:rPr>
              <a:t> (800-869-1222 or </a:t>
            </a:r>
            <a:r>
              <a:rPr lang="en-US" sz="1800" b="0">
                <a:latin typeface="+mn-lt"/>
                <a:ea typeface="+mn-ea"/>
                <a:cs typeface="+mn-cs"/>
                <a:hlinkClick r:id="rId5"/>
              </a:rPr>
              <a:t>www.trizetto.com</a:t>
            </a:r>
            <a:r>
              <a:rPr lang="en-US" sz="1800" b="0">
                <a:latin typeface="+mn-lt"/>
                <a:ea typeface="+mn-ea"/>
                <a:cs typeface="+mn-cs"/>
              </a:rPr>
              <a:t>)</a:t>
            </a:r>
            <a:endParaRPr lang="en-US" sz="1800" b="0">
              <a:latin typeface="+mn-lt"/>
              <a:ea typeface="+mn-ea"/>
              <a:cs typeface="Arial"/>
            </a:endParaRPr>
          </a:p>
          <a:p>
            <a:pPr marL="1257300" lvl="3" indent="-228600" defTabSz="914400">
              <a:spcBef>
                <a:spcPts val="1000"/>
              </a:spcBef>
              <a:defRPr/>
            </a:pPr>
            <a:r>
              <a:rPr lang="en-US" sz="1800" b="0" err="1">
                <a:latin typeface="+mn-lt"/>
                <a:ea typeface="+mn-ea"/>
                <a:cs typeface="+mn-cs"/>
              </a:rPr>
              <a:t>Avesis</a:t>
            </a:r>
            <a:r>
              <a:rPr lang="en-US" sz="1800" b="0">
                <a:latin typeface="+mn-lt"/>
                <a:ea typeface="+mn-ea"/>
                <a:cs typeface="+mn-cs"/>
              </a:rPr>
              <a:t> Payer ID AV501</a:t>
            </a:r>
            <a:endParaRPr lang="en-US" sz="1800" b="0">
              <a:latin typeface="+mn-lt"/>
              <a:ea typeface="+mn-ea"/>
              <a:cs typeface="Arial"/>
            </a:endParaRPr>
          </a:p>
          <a:p>
            <a:pPr marL="786765" lvl="2" indent="-228600" defTabSz="914400">
              <a:lnSpc>
                <a:spcPct val="90000"/>
              </a:lnSpc>
              <a:spcBef>
                <a:spcPts val="1000"/>
              </a:spcBef>
              <a:defRPr/>
            </a:pPr>
            <a:r>
              <a:rPr lang="en-US" sz="1800" b="0">
                <a:latin typeface="+mn-lt"/>
                <a:ea typeface="+mn-ea"/>
                <a:cs typeface="+mn-cs"/>
              </a:rPr>
              <a:t>Paper </a:t>
            </a:r>
            <a:endParaRPr lang="en-US" sz="1800" b="0">
              <a:latin typeface="+mn-lt"/>
              <a:ea typeface="+mn-ea"/>
              <a:cs typeface="Arial"/>
            </a:endParaRPr>
          </a:p>
          <a:p>
            <a:pPr marL="1257300" lvl="3" indent="-228600" defTabSz="914400">
              <a:spcBef>
                <a:spcPts val="1000"/>
              </a:spcBef>
              <a:defRPr/>
            </a:pPr>
            <a:r>
              <a:rPr kumimoji="0" lang="en-US" sz="1800" b="0" u="none" strike="noStrike" kern="1200" cap="none" spc="0" normalizeH="0" baseline="0" noProof="0" err="1">
                <a:ln>
                  <a:noFill/>
                </a:ln>
                <a:effectLst/>
                <a:uLnTx/>
                <a:uFillTx/>
                <a:latin typeface="+mn-lt"/>
                <a:ea typeface="+mn-ea"/>
                <a:cs typeface="+mn-cs"/>
              </a:rPr>
              <a:t>Avesis</a:t>
            </a:r>
            <a:r>
              <a:rPr kumimoji="0" lang="en-US" sz="1800" b="0" u="none" strike="noStrike" kern="1200" cap="none" spc="0" normalizeH="0" baseline="0" noProof="0">
                <a:ln>
                  <a:noFill/>
                </a:ln>
                <a:effectLst/>
                <a:uLnTx/>
                <a:uFillTx/>
                <a:latin typeface="+mn-lt"/>
                <a:ea typeface="+mn-ea"/>
                <a:cs typeface="+mn-cs"/>
              </a:rPr>
              <a:t> Third Party Administrators, LLC</a:t>
            </a:r>
            <a:br>
              <a:rPr lang="en-US" sz="1800" b="0" u="none" strike="noStrike" kern="1200" cap="none" spc="0" normalizeH="0" baseline="0" noProof="0">
                <a:ln>
                  <a:noFill/>
                </a:ln>
                <a:effectLst/>
                <a:uLnTx/>
                <a:uFillTx/>
                <a:latin typeface="+mn-lt"/>
                <a:ea typeface="+mn-ea"/>
                <a:cs typeface="+mn-cs"/>
              </a:rPr>
            </a:br>
            <a:r>
              <a:rPr lang="en-US" sz="1800" b="0">
                <a:latin typeface="+mn-lt"/>
                <a:ea typeface="+mn-ea"/>
                <a:cs typeface="+mn-cs"/>
              </a:rPr>
              <a:t>Attn: Eye Care Claims</a:t>
            </a:r>
            <a:br>
              <a:rPr lang="en-US" sz="1800" b="0">
                <a:latin typeface="+mn-lt"/>
                <a:ea typeface="+mn-ea"/>
                <a:cs typeface="+mn-cs"/>
              </a:rPr>
            </a:br>
            <a:r>
              <a:rPr kumimoji="0" lang="en-US" sz="1800" b="0" u="none" strike="noStrike" kern="1200" cap="none" spc="0" normalizeH="0" baseline="0" noProof="0">
                <a:ln>
                  <a:noFill/>
                </a:ln>
                <a:effectLst/>
                <a:uLnTx/>
                <a:uFillTx/>
                <a:latin typeface="+mn-lt"/>
                <a:ea typeface="+mn-ea"/>
                <a:cs typeface="+mn-cs"/>
              </a:rPr>
              <a:t>PO Box 38300</a:t>
            </a:r>
            <a:br>
              <a:rPr lang="en-US" sz="1800" b="0" u="none" strike="noStrike" kern="1200" cap="none" spc="0" normalizeH="0" baseline="0" noProof="0">
                <a:ln>
                  <a:noFill/>
                </a:ln>
                <a:effectLst/>
                <a:uLnTx/>
                <a:uFillTx/>
                <a:latin typeface="+mn-lt"/>
                <a:ea typeface="+mn-ea"/>
                <a:cs typeface="+mn-cs"/>
              </a:rPr>
            </a:br>
            <a:r>
              <a:rPr lang="en-US" sz="1800" b="0">
                <a:latin typeface="+mn-lt"/>
                <a:ea typeface="+mn-ea"/>
                <a:cs typeface="+mn-cs"/>
              </a:rPr>
              <a:t>Phoenix, AZ 85069-8300</a:t>
            </a:r>
            <a:endParaRPr lang="en-US" sz="1800" b="0" u="none" strike="noStrike" kern="1200" cap="none" spc="0" normalizeH="0" baseline="0" noProof="0">
              <a:ln>
                <a:noFill/>
              </a:ln>
              <a:effectLst/>
              <a:uLnTx/>
              <a:uFillTx/>
              <a:latin typeface="+mn-lt"/>
              <a:ea typeface="+mn-ea"/>
              <a:cs typeface="Arial"/>
            </a:endParaRPr>
          </a:p>
          <a:p>
            <a:pPr marL="0" indent="0">
              <a:buNone/>
            </a:pPr>
            <a:endParaRPr lang="en-US" sz="2400" b="0">
              <a:solidFill>
                <a:srgbClr val="000000"/>
              </a:solidFill>
              <a:latin typeface="Arial" panose="020B0604020202020204" pitchFamily="34" charset="0"/>
              <a:cs typeface="Arial" panose="020B0604020202020204" pitchFamily="34" charset="0"/>
            </a:endParaRPr>
          </a:p>
        </p:txBody>
      </p:sp>
      <p:sp>
        <p:nvSpPr>
          <p:cNvPr id="5" name="Title 4">
            <a:extLst>
              <a:ext uri="{FF2B5EF4-FFF2-40B4-BE49-F238E27FC236}">
                <a16:creationId xmlns:a16="http://schemas.microsoft.com/office/drawing/2014/main" id="{79539736-C021-4385-AEE3-6129CD0C1EB9}"/>
              </a:ext>
            </a:extLst>
          </p:cNvPr>
          <p:cNvSpPr>
            <a:spLocks noGrp="1"/>
          </p:cNvSpPr>
          <p:nvPr>
            <p:ph type="title"/>
          </p:nvPr>
        </p:nvSpPr>
        <p:spPr>
          <a:xfrm>
            <a:off x="59624" y="517264"/>
            <a:ext cx="12065518" cy="548640"/>
          </a:xfrm>
        </p:spPr>
        <p:txBody>
          <a:bodyPr lIns="91440" tIns="45720" rIns="91440" bIns="45720" anchor="t">
            <a:noAutofit/>
          </a:bodyPr>
          <a:lstStyle/>
          <a:p>
            <a:pPr algn="ctr"/>
            <a:r>
              <a:rPr lang="en-US" sz="3200" b="1">
                <a:solidFill>
                  <a:schemeClr val="accent1">
                    <a:lumMod val="75000"/>
                  </a:schemeClr>
                </a:solidFill>
                <a:latin typeface="+mj-lt"/>
                <a:cs typeface="Times New Roman"/>
              </a:rPr>
              <a:t>Vaya Health Claims and Payment Processing</a:t>
            </a:r>
            <a:endParaRPr lang="en-US" sz="3200" b="1">
              <a:solidFill>
                <a:schemeClr val="accent1">
                  <a:lumMod val="75000"/>
                </a:schemeClr>
              </a:solidFill>
              <a:latin typeface="+mj-lt"/>
            </a:endParaRPr>
          </a:p>
        </p:txBody>
      </p:sp>
      <p:sp>
        <p:nvSpPr>
          <p:cNvPr id="7" name="TextBox 6">
            <a:extLst>
              <a:ext uri="{FF2B5EF4-FFF2-40B4-BE49-F238E27FC236}">
                <a16:creationId xmlns:a16="http://schemas.microsoft.com/office/drawing/2014/main" id="{71D1CA5D-B030-C737-110F-4F2C2323098D}"/>
              </a:ext>
            </a:extLst>
          </p:cNvPr>
          <p:cNvSpPr txBox="1"/>
          <p:nvPr/>
        </p:nvSpPr>
        <p:spPr>
          <a:xfrm>
            <a:off x="96570" y="6010356"/>
            <a:ext cx="6943422" cy="523220"/>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a:ea typeface="+mn-ea"/>
                <a:cs typeface="+mn-cs"/>
              </a:rPr>
              <a:t>For more information on claims submission visit Vaya’s Claims Submission website at </a:t>
            </a:r>
            <a:r>
              <a:rPr kumimoji="0" lang="en-US" sz="1400" b="0" i="0" u="none" strike="noStrike" kern="1200" cap="none" spc="0" normalizeH="0" baseline="0" noProof="0">
                <a:ln>
                  <a:noFill/>
                </a:ln>
                <a:solidFill>
                  <a:prstClr val="black"/>
                </a:solidFill>
                <a:effectLst/>
                <a:uLnTx/>
                <a:uFillTx/>
                <a:latin typeface="Arial"/>
                <a:ea typeface="+mn-ea"/>
                <a:cs typeface="+mn-cs"/>
                <a:hlinkClick r:id="rId6"/>
              </a:rPr>
              <a:t>https://providers.vayahealth.com/authorization-billing/claims/claims-submission/</a:t>
            </a: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pic>
        <p:nvPicPr>
          <p:cNvPr id="6" name="Picture 5">
            <a:extLst>
              <a:ext uri="{FF2B5EF4-FFF2-40B4-BE49-F238E27FC236}">
                <a16:creationId xmlns:a16="http://schemas.microsoft.com/office/drawing/2014/main" id="{0CAA54C6-8F26-BC80-5279-FC943FFFB2A0}"/>
              </a:ext>
            </a:extLst>
          </p:cNvPr>
          <p:cNvPicPr>
            <a:picLocks noChangeAspect="1"/>
          </p:cNvPicPr>
          <p:nvPr/>
        </p:nvPicPr>
        <p:blipFill>
          <a:blip r:embed="rId7"/>
          <a:stretch>
            <a:fillRect/>
          </a:stretch>
        </p:blipFill>
        <p:spPr>
          <a:xfrm>
            <a:off x="10185075" y="5387346"/>
            <a:ext cx="1826979" cy="923617"/>
          </a:xfrm>
          <a:prstGeom prst="rect">
            <a:avLst/>
          </a:prstGeom>
        </p:spPr>
      </p:pic>
    </p:spTree>
    <p:extLst>
      <p:ext uri="{BB962C8B-B14F-4D97-AF65-F5344CB8AC3E}">
        <p14:creationId xmlns:p14="http://schemas.microsoft.com/office/powerpoint/2010/main" val="64037186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A15273F-5D42-62A6-CDBE-C55E9D0A6C1A}"/>
              </a:ext>
            </a:extLst>
          </p:cNvPr>
          <p:cNvSpPr>
            <a:spLocks noGrp="1"/>
          </p:cNvSpPr>
          <p:nvPr>
            <p:ph type="body" sz="quarter" idx="10"/>
          </p:nvPr>
        </p:nvSpPr>
        <p:spPr>
          <a:xfrm>
            <a:off x="511586" y="1507994"/>
            <a:ext cx="11583844" cy="4217325"/>
          </a:xfrm>
        </p:spPr>
        <p:txBody>
          <a:bodyPr lIns="91440" tIns="45720" rIns="91440" bIns="45720" anchor="t">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u="none" strike="noStrike" kern="1200" cap="none" spc="0" normalizeH="0" baseline="0" noProof="0">
                <a:ln>
                  <a:noFill/>
                </a:ln>
                <a:effectLst/>
                <a:uLnTx/>
                <a:uFillTx/>
                <a:latin typeface="+mn-lt"/>
                <a:ea typeface="+mn-ea"/>
                <a:cs typeface="+mn-cs"/>
              </a:rPr>
              <a:t>Non-emergency Medical Transportation (NEMT) Claims</a:t>
            </a:r>
            <a:endParaRPr lang="en-US" sz="2800" b="0" u="none" strike="noStrike" kern="1200" cap="none" spc="0" normalizeH="0" baseline="0" noProof="0">
              <a:ln>
                <a:noFill/>
              </a:ln>
              <a:effectLst/>
              <a:uLnTx/>
              <a:uFillTx/>
              <a:latin typeface="+mn-lt"/>
              <a:ea typeface="+mn-ea"/>
              <a:cs typeface="Arial"/>
            </a:endParaRPr>
          </a:p>
          <a:p>
            <a:pPr marL="488950" lvl="1" indent="-228600" defTabSz="914400">
              <a:lnSpc>
                <a:spcPct val="90000"/>
              </a:lnSpc>
              <a:spcBef>
                <a:spcPts val="1000"/>
              </a:spcBef>
              <a:defRPr/>
            </a:pPr>
            <a:r>
              <a:rPr lang="en-US" sz="2500" b="0">
                <a:latin typeface="+mn-lt"/>
                <a:ea typeface="+mn-ea"/>
                <a:cs typeface="+mn-cs"/>
              </a:rPr>
              <a:t>Vaya is partnered with </a:t>
            </a:r>
            <a:r>
              <a:rPr lang="en-US" sz="2500" b="0" err="1">
                <a:latin typeface="+mn-lt"/>
                <a:ea typeface="+mn-ea"/>
                <a:cs typeface="+mn-cs"/>
              </a:rPr>
              <a:t>Modivcare</a:t>
            </a:r>
            <a:r>
              <a:rPr lang="en-US" sz="2500" b="0">
                <a:latin typeface="+mn-lt"/>
                <a:ea typeface="+mn-ea"/>
                <a:cs typeface="+mn-cs"/>
              </a:rPr>
              <a:t>, LLC for Medicaid NEMT benefits</a:t>
            </a:r>
            <a:endParaRPr lang="en-US" sz="2500" b="0">
              <a:latin typeface="+mn-lt"/>
              <a:ea typeface="+mn-ea"/>
              <a:cs typeface="Arial"/>
            </a:endParaRPr>
          </a:p>
          <a:p>
            <a:pPr marL="488950" lvl="1" indent="-228600" defTabSz="914400">
              <a:lnSpc>
                <a:spcPct val="90000"/>
              </a:lnSpc>
              <a:spcBef>
                <a:spcPts val="1000"/>
              </a:spcBef>
              <a:defRPr/>
            </a:pPr>
            <a:r>
              <a:rPr lang="en-US" sz="2500" b="0">
                <a:latin typeface="+mn-lt"/>
                <a:ea typeface="+mn-ea"/>
                <a:cs typeface="+mn-cs"/>
              </a:rPr>
              <a:t>NEMT claims are processed through </a:t>
            </a:r>
            <a:r>
              <a:rPr lang="en-US" sz="2500" b="0" err="1">
                <a:latin typeface="+mn-lt"/>
                <a:ea typeface="+mn-ea"/>
                <a:cs typeface="+mn-cs"/>
              </a:rPr>
              <a:t>Modivcare’s</a:t>
            </a:r>
            <a:r>
              <a:rPr lang="en-US" sz="2500" b="0">
                <a:latin typeface="+mn-lt"/>
                <a:ea typeface="+mn-ea"/>
                <a:cs typeface="+mn-cs"/>
              </a:rPr>
              <a:t> Transportation Provider Portal </a:t>
            </a:r>
            <a:endParaRPr lang="en-US" sz="2500" b="0">
              <a:latin typeface="+mn-lt"/>
              <a:ea typeface="+mn-ea"/>
              <a:cs typeface="Arial"/>
            </a:endParaRPr>
          </a:p>
          <a:p>
            <a:pPr marL="786765" lvl="2" indent="-228600" defTabSz="914400">
              <a:lnSpc>
                <a:spcPct val="90000"/>
              </a:lnSpc>
              <a:spcBef>
                <a:spcPts val="1000"/>
              </a:spcBef>
              <a:defRPr/>
            </a:pPr>
            <a:r>
              <a:rPr lang="en-US" sz="2200" b="0">
                <a:latin typeface="+mn-lt"/>
                <a:ea typeface="+mn-ea"/>
                <a:cs typeface="+mn-cs"/>
              </a:rPr>
              <a:t>To establish access and submit claims visit </a:t>
            </a:r>
            <a:r>
              <a:rPr lang="en-US" sz="1800" b="0" u="sng">
                <a:solidFill>
                  <a:srgbClr val="0563C1"/>
                </a:solidFill>
                <a:latin typeface="Arial"/>
                <a:ea typeface="Calibri"/>
                <a:cs typeface="Helvetica"/>
              </a:rPr>
              <a:t>https://www.modivcare.com/login</a:t>
            </a:r>
            <a:endParaRPr lang="en-US" sz="2500" b="0" u="none" strike="noStrike" kern="1200" cap="none" spc="0" normalizeH="0" baseline="0" noProof="0">
              <a:ln>
                <a:noFill/>
              </a:ln>
              <a:effectLst/>
              <a:uLnTx/>
              <a:uFillTx/>
              <a:latin typeface="Arial"/>
              <a:ea typeface="Calibri"/>
              <a:cs typeface="Helvetica"/>
            </a:endParaRPr>
          </a:p>
          <a:p>
            <a:pPr marL="0" indent="0">
              <a:buNone/>
            </a:pPr>
            <a:endParaRPr lang="en-US" sz="2400" b="0">
              <a:solidFill>
                <a:srgbClr val="000000"/>
              </a:solidFill>
              <a:latin typeface="Arial" panose="020B0604020202020204" pitchFamily="34" charset="0"/>
              <a:cs typeface="Arial" panose="020B0604020202020204" pitchFamily="34" charset="0"/>
            </a:endParaRPr>
          </a:p>
        </p:txBody>
      </p:sp>
      <p:sp>
        <p:nvSpPr>
          <p:cNvPr id="5" name="Title 4">
            <a:extLst>
              <a:ext uri="{FF2B5EF4-FFF2-40B4-BE49-F238E27FC236}">
                <a16:creationId xmlns:a16="http://schemas.microsoft.com/office/drawing/2014/main" id="{79539736-C021-4385-AEE3-6129CD0C1EB9}"/>
              </a:ext>
            </a:extLst>
          </p:cNvPr>
          <p:cNvSpPr>
            <a:spLocks noGrp="1"/>
          </p:cNvSpPr>
          <p:nvPr>
            <p:ph type="title"/>
          </p:nvPr>
        </p:nvSpPr>
        <p:spPr>
          <a:xfrm>
            <a:off x="59624" y="721981"/>
            <a:ext cx="12065518" cy="548640"/>
          </a:xfrm>
        </p:spPr>
        <p:txBody>
          <a:bodyPr lIns="91440" tIns="45720" rIns="91440" bIns="45720" anchor="t">
            <a:noAutofit/>
          </a:bodyPr>
          <a:lstStyle/>
          <a:p>
            <a:pPr algn="ctr"/>
            <a:r>
              <a:rPr lang="en-US" sz="3200" b="1">
                <a:solidFill>
                  <a:schemeClr val="accent1">
                    <a:lumMod val="75000"/>
                  </a:schemeClr>
                </a:solidFill>
                <a:latin typeface="+mj-lt"/>
                <a:cs typeface="Times New Roman"/>
              </a:rPr>
              <a:t>Vaya Health Claims and Payment Processing</a:t>
            </a:r>
            <a:endParaRPr lang="en-US" sz="3200" b="1">
              <a:solidFill>
                <a:schemeClr val="accent1">
                  <a:lumMod val="75000"/>
                </a:schemeClr>
              </a:solidFill>
              <a:latin typeface="+mj-lt"/>
            </a:endParaRPr>
          </a:p>
        </p:txBody>
      </p:sp>
      <p:sp>
        <p:nvSpPr>
          <p:cNvPr id="7" name="TextBox 6">
            <a:extLst>
              <a:ext uri="{FF2B5EF4-FFF2-40B4-BE49-F238E27FC236}">
                <a16:creationId xmlns:a16="http://schemas.microsoft.com/office/drawing/2014/main" id="{71D1CA5D-B030-C737-110F-4F2C2323098D}"/>
              </a:ext>
            </a:extLst>
          </p:cNvPr>
          <p:cNvSpPr txBox="1"/>
          <p:nvPr/>
        </p:nvSpPr>
        <p:spPr>
          <a:xfrm>
            <a:off x="96570" y="6010356"/>
            <a:ext cx="6943422" cy="523220"/>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a:ea typeface="+mn-ea"/>
                <a:cs typeface="+mn-cs"/>
              </a:rPr>
              <a:t>For more information on claims submission visit Vaya’s Claims Submission website at </a:t>
            </a:r>
            <a:r>
              <a:rPr kumimoji="0" lang="en-US" sz="1400" b="0" i="0" u="none" strike="noStrike" kern="1200" cap="none" spc="0" normalizeH="0" baseline="0" noProof="0">
                <a:ln>
                  <a:noFill/>
                </a:ln>
                <a:solidFill>
                  <a:prstClr val="black"/>
                </a:solidFill>
                <a:effectLst/>
                <a:uLnTx/>
                <a:uFillTx/>
                <a:latin typeface="Arial"/>
                <a:ea typeface="+mn-ea"/>
                <a:cs typeface="+mn-cs"/>
                <a:hlinkClick r:id="rId3"/>
              </a:rPr>
              <a:t>https://providers.vayahealth.com/authorization-billing/claims/claims-submission/</a:t>
            </a: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pic>
        <p:nvPicPr>
          <p:cNvPr id="6" name="Picture 5">
            <a:extLst>
              <a:ext uri="{FF2B5EF4-FFF2-40B4-BE49-F238E27FC236}">
                <a16:creationId xmlns:a16="http://schemas.microsoft.com/office/drawing/2014/main" id="{21AB5EB9-BA7E-3B5B-8DEC-5DF8DDF2E58A}"/>
              </a:ext>
            </a:extLst>
          </p:cNvPr>
          <p:cNvPicPr>
            <a:picLocks noChangeAspect="1"/>
          </p:cNvPicPr>
          <p:nvPr/>
        </p:nvPicPr>
        <p:blipFill>
          <a:blip r:embed="rId4"/>
          <a:stretch>
            <a:fillRect/>
          </a:stretch>
        </p:blipFill>
        <p:spPr>
          <a:xfrm>
            <a:off x="10185075" y="5387346"/>
            <a:ext cx="1826979" cy="923617"/>
          </a:xfrm>
          <a:prstGeom prst="rect">
            <a:avLst/>
          </a:prstGeom>
        </p:spPr>
      </p:pic>
    </p:spTree>
    <p:extLst>
      <p:ext uri="{BB962C8B-B14F-4D97-AF65-F5344CB8AC3E}">
        <p14:creationId xmlns:p14="http://schemas.microsoft.com/office/powerpoint/2010/main" val="281199060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A15273F-5D42-62A6-CDBE-C55E9D0A6C1A}"/>
              </a:ext>
            </a:extLst>
          </p:cNvPr>
          <p:cNvSpPr>
            <a:spLocks noGrp="1"/>
          </p:cNvSpPr>
          <p:nvPr>
            <p:ph type="body" sz="quarter" idx="10"/>
          </p:nvPr>
        </p:nvSpPr>
        <p:spPr>
          <a:xfrm>
            <a:off x="511586" y="1132681"/>
            <a:ext cx="11583844" cy="4345010"/>
          </a:xfrm>
        </p:spPr>
        <p:txBody>
          <a:bodyPr lIns="91440" tIns="45720" rIns="91440" bIns="45720" anchor="t">
            <a:noAutofit/>
          </a:bodyPr>
          <a:lstStyle/>
          <a:p>
            <a:pPr marL="0" indent="0" algn="ctr">
              <a:buNone/>
            </a:pPr>
            <a:r>
              <a:rPr lang="en-US" sz="2000">
                <a:latin typeface="+mn-lt"/>
              </a:rPr>
              <a:t>FOR MEMBERS</a:t>
            </a:r>
          </a:p>
          <a:p>
            <a:r>
              <a:rPr lang="en-US" sz="1800">
                <a:latin typeface="+mn-lt"/>
              </a:rPr>
              <a:t>24/7 Access via our Behavioral Health Crisis Line at 1-800-849-6127</a:t>
            </a:r>
          </a:p>
          <a:p>
            <a:r>
              <a:rPr lang="en-US" sz="1800">
                <a:latin typeface="+mn-lt"/>
              </a:rPr>
              <a:t>Seamless transfer to Nursing Triage/Advice Line (via </a:t>
            </a:r>
            <a:r>
              <a:rPr lang="en-US" sz="1800" err="1">
                <a:latin typeface="+mn-lt"/>
              </a:rPr>
              <a:t>Wellcare</a:t>
            </a:r>
            <a:r>
              <a:rPr lang="en-US" sz="1800">
                <a:latin typeface="+mn-lt"/>
              </a:rPr>
              <a:t>) for medical issues or directly at </a:t>
            </a:r>
            <a:br>
              <a:rPr lang="en-US" sz="1800">
                <a:latin typeface="+mn-lt"/>
              </a:rPr>
            </a:br>
            <a:r>
              <a:rPr lang="en-US" sz="1800">
                <a:latin typeface="+mn-lt"/>
              </a:rPr>
              <a:t>1-800-290-1623</a:t>
            </a:r>
          </a:p>
          <a:p>
            <a:r>
              <a:rPr lang="en-US" sz="1800">
                <a:latin typeface="+mn-lt"/>
              </a:rPr>
              <a:t>Member and Recipient Service Line 1-800-962-9003 (Mon-Sat 7a-6p)</a:t>
            </a:r>
          </a:p>
          <a:p>
            <a:pPr marL="0" indent="0" algn="ctr">
              <a:buNone/>
            </a:pPr>
            <a:r>
              <a:rPr lang="en-US" sz="2000">
                <a:latin typeface="+mn-lt"/>
              </a:rPr>
              <a:t>FOR PROVIDERS</a:t>
            </a:r>
          </a:p>
          <a:p>
            <a:r>
              <a:rPr lang="en-US" sz="1800">
                <a:latin typeface="+mn-lt"/>
              </a:rPr>
              <a:t>Provider Support Line 1-866-990-9712</a:t>
            </a:r>
          </a:p>
          <a:p>
            <a:r>
              <a:rPr lang="en-US" sz="1800">
                <a:latin typeface="+mn-lt"/>
              </a:rPr>
              <a:t>Email </a:t>
            </a:r>
            <a:r>
              <a:rPr lang="en-US" sz="1800">
                <a:latin typeface="+mn-lt"/>
                <a:hlinkClick r:id="rId3"/>
              </a:rPr>
              <a:t>provider.info@vayahealth.com</a:t>
            </a:r>
            <a:endParaRPr lang="en-US" sz="1800">
              <a:latin typeface="+mn-lt"/>
            </a:endParaRPr>
          </a:p>
          <a:p>
            <a:pPr marL="0" indent="0" algn="ctr">
              <a:buNone/>
            </a:pPr>
            <a:r>
              <a:rPr lang="en-US" sz="2000">
                <a:latin typeface="+mn-lt"/>
              </a:rPr>
              <a:t>ESCALATION PATH</a:t>
            </a:r>
          </a:p>
          <a:p>
            <a:r>
              <a:rPr lang="en-US" sz="1800">
                <a:latin typeface="+mn-lt"/>
              </a:rPr>
              <a:t>Access to Chief Medical Officer, Deputy Chief Medical Officer, </a:t>
            </a:r>
            <a:br>
              <a:rPr lang="en-US" sz="1800">
                <a:latin typeface="+mn-lt"/>
              </a:rPr>
            </a:br>
            <a:r>
              <a:rPr lang="en-US" sz="1800">
                <a:latin typeface="+mn-lt"/>
              </a:rPr>
              <a:t>Chief Population Health Officer, and Pharmacy Operations for consult and assistance</a:t>
            </a:r>
          </a:p>
          <a:p>
            <a:r>
              <a:rPr lang="en-US" sz="1800">
                <a:latin typeface="+mn-lt"/>
              </a:rPr>
              <a:t>Member/Recipient and Provider issues identified by the Call Center </a:t>
            </a:r>
            <a:br>
              <a:rPr lang="en-US" sz="1800">
                <a:latin typeface="+mn-lt"/>
              </a:rPr>
            </a:br>
            <a:r>
              <a:rPr lang="en-US" sz="1800">
                <a:latin typeface="+mn-lt"/>
              </a:rPr>
              <a:t>will be triaged by the Command Center to ensure follow-up and issue resolution</a:t>
            </a:r>
          </a:p>
          <a:p>
            <a:r>
              <a:rPr lang="en-US" sz="1800">
                <a:latin typeface="+mn-lt"/>
              </a:rPr>
              <a:t>No wrong door for bringing issues for escalation</a:t>
            </a:r>
          </a:p>
          <a:p>
            <a:pPr marL="558165" lvl="2" indent="0" defTabSz="914400">
              <a:lnSpc>
                <a:spcPct val="90000"/>
              </a:lnSpc>
              <a:spcBef>
                <a:spcPts val="1000"/>
              </a:spcBef>
              <a:buNone/>
              <a:defRPr/>
            </a:pPr>
            <a:endParaRPr lang="en-US" sz="2000" b="0" i="1" u="none" strike="noStrike" kern="1200" cap="none" spc="0" normalizeH="0" baseline="0" noProof="0">
              <a:ln>
                <a:noFill/>
              </a:ln>
              <a:effectLst/>
              <a:uLnTx/>
              <a:uFillTx/>
              <a:latin typeface="+mn-lt"/>
              <a:ea typeface="+mn-ea"/>
              <a:cs typeface="Arial"/>
            </a:endParaRPr>
          </a:p>
          <a:p>
            <a:pPr marL="0" indent="0">
              <a:buNone/>
            </a:pPr>
            <a:endParaRPr lang="en-US" sz="2000">
              <a:solidFill>
                <a:srgbClr val="000000"/>
              </a:solidFill>
              <a:latin typeface="+mn-lt"/>
              <a:cs typeface="Arial" panose="020B0604020202020204" pitchFamily="34" charset="0"/>
            </a:endParaRPr>
          </a:p>
        </p:txBody>
      </p:sp>
      <p:sp>
        <p:nvSpPr>
          <p:cNvPr id="5" name="Title 4">
            <a:extLst>
              <a:ext uri="{FF2B5EF4-FFF2-40B4-BE49-F238E27FC236}">
                <a16:creationId xmlns:a16="http://schemas.microsoft.com/office/drawing/2014/main" id="{79539736-C021-4385-AEE3-6129CD0C1EB9}"/>
              </a:ext>
            </a:extLst>
          </p:cNvPr>
          <p:cNvSpPr>
            <a:spLocks noGrp="1"/>
          </p:cNvSpPr>
          <p:nvPr>
            <p:ph type="title"/>
          </p:nvPr>
        </p:nvSpPr>
        <p:spPr>
          <a:xfrm>
            <a:off x="59624" y="540011"/>
            <a:ext cx="12065518" cy="548640"/>
          </a:xfrm>
        </p:spPr>
        <p:txBody>
          <a:bodyPr lIns="91440" tIns="45720" rIns="91440" bIns="45720" anchor="t">
            <a:noAutofit/>
          </a:bodyPr>
          <a:lstStyle/>
          <a:p>
            <a:pPr algn="ctr"/>
            <a:r>
              <a:rPr lang="en-US" sz="3200" b="1">
                <a:solidFill>
                  <a:schemeClr val="accent1">
                    <a:lumMod val="75000"/>
                  </a:schemeClr>
                </a:solidFill>
                <a:latin typeface="+mj-lt"/>
                <a:cs typeface="Times New Roman"/>
              </a:rPr>
              <a:t>Vaya Health Member Issue Resolution</a:t>
            </a:r>
            <a:endParaRPr lang="en-US" sz="3200" b="1">
              <a:solidFill>
                <a:schemeClr val="accent1">
                  <a:lumMod val="75000"/>
                </a:schemeClr>
              </a:solidFill>
              <a:latin typeface="+mj-lt"/>
            </a:endParaRPr>
          </a:p>
        </p:txBody>
      </p:sp>
      <p:pic>
        <p:nvPicPr>
          <p:cNvPr id="6" name="Picture 5">
            <a:extLst>
              <a:ext uri="{FF2B5EF4-FFF2-40B4-BE49-F238E27FC236}">
                <a16:creationId xmlns:a16="http://schemas.microsoft.com/office/drawing/2014/main" id="{FEBADBFB-1C6D-A925-6DCD-919A175BA436}"/>
              </a:ext>
            </a:extLst>
          </p:cNvPr>
          <p:cNvPicPr>
            <a:picLocks noChangeAspect="1"/>
          </p:cNvPicPr>
          <p:nvPr/>
        </p:nvPicPr>
        <p:blipFill>
          <a:blip r:embed="rId4"/>
          <a:stretch>
            <a:fillRect/>
          </a:stretch>
        </p:blipFill>
        <p:spPr>
          <a:xfrm>
            <a:off x="10158442" y="5521721"/>
            <a:ext cx="1826979" cy="923617"/>
          </a:xfrm>
          <a:prstGeom prst="rect">
            <a:avLst/>
          </a:prstGeom>
        </p:spPr>
      </p:pic>
    </p:spTree>
    <p:extLst>
      <p:ext uri="{BB962C8B-B14F-4D97-AF65-F5344CB8AC3E}">
        <p14:creationId xmlns:p14="http://schemas.microsoft.com/office/powerpoint/2010/main" val="303224564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A15273F-5D42-62A6-CDBE-C55E9D0A6C1A}"/>
              </a:ext>
            </a:extLst>
          </p:cNvPr>
          <p:cNvSpPr>
            <a:spLocks noGrp="1"/>
          </p:cNvSpPr>
          <p:nvPr>
            <p:ph type="body" sz="quarter" idx="10"/>
          </p:nvPr>
        </p:nvSpPr>
        <p:spPr>
          <a:xfrm>
            <a:off x="511586" y="1132681"/>
            <a:ext cx="11583844" cy="4345010"/>
          </a:xfrm>
        </p:spPr>
        <p:txBody>
          <a:bodyPr lIns="91440" tIns="45720" rIns="91440" bIns="45720" anchor="t">
            <a:noAutofit/>
          </a:bodyPr>
          <a:lstStyle/>
          <a:p>
            <a:r>
              <a:rPr lang="en-US" sz="1800">
                <a:solidFill>
                  <a:srgbClr val="FF0000"/>
                </a:solidFill>
                <a:latin typeface="+mn-lt"/>
              </a:rPr>
              <a:t>No Wrong Door for submitting concerns, complaints, or grievances.</a:t>
            </a:r>
          </a:p>
          <a:p>
            <a:r>
              <a:rPr lang="en-US" sz="1800">
                <a:latin typeface="+mn-lt"/>
              </a:rPr>
              <a:t>Call the Member and Recipient Service Line 1-800-962-9003 (Mon-Sat 7a-6p)</a:t>
            </a:r>
          </a:p>
          <a:p>
            <a:r>
              <a:rPr lang="en-US" sz="1800">
                <a:latin typeface="+mn-lt"/>
              </a:rPr>
              <a:t>Vaya Call Center can transfer to Nursing Triage/Advice Line for medical issues or members can call them directly at 1-800-290-1623</a:t>
            </a:r>
          </a:p>
          <a:p>
            <a:r>
              <a:rPr lang="en-US" sz="1800">
                <a:latin typeface="+mn-lt"/>
              </a:rPr>
              <a:t>24/7 Access to Crisis Help via our Behavioral Health Crisis Line at 1-800-849-6127</a:t>
            </a:r>
          </a:p>
          <a:p>
            <a:r>
              <a:rPr lang="en-US" sz="1800">
                <a:latin typeface="+mn-lt"/>
              </a:rPr>
              <a:t>Providers can call the Provider Support Line at 1-866-990-9712 or email us at </a:t>
            </a:r>
            <a:r>
              <a:rPr lang="en-US" sz="1800">
                <a:latin typeface="+mn-lt"/>
                <a:hlinkClick r:id="rId3"/>
              </a:rPr>
              <a:t>provider.info@vayahealth.com</a:t>
            </a:r>
            <a:endParaRPr lang="en-US" sz="1800">
              <a:latin typeface="+mn-lt"/>
            </a:endParaRPr>
          </a:p>
          <a:p>
            <a:pPr marL="0" indent="0" algn="ctr">
              <a:buNone/>
            </a:pPr>
            <a:r>
              <a:rPr lang="en-US" sz="2000">
                <a:latin typeface="+mn-lt"/>
              </a:rPr>
              <a:t>ESCALATION PATH</a:t>
            </a:r>
          </a:p>
          <a:p>
            <a:r>
              <a:rPr lang="en-US" sz="1800">
                <a:latin typeface="+mn-lt"/>
              </a:rPr>
              <a:t>Vaya works with NC Medicaid Ombudsman to achieve rapid resolution and has a dedicated point of contact for the Ombudsman</a:t>
            </a:r>
          </a:p>
          <a:p>
            <a:r>
              <a:rPr lang="en-US" sz="1800">
                <a:latin typeface="+mn-lt"/>
              </a:rPr>
              <a:t>Vaya will have a dedicated Command Center for at least 90 days post go-live to ensure follow-up and issue resolution</a:t>
            </a:r>
          </a:p>
          <a:p>
            <a:r>
              <a:rPr lang="en-US" sz="1800">
                <a:latin typeface="+mn-lt"/>
              </a:rPr>
              <a:t>Call Center and Command Center have direct access to Chief Medical Officer, Deputy CMO,</a:t>
            </a:r>
            <a:br>
              <a:rPr lang="en-US" sz="1800">
                <a:latin typeface="+mn-lt"/>
              </a:rPr>
            </a:br>
            <a:r>
              <a:rPr lang="en-US" sz="1800">
                <a:latin typeface="+mn-lt"/>
              </a:rPr>
              <a:t>and Pharmacy Operations for consult and assistance</a:t>
            </a:r>
          </a:p>
          <a:p>
            <a:pPr marL="558165" lvl="2" indent="0" defTabSz="914400">
              <a:lnSpc>
                <a:spcPct val="90000"/>
              </a:lnSpc>
              <a:spcBef>
                <a:spcPts val="1000"/>
              </a:spcBef>
              <a:buNone/>
              <a:defRPr/>
            </a:pPr>
            <a:endParaRPr lang="en-US" sz="2000" b="0" i="1" u="none" strike="noStrike" kern="1200" cap="none" spc="0" normalizeH="0" baseline="0" noProof="0">
              <a:ln>
                <a:noFill/>
              </a:ln>
              <a:effectLst/>
              <a:uLnTx/>
              <a:uFillTx/>
              <a:latin typeface="+mn-lt"/>
              <a:ea typeface="+mn-ea"/>
              <a:cs typeface="Arial"/>
            </a:endParaRPr>
          </a:p>
          <a:p>
            <a:pPr marL="0" indent="0">
              <a:buNone/>
            </a:pPr>
            <a:endParaRPr lang="en-US" sz="2000">
              <a:solidFill>
                <a:srgbClr val="000000"/>
              </a:solidFill>
              <a:latin typeface="+mn-lt"/>
              <a:cs typeface="Arial" panose="020B0604020202020204" pitchFamily="34" charset="0"/>
            </a:endParaRPr>
          </a:p>
        </p:txBody>
      </p:sp>
      <p:sp>
        <p:nvSpPr>
          <p:cNvPr id="5" name="Title 4">
            <a:extLst>
              <a:ext uri="{FF2B5EF4-FFF2-40B4-BE49-F238E27FC236}">
                <a16:creationId xmlns:a16="http://schemas.microsoft.com/office/drawing/2014/main" id="{79539736-C021-4385-AEE3-6129CD0C1EB9}"/>
              </a:ext>
            </a:extLst>
          </p:cNvPr>
          <p:cNvSpPr>
            <a:spLocks noGrp="1"/>
          </p:cNvSpPr>
          <p:nvPr>
            <p:ph type="title"/>
          </p:nvPr>
        </p:nvSpPr>
        <p:spPr>
          <a:xfrm>
            <a:off x="59624" y="540011"/>
            <a:ext cx="12065518" cy="548640"/>
          </a:xfrm>
        </p:spPr>
        <p:txBody>
          <a:bodyPr lIns="91440" tIns="45720" rIns="91440" bIns="45720" anchor="t">
            <a:noAutofit/>
          </a:bodyPr>
          <a:lstStyle/>
          <a:p>
            <a:pPr algn="ctr"/>
            <a:r>
              <a:rPr lang="en-US" sz="3200" b="1">
                <a:solidFill>
                  <a:schemeClr val="accent1">
                    <a:lumMod val="75000"/>
                  </a:schemeClr>
                </a:solidFill>
                <a:latin typeface="+mj-lt"/>
                <a:cs typeface="Times New Roman"/>
              </a:rPr>
              <a:t>Vaya Health Issue Resolution</a:t>
            </a:r>
            <a:endParaRPr lang="en-US" sz="3200" b="1">
              <a:solidFill>
                <a:schemeClr val="accent1">
                  <a:lumMod val="75000"/>
                </a:schemeClr>
              </a:solidFill>
              <a:latin typeface="+mj-lt"/>
            </a:endParaRPr>
          </a:p>
        </p:txBody>
      </p:sp>
      <p:pic>
        <p:nvPicPr>
          <p:cNvPr id="6" name="Picture 5">
            <a:extLst>
              <a:ext uri="{FF2B5EF4-FFF2-40B4-BE49-F238E27FC236}">
                <a16:creationId xmlns:a16="http://schemas.microsoft.com/office/drawing/2014/main" id="{FEBADBFB-1C6D-A925-6DCD-919A175BA436}"/>
              </a:ext>
            </a:extLst>
          </p:cNvPr>
          <p:cNvPicPr>
            <a:picLocks noChangeAspect="1"/>
          </p:cNvPicPr>
          <p:nvPr/>
        </p:nvPicPr>
        <p:blipFill>
          <a:blip r:embed="rId4"/>
          <a:stretch>
            <a:fillRect/>
          </a:stretch>
        </p:blipFill>
        <p:spPr>
          <a:xfrm>
            <a:off x="10158442" y="5521721"/>
            <a:ext cx="1826979" cy="923617"/>
          </a:xfrm>
          <a:prstGeom prst="rect">
            <a:avLst/>
          </a:prstGeom>
        </p:spPr>
      </p:pic>
    </p:spTree>
    <p:extLst>
      <p:ext uri="{BB962C8B-B14F-4D97-AF65-F5344CB8AC3E}">
        <p14:creationId xmlns:p14="http://schemas.microsoft.com/office/powerpoint/2010/main" val="151131435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A15273F-5D42-62A6-CDBE-C55E9D0A6C1A}"/>
              </a:ext>
            </a:extLst>
          </p:cNvPr>
          <p:cNvSpPr>
            <a:spLocks noGrp="1"/>
          </p:cNvSpPr>
          <p:nvPr>
            <p:ph type="body" sz="quarter" idx="10"/>
          </p:nvPr>
        </p:nvSpPr>
        <p:spPr>
          <a:xfrm>
            <a:off x="511586" y="1132681"/>
            <a:ext cx="11583844" cy="4592638"/>
          </a:xfrm>
        </p:spPr>
        <p:txBody>
          <a:bodyPr lIns="91440" tIns="45720" rIns="91440" bIns="45720" anchor="t">
            <a:noAutofit/>
          </a:bodyPr>
          <a:lstStyle/>
          <a:p>
            <a:r>
              <a:rPr lang="en-US" sz="1800">
                <a:latin typeface="Arial" panose="020B0604020202020204" pitchFamily="34" charset="0"/>
                <a:cs typeface="Arial" panose="020B0604020202020204" pitchFamily="34" charset="0"/>
              </a:rPr>
              <a:t>Pharmacy Urgent Needs</a:t>
            </a:r>
          </a:p>
          <a:p>
            <a:pPr lvl="1"/>
            <a:r>
              <a:rPr lang="en-US" sz="1600">
                <a:latin typeface="Arial" panose="020B0604020202020204" pitchFamily="34" charset="0"/>
                <a:cs typeface="Arial" panose="020B0604020202020204" pitchFamily="34" charset="0"/>
              </a:rPr>
              <a:t>If a member is out of medication, a 72-hour supply can be issued to cover needs until an appointment can be made with their provider</a:t>
            </a:r>
          </a:p>
          <a:p>
            <a:pPr lvl="1"/>
            <a:r>
              <a:rPr lang="en-US" sz="1600">
                <a:latin typeface="Arial" panose="020B0604020202020204" pitchFamily="34" charset="0"/>
                <a:cs typeface="Arial" panose="020B0604020202020204" pitchFamily="34" charset="0"/>
              </a:rPr>
              <a:t>Pharmacy Customer Care Line 1-800-540-6083 (live 3/1/23)</a:t>
            </a:r>
          </a:p>
          <a:p>
            <a:pPr lvl="2"/>
            <a:r>
              <a:rPr lang="en-US" sz="1400">
                <a:latin typeface="Arial" panose="020B0604020202020204" pitchFamily="34" charset="0"/>
                <a:cs typeface="Arial" panose="020B0604020202020204" pitchFamily="34" charset="0"/>
              </a:rPr>
              <a:t>All calls (prescribers, members, pharmacies) handled by PBM Customer Care reps dedicated to work with NC Medicaid</a:t>
            </a:r>
          </a:p>
          <a:p>
            <a:pPr lvl="2"/>
            <a:r>
              <a:rPr lang="en-US" sz="1400">
                <a:latin typeface="Arial" panose="020B0604020202020204" pitchFamily="34" charset="0"/>
                <a:cs typeface="Arial" panose="020B0604020202020204" pitchFamily="34" charset="0"/>
              </a:rPr>
              <a:t>The PBM has broad authority to allow one time overrides to prevent member harm</a:t>
            </a:r>
          </a:p>
          <a:p>
            <a:pPr lvl="2"/>
            <a:r>
              <a:rPr lang="en-US" sz="1400">
                <a:latin typeface="Arial" panose="020B0604020202020204" pitchFamily="34" charset="0"/>
                <a:cs typeface="Arial" panose="020B0604020202020204" pitchFamily="34" charset="0"/>
              </a:rPr>
              <a:t>Vaya Pharmacy Operations team has direct access to PBM systems to ensure timely resolution of problems</a:t>
            </a:r>
            <a:r>
              <a:rPr lang="en-US" sz="1600">
                <a:latin typeface="Arial" panose="020B0604020202020204" pitchFamily="34" charset="0"/>
                <a:cs typeface="Arial" panose="020B0604020202020204" pitchFamily="34" charset="0"/>
              </a:rPr>
              <a:t> </a:t>
            </a:r>
          </a:p>
          <a:p>
            <a:r>
              <a:rPr lang="en-US" sz="1800">
                <a:latin typeface="Arial" panose="020B0604020202020204" pitchFamily="34" charset="0"/>
                <a:cs typeface="Arial" panose="020B0604020202020204" pitchFamily="34" charset="0"/>
              </a:rPr>
              <a:t>Accessing out-of-network care</a:t>
            </a:r>
          </a:p>
          <a:p>
            <a:pPr lvl="1"/>
            <a:r>
              <a:rPr lang="en-US" sz="1600">
                <a:latin typeface="Arial" panose="020B0604020202020204" pitchFamily="34" charset="0"/>
                <a:cs typeface="Arial" panose="020B0604020202020204" pitchFamily="34" charset="0"/>
              </a:rPr>
              <a:t>Call Vaya </a:t>
            </a:r>
            <a:r>
              <a:rPr lang="en-US" sz="1600">
                <a:latin typeface="+mn-lt"/>
              </a:rPr>
              <a:t>Member &amp; Recipient Service Line 1-800-962-9003 (Mon-Sat 7a-6p), they </a:t>
            </a:r>
            <a:r>
              <a:rPr lang="en-US" sz="1600">
                <a:latin typeface="Arial" panose="020B0604020202020204" pitchFamily="34" charset="0"/>
                <a:cs typeface="Arial" panose="020B0604020202020204" pitchFamily="34" charset="0"/>
              </a:rPr>
              <a:t>will gather information as a first step and will coordinate with medical team, Utilization Management and Provider Network to ensure rapid access to care</a:t>
            </a:r>
          </a:p>
          <a:p>
            <a:pPr lvl="1"/>
            <a:r>
              <a:rPr lang="en-US" sz="1600">
                <a:latin typeface="Arial" panose="020B0604020202020204" pitchFamily="34" charset="0"/>
                <a:cs typeface="Arial" panose="020B0604020202020204" pitchFamily="34" charset="0"/>
              </a:rPr>
              <a:t>Emergency and post-stabilization care will be reimbursed without prior authorization or contract</a:t>
            </a:r>
          </a:p>
          <a:p>
            <a:pPr marL="257175" lvl="1" indent="0">
              <a:buNone/>
            </a:pPr>
            <a:endParaRPr lang="en-US" sz="800">
              <a:latin typeface="Arial" panose="020B0604020202020204" pitchFamily="34" charset="0"/>
              <a:cs typeface="Arial" panose="020B0604020202020204" pitchFamily="34" charset="0"/>
            </a:endParaRPr>
          </a:p>
          <a:p>
            <a:r>
              <a:rPr lang="en-US" sz="1800">
                <a:latin typeface="Arial" panose="020B0604020202020204" pitchFamily="34" charset="0"/>
                <a:cs typeface="Arial" panose="020B0604020202020204" pitchFamily="34" charset="0"/>
              </a:rPr>
              <a:t>Accessing transportation for necessary medical appointments</a:t>
            </a:r>
          </a:p>
          <a:p>
            <a:pPr lvl="1"/>
            <a:r>
              <a:rPr lang="en-US" sz="1600">
                <a:latin typeface="Arial" panose="020B0604020202020204" pitchFamily="34" charset="0"/>
                <a:cs typeface="Arial" panose="020B0604020202020204" pitchFamily="34" charset="0"/>
              </a:rPr>
              <a:t>MODIVCARE will schedule trips for eligible members utilizing in-network </a:t>
            </a:r>
            <a:br>
              <a:rPr lang="en-US" sz="1600">
                <a:latin typeface="Arial" panose="020B0604020202020204" pitchFamily="34" charset="0"/>
                <a:cs typeface="Arial" panose="020B0604020202020204" pitchFamily="34" charset="0"/>
              </a:rPr>
            </a:br>
            <a:r>
              <a:rPr lang="en-US" sz="1600">
                <a:latin typeface="Arial" panose="020B0604020202020204" pitchFamily="34" charset="0"/>
                <a:cs typeface="Arial" panose="020B0604020202020204" pitchFamily="34" charset="0"/>
              </a:rPr>
              <a:t>transportation providers or out-of-network providers if MODIVCARE’s </a:t>
            </a:r>
            <a:br>
              <a:rPr lang="en-US" sz="1600">
                <a:latin typeface="Arial" panose="020B0604020202020204" pitchFamily="34" charset="0"/>
                <a:cs typeface="Arial" panose="020B0604020202020204" pitchFamily="34" charset="0"/>
              </a:rPr>
            </a:br>
            <a:r>
              <a:rPr lang="en-US" sz="1600">
                <a:latin typeface="Arial" panose="020B0604020202020204" pitchFamily="34" charset="0"/>
                <a:cs typeface="Arial" panose="020B0604020202020204" pitchFamily="34" charset="0"/>
              </a:rPr>
              <a:t>network providers are unavailable</a:t>
            </a:r>
          </a:p>
          <a:p>
            <a:pPr lvl="1"/>
            <a:r>
              <a:rPr lang="en-US" sz="1600">
                <a:latin typeface="Arial" panose="020B0604020202020204" pitchFamily="34" charset="0"/>
                <a:cs typeface="Arial" panose="020B0604020202020204" pitchFamily="34" charset="0"/>
              </a:rPr>
              <a:t>Family members can also transport members and submit for reimbursement of costs</a:t>
            </a:r>
          </a:p>
        </p:txBody>
      </p:sp>
      <p:sp>
        <p:nvSpPr>
          <p:cNvPr id="5" name="Title 4">
            <a:extLst>
              <a:ext uri="{FF2B5EF4-FFF2-40B4-BE49-F238E27FC236}">
                <a16:creationId xmlns:a16="http://schemas.microsoft.com/office/drawing/2014/main" id="{79539736-C021-4385-AEE3-6129CD0C1EB9}"/>
              </a:ext>
            </a:extLst>
          </p:cNvPr>
          <p:cNvSpPr>
            <a:spLocks noGrp="1"/>
          </p:cNvSpPr>
          <p:nvPr>
            <p:ph type="title"/>
          </p:nvPr>
        </p:nvSpPr>
        <p:spPr>
          <a:xfrm>
            <a:off x="59624" y="540011"/>
            <a:ext cx="12065518" cy="548640"/>
          </a:xfrm>
        </p:spPr>
        <p:txBody>
          <a:bodyPr lIns="91440" tIns="45720" rIns="91440" bIns="45720" anchor="t">
            <a:noAutofit/>
          </a:bodyPr>
          <a:lstStyle/>
          <a:p>
            <a:pPr algn="ctr"/>
            <a:r>
              <a:rPr lang="en-US" sz="3200" b="1">
                <a:solidFill>
                  <a:schemeClr val="accent1">
                    <a:lumMod val="75000"/>
                  </a:schemeClr>
                </a:solidFill>
                <a:latin typeface="+mj-lt"/>
                <a:cs typeface="Times New Roman"/>
              </a:rPr>
              <a:t>Vaya Health Member Issue Resolution Scenarios</a:t>
            </a:r>
            <a:endParaRPr lang="en-US" sz="3200" b="1">
              <a:solidFill>
                <a:schemeClr val="accent1">
                  <a:lumMod val="75000"/>
                </a:schemeClr>
              </a:solidFill>
              <a:latin typeface="+mj-lt"/>
            </a:endParaRPr>
          </a:p>
        </p:txBody>
      </p:sp>
      <p:pic>
        <p:nvPicPr>
          <p:cNvPr id="6" name="Picture 5">
            <a:extLst>
              <a:ext uri="{FF2B5EF4-FFF2-40B4-BE49-F238E27FC236}">
                <a16:creationId xmlns:a16="http://schemas.microsoft.com/office/drawing/2014/main" id="{FEBADBFB-1C6D-A925-6DCD-919A175BA436}"/>
              </a:ext>
            </a:extLst>
          </p:cNvPr>
          <p:cNvPicPr>
            <a:picLocks noChangeAspect="1"/>
          </p:cNvPicPr>
          <p:nvPr/>
        </p:nvPicPr>
        <p:blipFill>
          <a:blip r:embed="rId3"/>
          <a:stretch>
            <a:fillRect/>
          </a:stretch>
        </p:blipFill>
        <p:spPr>
          <a:xfrm>
            <a:off x="10185075" y="5387346"/>
            <a:ext cx="1826979" cy="923617"/>
          </a:xfrm>
          <a:prstGeom prst="rect">
            <a:avLst/>
          </a:prstGeom>
        </p:spPr>
      </p:pic>
    </p:spTree>
    <p:extLst>
      <p:ext uri="{BB962C8B-B14F-4D97-AF65-F5344CB8AC3E}">
        <p14:creationId xmlns:p14="http://schemas.microsoft.com/office/powerpoint/2010/main" val="391682294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A15273F-5D42-62A6-CDBE-C55E9D0A6C1A}"/>
              </a:ext>
            </a:extLst>
          </p:cNvPr>
          <p:cNvSpPr>
            <a:spLocks noGrp="1"/>
          </p:cNvSpPr>
          <p:nvPr>
            <p:ph type="body" sz="quarter" idx="10"/>
          </p:nvPr>
        </p:nvSpPr>
        <p:spPr>
          <a:xfrm>
            <a:off x="511586" y="1394262"/>
            <a:ext cx="11606590" cy="5060205"/>
          </a:xfrm>
        </p:spPr>
        <p:txBody>
          <a:bodyPr lIns="91440" tIns="45720" rIns="91440" bIns="45720" anchor="t">
            <a:noAutofit/>
          </a:bodyPr>
          <a:lstStyle/>
          <a:p>
            <a:pPr marL="228600" indent="-228600" defTabSz="914400">
              <a:lnSpc>
                <a:spcPct val="90000"/>
              </a:lnSpc>
              <a:spcBef>
                <a:spcPts val="1000"/>
              </a:spcBef>
              <a:defRPr/>
            </a:pPr>
            <a:r>
              <a:rPr lang="en-US" sz="2400" b="0">
                <a:latin typeface="+mn-lt"/>
                <a:ea typeface="+mn-ea"/>
                <a:cs typeface="+mn-cs"/>
              </a:rPr>
              <a:t>Vaya has 25 contracted TCM providers operating across Vaya’s 31 counties</a:t>
            </a:r>
            <a:endParaRPr lang="en-US" sz="2400" b="0">
              <a:latin typeface="+mn-lt"/>
              <a:ea typeface="+mn-ea"/>
              <a:cs typeface="Arial"/>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sz="2400" b="0">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2400" b="0">
                <a:latin typeface="+mn-lt"/>
                <a:ea typeface="+mn-ea"/>
                <a:cs typeface="+mn-cs"/>
              </a:rPr>
              <a:t>To support a successful implementation, Vaya is providing technical assistance and training to TCM providers by</a:t>
            </a:r>
            <a:endParaRPr lang="en-US" sz="2400" b="0">
              <a:latin typeface="+mn-lt"/>
              <a:ea typeface="+mn-ea"/>
              <a:cs typeface="Arial"/>
            </a:endParaRPr>
          </a:p>
          <a:p>
            <a:pPr marL="488950" lvl="1" indent="-228600" defTabSz="914400">
              <a:lnSpc>
                <a:spcPct val="90000"/>
              </a:lnSpc>
              <a:spcBef>
                <a:spcPts val="1000"/>
              </a:spcBef>
              <a:buFont typeface="Arial" panose="020B0604020202020204" pitchFamily="34" charset="0"/>
              <a:buChar char="•"/>
              <a:defRPr/>
            </a:pPr>
            <a:r>
              <a:rPr lang="en-US" sz="2000" b="0">
                <a:latin typeface="+mn-lt"/>
                <a:ea typeface="+mn-ea"/>
                <a:cs typeface="+mn-cs"/>
              </a:rPr>
              <a:t>Assigning a dedicated Provider Network Contract Manager</a:t>
            </a:r>
            <a:endParaRPr lang="en-US" sz="2000" b="0">
              <a:latin typeface="+mn-lt"/>
              <a:ea typeface="+mn-ea"/>
              <a:cs typeface="Arial"/>
            </a:endParaRPr>
          </a:p>
          <a:p>
            <a:pPr marL="488950" lvl="1" indent="-228600" defTabSz="914400">
              <a:lnSpc>
                <a:spcPct val="90000"/>
              </a:lnSpc>
              <a:spcBef>
                <a:spcPts val="1000"/>
              </a:spcBef>
              <a:buFont typeface="Arial" panose="020B0604020202020204" pitchFamily="34" charset="0"/>
              <a:buChar char="•"/>
              <a:defRPr/>
            </a:pPr>
            <a:r>
              <a:rPr lang="en-US" sz="2000" b="0">
                <a:latin typeface="+mn-lt"/>
                <a:ea typeface="+mn-ea"/>
                <a:cs typeface="+mn-cs"/>
              </a:rPr>
              <a:t>Hosting bi-monthly technical assistance calls</a:t>
            </a:r>
            <a:endParaRPr lang="en-US" sz="2000" b="0">
              <a:latin typeface="+mn-lt"/>
              <a:ea typeface="+mn-ea"/>
              <a:cs typeface="Arial"/>
            </a:endParaRPr>
          </a:p>
          <a:p>
            <a:pPr marL="488950" lvl="1" indent="-228600" defTabSz="914400">
              <a:lnSpc>
                <a:spcPct val="90000"/>
              </a:lnSpc>
              <a:spcBef>
                <a:spcPts val="1000"/>
              </a:spcBef>
              <a:buFont typeface="Arial" panose="020B0604020202020204" pitchFamily="34" charset="0"/>
              <a:buChar char="•"/>
              <a:defRPr/>
            </a:pPr>
            <a:r>
              <a:rPr lang="en-US" sz="2000" b="0">
                <a:latin typeface="+mn-lt"/>
                <a:ea typeface="+mn-ea"/>
                <a:cs typeface="+mn-cs"/>
              </a:rPr>
              <a:t>Facilitating monthly AMH+/CMA Learning Community sessions</a:t>
            </a:r>
          </a:p>
          <a:p>
            <a:pPr marL="488950" lvl="1" indent="-228600" defTabSz="914400">
              <a:lnSpc>
                <a:spcPct val="90000"/>
              </a:lnSpc>
              <a:spcBef>
                <a:spcPts val="1000"/>
              </a:spcBef>
              <a:buFont typeface="Arial" panose="020B0604020202020204" pitchFamily="34" charset="0"/>
              <a:buChar char="•"/>
              <a:defRPr/>
            </a:pPr>
            <a:r>
              <a:rPr lang="en-US" sz="2000" b="0">
                <a:latin typeface="+mn-lt"/>
                <a:ea typeface="+mn-ea"/>
                <a:cs typeface="+mn-cs"/>
              </a:rPr>
              <a:t>Offering technical assistance from a dedicated TCM team within Vaya’s Quality Management department</a:t>
            </a:r>
          </a:p>
        </p:txBody>
      </p:sp>
      <p:sp>
        <p:nvSpPr>
          <p:cNvPr id="5" name="Title 4">
            <a:extLst>
              <a:ext uri="{FF2B5EF4-FFF2-40B4-BE49-F238E27FC236}">
                <a16:creationId xmlns:a16="http://schemas.microsoft.com/office/drawing/2014/main" id="{79539736-C021-4385-AEE3-6129CD0C1EB9}"/>
              </a:ext>
            </a:extLst>
          </p:cNvPr>
          <p:cNvSpPr>
            <a:spLocks noGrp="1"/>
          </p:cNvSpPr>
          <p:nvPr>
            <p:ph type="title"/>
          </p:nvPr>
        </p:nvSpPr>
        <p:spPr>
          <a:xfrm>
            <a:off x="59624" y="699234"/>
            <a:ext cx="12065518" cy="548640"/>
          </a:xfrm>
        </p:spPr>
        <p:txBody>
          <a:bodyPr lIns="91440" tIns="45720" rIns="91440" bIns="45720" anchor="t">
            <a:noAutofit/>
          </a:bodyPr>
          <a:lstStyle/>
          <a:p>
            <a:pPr algn="ctr"/>
            <a:r>
              <a:rPr lang="en-US" sz="3200" b="1">
                <a:solidFill>
                  <a:schemeClr val="accent1">
                    <a:lumMod val="75000"/>
                  </a:schemeClr>
                </a:solidFill>
                <a:latin typeface="+mj-lt"/>
                <a:cs typeface="Times New Roman"/>
              </a:rPr>
              <a:t>Vaya Health - Tailored Care Management (TCM)</a:t>
            </a:r>
            <a:endParaRPr lang="en-US" sz="3200" b="1">
              <a:solidFill>
                <a:schemeClr val="accent1">
                  <a:lumMod val="75000"/>
                </a:schemeClr>
              </a:solidFill>
              <a:latin typeface="+mj-lt"/>
            </a:endParaRPr>
          </a:p>
        </p:txBody>
      </p:sp>
      <p:pic>
        <p:nvPicPr>
          <p:cNvPr id="6" name="Picture 5">
            <a:extLst>
              <a:ext uri="{FF2B5EF4-FFF2-40B4-BE49-F238E27FC236}">
                <a16:creationId xmlns:a16="http://schemas.microsoft.com/office/drawing/2014/main" id="{AB4E0F4B-7586-ED81-0E92-D0FEC77A800D}"/>
              </a:ext>
            </a:extLst>
          </p:cNvPr>
          <p:cNvPicPr>
            <a:picLocks noChangeAspect="1"/>
          </p:cNvPicPr>
          <p:nvPr/>
        </p:nvPicPr>
        <p:blipFill>
          <a:blip r:embed="rId3"/>
          <a:stretch>
            <a:fillRect/>
          </a:stretch>
        </p:blipFill>
        <p:spPr>
          <a:xfrm>
            <a:off x="10185075" y="5387346"/>
            <a:ext cx="1826979" cy="923617"/>
          </a:xfrm>
          <a:prstGeom prst="rect">
            <a:avLst/>
          </a:prstGeom>
        </p:spPr>
      </p:pic>
    </p:spTree>
    <p:extLst>
      <p:ext uri="{BB962C8B-B14F-4D97-AF65-F5344CB8AC3E}">
        <p14:creationId xmlns:p14="http://schemas.microsoft.com/office/powerpoint/2010/main" val="39627772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3">
            <a:extLst>
              <a:ext uri="{FF2B5EF4-FFF2-40B4-BE49-F238E27FC236}">
                <a16:creationId xmlns:a16="http://schemas.microsoft.com/office/drawing/2014/main" id="{5884AAF8-4BC7-6B30-9B33-0F906F8FDB2C}"/>
              </a:ext>
            </a:extLst>
          </p:cNvPr>
          <p:cNvGraphicFramePr>
            <a:graphicFrameLocks noGrp="1"/>
          </p:cNvGraphicFramePr>
          <p:nvPr/>
        </p:nvGraphicFramePr>
        <p:xfrm>
          <a:off x="480291" y="1543358"/>
          <a:ext cx="11231418" cy="4902439"/>
        </p:xfrm>
        <a:graphic>
          <a:graphicData uri="http://schemas.openxmlformats.org/drawingml/2006/table">
            <a:tbl>
              <a:tblPr firstRow="1" bandRow="1">
                <a:tableStyleId>{5C22544A-7EE6-4342-B048-85BDC9FD1C3A}</a:tableStyleId>
              </a:tblPr>
              <a:tblGrid>
                <a:gridCol w="2303728">
                  <a:extLst>
                    <a:ext uri="{9D8B030D-6E8A-4147-A177-3AD203B41FA5}">
                      <a16:colId xmlns:a16="http://schemas.microsoft.com/office/drawing/2014/main" val="1975670947"/>
                    </a:ext>
                  </a:extLst>
                </a:gridCol>
                <a:gridCol w="1769806">
                  <a:extLst>
                    <a:ext uri="{9D8B030D-6E8A-4147-A177-3AD203B41FA5}">
                      <a16:colId xmlns:a16="http://schemas.microsoft.com/office/drawing/2014/main" val="3241054436"/>
                    </a:ext>
                  </a:extLst>
                </a:gridCol>
                <a:gridCol w="1865448">
                  <a:extLst>
                    <a:ext uri="{9D8B030D-6E8A-4147-A177-3AD203B41FA5}">
                      <a16:colId xmlns:a16="http://schemas.microsoft.com/office/drawing/2014/main" val="1285102590"/>
                    </a:ext>
                  </a:extLst>
                </a:gridCol>
                <a:gridCol w="1703662">
                  <a:extLst>
                    <a:ext uri="{9D8B030D-6E8A-4147-A177-3AD203B41FA5}">
                      <a16:colId xmlns:a16="http://schemas.microsoft.com/office/drawing/2014/main" val="1200107154"/>
                    </a:ext>
                  </a:extLst>
                </a:gridCol>
                <a:gridCol w="1818968">
                  <a:extLst>
                    <a:ext uri="{9D8B030D-6E8A-4147-A177-3AD203B41FA5}">
                      <a16:colId xmlns:a16="http://schemas.microsoft.com/office/drawing/2014/main" val="392893156"/>
                    </a:ext>
                  </a:extLst>
                </a:gridCol>
                <a:gridCol w="1769806">
                  <a:extLst>
                    <a:ext uri="{9D8B030D-6E8A-4147-A177-3AD203B41FA5}">
                      <a16:colId xmlns:a16="http://schemas.microsoft.com/office/drawing/2014/main" val="3674641803"/>
                    </a:ext>
                  </a:extLst>
                </a:gridCol>
              </a:tblGrid>
              <a:tr h="1140839">
                <a:tc>
                  <a:txBody>
                    <a:bodyPr/>
                    <a:lstStyle/>
                    <a:p>
                      <a:pPr algn="ctr"/>
                      <a:r>
                        <a:rPr lang="en-US" sz="2000" b="0">
                          <a:latin typeface="Arial" panose="020B0604020202020204" pitchFamily="34" charset="0"/>
                          <a:cs typeface="Arial" panose="020B0604020202020204" pitchFamily="34" charset="0"/>
                        </a:rPr>
                        <a:t>Service</a:t>
                      </a:r>
                    </a:p>
                  </a:txBody>
                  <a:tcPr anchor="ctr"/>
                </a:tc>
                <a:tc>
                  <a:txBody>
                    <a:bodyPr/>
                    <a:lstStyle/>
                    <a:p>
                      <a:pPr algn="ctr"/>
                      <a:r>
                        <a:rPr lang="en-US" sz="2000" b="0">
                          <a:latin typeface="Arial" panose="020B0604020202020204" pitchFamily="34" charset="0"/>
                          <a:cs typeface="Arial" panose="020B0604020202020204" pitchFamily="34" charset="0"/>
                        </a:rPr>
                        <a:t>Primary UM Entity</a:t>
                      </a:r>
                    </a:p>
                  </a:txBody>
                  <a:tcPr anchor="ctr"/>
                </a:tc>
                <a:tc>
                  <a:txBody>
                    <a:bodyPr/>
                    <a:lstStyle/>
                    <a:p>
                      <a:pPr algn="ctr"/>
                      <a:r>
                        <a:rPr lang="en-US" sz="2000" b="0">
                          <a:latin typeface="Arial" panose="020B0604020202020204" pitchFamily="34" charset="0"/>
                          <a:cs typeface="Arial" panose="020B0604020202020204" pitchFamily="34" charset="0"/>
                        </a:rPr>
                        <a:t>Initial Prior Authorization</a:t>
                      </a:r>
                    </a:p>
                  </a:txBody>
                  <a:tcPr anchor="ctr"/>
                </a:tc>
                <a:tc>
                  <a:txBody>
                    <a:bodyPr/>
                    <a:lstStyle/>
                    <a:p>
                      <a:pPr algn="ctr"/>
                      <a:r>
                        <a:rPr lang="en-US" sz="2000" b="0">
                          <a:latin typeface="Arial" panose="020B0604020202020204" pitchFamily="34" charset="0"/>
                          <a:cs typeface="Arial" panose="020B0604020202020204" pitchFamily="34" charset="0"/>
                        </a:rPr>
                        <a:t>Claims Payment &amp; Processing </a:t>
                      </a:r>
                    </a:p>
                  </a:txBody>
                  <a:tcPr anchor="ctr"/>
                </a:tc>
                <a:tc>
                  <a:txBody>
                    <a:bodyPr/>
                    <a:lstStyle/>
                    <a:p>
                      <a:pPr algn="ctr"/>
                      <a:r>
                        <a:rPr lang="en-US" sz="2000" b="0">
                          <a:latin typeface="Arial" panose="020B0604020202020204" pitchFamily="34" charset="0"/>
                          <a:cs typeface="Arial" panose="020B0604020202020204" pitchFamily="34" charset="0"/>
                        </a:rPr>
                        <a:t>Member                    PA Appeals</a:t>
                      </a:r>
                    </a:p>
                  </a:txBody>
                  <a:tcPr anchor="ctr"/>
                </a:tc>
                <a:tc>
                  <a:txBody>
                    <a:bodyPr/>
                    <a:lstStyle/>
                    <a:p>
                      <a:pPr algn="ctr"/>
                      <a:r>
                        <a:rPr lang="en-US" sz="2000" b="0">
                          <a:latin typeface="Arial" panose="020B0604020202020204" pitchFamily="34" charset="0"/>
                          <a:cs typeface="Arial" panose="020B0604020202020204" pitchFamily="34" charset="0"/>
                        </a:rPr>
                        <a:t>2</a:t>
                      </a:r>
                      <a:r>
                        <a:rPr lang="en-US" sz="2000" b="0" baseline="30000">
                          <a:latin typeface="Arial" panose="020B0604020202020204" pitchFamily="34" charset="0"/>
                          <a:cs typeface="Arial" panose="020B0604020202020204" pitchFamily="34" charset="0"/>
                        </a:rPr>
                        <a:t>nd</a:t>
                      </a:r>
                      <a:r>
                        <a:rPr lang="en-US" sz="2000" b="0">
                          <a:latin typeface="Arial" panose="020B0604020202020204" pitchFamily="34" charset="0"/>
                          <a:cs typeface="Arial" panose="020B0604020202020204" pitchFamily="34" charset="0"/>
                        </a:rPr>
                        <a:t> Level Member PA Appeals</a:t>
                      </a:r>
                    </a:p>
                  </a:txBody>
                  <a:tcPr anchor="ctr"/>
                </a:tc>
                <a:extLst>
                  <a:ext uri="{0D108BD9-81ED-4DB2-BD59-A6C34878D82A}">
                    <a16:rowId xmlns:a16="http://schemas.microsoft.com/office/drawing/2014/main" val="3002871697"/>
                  </a:ext>
                </a:extLst>
              </a:tr>
              <a:tr h="563477">
                <a:tc>
                  <a:txBody>
                    <a:bodyPr/>
                    <a:lstStyle/>
                    <a:p>
                      <a:pPr algn="ctr" fontAlgn="b"/>
                      <a:r>
                        <a:rPr lang="en-US" sz="2000" b="0" i="0" u="none" strike="noStrike">
                          <a:solidFill>
                            <a:schemeClr val="tx1">
                              <a:lumMod val="75000"/>
                              <a:lumOff val="25000"/>
                            </a:schemeClr>
                          </a:solidFill>
                          <a:effectLst/>
                          <a:latin typeface="Arial" panose="020B0604020202020204" pitchFamily="34" charset="0"/>
                          <a:cs typeface="Arial" panose="020B0604020202020204" pitchFamily="34" charset="0"/>
                        </a:rPr>
                        <a:t>BH UM</a:t>
                      </a:r>
                    </a:p>
                  </a:txBody>
                  <a:tcPr marL="6350" marR="6350" marT="6350" marB="0" anchor="ctr"/>
                </a:tc>
                <a:tc>
                  <a:txBody>
                    <a:bodyPr/>
                    <a:lstStyle/>
                    <a:p>
                      <a:pPr algn="ctr" fontAlgn="b"/>
                      <a:r>
                        <a:rPr lang="en-US" sz="2000" b="0" i="0" u="none" strike="noStrike">
                          <a:solidFill>
                            <a:schemeClr val="tx1">
                              <a:lumMod val="75000"/>
                              <a:lumOff val="25000"/>
                            </a:schemeClr>
                          </a:solidFill>
                          <a:effectLst/>
                          <a:latin typeface="Arial" panose="020B0604020202020204" pitchFamily="34" charset="0"/>
                          <a:cs typeface="Arial" panose="020B0604020202020204" pitchFamily="34" charset="0"/>
                        </a:rPr>
                        <a:t>Alliance</a:t>
                      </a:r>
                    </a:p>
                  </a:txBody>
                  <a:tcPr marL="6350" marR="6350" marT="6350" marB="0" anchor="ctr"/>
                </a:tc>
                <a:tc>
                  <a:txBody>
                    <a:bodyPr/>
                    <a:lstStyle/>
                    <a:p>
                      <a:pPr algn="ctr" fontAlgn="b"/>
                      <a:r>
                        <a:rPr lang="en-US" sz="2000" b="0" i="0" u="none" strike="noStrike">
                          <a:solidFill>
                            <a:schemeClr val="tx1">
                              <a:lumMod val="75000"/>
                              <a:lumOff val="25000"/>
                            </a:schemeClr>
                          </a:solidFill>
                          <a:effectLst/>
                          <a:latin typeface="Arial" panose="020B0604020202020204" pitchFamily="34" charset="0"/>
                          <a:cs typeface="Arial" panose="020B0604020202020204" pitchFamily="34" charset="0"/>
                        </a:rPr>
                        <a:t>Alliance</a:t>
                      </a:r>
                    </a:p>
                  </a:txBody>
                  <a:tcPr marL="6350" marR="6350" marT="6350" marB="0" anchor="ctr"/>
                </a:tc>
                <a:tc>
                  <a:txBody>
                    <a:bodyPr/>
                    <a:lstStyle/>
                    <a:p>
                      <a:pPr algn="ctr" fontAlgn="b"/>
                      <a:r>
                        <a:rPr lang="en-US" sz="2000" b="0" i="0" u="none" strike="noStrike">
                          <a:solidFill>
                            <a:schemeClr val="tx1">
                              <a:lumMod val="75000"/>
                              <a:lumOff val="25000"/>
                            </a:schemeClr>
                          </a:solidFill>
                          <a:effectLst/>
                          <a:latin typeface="Arial" panose="020B0604020202020204" pitchFamily="34" charset="0"/>
                          <a:cs typeface="Arial" panose="020B0604020202020204" pitchFamily="34" charset="0"/>
                        </a:rPr>
                        <a:t>Alliance</a:t>
                      </a:r>
                    </a:p>
                  </a:txBody>
                  <a:tcPr marL="6350" marR="6350" marT="6350" marB="0" anchor="ctr"/>
                </a:tc>
                <a:tc>
                  <a:txBody>
                    <a:bodyPr/>
                    <a:lstStyle/>
                    <a:p>
                      <a:pPr algn="ctr" fontAlgn="b"/>
                      <a:r>
                        <a:rPr lang="en-US" sz="2000" b="0" i="0" u="none" strike="noStrike">
                          <a:solidFill>
                            <a:schemeClr val="tx1">
                              <a:lumMod val="75000"/>
                              <a:lumOff val="25000"/>
                            </a:schemeClr>
                          </a:solidFill>
                          <a:effectLst/>
                          <a:latin typeface="Arial" panose="020B0604020202020204" pitchFamily="34" charset="0"/>
                          <a:cs typeface="Arial" panose="020B0604020202020204" pitchFamily="34" charset="0"/>
                        </a:rPr>
                        <a:t>Alliance                             (or IRO)</a:t>
                      </a:r>
                    </a:p>
                  </a:txBody>
                  <a:tcPr marL="6350" marR="6350" marT="6350" marB="0" anchor="ctr"/>
                </a:tc>
                <a:tc>
                  <a:txBody>
                    <a:bodyPr/>
                    <a:lstStyle/>
                    <a:p>
                      <a:pPr algn="ctr" fontAlgn="b"/>
                      <a:r>
                        <a:rPr lang="en-US" sz="2000" b="0" i="0" u="none" strike="noStrike">
                          <a:solidFill>
                            <a:schemeClr val="tx1">
                              <a:lumMod val="75000"/>
                              <a:lumOff val="25000"/>
                            </a:schemeClr>
                          </a:solidFill>
                          <a:effectLst/>
                          <a:latin typeface="Arial" panose="020B0604020202020204" pitchFamily="34" charset="0"/>
                          <a:cs typeface="Arial" panose="020B0604020202020204" pitchFamily="34" charset="0"/>
                        </a:rPr>
                        <a:t>Alliance</a:t>
                      </a:r>
                    </a:p>
                  </a:txBody>
                  <a:tcPr marL="6350" marR="6350" marT="6350" marB="0" anchor="ctr"/>
                </a:tc>
                <a:extLst>
                  <a:ext uri="{0D108BD9-81ED-4DB2-BD59-A6C34878D82A}">
                    <a16:rowId xmlns:a16="http://schemas.microsoft.com/office/drawing/2014/main" val="1438467882"/>
                  </a:ext>
                </a:extLst>
              </a:tr>
              <a:tr h="1798570">
                <a:tc>
                  <a:txBody>
                    <a:bodyPr/>
                    <a:lstStyle/>
                    <a:p>
                      <a:pPr marL="0" marR="0" lvl="0" indent="58738" algn="l" defTabSz="457200" rtl="0" eaLnBrk="1" fontAlgn="b" latinLnBrk="0" hangingPunct="1">
                        <a:lnSpc>
                          <a:spcPct val="100000"/>
                        </a:lnSpc>
                        <a:spcBef>
                          <a:spcPts val="0"/>
                        </a:spcBef>
                        <a:spcAft>
                          <a:spcPts val="0"/>
                        </a:spcAft>
                        <a:buClrTx/>
                        <a:buSzTx/>
                        <a:buFont typeface="Arial" panose="020B0604020202020204" pitchFamily="34" charset="0"/>
                        <a:buNone/>
                        <a:tabLst/>
                        <a:defRPr/>
                      </a:pPr>
                      <a:endParaRPr lang="en-US" sz="600" b="0" i="0" u="none" strike="noStrike">
                        <a:solidFill>
                          <a:schemeClr val="tx1">
                            <a:lumMod val="75000"/>
                            <a:lumOff val="25000"/>
                          </a:schemeClr>
                        </a:solidFill>
                        <a:effectLst/>
                        <a:latin typeface="Arial" panose="020B0604020202020204" pitchFamily="34" charset="0"/>
                        <a:cs typeface="Arial" panose="020B0604020202020204" pitchFamily="34" charset="0"/>
                      </a:endParaRPr>
                    </a:p>
                    <a:p>
                      <a:pPr marL="0" marR="0" lvl="0" indent="58738" algn="l" defTabSz="457200" rtl="0" eaLnBrk="1" fontAlgn="b" latinLnBrk="0" hangingPunct="1">
                        <a:lnSpc>
                          <a:spcPct val="100000"/>
                        </a:lnSpc>
                        <a:spcBef>
                          <a:spcPts val="0"/>
                        </a:spcBef>
                        <a:spcAft>
                          <a:spcPts val="0"/>
                        </a:spcAft>
                        <a:buClrTx/>
                        <a:buSzTx/>
                        <a:buFont typeface="Arial" panose="020B0604020202020204" pitchFamily="34" charset="0"/>
                        <a:buNone/>
                        <a:tabLst/>
                        <a:defRPr/>
                      </a:pPr>
                      <a:r>
                        <a:rPr lang="en-US" sz="2000" b="0" i="0" u="none" strike="noStrike">
                          <a:solidFill>
                            <a:schemeClr val="tx1">
                              <a:lumMod val="75000"/>
                              <a:lumOff val="25000"/>
                            </a:schemeClr>
                          </a:solidFill>
                          <a:effectLst/>
                          <a:latin typeface="Arial" panose="020B0604020202020204" pitchFamily="34" charset="0"/>
                          <a:cs typeface="Arial" panose="020B0604020202020204" pitchFamily="34" charset="0"/>
                        </a:rPr>
                        <a:t>Specialty PH UM</a:t>
                      </a:r>
                    </a:p>
                    <a:p>
                      <a:pPr marL="225425" marR="0" lvl="0" indent="-107950" algn="l" defTabSz="457200" rtl="0" eaLnBrk="1" fontAlgn="b" latinLnBrk="0" hangingPunct="1">
                        <a:lnSpc>
                          <a:spcPct val="100000"/>
                        </a:lnSpc>
                        <a:spcBef>
                          <a:spcPts val="0"/>
                        </a:spcBef>
                        <a:spcAft>
                          <a:spcPts val="0"/>
                        </a:spcAft>
                        <a:buClrTx/>
                        <a:buSzTx/>
                        <a:buFont typeface="Arial" panose="020B0604020202020204" pitchFamily="34" charset="0"/>
                        <a:buChar char="•"/>
                        <a:tabLst/>
                        <a:defRPr/>
                      </a:pPr>
                      <a:r>
                        <a:rPr lang="en-US" sz="1800" spc="-10">
                          <a:solidFill>
                            <a:schemeClr val="tx1">
                              <a:lumMod val="75000"/>
                              <a:lumOff val="25000"/>
                            </a:schemeClr>
                          </a:solidFill>
                          <a:latin typeface="Arial" panose="020B0604020202020204" pitchFamily="34" charset="0"/>
                          <a:cs typeface="Arial" panose="020B0604020202020204" pitchFamily="34" charset="0"/>
                        </a:rPr>
                        <a:t>Complex labs</a:t>
                      </a:r>
                    </a:p>
                    <a:p>
                      <a:pPr marL="225425" marR="0" lvl="0" indent="-107950" algn="l" defTabSz="457200" rtl="0" eaLnBrk="1" fontAlgn="b" latinLnBrk="0" hangingPunct="1">
                        <a:lnSpc>
                          <a:spcPct val="100000"/>
                        </a:lnSpc>
                        <a:spcBef>
                          <a:spcPts val="0"/>
                        </a:spcBef>
                        <a:spcAft>
                          <a:spcPts val="0"/>
                        </a:spcAft>
                        <a:buClrTx/>
                        <a:buSzTx/>
                        <a:buFont typeface="Arial" panose="020B0604020202020204" pitchFamily="34" charset="0"/>
                        <a:buChar char="•"/>
                        <a:tabLst/>
                        <a:defRPr/>
                      </a:pPr>
                      <a:r>
                        <a:rPr lang="en-US" sz="1800" spc="-10">
                          <a:solidFill>
                            <a:schemeClr val="tx1">
                              <a:lumMod val="75000"/>
                              <a:lumOff val="25000"/>
                            </a:schemeClr>
                          </a:solidFill>
                          <a:latin typeface="Arial" panose="020B0604020202020204" pitchFamily="34" charset="0"/>
                          <a:cs typeface="Arial" panose="020B0604020202020204" pitchFamily="34" charset="0"/>
                        </a:rPr>
                        <a:t>Cardiac imaging</a:t>
                      </a:r>
                    </a:p>
                    <a:p>
                      <a:pPr marL="225425" marR="0" lvl="0" indent="-107950" algn="l" defTabSz="457200" rtl="0" eaLnBrk="1" fontAlgn="b" latinLnBrk="0" hangingPunct="1">
                        <a:lnSpc>
                          <a:spcPct val="100000"/>
                        </a:lnSpc>
                        <a:spcBef>
                          <a:spcPts val="0"/>
                        </a:spcBef>
                        <a:spcAft>
                          <a:spcPts val="0"/>
                        </a:spcAft>
                        <a:buClrTx/>
                        <a:buSzTx/>
                        <a:buFont typeface="Arial" panose="020B0604020202020204" pitchFamily="34" charset="0"/>
                        <a:buChar char="•"/>
                        <a:tabLst/>
                        <a:defRPr/>
                      </a:pPr>
                      <a:r>
                        <a:rPr lang="en-US" sz="1800" spc="-10">
                          <a:solidFill>
                            <a:schemeClr val="tx1">
                              <a:lumMod val="75000"/>
                              <a:lumOff val="25000"/>
                            </a:schemeClr>
                          </a:solidFill>
                          <a:latin typeface="Arial" panose="020B0604020202020204" pitchFamily="34" charset="0"/>
                          <a:cs typeface="Arial" panose="020B0604020202020204" pitchFamily="34" charset="0"/>
                        </a:rPr>
                        <a:t>Radiation oncology</a:t>
                      </a:r>
                    </a:p>
                    <a:p>
                      <a:pPr marL="225425" marR="0" lvl="0" indent="-107950" algn="l" defTabSz="457200" rtl="0" eaLnBrk="1" fontAlgn="b" latinLnBrk="0" hangingPunct="1">
                        <a:lnSpc>
                          <a:spcPct val="100000"/>
                        </a:lnSpc>
                        <a:spcBef>
                          <a:spcPts val="0"/>
                        </a:spcBef>
                        <a:spcAft>
                          <a:spcPts val="0"/>
                        </a:spcAft>
                        <a:buClrTx/>
                        <a:buSzTx/>
                        <a:buFont typeface="Arial" panose="020B0604020202020204" pitchFamily="34" charset="0"/>
                        <a:buChar char="•"/>
                        <a:tabLst/>
                        <a:defRPr/>
                      </a:pPr>
                      <a:r>
                        <a:rPr lang="en-US" sz="1800" spc="-10">
                          <a:solidFill>
                            <a:schemeClr val="tx1">
                              <a:lumMod val="75000"/>
                              <a:lumOff val="25000"/>
                            </a:schemeClr>
                          </a:solidFill>
                          <a:latin typeface="Arial" panose="020B0604020202020204" pitchFamily="34" charset="0"/>
                          <a:cs typeface="Arial" panose="020B0604020202020204" pitchFamily="34" charset="0"/>
                        </a:rPr>
                        <a:t>Musculoskeletal/ orthopedics  imaging procedures</a:t>
                      </a:r>
                    </a:p>
                    <a:p>
                      <a:pPr marL="225425" marR="0" lvl="0" indent="-107950" algn="l" defTabSz="457200" rtl="0" eaLnBrk="1" fontAlgn="b" latinLnBrk="0" hangingPunct="1">
                        <a:lnSpc>
                          <a:spcPct val="100000"/>
                        </a:lnSpc>
                        <a:spcBef>
                          <a:spcPts val="0"/>
                        </a:spcBef>
                        <a:spcAft>
                          <a:spcPts val="0"/>
                        </a:spcAft>
                        <a:buClrTx/>
                        <a:buSzTx/>
                        <a:buFont typeface="Arial" panose="020B0604020202020204" pitchFamily="34" charset="0"/>
                        <a:buChar char="•"/>
                        <a:tabLst/>
                        <a:defRPr/>
                      </a:pPr>
                      <a:endParaRPr lang="en-US" sz="600" b="0" i="0" u="none" strike="noStrike">
                        <a:solidFill>
                          <a:schemeClr val="tx1">
                            <a:lumMod val="75000"/>
                            <a:lumOff val="25000"/>
                          </a:schemeClr>
                        </a:solidFill>
                        <a:effectLst/>
                        <a:latin typeface="Arial" panose="020B0604020202020204" pitchFamily="34" charset="0"/>
                        <a:cs typeface="Arial" panose="020B0604020202020204" pitchFamily="34" charset="0"/>
                      </a:endParaRPr>
                    </a:p>
                  </a:txBody>
                  <a:tcPr marL="6350" marR="6350" marT="6350" marB="0" anchor="b"/>
                </a:tc>
                <a:tc>
                  <a:txBody>
                    <a:bodyPr/>
                    <a:lstStyle/>
                    <a:p>
                      <a:pPr algn="ctr" fontAlgn="b"/>
                      <a:r>
                        <a:rPr lang="en-US" sz="2000" b="0" i="0" u="none" strike="noStrike">
                          <a:solidFill>
                            <a:schemeClr val="tx1">
                              <a:lumMod val="75000"/>
                              <a:lumOff val="25000"/>
                            </a:schemeClr>
                          </a:solidFill>
                          <a:effectLst/>
                          <a:latin typeface="Arial" panose="020B0604020202020204" pitchFamily="34" charset="0"/>
                          <a:cs typeface="Arial" panose="020B0604020202020204" pitchFamily="34" charset="0"/>
                        </a:rPr>
                        <a:t>WellCare </a:t>
                      </a:r>
                    </a:p>
                  </a:txBody>
                  <a:tcPr marL="6350" marR="6350" marT="6350" marB="0" anchor="ctr"/>
                </a:tc>
                <a:tc>
                  <a:txBody>
                    <a:bodyPr/>
                    <a:lstStyle/>
                    <a:p>
                      <a:pPr algn="ctr" fontAlgn="b"/>
                      <a:r>
                        <a:rPr lang="en-US" sz="2000" b="0" i="0" u="none" strike="noStrike">
                          <a:solidFill>
                            <a:schemeClr val="tx1">
                              <a:lumMod val="75000"/>
                              <a:lumOff val="25000"/>
                            </a:schemeClr>
                          </a:solidFill>
                          <a:effectLst/>
                          <a:latin typeface="Arial" panose="020B0604020202020204" pitchFamily="34" charset="0"/>
                          <a:cs typeface="Arial" panose="020B0604020202020204" pitchFamily="34" charset="0"/>
                        </a:rPr>
                        <a:t>WellCare</a:t>
                      </a:r>
                    </a:p>
                  </a:txBody>
                  <a:tcPr marL="6350" marR="6350" marT="6350" marB="0" anchor="ctr"/>
                </a:tc>
                <a:tc>
                  <a:txBody>
                    <a:bodyPr/>
                    <a:lstStyle/>
                    <a:p>
                      <a:pPr algn="ctr" fontAlgn="b"/>
                      <a:r>
                        <a:rPr lang="en-US" sz="2000" b="0" i="0" u="none" strike="noStrike">
                          <a:solidFill>
                            <a:schemeClr val="tx1">
                              <a:lumMod val="75000"/>
                              <a:lumOff val="25000"/>
                            </a:schemeClr>
                          </a:solidFill>
                          <a:effectLst/>
                          <a:latin typeface="Arial" panose="020B0604020202020204" pitchFamily="34" charset="0"/>
                          <a:cs typeface="Arial" panose="020B0604020202020204" pitchFamily="34" charset="0"/>
                        </a:rPr>
                        <a:t>Alliance</a:t>
                      </a:r>
                    </a:p>
                  </a:txBody>
                  <a:tcPr marL="6350" marR="6350" marT="6350" marB="0" anchor="ctr"/>
                </a:tc>
                <a:tc>
                  <a:txBody>
                    <a:bodyPr/>
                    <a:lstStyle/>
                    <a:p>
                      <a:pPr algn="ctr" fontAlgn="b"/>
                      <a:r>
                        <a:rPr lang="en-US" sz="2000" b="0" i="0" u="none" strike="noStrike">
                          <a:solidFill>
                            <a:schemeClr val="tx1">
                              <a:lumMod val="75000"/>
                              <a:lumOff val="25000"/>
                            </a:schemeClr>
                          </a:solidFill>
                          <a:effectLst/>
                          <a:latin typeface="Arial" panose="020B0604020202020204" pitchFamily="34" charset="0"/>
                          <a:cs typeface="Arial" panose="020B0604020202020204" pitchFamily="34" charset="0"/>
                        </a:rPr>
                        <a:t>WellCare</a:t>
                      </a:r>
                    </a:p>
                  </a:txBody>
                  <a:tcPr marL="6350" marR="6350" marT="6350" marB="0" anchor="ctr"/>
                </a:tc>
                <a:tc>
                  <a:txBody>
                    <a:bodyPr/>
                    <a:lstStyle/>
                    <a:p>
                      <a:pPr algn="ctr" fontAlgn="b"/>
                      <a:r>
                        <a:rPr lang="en-US" sz="2000" b="0" i="0" u="none" strike="noStrike">
                          <a:solidFill>
                            <a:schemeClr val="tx1">
                              <a:lumMod val="75000"/>
                              <a:lumOff val="25000"/>
                            </a:schemeClr>
                          </a:solidFill>
                          <a:effectLst/>
                          <a:latin typeface="Arial" panose="020B0604020202020204" pitchFamily="34" charset="0"/>
                          <a:cs typeface="Arial" panose="020B0604020202020204" pitchFamily="34" charset="0"/>
                        </a:rPr>
                        <a:t>Alliance</a:t>
                      </a:r>
                    </a:p>
                  </a:txBody>
                  <a:tcPr marL="6350" marR="6350" marT="6350" marB="0" anchor="ctr"/>
                </a:tc>
                <a:extLst>
                  <a:ext uri="{0D108BD9-81ED-4DB2-BD59-A6C34878D82A}">
                    <a16:rowId xmlns:a16="http://schemas.microsoft.com/office/drawing/2014/main" val="2988389687"/>
                  </a:ext>
                </a:extLst>
              </a:tr>
              <a:tr h="1005700">
                <a:tc>
                  <a:txBody>
                    <a:bodyPr/>
                    <a:lstStyle/>
                    <a:p>
                      <a:pPr algn="ctr" fontAlgn="b">
                        <a:spcBef>
                          <a:spcPts val="600"/>
                        </a:spcBef>
                        <a:spcAft>
                          <a:spcPts val="600"/>
                        </a:spcAft>
                      </a:pPr>
                      <a:r>
                        <a:rPr lang="en-US" sz="2000" b="0" i="0" u="none" strike="noStrike">
                          <a:solidFill>
                            <a:schemeClr val="tx1">
                              <a:lumMod val="75000"/>
                              <a:lumOff val="25000"/>
                            </a:schemeClr>
                          </a:solidFill>
                          <a:effectLst/>
                          <a:latin typeface="Arial" panose="020B0604020202020204" pitchFamily="34" charset="0"/>
                          <a:cs typeface="Arial" panose="020B0604020202020204" pitchFamily="34" charset="0"/>
                        </a:rPr>
                        <a:t>Durable Medical Equipment (DME)</a:t>
                      </a:r>
                    </a:p>
                  </a:txBody>
                  <a:tcPr marL="6350" marR="6350" marT="6350" marB="0" anchor="ctr"/>
                </a:tc>
                <a:tc>
                  <a:txBody>
                    <a:bodyPr/>
                    <a:lstStyle/>
                    <a:p>
                      <a:pPr algn="ctr" fontAlgn="b"/>
                      <a:r>
                        <a:rPr lang="en-US" sz="2000" b="0" i="0" u="none" strike="noStrike">
                          <a:solidFill>
                            <a:schemeClr val="tx1">
                              <a:lumMod val="75000"/>
                              <a:lumOff val="25000"/>
                            </a:schemeClr>
                          </a:solidFill>
                          <a:effectLst/>
                          <a:latin typeface="Arial" panose="020B0604020202020204" pitchFamily="34" charset="0"/>
                          <a:cs typeface="Arial" panose="020B0604020202020204" pitchFamily="34" charset="0"/>
                        </a:rPr>
                        <a:t>Northwood</a:t>
                      </a:r>
                    </a:p>
                  </a:txBody>
                  <a:tcPr marL="6350" marR="6350" marT="6350" marB="0" anchor="ctr"/>
                </a:tc>
                <a:tc>
                  <a:txBody>
                    <a:bodyPr/>
                    <a:lstStyle/>
                    <a:p>
                      <a:pPr algn="ctr" fontAlgn="b"/>
                      <a:r>
                        <a:rPr lang="en-US" sz="2000" b="0" i="0" u="none" strike="noStrike">
                          <a:solidFill>
                            <a:schemeClr val="tx1">
                              <a:lumMod val="75000"/>
                              <a:lumOff val="25000"/>
                            </a:schemeClr>
                          </a:solidFill>
                          <a:effectLst/>
                          <a:latin typeface="Arial" panose="020B0604020202020204" pitchFamily="34" charset="0"/>
                          <a:cs typeface="Arial" panose="020B0604020202020204" pitchFamily="34" charset="0"/>
                        </a:rPr>
                        <a:t>Northwood</a:t>
                      </a:r>
                    </a:p>
                  </a:txBody>
                  <a:tcPr marL="6350" marR="6350" marT="6350" marB="0" anchor="ctr"/>
                </a:tc>
                <a:tc>
                  <a:txBody>
                    <a:bodyPr/>
                    <a:lstStyle/>
                    <a:p>
                      <a:pPr algn="ctr" fontAlgn="b"/>
                      <a:r>
                        <a:rPr lang="en-US" sz="2000" b="0" i="0" u="none" strike="noStrike">
                          <a:solidFill>
                            <a:schemeClr val="tx1">
                              <a:lumMod val="75000"/>
                              <a:lumOff val="25000"/>
                            </a:schemeClr>
                          </a:solidFill>
                          <a:effectLst/>
                          <a:latin typeface="Arial" panose="020B0604020202020204" pitchFamily="34" charset="0"/>
                          <a:cs typeface="Arial" panose="020B0604020202020204" pitchFamily="34" charset="0"/>
                        </a:rPr>
                        <a:t>Northwood</a:t>
                      </a:r>
                    </a:p>
                  </a:txBody>
                  <a:tcPr marL="6350" marR="6350" marT="6350" marB="0" anchor="ctr"/>
                </a:tc>
                <a:tc>
                  <a:txBody>
                    <a:bodyPr/>
                    <a:lstStyle/>
                    <a:p>
                      <a:pPr algn="ctr" fontAlgn="b"/>
                      <a:r>
                        <a:rPr lang="en-US" sz="2000" b="0" i="0" u="none" strike="noStrike">
                          <a:solidFill>
                            <a:schemeClr val="tx1">
                              <a:lumMod val="75000"/>
                              <a:lumOff val="25000"/>
                            </a:schemeClr>
                          </a:solidFill>
                          <a:effectLst/>
                          <a:latin typeface="Arial" panose="020B0604020202020204" pitchFamily="34" charset="0"/>
                          <a:cs typeface="Arial" panose="020B0604020202020204" pitchFamily="34" charset="0"/>
                        </a:rPr>
                        <a:t>Alliance</a:t>
                      </a:r>
                    </a:p>
                  </a:txBody>
                  <a:tcPr marL="6350" marR="6350" marT="6350" marB="0" anchor="ctr"/>
                </a:tc>
                <a:tc>
                  <a:txBody>
                    <a:bodyPr/>
                    <a:lstStyle/>
                    <a:p>
                      <a:pPr algn="ctr" fontAlgn="b"/>
                      <a:r>
                        <a:rPr lang="en-US" sz="2000" b="0" i="0" u="none" strike="noStrike">
                          <a:solidFill>
                            <a:schemeClr val="tx1">
                              <a:lumMod val="75000"/>
                              <a:lumOff val="25000"/>
                            </a:schemeClr>
                          </a:solidFill>
                          <a:effectLst/>
                          <a:latin typeface="Arial" panose="020B0604020202020204" pitchFamily="34" charset="0"/>
                          <a:cs typeface="Arial" panose="020B0604020202020204" pitchFamily="34" charset="0"/>
                        </a:rPr>
                        <a:t>Alliance</a:t>
                      </a:r>
                    </a:p>
                  </a:txBody>
                  <a:tcPr marL="6350" marR="6350" marT="6350" marB="0" anchor="ctr"/>
                </a:tc>
                <a:extLst>
                  <a:ext uri="{0D108BD9-81ED-4DB2-BD59-A6C34878D82A}">
                    <a16:rowId xmlns:a16="http://schemas.microsoft.com/office/drawing/2014/main" val="3479699800"/>
                  </a:ext>
                </a:extLst>
              </a:tr>
            </a:tbl>
          </a:graphicData>
        </a:graphic>
      </p:graphicFrame>
      <p:sp>
        <p:nvSpPr>
          <p:cNvPr id="12" name="Title 4">
            <a:extLst>
              <a:ext uri="{FF2B5EF4-FFF2-40B4-BE49-F238E27FC236}">
                <a16:creationId xmlns:a16="http://schemas.microsoft.com/office/drawing/2014/main" id="{35509976-0311-50EB-C4C8-310B1ECAEDE2}"/>
              </a:ext>
            </a:extLst>
          </p:cNvPr>
          <p:cNvSpPr>
            <a:spLocks noGrp="1"/>
          </p:cNvSpPr>
          <p:nvPr>
            <p:ph type="title"/>
          </p:nvPr>
        </p:nvSpPr>
        <p:spPr>
          <a:xfrm>
            <a:off x="4807976" y="521517"/>
            <a:ext cx="7305368" cy="548640"/>
          </a:xfrm>
        </p:spPr>
        <p:txBody>
          <a:bodyPr lIns="91440" tIns="45720" rIns="91440" bIns="45720" anchor="t">
            <a:noAutofit/>
          </a:bodyPr>
          <a:lstStyle/>
          <a:p>
            <a:r>
              <a:rPr lang="en-US" sz="3300" b="1">
                <a:solidFill>
                  <a:schemeClr val="accent1">
                    <a:lumMod val="75000"/>
                  </a:schemeClr>
                </a:solidFill>
                <a:latin typeface="+mj-lt"/>
                <a:cs typeface="Times New Roman"/>
              </a:rPr>
              <a:t>PA/Claims Processing </a:t>
            </a:r>
            <a:br>
              <a:rPr lang="en-US" sz="3300" b="1">
                <a:solidFill>
                  <a:schemeClr val="accent1">
                    <a:lumMod val="75000"/>
                  </a:schemeClr>
                </a:solidFill>
                <a:latin typeface="+mj-lt"/>
                <a:cs typeface="Times New Roman"/>
              </a:rPr>
            </a:br>
            <a:r>
              <a:rPr lang="en-US" sz="3300" b="1">
                <a:solidFill>
                  <a:schemeClr val="accent1">
                    <a:lumMod val="75000"/>
                  </a:schemeClr>
                </a:solidFill>
                <a:latin typeface="+mj-lt"/>
                <a:cs typeface="Times New Roman"/>
              </a:rPr>
              <a:t>for Contracted Providers</a:t>
            </a:r>
            <a:endParaRPr lang="en-US" sz="3300" b="1">
              <a:solidFill>
                <a:schemeClr val="accent1">
                  <a:lumMod val="75000"/>
                </a:schemeClr>
              </a:solidFill>
              <a:latin typeface="+mj-lt"/>
            </a:endParaRPr>
          </a:p>
        </p:txBody>
      </p:sp>
      <p:pic>
        <p:nvPicPr>
          <p:cNvPr id="13" name="Picture 12">
            <a:extLst>
              <a:ext uri="{FF2B5EF4-FFF2-40B4-BE49-F238E27FC236}">
                <a16:creationId xmlns:a16="http://schemas.microsoft.com/office/drawing/2014/main" id="{FB15B978-DAC1-7D5C-197F-B9A9D978A181}"/>
              </a:ext>
            </a:extLst>
          </p:cNvPr>
          <p:cNvPicPr>
            <a:picLocks noChangeAspect="1"/>
          </p:cNvPicPr>
          <p:nvPr/>
        </p:nvPicPr>
        <p:blipFill>
          <a:blip r:embed="rId3"/>
          <a:stretch>
            <a:fillRect/>
          </a:stretch>
        </p:blipFill>
        <p:spPr>
          <a:xfrm>
            <a:off x="2475271" y="614566"/>
            <a:ext cx="2076573" cy="731520"/>
          </a:xfrm>
          <a:prstGeom prst="rect">
            <a:avLst/>
          </a:prstGeom>
        </p:spPr>
      </p:pic>
    </p:spTree>
    <p:extLst>
      <p:ext uri="{BB962C8B-B14F-4D97-AF65-F5344CB8AC3E}">
        <p14:creationId xmlns:p14="http://schemas.microsoft.com/office/powerpoint/2010/main" val="27746797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3">
            <a:extLst>
              <a:ext uri="{FF2B5EF4-FFF2-40B4-BE49-F238E27FC236}">
                <a16:creationId xmlns:a16="http://schemas.microsoft.com/office/drawing/2014/main" id="{5884AAF8-4BC7-6B30-9B33-0F906F8FDB2C}"/>
              </a:ext>
            </a:extLst>
          </p:cNvPr>
          <p:cNvGraphicFramePr>
            <a:graphicFrameLocks noGrp="1"/>
          </p:cNvGraphicFramePr>
          <p:nvPr/>
        </p:nvGraphicFramePr>
        <p:xfrm>
          <a:off x="480291" y="1543358"/>
          <a:ext cx="11231418" cy="4660788"/>
        </p:xfrm>
        <a:graphic>
          <a:graphicData uri="http://schemas.openxmlformats.org/drawingml/2006/table">
            <a:tbl>
              <a:tblPr firstRow="1" bandRow="1">
                <a:tableStyleId>{5C22544A-7EE6-4342-B048-85BDC9FD1C3A}</a:tableStyleId>
              </a:tblPr>
              <a:tblGrid>
                <a:gridCol w="2303728">
                  <a:extLst>
                    <a:ext uri="{9D8B030D-6E8A-4147-A177-3AD203B41FA5}">
                      <a16:colId xmlns:a16="http://schemas.microsoft.com/office/drawing/2014/main" val="1975670947"/>
                    </a:ext>
                  </a:extLst>
                </a:gridCol>
                <a:gridCol w="1769806">
                  <a:extLst>
                    <a:ext uri="{9D8B030D-6E8A-4147-A177-3AD203B41FA5}">
                      <a16:colId xmlns:a16="http://schemas.microsoft.com/office/drawing/2014/main" val="3241054436"/>
                    </a:ext>
                  </a:extLst>
                </a:gridCol>
                <a:gridCol w="1865448">
                  <a:extLst>
                    <a:ext uri="{9D8B030D-6E8A-4147-A177-3AD203B41FA5}">
                      <a16:colId xmlns:a16="http://schemas.microsoft.com/office/drawing/2014/main" val="1285102590"/>
                    </a:ext>
                  </a:extLst>
                </a:gridCol>
                <a:gridCol w="1703662">
                  <a:extLst>
                    <a:ext uri="{9D8B030D-6E8A-4147-A177-3AD203B41FA5}">
                      <a16:colId xmlns:a16="http://schemas.microsoft.com/office/drawing/2014/main" val="1200107154"/>
                    </a:ext>
                  </a:extLst>
                </a:gridCol>
                <a:gridCol w="1818968">
                  <a:extLst>
                    <a:ext uri="{9D8B030D-6E8A-4147-A177-3AD203B41FA5}">
                      <a16:colId xmlns:a16="http://schemas.microsoft.com/office/drawing/2014/main" val="392893156"/>
                    </a:ext>
                  </a:extLst>
                </a:gridCol>
                <a:gridCol w="1769806">
                  <a:extLst>
                    <a:ext uri="{9D8B030D-6E8A-4147-A177-3AD203B41FA5}">
                      <a16:colId xmlns:a16="http://schemas.microsoft.com/office/drawing/2014/main" val="3674641803"/>
                    </a:ext>
                  </a:extLst>
                </a:gridCol>
              </a:tblGrid>
              <a:tr h="1134577">
                <a:tc>
                  <a:txBody>
                    <a:bodyPr/>
                    <a:lstStyle/>
                    <a:p>
                      <a:pPr algn="ctr"/>
                      <a:r>
                        <a:rPr lang="en-US" sz="2000" b="0">
                          <a:latin typeface="Arial" panose="020B0604020202020204" pitchFamily="34" charset="0"/>
                          <a:cs typeface="Arial" panose="020B0604020202020204" pitchFamily="34" charset="0"/>
                        </a:rPr>
                        <a:t>Service</a:t>
                      </a:r>
                    </a:p>
                  </a:txBody>
                  <a:tcPr anchor="ctr"/>
                </a:tc>
                <a:tc>
                  <a:txBody>
                    <a:bodyPr/>
                    <a:lstStyle/>
                    <a:p>
                      <a:pPr algn="ctr"/>
                      <a:r>
                        <a:rPr lang="en-US" sz="2000" b="0">
                          <a:latin typeface="Arial" panose="020B0604020202020204" pitchFamily="34" charset="0"/>
                          <a:cs typeface="Arial" panose="020B0604020202020204" pitchFamily="34" charset="0"/>
                        </a:rPr>
                        <a:t>Primary UM Entity</a:t>
                      </a:r>
                    </a:p>
                  </a:txBody>
                  <a:tcPr anchor="ctr"/>
                </a:tc>
                <a:tc>
                  <a:txBody>
                    <a:bodyPr/>
                    <a:lstStyle/>
                    <a:p>
                      <a:pPr algn="ctr"/>
                      <a:r>
                        <a:rPr lang="en-US" sz="2000" b="0">
                          <a:latin typeface="Arial" panose="020B0604020202020204" pitchFamily="34" charset="0"/>
                          <a:cs typeface="Arial" panose="020B0604020202020204" pitchFamily="34" charset="0"/>
                        </a:rPr>
                        <a:t>Initial Prior Authorization</a:t>
                      </a:r>
                    </a:p>
                  </a:txBody>
                  <a:tcPr anchor="ctr"/>
                </a:tc>
                <a:tc>
                  <a:txBody>
                    <a:bodyPr/>
                    <a:lstStyle/>
                    <a:p>
                      <a:pPr algn="ctr"/>
                      <a:r>
                        <a:rPr lang="en-US" sz="2000" b="0">
                          <a:latin typeface="Arial" panose="020B0604020202020204" pitchFamily="34" charset="0"/>
                          <a:cs typeface="Arial" panose="020B0604020202020204" pitchFamily="34" charset="0"/>
                        </a:rPr>
                        <a:t>Claims Payment &amp; Processing </a:t>
                      </a:r>
                    </a:p>
                  </a:txBody>
                  <a:tcPr anchor="ctr"/>
                </a:tc>
                <a:tc>
                  <a:txBody>
                    <a:bodyPr/>
                    <a:lstStyle/>
                    <a:p>
                      <a:pPr algn="ctr"/>
                      <a:r>
                        <a:rPr lang="en-US" sz="2000" b="0">
                          <a:latin typeface="Arial" panose="020B0604020202020204" pitchFamily="34" charset="0"/>
                          <a:cs typeface="Arial" panose="020B0604020202020204" pitchFamily="34" charset="0"/>
                        </a:rPr>
                        <a:t>Member                    PA Appeals</a:t>
                      </a:r>
                    </a:p>
                  </a:txBody>
                  <a:tcPr anchor="ctr"/>
                </a:tc>
                <a:tc>
                  <a:txBody>
                    <a:bodyPr/>
                    <a:lstStyle/>
                    <a:p>
                      <a:pPr algn="ctr"/>
                      <a:r>
                        <a:rPr lang="en-US" sz="2000" b="0">
                          <a:latin typeface="Arial" panose="020B0604020202020204" pitchFamily="34" charset="0"/>
                          <a:cs typeface="Arial" panose="020B0604020202020204" pitchFamily="34" charset="0"/>
                        </a:rPr>
                        <a:t>2</a:t>
                      </a:r>
                      <a:r>
                        <a:rPr lang="en-US" sz="2000" b="0" baseline="30000">
                          <a:latin typeface="Arial" panose="020B0604020202020204" pitchFamily="34" charset="0"/>
                          <a:cs typeface="Arial" panose="020B0604020202020204" pitchFamily="34" charset="0"/>
                        </a:rPr>
                        <a:t>nd</a:t>
                      </a:r>
                      <a:r>
                        <a:rPr lang="en-US" sz="2000" b="0">
                          <a:latin typeface="Arial" panose="020B0604020202020204" pitchFamily="34" charset="0"/>
                          <a:cs typeface="Arial" panose="020B0604020202020204" pitchFamily="34" charset="0"/>
                        </a:rPr>
                        <a:t> Level Member PA Appeals</a:t>
                      </a:r>
                    </a:p>
                  </a:txBody>
                  <a:tcPr anchor="ctr"/>
                </a:tc>
                <a:extLst>
                  <a:ext uri="{0D108BD9-81ED-4DB2-BD59-A6C34878D82A}">
                    <a16:rowId xmlns:a16="http://schemas.microsoft.com/office/drawing/2014/main" val="3002871697"/>
                  </a:ext>
                </a:extLst>
              </a:tr>
              <a:tr h="688417">
                <a:tc>
                  <a:txBody>
                    <a:bodyPr/>
                    <a:lstStyle/>
                    <a:p>
                      <a:pPr algn="ctr" fontAlgn="b"/>
                      <a:r>
                        <a:rPr lang="en-US" sz="2000" b="0" i="0" u="none" strike="noStrike">
                          <a:solidFill>
                            <a:schemeClr val="tx1">
                              <a:lumMod val="75000"/>
                              <a:lumOff val="25000"/>
                            </a:schemeClr>
                          </a:solidFill>
                          <a:effectLst/>
                          <a:latin typeface="Arial" panose="020B0604020202020204" pitchFamily="34" charset="0"/>
                          <a:cs typeface="Arial" panose="020B0604020202020204" pitchFamily="34" charset="0"/>
                        </a:rPr>
                        <a:t>Vision</a:t>
                      </a:r>
                    </a:p>
                  </a:txBody>
                  <a:tcPr marL="6350" marR="6350" marT="6350" marB="0" anchor="ctr"/>
                </a:tc>
                <a:tc>
                  <a:txBody>
                    <a:bodyPr/>
                    <a:lstStyle/>
                    <a:p>
                      <a:pPr algn="ctr" fontAlgn="b"/>
                      <a:r>
                        <a:rPr lang="en-US" sz="2000" b="0" i="0" u="none" strike="noStrike">
                          <a:solidFill>
                            <a:schemeClr val="tx1">
                              <a:lumMod val="75000"/>
                              <a:lumOff val="25000"/>
                            </a:schemeClr>
                          </a:solidFill>
                          <a:effectLst/>
                          <a:latin typeface="Arial" panose="020B0604020202020204" pitchFamily="34" charset="0"/>
                          <a:cs typeface="Arial" panose="020B0604020202020204" pitchFamily="34" charset="0"/>
                        </a:rPr>
                        <a:t>Avesis</a:t>
                      </a:r>
                    </a:p>
                  </a:txBody>
                  <a:tcPr marL="6350" marR="6350" marT="6350" marB="0" anchor="ctr"/>
                </a:tc>
                <a:tc>
                  <a:txBody>
                    <a:bodyPr/>
                    <a:lstStyle/>
                    <a:p>
                      <a:pPr algn="ctr" fontAlgn="b"/>
                      <a:r>
                        <a:rPr lang="en-US" sz="2000" b="0" i="0" u="none" strike="noStrike">
                          <a:solidFill>
                            <a:schemeClr val="tx1">
                              <a:lumMod val="75000"/>
                              <a:lumOff val="25000"/>
                            </a:schemeClr>
                          </a:solidFill>
                          <a:effectLst/>
                          <a:latin typeface="Arial" panose="020B0604020202020204" pitchFamily="34" charset="0"/>
                          <a:cs typeface="Arial" panose="020B0604020202020204" pitchFamily="34" charset="0"/>
                        </a:rPr>
                        <a:t>Avesis</a:t>
                      </a:r>
                    </a:p>
                  </a:txBody>
                  <a:tcPr marL="6350" marR="6350" marT="6350" marB="0" anchor="ctr"/>
                </a:tc>
                <a:tc>
                  <a:txBody>
                    <a:bodyPr/>
                    <a:lstStyle/>
                    <a:p>
                      <a:pPr algn="ctr" fontAlgn="b"/>
                      <a:r>
                        <a:rPr lang="en-US" sz="2000" b="0" i="0" u="none" strike="noStrike">
                          <a:solidFill>
                            <a:schemeClr val="tx1">
                              <a:lumMod val="75000"/>
                              <a:lumOff val="25000"/>
                            </a:schemeClr>
                          </a:solidFill>
                          <a:effectLst/>
                          <a:latin typeface="Arial" panose="020B0604020202020204" pitchFamily="34" charset="0"/>
                          <a:cs typeface="Arial" panose="020B0604020202020204" pitchFamily="34" charset="0"/>
                        </a:rPr>
                        <a:t>Avesis</a:t>
                      </a:r>
                    </a:p>
                  </a:txBody>
                  <a:tcPr marL="6350" marR="6350" marT="6350" marB="0" anchor="ctr"/>
                </a:tc>
                <a:tc>
                  <a:txBody>
                    <a:bodyPr/>
                    <a:lstStyle/>
                    <a:p>
                      <a:pPr algn="ctr" fontAlgn="b"/>
                      <a:r>
                        <a:rPr lang="en-US" sz="2000" b="0" i="0" u="none" strike="noStrike">
                          <a:solidFill>
                            <a:schemeClr val="tx1">
                              <a:lumMod val="75000"/>
                              <a:lumOff val="25000"/>
                            </a:schemeClr>
                          </a:solidFill>
                          <a:effectLst/>
                          <a:latin typeface="Arial" panose="020B0604020202020204" pitchFamily="34" charset="0"/>
                          <a:cs typeface="Arial" panose="020B0604020202020204" pitchFamily="34" charset="0"/>
                        </a:rPr>
                        <a:t>Alliance</a:t>
                      </a:r>
                    </a:p>
                  </a:txBody>
                  <a:tcPr marL="6350" marR="6350" marT="6350" marB="0" anchor="ctr"/>
                </a:tc>
                <a:tc>
                  <a:txBody>
                    <a:bodyPr/>
                    <a:lstStyle/>
                    <a:p>
                      <a:pPr algn="ctr" fontAlgn="b"/>
                      <a:r>
                        <a:rPr lang="en-US" sz="2000" b="0" i="0" u="none" strike="noStrike">
                          <a:solidFill>
                            <a:schemeClr val="tx1">
                              <a:lumMod val="75000"/>
                              <a:lumOff val="25000"/>
                            </a:schemeClr>
                          </a:solidFill>
                          <a:effectLst/>
                          <a:latin typeface="Arial" panose="020B0604020202020204" pitchFamily="34" charset="0"/>
                          <a:cs typeface="Arial" panose="020B0604020202020204" pitchFamily="34" charset="0"/>
                        </a:rPr>
                        <a:t>Alliance</a:t>
                      </a:r>
                    </a:p>
                  </a:txBody>
                  <a:tcPr marL="6350" marR="6350" marT="6350" marB="0" anchor="ctr"/>
                </a:tc>
                <a:extLst>
                  <a:ext uri="{0D108BD9-81ED-4DB2-BD59-A6C34878D82A}">
                    <a16:rowId xmlns:a16="http://schemas.microsoft.com/office/drawing/2014/main" val="1438467882"/>
                  </a:ext>
                </a:extLst>
              </a:tr>
              <a:tr h="766296">
                <a:tc>
                  <a:txBody>
                    <a:bodyPr/>
                    <a:lstStyle/>
                    <a:p>
                      <a:pPr algn="ctr" fontAlgn="b"/>
                      <a:r>
                        <a:rPr lang="en-US" sz="2000" b="0" i="0" u="none" strike="noStrike">
                          <a:solidFill>
                            <a:schemeClr val="tx1">
                              <a:lumMod val="75000"/>
                              <a:lumOff val="25000"/>
                            </a:schemeClr>
                          </a:solidFill>
                          <a:effectLst/>
                          <a:latin typeface="Arial" panose="020B0604020202020204" pitchFamily="34" charset="0"/>
                          <a:cs typeface="Arial" panose="020B0604020202020204" pitchFamily="34" charset="0"/>
                        </a:rPr>
                        <a:t>NEMT</a:t>
                      </a:r>
                    </a:p>
                  </a:txBody>
                  <a:tcPr marL="6350" marR="6350" marT="6350" marB="0" anchor="ctr"/>
                </a:tc>
                <a:tc>
                  <a:txBody>
                    <a:bodyPr/>
                    <a:lstStyle/>
                    <a:p>
                      <a:pPr algn="ctr" fontAlgn="b"/>
                      <a:r>
                        <a:rPr lang="en-US" sz="2000" b="0" i="0" u="none" strike="noStrike">
                          <a:solidFill>
                            <a:schemeClr val="tx1">
                              <a:lumMod val="75000"/>
                              <a:lumOff val="25000"/>
                            </a:schemeClr>
                          </a:solidFill>
                          <a:effectLst/>
                          <a:latin typeface="Arial" panose="020B0604020202020204" pitchFamily="34" charset="0"/>
                          <a:cs typeface="Arial" panose="020B0604020202020204" pitchFamily="34" charset="0"/>
                        </a:rPr>
                        <a:t>ModivCare</a:t>
                      </a:r>
                    </a:p>
                  </a:txBody>
                  <a:tcPr marL="6350" marR="6350" marT="6350" marB="0" anchor="ctr"/>
                </a:tc>
                <a:tc>
                  <a:txBody>
                    <a:bodyPr/>
                    <a:lstStyle/>
                    <a:p>
                      <a:pPr algn="ctr" fontAlgn="b"/>
                      <a:r>
                        <a:rPr lang="en-US" sz="2000" b="0" i="0" u="none" strike="noStrike">
                          <a:solidFill>
                            <a:schemeClr val="tx1">
                              <a:lumMod val="75000"/>
                              <a:lumOff val="25000"/>
                            </a:schemeClr>
                          </a:solidFill>
                          <a:effectLst/>
                          <a:latin typeface="Arial" panose="020B0604020202020204" pitchFamily="34" charset="0"/>
                          <a:cs typeface="Arial" panose="020B0604020202020204" pitchFamily="34" charset="0"/>
                        </a:rPr>
                        <a:t>ModivCare</a:t>
                      </a:r>
                    </a:p>
                  </a:txBody>
                  <a:tcPr marL="6350" marR="6350" marT="6350" marB="0" anchor="ctr"/>
                </a:tc>
                <a:tc>
                  <a:txBody>
                    <a:bodyPr/>
                    <a:lstStyle/>
                    <a:p>
                      <a:pPr algn="ctr" fontAlgn="b"/>
                      <a:r>
                        <a:rPr lang="en-US" sz="2000" b="0" i="0" u="none" strike="noStrike">
                          <a:solidFill>
                            <a:schemeClr val="tx1">
                              <a:lumMod val="75000"/>
                              <a:lumOff val="25000"/>
                            </a:schemeClr>
                          </a:solidFill>
                          <a:effectLst/>
                          <a:latin typeface="Arial" panose="020B0604020202020204" pitchFamily="34" charset="0"/>
                          <a:cs typeface="Arial" panose="020B0604020202020204" pitchFamily="34" charset="0"/>
                        </a:rPr>
                        <a:t>ModivCare</a:t>
                      </a:r>
                    </a:p>
                  </a:txBody>
                  <a:tcPr marL="6350" marR="6350" marT="6350" marB="0" anchor="ctr"/>
                </a:tc>
                <a:tc>
                  <a:txBody>
                    <a:bodyPr/>
                    <a:lstStyle/>
                    <a:p>
                      <a:pPr algn="ctr" fontAlgn="b"/>
                      <a:r>
                        <a:rPr lang="en-US" sz="2000" b="0" i="0" u="none" strike="noStrike">
                          <a:solidFill>
                            <a:schemeClr val="tx1">
                              <a:lumMod val="75000"/>
                              <a:lumOff val="25000"/>
                            </a:schemeClr>
                          </a:solidFill>
                          <a:effectLst/>
                          <a:latin typeface="Arial" panose="020B0604020202020204" pitchFamily="34" charset="0"/>
                          <a:cs typeface="Arial" panose="020B0604020202020204" pitchFamily="34" charset="0"/>
                        </a:rPr>
                        <a:t>Alliance</a:t>
                      </a:r>
                    </a:p>
                  </a:txBody>
                  <a:tcPr marL="6350" marR="6350" marT="6350" marB="0" anchor="ctr"/>
                </a:tc>
                <a:tc>
                  <a:txBody>
                    <a:bodyPr/>
                    <a:lstStyle/>
                    <a:p>
                      <a:pPr algn="ctr" fontAlgn="b"/>
                      <a:r>
                        <a:rPr lang="en-US" sz="2000" b="0" i="0" u="none" strike="noStrike">
                          <a:solidFill>
                            <a:schemeClr val="tx1">
                              <a:lumMod val="75000"/>
                              <a:lumOff val="25000"/>
                            </a:schemeClr>
                          </a:solidFill>
                          <a:effectLst/>
                          <a:latin typeface="Arial" panose="020B0604020202020204" pitchFamily="34" charset="0"/>
                          <a:cs typeface="Arial" panose="020B0604020202020204" pitchFamily="34" charset="0"/>
                        </a:rPr>
                        <a:t>Alliance</a:t>
                      </a:r>
                    </a:p>
                  </a:txBody>
                  <a:tcPr marL="6350" marR="6350" marT="6350" marB="0" anchor="ctr"/>
                </a:tc>
                <a:extLst>
                  <a:ext uri="{0D108BD9-81ED-4DB2-BD59-A6C34878D82A}">
                    <a16:rowId xmlns:a16="http://schemas.microsoft.com/office/drawing/2014/main" val="2988389687"/>
                  </a:ext>
                </a:extLst>
              </a:tr>
              <a:tr h="1035749">
                <a:tc>
                  <a:txBody>
                    <a:bodyPr/>
                    <a:lstStyle/>
                    <a:p>
                      <a:pPr algn="ctr" fontAlgn="b"/>
                      <a:r>
                        <a:rPr lang="en-US" sz="2000" b="0" i="0" u="none" strike="noStrike">
                          <a:solidFill>
                            <a:schemeClr val="tx1">
                              <a:lumMod val="75000"/>
                              <a:lumOff val="25000"/>
                            </a:schemeClr>
                          </a:solidFill>
                          <a:effectLst/>
                          <a:latin typeface="Arial" panose="020B0604020202020204" pitchFamily="34" charset="0"/>
                          <a:cs typeface="Arial" panose="020B0604020202020204" pitchFamily="34" charset="0"/>
                        </a:rPr>
                        <a:t>Pharmacy Benefit Management</a:t>
                      </a:r>
                    </a:p>
                  </a:txBody>
                  <a:tcPr marL="6350" marR="6350" marT="6350" marB="0" anchor="ctr"/>
                </a:tc>
                <a:tc>
                  <a:txBody>
                    <a:bodyPr/>
                    <a:lstStyle/>
                    <a:p>
                      <a:pPr algn="ctr" fontAlgn="b"/>
                      <a:r>
                        <a:rPr lang="en-US" sz="2000" b="0" i="0" u="none" strike="noStrike">
                          <a:solidFill>
                            <a:schemeClr val="tx1">
                              <a:lumMod val="75000"/>
                              <a:lumOff val="25000"/>
                            </a:schemeClr>
                          </a:solidFill>
                          <a:effectLst/>
                          <a:latin typeface="Arial" panose="020B0604020202020204" pitchFamily="34" charset="0"/>
                          <a:cs typeface="Arial" panose="020B0604020202020204" pitchFamily="34" charset="0"/>
                        </a:rPr>
                        <a:t>Navitus</a:t>
                      </a:r>
                    </a:p>
                  </a:txBody>
                  <a:tcPr marL="6350" marR="6350" marT="6350" marB="0" anchor="ctr"/>
                </a:tc>
                <a:tc>
                  <a:txBody>
                    <a:bodyPr/>
                    <a:lstStyle/>
                    <a:p>
                      <a:pPr algn="ctr" fontAlgn="b"/>
                      <a:r>
                        <a:rPr lang="en-US" sz="2000" b="0" i="0" u="none" strike="noStrike">
                          <a:solidFill>
                            <a:schemeClr val="tx1">
                              <a:lumMod val="75000"/>
                              <a:lumOff val="25000"/>
                            </a:schemeClr>
                          </a:solidFill>
                          <a:effectLst/>
                          <a:latin typeface="Arial" panose="020B0604020202020204" pitchFamily="34" charset="0"/>
                          <a:cs typeface="Arial" panose="020B0604020202020204" pitchFamily="34" charset="0"/>
                        </a:rPr>
                        <a:t>Navitus</a:t>
                      </a:r>
                    </a:p>
                  </a:txBody>
                  <a:tcPr marL="6350" marR="6350" marT="6350" marB="0" anchor="ctr"/>
                </a:tc>
                <a:tc>
                  <a:txBody>
                    <a:bodyPr/>
                    <a:lstStyle/>
                    <a:p>
                      <a:pPr algn="ctr" fontAlgn="b"/>
                      <a:r>
                        <a:rPr lang="en-US" sz="2000" b="0" i="0" u="none" strike="noStrike">
                          <a:solidFill>
                            <a:schemeClr val="tx1">
                              <a:lumMod val="75000"/>
                              <a:lumOff val="25000"/>
                            </a:schemeClr>
                          </a:solidFill>
                          <a:effectLst/>
                          <a:latin typeface="Arial" panose="020B0604020202020204" pitchFamily="34" charset="0"/>
                          <a:cs typeface="Arial" panose="020B0604020202020204" pitchFamily="34" charset="0"/>
                        </a:rPr>
                        <a:t>Navitus</a:t>
                      </a:r>
                    </a:p>
                  </a:txBody>
                  <a:tcPr marL="6350" marR="6350" marT="6350" marB="0" anchor="ctr"/>
                </a:tc>
                <a:tc>
                  <a:txBody>
                    <a:bodyPr/>
                    <a:lstStyle/>
                    <a:p>
                      <a:pPr algn="ctr" fontAlgn="b"/>
                      <a:r>
                        <a:rPr lang="en-US" sz="2000" b="0" i="0" u="none" strike="noStrike">
                          <a:solidFill>
                            <a:schemeClr val="tx1">
                              <a:lumMod val="75000"/>
                              <a:lumOff val="25000"/>
                            </a:schemeClr>
                          </a:solidFill>
                          <a:effectLst/>
                          <a:latin typeface="Arial" panose="020B0604020202020204" pitchFamily="34" charset="0"/>
                          <a:cs typeface="Arial" panose="020B0604020202020204" pitchFamily="34" charset="0"/>
                        </a:rPr>
                        <a:t>Alliance</a:t>
                      </a:r>
                    </a:p>
                  </a:txBody>
                  <a:tcPr marL="6350" marR="6350" marT="6350" marB="0" anchor="ctr"/>
                </a:tc>
                <a:tc>
                  <a:txBody>
                    <a:bodyPr/>
                    <a:lstStyle/>
                    <a:p>
                      <a:pPr algn="ctr" fontAlgn="b"/>
                      <a:r>
                        <a:rPr lang="en-US" sz="2000" b="0" i="0" u="none" strike="noStrike">
                          <a:solidFill>
                            <a:schemeClr val="tx1">
                              <a:lumMod val="75000"/>
                              <a:lumOff val="25000"/>
                            </a:schemeClr>
                          </a:solidFill>
                          <a:effectLst/>
                          <a:latin typeface="Arial" panose="020B0604020202020204" pitchFamily="34" charset="0"/>
                          <a:cs typeface="Arial" panose="020B0604020202020204" pitchFamily="34" charset="0"/>
                        </a:rPr>
                        <a:t>Alliance</a:t>
                      </a:r>
                    </a:p>
                  </a:txBody>
                  <a:tcPr marL="6350" marR="6350" marT="6350" marB="0" anchor="ctr"/>
                </a:tc>
                <a:extLst>
                  <a:ext uri="{0D108BD9-81ED-4DB2-BD59-A6C34878D82A}">
                    <a16:rowId xmlns:a16="http://schemas.microsoft.com/office/drawing/2014/main" val="3479699800"/>
                  </a:ext>
                </a:extLst>
              </a:tr>
              <a:tr h="1035749">
                <a:tc>
                  <a:txBody>
                    <a:bodyPr/>
                    <a:lstStyle/>
                    <a:p>
                      <a:pPr algn="ctr" fontAlgn="b"/>
                      <a:r>
                        <a:rPr lang="en-US" sz="2000" b="0" i="0" u="none" strike="noStrike">
                          <a:solidFill>
                            <a:schemeClr val="tx1">
                              <a:lumMod val="75000"/>
                              <a:lumOff val="25000"/>
                            </a:schemeClr>
                          </a:solidFill>
                          <a:effectLst/>
                          <a:latin typeface="Arial" panose="020B0604020202020204" pitchFamily="34" charset="0"/>
                          <a:cs typeface="Arial" panose="020B0604020202020204" pitchFamily="34" charset="0"/>
                        </a:rPr>
                        <a:t>Physician Drug Program (PDP)</a:t>
                      </a:r>
                    </a:p>
                  </a:txBody>
                  <a:tcPr marL="6350" marR="6350" marT="6350" marB="0" anchor="ctr"/>
                </a:tc>
                <a:tc>
                  <a:txBody>
                    <a:bodyPr/>
                    <a:lstStyle/>
                    <a:p>
                      <a:pPr algn="ctr" fontAlgn="b"/>
                      <a:r>
                        <a:rPr lang="en-US" sz="2000" b="0" i="0" u="none" strike="noStrike">
                          <a:solidFill>
                            <a:schemeClr val="tx1">
                              <a:lumMod val="75000"/>
                              <a:lumOff val="25000"/>
                            </a:schemeClr>
                          </a:solidFill>
                          <a:effectLst/>
                          <a:latin typeface="Arial" panose="020B0604020202020204" pitchFamily="34" charset="0"/>
                          <a:cs typeface="Arial" panose="020B0604020202020204" pitchFamily="34" charset="0"/>
                        </a:rPr>
                        <a:t>Alliance</a:t>
                      </a:r>
                    </a:p>
                  </a:txBody>
                  <a:tcPr marL="6350" marR="6350" marT="6350" marB="0" anchor="ctr"/>
                </a:tc>
                <a:tc>
                  <a:txBody>
                    <a:bodyPr/>
                    <a:lstStyle/>
                    <a:p>
                      <a:pPr algn="ctr" fontAlgn="b"/>
                      <a:r>
                        <a:rPr lang="en-US" sz="2000" b="0" i="0" u="none" strike="noStrike">
                          <a:solidFill>
                            <a:schemeClr val="tx1">
                              <a:lumMod val="75000"/>
                              <a:lumOff val="25000"/>
                            </a:schemeClr>
                          </a:solidFill>
                          <a:effectLst/>
                          <a:latin typeface="Arial" panose="020B0604020202020204" pitchFamily="34" charset="0"/>
                          <a:cs typeface="Arial" panose="020B0604020202020204" pitchFamily="34" charset="0"/>
                        </a:rPr>
                        <a:t>Alliance</a:t>
                      </a:r>
                      <a:br>
                        <a:rPr lang="en-US" sz="2000" b="0" i="0" u="none" strike="noStrike">
                          <a:solidFill>
                            <a:schemeClr val="tx1">
                              <a:lumMod val="75000"/>
                              <a:lumOff val="25000"/>
                            </a:schemeClr>
                          </a:solidFill>
                          <a:effectLst/>
                          <a:latin typeface="Arial" panose="020B0604020202020204" pitchFamily="34" charset="0"/>
                          <a:cs typeface="Arial" panose="020B0604020202020204" pitchFamily="34" charset="0"/>
                        </a:rPr>
                      </a:br>
                      <a:r>
                        <a:rPr lang="en-US" sz="2000" b="0" i="0" u="none" strike="noStrike">
                          <a:solidFill>
                            <a:schemeClr val="tx1">
                              <a:lumMod val="75000"/>
                              <a:lumOff val="25000"/>
                            </a:schemeClr>
                          </a:solidFill>
                          <a:effectLst/>
                          <a:latin typeface="Arial" panose="020B0604020202020204" pitchFamily="34" charset="0"/>
                          <a:cs typeface="Arial" panose="020B0604020202020204" pitchFamily="34" charset="0"/>
                        </a:rPr>
                        <a:t>No PA  Required</a:t>
                      </a:r>
                    </a:p>
                  </a:txBody>
                  <a:tcPr marL="6350" marR="6350" marT="6350" marB="0" anchor="ctr"/>
                </a:tc>
                <a:tc>
                  <a:txBody>
                    <a:bodyPr/>
                    <a:lstStyle/>
                    <a:p>
                      <a:pPr algn="ctr" fontAlgn="b"/>
                      <a:r>
                        <a:rPr lang="en-US" sz="2000" b="0" i="0" u="none" strike="noStrike">
                          <a:solidFill>
                            <a:schemeClr val="tx1">
                              <a:lumMod val="75000"/>
                              <a:lumOff val="25000"/>
                            </a:schemeClr>
                          </a:solidFill>
                          <a:effectLst/>
                          <a:latin typeface="Arial" panose="020B0604020202020204" pitchFamily="34" charset="0"/>
                          <a:cs typeface="Arial" panose="020B0604020202020204" pitchFamily="34" charset="0"/>
                        </a:rPr>
                        <a:t>Alliance</a:t>
                      </a:r>
                    </a:p>
                  </a:txBody>
                  <a:tcPr marL="6350" marR="6350" marT="6350" marB="0" anchor="ctr"/>
                </a:tc>
                <a:tc>
                  <a:txBody>
                    <a:bodyPr/>
                    <a:lstStyle/>
                    <a:p>
                      <a:pPr algn="ctr" fontAlgn="b"/>
                      <a:r>
                        <a:rPr lang="en-US" sz="2000" b="0" i="0" u="none" strike="noStrike">
                          <a:solidFill>
                            <a:schemeClr val="tx1">
                              <a:lumMod val="75000"/>
                              <a:lumOff val="25000"/>
                            </a:schemeClr>
                          </a:solidFill>
                          <a:effectLst/>
                          <a:latin typeface="Arial" panose="020B0604020202020204" pitchFamily="34" charset="0"/>
                          <a:cs typeface="Arial" panose="020B0604020202020204" pitchFamily="34" charset="0"/>
                        </a:rPr>
                        <a:t>Alliance</a:t>
                      </a:r>
                      <a:br>
                        <a:rPr lang="en-US" sz="2000" b="0" i="0" u="none" strike="noStrike">
                          <a:solidFill>
                            <a:schemeClr val="tx1">
                              <a:lumMod val="75000"/>
                              <a:lumOff val="25000"/>
                            </a:schemeClr>
                          </a:solidFill>
                          <a:effectLst/>
                          <a:latin typeface="Arial" panose="020B0604020202020204" pitchFamily="34" charset="0"/>
                          <a:cs typeface="Arial" panose="020B0604020202020204" pitchFamily="34" charset="0"/>
                        </a:rPr>
                      </a:br>
                      <a:r>
                        <a:rPr lang="en-US" sz="2000" b="0" i="0" u="none" strike="noStrike">
                          <a:solidFill>
                            <a:schemeClr val="tx1">
                              <a:lumMod val="75000"/>
                              <a:lumOff val="25000"/>
                            </a:schemeClr>
                          </a:solidFill>
                          <a:effectLst/>
                          <a:latin typeface="Arial" panose="020B0604020202020204" pitchFamily="34" charset="0"/>
                          <a:cs typeface="Arial" panose="020B0604020202020204" pitchFamily="34" charset="0"/>
                        </a:rPr>
                        <a:t>No PA Required</a:t>
                      </a:r>
                    </a:p>
                  </a:txBody>
                  <a:tcPr marL="6350" marR="6350" marT="6350" marB="0" anchor="ctr"/>
                </a:tc>
                <a:tc>
                  <a:txBody>
                    <a:bodyPr/>
                    <a:lstStyle/>
                    <a:p>
                      <a:pPr algn="ctr" fontAlgn="b"/>
                      <a:r>
                        <a:rPr lang="en-US" sz="2000" b="0" i="0" u="none" strike="noStrike">
                          <a:solidFill>
                            <a:schemeClr val="tx1">
                              <a:lumMod val="75000"/>
                              <a:lumOff val="25000"/>
                            </a:schemeClr>
                          </a:solidFill>
                          <a:effectLst/>
                          <a:latin typeface="Arial" panose="020B0604020202020204" pitchFamily="34" charset="0"/>
                          <a:cs typeface="Arial" panose="020B0604020202020204" pitchFamily="34" charset="0"/>
                        </a:rPr>
                        <a:t>Alliance</a:t>
                      </a:r>
                      <a:br>
                        <a:rPr lang="en-US" sz="2000" b="0" i="0" u="none" strike="noStrike">
                          <a:solidFill>
                            <a:schemeClr val="tx1">
                              <a:lumMod val="75000"/>
                              <a:lumOff val="25000"/>
                            </a:schemeClr>
                          </a:solidFill>
                          <a:effectLst/>
                          <a:latin typeface="Arial" panose="020B0604020202020204" pitchFamily="34" charset="0"/>
                          <a:cs typeface="Arial" panose="020B0604020202020204" pitchFamily="34" charset="0"/>
                        </a:rPr>
                      </a:br>
                      <a:r>
                        <a:rPr lang="en-US" sz="2000" b="0" i="0" u="none" strike="noStrike">
                          <a:solidFill>
                            <a:schemeClr val="tx1">
                              <a:lumMod val="75000"/>
                              <a:lumOff val="25000"/>
                            </a:schemeClr>
                          </a:solidFill>
                          <a:effectLst/>
                          <a:latin typeface="Arial" panose="020B0604020202020204" pitchFamily="34" charset="0"/>
                          <a:cs typeface="Arial" panose="020B0604020202020204" pitchFamily="34" charset="0"/>
                        </a:rPr>
                        <a:t>No PA Required</a:t>
                      </a:r>
                    </a:p>
                  </a:txBody>
                  <a:tcPr marL="6350" marR="6350" marT="6350" marB="0" anchor="ctr"/>
                </a:tc>
                <a:extLst>
                  <a:ext uri="{0D108BD9-81ED-4DB2-BD59-A6C34878D82A}">
                    <a16:rowId xmlns:a16="http://schemas.microsoft.com/office/drawing/2014/main" val="375283638"/>
                  </a:ext>
                </a:extLst>
              </a:tr>
            </a:tbl>
          </a:graphicData>
        </a:graphic>
      </p:graphicFrame>
      <p:sp>
        <p:nvSpPr>
          <p:cNvPr id="4" name="Title 4">
            <a:extLst>
              <a:ext uri="{FF2B5EF4-FFF2-40B4-BE49-F238E27FC236}">
                <a16:creationId xmlns:a16="http://schemas.microsoft.com/office/drawing/2014/main" id="{62182B83-0A45-DBC9-6190-F658C18A806B}"/>
              </a:ext>
            </a:extLst>
          </p:cNvPr>
          <p:cNvSpPr>
            <a:spLocks noGrp="1"/>
          </p:cNvSpPr>
          <p:nvPr>
            <p:ph type="title"/>
          </p:nvPr>
        </p:nvSpPr>
        <p:spPr>
          <a:xfrm>
            <a:off x="4807976" y="521517"/>
            <a:ext cx="7305368" cy="548640"/>
          </a:xfrm>
        </p:spPr>
        <p:txBody>
          <a:bodyPr lIns="91440" tIns="45720" rIns="91440" bIns="45720" anchor="t">
            <a:noAutofit/>
          </a:bodyPr>
          <a:lstStyle/>
          <a:p>
            <a:r>
              <a:rPr lang="en-US" sz="3300" b="1">
                <a:solidFill>
                  <a:schemeClr val="accent1">
                    <a:lumMod val="75000"/>
                  </a:schemeClr>
                </a:solidFill>
                <a:latin typeface="+mj-lt"/>
                <a:cs typeface="Times New Roman"/>
              </a:rPr>
              <a:t>PA/Claims Processing </a:t>
            </a:r>
            <a:br>
              <a:rPr lang="en-US" sz="3300" b="1">
                <a:solidFill>
                  <a:schemeClr val="accent1">
                    <a:lumMod val="75000"/>
                  </a:schemeClr>
                </a:solidFill>
                <a:latin typeface="+mj-lt"/>
                <a:cs typeface="Times New Roman"/>
              </a:rPr>
            </a:br>
            <a:r>
              <a:rPr lang="en-US" sz="3300" b="1">
                <a:solidFill>
                  <a:schemeClr val="accent1">
                    <a:lumMod val="75000"/>
                  </a:schemeClr>
                </a:solidFill>
                <a:latin typeface="+mj-lt"/>
                <a:cs typeface="Times New Roman"/>
              </a:rPr>
              <a:t>for Contracted Providers</a:t>
            </a:r>
            <a:endParaRPr lang="en-US" sz="3300" b="1">
              <a:solidFill>
                <a:schemeClr val="accent1">
                  <a:lumMod val="75000"/>
                </a:schemeClr>
              </a:solidFill>
              <a:latin typeface="+mj-lt"/>
            </a:endParaRPr>
          </a:p>
        </p:txBody>
      </p:sp>
      <p:pic>
        <p:nvPicPr>
          <p:cNvPr id="6" name="Picture 5">
            <a:extLst>
              <a:ext uri="{FF2B5EF4-FFF2-40B4-BE49-F238E27FC236}">
                <a16:creationId xmlns:a16="http://schemas.microsoft.com/office/drawing/2014/main" id="{B9C56A9D-76C3-D12E-E0AD-15C6252D95FF}"/>
              </a:ext>
            </a:extLst>
          </p:cNvPr>
          <p:cNvPicPr>
            <a:picLocks noChangeAspect="1"/>
          </p:cNvPicPr>
          <p:nvPr/>
        </p:nvPicPr>
        <p:blipFill>
          <a:blip r:embed="rId3"/>
          <a:stretch>
            <a:fillRect/>
          </a:stretch>
        </p:blipFill>
        <p:spPr>
          <a:xfrm>
            <a:off x="2475271" y="614566"/>
            <a:ext cx="2076573" cy="731520"/>
          </a:xfrm>
          <a:prstGeom prst="rect">
            <a:avLst/>
          </a:prstGeom>
        </p:spPr>
      </p:pic>
    </p:spTree>
    <p:extLst>
      <p:ext uri="{BB962C8B-B14F-4D97-AF65-F5344CB8AC3E}">
        <p14:creationId xmlns:p14="http://schemas.microsoft.com/office/powerpoint/2010/main" val="39246135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26" name="Picture 2" descr="Welcome to Eastpointe.net">
            <a:extLst>
              <a:ext uri="{FF2B5EF4-FFF2-40B4-BE49-F238E27FC236}">
                <a16:creationId xmlns:a16="http://schemas.microsoft.com/office/drawing/2014/main" id="{98A0AAA3-2734-5CEC-AC7B-3D046EFA84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240" y="104484"/>
            <a:ext cx="2203512" cy="69470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1929F778-B962-0BC4-0799-6986FC0BFD49}"/>
              </a:ext>
            </a:extLst>
          </p:cNvPr>
          <p:cNvSpPr txBox="1"/>
          <p:nvPr/>
        </p:nvSpPr>
        <p:spPr>
          <a:xfrm>
            <a:off x="124240" y="888124"/>
            <a:ext cx="11948698" cy="50411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2060"/>
                </a:solidFill>
                <a:effectLst/>
                <a:uLnTx/>
                <a:uFillTx/>
                <a:latin typeface="Arial" panose="020B0604020202020204" pitchFamily="34" charset="0"/>
                <a:cs typeface="Arial" panose="020B0604020202020204" pitchFamily="34" charset="0"/>
              </a:rPr>
              <a:t>Claims Submission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02060"/>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2060"/>
                </a:solidFill>
                <a:effectLst/>
                <a:uLnTx/>
                <a:uFillTx/>
                <a:latin typeface="Arial" panose="020B0604020202020204" pitchFamily="34" charset="0"/>
                <a:cs typeface="Arial" panose="020B0604020202020204" pitchFamily="34" charset="0"/>
              </a:rPr>
              <a:t>Electronic, Paper, and Direct Entry</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002060"/>
                </a:solidFill>
                <a:effectLst/>
                <a:uLnTx/>
                <a:uFillTx/>
                <a:latin typeface="Arial" panose="020B0604020202020204" pitchFamily="34" charset="0"/>
                <a:cs typeface="Arial" panose="020B0604020202020204" pitchFamily="34" charset="0"/>
              </a:rPr>
              <a:t>Claims are processed by Eastpointe for physical and behavioral health and state-funded claim</a:t>
            </a:r>
            <a:endParaRPr kumimoji="0" lang="en-US" sz="2000" b="0" i="0" u="none" strike="noStrike" kern="1200" cap="none" spc="0" normalizeH="0" baseline="0" noProof="0">
              <a:ln>
                <a:noFill/>
              </a:ln>
              <a:solidFill>
                <a:srgbClr val="70AD47">
                  <a:lumMod val="75000"/>
                </a:srgbClr>
              </a:solidFill>
              <a:effectLst/>
              <a:uLnTx/>
              <a:uFillTx/>
              <a:latin typeface="Arial" panose="020B0604020202020204" pitchFamily="34" charset="0"/>
              <a:cs typeface="Arial" panose="020B0604020202020204" pitchFamily="34" charset="0"/>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002060"/>
                </a:solidFill>
                <a:effectLst/>
                <a:uLnTx/>
                <a:uFillTx/>
                <a:latin typeface="Arial" panose="020B0604020202020204" pitchFamily="34" charset="0"/>
                <a:cs typeface="Arial" panose="020B0604020202020204" pitchFamily="34" charset="0"/>
              </a:rPr>
              <a:t>Electronic claims should be submitted in the standard 837 claim format, </a:t>
            </a:r>
            <a:r>
              <a:rPr kumimoji="0" lang="en-US" sz="2000" b="0" i="0" u="none" strike="noStrike" kern="1200" cap="none" spc="0" normalizeH="0" baseline="0" noProof="0">
                <a:ln>
                  <a:noFill/>
                </a:ln>
                <a:solidFill>
                  <a:srgbClr val="70AD47">
                    <a:lumMod val="75000"/>
                  </a:srgbClr>
                </a:solidFill>
                <a:effectLst/>
                <a:uLnTx/>
                <a:uFillTx/>
                <a:latin typeface="Arial" panose="020B0604020202020204" pitchFamily="34" charset="0"/>
                <a:cs typeface="Arial" panose="020B0604020202020204" pitchFamily="34" charset="0"/>
              </a:rPr>
              <a:t>Payer ID 08044.</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002060"/>
                </a:solidFill>
                <a:effectLst/>
                <a:uLnTx/>
                <a:uFillTx/>
                <a:latin typeface="Arial" panose="020B0604020202020204" pitchFamily="34" charset="0"/>
                <a:cs typeface="Arial" panose="020B0604020202020204" pitchFamily="34" charset="0"/>
              </a:rPr>
              <a:t>Paper claims can be submitted to :</a:t>
            </a:r>
          </a:p>
          <a:p>
            <a:pPr marL="685800" marR="0" lvl="1" indent="0" algn="l" defTabSz="914400" rtl="0" eaLnBrk="1" fontAlgn="auto" latinLnBrk="0" hangingPunct="1">
              <a:lnSpc>
                <a:spcPct val="107000"/>
              </a:lnSpc>
              <a:spcBef>
                <a:spcPts val="0"/>
              </a:spcBef>
              <a:spcAft>
                <a:spcPts val="0"/>
              </a:spcAft>
              <a:buClrTx/>
              <a:buSzTx/>
              <a:buFontTx/>
              <a:buNone/>
              <a:tabLst/>
              <a:defRPr/>
            </a:pPr>
            <a:r>
              <a:rPr kumimoji="0" lang="en-US"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a:t>
            </a:r>
            <a:r>
              <a:rPr kumimoji="0" lang="en-US" b="0" i="0" u="none" strike="noStrike" kern="1200" cap="none" spc="0" normalizeH="0" baseline="0" noProof="0">
                <a:ln>
                  <a:noFill/>
                </a:ln>
                <a:solidFill>
                  <a:srgbClr val="70AD47">
                    <a:lumMod val="75000"/>
                  </a:srgbClr>
                </a:solidFill>
                <a:effectLst/>
                <a:uLnTx/>
                <a:uFillTx/>
                <a:latin typeface="Arial" panose="020B0604020202020204" pitchFamily="34" charset="0"/>
                <a:cs typeface="Arial" panose="020B0604020202020204" pitchFamily="34" charset="0"/>
              </a:rPr>
              <a:t>Eastpointe Claims Department</a:t>
            </a:r>
          </a:p>
          <a:p>
            <a:pPr marL="457200" marR="0" lvl="1" indent="0" algn="l" defTabSz="914400" rtl="0" eaLnBrk="1" fontAlgn="auto" latinLnBrk="0" hangingPunct="1">
              <a:lnSpc>
                <a:spcPct val="107000"/>
              </a:lnSpc>
              <a:spcBef>
                <a:spcPts val="0"/>
              </a:spcBef>
              <a:spcAft>
                <a:spcPts val="0"/>
              </a:spcAft>
              <a:buClrTx/>
              <a:buSzTx/>
              <a:buFontTx/>
              <a:buNone/>
              <a:tabLst/>
              <a:defRPr/>
            </a:pPr>
            <a:r>
              <a:rPr kumimoji="0" lang="en-US" b="0" i="0" u="none" strike="noStrike" kern="1200" cap="none" spc="0" normalizeH="0" baseline="0" noProof="0">
                <a:ln>
                  <a:noFill/>
                </a:ln>
                <a:solidFill>
                  <a:srgbClr val="70AD47">
                    <a:lumMod val="75000"/>
                  </a:srgbClr>
                </a:solidFill>
                <a:effectLst/>
                <a:uLnTx/>
                <a:uFillTx/>
                <a:latin typeface="Arial" panose="020B0604020202020204" pitchFamily="34" charset="0"/>
                <a:cs typeface="Arial" panose="020B0604020202020204" pitchFamily="34" charset="0"/>
              </a:rPr>
              <a:t>	PO BOX 14552</a:t>
            </a:r>
          </a:p>
          <a:p>
            <a:pPr marL="457200" marR="0" lvl="1" indent="0" algn="l" defTabSz="914400" rtl="0" eaLnBrk="1" fontAlgn="auto" latinLnBrk="0" hangingPunct="1">
              <a:lnSpc>
                <a:spcPct val="107000"/>
              </a:lnSpc>
              <a:spcBef>
                <a:spcPts val="0"/>
              </a:spcBef>
              <a:spcAft>
                <a:spcPts val="0"/>
              </a:spcAft>
              <a:buClrTx/>
              <a:buSzTx/>
              <a:buFontTx/>
              <a:buNone/>
              <a:tabLst/>
              <a:defRPr/>
            </a:pPr>
            <a:r>
              <a:rPr kumimoji="0" lang="en-US" b="0" i="0" u="none" strike="noStrike" kern="1200" cap="none" spc="0" normalizeH="0" baseline="0" noProof="0">
                <a:ln>
                  <a:noFill/>
                </a:ln>
                <a:solidFill>
                  <a:srgbClr val="70AD47">
                    <a:lumMod val="75000"/>
                  </a:srgbClr>
                </a:solidFill>
                <a:effectLst/>
                <a:uLnTx/>
                <a:uFillTx/>
                <a:latin typeface="Arial" panose="020B0604020202020204" pitchFamily="34" charset="0"/>
                <a:cs typeface="Arial" panose="020B0604020202020204" pitchFamily="34" charset="0"/>
              </a:rPr>
              <a:t>	Lexington, KY 40512</a:t>
            </a:r>
          </a:p>
          <a:p>
            <a:pPr marL="457200" marR="0" lvl="1" indent="0" algn="l" defTabSz="914400" rtl="0" eaLnBrk="1" fontAlgn="auto" latinLnBrk="0" hangingPunct="1">
              <a:lnSpc>
                <a:spcPct val="107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02060"/>
              </a:solidFill>
              <a:effectLst/>
              <a:uLnTx/>
              <a:uFillTx/>
              <a:latin typeface="Arial" panose="020B0604020202020204" pitchFamily="34" charset="0"/>
              <a:cs typeface="Arial" panose="020B0604020202020204" pitchFamily="34" charset="0"/>
            </a:endParaRPr>
          </a:p>
          <a:p>
            <a:pPr marL="457200" marR="0" lvl="1" indent="0" algn="l" defTabSz="914400" rtl="0" eaLnBrk="1" fontAlgn="auto" latinLnBrk="0" hangingPunct="1">
              <a:lnSpc>
                <a:spcPct val="107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2060"/>
                </a:solidFill>
                <a:effectLst/>
                <a:uLnTx/>
                <a:uFillTx/>
                <a:latin typeface="Arial" panose="020B0604020202020204" pitchFamily="34" charset="0"/>
                <a:cs typeface="Arial" panose="020B0604020202020204" pitchFamily="34" charset="0"/>
              </a:rPr>
              <a:t>For claims requiring documents, forms can be submitted directly to the claims department, through the iTransact portal during claims entry, via secure email to </a:t>
            </a:r>
            <a:r>
              <a:rPr kumimoji="0" lang="en-US" sz="2000" b="1" i="0" u="none" strike="noStrike" kern="1200" cap="none" spc="0" normalizeH="0" baseline="0" noProof="0">
                <a:ln>
                  <a:noFill/>
                </a:ln>
                <a:solidFill>
                  <a:srgbClr val="70AD47">
                    <a:lumMod val="75000"/>
                  </a:srgbClr>
                </a:solidFill>
                <a:effectLst/>
                <a:uLnTx/>
                <a:uFillTx/>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Claimsfunding@eastpointe.net</a:t>
            </a:r>
            <a:r>
              <a:rPr kumimoji="0" lang="en-US" sz="2000" b="1" i="0" u="none" strike="noStrike" kern="1200" cap="none" spc="0" normalizeH="0" baseline="0" noProof="0">
                <a:ln>
                  <a:noFill/>
                </a:ln>
                <a:solidFill>
                  <a:srgbClr val="70AD47">
                    <a:lumMod val="75000"/>
                  </a:srgbClr>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a:ln>
                  <a:noFill/>
                </a:ln>
                <a:solidFill>
                  <a:srgbClr val="002060"/>
                </a:solidFill>
                <a:effectLst/>
                <a:uLnTx/>
                <a:uFillTx/>
                <a:latin typeface="Arial" panose="020B0604020202020204" pitchFamily="34" charset="0"/>
                <a:cs typeface="Arial" panose="020B0604020202020204" pitchFamily="34" charset="0"/>
              </a:rPr>
              <a:t>or faxed to the attention of Eastpointe’s Claims Department at </a:t>
            </a:r>
            <a:r>
              <a:rPr kumimoji="0" lang="en-US" sz="2000" b="1" i="0" u="none" strike="noStrike" kern="1200" cap="none" spc="0" normalizeH="0" baseline="0" noProof="0">
                <a:ln>
                  <a:noFill/>
                </a:ln>
                <a:solidFill>
                  <a:srgbClr val="70AD47">
                    <a:lumMod val="75000"/>
                  </a:srgbClr>
                </a:solidFill>
                <a:effectLst/>
                <a:uLnTx/>
                <a:uFillTx/>
                <a:latin typeface="Arial" panose="020B0604020202020204" pitchFamily="34" charset="0"/>
                <a:cs typeface="Arial" panose="020B0604020202020204" pitchFamily="34" charset="0"/>
              </a:rPr>
              <a:t>1-910-272-1299. </a:t>
            </a:r>
          </a:p>
          <a:p>
            <a:pPr marL="457200" marR="0" lvl="1" indent="0" algn="l" defTabSz="914400" rtl="0" eaLnBrk="1" fontAlgn="auto" latinLnBrk="0" hangingPunct="1">
              <a:lnSpc>
                <a:spcPct val="107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70AD47">
                  <a:lumMod val="75000"/>
                </a:srgbClr>
              </a:solidFill>
              <a:effectLst/>
              <a:uLnTx/>
              <a:uFillTx/>
              <a:latin typeface="Arial" panose="020B0604020202020204" pitchFamily="34" charset="0"/>
              <a:cs typeface="Arial" panose="020B0604020202020204" pitchFamily="34"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2060"/>
                </a:solidFill>
                <a:effectLst/>
                <a:uLnTx/>
                <a:uFillTx/>
                <a:latin typeface="Arial" panose="020B0604020202020204" pitchFamily="34" charset="0"/>
                <a:cs typeface="Arial" panose="020B0604020202020204" pitchFamily="34" charset="0"/>
              </a:rPr>
              <a:t>Providers are loaded from the Provider Eligibility Files from NC Tracks, for information on submitting required forms to receive EFT and 835s,  providers should contact the Provider Service Line at </a:t>
            </a:r>
            <a:r>
              <a:rPr kumimoji="0" lang="en-US" sz="2000" b="0" i="0" u="none" strike="noStrike" kern="1200" cap="none" spc="0" normalizeH="0" baseline="0" noProof="0">
                <a:ln>
                  <a:noFill/>
                </a:ln>
                <a:solidFill>
                  <a:srgbClr val="70AD47">
                    <a:lumMod val="75000"/>
                  </a:srgbClr>
                </a:solidFill>
                <a:effectLst/>
                <a:uLnTx/>
                <a:uFillTx/>
                <a:latin typeface="Arial" panose="020B0604020202020204" pitchFamily="34" charset="0"/>
                <a:cs typeface="Arial" panose="020B0604020202020204" pitchFamily="34" charset="0"/>
              </a:rPr>
              <a:t>1-888-977-2160. </a:t>
            </a:r>
            <a:endParaRPr kumimoji="0" lang="en-US" sz="2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303235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3782D0C-57EF-455B-4554-C0F05F6D2690}"/>
              </a:ext>
            </a:extLst>
          </p:cNvPr>
          <p:cNvSpPr>
            <a:spLocks noGrp="1"/>
          </p:cNvSpPr>
          <p:nvPr>
            <p:ph type="body" sz="quarter" idx="10"/>
          </p:nvPr>
        </p:nvSpPr>
        <p:spPr/>
        <p:txBody>
          <a:bodyPr/>
          <a:lstStyle/>
          <a:p>
            <a:endParaRPr lang="en-US"/>
          </a:p>
        </p:txBody>
      </p:sp>
      <p:sp>
        <p:nvSpPr>
          <p:cNvPr id="4" name="Slide Number Placeholder 3">
            <a:extLst>
              <a:ext uri="{FF2B5EF4-FFF2-40B4-BE49-F238E27FC236}">
                <a16:creationId xmlns:a16="http://schemas.microsoft.com/office/drawing/2014/main" id="{D574FAF4-C2CF-3F9E-B173-7F23ACF048F7}"/>
              </a:ext>
            </a:extLst>
          </p:cNvPr>
          <p:cNvSpPr>
            <a:spLocks noGrp="1"/>
          </p:cNvSpPr>
          <p:nvPr>
            <p:ph type="sldNum" sz="quarter" idx="1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1F27F3A-B3E9-41ED-AF8F-A365F10BB65F}" type="slidenum">
              <a:rPr kumimoji="0" lang="en-US" sz="750" b="0" i="0" u="none" strike="noStrike" kern="1200" cap="none" spc="0" normalizeH="0" baseline="0" noProof="0" smtClean="0">
                <a:ln>
                  <a:noFill/>
                </a:ln>
                <a:solidFill>
                  <a:sysClr val="windowText" lastClr="000000"/>
                </a:solidFill>
                <a:effectLst/>
                <a:uLnTx/>
                <a:uFillTx/>
                <a:latin typeface="Franklin Gothic Demi Cond" panose="020B07060304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a:t>
            </a:fld>
            <a:endParaRPr kumimoji="0" lang="en-US" sz="750" b="0" i="0" u="none" strike="noStrike" kern="1200" cap="none" spc="0" normalizeH="0" baseline="0" noProof="0">
              <a:ln>
                <a:noFill/>
              </a:ln>
              <a:solidFill>
                <a:sysClr val="windowText" lastClr="000000"/>
              </a:solidFill>
              <a:effectLst/>
              <a:uLnTx/>
              <a:uFillTx/>
              <a:latin typeface="Franklin Gothic Demi Cond" panose="020B0706030402020204" pitchFamily="34" charset="0"/>
              <a:ea typeface="+mn-ea"/>
              <a:cs typeface="+mn-cs"/>
            </a:endParaRPr>
          </a:p>
        </p:txBody>
      </p:sp>
      <p:sp>
        <p:nvSpPr>
          <p:cNvPr id="5" name="Title 4">
            <a:extLst>
              <a:ext uri="{FF2B5EF4-FFF2-40B4-BE49-F238E27FC236}">
                <a16:creationId xmlns:a16="http://schemas.microsoft.com/office/drawing/2014/main" id="{6816455C-BF95-7D2E-BB29-2ADAB818EB09}"/>
              </a:ext>
            </a:extLst>
          </p:cNvPr>
          <p:cNvSpPr>
            <a:spLocks noGrp="1"/>
          </p:cNvSpPr>
          <p:nvPr>
            <p:ph type="title"/>
          </p:nvPr>
        </p:nvSpPr>
        <p:spPr>
          <a:xfrm>
            <a:off x="836083" y="714485"/>
            <a:ext cx="10457689" cy="548640"/>
          </a:xfrm>
        </p:spPr>
        <p:txBody>
          <a:bodyPr/>
          <a:lstStyle/>
          <a:p>
            <a:r>
              <a:rPr lang="en-US" sz="2400" b="1">
                <a:solidFill>
                  <a:srgbClr val="002060"/>
                </a:solidFill>
                <a:latin typeface="Arial" panose="020B0604020202020204" pitchFamily="34" charset="0"/>
                <a:ea typeface="+mn-ea"/>
                <a:cs typeface="Arial" panose="020B0604020202020204" pitchFamily="34" charset="0"/>
              </a:rPr>
              <a:t>iTransact: Provider portal</a:t>
            </a:r>
            <a:br>
              <a:rPr lang="en-US">
                <a:latin typeface="Arial" panose="020B0604020202020204" pitchFamily="34" charset="0"/>
                <a:cs typeface="Arial" panose="020B0604020202020204" pitchFamily="34" charset="0"/>
              </a:rPr>
            </a:br>
            <a:r>
              <a:rPr lang="en-US" sz="2000" b="1">
                <a:solidFill>
                  <a:srgbClr val="002060"/>
                </a:solidFill>
                <a:latin typeface="Arial" panose="020B0604020202020204" pitchFamily="34" charset="0"/>
                <a:cs typeface="Arial" panose="020B0604020202020204" pitchFamily="34" charset="0"/>
              </a:rPr>
              <a:t>Behavioral Health, Physical Health, and State-Funded Claims</a:t>
            </a:r>
            <a:br>
              <a:rPr lang="en-US">
                <a:latin typeface="Arial" panose="020B0604020202020204" pitchFamily="34" charset="0"/>
                <a:cs typeface="Arial" panose="020B0604020202020204" pitchFamily="34" charset="0"/>
              </a:rPr>
            </a:br>
            <a:br>
              <a:rPr lang="en-US">
                <a:latin typeface="Arial" panose="020B0604020202020204" pitchFamily="34" charset="0"/>
                <a:cs typeface="Arial" panose="020B0604020202020204" pitchFamily="34" charset="0"/>
              </a:rPr>
            </a:br>
            <a:r>
              <a:rPr lang="en-US">
                <a:latin typeface="Arial" panose="020B0604020202020204" pitchFamily="34" charset="0"/>
                <a:cs typeface="Arial" panose="020B0604020202020204" pitchFamily="34" charset="0"/>
              </a:rPr>
              <a:t> </a:t>
            </a:r>
          </a:p>
        </p:txBody>
      </p:sp>
      <p:pic>
        <p:nvPicPr>
          <p:cNvPr id="18" name="Picture 17">
            <a:extLst>
              <a:ext uri="{FF2B5EF4-FFF2-40B4-BE49-F238E27FC236}">
                <a16:creationId xmlns:a16="http://schemas.microsoft.com/office/drawing/2014/main" id="{C76931A4-7E09-595F-304A-8E72C9C07100}"/>
              </a:ext>
            </a:extLst>
          </p:cNvPr>
          <p:cNvPicPr>
            <a:picLocks noChangeAspect="1"/>
          </p:cNvPicPr>
          <p:nvPr/>
        </p:nvPicPr>
        <p:blipFill rotWithShape="1">
          <a:blip r:embed="rId3"/>
          <a:srcRect l="-611" t="2305" r="1518"/>
          <a:stretch/>
        </p:blipFill>
        <p:spPr>
          <a:xfrm>
            <a:off x="836083" y="1533529"/>
            <a:ext cx="10238318" cy="46955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9" name="Picture 2" descr="Welcome to Eastpointe.net">
            <a:extLst>
              <a:ext uri="{FF2B5EF4-FFF2-40B4-BE49-F238E27FC236}">
                <a16:creationId xmlns:a16="http://schemas.microsoft.com/office/drawing/2014/main" id="{316414F3-9F29-A973-C1E0-98AEA1D889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9556" y="145130"/>
            <a:ext cx="1815974" cy="5417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44381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E1F0E4E-4A63-0F62-8A76-00CF7D4E8E03}"/>
              </a:ext>
            </a:extLst>
          </p:cNvPr>
          <p:cNvSpPr>
            <a:spLocks noGrp="1"/>
          </p:cNvSpPr>
          <p:nvPr>
            <p:ph type="body" sz="quarter" idx="10"/>
          </p:nvPr>
        </p:nvSpPr>
        <p:spPr>
          <a:xfrm>
            <a:off x="424543" y="830010"/>
            <a:ext cx="10931374" cy="5210429"/>
          </a:xfrm>
        </p:spPr>
        <p:txBody>
          <a:bodyPr/>
          <a:lstStyle/>
          <a:p>
            <a:pPr marL="0" lvl="1" indent="0">
              <a:spcBef>
                <a:spcPts val="0"/>
              </a:spcBef>
              <a:buNone/>
            </a:pPr>
            <a:r>
              <a:rPr lang="en-US" sz="2200" b="1">
                <a:solidFill>
                  <a:srgbClr val="002060"/>
                </a:solidFill>
                <a:latin typeface="Arial" panose="020B0604020202020204" pitchFamily="34" charset="0"/>
                <a:cs typeface="Arial" panose="020B0604020202020204" pitchFamily="34" charset="0"/>
              </a:rPr>
              <a:t>Vision claims</a:t>
            </a:r>
          </a:p>
          <a:p>
            <a:pPr marL="0" lvl="1" indent="0">
              <a:spcBef>
                <a:spcPts val="0"/>
              </a:spcBef>
              <a:buNone/>
            </a:pPr>
            <a:endParaRPr lang="en-US" sz="500" b="1">
              <a:solidFill>
                <a:srgbClr val="002060"/>
              </a:solidFill>
              <a:latin typeface="Arial" panose="020B0604020202020204" pitchFamily="34" charset="0"/>
              <a:cs typeface="Arial" panose="020B0604020202020204" pitchFamily="34" charset="0"/>
            </a:endParaRPr>
          </a:p>
          <a:p>
            <a:pPr marL="0" lvl="1" indent="0">
              <a:spcBef>
                <a:spcPts val="0"/>
              </a:spcBef>
              <a:buNone/>
            </a:pPr>
            <a:r>
              <a:rPr lang="en-US" sz="1500">
                <a:solidFill>
                  <a:srgbClr val="002060"/>
                </a:solidFill>
                <a:latin typeface="Arial" panose="020B0604020202020204" pitchFamily="34" charset="0"/>
                <a:cs typeface="Arial" panose="020B0604020202020204" pitchFamily="34" charset="0"/>
              </a:rPr>
              <a:t>	</a:t>
            </a:r>
            <a:r>
              <a:rPr lang="en-US" sz="2000">
                <a:solidFill>
                  <a:srgbClr val="002060"/>
                </a:solidFill>
                <a:latin typeface="Arial" panose="020B0604020202020204" pitchFamily="34" charset="0"/>
                <a:cs typeface="Arial" panose="020B0604020202020204" pitchFamily="34" charset="0"/>
              </a:rPr>
              <a:t>Eastpointe is partnering with Envolve, Providers can use the Eye Health Manager Portal at 	</a:t>
            </a:r>
            <a:r>
              <a:rPr lang="en-US" sz="2000">
                <a:solidFill>
                  <a:srgbClr val="0070C0"/>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https://visionbenefits.envolvehealth.com/logon.aspx</a:t>
            </a:r>
            <a:r>
              <a:rPr lang="en-US" sz="2000">
                <a:solidFill>
                  <a:srgbClr val="0070C0"/>
                </a:solidFill>
                <a:latin typeface="Arial" panose="020B0604020202020204" pitchFamily="34" charset="0"/>
                <a:cs typeface="Arial" panose="020B0604020202020204" pitchFamily="34" charset="0"/>
              </a:rPr>
              <a:t> </a:t>
            </a:r>
            <a:r>
              <a:rPr lang="en-US" sz="2000">
                <a:solidFill>
                  <a:srgbClr val="002060"/>
                </a:solidFill>
                <a:latin typeface="Arial" panose="020B0604020202020204" pitchFamily="34" charset="0"/>
                <a:cs typeface="Arial" panose="020B0604020202020204" pitchFamily="34" charset="0"/>
              </a:rPr>
              <a:t>to:</a:t>
            </a:r>
          </a:p>
          <a:p>
            <a:pPr marL="260747" lvl="1">
              <a:lnSpc>
                <a:spcPct val="107000"/>
              </a:lnSpc>
              <a:spcBef>
                <a:spcPts val="0"/>
              </a:spcBef>
              <a:spcAft>
                <a:spcPts val="800"/>
              </a:spcAft>
            </a:pPr>
            <a:endParaRPr lang="en-US" sz="1500">
              <a:effectLst/>
              <a:latin typeface="Arial" panose="020B0604020202020204" pitchFamily="34" charset="0"/>
              <a:cs typeface="Arial" panose="020B0604020202020204" pitchFamily="34" charset="0"/>
            </a:endParaRPr>
          </a:p>
          <a:p>
            <a:pPr marL="0" marR="0" algn="l">
              <a:lnSpc>
                <a:spcPct val="107000"/>
              </a:lnSpc>
              <a:spcBef>
                <a:spcPts val="0"/>
              </a:spcBef>
              <a:spcAft>
                <a:spcPts val="800"/>
              </a:spcAft>
            </a:pPr>
            <a:endParaRPr lang="en-US" sz="1800">
              <a:effectLst/>
              <a:latin typeface="Arial" panose="020B0604020202020204" pitchFamily="34" charset="0"/>
              <a:cs typeface="Arial" panose="020B0604020202020204" pitchFamily="34" charset="0"/>
            </a:endParaRPr>
          </a:p>
          <a:p>
            <a:pPr marL="0" marR="0" lvl="1" indent="0">
              <a:lnSpc>
                <a:spcPct val="107000"/>
              </a:lnSpc>
              <a:spcBef>
                <a:spcPts val="0"/>
              </a:spcBef>
              <a:spcAft>
                <a:spcPts val="800"/>
              </a:spcAft>
              <a:buNone/>
            </a:pPr>
            <a:endParaRPr lang="en-US" sz="500" b="1">
              <a:solidFill>
                <a:srgbClr val="002060"/>
              </a:solidFill>
              <a:latin typeface="Arial" panose="020B0604020202020204" pitchFamily="34" charset="0"/>
              <a:cs typeface="Arial" panose="020B0604020202020204" pitchFamily="34" charset="0"/>
            </a:endParaRPr>
          </a:p>
          <a:p>
            <a:pPr marL="0" marR="0" lvl="1" indent="0">
              <a:lnSpc>
                <a:spcPct val="107000"/>
              </a:lnSpc>
              <a:spcBef>
                <a:spcPts val="0"/>
              </a:spcBef>
              <a:spcAft>
                <a:spcPts val="800"/>
              </a:spcAft>
              <a:buNone/>
            </a:pPr>
            <a:endParaRPr lang="en-US" sz="500" b="1">
              <a:solidFill>
                <a:srgbClr val="002060"/>
              </a:solidFill>
              <a:latin typeface="Arial" panose="020B0604020202020204" pitchFamily="34" charset="0"/>
              <a:cs typeface="Arial" panose="020B0604020202020204" pitchFamily="34" charset="0"/>
            </a:endParaRPr>
          </a:p>
          <a:p>
            <a:pPr marL="0" marR="0" lvl="1" indent="0">
              <a:lnSpc>
                <a:spcPct val="107000"/>
              </a:lnSpc>
              <a:spcBef>
                <a:spcPts val="0"/>
              </a:spcBef>
              <a:spcAft>
                <a:spcPts val="800"/>
              </a:spcAft>
              <a:buNone/>
            </a:pPr>
            <a:r>
              <a:rPr lang="en-US" sz="2200" b="1">
                <a:solidFill>
                  <a:srgbClr val="002060"/>
                </a:solidFill>
                <a:latin typeface="Arial" panose="020B0604020202020204" pitchFamily="34" charset="0"/>
                <a:cs typeface="Arial" panose="020B0604020202020204" pitchFamily="34" charset="0"/>
              </a:rPr>
              <a:t>NEMT claims</a:t>
            </a:r>
          </a:p>
        </p:txBody>
      </p:sp>
      <p:sp>
        <p:nvSpPr>
          <p:cNvPr id="4" name="Slide Number Placeholder 3">
            <a:extLst>
              <a:ext uri="{FF2B5EF4-FFF2-40B4-BE49-F238E27FC236}">
                <a16:creationId xmlns:a16="http://schemas.microsoft.com/office/drawing/2014/main" id="{DBFFAEF2-08E6-3AF2-0911-90A6BF4AE2B5}"/>
              </a:ext>
            </a:extLst>
          </p:cNvPr>
          <p:cNvSpPr>
            <a:spLocks noGrp="1"/>
          </p:cNvSpPr>
          <p:nvPr>
            <p:ph type="sldNum" sz="quarter" idx="1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1F27F3A-B3E9-41ED-AF8F-A365F10BB65F}" type="slidenum">
              <a:rPr kumimoji="0" lang="en-US" sz="750" b="0" i="0" u="none" strike="noStrike" kern="1200" cap="none" spc="0" normalizeH="0" baseline="0" noProof="0" smtClean="0">
                <a:ln>
                  <a:noFill/>
                </a:ln>
                <a:solidFill>
                  <a:sysClr val="windowText" lastClr="000000"/>
                </a:solidFill>
                <a:effectLst/>
                <a:uLnTx/>
                <a:uFillTx/>
                <a:latin typeface="Franklin Gothic Demi Cond" panose="020B07060304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a:t>
            </a:fld>
            <a:endParaRPr kumimoji="0" lang="en-US" sz="750" b="0" i="0" u="none" strike="noStrike" kern="1200" cap="none" spc="0" normalizeH="0" baseline="0" noProof="0">
              <a:ln>
                <a:noFill/>
              </a:ln>
              <a:solidFill>
                <a:sysClr val="windowText" lastClr="000000"/>
              </a:solidFill>
              <a:effectLst/>
              <a:uLnTx/>
              <a:uFillTx/>
              <a:latin typeface="Franklin Gothic Demi Cond" panose="020B0706030402020204" pitchFamily="34" charset="0"/>
              <a:ea typeface="+mn-ea"/>
              <a:cs typeface="+mn-cs"/>
            </a:endParaRPr>
          </a:p>
        </p:txBody>
      </p:sp>
      <p:pic>
        <p:nvPicPr>
          <p:cNvPr id="7" name="Picture 2" descr="Welcome to Eastpointe.net">
            <a:extLst>
              <a:ext uri="{FF2B5EF4-FFF2-40B4-BE49-F238E27FC236}">
                <a16:creationId xmlns:a16="http://schemas.microsoft.com/office/drawing/2014/main" id="{A4AB7133-4F4F-2FD9-1874-280ED67692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831" y="178472"/>
            <a:ext cx="1999044" cy="63024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0" name="Table 9">
            <a:extLst>
              <a:ext uri="{FF2B5EF4-FFF2-40B4-BE49-F238E27FC236}">
                <a16:creationId xmlns:a16="http://schemas.microsoft.com/office/drawing/2014/main" id="{209C440E-CCF9-C97A-6262-6735FC392CE5}"/>
              </a:ext>
            </a:extLst>
          </p:cNvPr>
          <p:cNvGraphicFramePr>
            <a:graphicFrameLocks noGrp="1"/>
          </p:cNvGraphicFramePr>
          <p:nvPr>
            <p:extLst>
              <p:ext uri="{D42A27DB-BD31-4B8C-83A1-F6EECF244321}">
                <p14:modId xmlns:p14="http://schemas.microsoft.com/office/powerpoint/2010/main" val="3992870412"/>
              </p:ext>
            </p:extLst>
          </p:nvPr>
        </p:nvGraphicFramePr>
        <p:xfrm>
          <a:off x="1216820" y="3429000"/>
          <a:ext cx="9346819" cy="2169160"/>
        </p:xfrm>
        <a:graphic>
          <a:graphicData uri="http://schemas.openxmlformats.org/drawingml/2006/table">
            <a:tbl>
              <a:tblPr>
                <a:tableStyleId>{5C22544A-7EE6-4342-B048-85BDC9FD1C3A}</a:tableStyleId>
              </a:tblPr>
              <a:tblGrid>
                <a:gridCol w="9346819">
                  <a:extLst>
                    <a:ext uri="{9D8B030D-6E8A-4147-A177-3AD203B41FA5}">
                      <a16:colId xmlns:a16="http://schemas.microsoft.com/office/drawing/2014/main" val="930923345"/>
                    </a:ext>
                  </a:extLst>
                </a:gridCol>
              </a:tblGrid>
              <a:tr h="1601834">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1600" b="0" i="0" kern="1200">
                          <a:solidFill>
                            <a:srgbClr val="002060"/>
                          </a:solidFill>
                          <a:latin typeface="Arial" panose="020B0604020202020204" pitchFamily="34" charset="0"/>
                          <a:cs typeface="Arial" panose="020B0604020202020204" pitchFamily="34" charset="0"/>
                        </a:rPr>
                        <a:t>Each Transportation Provider will have access to the MTM claims online portal. In the claim’s portal, once the Transportation Providers submits a claim, they will be able to follow it Realtime through the different statuses. Transportation Providers can submit claims, view statuses, appeal denials and search within claims portal 24/7. If a claim is denied, the Transportation Provider will be able to appeal the denial directly in the portal, which also allows the Transportation Provider to submit additional documentation in support of the appeal, if necessary. </a:t>
                      </a:r>
                      <a:r>
                        <a:rPr lang="en-US" sz="1600" u="sng">
                          <a:solidFill>
                            <a:srgbClr val="0070C0"/>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Claimsanalysis@mtm-inc.net</a:t>
                      </a:r>
                      <a:r>
                        <a:rPr lang="en-US" sz="1600" u="sng">
                          <a:solidFill>
                            <a:srgbClr val="0070C0"/>
                          </a:solidFill>
                          <a:latin typeface="Arial" panose="020B0604020202020204" pitchFamily="34" charset="0"/>
                          <a:cs typeface="Arial" panose="020B0604020202020204" pitchFamily="34" charset="0"/>
                        </a:rPr>
                        <a:t> </a:t>
                      </a:r>
                    </a:p>
                    <a:p>
                      <a:pPr marL="0" marR="0" algn="l">
                        <a:lnSpc>
                          <a:spcPct val="107000"/>
                        </a:lnSpc>
                        <a:spcBef>
                          <a:spcPts val="0"/>
                        </a:spcBef>
                        <a:spcAft>
                          <a:spcPts val="800"/>
                        </a:spcAft>
                      </a:pPr>
                      <a:endParaRPr lang="en-US" sz="1500" b="0" i="0" kern="1200">
                        <a:solidFill>
                          <a:srgbClr val="002060"/>
                        </a:solidFill>
                        <a:latin typeface="Franklin Gothic Medium" panose="020B0603020102020204" pitchFamily="34" charset="0"/>
                        <a:cs typeface="Helvetica" charset="0"/>
                      </a:endParaRPr>
                    </a:p>
                    <a:p>
                      <a:pPr marL="0" marR="0" algn="l">
                        <a:lnSpc>
                          <a:spcPct val="107000"/>
                        </a:lnSpc>
                        <a:spcBef>
                          <a:spcPts val="0"/>
                        </a:spcBef>
                        <a:spcAft>
                          <a:spcPts val="800"/>
                        </a:spcAft>
                      </a:pPr>
                      <a:r>
                        <a:rPr lang="en-US" sz="10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114300" marR="114300" marT="0" marB="0">
                    <a:noFill/>
                  </a:tcPr>
                </a:tc>
                <a:extLst>
                  <a:ext uri="{0D108BD9-81ED-4DB2-BD59-A6C34878D82A}">
                    <a16:rowId xmlns:a16="http://schemas.microsoft.com/office/drawing/2014/main" val="701272951"/>
                  </a:ext>
                </a:extLst>
              </a:tr>
            </a:tbl>
          </a:graphicData>
        </a:graphic>
      </p:graphicFrame>
      <p:sp>
        <p:nvSpPr>
          <p:cNvPr id="13" name="TextBox 12">
            <a:extLst>
              <a:ext uri="{FF2B5EF4-FFF2-40B4-BE49-F238E27FC236}">
                <a16:creationId xmlns:a16="http://schemas.microsoft.com/office/drawing/2014/main" id="{FB195BAE-6691-D9E9-4682-A7F58900165D}"/>
              </a:ext>
            </a:extLst>
          </p:cNvPr>
          <p:cNvSpPr txBox="1"/>
          <p:nvPr/>
        </p:nvSpPr>
        <p:spPr>
          <a:xfrm>
            <a:off x="1114353" y="1999615"/>
            <a:ext cx="8371643" cy="874022"/>
          </a:xfrm>
          <a:prstGeom prst="rect">
            <a:avLst/>
          </a:prstGeom>
          <a:noFill/>
        </p:spPr>
        <p:txBody>
          <a:bodyPr wrap="square" numCol="2" rtlCol="0">
            <a:spAutoFit/>
          </a:bodyPr>
          <a:lstStyle/>
          <a:p>
            <a:pPr marL="729854" marR="0" lvl="2"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a:ln>
                  <a:noFill/>
                </a:ln>
                <a:solidFill>
                  <a:srgbClr val="002060"/>
                </a:solidFill>
                <a:effectLst/>
                <a:uLnTx/>
                <a:uFillTx/>
                <a:latin typeface="Calibri" panose="020F0502020204030204"/>
                <a:ea typeface="+mn-ea"/>
                <a:cs typeface="+mn-cs"/>
              </a:rPr>
              <a:t>Verify member eligibility</a:t>
            </a:r>
          </a:p>
          <a:p>
            <a:pPr marL="729854" marR="0" lvl="2"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a:ln>
                  <a:noFill/>
                </a:ln>
                <a:solidFill>
                  <a:srgbClr val="002060"/>
                </a:solidFill>
                <a:effectLst/>
                <a:uLnTx/>
                <a:uFillTx/>
                <a:latin typeface="Calibri" panose="020F0502020204030204"/>
                <a:ea typeface="+mn-ea"/>
                <a:cs typeface="+mn-cs"/>
              </a:rPr>
              <a:t>Manage Claims</a:t>
            </a:r>
          </a:p>
          <a:p>
            <a:pPr marL="729854" marR="0" lvl="2"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a:ln>
                  <a:noFill/>
                </a:ln>
                <a:solidFill>
                  <a:srgbClr val="002060"/>
                </a:solidFill>
                <a:effectLst/>
                <a:uLnTx/>
                <a:uFillTx/>
                <a:latin typeface="Calibri" panose="020F0502020204030204"/>
                <a:ea typeface="+mn-ea"/>
                <a:cs typeface="+mn-cs"/>
              </a:rPr>
              <a:t>Check the status of a claim</a:t>
            </a:r>
          </a:p>
          <a:p>
            <a:pPr marL="729854" marR="0" lvl="2"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a:ln>
                  <a:noFill/>
                </a:ln>
                <a:solidFill>
                  <a:srgbClr val="002060"/>
                </a:solidFill>
                <a:effectLst/>
                <a:uLnTx/>
                <a:uFillTx/>
                <a:latin typeface="Calibri" panose="020F0502020204030204"/>
                <a:ea typeface="+mn-ea"/>
                <a:cs typeface="+mn-cs"/>
              </a:rPr>
              <a:t>Review past claim submissions</a:t>
            </a:r>
          </a:p>
          <a:p>
            <a:pPr marL="729854" marR="0" lvl="2"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a:ln>
                  <a:noFill/>
                </a:ln>
                <a:solidFill>
                  <a:srgbClr val="002060"/>
                </a:solidFill>
                <a:effectLst/>
                <a:uLnTx/>
                <a:uFillTx/>
                <a:latin typeface="Calibri" panose="020F0502020204030204"/>
                <a:ea typeface="+mn-ea"/>
                <a:cs typeface="+mn-cs"/>
              </a:rPr>
              <a:t>Reprint EOPs</a:t>
            </a:r>
          </a:p>
          <a:p>
            <a:pPr marL="729854" marR="0" lvl="2"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a:ln>
                  <a:noFill/>
                </a:ln>
                <a:solidFill>
                  <a:srgbClr val="002060"/>
                </a:solidFill>
                <a:effectLst/>
                <a:uLnTx/>
                <a:uFillTx/>
                <a:latin typeface="Calibri" panose="020F0502020204030204"/>
                <a:ea typeface="+mn-ea"/>
                <a:cs typeface="+mn-cs"/>
              </a:rPr>
              <a:t>View office manual and plan specifications</a:t>
            </a:r>
          </a:p>
          <a:p>
            <a:pPr marL="729854" marR="0" lvl="2"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a:ln>
                  <a:noFill/>
                </a:ln>
                <a:solidFill>
                  <a:srgbClr val="002060"/>
                </a:solidFill>
                <a:effectLst/>
                <a:uLnTx/>
                <a:uFillTx/>
                <a:latin typeface="Calibri" panose="020F0502020204030204"/>
                <a:ea typeface="+mn-ea"/>
                <a:cs typeface="+mn-cs"/>
              </a:rPr>
              <a:t>View Envolve Vision’s policies and Procedures </a:t>
            </a:r>
          </a:p>
        </p:txBody>
      </p:sp>
      <p:sp>
        <p:nvSpPr>
          <p:cNvPr id="14" name="TextBox 13">
            <a:extLst>
              <a:ext uri="{FF2B5EF4-FFF2-40B4-BE49-F238E27FC236}">
                <a16:creationId xmlns:a16="http://schemas.microsoft.com/office/drawing/2014/main" id="{6CF4FF88-C169-342C-3223-3BA13455098A}"/>
              </a:ext>
            </a:extLst>
          </p:cNvPr>
          <p:cNvSpPr txBox="1"/>
          <p:nvPr/>
        </p:nvSpPr>
        <p:spPr>
          <a:xfrm>
            <a:off x="424543" y="5292011"/>
            <a:ext cx="10840054" cy="1041504"/>
          </a:xfrm>
          <a:prstGeom prst="rect">
            <a:avLst/>
          </a:prstGeom>
          <a:noFill/>
        </p:spPr>
        <p:txBody>
          <a:bodyPr wrap="square" rtlCol="0">
            <a:spAutoFit/>
          </a:bodyPr>
          <a:lstStyle/>
          <a:p>
            <a:pPr marL="0" marR="0" lvl="1" indent="0" algn="l" defTabSz="914400" rtl="0" eaLnBrk="1" fontAlgn="auto" latinLnBrk="0" hangingPunct="1">
              <a:lnSpc>
                <a:spcPct val="107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2060"/>
                </a:solidFill>
                <a:effectLst/>
                <a:uLnTx/>
                <a:uFillTx/>
                <a:latin typeface="Arial" panose="020B0604020202020204" pitchFamily="34" charset="0"/>
                <a:cs typeface="Arial" panose="020B0604020202020204" pitchFamily="34" charset="0"/>
              </a:rPr>
              <a:t>Pharmacy claims</a:t>
            </a:r>
          </a:p>
          <a:p>
            <a:pPr marL="0" marR="0" lvl="1" indent="0" algn="l" defTabSz="914400" rtl="0" eaLnBrk="1" fontAlgn="auto" latinLnBrk="0" hangingPunct="1">
              <a:lnSpc>
                <a:spcPct val="107000"/>
              </a:lnSpc>
              <a:spcBef>
                <a:spcPts val="0"/>
              </a:spcBef>
              <a:spcAft>
                <a:spcPts val="0"/>
              </a:spcAft>
              <a:buClrTx/>
              <a:buSzTx/>
              <a:buFontTx/>
              <a:buNone/>
              <a:tabLst/>
              <a:defRPr/>
            </a:pPr>
            <a:endParaRPr kumimoji="0" lang="en-US" sz="400" b="1" i="0" u="none" strike="noStrike" kern="1200" cap="none" spc="0" normalizeH="0" baseline="0" noProof="0">
              <a:ln>
                <a:noFill/>
              </a:ln>
              <a:solidFill>
                <a:srgbClr val="002060"/>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2060"/>
                </a:solidFill>
                <a:effectLst/>
                <a:uLnTx/>
                <a:uFillTx/>
                <a:latin typeface="Arial" panose="020B0604020202020204" pitchFamily="34" charset="0"/>
                <a:cs typeface="Arial" panose="020B0604020202020204" pitchFamily="34" charset="0"/>
              </a:rPr>
              <a:t>	</a:t>
            </a:r>
            <a:r>
              <a:rPr kumimoji="0" lang="en-US" b="0" i="0" u="none" strike="noStrike" kern="1200" cap="none" spc="0" normalizeH="0" baseline="0" noProof="0">
                <a:ln>
                  <a:noFill/>
                </a:ln>
                <a:solidFill>
                  <a:srgbClr val="002060"/>
                </a:solidFill>
                <a:effectLst/>
                <a:uLnTx/>
                <a:uFillTx/>
                <a:latin typeface="Arial" panose="020B0604020202020204" pitchFamily="34" charset="0"/>
                <a:cs typeface="Arial" panose="020B0604020202020204" pitchFamily="34" charset="0"/>
              </a:rPr>
              <a:t>Eastpointe’s Pharmacy Benefit Manager (PBM) is Express Scripts. Pharmacy claims should be 	submitted via the NCPDP HIPAA-approved format. Pharmacy Call Line 1-866-240-9487. </a:t>
            </a:r>
          </a:p>
        </p:txBody>
      </p:sp>
    </p:spTree>
    <p:extLst>
      <p:ext uri="{BB962C8B-B14F-4D97-AF65-F5344CB8AC3E}">
        <p14:creationId xmlns:p14="http://schemas.microsoft.com/office/powerpoint/2010/main" val="42272690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1428339-04A5-758C-9EC8-6850C181BEFA}"/>
              </a:ext>
            </a:extLst>
          </p:cNvPr>
          <p:cNvSpPr>
            <a:spLocks noGrp="1"/>
          </p:cNvSpPr>
          <p:nvPr>
            <p:ph type="body" sz="quarter" idx="12"/>
          </p:nvPr>
        </p:nvSpPr>
        <p:spPr>
          <a:xfrm>
            <a:off x="534676" y="962276"/>
            <a:ext cx="10438125" cy="5609973"/>
          </a:xfrm>
        </p:spPr>
        <p:txBody>
          <a:bodyPr/>
          <a:lstStyle/>
          <a:p>
            <a:pPr marL="457200" indent="-457200">
              <a:lnSpc>
                <a:spcPct val="107000"/>
              </a:lnSpc>
              <a:spcBef>
                <a:spcPts val="0"/>
              </a:spcBef>
              <a:spcAft>
                <a:spcPts val="800"/>
              </a:spcAft>
              <a:buFont typeface="Arial" panose="020B0604020202020204" pitchFamily="34" charset="0"/>
              <a:buChar char="•"/>
            </a:pPr>
            <a:r>
              <a:rPr lang="en-US" sz="2800">
                <a:effectLst/>
                <a:latin typeface="Arial" panose="020B0604020202020204" pitchFamily="34" charset="0"/>
                <a:ea typeface="Calibri" panose="020F0502020204030204" pitchFamily="34" charset="0"/>
                <a:cs typeface="Arial" panose="020B0604020202020204" pitchFamily="34" charset="0"/>
              </a:rPr>
              <a:t>Providers </a:t>
            </a:r>
            <a:r>
              <a:rPr lang="en-US" sz="2800">
                <a:latin typeface="Arial" panose="020B0604020202020204" pitchFamily="34" charset="0"/>
                <a:ea typeface="Calibri" panose="020F0502020204030204" pitchFamily="34" charset="0"/>
                <a:cs typeface="Arial" panose="020B0604020202020204" pitchFamily="34" charset="0"/>
              </a:rPr>
              <a:t>may</a:t>
            </a:r>
            <a:r>
              <a:rPr lang="en-US" sz="2800">
                <a:effectLst/>
                <a:latin typeface="Arial" panose="020B0604020202020204" pitchFamily="34" charset="0"/>
                <a:ea typeface="Calibri" panose="020F0502020204030204" pitchFamily="34" charset="0"/>
                <a:cs typeface="Arial" panose="020B0604020202020204" pitchFamily="34" charset="0"/>
              </a:rPr>
              <a:t> submit an </a:t>
            </a:r>
            <a:r>
              <a:rPr lang="en-US" sz="2800" b="1">
                <a:effectLst/>
                <a:latin typeface="Arial" panose="020B0604020202020204" pitchFamily="34" charset="0"/>
                <a:ea typeface="Calibri" panose="020F0502020204030204" pitchFamily="34" charset="0"/>
                <a:cs typeface="Arial" panose="020B0604020202020204" pitchFamily="34" charset="0"/>
              </a:rPr>
              <a:t>“Electronic Funds Transfer (EFT) Authorization Agreement for Automatic Deposit" form with official bank letter or voided check</a:t>
            </a:r>
          </a:p>
          <a:p>
            <a:pPr marL="800100" lvl="1" indent="-457200">
              <a:lnSpc>
                <a:spcPct val="107000"/>
              </a:lnSpc>
              <a:spcBef>
                <a:spcPts val="0"/>
              </a:spcBef>
              <a:spcAft>
                <a:spcPts val="800"/>
              </a:spcAft>
              <a:buClr>
                <a:srgbClr val="282D69"/>
              </a:buClr>
              <a:buFont typeface="Arial" panose="020B0604020202020204" pitchFamily="34" charset="0"/>
              <a:buChar char="•"/>
            </a:pPr>
            <a:r>
              <a:rPr lang="en-US" sz="2400">
                <a:solidFill>
                  <a:srgbClr val="282D69"/>
                </a:solidFill>
                <a:effectLst/>
                <a:latin typeface="Arial" panose="020B0604020202020204" pitchFamily="34" charset="0"/>
                <a:ea typeface="Calibri" panose="020F0502020204030204" pitchFamily="34" charset="0"/>
                <a:cs typeface="Arial" panose="020B0604020202020204" pitchFamily="34" charset="0"/>
              </a:rPr>
              <a:t>Form is on our website: </a:t>
            </a:r>
            <a:r>
              <a:rPr lang="en-US" sz="2400" u="sng">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3"/>
              </a:rPr>
              <a:t>https://mco.eastpointe.net/DocumentBrowser/file/CAPFSContracting/Electronic%20Funds%20Transfer%20Form.pdf</a:t>
            </a:r>
            <a:r>
              <a:rPr lang="en-US" sz="2400">
                <a:effectLst/>
                <a:latin typeface="Arial" panose="020B0604020202020204" pitchFamily="34" charset="0"/>
                <a:ea typeface="Calibri" panose="020F0502020204030204" pitchFamily="34" charset="0"/>
                <a:cs typeface="Arial" panose="020B0604020202020204" pitchFamily="34" charset="0"/>
              </a:rPr>
              <a:t>   </a:t>
            </a:r>
          </a:p>
          <a:p>
            <a:pPr>
              <a:lnSpc>
                <a:spcPct val="107000"/>
              </a:lnSpc>
              <a:spcBef>
                <a:spcPts val="0"/>
              </a:spcBef>
              <a:spcAft>
                <a:spcPts val="800"/>
              </a:spcAft>
            </a:pPr>
            <a:endParaRPr lang="en-US" sz="1800">
              <a:effectLst/>
              <a:latin typeface="Arial" panose="020B0604020202020204" pitchFamily="34" charset="0"/>
              <a:ea typeface="Calibri" panose="020F0502020204030204" pitchFamily="34" charset="0"/>
              <a:cs typeface="Arial" panose="020B0604020202020204" pitchFamily="34" charset="0"/>
            </a:endParaRPr>
          </a:p>
          <a:p>
            <a:pPr marL="457200" indent="-457200">
              <a:lnSpc>
                <a:spcPct val="107000"/>
              </a:lnSpc>
              <a:spcBef>
                <a:spcPts val="0"/>
              </a:spcBef>
              <a:spcAft>
                <a:spcPts val="800"/>
              </a:spcAft>
              <a:buFont typeface="Arial" panose="020B0604020202020204" pitchFamily="34" charset="0"/>
              <a:buChar char="•"/>
            </a:pPr>
            <a:r>
              <a:rPr lang="en-US" sz="2800" b="1">
                <a:latin typeface="Arial" panose="020B0604020202020204" pitchFamily="34" charset="0"/>
                <a:cs typeface="Arial" panose="020B0604020202020204" pitchFamily="34" charset="0"/>
              </a:rPr>
              <a:t>Providers must complete an Enrollment Application and send in the EFT Form, W9 Form, and Trading Partner Agreement to</a:t>
            </a:r>
            <a:r>
              <a:rPr lang="en-US" sz="2800">
                <a:latin typeface="Arial" panose="020B0604020202020204" pitchFamily="34" charset="0"/>
                <a:cs typeface="Arial" panose="020B0604020202020204" pitchFamily="34" charset="0"/>
              </a:rPr>
              <a:t> </a:t>
            </a:r>
            <a:r>
              <a:rPr lang="en-US" sz="2800" u="sng">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4"/>
              </a:rPr>
              <a:t>networkoperations@eastpointe.net</a:t>
            </a:r>
            <a:endParaRPr lang="en-US" sz="2800">
              <a:effectLst/>
              <a:latin typeface="Arial" panose="020B0604020202020204" pitchFamily="34" charset="0"/>
              <a:ea typeface="Calibri" panose="020F0502020204030204" pitchFamily="34" charset="0"/>
              <a:cs typeface="Arial" panose="020B0604020202020204" pitchFamily="34" charset="0"/>
            </a:endParaRPr>
          </a:p>
          <a:p>
            <a:pPr marL="800100" lvl="1" indent="-457200">
              <a:lnSpc>
                <a:spcPct val="107000"/>
              </a:lnSpc>
              <a:spcBef>
                <a:spcPts val="0"/>
              </a:spcBef>
              <a:spcAft>
                <a:spcPts val="800"/>
              </a:spcAft>
              <a:buClr>
                <a:srgbClr val="282D69"/>
              </a:buClr>
              <a:buFont typeface="Arial" panose="020B0604020202020204" pitchFamily="34" charset="0"/>
              <a:buChar char="•"/>
            </a:pPr>
            <a:r>
              <a:rPr lang="en-US" sz="2400">
                <a:solidFill>
                  <a:srgbClr val="282D69"/>
                </a:solidFill>
                <a:latin typeface="Arial" panose="020B0604020202020204" pitchFamily="34" charset="0"/>
                <a:cs typeface="Arial" panose="020B0604020202020204" pitchFamily="34" charset="0"/>
              </a:rPr>
              <a:t>Providers must be enrolled and active in NCTracks to be enrolled with Eastpointe</a:t>
            </a:r>
          </a:p>
          <a:p>
            <a:pPr marL="0" marR="0" algn="l">
              <a:lnSpc>
                <a:spcPct val="107000"/>
              </a:lnSpc>
              <a:spcBef>
                <a:spcPts val="0"/>
              </a:spcBef>
              <a:spcAft>
                <a:spcPts val="800"/>
              </a:spcAft>
            </a:pPr>
            <a:endParaRPr lang="en-US" sz="1600" u="sng"/>
          </a:p>
        </p:txBody>
      </p:sp>
      <p:pic>
        <p:nvPicPr>
          <p:cNvPr id="6" name="Picture 2" descr="Welcome to Eastpointe.net">
            <a:extLst>
              <a:ext uri="{FF2B5EF4-FFF2-40B4-BE49-F238E27FC236}">
                <a16:creationId xmlns:a16="http://schemas.microsoft.com/office/drawing/2014/main" id="{4227072A-0C87-A3C8-C6C8-720BF0236FB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9677" y="274884"/>
            <a:ext cx="1999044" cy="630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29559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EE81613-0555-4D10-97F0-3C88F81C7581}"/>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DBC0B1-D248-4623-A702-7E38A6B1F64B}" type="slidenum">
              <a:rPr kumimoji="0" lang="en-US" sz="1200" b="0" i="0" u="none" strike="noStrike" kern="1200" cap="none" spc="0" normalizeH="0" baseline="0" noProof="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2" name="Title 1">
            <a:extLst>
              <a:ext uri="{FF2B5EF4-FFF2-40B4-BE49-F238E27FC236}">
                <a16:creationId xmlns:a16="http://schemas.microsoft.com/office/drawing/2014/main" id="{FE343249-F041-44EF-8184-B583E200DEFC}"/>
              </a:ext>
            </a:extLst>
          </p:cNvPr>
          <p:cNvSpPr>
            <a:spLocks noGrp="1"/>
          </p:cNvSpPr>
          <p:nvPr>
            <p:ph type="title" idx="4294967295"/>
          </p:nvPr>
        </p:nvSpPr>
        <p:spPr>
          <a:xfrm>
            <a:off x="3657600" y="274638"/>
            <a:ext cx="8534400" cy="1143000"/>
          </a:xfrm>
          <a:prstGeom prst="rect">
            <a:avLst/>
          </a:prstGeom>
        </p:spPr>
        <p:txBody>
          <a:bodyPr>
            <a:normAutofit/>
          </a:bodyPr>
          <a:lstStyle/>
          <a:p>
            <a:r>
              <a:rPr lang="en-US" sz="2800"/>
              <a:t>Partners Health Management Claims Submission</a:t>
            </a:r>
          </a:p>
        </p:txBody>
      </p:sp>
      <p:sp>
        <p:nvSpPr>
          <p:cNvPr id="5" name="Content Placeholder 4">
            <a:extLst>
              <a:ext uri="{FF2B5EF4-FFF2-40B4-BE49-F238E27FC236}">
                <a16:creationId xmlns:a16="http://schemas.microsoft.com/office/drawing/2014/main" id="{836DB1A8-EE16-411F-8E5B-58CD1DF1EDC9}"/>
              </a:ext>
            </a:extLst>
          </p:cNvPr>
          <p:cNvSpPr>
            <a:spLocks noGrp="1"/>
          </p:cNvSpPr>
          <p:nvPr>
            <p:ph idx="4294967295"/>
          </p:nvPr>
        </p:nvSpPr>
        <p:spPr>
          <a:xfrm>
            <a:off x="523733" y="1266825"/>
            <a:ext cx="9725025" cy="4324350"/>
          </a:xfrm>
          <a:prstGeom prst="rect">
            <a:avLst/>
          </a:prstGeom>
        </p:spPr>
        <p:txBody>
          <a:bodyPr>
            <a:normAutofit fontScale="25000" lnSpcReduction="20000"/>
          </a:bodyPr>
          <a:lstStyle/>
          <a:p>
            <a:r>
              <a:rPr lang="en-US" sz="5600" b="1">
                <a:solidFill>
                  <a:srgbClr val="00B050"/>
                </a:solidFill>
              </a:rPr>
              <a:t>Providers may submit claims electronically or by mail.</a:t>
            </a:r>
          </a:p>
          <a:p>
            <a:r>
              <a:rPr lang="en-US" sz="5600" b="1"/>
              <a:t>Electronic Claims Submission</a:t>
            </a:r>
          </a:p>
          <a:p>
            <a:r>
              <a:rPr lang="en-US" sz="5600"/>
              <a:t>Providers will access Provider Connect for claim submission at:</a:t>
            </a:r>
          </a:p>
          <a:p>
            <a:r>
              <a:rPr lang="en-US" sz="5600">
                <a:hlinkClick r:id="rId2"/>
              </a:rPr>
              <a:t>https://id.partnersbhm.org/</a:t>
            </a:r>
            <a:endParaRPr lang="en-US" sz="5600"/>
          </a:p>
          <a:p>
            <a:pPr lvl="1"/>
            <a:r>
              <a:rPr lang="en-US" sz="5200" dirty="0"/>
              <a:t>       Alpha+ - Medicaid Tailored Plan Behavioral Health and State Benefit</a:t>
            </a:r>
          </a:p>
          <a:p>
            <a:pPr lvl="1"/>
            <a:r>
              <a:rPr lang="en-US" sz="5200" dirty="0"/>
              <a:t>       Availity - Medicaid Tailored Plan Physical Health</a:t>
            </a:r>
          </a:p>
          <a:p>
            <a:endParaRPr lang="en-US" sz="5600"/>
          </a:p>
          <a:p>
            <a:r>
              <a:rPr lang="en-US" sz="5600"/>
              <a:t>Claims may be submitted via clearinghouse or SFTP as per usual business practice. </a:t>
            </a:r>
          </a:p>
          <a:p>
            <a:pPr lvl="1"/>
            <a:r>
              <a:rPr lang="en-US" sz="5200" dirty="0"/>
              <a:t>	Behavioral Health claims will be submitted to Alpha+</a:t>
            </a:r>
          </a:p>
          <a:p>
            <a:pPr lvl="1"/>
            <a:r>
              <a:rPr lang="en-US" sz="5200" dirty="0"/>
              <a:t>	Physical Health claims will be submitted to Availity</a:t>
            </a:r>
          </a:p>
          <a:p>
            <a:endParaRPr lang="en-US" sz="5600"/>
          </a:p>
          <a:p>
            <a:r>
              <a:rPr lang="en-US" sz="5600" b="1"/>
              <a:t>Paper Claims </a:t>
            </a:r>
            <a:r>
              <a:rPr lang="en-US" sz="5600"/>
              <a:t>- Electronic submission is preferred; an Out Of Network provider may also submit a paper claim by mail.</a:t>
            </a:r>
          </a:p>
          <a:p>
            <a:r>
              <a:rPr lang="en-US" sz="5600"/>
              <a:t>Medicaid Tailored Plan Physical Health should be mailed to:</a:t>
            </a:r>
          </a:p>
          <a:p>
            <a:pPr marL="457200" lvl="1" indent="0">
              <a:buNone/>
            </a:pPr>
            <a:r>
              <a:rPr lang="en-US" sz="5200" dirty="0"/>
              <a:t>P.O. Box 8002</a:t>
            </a:r>
          </a:p>
          <a:p>
            <a:pPr marL="457200" lvl="1" indent="0">
              <a:buNone/>
            </a:pPr>
            <a:r>
              <a:rPr lang="en-US" sz="5200" dirty="0"/>
              <a:t>Farmington, MO 63640-8002</a:t>
            </a:r>
          </a:p>
          <a:p>
            <a:endParaRPr lang="en-US" sz="5600"/>
          </a:p>
          <a:p>
            <a:r>
              <a:rPr lang="en-US" sz="5600"/>
              <a:t>Medicaid Tailored Plan Behavioral Health and State Benefit should be mailed to:</a:t>
            </a:r>
          </a:p>
          <a:p>
            <a:pPr marL="457200" lvl="1" indent="0">
              <a:buNone/>
            </a:pPr>
            <a:r>
              <a:rPr lang="en-US" sz="5200" dirty="0"/>
              <a:t>901 S New Hope Road</a:t>
            </a:r>
          </a:p>
          <a:p>
            <a:pPr marL="457200" lvl="1" indent="0">
              <a:buNone/>
            </a:pPr>
            <a:r>
              <a:rPr lang="en-US" sz="5200" dirty="0"/>
              <a:t>Gastonia, NC 28054</a:t>
            </a:r>
          </a:p>
          <a:p>
            <a:endParaRPr lang="en-US"/>
          </a:p>
          <a:p>
            <a:endParaRPr lang="en-US"/>
          </a:p>
        </p:txBody>
      </p:sp>
      <p:sp>
        <p:nvSpPr>
          <p:cNvPr id="3" name="TextBox 2">
            <a:extLst>
              <a:ext uri="{FF2B5EF4-FFF2-40B4-BE49-F238E27FC236}">
                <a16:creationId xmlns:a16="http://schemas.microsoft.com/office/drawing/2014/main" id="{727F48CD-E59A-BF7F-5368-4FB6FF923066}"/>
              </a:ext>
            </a:extLst>
          </p:cNvPr>
          <p:cNvSpPr txBox="1"/>
          <p:nvPr/>
        </p:nvSpPr>
        <p:spPr>
          <a:xfrm>
            <a:off x="6912081" y="1266825"/>
            <a:ext cx="4500704" cy="1200329"/>
          </a:xfrm>
          <a:prstGeom prst="rect">
            <a:avLst/>
          </a:prstGeom>
          <a:noFill/>
          <a:ln w="57150">
            <a:solidFill>
              <a:srgbClr val="2D69B5"/>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a:ea typeface="+mn-ea"/>
                <a:cs typeface="+mn-cs"/>
              </a:rPr>
              <a:t>Payer ID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a:ea typeface="+mn-ea"/>
                <a:cs typeface="+mn-cs"/>
              </a:rPr>
              <a:t>Physical Health – Payer ID is </a:t>
            </a:r>
            <a:r>
              <a:rPr kumimoji="0" lang="en-US" sz="1800" b="0" i="0" u="none" strike="noStrike" kern="1200" cap="none" spc="0" normalizeH="0" baseline="0" noProof="0">
                <a:ln>
                  <a:noFill/>
                </a:ln>
                <a:solidFill>
                  <a:srgbClr val="00B050"/>
                </a:solidFill>
                <a:effectLst/>
                <a:uLnTx/>
                <a:uFillTx/>
                <a:latin typeface="Arial"/>
                <a:ea typeface="+mn-ea"/>
                <a:cs typeface="+mn-cs"/>
              </a:rPr>
              <a:t>68069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a:ea typeface="+mn-ea"/>
                <a:cs typeface="+mn-cs"/>
              </a:rPr>
              <a:t>Behavioral Health – Payer ID is </a:t>
            </a:r>
            <a:r>
              <a:rPr kumimoji="0" lang="en-US" sz="1800" b="0" i="0" u="none" strike="noStrike" kern="1200" cap="none" spc="0" normalizeH="0" baseline="0" noProof="0">
                <a:ln>
                  <a:noFill/>
                </a:ln>
                <a:solidFill>
                  <a:srgbClr val="00B050"/>
                </a:solidFill>
                <a:effectLst/>
                <a:uLnTx/>
                <a:uFillTx/>
                <a:latin typeface="Arial"/>
                <a:ea typeface="+mn-ea"/>
                <a:cs typeface="+mn-cs"/>
              </a:rPr>
              <a:t>13141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1749592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0FAD764-2CAD-4BF2-81DB-628991CA11D3}"/>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DBC0B1-D248-4623-A702-7E38A6B1F64B}" type="slidenum">
              <a:rPr kumimoji="0" lang="en-US" sz="1200" b="0" i="0" u="none" strike="noStrike" kern="1200" cap="none" spc="0" normalizeH="0" baseline="0" noProof="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pic>
        <p:nvPicPr>
          <p:cNvPr id="7" name="Picture 6">
            <a:extLst>
              <a:ext uri="{FF2B5EF4-FFF2-40B4-BE49-F238E27FC236}">
                <a16:creationId xmlns:a16="http://schemas.microsoft.com/office/drawing/2014/main" id="{D71FAADB-4379-40D2-B811-B5CBD78C5204}"/>
              </a:ext>
            </a:extLst>
          </p:cNvPr>
          <p:cNvPicPr>
            <a:picLocks noChangeAspect="1"/>
          </p:cNvPicPr>
          <p:nvPr/>
        </p:nvPicPr>
        <p:blipFill>
          <a:blip r:embed="rId2"/>
          <a:stretch>
            <a:fillRect/>
          </a:stretch>
        </p:blipFill>
        <p:spPr>
          <a:xfrm>
            <a:off x="1196437" y="231043"/>
            <a:ext cx="9799126" cy="6395914"/>
          </a:xfrm>
          <a:prstGeom prst="rect">
            <a:avLst/>
          </a:prstGeom>
          <a:ln>
            <a:solidFill>
              <a:schemeClr val="tx1"/>
            </a:solidFill>
          </a:ln>
        </p:spPr>
      </p:pic>
    </p:spTree>
    <p:extLst>
      <p:ext uri="{BB962C8B-B14F-4D97-AF65-F5344CB8AC3E}">
        <p14:creationId xmlns:p14="http://schemas.microsoft.com/office/powerpoint/2010/main" val="42608975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96315E8-6659-4EB1-9FA8-00D93694922B}"/>
              </a:ext>
            </a:extLst>
          </p:cNvPr>
          <p:cNvSpPr/>
          <p:nvPr/>
        </p:nvSpPr>
        <p:spPr>
          <a:xfrm>
            <a:off x="4762500" y="1155700"/>
            <a:ext cx="7429500" cy="506730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p>
        </p:txBody>
      </p:sp>
      <p:pic>
        <p:nvPicPr>
          <p:cNvPr id="3074" name="Picture 2">
            <a:extLst>
              <a:ext uri="{FF2B5EF4-FFF2-40B4-BE49-F238E27FC236}">
                <a16:creationId xmlns:a16="http://schemas.microsoft.com/office/drawing/2014/main" id="{643777B4-CA34-425A-823D-0FB07115FD00}"/>
              </a:ext>
            </a:extLst>
          </p:cNvPr>
          <p:cNvPicPr>
            <a:picLocks noChangeAspect="1" noChangeArrowheads="1"/>
          </p:cNvPicPr>
          <p:nvPr/>
        </p:nvPicPr>
        <p:blipFill rotWithShape="1">
          <a:blip r:embed="rId4">
            <a:extLst>
              <a:ext uri="{28A0092B-C50C-407E-A947-70E740481C1C}">
                <a14:useLocalDpi xmlns:a14="http://schemas.microsoft.com/office/drawing/2010/main"/>
              </a:ext>
            </a:extLst>
          </a:blip>
          <a:srcRect t="52756"/>
          <a:stretch/>
        </p:blipFill>
        <p:spPr bwMode="auto">
          <a:xfrm>
            <a:off x="5215409" y="2153958"/>
            <a:ext cx="6377325" cy="3070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CDA19C74-D9DD-48EC-B76A-DD070A37AE9C}"/>
              </a:ext>
            </a:extLst>
          </p:cNvPr>
          <p:cNvSpPr/>
          <p:nvPr/>
        </p:nvSpPr>
        <p:spPr>
          <a:xfrm>
            <a:off x="0" y="1155700"/>
            <a:ext cx="4762500" cy="50673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t>Logistics </a:t>
            </a:r>
            <a:br>
              <a:rPr lang="en-US" sz="3600" b="1"/>
            </a:br>
            <a:r>
              <a:rPr lang="en-US" sz="3600" b="1"/>
              <a:t>for Today’s </a:t>
            </a:r>
            <a:br>
              <a:rPr lang="en-US" sz="3600" b="1"/>
            </a:br>
            <a:r>
              <a:rPr lang="en-US" sz="3600" b="1"/>
              <a:t>Webinar</a:t>
            </a:r>
          </a:p>
        </p:txBody>
      </p:sp>
    </p:spTree>
    <p:custDataLst>
      <p:tags r:id="rId1"/>
    </p:custDataLst>
    <p:extLst>
      <p:ext uri="{BB962C8B-B14F-4D97-AF65-F5344CB8AC3E}">
        <p14:creationId xmlns:p14="http://schemas.microsoft.com/office/powerpoint/2010/main" val="1349292981"/>
      </p:ext>
    </p:extLst>
  </p:cSld>
  <p:clrMapOvr>
    <a:masterClrMapping/>
  </p:clrMapOvr>
  <mc:AlternateContent xmlns:mc="http://schemas.openxmlformats.org/markup-compatibility/2006" xmlns:p14="http://schemas.microsoft.com/office/powerpoint/2010/main">
    <mc:Choice Requires="p14">
      <p:transition p14:dur="10">
        <p:pull/>
      </p:transition>
    </mc:Choice>
    <mc:Fallback xmlns="">
      <p:transition>
        <p:pull/>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78F37ED8-AF6D-42DE-917D-C1B5E5F468C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DBC0B1-D248-4623-A702-7E38A6B1F64B}" type="slidenum">
              <a:rPr kumimoji="0" lang="en-US" sz="1200" b="0" i="0" u="none" strike="noStrike" kern="1200" cap="none" spc="0" normalizeH="0" baseline="0" noProof="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pic>
        <p:nvPicPr>
          <p:cNvPr id="6" name="Content Placeholder 5" descr="Diagram&#10;&#10;Description automatically generated">
            <a:extLst>
              <a:ext uri="{FF2B5EF4-FFF2-40B4-BE49-F238E27FC236}">
                <a16:creationId xmlns:a16="http://schemas.microsoft.com/office/drawing/2014/main" id="{37A22908-EAC4-428A-919C-C9B03B3AD79C}"/>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1261730" y="165991"/>
            <a:ext cx="9668540" cy="6526018"/>
          </a:xfrm>
          <a:prstGeom prst="rect">
            <a:avLst/>
          </a:prstGeom>
          <a:ln>
            <a:solidFill>
              <a:schemeClr val="tx1"/>
            </a:solidFill>
          </a:ln>
        </p:spPr>
      </p:pic>
    </p:spTree>
    <p:extLst>
      <p:ext uri="{BB962C8B-B14F-4D97-AF65-F5344CB8AC3E}">
        <p14:creationId xmlns:p14="http://schemas.microsoft.com/office/powerpoint/2010/main" val="19892795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4">
            <a:extLst>
              <a:ext uri="{FF2B5EF4-FFF2-40B4-BE49-F238E27FC236}">
                <a16:creationId xmlns:a16="http://schemas.microsoft.com/office/drawing/2014/main" id="{CD002566-74BD-7A2B-041F-78EC1498F833}"/>
              </a:ext>
            </a:extLst>
          </p:cNvPr>
          <p:cNvSpPr>
            <a:spLocks noGrp="1"/>
          </p:cNvSpPr>
          <p:nvPr>
            <p:ph type="title"/>
          </p:nvPr>
        </p:nvSpPr>
        <p:spPr>
          <a:xfrm>
            <a:off x="-110973" y="510435"/>
            <a:ext cx="12065518" cy="548640"/>
          </a:xfrm>
        </p:spPr>
        <p:txBody>
          <a:bodyPr lIns="91440" tIns="45720" rIns="91440" bIns="45720" anchor="t">
            <a:noAutofit/>
          </a:bodyPr>
          <a:lstStyle/>
          <a:p>
            <a:pPr algn="ctr"/>
            <a:r>
              <a:rPr lang="en-US" sz="3200" b="1">
                <a:solidFill>
                  <a:schemeClr val="accent1"/>
                </a:solidFill>
                <a:latin typeface="Arial" panose="020B0604020202020204" pitchFamily="34" charset="0"/>
                <a:cs typeface="Arial" panose="020B0604020202020204" pitchFamily="34" charset="0"/>
              </a:rPr>
              <a:t>Sandhills Center – Claims Submission</a:t>
            </a:r>
          </a:p>
        </p:txBody>
      </p:sp>
      <p:sp>
        <p:nvSpPr>
          <p:cNvPr id="8" name="TextBox 7">
            <a:extLst>
              <a:ext uri="{FF2B5EF4-FFF2-40B4-BE49-F238E27FC236}">
                <a16:creationId xmlns:a16="http://schemas.microsoft.com/office/drawing/2014/main" id="{A85557C1-9AF5-B67C-0AF0-E8A801C943E4}"/>
              </a:ext>
            </a:extLst>
          </p:cNvPr>
          <p:cNvSpPr txBox="1"/>
          <p:nvPr/>
        </p:nvSpPr>
        <p:spPr>
          <a:xfrm>
            <a:off x="863030" y="1060858"/>
            <a:ext cx="10346076" cy="400110"/>
          </a:xfrm>
          <a:prstGeom prst="rect">
            <a:avLst/>
          </a:prstGeom>
          <a:noFill/>
        </p:spPr>
        <p:txBody>
          <a:bodyPr wrap="square">
            <a:spAutoFit/>
          </a:bodyPr>
          <a:lstStyle/>
          <a:p>
            <a:pPr algn="ctr">
              <a:defRPr/>
            </a:pPr>
            <a:r>
              <a:rPr kumimoji="0" lang="en-US" sz="2000" b="1" i="0" u="none" strike="noStrike" kern="0" cap="none" spc="0" normalizeH="0" baseline="0" noProof="0">
                <a:ln>
                  <a:noFill/>
                </a:ln>
                <a:solidFill>
                  <a:prstClr val="black"/>
                </a:solidFill>
                <a:effectLst/>
                <a:uLnTx/>
                <a:uFillTx/>
              </a:rPr>
              <a:t>Tailored Plan Providers are contractually required to submit billing electronically </a:t>
            </a:r>
          </a:p>
        </p:txBody>
      </p:sp>
      <p:sp>
        <p:nvSpPr>
          <p:cNvPr id="9" name="TextBox 8">
            <a:extLst>
              <a:ext uri="{FF2B5EF4-FFF2-40B4-BE49-F238E27FC236}">
                <a16:creationId xmlns:a16="http://schemas.microsoft.com/office/drawing/2014/main" id="{F27B81BD-026E-A516-EFA3-C8C2B2E123F3}"/>
              </a:ext>
            </a:extLst>
          </p:cNvPr>
          <p:cNvSpPr txBox="1"/>
          <p:nvPr/>
        </p:nvSpPr>
        <p:spPr>
          <a:xfrm>
            <a:off x="295563" y="1503746"/>
            <a:ext cx="11658982" cy="2308324"/>
          </a:xfrm>
          <a:prstGeom prst="rect">
            <a:avLst/>
          </a:prstGeom>
          <a:noFill/>
          <a:ln>
            <a:noFill/>
          </a:ln>
        </p:spPr>
        <p:txBody>
          <a:bodyPr wrap="square">
            <a:spAutoFit/>
          </a:bodyPr>
          <a:lstStyle/>
          <a:p>
            <a:pPr marL="342900" indent="-342900">
              <a:buFont typeface="Arial" panose="020B0604020202020204" pitchFamily="34" charset="0"/>
              <a:buChar char="•"/>
              <a:defRPr/>
            </a:pPr>
            <a:r>
              <a:rPr lang="en-US" kern="0">
                <a:solidFill>
                  <a:prstClr val="black"/>
                </a:solidFill>
                <a:latin typeface="Arial" panose="020B0604020202020204" pitchFamily="34" charset="0"/>
                <a:cs typeface="Arial" panose="020B0604020202020204" pitchFamily="34" charset="0"/>
              </a:rPr>
              <a:t>Connection to Change Healthcare (CH), our claims clearinghouse, is required.  Provider enrollments are based on TIN</a:t>
            </a:r>
          </a:p>
          <a:p>
            <a:pPr marL="342900" indent="-342900">
              <a:buFont typeface="Arial" panose="020B0604020202020204" pitchFamily="34" charset="0"/>
              <a:buChar char="•"/>
              <a:defRPr/>
            </a:pPr>
            <a:r>
              <a:rPr lang="en-US" kern="0">
                <a:solidFill>
                  <a:prstClr val="black"/>
                </a:solidFill>
                <a:latin typeface="Arial" panose="020B0604020202020204" pitchFamily="34" charset="0"/>
                <a:cs typeface="Arial" panose="020B0604020202020204" pitchFamily="34" charset="0"/>
              </a:rPr>
              <a:t>If already established with CH, add </a:t>
            </a:r>
            <a:r>
              <a:rPr lang="en-US" b="1" kern="0">
                <a:solidFill>
                  <a:prstClr val="black"/>
                </a:solidFill>
                <a:latin typeface="Arial" panose="020B0604020202020204" pitchFamily="34" charset="0"/>
                <a:cs typeface="Arial" panose="020B0604020202020204" pitchFamily="34" charset="0"/>
              </a:rPr>
              <a:t>Sandhills Center Payer ID SHC00 AND 14816</a:t>
            </a:r>
            <a:r>
              <a:rPr lang="en-US" kern="0">
                <a:solidFill>
                  <a:prstClr val="black"/>
                </a:solidFill>
                <a:latin typeface="Arial" panose="020B0604020202020204" pitchFamily="34" charset="0"/>
                <a:cs typeface="Arial" panose="020B0604020202020204" pitchFamily="34" charset="0"/>
              </a:rPr>
              <a:t> to your list</a:t>
            </a:r>
          </a:p>
          <a:p>
            <a:pPr marL="342900" indent="-342900">
              <a:buFont typeface="Arial" panose="020B0604020202020204" pitchFamily="34" charset="0"/>
              <a:buChar char="•"/>
              <a:defRPr/>
            </a:pPr>
            <a:r>
              <a:rPr lang="en-US" kern="0">
                <a:solidFill>
                  <a:prstClr val="black"/>
                </a:solidFill>
                <a:latin typeface="Arial" panose="020B0604020202020204" pitchFamily="34" charset="0"/>
                <a:cs typeface="Arial" panose="020B0604020202020204" pitchFamily="34" charset="0"/>
              </a:rPr>
              <a:t>Logins for Change Healthcare Portal will be available to download 835s or remittances</a:t>
            </a:r>
          </a:p>
          <a:p>
            <a:pPr marL="800100" lvl="1" indent="-342900">
              <a:buFont typeface="Courier New" panose="02070309020205020404" pitchFamily="49" charset="0"/>
              <a:buChar char="o"/>
            </a:pPr>
            <a:r>
              <a:rPr lang="en-US">
                <a:latin typeface="Arial" panose="020B0604020202020204" pitchFamily="34" charset="0"/>
                <a:cs typeface="Arial" panose="020B0604020202020204" pitchFamily="34" charset="0"/>
              </a:rPr>
              <a:t>BH Claims will </a:t>
            </a:r>
            <a:r>
              <a:rPr lang="en-US" i="1">
                <a:latin typeface="Arial" panose="020B0604020202020204" pitchFamily="34" charset="0"/>
                <a:cs typeface="Arial" panose="020B0604020202020204" pitchFamily="34" charset="0"/>
              </a:rPr>
              <a:t>come back </a:t>
            </a:r>
            <a:r>
              <a:rPr lang="en-US">
                <a:latin typeface="Arial" panose="020B0604020202020204" pitchFamily="34" charset="0"/>
                <a:cs typeface="Arial" panose="020B0604020202020204" pitchFamily="34" charset="0"/>
              </a:rPr>
              <a:t>on the 835 from SHC00</a:t>
            </a:r>
          </a:p>
          <a:p>
            <a:pPr marL="800100" lvl="1" indent="-342900">
              <a:buFont typeface="Courier New" panose="02070309020205020404" pitchFamily="49" charset="0"/>
              <a:buChar char="o"/>
            </a:pPr>
            <a:r>
              <a:rPr lang="en-US">
                <a:latin typeface="Arial" panose="020B0604020202020204" pitchFamily="34" charset="0"/>
                <a:cs typeface="Arial" panose="020B0604020202020204" pitchFamily="34" charset="0"/>
              </a:rPr>
              <a:t>PH Claims will </a:t>
            </a:r>
            <a:r>
              <a:rPr lang="en-US" i="1">
                <a:latin typeface="Arial" panose="020B0604020202020204" pitchFamily="34" charset="0"/>
                <a:cs typeface="Arial" panose="020B0604020202020204" pitchFamily="34" charset="0"/>
              </a:rPr>
              <a:t>come back </a:t>
            </a:r>
            <a:r>
              <a:rPr lang="en-US">
                <a:latin typeface="Arial" panose="020B0604020202020204" pitchFamily="34" charset="0"/>
                <a:cs typeface="Arial" panose="020B0604020202020204" pitchFamily="34" charset="0"/>
              </a:rPr>
              <a:t>on 835 from 14816</a:t>
            </a:r>
            <a:endParaRPr lang="en-US" kern="0">
              <a:solidFill>
                <a:prstClr val="black"/>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a:latin typeface="Arial" panose="020B0604020202020204" pitchFamily="34" charset="0"/>
                <a:cs typeface="Arial" panose="020B0604020202020204" pitchFamily="34" charset="0"/>
              </a:rPr>
              <a:t>Beginning April 1, 2023, providers will use Change Healthcare’s “Connect Center“ portal to key in Tailored Plan claims – No fees for providers who register</a:t>
            </a:r>
            <a:endParaRPr lang="en-US" b="1">
              <a:latin typeface="Arial" panose="020B0604020202020204" pitchFamily="34" charset="0"/>
              <a:cs typeface="Arial" panose="020B0604020202020204" pitchFamily="34" charset="0"/>
            </a:endParaRPr>
          </a:p>
        </p:txBody>
      </p:sp>
      <p:graphicFrame>
        <p:nvGraphicFramePr>
          <p:cNvPr id="11" name="Table 6">
            <a:extLst>
              <a:ext uri="{FF2B5EF4-FFF2-40B4-BE49-F238E27FC236}">
                <a16:creationId xmlns:a16="http://schemas.microsoft.com/office/drawing/2014/main" id="{94FB818D-5598-DF62-198C-2180DA2D5F03}"/>
              </a:ext>
            </a:extLst>
          </p:cNvPr>
          <p:cNvGraphicFramePr>
            <a:graphicFrameLocks noGrp="1"/>
          </p:cNvGraphicFramePr>
          <p:nvPr>
            <p:extLst>
              <p:ext uri="{D42A27DB-BD31-4B8C-83A1-F6EECF244321}">
                <p14:modId xmlns:p14="http://schemas.microsoft.com/office/powerpoint/2010/main" val="2242771398"/>
              </p:ext>
            </p:extLst>
          </p:nvPr>
        </p:nvGraphicFramePr>
        <p:xfrm>
          <a:off x="333911" y="3750864"/>
          <a:ext cx="11404313" cy="2470814"/>
        </p:xfrm>
        <a:graphic>
          <a:graphicData uri="http://schemas.openxmlformats.org/drawingml/2006/table">
            <a:tbl>
              <a:tblPr firstRow="1" bandRow="1">
                <a:tableStyleId>{5C22544A-7EE6-4342-B048-85BDC9FD1C3A}</a:tableStyleId>
              </a:tblPr>
              <a:tblGrid>
                <a:gridCol w="1807963">
                  <a:extLst>
                    <a:ext uri="{9D8B030D-6E8A-4147-A177-3AD203B41FA5}">
                      <a16:colId xmlns:a16="http://schemas.microsoft.com/office/drawing/2014/main" val="3993573846"/>
                    </a:ext>
                  </a:extLst>
                </a:gridCol>
                <a:gridCol w="1249973">
                  <a:extLst>
                    <a:ext uri="{9D8B030D-6E8A-4147-A177-3AD203B41FA5}">
                      <a16:colId xmlns:a16="http://schemas.microsoft.com/office/drawing/2014/main" val="1922652814"/>
                    </a:ext>
                  </a:extLst>
                </a:gridCol>
                <a:gridCol w="1697945">
                  <a:extLst>
                    <a:ext uri="{9D8B030D-6E8A-4147-A177-3AD203B41FA5}">
                      <a16:colId xmlns:a16="http://schemas.microsoft.com/office/drawing/2014/main" val="3061395608"/>
                    </a:ext>
                  </a:extLst>
                </a:gridCol>
                <a:gridCol w="2593565">
                  <a:extLst>
                    <a:ext uri="{9D8B030D-6E8A-4147-A177-3AD203B41FA5}">
                      <a16:colId xmlns:a16="http://schemas.microsoft.com/office/drawing/2014/main" val="863356886"/>
                    </a:ext>
                  </a:extLst>
                </a:gridCol>
                <a:gridCol w="4054867">
                  <a:extLst>
                    <a:ext uri="{9D8B030D-6E8A-4147-A177-3AD203B41FA5}">
                      <a16:colId xmlns:a16="http://schemas.microsoft.com/office/drawing/2014/main" val="2713401583"/>
                    </a:ext>
                  </a:extLst>
                </a:gridCol>
              </a:tblGrid>
              <a:tr h="875539">
                <a:tc>
                  <a:txBody>
                    <a:bodyPr/>
                    <a:lstStyle/>
                    <a:p>
                      <a:endParaRPr lang="en-US">
                        <a:latin typeface="Arial" panose="020B0604020202020204" pitchFamily="34" charset="0"/>
                        <a:cs typeface="Arial" panose="020B0604020202020204" pitchFamily="34" charset="0"/>
                      </a:endParaRPr>
                    </a:p>
                  </a:txBody>
                  <a:tcPr/>
                </a:tc>
                <a:tc>
                  <a:txBody>
                    <a:bodyPr/>
                    <a:lstStyle/>
                    <a:p>
                      <a:r>
                        <a:rPr lang="en-US" sz="1800">
                          <a:latin typeface="Arial" panose="020B0604020202020204" pitchFamily="34" charset="0"/>
                          <a:cs typeface="Arial" panose="020B0604020202020204" pitchFamily="34" charset="0"/>
                        </a:rPr>
                        <a:t>Payor ID:</a:t>
                      </a:r>
                    </a:p>
                  </a:txBody>
                  <a:tcPr anchor="b"/>
                </a:tc>
                <a:tc>
                  <a:txBody>
                    <a:bodyPr/>
                    <a:lstStyle/>
                    <a:p>
                      <a:r>
                        <a:rPr lang="en-US" sz="1800">
                          <a:latin typeface="Arial" panose="020B0604020202020204" pitchFamily="34" charset="0"/>
                          <a:cs typeface="Arial" panose="020B0604020202020204" pitchFamily="34" charset="0"/>
                        </a:rPr>
                        <a:t>Remittance Information will include:</a:t>
                      </a:r>
                    </a:p>
                  </a:txBody>
                  <a:tcPr anchor="b"/>
                </a:tc>
                <a:tc>
                  <a:txBody>
                    <a:bodyPr/>
                    <a:lstStyle/>
                    <a:p>
                      <a:r>
                        <a:rPr lang="en-US" sz="1800">
                          <a:latin typeface="Arial" panose="020B0604020202020204" pitchFamily="34" charset="0"/>
                          <a:cs typeface="Arial" panose="020B0604020202020204" pitchFamily="34" charset="0"/>
                        </a:rPr>
                        <a:t>EFT Agreement with:</a:t>
                      </a:r>
                    </a:p>
                  </a:txBody>
                  <a:tcPr anchor="b"/>
                </a:tc>
                <a:tc>
                  <a:txBody>
                    <a:bodyPr/>
                    <a:lstStyle/>
                    <a:p>
                      <a:r>
                        <a:rPr lang="en-US" sz="1800">
                          <a:latin typeface="Arial" panose="020B0604020202020204" pitchFamily="34" charset="0"/>
                          <a:cs typeface="Arial" panose="020B0604020202020204" pitchFamily="34" charset="0"/>
                        </a:rPr>
                        <a:t>Correspondence (payment, recoup, other) from:</a:t>
                      </a:r>
                    </a:p>
                  </a:txBody>
                  <a:tcPr anchor="b"/>
                </a:tc>
                <a:extLst>
                  <a:ext uri="{0D108BD9-81ED-4DB2-BD59-A6C34878D82A}">
                    <a16:rowId xmlns:a16="http://schemas.microsoft.com/office/drawing/2014/main" val="1906323588"/>
                  </a:ext>
                </a:extLst>
              </a:tr>
              <a:tr h="458167">
                <a:tc>
                  <a:txBody>
                    <a:bodyPr/>
                    <a:lstStyle/>
                    <a:p>
                      <a:r>
                        <a:rPr lang="en-US" sz="1800">
                          <a:latin typeface="Arial" panose="020B0604020202020204" pitchFamily="34" charset="0"/>
                          <a:cs typeface="Arial" panose="020B0604020202020204" pitchFamily="34" charset="0"/>
                        </a:rPr>
                        <a:t>BH Claims</a:t>
                      </a:r>
                    </a:p>
                  </a:txBody>
                  <a:tcPr/>
                </a:tc>
                <a:tc rowSpan="2">
                  <a:txBody>
                    <a:bodyPr/>
                    <a:lstStyle/>
                    <a:p>
                      <a:r>
                        <a:rPr lang="en-US" sz="1800">
                          <a:latin typeface="Arial" panose="020B0604020202020204" pitchFamily="34" charset="0"/>
                          <a:cs typeface="Arial" panose="020B0604020202020204" pitchFamily="34" charset="0"/>
                        </a:rPr>
                        <a:t>SHC00</a:t>
                      </a:r>
                    </a:p>
                  </a:txBody>
                  <a:tcPr anchor="ctr"/>
                </a:tc>
                <a:tc>
                  <a:txBody>
                    <a:bodyPr/>
                    <a:lstStyle/>
                    <a:p>
                      <a:r>
                        <a:rPr lang="en-US" sz="1800">
                          <a:latin typeface="Arial" panose="020B0604020202020204" pitchFamily="34" charset="0"/>
                          <a:cs typeface="Arial" panose="020B0604020202020204" pitchFamily="34" charset="0"/>
                        </a:rPr>
                        <a:t>SHC00</a:t>
                      </a:r>
                    </a:p>
                  </a:txBody>
                  <a:tcPr/>
                </a:tc>
                <a:tc>
                  <a:txBody>
                    <a:bodyPr/>
                    <a:lstStyle/>
                    <a:p>
                      <a:r>
                        <a:rPr lang="en-US" sz="1800">
                          <a:latin typeface="Arial" panose="020B0604020202020204" pitchFamily="34" charset="0"/>
                          <a:cs typeface="Arial" panose="020B0604020202020204" pitchFamily="34" charset="0"/>
                        </a:rPr>
                        <a:t>Sandhills Center</a:t>
                      </a:r>
                    </a:p>
                  </a:txBody>
                  <a:tcPr/>
                </a:tc>
                <a:tc rowSpan="2">
                  <a:txBody>
                    <a:bodyPr/>
                    <a:lstStyle/>
                    <a:p>
                      <a:r>
                        <a:rPr lang="en-US" sz="1800">
                          <a:solidFill>
                            <a:schemeClr val="bg1"/>
                          </a:solidFill>
                          <a:latin typeface="Arial" panose="020B0604020202020204" pitchFamily="34" charset="0"/>
                          <a:cs typeface="Arial" panose="020B0604020202020204" pitchFamily="34" charset="0"/>
                        </a:rPr>
                        <a:t>Sandhills Center</a:t>
                      </a:r>
                    </a:p>
                  </a:txBody>
                  <a:tcPr anchor="ctr">
                    <a:solidFill>
                      <a:schemeClr val="accent1">
                        <a:lumMod val="50000"/>
                      </a:schemeClr>
                    </a:solidFill>
                  </a:tcPr>
                </a:tc>
                <a:extLst>
                  <a:ext uri="{0D108BD9-81ED-4DB2-BD59-A6C34878D82A}">
                    <a16:rowId xmlns:a16="http://schemas.microsoft.com/office/drawing/2014/main" val="2968366428"/>
                  </a:ext>
                </a:extLst>
              </a:tr>
              <a:tr h="458167">
                <a:tc>
                  <a:txBody>
                    <a:bodyPr/>
                    <a:lstStyle/>
                    <a:p>
                      <a:r>
                        <a:rPr lang="en-US" sz="1800">
                          <a:latin typeface="Arial" panose="020B0604020202020204" pitchFamily="34" charset="0"/>
                          <a:cs typeface="Arial" panose="020B0604020202020204" pitchFamily="34" charset="0"/>
                        </a:rPr>
                        <a:t>PH Claims</a:t>
                      </a:r>
                    </a:p>
                  </a:txBody>
                  <a:tcPr/>
                </a:tc>
                <a:tc vMerge="1">
                  <a:txBody>
                    <a:bodyPr/>
                    <a:lstStyle/>
                    <a:p>
                      <a:endParaRPr lang="en-US">
                        <a:latin typeface="Tw Cen MT" panose="020B0602020104020603" pitchFamily="34" charset="0"/>
                      </a:endParaRPr>
                    </a:p>
                  </a:txBody>
                  <a:tcPr/>
                </a:tc>
                <a:tc>
                  <a:txBody>
                    <a:bodyPr/>
                    <a:lstStyle/>
                    <a:p>
                      <a:r>
                        <a:rPr lang="en-US" sz="1800">
                          <a:latin typeface="Arial" panose="020B0604020202020204" pitchFamily="34" charset="0"/>
                          <a:cs typeface="Arial" panose="020B0604020202020204" pitchFamily="34" charset="0"/>
                        </a:rPr>
                        <a:t>14816</a:t>
                      </a:r>
                    </a:p>
                  </a:txBody>
                  <a:tcPr/>
                </a:tc>
                <a:tc>
                  <a:txBody>
                    <a:bodyPr/>
                    <a:lstStyle/>
                    <a:p>
                      <a:r>
                        <a:rPr lang="en-US" sz="1800">
                          <a:latin typeface="Arial" panose="020B0604020202020204" pitchFamily="34" charset="0"/>
                          <a:cs typeface="Arial" panose="020B0604020202020204" pitchFamily="34" charset="0"/>
                        </a:rPr>
                        <a:t>AmeriHealth Caritas NC</a:t>
                      </a:r>
                    </a:p>
                  </a:txBody>
                  <a:tcPr/>
                </a:tc>
                <a:tc vMerge="1">
                  <a:txBody>
                    <a:bodyPr/>
                    <a:lstStyle/>
                    <a:p>
                      <a:endParaRPr lang="en-US">
                        <a:latin typeface="Tw Cen MT" panose="020B0602020104020603" pitchFamily="34" charset="0"/>
                      </a:endParaRPr>
                    </a:p>
                  </a:txBody>
                  <a:tcPr/>
                </a:tc>
                <a:extLst>
                  <a:ext uri="{0D108BD9-81ED-4DB2-BD59-A6C34878D82A}">
                    <a16:rowId xmlns:a16="http://schemas.microsoft.com/office/drawing/2014/main" val="645459153"/>
                  </a:ext>
                </a:extLst>
              </a:tr>
              <a:tr h="458167">
                <a:tc gridSpan="5">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a:latin typeface="Arial" panose="020B0604020202020204" pitchFamily="34" charset="0"/>
                          <a:cs typeface="Arial" panose="020B0604020202020204" pitchFamily="34" charset="0"/>
                        </a:rPr>
                        <a:t>Providers will need to be registered for both the SHC00 and 14816 Payer ID’s</a:t>
                      </a:r>
                      <a:endParaRPr lang="en-US" sz="1800">
                        <a:latin typeface="Arial" panose="020B0604020202020204" pitchFamily="34" charset="0"/>
                        <a:cs typeface="Arial" panose="020B0604020202020204" pitchFamily="34" charset="0"/>
                      </a:endParaRPr>
                    </a:p>
                  </a:txBody>
                  <a:tcPr/>
                </a:tc>
                <a:tc hMerge="1">
                  <a:txBody>
                    <a:bodyPr/>
                    <a:lstStyle/>
                    <a:p>
                      <a:endParaRPr lang="en-US">
                        <a:latin typeface="Tw Cen MT" panose="020B0602020104020603" pitchFamily="34" charset="0"/>
                      </a:endParaRPr>
                    </a:p>
                  </a:txBody>
                  <a:tcPr/>
                </a:tc>
                <a:tc hMerge="1">
                  <a:txBody>
                    <a:bodyPr/>
                    <a:lstStyle/>
                    <a:p>
                      <a:endParaRPr lang="en-US">
                        <a:latin typeface="Tw Cen MT" panose="020B0602020104020603" pitchFamily="34" charset="0"/>
                      </a:endParaRPr>
                    </a:p>
                  </a:txBody>
                  <a:tcPr/>
                </a:tc>
                <a:tc hMerge="1">
                  <a:txBody>
                    <a:bodyPr/>
                    <a:lstStyle/>
                    <a:p>
                      <a:endParaRPr lang="en-US">
                        <a:latin typeface="Tw Cen MT" panose="020B0602020104020603" pitchFamily="34" charset="0"/>
                      </a:endParaRPr>
                    </a:p>
                  </a:txBody>
                  <a:tcPr/>
                </a:tc>
                <a:tc hMerge="1">
                  <a:txBody>
                    <a:bodyPr/>
                    <a:lstStyle/>
                    <a:p>
                      <a:endParaRPr lang="en-US">
                        <a:latin typeface="Tw Cen MT" panose="020B0602020104020603" pitchFamily="34" charset="0"/>
                      </a:endParaRPr>
                    </a:p>
                  </a:txBody>
                  <a:tcPr/>
                </a:tc>
                <a:extLst>
                  <a:ext uri="{0D108BD9-81ED-4DB2-BD59-A6C34878D82A}">
                    <a16:rowId xmlns:a16="http://schemas.microsoft.com/office/drawing/2014/main" val="2904866060"/>
                  </a:ext>
                </a:extLst>
              </a:tr>
            </a:tbl>
          </a:graphicData>
        </a:graphic>
      </p:graphicFrame>
    </p:spTree>
    <p:extLst>
      <p:ext uri="{BB962C8B-B14F-4D97-AF65-F5344CB8AC3E}">
        <p14:creationId xmlns:p14="http://schemas.microsoft.com/office/powerpoint/2010/main" val="5168034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a:extLst>
              <a:ext uri="{FF2B5EF4-FFF2-40B4-BE49-F238E27FC236}">
                <a16:creationId xmlns:a16="http://schemas.microsoft.com/office/drawing/2014/main" id="{F1873113-2363-97B6-4B62-BE92D8EA4F38}"/>
              </a:ext>
            </a:extLst>
          </p:cNvPr>
          <p:cNvSpPr txBox="1">
            <a:spLocks/>
          </p:cNvSpPr>
          <p:nvPr/>
        </p:nvSpPr>
        <p:spPr>
          <a:xfrm>
            <a:off x="540690" y="624054"/>
            <a:ext cx="11068214" cy="54864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a:solidFill>
                  <a:schemeClr val="accent1"/>
                </a:solidFill>
                <a:latin typeface="Arial" panose="020B0604020202020204" pitchFamily="34" charset="0"/>
                <a:cs typeface="Arial" panose="020B0604020202020204" pitchFamily="34" charset="0"/>
              </a:rPr>
              <a:t>Sandhills Center – Claims Submission Guidance and Resources</a:t>
            </a:r>
            <a:endParaRPr lang="en-US" sz="2800">
              <a:solidFill>
                <a:schemeClr val="accent1"/>
              </a:solidFill>
              <a:latin typeface="Arial" panose="020B0604020202020204" pitchFamily="34" charset="0"/>
              <a:cs typeface="Arial" panose="020B0604020202020204" pitchFamily="34" charset="0"/>
            </a:endParaRPr>
          </a:p>
        </p:txBody>
      </p:sp>
      <p:sp>
        <p:nvSpPr>
          <p:cNvPr id="4" name="Text Placeholder 5">
            <a:extLst>
              <a:ext uri="{FF2B5EF4-FFF2-40B4-BE49-F238E27FC236}">
                <a16:creationId xmlns:a16="http://schemas.microsoft.com/office/drawing/2014/main" id="{7A279BBD-81BA-3793-DFBF-6BD595CD4C77}"/>
              </a:ext>
            </a:extLst>
          </p:cNvPr>
          <p:cNvSpPr txBox="1">
            <a:spLocks/>
          </p:cNvSpPr>
          <p:nvPr/>
        </p:nvSpPr>
        <p:spPr>
          <a:xfrm>
            <a:off x="837406" y="1509365"/>
            <a:ext cx="10517188" cy="4524315"/>
          </a:xfrm>
          <a:prstGeom prst="rect">
            <a:avLst/>
          </a:prstGeom>
          <a:noFill/>
        </p:spPr>
        <p:txBody>
          <a:bodyPr vert="horz" wrap="square" lIns="91440" tIns="45720" rIns="91440" bIns="45720" rtlCol="0" anchor="ctr">
            <a:sp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3572">
              <a:defRPr/>
            </a:pPr>
            <a:r>
              <a:rPr lang="en-US" sz="2300" b="1" kern="0">
                <a:solidFill>
                  <a:prstClr val="black"/>
                </a:solidFill>
                <a:latin typeface="Arial" panose="020B0604020202020204" pitchFamily="34" charset="0"/>
                <a:cs typeface="Arial" panose="020B0604020202020204" pitchFamily="34" charset="0"/>
              </a:rPr>
              <a:t>Guidance:</a:t>
            </a:r>
          </a:p>
          <a:p>
            <a:pPr marL="339328" indent="-342900">
              <a:buFont typeface="Arial" panose="020B0604020202020204" pitchFamily="34" charset="0"/>
              <a:buChar char="•"/>
              <a:defRPr/>
            </a:pPr>
            <a:r>
              <a:rPr lang="en-US" sz="2000" kern="0">
                <a:solidFill>
                  <a:prstClr val="black"/>
                </a:solidFill>
                <a:latin typeface="Arial" panose="020B0604020202020204" pitchFamily="34" charset="0"/>
                <a:cs typeface="Arial" panose="020B0604020202020204" pitchFamily="34" charset="0"/>
              </a:rPr>
              <a:t>Although not required, providers are encouraged to produce routine billings on at least a weekly or bi-monthly schedule</a:t>
            </a:r>
          </a:p>
          <a:p>
            <a:pPr marL="339328" indent="-342900">
              <a:buFont typeface="Arial" panose="020B0604020202020204" pitchFamily="34" charset="0"/>
              <a:buChar char="•"/>
              <a:defRPr/>
            </a:pPr>
            <a:r>
              <a:rPr lang="en-US" sz="2000" kern="0">
                <a:solidFill>
                  <a:prstClr val="black"/>
                </a:solidFill>
                <a:latin typeface="Arial" panose="020B0604020202020204" pitchFamily="34" charset="0"/>
                <a:cs typeface="Arial" panose="020B0604020202020204" pitchFamily="34" charset="0"/>
              </a:rPr>
              <a:t>Sandhills Center will load daily updates into our system via the Provider Eligibility File from NC Tracks, providers are encouraged to review NC Tracks record on a regular basis</a:t>
            </a:r>
          </a:p>
          <a:p>
            <a:pPr marL="257175" lvl="1">
              <a:defRPr/>
            </a:pPr>
            <a:endParaRPr lang="en-US" sz="2000" kern="0">
              <a:solidFill>
                <a:prstClr val="black"/>
              </a:solidFill>
              <a:latin typeface="Arial" panose="020B0604020202020204" pitchFamily="34" charset="0"/>
              <a:cs typeface="Arial" panose="020B0604020202020204" pitchFamily="34" charset="0"/>
            </a:endParaRPr>
          </a:p>
          <a:p>
            <a:pPr indent="-3572">
              <a:defRPr/>
            </a:pPr>
            <a:r>
              <a:rPr lang="en-US" sz="2300" b="1" kern="0">
                <a:solidFill>
                  <a:prstClr val="black"/>
                </a:solidFill>
                <a:latin typeface="Arial" panose="020B0604020202020204" pitchFamily="34" charset="0"/>
                <a:cs typeface="Arial" panose="020B0604020202020204" pitchFamily="34" charset="0"/>
              </a:rPr>
              <a:t>Resources:</a:t>
            </a:r>
          </a:p>
          <a:p>
            <a:pPr marL="338328" indent="-347472">
              <a:buFont typeface="Arial" panose="020B0604020202020204" pitchFamily="34" charset="0"/>
              <a:buChar char="•"/>
              <a:defRPr/>
            </a:pPr>
            <a:r>
              <a:rPr lang="en-US" sz="2000" kern="0">
                <a:solidFill>
                  <a:prstClr val="black"/>
                </a:solidFill>
                <a:latin typeface="Arial" panose="020B0604020202020204" pitchFamily="34" charset="0"/>
                <a:cs typeface="Arial" panose="020B0604020202020204" pitchFamily="34" charset="0"/>
              </a:rPr>
              <a:t>Detailed instructions are provided in the EDI Companion Guides</a:t>
            </a:r>
          </a:p>
          <a:p>
            <a:pPr marL="599075" lvl="1" indent="-347472">
              <a:buFont typeface="Courier New" panose="02070309020205020404" pitchFamily="49" charset="0"/>
              <a:buChar char="o"/>
              <a:defRPr/>
            </a:pPr>
            <a:r>
              <a:rPr lang="en-US" sz="1400" kern="0">
                <a:solidFill>
                  <a:prstClr val="black"/>
                </a:solidFill>
                <a:latin typeface="Arial" panose="020B0604020202020204" pitchFamily="34" charset="0"/>
                <a:cs typeface="Arial" panose="020B0604020202020204" pitchFamily="34" charset="0"/>
              </a:rPr>
              <a:t>The Companion Guides (a user manual for electronic 837 submissions) gives very specific instructions on what is required to submit claims electronically to Sandhills Center (</a:t>
            </a:r>
            <a:r>
              <a:rPr lang="en-US" sz="1400" kern="0">
                <a:solidFill>
                  <a:prstClr val="black"/>
                </a:solidFill>
                <a:latin typeface="Arial" panose="020B0604020202020204" pitchFamily="34" charset="0"/>
                <a:cs typeface="Arial" panose="020B0604020202020204" pitchFamily="34" charset="0"/>
                <a:hlinkClick r:id="rId2"/>
              </a:rPr>
              <a:t>https://www.sandhillscenter.org/uploads/shc837pcompanionguideversion1.pdf</a:t>
            </a:r>
            <a:r>
              <a:rPr lang="en-US" sz="1400" kern="0">
                <a:solidFill>
                  <a:prstClr val="black"/>
                </a:solidFill>
                <a:latin typeface="Arial" panose="020B0604020202020204" pitchFamily="34" charset="0"/>
                <a:cs typeface="Arial" panose="020B0604020202020204" pitchFamily="34" charset="0"/>
              </a:rPr>
              <a:t>)</a:t>
            </a:r>
          </a:p>
          <a:p>
            <a:pPr marL="338328" indent="-347472">
              <a:buFont typeface="Arial" panose="020B0604020202020204" pitchFamily="34" charset="0"/>
              <a:buChar char="•"/>
              <a:defRPr/>
            </a:pPr>
            <a:r>
              <a:rPr lang="en-US" sz="2000" kern="0">
                <a:solidFill>
                  <a:prstClr val="black"/>
                </a:solidFill>
                <a:latin typeface="Arial" panose="020B0604020202020204" pitchFamily="34" charset="0"/>
                <a:cs typeface="Arial" panose="020B0604020202020204" pitchFamily="34" charset="0"/>
              </a:rPr>
              <a:t>Sandhills Center is developing a Claims Submission Guide (available by March 15, 2023)</a:t>
            </a:r>
          </a:p>
          <a:p>
            <a:pPr marL="338328" indent="-347472">
              <a:buFont typeface="Arial" panose="020B0604020202020204" pitchFamily="34" charset="0"/>
              <a:buChar char="•"/>
              <a:defRPr/>
            </a:pPr>
            <a:r>
              <a:rPr lang="en-US" sz="2000" kern="0">
                <a:solidFill>
                  <a:prstClr val="black"/>
                </a:solidFill>
                <a:latin typeface="Arial" panose="020B0604020202020204" pitchFamily="34" charset="0"/>
                <a:cs typeface="Arial" panose="020B0604020202020204" pitchFamily="34" charset="0"/>
              </a:rPr>
              <a:t>Sandhills Center will be holding a claims training in March 2023</a:t>
            </a:r>
          </a:p>
        </p:txBody>
      </p:sp>
    </p:spTree>
    <p:extLst>
      <p:ext uri="{BB962C8B-B14F-4D97-AF65-F5344CB8AC3E}">
        <p14:creationId xmlns:p14="http://schemas.microsoft.com/office/powerpoint/2010/main" val="9547037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161925" y="1568347"/>
            <a:ext cx="7771535" cy="5017091"/>
          </a:xfrm>
        </p:spPr>
        <p:txBody>
          <a:bodyPr/>
          <a:lstStyle/>
          <a:p>
            <a:pPr marL="342900" indent="-342900"/>
            <a:r>
              <a:rPr lang="en-US" sz="1300" b="0">
                <a:solidFill>
                  <a:schemeClr val="tx2">
                    <a:lumMod val="75000"/>
                  </a:schemeClr>
                </a:solidFill>
                <a:latin typeface="+mj-lt"/>
                <a:cs typeface="Times New Roman" panose="02020603050405020304" pitchFamily="18" charset="0"/>
              </a:rPr>
              <a:t>Claims for Behavioral Health I/DD fall into three groups:</a:t>
            </a:r>
          </a:p>
          <a:p>
            <a:pPr marL="800100" lvl="1" indent="-342900">
              <a:buFont typeface="Arial" panose="020B0604020202020204" pitchFamily="34" charset="0"/>
              <a:buChar char="•"/>
            </a:pPr>
            <a:r>
              <a:rPr lang="en-US" sz="1300" b="0">
                <a:solidFill>
                  <a:schemeClr val="tx2">
                    <a:lumMod val="75000"/>
                  </a:schemeClr>
                </a:solidFill>
                <a:latin typeface="+mj-lt"/>
                <a:cs typeface="Times New Roman" panose="02020603050405020304" pitchFamily="18" charset="0"/>
              </a:rPr>
              <a:t>Mental Health/Substance Use (MH/SU)</a:t>
            </a:r>
          </a:p>
          <a:p>
            <a:pPr marL="800100" lvl="1" indent="-342900">
              <a:buFont typeface="Arial" panose="020B0604020202020204" pitchFamily="34" charset="0"/>
              <a:buChar char="•"/>
            </a:pPr>
            <a:r>
              <a:rPr lang="en-US" sz="1300" b="0">
                <a:solidFill>
                  <a:schemeClr val="tx2">
                    <a:lumMod val="75000"/>
                  </a:schemeClr>
                </a:solidFill>
                <a:latin typeface="+mj-lt"/>
                <a:cs typeface="Times New Roman" panose="02020603050405020304" pitchFamily="18" charset="0"/>
              </a:rPr>
              <a:t>Traumatic Brain Injury (TBI)</a:t>
            </a:r>
          </a:p>
          <a:p>
            <a:pPr marL="800100" lvl="1" indent="-342900">
              <a:buFont typeface="Arial" panose="020B0604020202020204" pitchFamily="34" charset="0"/>
              <a:buChar char="•"/>
            </a:pPr>
            <a:r>
              <a:rPr lang="en-US" sz="1300" b="0">
                <a:solidFill>
                  <a:schemeClr val="tx2">
                    <a:lumMod val="75000"/>
                  </a:schemeClr>
                </a:solidFill>
                <a:latin typeface="+mj-lt"/>
                <a:cs typeface="Times New Roman" panose="02020603050405020304" pitchFamily="18" charset="0"/>
              </a:rPr>
              <a:t>Intellectual Developmental Disabilities (IDD)</a:t>
            </a:r>
          </a:p>
          <a:p>
            <a:pPr marL="1257300" lvl="2" indent="-342900"/>
            <a:r>
              <a:rPr lang="en-US" sz="1300" b="0">
                <a:solidFill>
                  <a:schemeClr val="tx2">
                    <a:lumMod val="75000"/>
                  </a:schemeClr>
                </a:solidFill>
                <a:latin typeface="+mj-lt"/>
                <a:cs typeface="Times New Roman" panose="02020603050405020304" pitchFamily="18" charset="0"/>
              </a:rPr>
              <a:t>These include Intermediate Care Facilities for Individuals with Intellectual Disabilities (ICF-IDD), Innovations Waiver services and other home and community-based services.</a:t>
            </a:r>
          </a:p>
          <a:p>
            <a:pPr marL="342900" indent="-342900"/>
            <a:r>
              <a:rPr lang="en-US" sz="1300" b="0">
                <a:solidFill>
                  <a:schemeClr val="tx2">
                    <a:lumMod val="75000"/>
                  </a:schemeClr>
                </a:solidFill>
                <a:latin typeface="+mj-lt"/>
                <a:cs typeface="Times New Roman" panose="02020603050405020304" pitchFamily="18" charset="0"/>
              </a:rPr>
              <a:t>Billing</a:t>
            </a:r>
          </a:p>
          <a:p>
            <a:pPr marL="800100" lvl="1" indent="-342900">
              <a:buFont typeface="Arial" panose="020B0604020202020204" pitchFamily="34" charset="0"/>
              <a:buChar char="•"/>
            </a:pPr>
            <a:r>
              <a:rPr lang="en-US" sz="1300" b="0">
                <a:solidFill>
                  <a:schemeClr val="tx2">
                    <a:lumMod val="75000"/>
                  </a:schemeClr>
                </a:solidFill>
                <a:latin typeface="+mj-lt"/>
                <a:cs typeface="Times New Roman" panose="02020603050405020304" pitchFamily="18" charset="0"/>
              </a:rPr>
              <a:t>MH/SU/IDD services will be billed with the appropriate primary ICD-10-CM diagnosis code to the highest level of specificity that meets medical necessity in the range of F10-F99</a:t>
            </a:r>
          </a:p>
          <a:p>
            <a:pPr marL="800100" lvl="1" indent="-342900">
              <a:buFont typeface="Arial" panose="020B0604020202020204" pitchFamily="34" charset="0"/>
              <a:buChar char="•"/>
            </a:pPr>
            <a:r>
              <a:rPr lang="en-US" sz="1300" b="0">
                <a:solidFill>
                  <a:schemeClr val="tx2">
                    <a:lumMod val="75000"/>
                  </a:schemeClr>
                </a:solidFill>
                <a:latin typeface="+mj-lt"/>
                <a:cs typeface="Times New Roman" panose="02020603050405020304" pitchFamily="18" charset="0"/>
              </a:rPr>
              <a:t>Exceptions are noted in the Claims Submission Protocol table available in Trillium’s Tailored Plan Provider Manual</a:t>
            </a:r>
          </a:p>
          <a:p>
            <a:pPr marL="342900" indent="-342900"/>
            <a:r>
              <a:rPr lang="en-US" sz="1300" b="0">
                <a:solidFill>
                  <a:schemeClr val="tx2">
                    <a:lumMod val="75000"/>
                  </a:schemeClr>
                </a:solidFill>
                <a:latin typeface="+mj-lt"/>
                <a:cs typeface="Times New Roman" panose="02020603050405020304" pitchFamily="18" charset="0"/>
              </a:rPr>
              <a:t>Submission</a:t>
            </a:r>
          </a:p>
          <a:p>
            <a:pPr marL="800100" lvl="1" indent="-342900">
              <a:buFont typeface="Arial" panose="020B0604020202020204" pitchFamily="34" charset="0"/>
              <a:buChar char="•"/>
            </a:pPr>
            <a:r>
              <a:rPr lang="en-US" sz="1300" b="0">
                <a:solidFill>
                  <a:schemeClr val="tx2">
                    <a:lumMod val="75000"/>
                  </a:schemeClr>
                </a:solidFill>
                <a:latin typeface="+mj-lt"/>
                <a:cs typeface="Times New Roman" panose="02020603050405020304" pitchFamily="18" charset="0"/>
              </a:rPr>
              <a:t>Claims described here may be submitted to Trillium using HIPAA Standard Electronic Transaction set via one of the following:</a:t>
            </a:r>
          </a:p>
          <a:p>
            <a:pPr marL="1257300" lvl="2" indent="-342900"/>
            <a:r>
              <a:rPr lang="en-US" sz="1300" b="0">
                <a:solidFill>
                  <a:schemeClr val="tx2">
                    <a:lumMod val="75000"/>
                  </a:schemeClr>
                </a:solidFill>
                <a:latin typeface="+mj-lt"/>
                <a:cs typeface="Times New Roman" panose="02020603050405020304" pitchFamily="18" charset="0"/>
              </a:rPr>
              <a:t>Secure Behavioral Health I/DD web portal</a:t>
            </a:r>
          </a:p>
          <a:p>
            <a:pPr marL="1257300" lvl="2" indent="-342900"/>
            <a:r>
              <a:rPr lang="en-US" sz="1300" b="0">
                <a:solidFill>
                  <a:schemeClr val="tx2">
                    <a:lumMod val="75000"/>
                  </a:schemeClr>
                </a:solidFill>
                <a:latin typeface="+mj-lt"/>
                <a:cs typeface="Times New Roman" panose="02020603050405020304" pitchFamily="18" charset="0"/>
              </a:rPr>
              <a:t>Secure FTP</a:t>
            </a:r>
          </a:p>
          <a:p>
            <a:pPr marL="1257300" lvl="2" indent="-342900"/>
            <a:r>
              <a:rPr lang="en-US" sz="1300" b="0">
                <a:solidFill>
                  <a:schemeClr val="tx2">
                    <a:lumMod val="75000"/>
                  </a:schemeClr>
                </a:solidFill>
                <a:latin typeface="+mj-lt"/>
                <a:cs typeface="Times New Roman" panose="02020603050405020304" pitchFamily="18" charset="0"/>
              </a:rPr>
              <a:t>Via claims clearinghouse:</a:t>
            </a:r>
          </a:p>
          <a:p>
            <a:pPr marL="1714500" lvl="3" indent="-342900"/>
            <a:r>
              <a:rPr lang="en-US" sz="1300" b="0">
                <a:solidFill>
                  <a:schemeClr val="tx2">
                    <a:lumMod val="75000"/>
                  </a:schemeClr>
                </a:solidFill>
                <a:latin typeface="+mj-lt"/>
                <a:cs typeface="Times New Roman" panose="02020603050405020304" pitchFamily="18" charset="0"/>
              </a:rPr>
              <a:t>Change Healthcare (previously </a:t>
            </a:r>
            <a:r>
              <a:rPr lang="en-US" sz="1300" b="0" err="1">
                <a:solidFill>
                  <a:schemeClr val="tx2">
                    <a:lumMod val="75000"/>
                  </a:schemeClr>
                </a:solidFill>
                <a:latin typeface="+mj-lt"/>
                <a:cs typeface="Times New Roman" panose="02020603050405020304" pitchFamily="18" charset="0"/>
              </a:rPr>
              <a:t>Emdeon</a:t>
            </a:r>
            <a:r>
              <a:rPr lang="en-US" sz="1300" b="0">
                <a:solidFill>
                  <a:schemeClr val="tx2">
                    <a:lumMod val="75000"/>
                  </a:schemeClr>
                </a:solidFill>
                <a:latin typeface="+mj-lt"/>
                <a:cs typeface="Times New Roman" panose="02020603050405020304" pitchFamily="18" charset="0"/>
              </a:rPr>
              <a:t>) via Medical Payer ID 56089</a:t>
            </a:r>
          </a:p>
          <a:p>
            <a:pPr marL="1714500" lvl="3" indent="-342900"/>
            <a:r>
              <a:rPr lang="en-US" sz="1300" b="0">
                <a:solidFill>
                  <a:schemeClr val="tx2">
                    <a:lumMod val="75000"/>
                  </a:schemeClr>
                </a:solidFill>
                <a:latin typeface="+mj-lt"/>
                <a:cs typeface="Times New Roman" panose="02020603050405020304" pitchFamily="18" charset="0"/>
              </a:rPr>
              <a:t>The SSI Group via Medical Payer ID 43071</a:t>
            </a:r>
          </a:p>
          <a:p>
            <a:endParaRPr lang="en-US"/>
          </a:p>
        </p:txBody>
      </p:sp>
      <p:sp>
        <p:nvSpPr>
          <p:cNvPr id="2" name="Title 1"/>
          <p:cNvSpPr>
            <a:spLocks noGrp="1"/>
          </p:cNvSpPr>
          <p:nvPr>
            <p:ph type="title"/>
          </p:nvPr>
        </p:nvSpPr>
        <p:spPr>
          <a:xfrm>
            <a:off x="2904622" y="393511"/>
            <a:ext cx="8896349" cy="892256"/>
          </a:xfrm>
        </p:spPr>
        <p:txBody>
          <a:bodyPr>
            <a:noAutofit/>
          </a:bodyPr>
          <a:lstStyle/>
          <a:p>
            <a:r>
              <a:rPr lang="en-US" sz="2800" b="1">
                <a:solidFill>
                  <a:schemeClr val="accent1"/>
                </a:solidFill>
                <a:latin typeface="+mj-lt"/>
              </a:rPr>
              <a:t>Trillium Health Resources – </a:t>
            </a:r>
            <a:br>
              <a:rPr lang="en-US" sz="2800" b="1">
                <a:solidFill>
                  <a:schemeClr val="accent1"/>
                </a:solidFill>
                <a:latin typeface="+mj-lt"/>
              </a:rPr>
            </a:br>
            <a:r>
              <a:rPr lang="en-US" sz="2800" b="1">
                <a:solidFill>
                  <a:schemeClr val="accent1"/>
                </a:solidFill>
                <a:latin typeface="+mj-lt"/>
              </a:rPr>
              <a:t>Tailored Plan Behavioral Health I/DD and State Funded Claims</a:t>
            </a:r>
          </a:p>
        </p:txBody>
      </p:sp>
      <p:pic>
        <p:nvPicPr>
          <p:cNvPr id="10" name="Picture 9">
            <a:extLst>
              <a:ext uri="{FF2B5EF4-FFF2-40B4-BE49-F238E27FC236}">
                <a16:creationId xmlns:a16="http://schemas.microsoft.com/office/drawing/2014/main" id="{C853B367-0C17-44DF-91A0-87393E3AD479}"/>
              </a:ext>
            </a:extLst>
          </p:cNvPr>
          <p:cNvPicPr>
            <a:picLocks noChangeAspect="1"/>
          </p:cNvPicPr>
          <p:nvPr/>
        </p:nvPicPr>
        <p:blipFill>
          <a:blip r:embed="rId2"/>
          <a:stretch>
            <a:fillRect/>
          </a:stretch>
        </p:blipFill>
        <p:spPr>
          <a:xfrm>
            <a:off x="7933460" y="3178153"/>
            <a:ext cx="3872802" cy="2327405"/>
          </a:xfrm>
          <a:prstGeom prst="rect">
            <a:avLst/>
          </a:prstGeom>
          <a:ln>
            <a:noFill/>
          </a:ln>
          <a:effectLst>
            <a:outerShdw blurRad="292100" dist="139700" dir="2700000" algn="tl" rotWithShape="0">
              <a:srgbClr val="333333">
                <a:alpha val="65000"/>
              </a:srgbClr>
            </a:outerShdw>
          </a:effectLst>
        </p:spPr>
      </p:pic>
      <p:sp>
        <p:nvSpPr>
          <p:cNvPr id="11" name="Rectangle 10"/>
          <p:cNvSpPr/>
          <p:nvPr/>
        </p:nvSpPr>
        <p:spPr>
          <a:xfrm>
            <a:off x="7807570" y="2644953"/>
            <a:ext cx="3993401" cy="369332"/>
          </a:xfrm>
          <a:prstGeom prst="rect">
            <a:avLst/>
          </a:prstGeom>
        </p:spPr>
        <p:txBody>
          <a:bodyPr wrap="none">
            <a:spAutoFit/>
          </a:bodyPr>
          <a:lstStyle/>
          <a:p>
            <a:pPr algn="ctr"/>
            <a:r>
              <a:rPr lang="en-US" u="sng"/>
              <a:t>Secure Behavioral Health I/DD Portal</a:t>
            </a:r>
          </a:p>
        </p:txBody>
      </p:sp>
      <p:pic>
        <p:nvPicPr>
          <p:cNvPr id="6" name="Picture 5"/>
          <p:cNvPicPr>
            <a:picLocks noChangeAspect="1"/>
          </p:cNvPicPr>
          <p:nvPr/>
        </p:nvPicPr>
        <p:blipFill>
          <a:blip r:embed="rId3"/>
          <a:stretch>
            <a:fillRect/>
          </a:stretch>
        </p:blipFill>
        <p:spPr>
          <a:xfrm>
            <a:off x="0" y="460186"/>
            <a:ext cx="2567220" cy="1121342"/>
          </a:xfrm>
          <a:prstGeom prst="rect">
            <a:avLst/>
          </a:prstGeom>
        </p:spPr>
      </p:pic>
    </p:spTree>
    <p:extLst>
      <p:ext uri="{BB962C8B-B14F-4D97-AF65-F5344CB8AC3E}">
        <p14:creationId xmlns:p14="http://schemas.microsoft.com/office/powerpoint/2010/main" val="33014926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28600" y="1661746"/>
            <a:ext cx="7367953" cy="4581361"/>
          </a:xfrm>
        </p:spPr>
        <p:txBody>
          <a:bodyPr/>
          <a:lstStyle/>
          <a:p>
            <a:pPr marL="342900" indent="-342900"/>
            <a:r>
              <a:rPr lang="en-US" sz="1400" b="0">
                <a:solidFill>
                  <a:schemeClr val="tx2">
                    <a:lumMod val="75000"/>
                  </a:schemeClr>
                </a:solidFill>
                <a:latin typeface="+mj-lt"/>
                <a:cs typeface="Times New Roman" panose="02020603050405020304" pitchFamily="18" charset="0"/>
              </a:rPr>
              <a:t>Claims for Physical Health include:</a:t>
            </a:r>
          </a:p>
          <a:p>
            <a:pPr marL="800100" lvl="1" indent="-342900">
              <a:buFont typeface="Arial" panose="020B0604020202020204" pitchFamily="34" charset="0"/>
              <a:buChar char="•"/>
            </a:pPr>
            <a:r>
              <a:rPr lang="en-US" sz="1400" b="0">
                <a:solidFill>
                  <a:schemeClr val="tx2">
                    <a:lumMod val="75000"/>
                  </a:schemeClr>
                </a:solidFill>
                <a:latin typeface="+mj-lt"/>
                <a:cs typeface="Times New Roman" panose="02020603050405020304" pitchFamily="18" charset="0"/>
              </a:rPr>
              <a:t>Physical health</a:t>
            </a:r>
          </a:p>
          <a:p>
            <a:pPr marL="800100" lvl="1" indent="-342900">
              <a:buFont typeface="Arial" panose="020B0604020202020204" pitchFamily="34" charset="0"/>
              <a:buChar char="•"/>
            </a:pPr>
            <a:r>
              <a:rPr lang="en-US" sz="1400" b="0">
                <a:solidFill>
                  <a:schemeClr val="tx2">
                    <a:lumMod val="75000"/>
                  </a:schemeClr>
                </a:solidFill>
                <a:latin typeface="+mj-lt"/>
                <a:cs typeface="Times New Roman" panose="02020603050405020304" pitchFamily="18" charset="0"/>
              </a:rPr>
              <a:t>Long-Term Services and Supports</a:t>
            </a:r>
          </a:p>
          <a:p>
            <a:pPr marL="1257300" lvl="2" indent="-342900"/>
            <a:r>
              <a:rPr lang="en-US" sz="1400" b="0">
                <a:solidFill>
                  <a:schemeClr val="tx2">
                    <a:lumMod val="75000"/>
                  </a:schemeClr>
                </a:solidFill>
                <a:latin typeface="+mj-lt"/>
                <a:cs typeface="Times New Roman" panose="02020603050405020304" pitchFamily="18" charset="0"/>
              </a:rPr>
              <a:t>Inclusive of nursing facility, home health, private duty nursing, personal care, and hospice services.</a:t>
            </a:r>
          </a:p>
          <a:p>
            <a:pPr marL="342900" indent="-342900"/>
            <a:r>
              <a:rPr lang="en-US" sz="1400" b="0">
                <a:solidFill>
                  <a:schemeClr val="tx2">
                    <a:lumMod val="75000"/>
                  </a:schemeClr>
                </a:solidFill>
                <a:latin typeface="+mj-lt"/>
                <a:cs typeface="Times New Roman" panose="02020603050405020304" pitchFamily="18" charset="0"/>
              </a:rPr>
              <a:t>Billing</a:t>
            </a:r>
          </a:p>
          <a:p>
            <a:pPr marL="800100" lvl="1" indent="-342900">
              <a:buFont typeface="Arial" panose="020B0604020202020204" pitchFamily="34" charset="0"/>
              <a:buChar char="•"/>
            </a:pPr>
            <a:r>
              <a:rPr lang="en-US" sz="1400" b="0">
                <a:solidFill>
                  <a:schemeClr val="tx2">
                    <a:lumMod val="75000"/>
                  </a:schemeClr>
                </a:solidFill>
                <a:latin typeface="+mj-lt"/>
                <a:cs typeface="Times New Roman" panose="02020603050405020304" pitchFamily="18" charset="0"/>
              </a:rPr>
              <a:t>Primary medical ICD-10 diagnosis code to the highest level of specificity meeting medical necessity excluding the range of F10-F99</a:t>
            </a:r>
          </a:p>
          <a:p>
            <a:pPr marL="800100" lvl="1" indent="-342900">
              <a:buFont typeface="Arial" panose="020B0604020202020204" pitchFamily="34" charset="0"/>
              <a:buChar char="•"/>
            </a:pPr>
            <a:r>
              <a:rPr lang="en-US" sz="1400" b="0">
                <a:solidFill>
                  <a:schemeClr val="tx2">
                    <a:lumMod val="75000"/>
                  </a:schemeClr>
                </a:solidFill>
                <a:latin typeface="+mj-lt"/>
                <a:cs typeface="Times New Roman" panose="02020603050405020304" pitchFamily="18" charset="0"/>
              </a:rPr>
              <a:t>Exceptions are noted in the Claims Submission Protocol table available in Trillium’s Tailored Plan Provider Manual</a:t>
            </a:r>
          </a:p>
          <a:p>
            <a:pPr marL="342900" indent="-342900"/>
            <a:r>
              <a:rPr lang="en-US" sz="1400" b="0">
                <a:solidFill>
                  <a:schemeClr val="tx2">
                    <a:lumMod val="75000"/>
                  </a:schemeClr>
                </a:solidFill>
                <a:latin typeface="+mj-lt"/>
                <a:cs typeface="Times New Roman" panose="02020603050405020304" pitchFamily="18" charset="0"/>
              </a:rPr>
              <a:t>Submission</a:t>
            </a:r>
          </a:p>
          <a:p>
            <a:pPr marL="800100" lvl="1" indent="-342900">
              <a:buFont typeface="Arial" panose="020B0604020202020204" pitchFamily="34" charset="0"/>
              <a:buChar char="•"/>
            </a:pPr>
            <a:r>
              <a:rPr lang="en-US" sz="1400" b="0">
                <a:solidFill>
                  <a:schemeClr val="tx2">
                    <a:lumMod val="75000"/>
                  </a:schemeClr>
                </a:solidFill>
                <a:latin typeface="+mj-lt"/>
                <a:cs typeface="Times New Roman" panose="02020603050405020304" pitchFamily="18" charset="0"/>
              </a:rPr>
              <a:t>Physical health claims described here and physician-administered (professional) drug claims may be submitted to Carolina Complete Health (CCH) using HIPAA Standard Electronic Transaction set via one of the following:</a:t>
            </a:r>
          </a:p>
          <a:p>
            <a:pPr marL="1257300" lvl="2" indent="-342900"/>
            <a:r>
              <a:rPr lang="en-US" sz="1400" b="0">
                <a:solidFill>
                  <a:schemeClr val="tx2">
                    <a:lumMod val="75000"/>
                  </a:schemeClr>
                </a:solidFill>
                <a:latin typeface="+mj-lt"/>
                <a:cs typeface="Times New Roman" panose="02020603050405020304" pitchFamily="18" charset="0"/>
              </a:rPr>
              <a:t>Secure web-based Physical Health Portal</a:t>
            </a:r>
          </a:p>
          <a:p>
            <a:pPr marL="1257300" lvl="2" indent="-342900"/>
            <a:r>
              <a:rPr lang="en-US" sz="1400" b="0">
                <a:solidFill>
                  <a:schemeClr val="tx2">
                    <a:lumMod val="75000"/>
                  </a:schemeClr>
                </a:solidFill>
                <a:latin typeface="+mj-lt"/>
                <a:cs typeface="Times New Roman" panose="02020603050405020304" pitchFamily="18" charset="0"/>
              </a:rPr>
              <a:t>Secure FTP</a:t>
            </a:r>
          </a:p>
          <a:p>
            <a:pPr marL="1257300" lvl="2" indent="-342900"/>
            <a:r>
              <a:rPr lang="en-US" sz="1400" b="0">
                <a:solidFill>
                  <a:schemeClr val="tx2">
                    <a:lumMod val="75000"/>
                  </a:schemeClr>
                </a:solidFill>
                <a:latin typeface="+mj-lt"/>
                <a:cs typeface="Times New Roman" panose="02020603050405020304" pitchFamily="18" charset="0"/>
              </a:rPr>
              <a:t>Via claims clearinghouse:</a:t>
            </a:r>
          </a:p>
          <a:p>
            <a:pPr marL="1714500" lvl="3" indent="-342900"/>
            <a:r>
              <a:rPr lang="en-US" sz="1400" b="0" err="1">
                <a:solidFill>
                  <a:schemeClr val="tx2">
                    <a:lumMod val="75000"/>
                  </a:schemeClr>
                </a:solidFill>
                <a:latin typeface="+mj-lt"/>
                <a:cs typeface="Times New Roman" panose="02020603050405020304" pitchFamily="18" charset="0"/>
              </a:rPr>
              <a:t>Availity</a:t>
            </a:r>
            <a:r>
              <a:rPr lang="en-US" sz="1400" b="0">
                <a:solidFill>
                  <a:schemeClr val="tx2">
                    <a:lumMod val="75000"/>
                  </a:schemeClr>
                </a:solidFill>
                <a:latin typeface="+mj-lt"/>
                <a:cs typeface="Times New Roman" panose="02020603050405020304" pitchFamily="18" charset="0"/>
              </a:rPr>
              <a:t> via Medical Payer ID 68069</a:t>
            </a:r>
          </a:p>
          <a:p>
            <a:endParaRPr lang="en-US"/>
          </a:p>
        </p:txBody>
      </p:sp>
      <p:sp>
        <p:nvSpPr>
          <p:cNvPr id="4" name="Slide Number Placeholder 3"/>
          <p:cNvSpPr>
            <a:spLocks noGrp="1"/>
          </p:cNvSpPr>
          <p:nvPr>
            <p:ph type="sldNum" sz="quarter" idx="14"/>
          </p:nvPr>
        </p:nvSpPr>
        <p:spPr/>
        <p:txBody>
          <a:bodyPr/>
          <a:lstStyle/>
          <a:p>
            <a:fld id="{11F27F3A-B3E9-41ED-AF8F-A365F10BB65F}" type="slidenum">
              <a:rPr lang="en-US" smtClean="0"/>
              <a:pPr/>
              <a:t>24</a:t>
            </a:fld>
            <a:endParaRPr lang="en-US"/>
          </a:p>
        </p:txBody>
      </p:sp>
      <p:sp>
        <p:nvSpPr>
          <p:cNvPr id="5" name="Title 4"/>
          <p:cNvSpPr>
            <a:spLocks noGrp="1"/>
          </p:cNvSpPr>
          <p:nvPr>
            <p:ph type="title"/>
          </p:nvPr>
        </p:nvSpPr>
        <p:spPr>
          <a:xfrm>
            <a:off x="3102937" y="560729"/>
            <a:ext cx="7873657" cy="1121341"/>
          </a:xfrm>
        </p:spPr>
        <p:txBody>
          <a:bodyPr/>
          <a:lstStyle/>
          <a:p>
            <a:r>
              <a:rPr lang="en-US" sz="3200" b="1">
                <a:solidFill>
                  <a:schemeClr val="accent1"/>
                </a:solidFill>
                <a:latin typeface="+mj-lt"/>
              </a:rPr>
              <a:t>Trillium Health Resources – </a:t>
            </a:r>
            <a:br>
              <a:rPr lang="en-US" sz="3200" b="1">
                <a:solidFill>
                  <a:schemeClr val="accent1"/>
                </a:solidFill>
                <a:latin typeface="+mj-lt"/>
              </a:rPr>
            </a:br>
            <a:r>
              <a:rPr lang="en-US" sz="3200" b="1">
                <a:solidFill>
                  <a:schemeClr val="accent1"/>
                </a:solidFill>
                <a:latin typeface="+mj-lt"/>
              </a:rPr>
              <a:t>Tailored Plan - Physical Health Claims</a:t>
            </a:r>
          </a:p>
        </p:txBody>
      </p:sp>
      <p:pic>
        <p:nvPicPr>
          <p:cNvPr id="6" name="Picture 5">
            <a:extLst>
              <a:ext uri="{FF2B5EF4-FFF2-40B4-BE49-F238E27FC236}">
                <a16:creationId xmlns:a16="http://schemas.microsoft.com/office/drawing/2014/main" id="{98587970-D2EE-4328-8523-78AAC6544BF0}"/>
              </a:ext>
            </a:extLst>
          </p:cNvPr>
          <p:cNvPicPr>
            <a:picLocks noChangeAspect="1"/>
          </p:cNvPicPr>
          <p:nvPr/>
        </p:nvPicPr>
        <p:blipFill>
          <a:blip r:embed="rId2"/>
          <a:stretch>
            <a:fillRect/>
          </a:stretch>
        </p:blipFill>
        <p:spPr>
          <a:xfrm>
            <a:off x="8041399" y="3388642"/>
            <a:ext cx="3409067" cy="2417339"/>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D0D776BA-0AF1-4648-A614-06BAEACD5C82}"/>
              </a:ext>
            </a:extLst>
          </p:cNvPr>
          <p:cNvSpPr txBox="1"/>
          <p:nvPr/>
        </p:nvSpPr>
        <p:spPr>
          <a:xfrm>
            <a:off x="8682568" y="2836918"/>
            <a:ext cx="2294026" cy="307777"/>
          </a:xfrm>
          <a:prstGeom prst="rect">
            <a:avLst/>
          </a:prstGeom>
          <a:noFill/>
        </p:spPr>
        <p:txBody>
          <a:bodyPr wrap="none" rtlCol="0">
            <a:spAutoFit/>
          </a:bodyPr>
          <a:lstStyle/>
          <a:p>
            <a:pPr algn="ctr"/>
            <a:r>
              <a:rPr lang="en-US" sz="1400" u="sng"/>
              <a:t>Secure Physical Health Portal</a:t>
            </a:r>
          </a:p>
        </p:txBody>
      </p:sp>
      <p:pic>
        <p:nvPicPr>
          <p:cNvPr id="8" name="Picture 7"/>
          <p:cNvPicPr>
            <a:picLocks noChangeAspect="1"/>
          </p:cNvPicPr>
          <p:nvPr/>
        </p:nvPicPr>
        <p:blipFill>
          <a:blip r:embed="rId3"/>
          <a:stretch>
            <a:fillRect/>
          </a:stretch>
        </p:blipFill>
        <p:spPr>
          <a:xfrm>
            <a:off x="0" y="460186"/>
            <a:ext cx="2567220" cy="1121342"/>
          </a:xfrm>
          <a:prstGeom prst="rect">
            <a:avLst/>
          </a:prstGeom>
        </p:spPr>
      </p:pic>
    </p:spTree>
    <p:extLst>
      <p:ext uri="{BB962C8B-B14F-4D97-AF65-F5344CB8AC3E}">
        <p14:creationId xmlns:p14="http://schemas.microsoft.com/office/powerpoint/2010/main" val="28932980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837141" y="1882423"/>
            <a:ext cx="10517717" cy="4361108"/>
          </a:xfrm>
        </p:spPr>
        <p:txBody>
          <a:bodyPr/>
          <a:lstStyle/>
          <a:p>
            <a:pPr marL="342900" indent="-342900"/>
            <a:r>
              <a:rPr lang="en-US" sz="1800" b="0">
                <a:solidFill>
                  <a:schemeClr val="tx2">
                    <a:lumMod val="75000"/>
                  </a:schemeClr>
                </a:solidFill>
                <a:latin typeface="+mj-lt"/>
                <a:cs typeface="Times New Roman" panose="02020603050405020304" pitchFamily="18" charset="0"/>
              </a:rPr>
              <a:t>Pharmacy Claims </a:t>
            </a:r>
          </a:p>
          <a:p>
            <a:pPr marL="800100" lvl="1" indent="-342900">
              <a:buFont typeface="Arial" panose="020B0604020202020204" pitchFamily="34" charset="0"/>
              <a:buChar char="•"/>
            </a:pPr>
            <a:r>
              <a:rPr lang="en-US" b="0">
                <a:solidFill>
                  <a:schemeClr val="tx2">
                    <a:lumMod val="75000"/>
                  </a:schemeClr>
                </a:solidFill>
                <a:latin typeface="+mj-lt"/>
                <a:cs typeface="Times New Roman" panose="02020603050405020304" pitchFamily="18" charset="0"/>
              </a:rPr>
              <a:t>Pharmacy claims for rendered pharmaceuticals or pharmacy services, including outpatient pharmacy, point-of-sale claims may be submitted to </a:t>
            </a:r>
            <a:r>
              <a:rPr lang="en-US" b="0" err="1">
                <a:solidFill>
                  <a:schemeClr val="tx2">
                    <a:lumMod val="75000"/>
                  </a:schemeClr>
                </a:solidFill>
                <a:latin typeface="+mj-lt"/>
                <a:cs typeface="Times New Roman" panose="02020603050405020304" pitchFamily="18" charset="0"/>
              </a:rPr>
              <a:t>PerformRx</a:t>
            </a:r>
            <a:r>
              <a:rPr lang="en-US" b="0">
                <a:solidFill>
                  <a:schemeClr val="tx2">
                    <a:lumMod val="75000"/>
                  </a:schemeClr>
                </a:solidFill>
                <a:latin typeface="+mj-lt"/>
                <a:cs typeface="Times New Roman" panose="02020603050405020304" pitchFamily="18" charset="0"/>
              </a:rPr>
              <a:t> using the most current NCPDP HIPAA-approved format with Rx BIN Number 019595 and PCN – PRX10811.</a:t>
            </a:r>
          </a:p>
          <a:p>
            <a:pPr marL="342900" indent="-342900"/>
            <a:r>
              <a:rPr lang="en-US" sz="1800" b="0">
                <a:solidFill>
                  <a:schemeClr val="tx2">
                    <a:lumMod val="75000"/>
                  </a:schemeClr>
                </a:solidFill>
                <a:latin typeface="+mj-lt"/>
                <a:cs typeface="Times New Roman" panose="02020603050405020304" pitchFamily="18" charset="0"/>
              </a:rPr>
              <a:t>Non-Emergent Transportation to Medical Care</a:t>
            </a:r>
          </a:p>
          <a:p>
            <a:pPr marL="800100" lvl="1" indent="-342900">
              <a:buFont typeface="Arial" panose="020B0604020202020204" pitchFamily="34" charset="0"/>
              <a:buChar char="•"/>
            </a:pPr>
            <a:r>
              <a:rPr lang="en-US" b="0">
                <a:solidFill>
                  <a:schemeClr val="tx2">
                    <a:lumMod val="75000"/>
                  </a:schemeClr>
                </a:solidFill>
                <a:latin typeface="+mj-lt"/>
                <a:cs typeface="Times New Roman" panose="02020603050405020304" pitchFamily="18" charset="0"/>
              </a:rPr>
              <a:t>Claims for Non Emergency Medical Transportation (NEMT) and Non Emergent Ambulance Transportation (NEAT) services are processed through Trillium’s contractor </a:t>
            </a:r>
            <a:r>
              <a:rPr lang="en-US" b="0" err="1">
                <a:solidFill>
                  <a:schemeClr val="tx2">
                    <a:lumMod val="75000"/>
                  </a:schemeClr>
                </a:solidFill>
                <a:latin typeface="+mj-lt"/>
                <a:cs typeface="Times New Roman" panose="02020603050405020304" pitchFamily="18" charset="0"/>
              </a:rPr>
              <a:t>Modivcare</a:t>
            </a:r>
            <a:endParaRPr lang="en-US" b="0">
              <a:solidFill>
                <a:schemeClr val="tx2">
                  <a:lumMod val="75000"/>
                </a:schemeClr>
              </a:solidFill>
              <a:latin typeface="+mj-lt"/>
              <a:cs typeface="Times New Roman" panose="02020603050405020304" pitchFamily="18" charset="0"/>
            </a:endParaRPr>
          </a:p>
          <a:p>
            <a:pPr marL="800100" lvl="1" indent="-342900">
              <a:buFont typeface="Arial" panose="020B0604020202020204" pitchFamily="34" charset="0"/>
              <a:buChar char="•"/>
            </a:pPr>
            <a:r>
              <a:rPr lang="en-US" b="0" err="1">
                <a:solidFill>
                  <a:schemeClr val="tx2">
                    <a:lumMod val="75000"/>
                  </a:schemeClr>
                </a:solidFill>
                <a:latin typeface="+mj-lt"/>
                <a:cs typeface="Times New Roman" panose="02020603050405020304" pitchFamily="18" charset="0"/>
              </a:rPr>
              <a:t>Modivcare</a:t>
            </a:r>
            <a:r>
              <a:rPr lang="en-US" b="0">
                <a:solidFill>
                  <a:schemeClr val="tx2">
                    <a:lumMod val="75000"/>
                  </a:schemeClr>
                </a:solidFill>
                <a:latin typeface="+mj-lt"/>
                <a:cs typeface="Times New Roman" panose="02020603050405020304" pitchFamily="18" charset="0"/>
              </a:rPr>
              <a:t> responsibilities also include booking of reservations/rides </a:t>
            </a:r>
          </a:p>
          <a:p>
            <a:pPr marL="800100" lvl="1" indent="-342900">
              <a:buFont typeface="Arial" panose="020B0604020202020204" pitchFamily="34" charset="0"/>
              <a:buChar char="•"/>
            </a:pPr>
            <a:r>
              <a:rPr lang="en-US" b="0">
                <a:solidFill>
                  <a:schemeClr val="tx2">
                    <a:lumMod val="75000"/>
                  </a:schemeClr>
                </a:solidFill>
                <a:latin typeface="+mj-lt"/>
                <a:cs typeface="Times New Roman" panose="02020603050405020304" pitchFamily="18" charset="0"/>
              </a:rPr>
              <a:t>Providers can bill electronically through </a:t>
            </a:r>
            <a:r>
              <a:rPr lang="en-US" b="0" err="1">
                <a:solidFill>
                  <a:schemeClr val="tx2">
                    <a:lumMod val="75000"/>
                  </a:schemeClr>
                </a:solidFill>
                <a:latin typeface="+mj-lt"/>
                <a:cs typeface="Times New Roman" panose="02020603050405020304" pitchFamily="18" charset="0"/>
              </a:rPr>
              <a:t>Modivcare’s</a:t>
            </a:r>
            <a:r>
              <a:rPr lang="en-US" b="0">
                <a:solidFill>
                  <a:schemeClr val="tx2">
                    <a:lumMod val="75000"/>
                  </a:schemeClr>
                </a:solidFill>
                <a:latin typeface="+mj-lt"/>
                <a:cs typeface="Times New Roman" panose="02020603050405020304" pitchFamily="18" charset="0"/>
              </a:rPr>
              <a:t> web portal, by an Automated Transportation Management System (ATMS), or by submitting paper claims.</a:t>
            </a:r>
          </a:p>
          <a:p>
            <a:pPr marL="342900" indent="-342900"/>
            <a:r>
              <a:rPr lang="en-US" sz="1800" b="0">
                <a:solidFill>
                  <a:schemeClr val="tx2">
                    <a:lumMod val="75000"/>
                  </a:schemeClr>
                </a:solidFill>
                <a:latin typeface="+mj-lt"/>
                <a:cs typeface="Times New Roman" panose="02020603050405020304" pitchFamily="18" charset="0"/>
              </a:rPr>
              <a:t>Vision</a:t>
            </a:r>
          </a:p>
          <a:p>
            <a:pPr marL="800100" lvl="1" indent="-342900">
              <a:buFont typeface="Arial" panose="020B0604020202020204" pitchFamily="34" charset="0"/>
              <a:buChar char="•"/>
            </a:pPr>
            <a:r>
              <a:rPr lang="en-US" b="0">
                <a:solidFill>
                  <a:schemeClr val="tx2">
                    <a:lumMod val="75000"/>
                  </a:schemeClr>
                </a:solidFill>
                <a:latin typeface="+mj-lt"/>
                <a:cs typeface="Times New Roman" panose="02020603050405020304" pitchFamily="18" charset="0"/>
              </a:rPr>
              <a:t>Claims for Vision services are processed through Envolve, a subsidiary of CCH</a:t>
            </a:r>
          </a:p>
          <a:p>
            <a:pPr marL="800100" lvl="1" indent="-342900">
              <a:buFont typeface="Arial" panose="020B0604020202020204" pitchFamily="34" charset="0"/>
              <a:buChar char="•"/>
            </a:pPr>
            <a:r>
              <a:rPr lang="en-US" b="0">
                <a:solidFill>
                  <a:schemeClr val="tx2">
                    <a:lumMod val="75000"/>
                  </a:schemeClr>
                </a:solidFill>
                <a:latin typeface="+mj-lt"/>
                <a:cs typeface="Times New Roman" panose="02020603050405020304" pitchFamily="18" charset="0"/>
              </a:rPr>
              <a:t>Claims may be submitted using HIPAA Standard Electronic Transaction set or via a secure web-based portal </a:t>
            </a:r>
            <a:r>
              <a:rPr lang="en-US" b="0">
                <a:solidFill>
                  <a:schemeClr val="tx2">
                    <a:lumMod val="75000"/>
                  </a:schemeClr>
                </a:solidFill>
                <a:latin typeface="+mj-lt"/>
                <a:cs typeface="Times New Roman" panose="02020603050405020304" pitchFamily="18" charset="0"/>
                <a:hlinkClick r:id="rId2"/>
              </a:rPr>
              <a:t>linked here.</a:t>
            </a:r>
            <a:endParaRPr lang="en-US" b="0">
              <a:solidFill>
                <a:schemeClr val="tx2">
                  <a:lumMod val="75000"/>
                </a:schemeClr>
              </a:solidFill>
              <a:latin typeface="+mj-lt"/>
              <a:cs typeface="Times New Roman" panose="02020603050405020304" pitchFamily="18" charset="0"/>
            </a:endParaRPr>
          </a:p>
          <a:p>
            <a:endParaRPr lang="en-US"/>
          </a:p>
        </p:txBody>
      </p:sp>
      <p:sp>
        <p:nvSpPr>
          <p:cNvPr id="4" name="Slide Number Placeholder 3"/>
          <p:cNvSpPr>
            <a:spLocks noGrp="1"/>
          </p:cNvSpPr>
          <p:nvPr>
            <p:ph type="sldNum" sz="quarter" idx="14"/>
          </p:nvPr>
        </p:nvSpPr>
        <p:spPr/>
        <p:txBody>
          <a:bodyPr/>
          <a:lstStyle/>
          <a:p>
            <a:fld id="{11F27F3A-B3E9-41ED-AF8F-A365F10BB65F}" type="slidenum">
              <a:rPr lang="en-US" smtClean="0"/>
              <a:pPr/>
              <a:t>25</a:t>
            </a:fld>
            <a:endParaRPr lang="en-US"/>
          </a:p>
        </p:txBody>
      </p:sp>
      <p:sp>
        <p:nvSpPr>
          <p:cNvPr id="5" name="Title 4"/>
          <p:cNvSpPr>
            <a:spLocks noGrp="1"/>
          </p:cNvSpPr>
          <p:nvPr>
            <p:ph type="title"/>
          </p:nvPr>
        </p:nvSpPr>
        <p:spPr>
          <a:xfrm>
            <a:off x="3132407" y="614469"/>
            <a:ext cx="7277685" cy="548640"/>
          </a:xfrm>
        </p:spPr>
        <p:txBody>
          <a:bodyPr/>
          <a:lstStyle/>
          <a:p>
            <a:r>
              <a:rPr lang="en-US" sz="2800" b="1">
                <a:latin typeface="+mj-lt"/>
              </a:rPr>
              <a:t>Trillium Health Resources – </a:t>
            </a:r>
            <a:br>
              <a:rPr lang="en-US" sz="2800" b="1">
                <a:latin typeface="+mj-lt"/>
              </a:rPr>
            </a:br>
            <a:r>
              <a:rPr lang="en-US" sz="2800" b="1">
                <a:latin typeface="+mj-lt"/>
              </a:rPr>
              <a:t>Tailored Plan - Pharmacy, NEMT and Vision Claims</a:t>
            </a:r>
          </a:p>
        </p:txBody>
      </p:sp>
      <p:pic>
        <p:nvPicPr>
          <p:cNvPr id="6" name="Picture 5"/>
          <p:cNvPicPr>
            <a:picLocks noChangeAspect="1"/>
          </p:cNvPicPr>
          <p:nvPr/>
        </p:nvPicPr>
        <p:blipFill>
          <a:blip r:embed="rId3"/>
          <a:stretch>
            <a:fillRect/>
          </a:stretch>
        </p:blipFill>
        <p:spPr>
          <a:xfrm>
            <a:off x="0" y="460186"/>
            <a:ext cx="2567220" cy="1121342"/>
          </a:xfrm>
          <a:prstGeom prst="rect">
            <a:avLst/>
          </a:prstGeom>
        </p:spPr>
      </p:pic>
    </p:spTree>
    <p:extLst>
      <p:ext uri="{BB962C8B-B14F-4D97-AF65-F5344CB8AC3E}">
        <p14:creationId xmlns:p14="http://schemas.microsoft.com/office/powerpoint/2010/main" val="38024186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837141" y="1912815"/>
            <a:ext cx="10517717" cy="4660493"/>
          </a:xfrm>
        </p:spPr>
        <p:txBody>
          <a:bodyPr/>
          <a:lstStyle/>
          <a:p>
            <a:pPr marL="342900" indent="-342900"/>
            <a:r>
              <a:rPr lang="en-US" sz="1300" b="0">
                <a:solidFill>
                  <a:schemeClr val="tx2">
                    <a:lumMod val="75000"/>
                  </a:schemeClr>
                </a:solidFill>
                <a:latin typeface="+mj-lt"/>
                <a:cs typeface="Times New Roman" panose="02020603050405020304" pitchFamily="18" charset="0"/>
              </a:rPr>
              <a:t>To access the secure provider portals, please visit trillium’s website at </a:t>
            </a:r>
            <a:r>
              <a:rPr lang="en-US" sz="1300" b="0">
                <a:solidFill>
                  <a:schemeClr val="tx2">
                    <a:lumMod val="75000"/>
                  </a:schemeClr>
                </a:solidFill>
                <a:latin typeface="+mj-lt"/>
                <a:cs typeface="Times New Roman" panose="02020603050405020304" pitchFamily="18" charset="0"/>
                <a:hlinkClick r:id="rId2"/>
              </a:rPr>
              <a:t>www.trilliumhealthresources.org</a:t>
            </a:r>
            <a:r>
              <a:rPr lang="en-US" sz="1300" b="0">
                <a:solidFill>
                  <a:schemeClr val="tx2">
                    <a:lumMod val="75000"/>
                  </a:schemeClr>
                </a:solidFill>
                <a:latin typeface="+mj-lt"/>
                <a:cs typeface="Times New Roman" panose="02020603050405020304" pitchFamily="18" charset="0"/>
              </a:rPr>
              <a:t> and select “For Providers”</a:t>
            </a:r>
          </a:p>
          <a:p>
            <a:pPr marL="342900" indent="-342900"/>
            <a:r>
              <a:rPr lang="en-US" sz="1300" b="0">
                <a:solidFill>
                  <a:schemeClr val="tx2">
                    <a:lumMod val="75000"/>
                  </a:schemeClr>
                </a:solidFill>
                <a:latin typeface="+mj-lt"/>
                <a:cs typeface="Times New Roman" panose="02020603050405020304" pitchFamily="18" charset="0"/>
              </a:rPr>
              <a:t>The Behavioral Health I/DD Portal and Physical Health Portal are web-based systems available to Trillium partners upon completion of a Trading Partner Agreement (TPA)</a:t>
            </a:r>
          </a:p>
          <a:p>
            <a:pPr marL="800100" lvl="1" indent="-342900">
              <a:buFont typeface="Arial" panose="020B0604020202020204" pitchFamily="34" charset="0"/>
              <a:buChar char="•"/>
            </a:pPr>
            <a:r>
              <a:rPr lang="en-US" sz="1300" b="0">
                <a:solidFill>
                  <a:schemeClr val="tx2">
                    <a:lumMod val="75000"/>
                  </a:schemeClr>
                </a:solidFill>
                <a:latin typeface="+mj-lt"/>
                <a:cs typeface="Times New Roman" panose="02020603050405020304" pitchFamily="18" charset="0"/>
              </a:rPr>
              <a:t>Both portals provide access to behavioral health and physical health claim entry screens</a:t>
            </a:r>
          </a:p>
          <a:p>
            <a:pPr marL="342900" indent="-342900"/>
            <a:r>
              <a:rPr lang="en-US" sz="1300" b="0">
                <a:solidFill>
                  <a:schemeClr val="tx2">
                    <a:lumMod val="75000"/>
                  </a:schemeClr>
                </a:solidFill>
                <a:latin typeface="+mj-lt"/>
                <a:cs typeface="Times New Roman" panose="02020603050405020304" pitchFamily="18" charset="0"/>
              </a:rPr>
              <a:t>Billing through these portals is Direct Data Entry (DDE) where an electronic CMS1500 or UB04 form is accessed and billing information is entered and submitted for reimbursement</a:t>
            </a:r>
          </a:p>
          <a:p>
            <a:pPr marL="800100" lvl="1" indent="-342900">
              <a:buFont typeface="Arial" panose="020B0604020202020204" pitchFamily="34" charset="0"/>
              <a:buChar char="•"/>
            </a:pPr>
            <a:r>
              <a:rPr lang="en-US" sz="1300" b="0">
                <a:solidFill>
                  <a:schemeClr val="tx2">
                    <a:lumMod val="75000"/>
                  </a:schemeClr>
                </a:solidFill>
                <a:latin typeface="+mj-lt"/>
                <a:cs typeface="Times New Roman" panose="02020603050405020304" pitchFamily="18" charset="0"/>
              </a:rPr>
              <a:t>Trillium Provider Direct Webinars are available in the secure Behavioral Health IDD - Provider Direct Module to assist with completing CMS1500 and UB04 claim forms</a:t>
            </a:r>
          </a:p>
          <a:p>
            <a:pPr marL="800100" lvl="1" indent="-342900">
              <a:buFont typeface="Arial" panose="020B0604020202020204" pitchFamily="34" charset="0"/>
              <a:buChar char="•"/>
            </a:pPr>
            <a:r>
              <a:rPr lang="en-US" sz="1300" b="0">
                <a:solidFill>
                  <a:schemeClr val="tx2">
                    <a:lumMod val="75000"/>
                  </a:schemeClr>
                </a:solidFill>
                <a:latin typeface="+mj-lt"/>
                <a:cs typeface="Times New Roman" panose="02020603050405020304" pitchFamily="18" charset="0"/>
              </a:rPr>
              <a:t>Secure Physical Health Portal training resources may be found Carolina Complete Health Network’s Education and Training Page.</a:t>
            </a:r>
          </a:p>
          <a:p>
            <a:pPr marL="342900" indent="-342900"/>
            <a:r>
              <a:rPr lang="en-US" sz="1300" b="0">
                <a:solidFill>
                  <a:schemeClr val="tx2">
                    <a:lumMod val="75000"/>
                  </a:schemeClr>
                </a:solidFill>
                <a:latin typeface="+mj-lt"/>
                <a:cs typeface="Times New Roman" panose="02020603050405020304" pitchFamily="18" charset="0"/>
              </a:rPr>
              <a:t>For Additional Training information on How to Submit Claims to the Provider Portal</a:t>
            </a:r>
          </a:p>
          <a:p>
            <a:pPr marL="800100" lvl="1" indent="-342900">
              <a:buFont typeface="Arial" panose="020B0604020202020204" pitchFamily="34" charset="0"/>
              <a:buChar char="•"/>
            </a:pPr>
            <a:r>
              <a:rPr lang="en-US" sz="1300" b="0">
                <a:solidFill>
                  <a:schemeClr val="tx2">
                    <a:lumMod val="75000"/>
                  </a:schemeClr>
                </a:solidFill>
                <a:latin typeface="+mj-lt"/>
                <a:cs typeface="Times New Roman" panose="02020603050405020304" pitchFamily="18" charset="0"/>
              </a:rPr>
              <a:t>Behavioral Health I/DD Portal</a:t>
            </a:r>
          </a:p>
          <a:p>
            <a:pPr marL="1257300" lvl="2" indent="-342900"/>
            <a:r>
              <a:rPr lang="en-US" sz="1300" b="0">
                <a:solidFill>
                  <a:schemeClr val="tx2">
                    <a:lumMod val="75000"/>
                  </a:schemeClr>
                </a:solidFill>
                <a:latin typeface="+mj-lt"/>
                <a:cs typeface="Times New Roman" panose="02020603050405020304" pitchFamily="18" charset="0"/>
              </a:rPr>
              <a:t>Trainings available within the Behavioral Health I/DD Secure Provider Portal – Provider Direct</a:t>
            </a:r>
          </a:p>
          <a:p>
            <a:pPr marL="1257300" lvl="2" indent="-342900"/>
            <a:r>
              <a:rPr lang="en-US" sz="1300" b="0">
                <a:solidFill>
                  <a:schemeClr val="tx2">
                    <a:lumMod val="75000"/>
                  </a:schemeClr>
                </a:solidFill>
                <a:latin typeface="+mj-lt"/>
                <a:cs typeface="Times New Roman" panose="02020603050405020304" pitchFamily="18" charset="0"/>
              </a:rPr>
              <a:t>Trainings available on My Learning Campus from the Trillium’s website</a:t>
            </a:r>
          </a:p>
          <a:p>
            <a:pPr marL="1714500" lvl="3" indent="-342900"/>
            <a:r>
              <a:rPr lang="en-US" sz="1300" b="0">
                <a:solidFill>
                  <a:schemeClr val="tx2">
                    <a:lumMod val="75000"/>
                  </a:schemeClr>
                </a:solidFill>
                <a:latin typeface="+mj-lt"/>
                <a:cs typeface="Times New Roman" panose="02020603050405020304" pitchFamily="18" charset="0"/>
                <a:hlinkClick r:id="rId2"/>
              </a:rPr>
              <a:t>www.trilliumhealthresources.org</a:t>
            </a:r>
            <a:endParaRPr lang="en-US" sz="1300" b="0">
              <a:solidFill>
                <a:schemeClr val="tx2">
                  <a:lumMod val="75000"/>
                </a:schemeClr>
              </a:solidFill>
              <a:latin typeface="+mj-lt"/>
              <a:cs typeface="Times New Roman" panose="02020603050405020304" pitchFamily="18" charset="0"/>
            </a:endParaRPr>
          </a:p>
          <a:p>
            <a:pPr marL="800100" lvl="1" indent="-342900">
              <a:buFont typeface="Arial" panose="020B0604020202020204" pitchFamily="34" charset="0"/>
              <a:buChar char="•"/>
            </a:pPr>
            <a:r>
              <a:rPr lang="en-US" sz="1300" b="0">
                <a:solidFill>
                  <a:schemeClr val="tx2">
                    <a:lumMod val="75000"/>
                  </a:schemeClr>
                </a:solidFill>
                <a:latin typeface="+mj-lt"/>
                <a:cs typeface="Times New Roman" panose="02020603050405020304" pitchFamily="18" charset="0"/>
              </a:rPr>
              <a:t>Physical Health Portal</a:t>
            </a:r>
          </a:p>
          <a:p>
            <a:pPr marL="1257300" lvl="2" indent="-342900"/>
            <a:r>
              <a:rPr lang="en-US" sz="1300" b="0">
                <a:solidFill>
                  <a:schemeClr val="tx2">
                    <a:lumMod val="75000"/>
                  </a:schemeClr>
                </a:solidFill>
                <a:latin typeface="+mj-lt"/>
                <a:cs typeface="Times New Roman" panose="02020603050405020304" pitchFamily="18" charset="0"/>
              </a:rPr>
              <a:t>Trainings available at Carolina Complete Health Network’s Education and Training Page</a:t>
            </a:r>
          </a:p>
          <a:p>
            <a:pPr marL="1714500" lvl="3" indent="-342900"/>
            <a:r>
              <a:rPr lang="en-US" sz="1300" b="0">
                <a:solidFill>
                  <a:schemeClr val="tx2">
                    <a:lumMod val="75000"/>
                  </a:schemeClr>
                </a:solidFill>
                <a:latin typeface="+mj-lt"/>
                <a:cs typeface="Times New Roman" panose="02020603050405020304" pitchFamily="18" charset="0"/>
                <a:hlinkClick r:id="rId3"/>
              </a:rPr>
              <a:t>https://network.carolinacompletehealth.com/resources/education-and-training.html</a:t>
            </a:r>
            <a:endParaRPr lang="en-US" sz="1300" b="0">
              <a:solidFill>
                <a:schemeClr val="tx2">
                  <a:lumMod val="75000"/>
                </a:schemeClr>
              </a:solidFill>
              <a:latin typeface="+mj-lt"/>
              <a:cs typeface="Times New Roman" panose="02020603050405020304" pitchFamily="18" charset="0"/>
            </a:endParaRPr>
          </a:p>
          <a:p>
            <a:endParaRPr lang="en-US" sz="1600" b="0">
              <a:solidFill>
                <a:schemeClr val="tx2">
                  <a:lumMod val="75000"/>
                </a:schemeClr>
              </a:solidFill>
              <a:latin typeface="Franklin Gothic Demi Cond" panose="020B0706030402020204" pitchFamily="34" charset="0"/>
              <a:cs typeface="Times New Roman" panose="02020603050405020304" pitchFamily="18" charset="0"/>
            </a:endParaRPr>
          </a:p>
        </p:txBody>
      </p:sp>
      <p:sp>
        <p:nvSpPr>
          <p:cNvPr id="4" name="Slide Number Placeholder 3"/>
          <p:cNvSpPr>
            <a:spLocks noGrp="1"/>
          </p:cNvSpPr>
          <p:nvPr>
            <p:ph type="sldNum" sz="quarter" idx="14"/>
          </p:nvPr>
        </p:nvSpPr>
        <p:spPr/>
        <p:txBody>
          <a:bodyPr/>
          <a:lstStyle/>
          <a:p>
            <a:fld id="{11F27F3A-B3E9-41ED-AF8F-A365F10BB65F}" type="slidenum">
              <a:rPr lang="en-US" smtClean="0"/>
              <a:pPr/>
              <a:t>26</a:t>
            </a:fld>
            <a:endParaRPr lang="en-US"/>
          </a:p>
        </p:txBody>
      </p:sp>
      <p:sp>
        <p:nvSpPr>
          <p:cNvPr id="5" name="Title 4"/>
          <p:cNvSpPr>
            <a:spLocks noGrp="1"/>
          </p:cNvSpPr>
          <p:nvPr>
            <p:ph type="title"/>
          </p:nvPr>
        </p:nvSpPr>
        <p:spPr>
          <a:xfrm>
            <a:off x="3028950" y="542120"/>
            <a:ext cx="8568105" cy="548640"/>
          </a:xfrm>
        </p:spPr>
        <p:txBody>
          <a:bodyPr/>
          <a:lstStyle/>
          <a:p>
            <a:r>
              <a:rPr lang="en-US" sz="2800" b="1">
                <a:latin typeface="+mj-lt"/>
              </a:rPr>
              <a:t>Trillium Health Resources – </a:t>
            </a:r>
            <a:br>
              <a:rPr lang="en-US" sz="2800" b="1">
                <a:latin typeface="+mj-lt"/>
              </a:rPr>
            </a:br>
            <a:r>
              <a:rPr lang="en-US" sz="2800" b="1">
                <a:latin typeface="+mj-lt"/>
              </a:rPr>
              <a:t>Tailored Plan – Provider Portals &amp; Training Resources</a:t>
            </a:r>
          </a:p>
        </p:txBody>
      </p:sp>
      <p:pic>
        <p:nvPicPr>
          <p:cNvPr id="6" name="Picture 5"/>
          <p:cNvPicPr>
            <a:picLocks noChangeAspect="1"/>
          </p:cNvPicPr>
          <p:nvPr/>
        </p:nvPicPr>
        <p:blipFill>
          <a:blip r:embed="rId4"/>
          <a:stretch>
            <a:fillRect/>
          </a:stretch>
        </p:blipFill>
        <p:spPr>
          <a:xfrm>
            <a:off x="0" y="461273"/>
            <a:ext cx="2567220" cy="1121342"/>
          </a:xfrm>
          <a:prstGeom prst="rect">
            <a:avLst/>
          </a:prstGeom>
        </p:spPr>
      </p:pic>
    </p:spTree>
    <p:extLst>
      <p:ext uri="{BB962C8B-B14F-4D97-AF65-F5344CB8AC3E}">
        <p14:creationId xmlns:p14="http://schemas.microsoft.com/office/powerpoint/2010/main" val="26998146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A15273F-5D42-62A6-CDBE-C55E9D0A6C1A}"/>
              </a:ext>
            </a:extLst>
          </p:cNvPr>
          <p:cNvSpPr>
            <a:spLocks noGrp="1"/>
          </p:cNvSpPr>
          <p:nvPr>
            <p:ph type="body" sz="quarter" idx="10"/>
          </p:nvPr>
        </p:nvSpPr>
        <p:spPr>
          <a:xfrm>
            <a:off x="511586" y="1132681"/>
            <a:ext cx="11583844" cy="4592638"/>
          </a:xfrm>
        </p:spPr>
        <p:txBody>
          <a:bodyPr lIns="91440" tIns="45720" rIns="91440" bIns="45720" anchor="t">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i="1" u="none" strike="noStrike" kern="1200" cap="none" spc="0" normalizeH="0" baseline="0" noProof="0">
              <a:ln>
                <a:noFill/>
              </a:ln>
              <a:solidFill>
                <a:prstClr val="black"/>
              </a:solidFill>
              <a:effectLst/>
              <a:uLnTx/>
              <a:uFillTx/>
              <a:latin typeface="+mn-lt"/>
              <a:ea typeface="+mn-ea"/>
              <a:cs typeface="+mn-cs"/>
            </a:endParaRPr>
          </a:p>
          <a:p>
            <a:pPr marL="0" indent="0" algn="ctr">
              <a:buNone/>
            </a:pPr>
            <a:endParaRPr lang="en-US" sz="2400">
              <a:solidFill>
                <a:srgbClr val="000000"/>
              </a:solidFill>
              <a:latin typeface="Arial" panose="020B0604020202020204" pitchFamily="34" charset="0"/>
              <a:cs typeface="Arial" panose="020B0604020202020204" pitchFamily="34" charset="0"/>
            </a:endParaRPr>
          </a:p>
        </p:txBody>
      </p:sp>
      <p:sp>
        <p:nvSpPr>
          <p:cNvPr id="5" name="Title 4">
            <a:extLst>
              <a:ext uri="{FF2B5EF4-FFF2-40B4-BE49-F238E27FC236}">
                <a16:creationId xmlns:a16="http://schemas.microsoft.com/office/drawing/2014/main" id="{79539736-C021-4385-AEE3-6129CD0C1EB9}"/>
              </a:ext>
            </a:extLst>
          </p:cNvPr>
          <p:cNvSpPr>
            <a:spLocks noGrp="1"/>
          </p:cNvSpPr>
          <p:nvPr>
            <p:ph type="title"/>
          </p:nvPr>
        </p:nvSpPr>
        <p:spPr>
          <a:xfrm>
            <a:off x="59624" y="403533"/>
            <a:ext cx="12065518" cy="548640"/>
          </a:xfrm>
        </p:spPr>
        <p:txBody>
          <a:bodyPr lIns="91440" tIns="45720" rIns="91440" bIns="45720" anchor="t">
            <a:noAutofit/>
          </a:bodyPr>
          <a:lstStyle/>
          <a:p>
            <a:pPr algn="ctr"/>
            <a:r>
              <a:rPr lang="en-US" sz="3200" b="1">
                <a:solidFill>
                  <a:schemeClr val="accent1">
                    <a:lumMod val="75000"/>
                  </a:schemeClr>
                </a:solidFill>
                <a:latin typeface="+mj-lt"/>
                <a:cs typeface="Times New Roman"/>
              </a:rPr>
              <a:t>Vaya Health Claims and Payment Processing</a:t>
            </a:r>
            <a:endParaRPr lang="en-US" sz="3200" b="1">
              <a:solidFill>
                <a:schemeClr val="accent1">
                  <a:lumMod val="75000"/>
                </a:schemeClr>
              </a:solidFill>
              <a:latin typeface="+mj-lt"/>
            </a:endParaRPr>
          </a:p>
        </p:txBody>
      </p:sp>
      <p:pic>
        <p:nvPicPr>
          <p:cNvPr id="3" name="Picture 2">
            <a:extLst>
              <a:ext uri="{FF2B5EF4-FFF2-40B4-BE49-F238E27FC236}">
                <a16:creationId xmlns:a16="http://schemas.microsoft.com/office/drawing/2014/main" id="{F02FC2D7-8F58-BE83-5D66-E7AA6A4E97DA}"/>
              </a:ext>
            </a:extLst>
          </p:cNvPr>
          <p:cNvPicPr>
            <a:picLocks noChangeAspect="1"/>
          </p:cNvPicPr>
          <p:nvPr/>
        </p:nvPicPr>
        <p:blipFill>
          <a:blip r:embed="rId3"/>
          <a:stretch>
            <a:fillRect/>
          </a:stretch>
        </p:blipFill>
        <p:spPr>
          <a:xfrm>
            <a:off x="10185075" y="5387346"/>
            <a:ext cx="1826979" cy="923617"/>
          </a:xfrm>
          <a:prstGeom prst="rect">
            <a:avLst/>
          </a:prstGeom>
        </p:spPr>
      </p:pic>
      <p:pic>
        <p:nvPicPr>
          <p:cNvPr id="4" name="Picture 3">
            <a:extLst>
              <a:ext uri="{FF2B5EF4-FFF2-40B4-BE49-F238E27FC236}">
                <a16:creationId xmlns:a16="http://schemas.microsoft.com/office/drawing/2014/main" id="{1BEC0396-3DA2-264B-2231-07AE26BBBF24}"/>
              </a:ext>
            </a:extLst>
          </p:cNvPr>
          <p:cNvPicPr>
            <a:picLocks/>
          </p:cNvPicPr>
          <p:nvPr/>
        </p:nvPicPr>
        <p:blipFill>
          <a:blip r:embed="rId4">
            <a:extLst>
              <a:ext uri="{28A0092B-C50C-407E-A947-70E740481C1C}">
                <a14:useLocalDpi xmlns:a14="http://schemas.microsoft.com/office/drawing/2010/main" val="0"/>
              </a:ext>
            </a:extLst>
          </a:blip>
          <a:srcRect l="2406" t="1798" r="1274" b="-142"/>
          <a:stretch>
            <a:fillRect/>
          </a:stretch>
        </p:blipFill>
        <p:spPr>
          <a:xfrm>
            <a:off x="2127609" y="792977"/>
            <a:ext cx="7936782" cy="5912661"/>
          </a:xfrm>
          <a:prstGeom prst="rect">
            <a:avLst/>
          </a:prstGeom>
        </p:spPr>
      </p:pic>
      <p:sp>
        <p:nvSpPr>
          <p:cNvPr id="6" name="TextBox 5">
            <a:extLst>
              <a:ext uri="{FF2B5EF4-FFF2-40B4-BE49-F238E27FC236}">
                <a16:creationId xmlns:a16="http://schemas.microsoft.com/office/drawing/2014/main" id="{D8B46C20-1305-9BF4-5E34-011B60A6293F}"/>
              </a:ext>
            </a:extLst>
          </p:cNvPr>
          <p:cNvSpPr txBox="1"/>
          <p:nvPr/>
        </p:nvSpPr>
        <p:spPr>
          <a:xfrm>
            <a:off x="0" y="6300578"/>
            <a:ext cx="447434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a:ea typeface="+mn-ea"/>
                <a:cs typeface="+mn-cs"/>
              </a:rPr>
              <a:t>More information at </a:t>
            </a:r>
            <a:r>
              <a:rPr kumimoji="0" lang="en-US" sz="1400" b="0" i="0" u="none" strike="noStrike" kern="1200" cap="none" spc="0" normalizeH="0" baseline="0" noProof="0">
                <a:ln>
                  <a:noFill/>
                </a:ln>
                <a:solidFill>
                  <a:prstClr val="black"/>
                </a:solidFill>
                <a:effectLst/>
                <a:uLnTx/>
                <a:uFillTx/>
                <a:latin typeface="Arial"/>
                <a:ea typeface="+mn-ea"/>
                <a:cs typeface="+mn-cs"/>
                <a:hlinkClick r:id="rId5"/>
              </a:rPr>
              <a:t>www.providers.vayahealth.com</a:t>
            </a: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542516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A15273F-5D42-62A6-CDBE-C55E9D0A6C1A}"/>
              </a:ext>
            </a:extLst>
          </p:cNvPr>
          <p:cNvSpPr>
            <a:spLocks noGrp="1"/>
          </p:cNvSpPr>
          <p:nvPr>
            <p:ph type="body" sz="quarter" idx="10"/>
          </p:nvPr>
        </p:nvSpPr>
        <p:spPr>
          <a:xfrm>
            <a:off x="511586" y="1132681"/>
            <a:ext cx="11583844" cy="4592638"/>
          </a:xfrm>
        </p:spPr>
        <p:txBody>
          <a:bodyPr lIns="91440" tIns="45720" rIns="91440" bIns="45720" anchor="t">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i="1" u="none" strike="noStrike" kern="1200" cap="none" spc="0" normalizeH="0" baseline="0" noProof="0">
              <a:ln>
                <a:noFill/>
              </a:ln>
              <a:solidFill>
                <a:prstClr val="black"/>
              </a:solidFill>
              <a:effectLst/>
              <a:uLnTx/>
              <a:uFillTx/>
              <a:latin typeface="+mn-lt"/>
              <a:ea typeface="+mn-ea"/>
              <a:cs typeface="+mn-cs"/>
            </a:endParaRPr>
          </a:p>
          <a:p>
            <a:pPr marL="0" indent="0" algn="ctr">
              <a:buNone/>
            </a:pPr>
            <a:endParaRPr lang="en-US" sz="2400">
              <a:solidFill>
                <a:srgbClr val="000000"/>
              </a:solidFill>
              <a:latin typeface="Arial" panose="020B0604020202020204" pitchFamily="34" charset="0"/>
              <a:cs typeface="Arial" panose="020B0604020202020204" pitchFamily="34" charset="0"/>
            </a:endParaRPr>
          </a:p>
        </p:txBody>
      </p:sp>
      <p:sp>
        <p:nvSpPr>
          <p:cNvPr id="5" name="Title 4">
            <a:extLst>
              <a:ext uri="{FF2B5EF4-FFF2-40B4-BE49-F238E27FC236}">
                <a16:creationId xmlns:a16="http://schemas.microsoft.com/office/drawing/2014/main" id="{79539736-C021-4385-AEE3-6129CD0C1EB9}"/>
              </a:ext>
            </a:extLst>
          </p:cNvPr>
          <p:cNvSpPr>
            <a:spLocks noGrp="1"/>
          </p:cNvSpPr>
          <p:nvPr>
            <p:ph type="title"/>
          </p:nvPr>
        </p:nvSpPr>
        <p:spPr>
          <a:xfrm>
            <a:off x="59624" y="403533"/>
            <a:ext cx="12065518" cy="548640"/>
          </a:xfrm>
        </p:spPr>
        <p:txBody>
          <a:bodyPr lIns="91440" tIns="45720" rIns="91440" bIns="45720" anchor="t">
            <a:noAutofit/>
          </a:bodyPr>
          <a:lstStyle/>
          <a:p>
            <a:pPr algn="ctr"/>
            <a:r>
              <a:rPr lang="en-US" sz="3200" b="1">
                <a:solidFill>
                  <a:schemeClr val="accent1">
                    <a:lumMod val="75000"/>
                  </a:schemeClr>
                </a:solidFill>
                <a:latin typeface="+mj-lt"/>
                <a:cs typeface="Times New Roman"/>
              </a:rPr>
              <a:t>Vaya Health Claims and Payment Processing</a:t>
            </a:r>
            <a:endParaRPr lang="en-US" sz="3200" b="1">
              <a:solidFill>
                <a:schemeClr val="accent1">
                  <a:lumMod val="75000"/>
                </a:schemeClr>
              </a:solidFill>
              <a:latin typeface="+mj-lt"/>
            </a:endParaRPr>
          </a:p>
        </p:txBody>
      </p:sp>
      <p:pic>
        <p:nvPicPr>
          <p:cNvPr id="3" name="Picture 2">
            <a:extLst>
              <a:ext uri="{FF2B5EF4-FFF2-40B4-BE49-F238E27FC236}">
                <a16:creationId xmlns:a16="http://schemas.microsoft.com/office/drawing/2014/main" id="{F02FC2D7-8F58-BE83-5D66-E7AA6A4E97DA}"/>
              </a:ext>
            </a:extLst>
          </p:cNvPr>
          <p:cNvPicPr>
            <a:picLocks noChangeAspect="1"/>
          </p:cNvPicPr>
          <p:nvPr/>
        </p:nvPicPr>
        <p:blipFill>
          <a:blip r:embed="rId3"/>
          <a:stretch>
            <a:fillRect/>
          </a:stretch>
        </p:blipFill>
        <p:spPr>
          <a:xfrm>
            <a:off x="10185075" y="5387346"/>
            <a:ext cx="1826979" cy="923617"/>
          </a:xfrm>
          <a:prstGeom prst="rect">
            <a:avLst/>
          </a:prstGeom>
        </p:spPr>
      </p:pic>
      <p:sp>
        <p:nvSpPr>
          <p:cNvPr id="6" name="TextBox 5">
            <a:extLst>
              <a:ext uri="{FF2B5EF4-FFF2-40B4-BE49-F238E27FC236}">
                <a16:creationId xmlns:a16="http://schemas.microsoft.com/office/drawing/2014/main" id="{D8B46C20-1305-9BF4-5E34-011B60A6293F}"/>
              </a:ext>
            </a:extLst>
          </p:cNvPr>
          <p:cNvSpPr txBox="1"/>
          <p:nvPr/>
        </p:nvSpPr>
        <p:spPr>
          <a:xfrm>
            <a:off x="0" y="6300578"/>
            <a:ext cx="447434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a:ea typeface="+mn-ea"/>
                <a:cs typeface="+mn-cs"/>
              </a:rPr>
              <a:t>More information at </a:t>
            </a:r>
            <a:r>
              <a:rPr kumimoji="0" lang="en-US" sz="1400" b="0" i="0" u="none" strike="noStrike" kern="1200" cap="none" spc="0" normalizeH="0" baseline="0" noProof="0">
                <a:ln>
                  <a:noFill/>
                </a:ln>
                <a:solidFill>
                  <a:prstClr val="black"/>
                </a:solidFill>
                <a:effectLst/>
                <a:uLnTx/>
                <a:uFillTx/>
                <a:latin typeface="Arial"/>
                <a:ea typeface="+mn-ea"/>
                <a:cs typeface="+mn-cs"/>
                <a:hlinkClick r:id="rId4"/>
              </a:rPr>
              <a:t>www.providers.vayahealth.com</a:t>
            </a: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pic>
        <p:nvPicPr>
          <p:cNvPr id="8" name="Picture 7" descr="Table&#10;&#10;Description automatically generated">
            <a:extLst>
              <a:ext uri="{FF2B5EF4-FFF2-40B4-BE49-F238E27FC236}">
                <a16:creationId xmlns:a16="http://schemas.microsoft.com/office/drawing/2014/main" id="{AD240B38-8531-F1C7-2CCD-0ADE01D3CB60}"/>
              </a:ext>
            </a:extLst>
          </p:cNvPr>
          <p:cNvPicPr>
            <a:picLocks noChangeAspect="1"/>
          </p:cNvPicPr>
          <p:nvPr/>
        </p:nvPicPr>
        <p:blipFill rotWithShape="1">
          <a:blip r:embed="rId5">
            <a:extLst>
              <a:ext uri="{28A0092B-C50C-407E-A947-70E740481C1C}">
                <a14:useLocalDpi xmlns:a14="http://schemas.microsoft.com/office/drawing/2010/main" val="0"/>
              </a:ext>
            </a:extLst>
          </a:blip>
          <a:srcRect l="4055" t="16997" r="4055" b="9224"/>
          <a:stretch/>
        </p:blipFill>
        <p:spPr>
          <a:xfrm>
            <a:off x="1854344" y="1527432"/>
            <a:ext cx="8247355" cy="3959440"/>
          </a:xfrm>
          <a:prstGeom prst="rect">
            <a:avLst/>
          </a:prstGeom>
        </p:spPr>
      </p:pic>
      <p:sp>
        <p:nvSpPr>
          <p:cNvPr id="9" name="TextBox 8">
            <a:extLst>
              <a:ext uri="{FF2B5EF4-FFF2-40B4-BE49-F238E27FC236}">
                <a16:creationId xmlns:a16="http://schemas.microsoft.com/office/drawing/2014/main" id="{3405BF75-7849-2399-D1F7-679AA0E776F5}"/>
              </a:ext>
            </a:extLst>
          </p:cNvPr>
          <p:cNvSpPr txBox="1"/>
          <p:nvPr/>
        </p:nvSpPr>
        <p:spPr>
          <a:xfrm>
            <a:off x="3878597" y="1145391"/>
            <a:ext cx="442757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a:ea typeface="+mn-ea"/>
                <a:cs typeface="+mn-cs"/>
              </a:rPr>
              <a:t>Utilization Management Process Flow</a:t>
            </a:r>
          </a:p>
        </p:txBody>
      </p:sp>
    </p:spTree>
    <p:extLst>
      <p:ext uri="{BB962C8B-B14F-4D97-AF65-F5344CB8AC3E}">
        <p14:creationId xmlns:p14="http://schemas.microsoft.com/office/powerpoint/2010/main" val="20776862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A15273F-5D42-62A6-CDBE-C55E9D0A6C1A}"/>
              </a:ext>
            </a:extLst>
          </p:cNvPr>
          <p:cNvSpPr>
            <a:spLocks noGrp="1"/>
          </p:cNvSpPr>
          <p:nvPr>
            <p:ph type="body" sz="quarter" idx="10"/>
          </p:nvPr>
        </p:nvSpPr>
        <p:spPr>
          <a:xfrm>
            <a:off x="511586" y="1842918"/>
            <a:ext cx="11583844" cy="4126815"/>
          </a:xfrm>
        </p:spPr>
        <p:txBody>
          <a:bodyPr lIns="91440" tIns="45720" rIns="91440" bIns="45720" anchor="t">
            <a:noAutofit/>
          </a:bodyPr>
          <a:lstStyle/>
          <a:p>
            <a:pPr marL="285750" indent="-285750"/>
            <a:r>
              <a:rPr lang="en-US" sz="1800" b="0">
                <a:latin typeface="Arial"/>
                <a:cs typeface="Helvetica"/>
              </a:rPr>
              <a:t>Network Providers</a:t>
            </a:r>
          </a:p>
          <a:p>
            <a:pPr marL="742950" lvl="1" indent="-285750">
              <a:buFont typeface="Arial" panose="020B0604020202020204" pitchFamily="34" charset="0"/>
              <a:buChar char="•"/>
            </a:pPr>
            <a:r>
              <a:rPr lang="en-US" sz="1600" b="0">
                <a:latin typeface="Arial"/>
                <a:cs typeface="Helvetica"/>
              </a:rPr>
              <a:t>Submit all claims using Vaya’s Provider Portal or HIPAA-compliance 837 Electronic Data Interchange (EDI) file</a:t>
            </a:r>
          </a:p>
          <a:p>
            <a:pPr marL="285750" indent="-285750"/>
            <a:r>
              <a:rPr lang="en-US" sz="1800" b="0">
                <a:latin typeface="Arial"/>
                <a:cs typeface="Helvetica"/>
              </a:rPr>
              <a:t>Out of Network Providers</a:t>
            </a:r>
          </a:p>
          <a:p>
            <a:pPr marL="742950" lvl="1" indent="-285750">
              <a:buFont typeface="Arial" panose="020B0604020202020204" pitchFamily="34" charset="0"/>
              <a:buChar char="•"/>
            </a:pPr>
            <a:r>
              <a:rPr lang="en-US" sz="1600" b="0">
                <a:latin typeface="Arial"/>
                <a:cs typeface="Helvetica"/>
              </a:rPr>
              <a:t>Submit emergency and non-emergency service claims using Vaya’s Provider Portal for faster claims adjudication and payment processing</a:t>
            </a:r>
          </a:p>
          <a:p>
            <a:pPr marL="742950" lvl="1" indent="-285750">
              <a:buFont typeface="Arial" panose="020B0604020202020204" pitchFamily="34" charset="0"/>
              <a:buChar char="•"/>
            </a:pPr>
            <a:r>
              <a:rPr lang="en-US" sz="1600" b="0">
                <a:latin typeface="Arial"/>
                <a:cs typeface="Helvetica"/>
              </a:rPr>
              <a:t>For paper claims, Vaya will only accept emergency service claims via paper. Paper claims should be submitted to:</a:t>
            </a:r>
            <a:br>
              <a:rPr lang="en-US" sz="1600" b="0">
                <a:latin typeface="Arial"/>
              </a:rPr>
            </a:br>
            <a:r>
              <a:rPr lang="en-US" sz="1600" b="0">
                <a:latin typeface="Arial"/>
                <a:cs typeface="Helvetica"/>
              </a:rPr>
              <a:t>	Vaya Health </a:t>
            </a:r>
            <a:br>
              <a:rPr lang="en-US" sz="1600" b="0">
                <a:latin typeface="Arial"/>
              </a:rPr>
            </a:br>
            <a:r>
              <a:rPr lang="en-US" sz="1600" b="0">
                <a:latin typeface="Arial"/>
                <a:cs typeface="Helvetica"/>
              </a:rPr>
              <a:t>	Attn: Claims &amp; Reimbursement </a:t>
            </a:r>
            <a:br>
              <a:rPr lang="en-US" sz="1600" b="0">
                <a:latin typeface="Arial"/>
              </a:rPr>
            </a:br>
            <a:r>
              <a:rPr lang="en-US" sz="1600" b="0">
                <a:latin typeface="Arial"/>
                <a:cs typeface="Helvetica"/>
              </a:rPr>
              <a:t>	200 Ridgefield Ct. Suite 218 </a:t>
            </a:r>
            <a:br>
              <a:rPr lang="en-US" sz="1600" b="0">
                <a:latin typeface="Arial"/>
              </a:rPr>
            </a:br>
            <a:r>
              <a:rPr lang="en-US" sz="1600" b="0">
                <a:latin typeface="Arial"/>
                <a:cs typeface="Helvetica"/>
              </a:rPr>
              <a:t>	Asheville, NC 28806</a:t>
            </a:r>
          </a:p>
          <a:p>
            <a:pPr marL="285750" indent="-285750"/>
            <a:r>
              <a:rPr lang="en-US" sz="1800" b="0">
                <a:latin typeface="Arial"/>
                <a:cs typeface="Helvetica"/>
              </a:rPr>
              <a:t>All providers must submit a completed IRS W-9 and Electronic Funds Transfer (EFT) form</a:t>
            </a:r>
          </a:p>
          <a:p>
            <a:pPr marL="285750" indent="-285750"/>
            <a:r>
              <a:rPr lang="en-US" sz="1800" b="0">
                <a:latin typeface="Arial"/>
                <a:cs typeface="Helvetica"/>
              </a:rPr>
              <a:t>For more information or to establish access for electronic claims submission visit Vaya’s Claims Submission website at </a:t>
            </a:r>
            <a:r>
              <a:rPr lang="en-US" sz="1800" b="0">
                <a:latin typeface="Arial"/>
                <a:cs typeface="Helvetica"/>
                <a:hlinkClick r:id="rId3"/>
              </a:rPr>
              <a:t>https://providers.vayahealth.com/authorization-billing/claims/claims-submission/</a:t>
            </a:r>
            <a:endParaRPr lang="en-US" sz="1800" b="0" u="none" strike="noStrike" kern="1200" cap="none" spc="0" normalizeH="0" baseline="0" noProof="0">
              <a:ln>
                <a:noFill/>
              </a:ln>
              <a:effectLst/>
              <a:uLnTx/>
              <a:uFillTx/>
              <a:latin typeface="Arial"/>
              <a:ea typeface="+mn-ea"/>
              <a:cs typeface="Helvetica"/>
            </a:endParaRPr>
          </a:p>
          <a:p>
            <a:pPr marL="285750" indent="-285750"/>
            <a:endParaRPr lang="en-US" sz="1500"/>
          </a:p>
          <a:p>
            <a:pPr marL="285750" indent="-285750"/>
            <a:endParaRPr lang="en-US" sz="1800">
              <a:solidFill>
                <a:srgbClr val="000000"/>
              </a:solidFill>
              <a:latin typeface="Arial" panose="020B0604020202020204" pitchFamily="34" charset="0"/>
              <a:cs typeface="Arial" panose="020B0604020202020204" pitchFamily="34" charset="0"/>
            </a:endParaRPr>
          </a:p>
        </p:txBody>
      </p:sp>
      <p:sp>
        <p:nvSpPr>
          <p:cNvPr id="5" name="Title 4">
            <a:extLst>
              <a:ext uri="{FF2B5EF4-FFF2-40B4-BE49-F238E27FC236}">
                <a16:creationId xmlns:a16="http://schemas.microsoft.com/office/drawing/2014/main" id="{79539736-C021-4385-AEE3-6129CD0C1EB9}"/>
              </a:ext>
            </a:extLst>
          </p:cNvPr>
          <p:cNvSpPr>
            <a:spLocks noGrp="1"/>
          </p:cNvSpPr>
          <p:nvPr>
            <p:ph type="title"/>
          </p:nvPr>
        </p:nvSpPr>
        <p:spPr>
          <a:xfrm>
            <a:off x="59624" y="647948"/>
            <a:ext cx="12065518" cy="548640"/>
          </a:xfrm>
        </p:spPr>
        <p:txBody>
          <a:bodyPr lIns="91440" tIns="45720" rIns="91440" bIns="45720" anchor="t">
            <a:noAutofit/>
          </a:bodyPr>
          <a:lstStyle/>
          <a:p>
            <a:pPr algn="ctr"/>
            <a:r>
              <a:rPr lang="en-US" sz="3200" b="1">
                <a:solidFill>
                  <a:schemeClr val="accent1">
                    <a:lumMod val="75000"/>
                  </a:schemeClr>
                </a:solidFill>
                <a:latin typeface="+mj-lt"/>
                <a:cs typeface="Times New Roman"/>
              </a:rPr>
              <a:t>Vaya Health Claims and Payment Processing</a:t>
            </a:r>
            <a:endParaRPr lang="en-US" sz="3200" b="1">
              <a:solidFill>
                <a:schemeClr val="accent1">
                  <a:lumMod val="75000"/>
                </a:schemeClr>
              </a:solidFill>
              <a:latin typeface="+mj-lt"/>
            </a:endParaRPr>
          </a:p>
        </p:txBody>
      </p:sp>
      <p:sp>
        <p:nvSpPr>
          <p:cNvPr id="4" name="TextBox 3">
            <a:extLst>
              <a:ext uri="{FF2B5EF4-FFF2-40B4-BE49-F238E27FC236}">
                <a16:creationId xmlns:a16="http://schemas.microsoft.com/office/drawing/2014/main" id="{0F708618-5C09-669A-CFDE-8B09DE8BDA55}"/>
              </a:ext>
            </a:extLst>
          </p:cNvPr>
          <p:cNvSpPr txBox="1"/>
          <p:nvPr/>
        </p:nvSpPr>
        <p:spPr>
          <a:xfrm>
            <a:off x="511586" y="1196588"/>
            <a:ext cx="11442959" cy="64633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Arial"/>
                <a:ea typeface="+mn-ea"/>
                <a:cs typeface="Arial"/>
              </a:rPr>
              <a:t>Behavioral and Physical Claims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a:ln>
                  <a:noFill/>
                </a:ln>
                <a:solidFill>
                  <a:prstClr val="black"/>
                </a:solidFill>
                <a:effectLst/>
                <a:uLnTx/>
                <a:uFillTx/>
                <a:latin typeface="Arial"/>
                <a:ea typeface="+mn-ea"/>
                <a:cs typeface="Arial"/>
              </a:rPr>
              <a:t>(including physician administered medications (PADP) &amp; durable medical equipment (DME)</a:t>
            </a:r>
            <a:endParaRPr kumimoji="0" lang="en-US" sz="1800" b="0" i="1" u="none" strike="noStrike" kern="1200" cap="none" spc="0" normalizeH="0" baseline="0" noProof="0">
              <a:ln>
                <a:noFill/>
              </a:ln>
              <a:solidFill>
                <a:prstClr val="black"/>
              </a:solidFill>
              <a:effectLst/>
              <a:uLnTx/>
              <a:uFillTx/>
              <a:latin typeface="Arial"/>
              <a:ea typeface="+mn-ea"/>
              <a:cs typeface="Arial"/>
            </a:endParaRPr>
          </a:p>
        </p:txBody>
      </p:sp>
      <p:pic>
        <p:nvPicPr>
          <p:cNvPr id="6" name="Picture 5">
            <a:extLst>
              <a:ext uri="{FF2B5EF4-FFF2-40B4-BE49-F238E27FC236}">
                <a16:creationId xmlns:a16="http://schemas.microsoft.com/office/drawing/2014/main" id="{775BB894-7006-CFDC-B4BE-5B66E7135899}"/>
              </a:ext>
            </a:extLst>
          </p:cNvPr>
          <p:cNvPicPr>
            <a:picLocks noChangeAspect="1"/>
          </p:cNvPicPr>
          <p:nvPr/>
        </p:nvPicPr>
        <p:blipFill>
          <a:blip r:embed="rId4"/>
          <a:stretch>
            <a:fillRect/>
          </a:stretch>
        </p:blipFill>
        <p:spPr>
          <a:xfrm>
            <a:off x="10185075" y="5387346"/>
            <a:ext cx="1826979" cy="923617"/>
          </a:xfrm>
          <a:prstGeom prst="rect">
            <a:avLst/>
          </a:prstGeom>
        </p:spPr>
      </p:pic>
    </p:spTree>
    <p:extLst>
      <p:ext uri="{BB962C8B-B14F-4D97-AF65-F5344CB8AC3E}">
        <p14:creationId xmlns:p14="http://schemas.microsoft.com/office/powerpoint/2010/main" val="22085479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Title 1">
            <a:extLst>
              <a:ext uri="{FF2B5EF4-FFF2-40B4-BE49-F238E27FC236}">
                <a16:creationId xmlns:a16="http://schemas.microsoft.com/office/drawing/2014/main" id="{8421C591-52CF-4087-9907-620FDE9729FC}"/>
              </a:ext>
            </a:extLst>
          </p:cNvPr>
          <p:cNvSpPr txBox="1">
            <a:spLocks/>
          </p:cNvSpPr>
          <p:nvPr/>
        </p:nvSpPr>
        <p:spPr>
          <a:xfrm>
            <a:off x="1877981" y="441482"/>
            <a:ext cx="8872170" cy="1439421"/>
          </a:xfrm>
          <a:prstGeom prst="rect">
            <a:avLst/>
          </a:prstGeom>
        </p:spPr>
        <p:txBody>
          <a:bodyPr/>
          <a:lstStyle>
            <a:lvl1pPr algn="l" rtl="0" eaLnBrk="1" fontAlgn="base" hangingPunct="1">
              <a:lnSpc>
                <a:spcPct val="80000"/>
              </a:lnSpc>
              <a:spcBef>
                <a:spcPct val="0"/>
              </a:spcBef>
              <a:spcAft>
                <a:spcPct val="0"/>
              </a:spcAft>
              <a:buFont typeface="Arial" charset="0"/>
              <a:defRPr lang="en-AU" sz="11500" b="0" i="0" kern="1200" cap="all" spc="0" baseline="0">
                <a:solidFill>
                  <a:schemeClr val="bg1"/>
                </a:solidFill>
                <a:latin typeface="Graphik Black" panose="020B0503030202060203" pitchFamily="34" charset="77"/>
                <a:ea typeface="Roboto Black" panose="02000000000000000000" pitchFamily="2" charset="0"/>
                <a:cs typeface="Arial" panose="020B0604020202020204" pitchFamily="34" charset="0"/>
              </a:defRPr>
            </a:lvl1pPr>
            <a:lvl2pPr algn="l" rtl="0" eaLnBrk="1" fontAlgn="base" hangingPunct="1">
              <a:lnSpc>
                <a:spcPts val="3466"/>
              </a:lnSpc>
              <a:spcBef>
                <a:spcPct val="0"/>
              </a:spcBef>
              <a:spcAft>
                <a:spcPct val="0"/>
              </a:spcAft>
              <a:buFont typeface="Arial" charset="0"/>
              <a:defRPr sz="3200">
                <a:solidFill>
                  <a:schemeClr val="tx1"/>
                </a:solidFill>
                <a:latin typeface="Arial" pitchFamily="-105" charset="-52"/>
                <a:ea typeface="Arial" pitchFamily="-105" charset="-52"/>
                <a:cs typeface="Arial" pitchFamily="-105" charset="-52"/>
              </a:defRPr>
            </a:lvl2pPr>
            <a:lvl3pPr algn="l" rtl="0" eaLnBrk="1" fontAlgn="base" hangingPunct="1">
              <a:lnSpc>
                <a:spcPts val="3466"/>
              </a:lnSpc>
              <a:spcBef>
                <a:spcPct val="0"/>
              </a:spcBef>
              <a:spcAft>
                <a:spcPct val="0"/>
              </a:spcAft>
              <a:buFont typeface="Arial" charset="0"/>
              <a:defRPr sz="3200">
                <a:solidFill>
                  <a:schemeClr val="tx1"/>
                </a:solidFill>
                <a:latin typeface="Arial" pitchFamily="-105" charset="-52"/>
                <a:ea typeface="Arial" pitchFamily="-105" charset="-52"/>
                <a:cs typeface="Arial" pitchFamily="-105" charset="-52"/>
              </a:defRPr>
            </a:lvl3pPr>
            <a:lvl4pPr algn="l" rtl="0" eaLnBrk="1" fontAlgn="base" hangingPunct="1">
              <a:lnSpc>
                <a:spcPts val="3466"/>
              </a:lnSpc>
              <a:spcBef>
                <a:spcPct val="0"/>
              </a:spcBef>
              <a:spcAft>
                <a:spcPct val="0"/>
              </a:spcAft>
              <a:buFont typeface="Arial" charset="0"/>
              <a:defRPr sz="3200">
                <a:solidFill>
                  <a:schemeClr val="tx1"/>
                </a:solidFill>
                <a:latin typeface="Arial" pitchFamily="-105" charset="-52"/>
                <a:ea typeface="Arial" pitchFamily="-105" charset="-52"/>
                <a:cs typeface="Arial" pitchFamily="-105" charset="-52"/>
              </a:defRPr>
            </a:lvl4pPr>
            <a:lvl5pPr algn="l" rtl="0" eaLnBrk="1" fontAlgn="base" hangingPunct="1">
              <a:lnSpc>
                <a:spcPts val="3466"/>
              </a:lnSpc>
              <a:spcBef>
                <a:spcPct val="0"/>
              </a:spcBef>
              <a:spcAft>
                <a:spcPct val="0"/>
              </a:spcAft>
              <a:buFont typeface="Arial" charset="0"/>
              <a:defRPr sz="3200">
                <a:solidFill>
                  <a:schemeClr val="tx1"/>
                </a:solidFill>
                <a:latin typeface="Arial" pitchFamily="-105" charset="-52"/>
                <a:ea typeface="Arial" pitchFamily="-105" charset="-52"/>
                <a:cs typeface="Arial" pitchFamily="-105" charset="-52"/>
              </a:defRPr>
            </a:lvl5pPr>
            <a:lvl6pPr marL="609443" algn="l" rtl="0" eaLnBrk="1" fontAlgn="base" hangingPunct="1">
              <a:spcBef>
                <a:spcPct val="0"/>
              </a:spcBef>
              <a:spcAft>
                <a:spcPct val="0"/>
              </a:spcAft>
              <a:buFont typeface="Arial" pitchFamily="-105" charset="-52"/>
              <a:defRPr sz="3500">
                <a:solidFill>
                  <a:schemeClr val="tx1"/>
                </a:solidFill>
                <a:latin typeface="Arial" pitchFamily="-105" charset="-52"/>
                <a:ea typeface="Arial" pitchFamily="-105" charset="-52"/>
                <a:cs typeface="Arial" pitchFamily="-105" charset="-52"/>
              </a:defRPr>
            </a:lvl6pPr>
            <a:lvl7pPr marL="1218885" algn="l" rtl="0" eaLnBrk="1" fontAlgn="base" hangingPunct="1">
              <a:spcBef>
                <a:spcPct val="0"/>
              </a:spcBef>
              <a:spcAft>
                <a:spcPct val="0"/>
              </a:spcAft>
              <a:buFont typeface="Arial" pitchFamily="-105" charset="-52"/>
              <a:defRPr sz="3500">
                <a:solidFill>
                  <a:schemeClr val="tx1"/>
                </a:solidFill>
                <a:latin typeface="Arial" pitchFamily="-105" charset="-52"/>
                <a:ea typeface="Arial" pitchFamily="-105" charset="-52"/>
                <a:cs typeface="Arial" pitchFamily="-105" charset="-52"/>
              </a:defRPr>
            </a:lvl7pPr>
            <a:lvl8pPr marL="1828328" algn="l" rtl="0" eaLnBrk="1" fontAlgn="base" hangingPunct="1">
              <a:spcBef>
                <a:spcPct val="0"/>
              </a:spcBef>
              <a:spcAft>
                <a:spcPct val="0"/>
              </a:spcAft>
              <a:buFont typeface="Arial" pitchFamily="-105" charset="-52"/>
              <a:defRPr sz="3500">
                <a:solidFill>
                  <a:schemeClr val="tx1"/>
                </a:solidFill>
                <a:latin typeface="Arial" pitchFamily="-105" charset="-52"/>
                <a:ea typeface="Arial" pitchFamily="-105" charset="-52"/>
                <a:cs typeface="Arial" pitchFamily="-105" charset="-52"/>
              </a:defRPr>
            </a:lvl8pPr>
            <a:lvl9pPr marL="2437771" algn="l" rtl="0" eaLnBrk="1" fontAlgn="base" hangingPunct="1">
              <a:spcBef>
                <a:spcPct val="0"/>
              </a:spcBef>
              <a:spcAft>
                <a:spcPct val="0"/>
              </a:spcAft>
              <a:buFont typeface="Arial" pitchFamily="-105" charset="-52"/>
              <a:defRPr sz="3500">
                <a:solidFill>
                  <a:schemeClr val="tx1"/>
                </a:solidFill>
                <a:latin typeface="Arial" pitchFamily="-105" charset="-52"/>
                <a:ea typeface="Arial" pitchFamily="-105" charset="-52"/>
                <a:cs typeface="Arial" pitchFamily="-105" charset="-52"/>
              </a:defRPr>
            </a:lvl9pPr>
          </a:lstStyle>
          <a:p>
            <a:pPr algn="ctr"/>
            <a:r>
              <a:rPr lang="en-US" sz="8800" b="1">
                <a:solidFill>
                  <a:srgbClr val="1F497D">
                    <a:lumMod val="75000"/>
                  </a:srgbClr>
                </a:solidFill>
                <a:latin typeface="+mj-lt"/>
              </a:rPr>
              <a:t>agenda</a:t>
            </a:r>
          </a:p>
        </p:txBody>
      </p:sp>
      <p:grpSp>
        <p:nvGrpSpPr>
          <p:cNvPr id="87" name="Group 86">
            <a:extLst>
              <a:ext uri="{FF2B5EF4-FFF2-40B4-BE49-F238E27FC236}">
                <a16:creationId xmlns:a16="http://schemas.microsoft.com/office/drawing/2014/main" id="{2BAD2B7C-4D90-4C5E-9095-A3278E52A054}"/>
              </a:ext>
            </a:extLst>
          </p:cNvPr>
          <p:cNvGrpSpPr/>
          <p:nvPr/>
        </p:nvGrpSpPr>
        <p:grpSpPr>
          <a:xfrm>
            <a:off x="1661964" y="2185491"/>
            <a:ext cx="9088187" cy="617827"/>
            <a:chOff x="2101488" y="1597415"/>
            <a:chExt cx="8868071" cy="617827"/>
          </a:xfrm>
        </p:grpSpPr>
        <p:grpSp>
          <p:nvGrpSpPr>
            <p:cNvPr id="88" name="Group 87">
              <a:extLst>
                <a:ext uri="{FF2B5EF4-FFF2-40B4-BE49-F238E27FC236}">
                  <a16:creationId xmlns:a16="http://schemas.microsoft.com/office/drawing/2014/main" id="{57F9DB79-A96B-48E0-98D3-3B0CA88081D1}"/>
                </a:ext>
              </a:extLst>
            </p:cNvPr>
            <p:cNvGrpSpPr/>
            <p:nvPr/>
          </p:nvGrpSpPr>
          <p:grpSpPr>
            <a:xfrm>
              <a:off x="2101488" y="1597415"/>
              <a:ext cx="8868071" cy="598921"/>
              <a:chOff x="504826" y="1690689"/>
              <a:chExt cx="8925243" cy="1195386"/>
            </a:xfrm>
          </p:grpSpPr>
          <p:sp>
            <p:nvSpPr>
              <p:cNvPr id="91" name="Freeform 2">
                <a:extLst>
                  <a:ext uri="{FF2B5EF4-FFF2-40B4-BE49-F238E27FC236}">
                    <a16:creationId xmlns:a16="http://schemas.microsoft.com/office/drawing/2014/main" id="{43436EF0-2157-4794-A5C9-597BE4088E40}"/>
                  </a:ext>
                </a:extLst>
              </p:cNvPr>
              <p:cNvSpPr>
                <a:spLocks noChangeArrowheads="1"/>
              </p:cNvSpPr>
              <p:nvPr/>
            </p:nvSpPr>
            <p:spPr bwMode="auto">
              <a:xfrm>
                <a:off x="504826" y="2107492"/>
                <a:ext cx="8925243" cy="778583"/>
              </a:xfrm>
              <a:custGeom>
                <a:avLst/>
                <a:gdLst>
                  <a:gd name="T0" fmla="*/ 12579 w 12580"/>
                  <a:gd name="T1" fmla="*/ 2990 h 2991"/>
                  <a:gd name="T2" fmla="*/ 0 w 12580"/>
                  <a:gd name="T3" fmla="*/ 2990 h 2991"/>
                  <a:gd name="T4" fmla="*/ 0 w 12580"/>
                  <a:gd name="T5" fmla="*/ 0 h 2991"/>
                  <a:gd name="T6" fmla="*/ 12579 w 12580"/>
                  <a:gd name="T7" fmla="*/ 0 h 2991"/>
                  <a:gd name="T8" fmla="*/ 12579 w 12580"/>
                  <a:gd name="T9" fmla="*/ 2990 h 2991"/>
                </a:gdLst>
                <a:ahLst/>
                <a:cxnLst>
                  <a:cxn ang="0">
                    <a:pos x="T0" y="T1"/>
                  </a:cxn>
                  <a:cxn ang="0">
                    <a:pos x="T2" y="T3"/>
                  </a:cxn>
                  <a:cxn ang="0">
                    <a:pos x="T4" y="T5"/>
                  </a:cxn>
                  <a:cxn ang="0">
                    <a:pos x="T6" y="T7"/>
                  </a:cxn>
                  <a:cxn ang="0">
                    <a:pos x="T8" y="T9"/>
                  </a:cxn>
                </a:cxnLst>
                <a:rect l="0" t="0" r="r" b="b"/>
                <a:pathLst>
                  <a:path w="12580" h="2991">
                    <a:moveTo>
                      <a:pt x="12579" y="2990"/>
                    </a:moveTo>
                    <a:lnTo>
                      <a:pt x="0" y="2990"/>
                    </a:lnTo>
                    <a:lnTo>
                      <a:pt x="0" y="0"/>
                    </a:lnTo>
                    <a:lnTo>
                      <a:pt x="12579" y="0"/>
                    </a:lnTo>
                    <a:lnTo>
                      <a:pt x="12579" y="2990"/>
                    </a:lnTo>
                  </a:path>
                </a:pathLst>
              </a:custGeom>
              <a:solidFill>
                <a:srgbClr val="1F497D">
                  <a:lumMod val="75000"/>
                </a:srgbClr>
              </a:solidFill>
              <a:ln w="28575">
                <a:solidFill>
                  <a:sysClr val="windowText" lastClr="000000"/>
                </a:solidFill>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A000FE"/>
                  </a:solidFill>
                  <a:effectLst/>
                  <a:uLnTx/>
                  <a:uFillTx/>
                  <a:latin typeface="SimSun" panose="02010600030101010101" pitchFamily="2" charset="-122"/>
                </a:endParaRPr>
              </a:p>
            </p:txBody>
          </p:sp>
          <p:sp>
            <p:nvSpPr>
              <p:cNvPr id="92" name="Freeform 12">
                <a:extLst>
                  <a:ext uri="{FF2B5EF4-FFF2-40B4-BE49-F238E27FC236}">
                    <a16:creationId xmlns:a16="http://schemas.microsoft.com/office/drawing/2014/main" id="{482198ED-0B3B-4ECC-B407-218B5A1B1E48}"/>
                  </a:ext>
                </a:extLst>
              </p:cNvPr>
              <p:cNvSpPr>
                <a:spLocks noChangeArrowheads="1"/>
              </p:cNvSpPr>
              <p:nvPr/>
            </p:nvSpPr>
            <p:spPr bwMode="auto">
              <a:xfrm>
                <a:off x="504826" y="1690689"/>
                <a:ext cx="1209642" cy="1149500"/>
              </a:xfrm>
              <a:custGeom>
                <a:avLst/>
                <a:gdLst>
                  <a:gd name="T0" fmla="*/ 0 w 4143"/>
                  <a:gd name="T1" fmla="*/ 1445 h 4414"/>
                  <a:gd name="T2" fmla="*/ 3228 w 4143"/>
                  <a:gd name="T3" fmla="*/ 0 h 4414"/>
                  <a:gd name="T4" fmla="*/ 4142 w 4143"/>
                  <a:gd name="T5" fmla="*/ 1036 h 4414"/>
                  <a:gd name="T6" fmla="*/ 3439 w 4143"/>
                  <a:gd name="T7" fmla="*/ 2940 h 4414"/>
                  <a:gd name="T8" fmla="*/ 0 w 4143"/>
                  <a:gd name="T9" fmla="*/ 4413 h 4414"/>
                  <a:gd name="T10" fmla="*/ 0 w 4143"/>
                  <a:gd name="T11" fmla="*/ 1445 h 4414"/>
                </a:gdLst>
                <a:ahLst/>
                <a:cxnLst>
                  <a:cxn ang="0">
                    <a:pos x="T0" y="T1"/>
                  </a:cxn>
                  <a:cxn ang="0">
                    <a:pos x="T2" y="T3"/>
                  </a:cxn>
                  <a:cxn ang="0">
                    <a:pos x="T4" y="T5"/>
                  </a:cxn>
                  <a:cxn ang="0">
                    <a:pos x="T6" y="T7"/>
                  </a:cxn>
                  <a:cxn ang="0">
                    <a:pos x="T8" y="T9"/>
                  </a:cxn>
                  <a:cxn ang="0">
                    <a:pos x="T10" y="T11"/>
                  </a:cxn>
                </a:cxnLst>
                <a:rect l="0" t="0" r="r" b="b"/>
                <a:pathLst>
                  <a:path w="4143" h="4414">
                    <a:moveTo>
                      <a:pt x="0" y="1445"/>
                    </a:moveTo>
                    <a:lnTo>
                      <a:pt x="3228" y="0"/>
                    </a:lnTo>
                    <a:lnTo>
                      <a:pt x="4142" y="1036"/>
                    </a:lnTo>
                    <a:lnTo>
                      <a:pt x="3439" y="2940"/>
                    </a:lnTo>
                    <a:lnTo>
                      <a:pt x="0" y="4413"/>
                    </a:lnTo>
                    <a:lnTo>
                      <a:pt x="0" y="1445"/>
                    </a:lnTo>
                  </a:path>
                </a:pathLst>
              </a:custGeom>
              <a:solidFill>
                <a:srgbClr val="1F497D">
                  <a:lumMod val="75000"/>
                </a:srgbClr>
              </a:solidFill>
              <a:ln w="28575">
                <a:solidFill>
                  <a:srgbClr val="FFFFFF"/>
                </a:solidFill>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SimSun" panose="02010600030101010101" pitchFamily="2" charset="-122"/>
                </a:endParaRPr>
              </a:p>
            </p:txBody>
          </p:sp>
        </p:grpSp>
        <p:sp>
          <p:nvSpPr>
            <p:cNvPr id="89" name="Text Box 2248">
              <a:extLst>
                <a:ext uri="{FF2B5EF4-FFF2-40B4-BE49-F238E27FC236}">
                  <a16:creationId xmlns:a16="http://schemas.microsoft.com/office/drawing/2014/main" id="{FF3AB761-F223-4F8F-8B98-5A0BF21B8C88}"/>
                </a:ext>
              </a:extLst>
            </p:cNvPr>
            <p:cNvSpPr txBox="1">
              <a:spLocks noChangeArrowheads="1"/>
            </p:cNvSpPr>
            <p:nvPr/>
          </p:nvSpPr>
          <p:spPr bwMode="auto">
            <a:xfrm rot="21029460">
              <a:off x="2143085" y="1649843"/>
              <a:ext cx="839878" cy="39637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9pPr>
            </a:lstStyle>
            <a:p>
              <a:pPr marL="0" marR="0" lvl="0" indent="0" algn="ctr" defTabSz="914400" eaLnBrk="1" fontAlgn="auto" latinLnBrk="0" hangingPunct="1">
                <a:lnSpc>
                  <a:spcPct val="100000"/>
                </a:lnSpc>
                <a:spcBef>
                  <a:spcPts val="0"/>
                </a:spcBef>
                <a:spcAft>
                  <a:spcPts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sz="2800" b="1" i="0" u="none" strike="noStrike" kern="0" cap="none" spc="0" normalizeH="0" baseline="0" noProof="0">
                  <a:ln>
                    <a:noFill/>
                  </a:ln>
                  <a:solidFill>
                    <a:srgbClr val="FFFFFF"/>
                  </a:solidFill>
                  <a:effectLst/>
                  <a:uLnTx/>
                  <a:uFillTx/>
                  <a:latin typeface="Arial"/>
                  <a:ea typeface="SimSun" charset="0"/>
                  <a:cs typeface="Lato Regular"/>
                </a:rPr>
                <a:t>01</a:t>
              </a:r>
            </a:p>
          </p:txBody>
        </p:sp>
        <p:sp>
          <p:nvSpPr>
            <p:cNvPr id="90" name="TextBox 89">
              <a:extLst>
                <a:ext uri="{FF2B5EF4-FFF2-40B4-BE49-F238E27FC236}">
                  <a16:creationId xmlns:a16="http://schemas.microsoft.com/office/drawing/2014/main" id="{F0F4EABA-0B3A-432D-8A52-68CD5F174B79}"/>
                </a:ext>
              </a:extLst>
            </p:cNvPr>
            <p:cNvSpPr txBox="1"/>
            <p:nvPr/>
          </p:nvSpPr>
          <p:spPr>
            <a:xfrm>
              <a:off x="3363840" y="1840524"/>
              <a:ext cx="7479600" cy="374718"/>
            </a:xfrm>
            <a:prstGeom prst="rect">
              <a:avLst/>
            </a:prstGeom>
            <a:noFill/>
          </p:spPr>
          <p:txBody>
            <a:bodyPr wrap="square" lIns="0" tIns="0" rIns="0" bIns="0" rtlCol="0" anchor="t">
              <a:spAutoFit/>
            </a:bodyPr>
            <a:lstStyle/>
            <a:p>
              <a:pPr marL="0" marR="0" lvl="0" indent="0" defTabSz="914400" eaLnBrk="1" fontAlgn="auto" latinLnBrk="0" hangingPunct="1">
                <a:lnSpc>
                  <a:spcPct val="110000"/>
                </a:lnSpc>
                <a:spcBef>
                  <a:spcPts val="0"/>
                </a:spcBef>
                <a:spcAft>
                  <a:spcPts val="0"/>
                </a:spcAft>
                <a:buClrTx/>
                <a:buSzTx/>
                <a:buFontTx/>
                <a:buNone/>
                <a:tabLst/>
                <a:defRPr/>
              </a:pPr>
              <a:endParaRPr kumimoji="0" lang="en-US" sz="2400" b="1" i="0" u="none" strike="noStrike" kern="0" cap="none" spc="0" normalizeH="0" baseline="0" noProof="0">
                <a:ln>
                  <a:noFill/>
                </a:ln>
                <a:solidFill>
                  <a:srgbClr val="FFFFFF"/>
                </a:solidFill>
                <a:effectLst/>
                <a:uLnTx/>
                <a:uFillTx/>
                <a:cs typeface="Times New Roman"/>
              </a:endParaRPr>
            </a:p>
          </p:txBody>
        </p:sp>
      </p:grpSp>
      <p:grpSp>
        <p:nvGrpSpPr>
          <p:cNvPr id="93" name="Group 92">
            <a:extLst>
              <a:ext uri="{FF2B5EF4-FFF2-40B4-BE49-F238E27FC236}">
                <a16:creationId xmlns:a16="http://schemas.microsoft.com/office/drawing/2014/main" id="{CD3245D5-2AF9-4021-8DD2-39B7F3FFD844}"/>
              </a:ext>
            </a:extLst>
          </p:cNvPr>
          <p:cNvGrpSpPr/>
          <p:nvPr/>
        </p:nvGrpSpPr>
        <p:grpSpPr>
          <a:xfrm>
            <a:off x="1696406" y="3699398"/>
            <a:ext cx="9052889" cy="1419849"/>
            <a:chOff x="2167642" y="2408912"/>
            <a:chExt cx="8833628" cy="1419849"/>
          </a:xfrm>
        </p:grpSpPr>
        <p:grpSp>
          <p:nvGrpSpPr>
            <p:cNvPr id="94" name="Group 93">
              <a:extLst>
                <a:ext uri="{FF2B5EF4-FFF2-40B4-BE49-F238E27FC236}">
                  <a16:creationId xmlns:a16="http://schemas.microsoft.com/office/drawing/2014/main" id="{329AC592-9C24-4C53-8F27-A63DCA0F1B39}"/>
                </a:ext>
              </a:extLst>
            </p:cNvPr>
            <p:cNvGrpSpPr/>
            <p:nvPr/>
          </p:nvGrpSpPr>
          <p:grpSpPr>
            <a:xfrm>
              <a:off x="2167642" y="2408912"/>
              <a:ext cx="8833628" cy="598921"/>
              <a:chOff x="504826" y="1690689"/>
              <a:chExt cx="8925243" cy="1195386"/>
            </a:xfrm>
          </p:grpSpPr>
          <p:sp>
            <p:nvSpPr>
              <p:cNvPr id="97" name="Freeform 2">
                <a:extLst>
                  <a:ext uri="{FF2B5EF4-FFF2-40B4-BE49-F238E27FC236}">
                    <a16:creationId xmlns:a16="http://schemas.microsoft.com/office/drawing/2014/main" id="{FCB34323-4E5C-4A89-B6A7-72BBF0992F78}"/>
                  </a:ext>
                </a:extLst>
              </p:cNvPr>
              <p:cNvSpPr>
                <a:spLocks noChangeArrowheads="1"/>
              </p:cNvSpPr>
              <p:nvPr/>
            </p:nvSpPr>
            <p:spPr bwMode="auto">
              <a:xfrm>
                <a:off x="504827" y="2107492"/>
                <a:ext cx="8925242" cy="778583"/>
              </a:xfrm>
              <a:custGeom>
                <a:avLst/>
                <a:gdLst>
                  <a:gd name="T0" fmla="*/ 12579 w 12580"/>
                  <a:gd name="T1" fmla="*/ 2990 h 2991"/>
                  <a:gd name="T2" fmla="*/ 0 w 12580"/>
                  <a:gd name="T3" fmla="*/ 2990 h 2991"/>
                  <a:gd name="T4" fmla="*/ 0 w 12580"/>
                  <a:gd name="T5" fmla="*/ 0 h 2991"/>
                  <a:gd name="T6" fmla="*/ 12579 w 12580"/>
                  <a:gd name="T7" fmla="*/ 0 h 2991"/>
                  <a:gd name="T8" fmla="*/ 12579 w 12580"/>
                  <a:gd name="T9" fmla="*/ 2990 h 2991"/>
                </a:gdLst>
                <a:ahLst/>
                <a:cxnLst>
                  <a:cxn ang="0">
                    <a:pos x="T0" y="T1"/>
                  </a:cxn>
                  <a:cxn ang="0">
                    <a:pos x="T2" y="T3"/>
                  </a:cxn>
                  <a:cxn ang="0">
                    <a:pos x="T4" y="T5"/>
                  </a:cxn>
                  <a:cxn ang="0">
                    <a:pos x="T6" y="T7"/>
                  </a:cxn>
                  <a:cxn ang="0">
                    <a:pos x="T8" y="T9"/>
                  </a:cxn>
                </a:cxnLst>
                <a:rect l="0" t="0" r="r" b="b"/>
                <a:pathLst>
                  <a:path w="12580" h="2991">
                    <a:moveTo>
                      <a:pt x="12579" y="2990"/>
                    </a:moveTo>
                    <a:lnTo>
                      <a:pt x="0" y="2990"/>
                    </a:lnTo>
                    <a:lnTo>
                      <a:pt x="0" y="0"/>
                    </a:lnTo>
                    <a:lnTo>
                      <a:pt x="12579" y="0"/>
                    </a:lnTo>
                    <a:lnTo>
                      <a:pt x="12579" y="2990"/>
                    </a:lnTo>
                  </a:path>
                </a:pathLst>
              </a:custGeom>
              <a:solidFill>
                <a:srgbClr val="1F497D">
                  <a:lumMod val="75000"/>
                </a:srgbClr>
              </a:solidFill>
              <a:ln w="28575">
                <a:solidFill>
                  <a:sysClr val="windowText" lastClr="000000"/>
                </a:solidFill>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A000FE"/>
                  </a:solidFill>
                  <a:effectLst/>
                  <a:uLnTx/>
                  <a:uFillTx/>
                  <a:latin typeface="SimSun" panose="02010600030101010101" pitchFamily="2" charset="-122"/>
                </a:endParaRPr>
              </a:p>
            </p:txBody>
          </p:sp>
          <p:sp>
            <p:nvSpPr>
              <p:cNvPr id="98" name="Freeform 12">
                <a:extLst>
                  <a:ext uri="{FF2B5EF4-FFF2-40B4-BE49-F238E27FC236}">
                    <a16:creationId xmlns:a16="http://schemas.microsoft.com/office/drawing/2014/main" id="{F701F1AF-27AE-4C44-B5ED-36779D4DF303}"/>
                  </a:ext>
                </a:extLst>
              </p:cNvPr>
              <p:cNvSpPr>
                <a:spLocks noChangeArrowheads="1"/>
              </p:cNvSpPr>
              <p:nvPr/>
            </p:nvSpPr>
            <p:spPr bwMode="auto">
              <a:xfrm>
                <a:off x="504826" y="1690689"/>
                <a:ext cx="1209642" cy="1149500"/>
              </a:xfrm>
              <a:custGeom>
                <a:avLst/>
                <a:gdLst>
                  <a:gd name="T0" fmla="*/ 0 w 4143"/>
                  <a:gd name="T1" fmla="*/ 1445 h 4414"/>
                  <a:gd name="T2" fmla="*/ 3228 w 4143"/>
                  <a:gd name="T3" fmla="*/ 0 h 4414"/>
                  <a:gd name="T4" fmla="*/ 4142 w 4143"/>
                  <a:gd name="T5" fmla="*/ 1036 h 4414"/>
                  <a:gd name="T6" fmla="*/ 3439 w 4143"/>
                  <a:gd name="T7" fmla="*/ 2940 h 4414"/>
                  <a:gd name="T8" fmla="*/ 0 w 4143"/>
                  <a:gd name="T9" fmla="*/ 4413 h 4414"/>
                  <a:gd name="T10" fmla="*/ 0 w 4143"/>
                  <a:gd name="T11" fmla="*/ 1445 h 4414"/>
                </a:gdLst>
                <a:ahLst/>
                <a:cxnLst>
                  <a:cxn ang="0">
                    <a:pos x="T0" y="T1"/>
                  </a:cxn>
                  <a:cxn ang="0">
                    <a:pos x="T2" y="T3"/>
                  </a:cxn>
                  <a:cxn ang="0">
                    <a:pos x="T4" y="T5"/>
                  </a:cxn>
                  <a:cxn ang="0">
                    <a:pos x="T6" y="T7"/>
                  </a:cxn>
                  <a:cxn ang="0">
                    <a:pos x="T8" y="T9"/>
                  </a:cxn>
                  <a:cxn ang="0">
                    <a:pos x="T10" y="T11"/>
                  </a:cxn>
                </a:cxnLst>
                <a:rect l="0" t="0" r="r" b="b"/>
                <a:pathLst>
                  <a:path w="4143" h="4414">
                    <a:moveTo>
                      <a:pt x="0" y="1445"/>
                    </a:moveTo>
                    <a:lnTo>
                      <a:pt x="3228" y="0"/>
                    </a:lnTo>
                    <a:lnTo>
                      <a:pt x="4142" y="1036"/>
                    </a:lnTo>
                    <a:lnTo>
                      <a:pt x="3439" y="2940"/>
                    </a:lnTo>
                    <a:lnTo>
                      <a:pt x="0" y="4413"/>
                    </a:lnTo>
                    <a:lnTo>
                      <a:pt x="0" y="1445"/>
                    </a:lnTo>
                  </a:path>
                </a:pathLst>
              </a:custGeom>
              <a:solidFill>
                <a:srgbClr val="1F497D">
                  <a:lumMod val="75000"/>
                </a:srgbClr>
              </a:solidFill>
              <a:ln w="28575">
                <a:solidFill>
                  <a:srgbClr val="FFFFFF"/>
                </a:solidFill>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SimSun" panose="02010600030101010101" pitchFamily="2" charset="-122"/>
                </a:endParaRPr>
              </a:p>
            </p:txBody>
          </p:sp>
        </p:grpSp>
        <p:sp>
          <p:nvSpPr>
            <p:cNvPr id="95" name="Text Box 2248">
              <a:extLst>
                <a:ext uri="{FF2B5EF4-FFF2-40B4-BE49-F238E27FC236}">
                  <a16:creationId xmlns:a16="http://schemas.microsoft.com/office/drawing/2014/main" id="{961C2B03-A046-418D-AADA-9CEACAE5514E}"/>
                </a:ext>
              </a:extLst>
            </p:cNvPr>
            <p:cNvSpPr txBox="1">
              <a:spLocks noChangeArrowheads="1"/>
            </p:cNvSpPr>
            <p:nvPr/>
          </p:nvSpPr>
          <p:spPr bwMode="auto">
            <a:xfrm rot="20892885">
              <a:off x="2189146" y="2478206"/>
              <a:ext cx="836615" cy="43088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9pPr>
            </a:lstStyle>
            <a:p>
              <a:pPr marL="0" marR="0" lvl="0" indent="0" algn="ctr" defTabSz="914400" eaLnBrk="1" fontAlgn="auto" latinLnBrk="0" hangingPunct="1">
                <a:lnSpc>
                  <a:spcPct val="100000"/>
                </a:lnSpc>
                <a:spcBef>
                  <a:spcPts val="0"/>
                </a:spcBef>
                <a:spcAft>
                  <a:spcPts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sz="2800" b="1" i="0" u="none" strike="noStrike" kern="0" cap="none" spc="0" normalizeH="0" baseline="0" noProof="0">
                  <a:ln>
                    <a:noFill/>
                  </a:ln>
                  <a:solidFill>
                    <a:srgbClr val="FFFFFF"/>
                  </a:solidFill>
                  <a:effectLst/>
                  <a:uLnTx/>
                  <a:uFillTx/>
                  <a:latin typeface="Arial"/>
                  <a:ea typeface="SimSun" charset="0"/>
                  <a:cs typeface="Lato Regular"/>
                </a:rPr>
                <a:t>03</a:t>
              </a:r>
            </a:p>
          </p:txBody>
        </p:sp>
        <p:sp>
          <p:nvSpPr>
            <p:cNvPr id="96" name="TextBox 95">
              <a:extLst>
                <a:ext uri="{FF2B5EF4-FFF2-40B4-BE49-F238E27FC236}">
                  <a16:creationId xmlns:a16="http://schemas.microsoft.com/office/drawing/2014/main" id="{E1D43414-D084-41BB-9D93-7E34FC719ECF}"/>
                </a:ext>
              </a:extLst>
            </p:cNvPr>
            <p:cNvSpPr txBox="1"/>
            <p:nvPr/>
          </p:nvSpPr>
          <p:spPr>
            <a:xfrm>
              <a:off x="3437988" y="2641513"/>
              <a:ext cx="7321382" cy="1187248"/>
            </a:xfrm>
            <a:prstGeom prst="rect">
              <a:avLst/>
            </a:prstGeom>
            <a:noFill/>
          </p:spPr>
          <p:txBody>
            <a:bodyPr wrap="square" lIns="0" tIns="0" rIns="0" bIns="0" rtlCol="0" anchor="t">
              <a:spAutoFit/>
            </a:bodyPr>
            <a:lstStyle/>
            <a:p>
              <a:pPr>
                <a:lnSpc>
                  <a:spcPct val="110000"/>
                </a:lnSpc>
                <a:defRPr/>
              </a:pPr>
              <a:r>
                <a:rPr kumimoji="0" lang="en-US" sz="2400" b="1" i="0" u="none" strike="noStrike" kern="0" cap="none" spc="0" normalizeH="0" baseline="0" noProof="0">
                  <a:ln>
                    <a:noFill/>
                  </a:ln>
                  <a:solidFill>
                    <a:srgbClr val="FFFFFF"/>
                  </a:solidFill>
                  <a:effectLst/>
                  <a:uLnTx/>
                  <a:uFillTx/>
                  <a:cs typeface="Arial"/>
                </a:rPr>
                <a:t>Responding to Urgent Member Needs</a:t>
              </a:r>
              <a:endParaRPr kumimoji="0" lang="en-US" sz="2400" b="1" i="0" u="none" strike="noStrike" kern="0" cap="none" spc="0" normalizeH="0" baseline="0" noProof="0">
                <a:ln>
                  <a:noFill/>
                </a:ln>
                <a:solidFill>
                  <a:srgbClr val="FFFFFF"/>
                </a:solidFill>
                <a:effectLst/>
                <a:uLnTx/>
                <a:uFillTx/>
                <a:cs typeface="Times New Roman"/>
              </a:endParaRPr>
            </a:p>
            <a:p>
              <a:pPr marL="0" marR="0" lvl="0" indent="0" defTabSz="914400" eaLnBrk="1" fontAlgn="auto" latinLnBrk="0" hangingPunct="1">
                <a:lnSpc>
                  <a:spcPct val="110000"/>
                </a:lnSpc>
                <a:spcBef>
                  <a:spcPts val="0"/>
                </a:spcBef>
                <a:spcAft>
                  <a:spcPts val="0"/>
                </a:spcAft>
                <a:buClrTx/>
                <a:buSzTx/>
                <a:buFontTx/>
                <a:buNone/>
                <a:tabLst/>
                <a:defRPr/>
              </a:pPr>
              <a:endParaRPr kumimoji="0" lang="en-US" sz="2400" b="1" i="0" u="none" strike="noStrike" kern="0" cap="none" spc="0" normalizeH="0" baseline="0" noProof="0">
                <a:ln>
                  <a:noFill/>
                </a:ln>
                <a:solidFill>
                  <a:srgbClr val="FFFFFF"/>
                </a:solidFill>
                <a:effectLst/>
                <a:uLnTx/>
                <a:uFillTx/>
                <a:cs typeface="Arial"/>
              </a:endParaRPr>
            </a:p>
            <a:p>
              <a:pPr marL="0" marR="0" lvl="0" indent="0" defTabSz="914400" eaLnBrk="1" fontAlgn="auto" latinLnBrk="0" hangingPunct="1">
                <a:lnSpc>
                  <a:spcPct val="110000"/>
                </a:lnSpc>
                <a:spcBef>
                  <a:spcPts val="0"/>
                </a:spcBef>
                <a:spcAft>
                  <a:spcPts val="0"/>
                </a:spcAft>
                <a:buClrTx/>
                <a:buSzTx/>
                <a:buFontTx/>
                <a:buNone/>
                <a:tabLst/>
                <a:defRPr/>
              </a:pPr>
              <a:endParaRPr kumimoji="0" lang="en-US" sz="2400" b="1" i="0" u="none" strike="noStrike" kern="0" cap="none" spc="0" normalizeH="0" baseline="0" noProof="0">
                <a:ln>
                  <a:noFill/>
                </a:ln>
                <a:solidFill>
                  <a:srgbClr val="FFFFFF"/>
                </a:solidFill>
                <a:effectLst/>
                <a:uLnTx/>
                <a:uFillTx/>
                <a:cs typeface="Arial"/>
              </a:endParaRPr>
            </a:p>
          </p:txBody>
        </p:sp>
      </p:grpSp>
      <p:grpSp>
        <p:nvGrpSpPr>
          <p:cNvPr id="99" name="Group 98">
            <a:extLst>
              <a:ext uri="{FF2B5EF4-FFF2-40B4-BE49-F238E27FC236}">
                <a16:creationId xmlns:a16="http://schemas.microsoft.com/office/drawing/2014/main" id="{83D95333-159E-4501-BB96-4D67CAA02206}"/>
              </a:ext>
            </a:extLst>
          </p:cNvPr>
          <p:cNvGrpSpPr/>
          <p:nvPr/>
        </p:nvGrpSpPr>
        <p:grpSpPr>
          <a:xfrm>
            <a:off x="1688752" y="4526998"/>
            <a:ext cx="9060543" cy="581336"/>
            <a:chOff x="2133199" y="3237474"/>
            <a:chExt cx="8825627" cy="581336"/>
          </a:xfrm>
        </p:grpSpPr>
        <p:grpSp>
          <p:nvGrpSpPr>
            <p:cNvPr id="100" name="Group 99">
              <a:extLst>
                <a:ext uri="{FF2B5EF4-FFF2-40B4-BE49-F238E27FC236}">
                  <a16:creationId xmlns:a16="http://schemas.microsoft.com/office/drawing/2014/main" id="{66F5DB8D-F394-4291-A3CA-02535E5CC0BC}"/>
                </a:ext>
              </a:extLst>
            </p:cNvPr>
            <p:cNvGrpSpPr/>
            <p:nvPr/>
          </p:nvGrpSpPr>
          <p:grpSpPr>
            <a:xfrm>
              <a:off x="2152679" y="3237474"/>
              <a:ext cx="8806147" cy="581336"/>
              <a:chOff x="475762" y="1725792"/>
              <a:chExt cx="8942909" cy="1160284"/>
            </a:xfrm>
          </p:grpSpPr>
          <p:sp>
            <p:nvSpPr>
              <p:cNvPr id="103" name="Freeform 2">
                <a:extLst>
                  <a:ext uri="{FF2B5EF4-FFF2-40B4-BE49-F238E27FC236}">
                    <a16:creationId xmlns:a16="http://schemas.microsoft.com/office/drawing/2014/main" id="{A7E33E4F-38F6-4EE1-915B-56AB2DC88847}"/>
                  </a:ext>
                </a:extLst>
              </p:cNvPr>
              <p:cNvSpPr>
                <a:spLocks noChangeArrowheads="1"/>
              </p:cNvSpPr>
              <p:nvPr/>
            </p:nvSpPr>
            <p:spPr bwMode="auto">
              <a:xfrm>
                <a:off x="493429" y="2107494"/>
                <a:ext cx="8925242" cy="778582"/>
              </a:xfrm>
              <a:custGeom>
                <a:avLst/>
                <a:gdLst>
                  <a:gd name="T0" fmla="*/ 12579 w 12580"/>
                  <a:gd name="T1" fmla="*/ 2990 h 2991"/>
                  <a:gd name="T2" fmla="*/ 0 w 12580"/>
                  <a:gd name="T3" fmla="*/ 2990 h 2991"/>
                  <a:gd name="T4" fmla="*/ 0 w 12580"/>
                  <a:gd name="T5" fmla="*/ 0 h 2991"/>
                  <a:gd name="T6" fmla="*/ 12579 w 12580"/>
                  <a:gd name="T7" fmla="*/ 0 h 2991"/>
                  <a:gd name="T8" fmla="*/ 12579 w 12580"/>
                  <a:gd name="T9" fmla="*/ 2990 h 2991"/>
                </a:gdLst>
                <a:ahLst/>
                <a:cxnLst>
                  <a:cxn ang="0">
                    <a:pos x="T0" y="T1"/>
                  </a:cxn>
                  <a:cxn ang="0">
                    <a:pos x="T2" y="T3"/>
                  </a:cxn>
                  <a:cxn ang="0">
                    <a:pos x="T4" y="T5"/>
                  </a:cxn>
                  <a:cxn ang="0">
                    <a:pos x="T6" y="T7"/>
                  </a:cxn>
                  <a:cxn ang="0">
                    <a:pos x="T8" y="T9"/>
                  </a:cxn>
                </a:cxnLst>
                <a:rect l="0" t="0" r="r" b="b"/>
                <a:pathLst>
                  <a:path w="12580" h="2991">
                    <a:moveTo>
                      <a:pt x="12579" y="2990"/>
                    </a:moveTo>
                    <a:lnTo>
                      <a:pt x="0" y="2990"/>
                    </a:lnTo>
                    <a:lnTo>
                      <a:pt x="0" y="0"/>
                    </a:lnTo>
                    <a:lnTo>
                      <a:pt x="12579" y="0"/>
                    </a:lnTo>
                    <a:lnTo>
                      <a:pt x="12579" y="2990"/>
                    </a:lnTo>
                  </a:path>
                </a:pathLst>
              </a:custGeom>
              <a:solidFill>
                <a:srgbClr val="1F497D">
                  <a:lumMod val="75000"/>
                </a:srgbClr>
              </a:solidFill>
              <a:ln w="28575">
                <a:solidFill>
                  <a:sysClr val="windowText" lastClr="000000"/>
                </a:solidFill>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A000FE"/>
                  </a:solidFill>
                  <a:effectLst/>
                  <a:uLnTx/>
                  <a:uFillTx/>
                  <a:latin typeface="SimSun" panose="02010600030101010101" pitchFamily="2" charset="-122"/>
                </a:endParaRPr>
              </a:p>
            </p:txBody>
          </p:sp>
          <p:sp>
            <p:nvSpPr>
              <p:cNvPr id="104" name="Freeform 12">
                <a:extLst>
                  <a:ext uri="{FF2B5EF4-FFF2-40B4-BE49-F238E27FC236}">
                    <a16:creationId xmlns:a16="http://schemas.microsoft.com/office/drawing/2014/main" id="{3F01FAC7-E99D-4321-8FAF-B616DB128EC6}"/>
                  </a:ext>
                </a:extLst>
              </p:cNvPr>
              <p:cNvSpPr>
                <a:spLocks noChangeArrowheads="1"/>
              </p:cNvSpPr>
              <p:nvPr/>
            </p:nvSpPr>
            <p:spPr bwMode="auto">
              <a:xfrm>
                <a:off x="475762" y="1725792"/>
                <a:ext cx="1209642" cy="1149499"/>
              </a:xfrm>
              <a:custGeom>
                <a:avLst/>
                <a:gdLst>
                  <a:gd name="T0" fmla="*/ 0 w 4143"/>
                  <a:gd name="T1" fmla="*/ 1445 h 4414"/>
                  <a:gd name="T2" fmla="*/ 3228 w 4143"/>
                  <a:gd name="T3" fmla="*/ 0 h 4414"/>
                  <a:gd name="T4" fmla="*/ 4142 w 4143"/>
                  <a:gd name="T5" fmla="*/ 1036 h 4414"/>
                  <a:gd name="T6" fmla="*/ 3439 w 4143"/>
                  <a:gd name="T7" fmla="*/ 2940 h 4414"/>
                  <a:gd name="T8" fmla="*/ 0 w 4143"/>
                  <a:gd name="T9" fmla="*/ 4413 h 4414"/>
                  <a:gd name="T10" fmla="*/ 0 w 4143"/>
                  <a:gd name="T11" fmla="*/ 1445 h 4414"/>
                </a:gdLst>
                <a:ahLst/>
                <a:cxnLst>
                  <a:cxn ang="0">
                    <a:pos x="T0" y="T1"/>
                  </a:cxn>
                  <a:cxn ang="0">
                    <a:pos x="T2" y="T3"/>
                  </a:cxn>
                  <a:cxn ang="0">
                    <a:pos x="T4" y="T5"/>
                  </a:cxn>
                  <a:cxn ang="0">
                    <a:pos x="T6" y="T7"/>
                  </a:cxn>
                  <a:cxn ang="0">
                    <a:pos x="T8" y="T9"/>
                  </a:cxn>
                  <a:cxn ang="0">
                    <a:pos x="T10" y="T11"/>
                  </a:cxn>
                </a:cxnLst>
                <a:rect l="0" t="0" r="r" b="b"/>
                <a:pathLst>
                  <a:path w="4143" h="4414">
                    <a:moveTo>
                      <a:pt x="0" y="1445"/>
                    </a:moveTo>
                    <a:lnTo>
                      <a:pt x="3228" y="0"/>
                    </a:lnTo>
                    <a:lnTo>
                      <a:pt x="4142" y="1036"/>
                    </a:lnTo>
                    <a:lnTo>
                      <a:pt x="3439" y="2940"/>
                    </a:lnTo>
                    <a:lnTo>
                      <a:pt x="0" y="4413"/>
                    </a:lnTo>
                    <a:lnTo>
                      <a:pt x="0" y="1445"/>
                    </a:lnTo>
                  </a:path>
                </a:pathLst>
              </a:custGeom>
              <a:solidFill>
                <a:srgbClr val="1F497D">
                  <a:lumMod val="75000"/>
                </a:srgbClr>
              </a:solidFill>
              <a:ln w="28575">
                <a:solidFill>
                  <a:srgbClr val="FFFFFF"/>
                </a:solidFill>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SimSun" panose="02010600030101010101" pitchFamily="2" charset="-122"/>
                </a:endParaRPr>
              </a:p>
            </p:txBody>
          </p:sp>
        </p:grpSp>
        <p:sp>
          <p:nvSpPr>
            <p:cNvPr id="101" name="Text Box 2248">
              <a:extLst>
                <a:ext uri="{FF2B5EF4-FFF2-40B4-BE49-F238E27FC236}">
                  <a16:creationId xmlns:a16="http://schemas.microsoft.com/office/drawing/2014/main" id="{1090811D-9456-481D-9F1E-3E9311F0FC0E}"/>
                </a:ext>
              </a:extLst>
            </p:cNvPr>
            <p:cNvSpPr txBox="1">
              <a:spLocks noChangeArrowheads="1"/>
            </p:cNvSpPr>
            <p:nvPr/>
          </p:nvSpPr>
          <p:spPr bwMode="auto">
            <a:xfrm rot="20892706">
              <a:off x="2133199" y="3294473"/>
              <a:ext cx="832365" cy="43088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9pPr>
            </a:lstStyle>
            <a:p>
              <a:pPr marL="0" marR="0" lvl="0" indent="0" algn="ctr" defTabSz="914400" eaLnBrk="1" fontAlgn="auto" latinLnBrk="0" hangingPunct="1">
                <a:lnSpc>
                  <a:spcPct val="100000"/>
                </a:lnSpc>
                <a:spcBef>
                  <a:spcPts val="0"/>
                </a:spcBef>
                <a:spcAft>
                  <a:spcPts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sz="2800" b="1" i="0" u="none" strike="noStrike" kern="0" cap="none" spc="0" normalizeH="0" baseline="0" noProof="0">
                  <a:ln>
                    <a:noFill/>
                  </a:ln>
                  <a:solidFill>
                    <a:srgbClr val="FFFFFF"/>
                  </a:solidFill>
                  <a:effectLst/>
                  <a:uLnTx/>
                  <a:uFillTx/>
                  <a:latin typeface="Arial"/>
                  <a:ea typeface="SimSun" charset="0"/>
                  <a:cs typeface="Lato Regular"/>
                </a:rPr>
                <a:t>04</a:t>
              </a:r>
            </a:p>
          </p:txBody>
        </p:sp>
        <p:sp>
          <p:nvSpPr>
            <p:cNvPr id="102" name="TextBox 101">
              <a:extLst>
                <a:ext uri="{FF2B5EF4-FFF2-40B4-BE49-F238E27FC236}">
                  <a16:creationId xmlns:a16="http://schemas.microsoft.com/office/drawing/2014/main" id="{7ABB294D-2475-4859-835C-8AF5322F56B8}"/>
                </a:ext>
              </a:extLst>
            </p:cNvPr>
            <p:cNvSpPr txBox="1"/>
            <p:nvPr/>
          </p:nvSpPr>
          <p:spPr>
            <a:xfrm>
              <a:off x="3349205" y="3425158"/>
              <a:ext cx="7229652" cy="374718"/>
            </a:xfrm>
            <a:prstGeom prst="rect">
              <a:avLst/>
            </a:prstGeom>
            <a:noFill/>
          </p:spPr>
          <p:txBody>
            <a:bodyPr wrap="square" lIns="0" tIns="0" rIns="0" bIns="0" rtlCol="0" anchor="t">
              <a:spAutoFit/>
            </a:bodyPr>
            <a:lstStyle/>
            <a:p>
              <a:pPr marL="0" marR="0" lvl="0" indent="0" defTabSz="914400" eaLnBrk="1" fontAlgn="auto" latinLnBrk="0" hangingPunct="1">
                <a:lnSpc>
                  <a:spcPct val="110000"/>
                </a:lnSpc>
                <a:spcBef>
                  <a:spcPts val="0"/>
                </a:spcBef>
                <a:spcAft>
                  <a:spcPts val="0"/>
                </a:spcAft>
                <a:buClrTx/>
                <a:buSzTx/>
                <a:buFontTx/>
                <a:buNone/>
                <a:tabLst/>
                <a:defRPr/>
              </a:pPr>
              <a:endParaRPr kumimoji="0" lang="en-US" sz="2400" b="1" i="0" u="none" strike="noStrike" kern="0" cap="none" spc="0" normalizeH="0" baseline="0" noProof="0">
                <a:ln>
                  <a:noFill/>
                </a:ln>
                <a:solidFill>
                  <a:srgbClr val="FFFFFF"/>
                </a:solidFill>
                <a:effectLst/>
                <a:uLnTx/>
                <a:uFillTx/>
                <a:cs typeface="Times New Roman"/>
              </a:endParaRPr>
            </a:p>
          </p:txBody>
        </p:sp>
      </p:grpSp>
      <p:sp>
        <p:nvSpPr>
          <p:cNvPr id="105" name="Rectangle 104">
            <a:extLst>
              <a:ext uri="{FF2B5EF4-FFF2-40B4-BE49-F238E27FC236}">
                <a16:creationId xmlns:a16="http://schemas.microsoft.com/office/drawing/2014/main" id="{ABF01DE0-85B6-463B-B519-2927601F74F7}"/>
              </a:ext>
            </a:extLst>
          </p:cNvPr>
          <p:cNvSpPr/>
          <p:nvPr/>
        </p:nvSpPr>
        <p:spPr>
          <a:xfrm>
            <a:off x="6023100" y="2562669"/>
            <a:ext cx="241596" cy="369332"/>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black"/>
                </a:solidFill>
                <a:effectLst/>
                <a:uLnTx/>
                <a:uFillTx/>
              </a:rPr>
              <a:t> </a:t>
            </a:r>
          </a:p>
        </p:txBody>
      </p:sp>
      <p:grpSp>
        <p:nvGrpSpPr>
          <p:cNvPr id="112" name="Group 111">
            <a:extLst>
              <a:ext uri="{FF2B5EF4-FFF2-40B4-BE49-F238E27FC236}">
                <a16:creationId xmlns:a16="http://schemas.microsoft.com/office/drawing/2014/main" id="{16F764D9-65A8-4364-B79B-2017FFB7B372}"/>
              </a:ext>
            </a:extLst>
          </p:cNvPr>
          <p:cNvGrpSpPr/>
          <p:nvPr/>
        </p:nvGrpSpPr>
        <p:grpSpPr>
          <a:xfrm>
            <a:off x="1677620" y="2947480"/>
            <a:ext cx="9072142" cy="612975"/>
            <a:chOff x="2179742" y="4051244"/>
            <a:chExt cx="8852415" cy="612975"/>
          </a:xfrm>
        </p:grpSpPr>
        <p:sp>
          <p:nvSpPr>
            <p:cNvPr id="113" name="Freeform 2">
              <a:extLst>
                <a:ext uri="{FF2B5EF4-FFF2-40B4-BE49-F238E27FC236}">
                  <a16:creationId xmlns:a16="http://schemas.microsoft.com/office/drawing/2014/main" id="{1E405106-0209-4706-BEAA-9F65090CD18C}"/>
                </a:ext>
              </a:extLst>
            </p:cNvPr>
            <p:cNvSpPr>
              <a:spLocks noChangeArrowheads="1"/>
            </p:cNvSpPr>
            <p:nvPr/>
          </p:nvSpPr>
          <p:spPr bwMode="auto">
            <a:xfrm>
              <a:off x="2179742" y="4260075"/>
              <a:ext cx="8825627" cy="403789"/>
            </a:xfrm>
            <a:custGeom>
              <a:avLst/>
              <a:gdLst>
                <a:gd name="T0" fmla="*/ 12579 w 12580"/>
                <a:gd name="T1" fmla="*/ 2990 h 2991"/>
                <a:gd name="T2" fmla="*/ 0 w 12580"/>
                <a:gd name="T3" fmla="*/ 2990 h 2991"/>
                <a:gd name="T4" fmla="*/ 0 w 12580"/>
                <a:gd name="T5" fmla="*/ 0 h 2991"/>
                <a:gd name="T6" fmla="*/ 12579 w 12580"/>
                <a:gd name="T7" fmla="*/ 0 h 2991"/>
                <a:gd name="T8" fmla="*/ 12579 w 12580"/>
                <a:gd name="T9" fmla="*/ 2990 h 2991"/>
              </a:gdLst>
              <a:ahLst/>
              <a:cxnLst>
                <a:cxn ang="0">
                  <a:pos x="T0" y="T1"/>
                </a:cxn>
                <a:cxn ang="0">
                  <a:pos x="T2" y="T3"/>
                </a:cxn>
                <a:cxn ang="0">
                  <a:pos x="T4" y="T5"/>
                </a:cxn>
                <a:cxn ang="0">
                  <a:pos x="T6" y="T7"/>
                </a:cxn>
                <a:cxn ang="0">
                  <a:pos x="T8" y="T9"/>
                </a:cxn>
              </a:cxnLst>
              <a:rect l="0" t="0" r="r" b="b"/>
              <a:pathLst>
                <a:path w="12580" h="2991">
                  <a:moveTo>
                    <a:pt x="12579" y="2990"/>
                  </a:moveTo>
                  <a:lnTo>
                    <a:pt x="0" y="2990"/>
                  </a:lnTo>
                  <a:lnTo>
                    <a:pt x="0" y="0"/>
                  </a:lnTo>
                  <a:lnTo>
                    <a:pt x="12579" y="0"/>
                  </a:lnTo>
                  <a:lnTo>
                    <a:pt x="12579" y="2990"/>
                  </a:lnTo>
                </a:path>
              </a:pathLst>
            </a:custGeom>
            <a:solidFill>
              <a:srgbClr val="1F497D">
                <a:lumMod val="75000"/>
              </a:srgbClr>
            </a:solidFill>
            <a:ln w="28575">
              <a:solidFill>
                <a:sysClr val="windowText" lastClr="000000"/>
              </a:solidFill>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A000FE"/>
                </a:solidFill>
                <a:effectLst/>
                <a:uLnTx/>
                <a:uFillTx/>
                <a:latin typeface="SimSun" panose="02010600030101010101" pitchFamily="2" charset="-122"/>
              </a:endParaRPr>
            </a:p>
          </p:txBody>
        </p:sp>
        <p:sp>
          <p:nvSpPr>
            <p:cNvPr id="114" name="Freeform 12">
              <a:extLst>
                <a:ext uri="{FF2B5EF4-FFF2-40B4-BE49-F238E27FC236}">
                  <a16:creationId xmlns:a16="http://schemas.microsoft.com/office/drawing/2014/main" id="{C16775A5-D798-4B9D-B27F-2726EC106209}"/>
                </a:ext>
              </a:extLst>
            </p:cNvPr>
            <p:cNvSpPr>
              <a:spLocks noChangeArrowheads="1"/>
            </p:cNvSpPr>
            <p:nvPr/>
          </p:nvSpPr>
          <p:spPr bwMode="auto">
            <a:xfrm>
              <a:off x="2179743" y="4051244"/>
              <a:ext cx="1189681" cy="575931"/>
            </a:xfrm>
            <a:custGeom>
              <a:avLst/>
              <a:gdLst>
                <a:gd name="T0" fmla="*/ 0 w 4143"/>
                <a:gd name="T1" fmla="*/ 1445 h 4414"/>
                <a:gd name="T2" fmla="*/ 3228 w 4143"/>
                <a:gd name="T3" fmla="*/ 0 h 4414"/>
                <a:gd name="T4" fmla="*/ 4142 w 4143"/>
                <a:gd name="T5" fmla="*/ 1036 h 4414"/>
                <a:gd name="T6" fmla="*/ 3439 w 4143"/>
                <a:gd name="T7" fmla="*/ 2940 h 4414"/>
                <a:gd name="T8" fmla="*/ 0 w 4143"/>
                <a:gd name="T9" fmla="*/ 4413 h 4414"/>
                <a:gd name="T10" fmla="*/ 0 w 4143"/>
                <a:gd name="T11" fmla="*/ 1445 h 4414"/>
              </a:gdLst>
              <a:ahLst/>
              <a:cxnLst>
                <a:cxn ang="0">
                  <a:pos x="T0" y="T1"/>
                </a:cxn>
                <a:cxn ang="0">
                  <a:pos x="T2" y="T3"/>
                </a:cxn>
                <a:cxn ang="0">
                  <a:pos x="T4" y="T5"/>
                </a:cxn>
                <a:cxn ang="0">
                  <a:pos x="T6" y="T7"/>
                </a:cxn>
                <a:cxn ang="0">
                  <a:pos x="T8" y="T9"/>
                </a:cxn>
                <a:cxn ang="0">
                  <a:pos x="T10" y="T11"/>
                </a:cxn>
              </a:cxnLst>
              <a:rect l="0" t="0" r="r" b="b"/>
              <a:pathLst>
                <a:path w="4143" h="4414">
                  <a:moveTo>
                    <a:pt x="0" y="1445"/>
                  </a:moveTo>
                  <a:lnTo>
                    <a:pt x="3228" y="0"/>
                  </a:lnTo>
                  <a:lnTo>
                    <a:pt x="4142" y="1036"/>
                  </a:lnTo>
                  <a:lnTo>
                    <a:pt x="3439" y="2940"/>
                  </a:lnTo>
                  <a:lnTo>
                    <a:pt x="0" y="4413"/>
                  </a:lnTo>
                  <a:lnTo>
                    <a:pt x="0" y="1445"/>
                  </a:lnTo>
                </a:path>
              </a:pathLst>
            </a:custGeom>
            <a:solidFill>
              <a:srgbClr val="1F497D">
                <a:lumMod val="75000"/>
              </a:srgbClr>
            </a:solidFill>
            <a:ln w="28575">
              <a:solidFill>
                <a:srgbClr val="FFFFFF"/>
              </a:solidFill>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SimSun" panose="02010600030101010101" pitchFamily="2" charset="-122"/>
              </a:endParaRPr>
            </a:p>
          </p:txBody>
        </p:sp>
        <p:sp>
          <p:nvSpPr>
            <p:cNvPr id="115" name="Text Box 2248">
              <a:extLst>
                <a:ext uri="{FF2B5EF4-FFF2-40B4-BE49-F238E27FC236}">
                  <a16:creationId xmlns:a16="http://schemas.microsoft.com/office/drawing/2014/main" id="{AEFE9194-2179-48C2-B33C-069153AF115C}"/>
                </a:ext>
              </a:extLst>
            </p:cNvPr>
            <p:cNvSpPr txBox="1">
              <a:spLocks noChangeArrowheads="1"/>
            </p:cNvSpPr>
            <p:nvPr/>
          </p:nvSpPr>
          <p:spPr bwMode="auto">
            <a:xfrm rot="20892885">
              <a:off x="2216629" y="4142110"/>
              <a:ext cx="835857" cy="43088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9pPr>
            </a:lstStyle>
            <a:p>
              <a:pPr marL="0" marR="0" lvl="0" indent="0" algn="ctr" defTabSz="914400" eaLnBrk="1" fontAlgn="auto" latinLnBrk="0" hangingPunct="1">
                <a:lnSpc>
                  <a:spcPct val="100000"/>
                </a:lnSpc>
                <a:spcBef>
                  <a:spcPts val="0"/>
                </a:spcBef>
                <a:spcAft>
                  <a:spcPts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sz="2800" b="1" i="0" u="none" strike="noStrike" kern="0" cap="none" spc="0" normalizeH="0" baseline="0" noProof="0">
                  <a:ln>
                    <a:noFill/>
                  </a:ln>
                  <a:solidFill>
                    <a:srgbClr val="FFFFFF"/>
                  </a:solidFill>
                  <a:effectLst/>
                  <a:uLnTx/>
                  <a:uFillTx/>
                  <a:latin typeface="Arial"/>
                  <a:ea typeface="SimSun" charset="0"/>
                  <a:cs typeface="Lato Regular"/>
                </a:rPr>
                <a:t>02</a:t>
              </a:r>
            </a:p>
          </p:txBody>
        </p:sp>
        <p:sp>
          <p:nvSpPr>
            <p:cNvPr id="116" name="TextBox 115">
              <a:extLst>
                <a:ext uri="{FF2B5EF4-FFF2-40B4-BE49-F238E27FC236}">
                  <a16:creationId xmlns:a16="http://schemas.microsoft.com/office/drawing/2014/main" id="{0A68E9BD-A440-44CD-B22C-790BFC4F98DE}"/>
                </a:ext>
              </a:extLst>
            </p:cNvPr>
            <p:cNvSpPr txBox="1"/>
            <p:nvPr/>
          </p:nvSpPr>
          <p:spPr>
            <a:xfrm>
              <a:off x="3468875" y="4289501"/>
              <a:ext cx="7563282" cy="374718"/>
            </a:xfrm>
            <a:prstGeom prst="rect">
              <a:avLst/>
            </a:prstGeom>
            <a:noFill/>
          </p:spPr>
          <p:txBody>
            <a:bodyPr wrap="square" lIns="0" tIns="0" rIns="0" bIns="0" rtlCol="0" anchor="t">
              <a:spAutoFit/>
            </a:bodyPr>
            <a:lstStyle/>
            <a:p>
              <a:pPr>
                <a:lnSpc>
                  <a:spcPct val="110000"/>
                </a:lnSpc>
                <a:defRPr/>
              </a:pPr>
              <a:r>
                <a:rPr lang="en-US" sz="2400" b="1" kern="0">
                  <a:solidFill>
                    <a:srgbClr val="FFFFFF"/>
                  </a:solidFill>
                  <a:cs typeface="Times New Roman"/>
                </a:rPr>
                <a:t>Claims Payment and Processing</a:t>
              </a:r>
              <a:endParaRPr lang="en-US" sz="2400" b="1" i="0" u="none" strike="noStrike" kern="0" cap="none" spc="0" normalizeH="0" baseline="0" noProof="0">
                <a:ln>
                  <a:noFill/>
                </a:ln>
                <a:solidFill>
                  <a:srgbClr val="FFFFFF"/>
                </a:solidFill>
                <a:effectLst/>
                <a:uLnTx/>
                <a:uFillTx/>
                <a:cs typeface="Times New Roman"/>
              </a:endParaRPr>
            </a:p>
          </p:txBody>
        </p:sp>
      </p:grpSp>
      <p:sp>
        <p:nvSpPr>
          <p:cNvPr id="39" name="TextBox 38">
            <a:extLst>
              <a:ext uri="{FF2B5EF4-FFF2-40B4-BE49-F238E27FC236}">
                <a16:creationId xmlns:a16="http://schemas.microsoft.com/office/drawing/2014/main" id="{0ADB4DFA-81A0-463F-93D7-F14F61AA3962}"/>
              </a:ext>
            </a:extLst>
          </p:cNvPr>
          <p:cNvSpPr txBox="1"/>
          <p:nvPr/>
        </p:nvSpPr>
        <p:spPr>
          <a:xfrm>
            <a:off x="2966752" y="2384273"/>
            <a:ext cx="7623741" cy="374718"/>
          </a:xfrm>
          <a:prstGeom prst="rect">
            <a:avLst/>
          </a:prstGeom>
          <a:noFill/>
        </p:spPr>
        <p:txBody>
          <a:bodyPr wrap="square" lIns="0" tIns="0" rIns="0" bIns="0" rtlCol="0" anchor="t">
            <a:spAutoFit/>
          </a:bodyPr>
          <a:lstStyle/>
          <a:p>
            <a:pPr>
              <a:lnSpc>
                <a:spcPct val="110000"/>
              </a:lnSpc>
              <a:defRPr/>
            </a:pPr>
            <a:r>
              <a:rPr lang="en-US" sz="2400" b="1" i="0" u="none" strike="noStrike" kern="0" cap="none" spc="0" normalizeH="0" baseline="0" noProof="0" dirty="0">
                <a:ln>
                  <a:noFill/>
                </a:ln>
                <a:solidFill>
                  <a:srgbClr val="FFFFFF"/>
                </a:solidFill>
                <a:effectLst/>
                <a:uLnTx/>
                <a:uFillTx/>
                <a:cs typeface="Times New Roman"/>
              </a:rPr>
              <a:t>Tailored Plan Launch Specifics and Path to Success</a:t>
            </a:r>
          </a:p>
        </p:txBody>
      </p:sp>
      <p:sp>
        <p:nvSpPr>
          <p:cNvPr id="42" name="TextBox 41">
            <a:extLst>
              <a:ext uri="{FF2B5EF4-FFF2-40B4-BE49-F238E27FC236}">
                <a16:creationId xmlns:a16="http://schemas.microsoft.com/office/drawing/2014/main" id="{0DEC365B-9D95-46EF-9AB7-819642F436F0}"/>
              </a:ext>
            </a:extLst>
          </p:cNvPr>
          <p:cNvSpPr txBox="1"/>
          <p:nvPr/>
        </p:nvSpPr>
        <p:spPr>
          <a:xfrm>
            <a:off x="2973600" y="4721447"/>
            <a:ext cx="7218734" cy="374718"/>
          </a:xfrm>
          <a:prstGeom prst="rect">
            <a:avLst/>
          </a:prstGeom>
          <a:noFill/>
        </p:spPr>
        <p:txBody>
          <a:bodyPr wrap="square" lIns="0" tIns="0" rIns="0" bIns="0" rtlCol="0" anchor="t">
            <a:spAutoFit/>
          </a:bodyPr>
          <a:lstStyle/>
          <a:p>
            <a:pPr>
              <a:lnSpc>
                <a:spcPct val="110000"/>
              </a:lnSpc>
              <a:defRPr/>
            </a:pPr>
            <a:r>
              <a:rPr kumimoji="0" lang="en-US" sz="2400" b="1" i="0" u="none" strike="noStrike" kern="0" cap="none" spc="0" normalizeH="0" baseline="0" noProof="0">
                <a:ln>
                  <a:noFill/>
                </a:ln>
                <a:solidFill>
                  <a:srgbClr val="FFFFFF"/>
                </a:solidFill>
                <a:effectLst/>
                <a:uLnTx/>
                <a:uFillTx/>
                <a:cs typeface="Times New Roman"/>
              </a:rPr>
              <a:t>Tailored Care Management</a:t>
            </a:r>
            <a:r>
              <a:rPr lang="en-US" sz="2400" b="1" kern="0">
                <a:solidFill>
                  <a:srgbClr val="FFFFFF"/>
                </a:solidFill>
                <a:cs typeface="Times New Roman"/>
              </a:rPr>
              <a:t> </a:t>
            </a:r>
            <a:endParaRPr kumimoji="0" lang="en-US" sz="2400" b="1" i="0" u="none" strike="noStrike" kern="0" cap="none" spc="0" normalizeH="0" baseline="0" noProof="0">
              <a:ln>
                <a:noFill/>
              </a:ln>
              <a:solidFill>
                <a:srgbClr val="FFFFFF"/>
              </a:solidFill>
              <a:effectLst/>
              <a:uLnTx/>
              <a:uFillTx/>
              <a:cs typeface="Times New Roman"/>
            </a:endParaRPr>
          </a:p>
        </p:txBody>
      </p:sp>
      <p:sp>
        <p:nvSpPr>
          <p:cNvPr id="43" name="TextBox 42">
            <a:extLst>
              <a:ext uri="{FF2B5EF4-FFF2-40B4-BE49-F238E27FC236}">
                <a16:creationId xmlns:a16="http://schemas.microsoft.com/office/drawing/2014/main" id="{E390D34B-F7A3-43BE-9DBB-6015E26505B8}"/>
              </a:ext>
            </a:extLst>
          </p:cNvPr>
          <p:cNvSpPr txBox="1"/>
          <p:nvPr/>
        </p:nvSpPr>
        <p:spPr>
          <a:xfrm>
            <a:off x="2904758" y="5569707"/>
            <a:ext cx="7218734" cy="374718"/>
          </a:xfrm>
          <a:prstGeom prst="rect">
            <a:avLst/>
          </a:prstGeom>
          <a:noFill/>
        </p:spPr>
        <p:txBody>
          <a:bodyPr wrap="square" lIns="0" tIns="0" rIns="0" bIns="0" rtlCol="0" anchor="t">
            <a:spAutoFit/>
          </a:bodyPr>
          <a:lstStyle/>
          <a:p>
            <a:pPr marL="0" marR="0" lvl="0" indent="0" defTabSz="914400" eaLnBrk="1" fontAlgn="auto" latinLnBrk="0" hangingPunct="1">
              <a:lnSpc>
                <a:spcPct val="110000"/>
              </a:lnSpc>
              <a:spcBef>
                <a:spcPts val="0"/>
              </a:spcBef>
              <a:spcAft>
                <a:spcPts val="0"/>
              </a:spcAft>
              <a:buClrTx/>
              <a:buSzTx/>
              <a:buFontTx/>
              <a:buNone/>
              <a:tabLst/>
              <a:defRPr/>
            </a:pPr>
            <a:r>
              <a:rPr kumimoji="0" lang="en-US" sz="2400" b="1" i="0" u="none" strike="noStrike" kern="0" cap="none" spc="0" normalizeH="0" baseline="0" noProof="0">
                <a:ln>
                  <a:noFill/>
                </a:ln>
                <a:solidFill>
                  <a:srgbClr val="FFFFFF"/>
                </a:solidFill>
                <a:effectLst/>
                <a:uLnTx/>
                <a:uFillTx/>
                <a:cs typeface="Times New Roman"/>
              </a:rPr>
              <a:t>Q&amp;A</a:t>
            </a:r>
          </a:p>
        </p:txBody>
      </p:sp>
      <p:grpSp>
        <p:nvGrpSpPr>
          <p:cNvPr id="30" name="Group 29">
            <a:extLst>
              <a:ext uri="{FF2B5EF4-FFF2-40B4-BE49-F238E27FC236}">
                <a16:creationId xmlns:a16="http://schemas.microsoft.com/office/drawing/2014/main" id="{C57DCFB3-57EF-43A2-B986-BF28855CE9AC}"/>
              </a:ext>
            </a:extLst>
          </p:cNvPr>
          <p:cNvGrpSpPr/>
          <p:nvPr/>
        </p:nvGrpSpPr>
        <p:grpSpPr>
          <a:xfrm>
            <a:off x="1688752" y="5342288"/>
            <a:ext cx="9044689" cy="581336"/>
            <a:chOff x="2133199" y="3237474"/>
            <a:chExt cx="8825627" cy="581336"/>
          </a:xfrm>
        </p:grpSpPr>
        <p:grpSp>
          <p:nvGrpSpPr>
            <p:cNvPr id="31" name="Group 30">
              <a:extLst>
                <a:ext uri="{FF2B5EF4-FFF2-40B4-BE49-F238E27FC236}">
                  <a16:creationId xmlns:a16="http://schemas.microsoft.com/office/drawing/2014/main" id="{B035934F-626D-4A93-939C-DCD995231DA3}"/>
                </a:ext>
              </a:extLst>
            </p:cNvPr>
            <p:cNvGrpSpPr/>
            <p:nvPr/>
          </p:nvGrpSpPr>
          <p:grpSpPr>
            <a:xfrm>
              <a:off x="2152679" y="3237474"/>
              <a:ext cx="8806147" cy="581336"/>
              <a:chOff x="475762" y="1725792"/>
              <a:chExt cx="8942909" cy="1160284"/>
            </a:xfrm>
          </p:grpSpPr>
          <p:sp>
            <p:nvSpPr>
              <p:cNvPr id="34" name="Freeform 2">
                <a:extLst>
                  <a:ext uri="{FF2B5EF4-FFF2-40B4-BE49-F238E27FC236}">
                    <a16:creationId xmlns:a16="http://schemas.microsoft.com/office/drawing/2014/main" id="{B4001998-58F5-46A1-B3C7-39949BFE4085}"/>
                  </a:ext>
                </a:extLst>
              </p:cNvPr>
              <p:cNvSpPr>
                <a:spLocks noChangeArrowheads="1"/>
              </p:cNvSpPr>
              <p:nvPr/>
            </p:nvSpPr>
            <p:spPr bwMode="auto">
              <a:xfrm>
                <a:off x="493429" y="2107494"/>
                <a:ext cx="8925242" cy="778582"/>
              </a:xfrm>
              <a:custGeom>
                <a:avLst/>
                <a:gdLst>
                  <a:gd name="T0" fmla="*/ 12579 w 12580"/>
                  <a:gd name="T1" fmla="*/ 2990 h 2991"/>
                  <a:gd name="T2" fmla="*/ 0 w 12580"/>
                  <a:gd name="T3" fmla="*/ 2990 h 2991"/>
                  <a:gd name="T4" fmla="*/ 0 w 12580"/>
                  <a:gd name="T5" fmla="*/ 0 h 2991"/>
                  <a:gd name="T6" fmla="*/ 12579 w 12580"/>
                  <a:gd name="T7" fmla="*/ 0 h 2991"/>
                  <a:gd name="T8" fmla="*/ 12579 w 12580"/>
                  <a:gd name="T9" fmla="*/ 2990 h 2991"/>
                </a:gdLst>
                <a:ahLst/>
                <a:cxnLst>
                  <a:cxn ang="0">
                    <a:pos x="T0" y="T1"/>
                  </a:cxn>
                  <a:cxn ang="0">
                    <a:pos x="T2" y="T3"/>
                  </a:cxn>
                  <a:cxn ang="0">
                    <a:pos x="T4" y="T5"/>
                  </a:cxn>
                  <a:cxn ang="0">
                    <a:pos x="T6" y="T7"/>
                  </a:cxn>
                  <a:cxn ang="0">
                    <a:pos x="T8" y="T9"/>
                  </a:cxn>
                </a:cxnLst>
                <a:rect l="0" t="0" r="r" b="b"/>
                <a:pathLst>
                  <a:path w="12580" h="2991">
                    <a:moveTo>
                      <a:pt x="12579" y="2990"/>
                    </a:moveTo>
                    <a:lnTo>
                      <a:pt x="0" y="2990"/>
                    </a:lnTo>
                    <a:lnTo>
                      <a:pt x="0" y="0"/>
                    </a:lnTo>
                    <a:lnTo>
                      <a:pt x="12579" y="0"/>
                    </a:lnTo>
                    <a:lnTo>
                      <a:pt x="12579" y="2990"/>
                    </a:lnTo>
                  </a:path>
                </a:pathLst>
              </a:custGeom>
              <a:solidFill>
                <a:srgbClr val="1F497D">
                  <a:lumMod val="75000"/>
                </a:srgbClr>
              </a:solidFill>
              <a:ln w="28575">
                <a:solidFill>
                  <a:sysClr val="windowText" lastClr="000000"/>
                </a:solidFill>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A000FE"/>
                  </a:solidFill>
                  <a:effectLst/>
                  <a:uLnTx/>
                  <a:uFillTx/>
                  <a:latin typeface="SimSun" panose="02010600030101010101" pitchFamily="2" charset="-122"/>
                </a:endParaRPr>
              </a:p>
            </p:txBody>
          </p:sp>
          <p:sp>
            <p:nvSpPr>
              <p:cNvPr id="35" name="Freeform 12">
                <a:extLst>
                  <a:ext uri="{FF2B5EF4-FFF2-40B4-BE49-F238E27FC236}">
                    <a16:creationId xmlns:a16="http://schemas.microsoft.com/office/drawing/2014/main" id="{96CEB12A-5055-461D-AEE4-E3515474F3B3}"/>
                  </a:ext>
                </a:extLst>
              </p:cNvPr>
              <p:cNvSpPr>
                <a:spLocks noChangeArrowheads="1"/>
              </p:cNvSpPr>
              <p:nvPr/>
            </p:nvSpPr>
            <p:spPr bwMode="auto">
              <a:xfrm>
                <a:off x="475762" y="1725792"/>
                <a:ext cx="1209642" cy="1149499"/>
              </a:xfrm>
              <a:custGeom>
                <a:avLst/>
                <a:gdLst>
                  <a:gd name="T0" fmla="*/ 0 w 4143"/>
                  <a:gd name="T1" fmla="*/ 1445 h 4414"/>
                  <a:gd name="T2" fmla="*/ 3228 w 4143"/>
                  <a:gd name="T3" fmla="*/ 0 h 4414"/>
                  <a:gd name="T4" fmla="*/ 4142 w 4143"/>
                  <a:gd name="T5" fmla="*/ 1036 h 4414"/>
                  <a:gd name="T6" fmla="*/ 3439 w 4143"/>
                  <a:gd name="T7" fmla="*/ 2940 h 4414"/>
                  <a:gd name="T8" fmla="*/ 0 w 4143"/>
                  <a:gd name="T9" fmla="*/ 4413 h 4414"/>
                  <a:gd name="T10" fmla="*/ 0 w 4143"/>
                  <a:gd name="T11" fmla="*/ 1445 h 4414"/>
                </a:gdLst>
                <a:ahLst/>
                <a:cxnLst>
                  <a:cxn ang="0">
                    <a:pos x="T0" y="T1"/>
                  </a:cxn>
                  <a:cxn ang="0">
                    <a:pos x="T2" y="T3"/>
                  </a:cxn>
                  <a:cxn ang="0">
                    <a:pos x="T4" y="T5"/>
                  </a:cxn>
                  <a:cxn ang="0">
                    <a:pos x="T6" y="T7"/>
                  </a:cxn>
                  <a:cxn ang="0">
                    <a:pos x="T8" y="T9"/>
                  </a:cxn>
                  <a:cxn ang="0">
                    <a:pos x="T10" y="T11"/>
                  </a:cxn>
                </a:cxnLst>
                <a:rect l="0" t="0" r="r" b="b"/>
                <a:pathLst>
                  <a:path w="4143" h="4414">
                    <a:moveTo>
                      <a:pt x="0" y="1445"/>
                    </a:moveTo>
                    <a:lnTo>
                      <a:pt x="3228" y="0"/>
                    </a:lnTo>
                    <a:lnTo>
                      <a:pt x="4142" y="1036"/>
                    </a:lnTo>
                    <a:lnTo>
                      <a:pt x="3439" y="2940"/>
                    </a:lnTo>
                    <a:lnTo>
                      <a:pt x="0" y="4413"/>
                    </a:lnTo>
                    <a:lnTo>
                      <a:pt x="0" y="1445"/>
                    </a:lnTo>
                  </a:path>
                </a:pathLst>
              </a:custGeom>
              <a:solidFill>
                <a:srgbClr val="1F497D">
                  <a:lumMod val="75000"/>
                </a:srgbClr>
              </a:solidFill>
              <a:ln w="28575">
                <a:solidFill>
                  <a:srgbClr val="FFFFFF"/>
                </a:solidFill>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SimSun" panose="02010600030101010101" pitchFamily="2" charset="-122"/>
                </a:endParaRPr>
              </a:p>
            </p:txBody>
          </p:sp>
        </p:grpSp>
        <p:sp>
          <p:nvSpPr>
            <p:cNvPr id="32" name="Text Box 2248">
              <a:extLst>
                <a:ext uri="{FF2B5EF4-FFF2-40B4-BE49-F238E27FC236}">
                  <a16:creationId xmlns:a16="http://schemas.microsoft.com/office/drawing/2014/main" id="{8EFC1971-B0D9-42C7-9C9D-2DA0EF372CBC}"/>
                </a:ext>
              </a:extLst>
            </p:cNvPr>
            <p:cNvSpPr txBox="1">
              <a:spLocks noChangeArrowheads="1"/>
            </p:cNvSpPr>
            <p:nvPr/>
          </p:nvSpPr>
          <p:spPr bwMode="auto">
            <a:xfrm rot="20892706">
              <a:off x="2133199" y="3294473"/>
              <a:ext cx="832365" cy="43088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SimSun" charset="0"/>
                  <a:cs typeface="SimSun" charset="0"/>
                </a:defRPr>
              </a:lvl9pPr>
            </a:lstStyle>
            <a:p>
              <a:pPr marL="0" marR="0" lvl="0" indent="0" algn="ctr" defTabSz="914400" eaLnBrk="1" fontAlgn="auto" latinLnBrk="0" hangingPunct="1">
                <a:lnSpc>
                  <a:spcPct val="100000"/>
                </a:lnSpc>
                <a:spcBef>
                  <a:spcPts val="0"/>
                </a:spcBef>
                <a:spcAft>
                  <a:spcPts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sz="2800" b="1" i="0" u="none" strike="noStrike" kern="0" cap="none" spc="0" normalizeH="0" baseline="0" noProof="0">
                  <a:ln>
                    <a:noFill/>
                  </a:ln>
                  <a:solidFill>
                    <a:srgbClr val="FFFFFF"/>
                  </a:solidFill>
                  <a:effectLst/>
                  <a:uLnTx/>
                  <a:uFillTx/>
                  <a:latin typeface="Arial"/>
                  <a:ea typeface="SimSun" charset="0"/>
                  <a:cs typeface="Lato Regular"/>
                </a:rPr>
                <a:t>05</a:t>
              </a:r>
            </a:p>
          </p:txBody>
        </p:sp>
        <p:sp>
          <p:nvSpPr>
            <p:cNvPr id="33" name="TextBox 32">
              <a:extLst>
                <a:ext uri="{FF2B5EF4-FFF2-40B4-BE49-F238E27FC236}">
                  <a16:creationId xmlns:a16="http://schemas.microsoft.com/office/drawing/2014/main" id="{30B19F23-9054-47F4-A4C4-4F2DEC4B3426}"/>
                </a:ext>
              </a:extLst>
            </p:cNvPr>
            <p:cNvSpPr txBox="1"/>
            <p:nvPr/>
          </p:nvSpPr>
          <p:spPr>
            <a:xfrm>
              <a:off x="3349205" y="3425158"/>
              <a:ext cx="7229652" cy="374718"/>
            </a:xfrm>
            <a:prstGeom prst="rect">
              <a:avLst/>
            </a:prstGeom>
            <a:noFill/>
          </p:spPr>
          <p:txBody>
            <a:bodyPr wrap="square" lIns="0" tIns="0" rIns="0" bIns="0" rtlCol="0" anchor="t">
              <a:spAutoFit/>
            </a:bodyPr>
            <a:lstStyle/>
            <a:p>
              <a:pPr marL="0" marR="0" lvl="0" indent="0" defTabSz="914400" eaLnBrk="1" fontAlgn="auto" latinLnBrk="0" hangingPunct="1">
                <a:lnSpc>
                  <a:spcPct val="110000"/>
                </a:lnSpc>
                <a:spcBef>
                  <a:spcPts val="0"/>
                </a:spcBef>
                <a:spcAft>
                  <a:spcPts val="0"/>
                </a:spcAft>
                <a:buClrTx/>
                <a:buSzTx/>
                <a:buFontTx/>
                <a:buNone/>
                <a:tabLst/>
                <a:defRPr/>
              </a:pPr>
              <a:endParaRPr kumimoji="0" lang="en-US" sz="2400" b="1" i="0" u="none" strike="noStrike" kern="0" cap="none" spc="0" normalizeH="0" baseline="0" noProof="0">
                <a:ln>
                  <a:noFill/>
                </a:ln>
                <a:solidFill>
                  <a:srgbClr val="FFFFFF"/>
                </a:solidFill>
                <a:effectLst/>
                <a:uLnTx/>
                <a:uFillTx/>
                <a:cs typeface="Times New Roman"/>
              </a:endParaRPr>
            </a:p>
          </p:txBody>
        </p:sp>
      </p:grpSp>
      <p:sp>
        <p:nvSpPr>
          <p:cNvPr id="36" name="TextBox 35">
            <a:extLst>
              <a:ext uri="{FF2B5EF4-FFF2-40B4-BE49-F238E27FC236}">
                <a16:creationId xmlns:a16="http://schemas.microsoft.com/office/drawing/2014/main" id="{B605C6E1-E54A-4357-9562-9DEC2E6F8A20}"/>
              </a:ext>
            </a:extLst>
          </p:cNvPr>
          <p:cNvSpPr txBox="1"/>
          <p:nvPr/>
        </p:nvSpPr>
        <p:spPr>
          <a:xfrm>
            <a:off x="2973600" y="5536737"/>
            <a:ext cx="7218734" cy="374718"/>
          </a:xfrm>
          <a:prstGeom prst="rect">
            <a:avLst/>
          </a:prstGeom>
          <a:noFill/>
        </p:spPr>
        <p:txBody>
          <a:bodyPr wrap="square" lIns="0" tIns="0" rIns="0" bIns="0" rtlCol="0" anchor="t">
            <a:spAutoFit/>
          </a:bodyPr>
          <a:lstStyle/>
          <a:p>
            <a:pPr>
              <a:lnSpc>
                <a:spcPct val="110000"/>
              </a:lnSpc>
              <a:defRPr/>
            </a:pPr>
            <a:r>
              <a:rPr kumimoji="0" lang="en-US" sz="2400" b="1" i="0" u="none" strike="noStrike" kern="0" cap="none" spc="0" normalizeH="0" baseline="0" noProof="0">
                <a:ln>
                  <a:noFill/>
                </a:ln>
                <a:solidFill>
                  <a:srgbClr val="FFFFFF"/>
                </a:solidFill>
                <a:effectLst/>
                <a:uLnTx/>
                <a:uFillTx/>
                <a:cs typeface="Times New Roman"/>
              </a:rPr>
              <a:t>Q&amp;A</a:t>
            </a:r>
          </a:p>
        </p:txBody>
      </p:sp>
    </p:spTree>
    <p:extLst>
      <p:ext uri="{BB962C8B-B14F-4D97-AF65-F5344CB8AC3E}">
        <p14:creationId xmlns:p14="http://schemas.microsoft.com/office/powerpoint/2010/main" val="13387697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A15273F-5D42-62A6-CDBE-C55E9D0A6C1A}"/>
              </a:ext>
            </a:extLst>
          </p:cNvPr>
          <p:cNvSpPr>
            <a:spLocks noGrp="1"/>
          </p:cNvSpPr>
          <p:nvPr>
            <p:ph type="body" sz="quarter" idx="10"/>
          </p:nvPr>
        </p:nvSpPr>
        <p:spPr>
          <a:xfrm>
            <a:off x="511586" y="1414648"/>
            <a:ext cx="11583844" cy="4353803"/>
          </a:xfrm>
        </p:spPr>
        <p:txBody>
          <a:bodyPr lIns="91440" tIns="45720" rIns="91440" bIns="45720" anchor="t">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u="none" strike="noStrike" kern="1200" cap="none" spc="0" normalizeH="0" baseline="0" noProof="0">
                <a:ln>
                  <a:noFill/>
                </a:ln>
                <a:effectLst/>
                <a:uLnTx/>
                <a:uFillTx/>
                <a:latin typeface="+mn-lt"/>
                <a:ea typeface="+mn-ea"/>
                <a:cs typeface="+mn-cs"/>
              </a:rPr>
              <a:t>Pharmacy Claims</a:t>
            </a:r>
            <a:endParaRPr lang="en-US" sz="2800" b="0" u="none" strike="noStrike" kern="1200" cap="none" spc="0" normalizeH="0" baseline="0" noProof="0">
              <a:ln>
                <a:noFill/>
              </a:ln>
              <a:effectLst/>
              <a:uLnTx/>
              <a:uFillTx/>
              <a:latin typeface="+mn-lt"/>
              <a:ea typeface="+mn-ea"/>
              <a:cs typeface="Arial"/>
            </a:endParaRPr>
          </a:p>
          <a:p>
            <a:pPr marL="488950" lvl="1" indent="-228600" defTabSz="914400">
              <a:lnSpc>
                <a:spcPct val="90000"/>
              </a:lnSpc>
              <a:spcBef>
                <a:spcPts val="1000"/>
              </a:spcBef>
              <a:defRPr/>
            </a:pPr>
            <a:r>
              <a:rPr lang="en-US" sz="2500" b="0">
                <a:latin typeface="+mn-lt"/>
                <a:ea typeface="+mn-ea"/>
                <a:cs typeface="+mn-cs"/>
              </a:rPr>
              <a:t>Vaya is partnered with Navitus Health Solutions for pharmacy claims</a:t>
            </a:r>
            <a:endParaRPr lang="en-US" sz="2500" b="0">
              <a:latin typeface="+mn-lt"/>
              <a:ea typeface="+mn-ea"/>
              <a:cs typeface="Arial"/>
            </a:endParaRPr>
          </a:p>
          <a:p>
            <a:pPr marL="488950" lvl="1" indent="-228600" defTabSz="914400">
              <a:lnSpc>
                <a:spcPct val="90000"/>
              </a:lnSpc>
              <a:spcBef>
                <a:spcPts val="1000"/>
              </a:spcBef>
              <a:defRPr/>
            </a:pPr>
            <a:r>
              <a:rPr lang="en-US" sz="2500" b="0">
                <a:latin typeface="+mn-lt"/>
                <a:ea typeface="+mn-ea"/>
                <a:cs typeface="+mn-cs"/>
              </a:rPr>
              <a:t>In-network pharmacies</a:t>
            </a:r>
            <a:endParaRPr lang="en-US" sz="2500" b="0">
              <a:latin typeface="+mn-lt"/>
              <a:ea typeface="+mn-ea"/>
              <a:cs typeface="Arial"/>
            </a:endParaRPr>
          </a:p>
          <a:p>
            <a:pPr marL="786765" lvl="2" indent="-228600" defTabSz="914400">
              <a:lnSpc>
                <a:spcPct val="90000"/>
              </a:lnSpc>
              <a:spcBef>
                <a:spcPts val="1000"/>
              </a:spcBef>
              <a:defRPr/>
            </a:pPr>
            <a:r>
              <a:rPr lang="en-US" sz="2200" b="0">
                <a:latin typeface="+mn-lt"/>
                <a:ea typeface="+mn-ea"/>
                <a:cs typeface="+mn-cs"/>
              </a:rPr>
              <a:t>Point-of-sale claims routed to Navitus for processing </a:t>
            </a:r>
            <a:endParaRPr lang="en-US" sz="2200" b="0">
              <a:latin typeface="+mn-lt"/>
              <a:ea typeface="+mn-ea"/>
              <a:cs typeface="Arial"/>
            </a:endParaRPr>
          </a:p>
          <a:p>
            <a:pPr marL="488950" lvl="1" indent="-228600" defTabSz="914400">
              <a:lnSpc>
                <a:spcPct val="90000"/>
              </a:lnSpc>
              <a:spcBef>
                <a:spcPts val="1000"/>
              </a:spcBef>
              <a:defRPr/>
            </a:pPr>
            <a:r>
              <a:rPr lang="en-US" sz="2500" b="0">
                <a:latin typeface="+mn-lt"/>
                <a:ea typeface="+mn-ea"/>
                <a:cs typeface="+mn-cs"/>
              </a:rPr>
              <a:t>Out-of-network pharmacies</a:t>
            </a:r>
            <a:endParaRPr lang="en-US" sz="2500" b="0">
              <a:latin typeface="+mn-lt"/>
              <a:ea typeface="+mn-ea"/>
              <a:cs typeface="Arial"/>
            </a:endParaRPr>
          </a:p>
          <a:p>
            <a:pPr marL="786765" lvl="2" indent="-228600" defTabSz="914400">
              <a:lnSpc>
                <a:spcPct val="90000"/>
              </a:lnSpc>
              <a:spcBef>
                <a:spcPts val="1000"/>
              </a:spcBef>
              <a:defRPr/>
            </a:pPr>
            <a:r>
              <a:rPr lang="en-US" sz="2200" b="0">
                <a:latin typeface="+mn-lt"/>
                <a:ea typeface="+mn-ea"/>
                <a:cs typeface="+mn-cs"/>
              </a:rPr>
              <a:t>Submit claims for Direct Member Reimbursement to</a:t>
            </a:r>
            <a:br>
              <a:rPr lang="en-US" sz="2200" b="0">
                <a:latin typeface="+mn-lt"/>
                <a:ea typeface="+mn-ea"/>
                <a:cs typeface="+mn-cs"/>
              </a:rPr>
            </a:br>
            <a:r>
              <a:rPr lang="en-US" sz="2200" b="0">
                <a:latin typeface="+mn-lt"/>
                <a:ea typeface="+mn-ea"/>
                <a:cs typeface="+mn-cs"/>
              </a:rPr>
              <a:t>Navitus Health Solutions, LLC</a:t>
            </a:r>
            <a:br>
              <a:rPr lang="en-US" sz="2200" b="0">
                <a:latin typeface="+mn-lt"/>
                <a:ea typeface="+mn-ea"/>
                <a:cs typeface="+mn-cs"/>
              </a:rPr>
            </a:br>
            <a:r>
              <a:rPr lang="en-US" sz="2200" b="0">
                <a:latin typeface="+mn-lt"/>
                <a:ea typeface="+mn-ea"/>
                <a:cs typeface="+mn-cs"/>
              </a:rPr>
              <a:t>PO Box 999</a:t>
            </a:r>
            <a:br>
              <a:rPr lang="en-US" sz="2200" b="0">
                <a:latin typeface="+mn-lt"/>
                <a:ea typeface="+mn-ea"/>
                <a:cs typeface="+mn-cs"/>
              </a:rPr>
            </a:br>
            <a:r>
              <a:rPr lang="en-US" sz="2200" b="0">
                <a:latin typeface="+mn-lt"/>
                <a:ea typeface="+mn-ea"/>
                <a:cs typeface="+mn-cs"/>
              </a:rPr>
              <a:t>Appleton, WI 54912-0999</a:t>
            </a:r>
            <a:endParaRPr lang="en-US" sz="2200" b="0">
              <a:latin typeface="+mn-lt"/>
              <a:ea typeface="+mn-ea"/>
              <a:cs typeface="Arial"/>
            </a:endParaRPr>
          </a:p>
          <a:p>
            <a:pPr marL="786765" lvl="2" indent="-228600" defTabSz="914400">
              <a:lnSpc>
                <a:spcPct val="90000"/>
              </a:lnSpc>
              <a:spcBef>
                <a:spcPts val="1000"/>
              </a:spcBef>
              <a:defRPr/>
            </a:pPr>
            <a:endParaRPr lang="en-US" sz="2500" b="0" i="1" u="none" strike="noStrike" kern="1200" cap="none" spc="0" normalizeH="0" baseline="0" noProof="0">
              <a:ln>
                <a:noFill/>
              </a:ln>
              <a:effectLst/>
              <a:uLnTx/>
              <a:uFillTx/>
              <a:latin typeface="+mn-lt"/>
              <a:ea typeface="+mn-ea"/>
              <a:cs typeface="Arial"/>
            </a:endParaRPr>
          </a:p>
          <a:p>
            <a:pPr marL="0" indent="0">
              <a:buNone/>
            </a:pPr>
            <a:endParaRPr lang="en-US" sz="2400">
              <a:solidFill>
                <a:srgbClr val="000000"/>
              </a:solidFill>
              <a:latin typeface="Arial" panose="020B0604020202020204" pitchFamily="34" charset="0"/>
              <a:cs typeface="Arial" panose="020B0604020202020204" pitchFamily="34" charset="0"/>
            </a:endParaRPr>
          </a:p>
        </p:txBody>
      </p:sp>
      <p:sp>
        <p:nvSpPr>
          <p:cNvPr id="5" name="Title 4">
            <a:extLst>
              <a:ext uri="{FF2B5EF4-FFF2-40B4-BE49-F238E27FC236}">
                <a16:creationId xmlns:a16="http://schemas.microsoft.com/office/drawing/2014/main" id="{79539736-C021-4385-AEE3-6129CD0C1EB9}"/>
              </a:ext>
            </a:extLst>
          </p:cNvPr>
          <p:cNvSpPr>
            <a:spLocks noGrp="1"/>
          </p:cNvSpPr>
          <p:nvPr>
            <p:ph type="title"/>
          </p:nvPr>
        </p:nvSpPr>
        <p:spPr>
          <a:xfrm>
            <a:off x="4046" y="518552"/>
            <a:ext cx="12194914" cy="548640"/>
          </a:xfrm>
        </p:spPr>
        <p:txBody>
          <a:bodyPr lIns="91440" tIns="45720" rIns="91440" bIns="45720" anchor="t">
            <a:noAutofit/>
          </a:bodyPr>
          <a:lstStyle/>
          <a:p>
            <a:pPr algn="ctr"/>
            <a:r>
              <a:rPr lang="en-US" sz="3200" b="1">
                <a:solidFill>
                  <a:schemeClr val="accent1">
                    <a:lumMod val="75000"/>
                  </a:schemeClr>
                </a:solidFill>
                <a:latin typeface="+mj-lt"/>
                <a:cs typeface="Times New Roman"/>
              </a:rPr>
              <a:t>Vaya Health Claims and Payment Processing</a:t>
            </a:r>
            <a:endParaRPr lang="en-US" sz="3200" b="1">
              <a:solidFill>
                <a:schemeClr val="accent1">
                  <a:lumMod val="75000"/>
                </a:schemeClr>
              </a:solidFill>
              <a:latin typeface="+mj-lt"/>
            </a:endParaRPr>
          </a:p>
        </p:txBody>
      </p:sp>
      <p:sp>
        <p:nvSpPr>
          <p:cNvPr id="7" name="TextBox 6">
            <a:extLst>
              <a:ext uri="{FF2B5EF4-FFF2-40B4-BE49-F238E27FC236}">
                <a16:creationId xmlns:a16="http://schemas.microsoft.com/office/drawing/2014/main" id="{71D1CA5D-B030-C737-110F-4F2C2323098D}"/>
              </a:ext>
            </a:extLst>
          </p:cNvPr>
          <p:cNvSpPr txBox="1"/>
          <p:nvPr/>
        </p:nvSpPr>
        <p:spPr>
          <a:xfrm>
            <a:off x="96570" y="6053488"/>
            <a:ext cx="6943422" cy="523220"/>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a:ea typeface="+mn-ea"/>
                <a:cs typeface="+mn-cs"/>
              </a:rPr>
              <a:t>For more information on claims submission visit Vaya’s Claims Submission website at </a:t>
            </a:r>
            <a:r>
              <a:rPr kumimoji="0" lang="en-US" sz="1400" b="0" i="0" u="none" strike="noStrike" kern="1200" cap="none" spc="0" normalizeH="0" baseline="0" noProof="0">
                <a:ln>
                  <a:noFill/>
                </a:ln>
                <a:solidFill>
                  <a:prstClr val="black"/>
                </a:solidFill>
                <a:effectLst/>
                <a:uLnTx/>
                <a:uFillTx/>
                <a:latin typeface="Arial"/>
                <a:ea typeface="+mn-ea"/>
                <a:cs typeface="+mn-cs"/>
                <a:hlinkClick r:id="rId3"/>
              </a:rPr>
              <a:t>https://providers.vayahealth.com/authorization-billing/claims/claims-submission/</a:t>
            </a: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pic>
        <p:nvPicPr>
          <p:cNvPr id="6" name="Picture 5">
            <a:extLst>
              <a:ext uri="{FF2B5EF4-FFF2-40B4-BE49-F238E27FC236}">
                <a16:creationId xmlns:a16="http://schemas.microsoft.com/office/drawing/2014/main" id="{0353B813-1753-0CC9-DC83-7536B42D0BC7}"/>
              </a:ext>
            </a:extLst>
          </p:cNvPr>
          <p:cNvPicPr>
            <a:picLocks noChangeAspect="1"/>
          </p:cNvPicPr>
          <p:nvPr/>
        </p:nvPicPr>
        <p:blipFill>
          <a:blip r:embed="rId4"/>
          <a:stretch>
            <a:fillRect/>
          </a:stretch>
        </p:blipFill>
        <p:spPr>
          <a:xfrm>
            <a:off x="10185075" y="5387346"/>
            <a:ext cx="1826979" cy="923617"/>
          </a:xfrm>
          <a:prstGeom prst="rect">
            <a:avLst/>
          </a:prstGeom>
        </p:spPr>
      </p:pic>
    </p:spTree>
    <p:extLst>
      <p:ext uri="{BB962C8B-B14F-4D97-AF65-F5344CB8AC3E}">
        <p14:creationId xmlns:p14="http://schemas.microsoft.com/office/powerpoint/2010/main" val="21912946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A15273F-5D42-62A6-CDBE-C55E9D0A6C1A}"/>
              </a:ext>
            </a:extLst>
          </p:cNvPr>
          <p:cNvSpPr>
            <a:spLocks noGrp="1"/>
          </p:cNvSpPr>
          <p:nvPr>
            <p:ph type="body" sz="quarter" idx="10"/>
          </p:nvPr>
        </p:nvSpPr>
        <p:spPr>
          <a:xfrm>
            <a:off x="511586" y="1132681"/>
            <a:ext cx="11583844" cy="4592638"/>
          </a:xfrm>
        </p:spPr>
        <p:txBody>
          <a:bodyPr lIns="91440" tIns="45720" rIns="91440" bIns="45720" anchor="t">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u="none" strike="noStrike" kern="1200" cap="none" spc="0" normalizeH="0" baseline="0" noProof="0">
                <a:ln>
                  <a:noFill/>
                </a:ln>
                <a:effectLst/>
                <a:uLnTx/>
                <a:uFillTx/>
                <a:latin typeface="+mn-lt"/>
                <a:ea typeface="+mn-ea"/>
                <a:cs typeface="+mn-cs"/>
              </a:rPr>
              <a:t>Vision Claims</a:t>
            </a:r>
            <a:endParaRPr lang="en-US" sz="2400" b="0" u="none" strike="noStrike" kern="1200" cap="none" spc="0" normalizeH="0" baseline="0" noProof="0">
              <a:ln>
                <a:noFill/>
              </a:ln>
              <a:effectLst/>
              <a:uLnTx/>
              <a:uFillTx/>
              <a:latin typeface="+mn-lt"/>
              <a:ea typeface="+mn-ea"/>
              <a:cs typeface="Arial"/>
            </a:endParaRPr>
          </a:p>
          <a:p>
            <a:pPr marL="488950" lvl="1" indent="-228600" defTabSz="914400">
              <a:lnSpc>
                <a:spcPct val="90000"/>
              </a:lnSpc>
              <a:spcBef>
                <a:spcPts val="1000"/>
              </a:spcBef>
              <a:defRPr/>
            </a:pPr>
            <a:r>
              <a:rPr lang="en-US" sz="2000" b="0">
                <a:latin typeface="+mn-lt"/>
                <a:ea typeface="+mn-ea"/>
                <a:cs typeface="+mn-cs"/>
              </a:rPr>
              <a:t>Vaya is partnered with </a:t>
            </a:r>
            <a:r>
              <a:rPr lang="en-US" sz="2000" b="0" err="1">
                <a:latin typeface="+mn-lt"/>
                <a:ea typeface="+mn-ea"/>
                <a:cs typeface="+mn-cs"/>
              </a:rPr>
              <a:t>Avesis</a:t>
            </a:r>
            <a:r>
              <a:rPr lang="en-US" sz="2000" b="0">
                <a:latin typeface="+mn-lt"/>
                <a:ea typeface="+mn-ea"/>
                <a:cs typeface="+mn-cs"/>
              </a:rPr>
              <a:t> for Medicaid members vision benefits</a:t>
            </a:r>
            <a:endParaRPr lang="en-US" sz="2000" b="0">
              <a:latin typeface="+mn-lt"/>
              <a:ea typeface="+mn-ea"/>
              <a:cs typeface="Arial"/>
            </a:endParaRPr>
          </a:p>
          <a:p>
            <a:pPr marL="488950" lvl="1" indent="-228600" defTabSz="914400">
              <a:lnSpc>
                <a:spcPct val="90000"/>
              </a:lnSpc>
              <a:spcBef>
                <a:spcPts val="1000"/>
              </a:spcBef>
              <a:defRPr/>
            </a:pPr>
            <a:r>
              <a:rPr lang="en-US" sz="2000" b="0">
                <a:latin typeface="+mn-lt"/>
                <a:ea typeface="+mn-ea"/>
                <a:cs typeface="+mn-cs"/>
              </a:rPr>
              <a:t>Vision claims can be submitted one of three methods</a:t>
            </a:r>
            <a:endParaRPr lang="en-US" sz="2000" b="0">
              <a:latin typeface="+mn-lt"/>
              <a:ea typeface="+mn-ea"/>
              <a:cs typeface="Arial"/>
            </a:endParaRPr>
          </a:p>
          <a:p>
            <a:pPr marL="786765" lvl="2" indent="-228600" defTabSz="914400">
              <a:lnSpc>
                <a:spcPct val="90000"/>
              </a:lnSpc>
              <a:spcBef>
                <a:spcPts val="1000"/>
              </a:spcBef>
              <a:defRPr/>
            </a:pPr>
            <a:r>
              <a:rPr lang="en-US" sz="1800" b="0" err="1">
                <a:latin typeface="+mn-lt"/>
                <a:ea typeface="+mn-ea"/>
                <a:cs typeface="+mn-cs"/>
              </a:rPr>
              <a:t>Avesis</a:t>
            </a:r>
            <a:r>
              <a:rPr lang="en-US" sz="1800" b="0">
                <a:latin typeface="+mn-lt"/>
                <a:ea typeface="+mn-ea"/>
                <a:cs typeface="+mn-cs"/>
              </a:rPr>
              <a:t> Provider Portal accessed through Vaya’s Provider Portal or direct at </a:t>
            </a:r>
            <a:r>
              <a:rPr lang="en-US" sz="1800" b="0" u="sng">
                <a:solidFill>
                  <a:srgbClr val="0563C1"/>
                </a:solidFill>
                <a:effectLst/>
                <a:latin typeface="Arial"/>
                <a:ea typeface="Calibri"/>
                <a:cs typeface="Helvetica"/>
                <a:hlinkClick r:id="rId3"/>
              </a:rPr>
              <a:t>https://www.avesis.com/Commercial3/Providers/Index.aspx</a:t>
            </a:r>
            <a:endParaRPr lang="en-US" sz="1800" b="0">
              <a:latin typeface="Arial"/>
              <a:ea typeface="Calibri"/>
              <a:cs typeface="Helvetica"/>
            </a:endParaRPr>
          </a:p>
          <a:p>
            <a:pPr marL="786765" lvl="2" indent="-228600" defTabSz="914400">
              <a:lnSpc>
                <a:spcPct val="90000"/>
              </a:lnSpc>
              <a:spcBef>
                <a:spcPts val="1000"/>
              </a:spcBef>
              <a:defRPr/>
            </a:pPr>
            <a:r>
              <a:rPr lang="en-US" sz="1800" b="0">
                <a:latin typeface="+mn-lt"/>
                <a:ea typeface="+mn-ea"/>
                <a:cs typeface="+mn-cs"/>
              </a:rPr>
              <a:t>Clearinghouse (EDI) vendors include </a:t>
            </a:r>
          </a:p>
          <a:p>
            <a:pPr marL="786765" lvl="2" indent="-228600" defTabSz="914400">
              <a:lnSpc>
                <a:spcPct val="90000"/>
              </a:lnSpc>
              <a:spcBef>
                <a:spcPts val="1000"/>
              </a:spcBef>
              <a:defRPr/>
            </a:pPr>
            <a:r>
              <a:rPr lang="en-US" sz="1800" b="0">
                <a:latin typeface="+mn-lt"/>
                <a:ea typeface="+mn-ea"/>
                <a:cs typeface="+mn-cs"/>
              </a:rPr>
              <a:t>Change Healthcare (615-932-3000 or </a:t>
            </a:r>
            <a:r>
              <a:rPr lang="en-US" sz="1800" b="0">
                <a:latin typeface="+mn-lt"/>
                <a:ea typeface="+mn-ea"/>
                <a:cs typeface="+mn-cs"/>
                <a:hlinkClick r:id="rId4"/>
              </a:rPr>
              <a:t>www.changehealthcare.com</a:t>
            </a:r>
            <a:r>
              <a:rPr lang="en-US" sz="1800" b="0">
                <a:latin typeface="+mn-lt"/>
                <a:ea typeface="+mn-ea"/>
                <a:cs typeface="+mn-cs"/>
              </a:rPr>
              <a:t>)</a:t>
            </a:r>
            <a:endParaRPr lang="en-US" sz="1800" b="0">
              <a:latin typeface="+mn-lt"/>
              <a:ea typeface="+mn-ea"/>
              <a:cs typeface="Arial"/>
            </a:endParaRPr>
          </a:p>
          <a:p>
            <a:pPr marL="1257300" lvl="3" indent="-228600" defTabSz="914400">
              <a:spcBef>
                <a:spcPts val="1000"/>
              </a:spcBef>
              <a:defRPr/>
            </a:pPr>
            <a:r>
              <a:rPr lang="en-US" sz="1800" b="0" err="1">
                <a:latin typeface="+mn-lt"/>
                <a:ea typeface="+mn-ea"/>
                <a:cs typeface="+mn-cs"/>
              </a:rPr>
              <a:t>Trizetto</a:t>
            </a:r>
            <a:r>
              <a:rPr lang="en-US" sz="1800" b="0">
                <a:latin typeface="+mn-lt"/>
                <a:ea typeface="+mn-ea"/>
                <a:cs typeface="+mn-cs"/>
              </a:rPr>
              <a:t> (800-869-1222 or </a:t>
            </a:r>
            <a:r>
              <a:rPr lang="en-US" sz="1800" b="0">
                <a:latin typeface="+mn-lt"/>
                <a:ea typeface="+mn-ea"/>
                <a:cs typeface="+mn-cs"/>
                <a:hlinkClick r:id="rId5"/>
              </a:rPr>
              <a:t>www.trizetto.com</a:t>
            </a:r>
            <a:r>
              <a:rPr lang="en-US" sz="1800" b="0">
                <a:latin typeface="+mn-lt"/>
                <a:ea typeface="+mn-ea"/>
                <a:cs typeface="+mn-cs"/>
              </a:rPr>
              <a:t>)</a:t>
            </a:r>
            <a:endParaRPr lang="en-US" sz="1800" b="0">
              <a:latin typeface="+mn-lt"/>
              <a:ea typeface="+mn-ea"/>
              <a:cs typeface="Arial"/>
            </a:endParaRPr>
          </a:p>
          <a:p>
            <a:pPr marL="1257300" lvl="3" indent="-228600" defTabSz="914400">
              <a:spcBef>
                <a:spcPts val="1000"/>
              </a:spcBef>
              <a:defRPr/>
            </a:pPr>
            <a:r>
              <a:rPr lang="en-US" sz="1800" b="0" err="1">
                <a:latin typeface="+mn-lt"/>
                <a:ea typeface="+mn-ea"/>
                <a:cs typeface="+mn-cs"/>
              </a:rPr>
              <a:t>Avesis</a:t>
            </a:r>
            <a:r>
              <a:rPr lang="en-US" sz="1800" b="0">
                <a:latin typeface="+mn-lt"/>
                <a:ea typeface="+mn-ea"/>
                <a:cs typeface="+mn-cs"/>
              </a:rPr>
              <a:t> Payer ID AV501</a:t>
            </a:r>
            <a:endParaRPr lang="en-US" sz="1800" b="0">
              <a:latin typeface="+mn-lt"/>
              <a:ea typeface="+mn-ea"/>
              <a:cs typeface="Arial"/>
            </a:endParaRPr>
          </a:p>
          <a:p>
            <a:pPr marL="786765" lvl="2" indent="-228600" defTabSz="914400">
              <a:lnSpc>
                <a:spcPct val="90000"/>
              </a:lnSpc>
              <a:spcBef>
                <a:spcPts val="1000"/>
              </a:spcBef>
              <a:defRPr/>
            </a:pPr>
            <a:r>
              <a:rPr lang="en-US" sz="1800" b="0">
                <a:latin typeface="+mn-lt"/>
                <a:ea typeface="+mn-ea"/>
                <a:cs typeface="+mn-cs"/>
              </a:rPr>
              <a:t>Paper </a:t>
            </a:r>
            <a:endParaRPr lang="en-US" sz="1800" b="0">
              <a:latin typeface="+mn-lt"/>
              <a:ea typeface="+mn-ea"/>
              <a:cs typeface="Arial"/>
            </a:endParaRPr>
          </a:p>
          <a:p>
            <a:pPr marL="1257300" lvl="3" indent="-228600" defTabSz="914400">
              <a:spcBef>
                <a:spcPts val="1000"/>
              </a:spcBef>
              <a:defRPr/>
            </a:pPr>
            <a:r>
              <a:rPr kumimoji="0" lang="en-US" sz="1800" b="0" u="none" strike="noStrike" kern="1200" cap="none" spc="0" normalizeH="0" baseline="0" noProof="0" err="1">
                <a:ln>
                  <a:noFill/>
                </a:ln>
                <a:effectLst/>
                <a:uLnTx/>
                <a:uFillTx/>
                <a:latin typeface="+mn-lt"/>
                <a:ea typeface="+mn-ea"/>
                <a:cs typeface="+mn-cs"/>
              </a:rPr>
              <a:t>Avesis</a:t>
            </a:r>
            <a:r>
              <a:rPr kumimoji="0" lang="en-US" sz="1800" b="0" u="none" strike="noStrike" kern="1200" cap="none" spc="0" normalizeH="0" baseline="0" noProof="0">
                <a:ln>
                  <a:noFill/>
                </a:ln>
                <a:effectLst/>
                <a:uLnTx/>
                <a:uFillTx/>
                <a:latin typeface="+mn-lt"/>
                <a:ea typeface="+mn-ea"/>
                <a:cs typeface="+mn-cs"/>
              </a:rPr>
              <a:t> Third Party Administrators, LLC</a:t>
            </a:r>
            <a:br>
              <a:rPr lang="en-US" sz="1800" b="0" u="none" strike="noStrike" kern="1200" cap="none" spc="0" normalizeH="0" baseline="0" noProof="0">
                <a:ln>
                  <a:noFill/>
                </a:ln>
                <a:effectLst/>
                <a:uLnTx/>
                <a:uFillTx/>
                <a:latin typeface="+mn-lt"/>
                <a:ea typeface="+mn-ea"/>
                <a:cs typeface="+mn-cs"/>
              </a:rPr>
            </a:br>
            <a:r>
              <a:rPr lang="en-US" sz="1800" b="0">
                <a:latin typeface="+mn-lt"/>
                <a:ea typeface="+mn-ea"/>
                <a:cs typeface="+mn-cs"/>
              </a:rPr>
              <a:t>Attn: Eye Care Claims</a:t>
            </a:r>
            <a:br>
              <a:rPr lang="en-US" sz="1800" b="0">
                <a:latin typeface="+mn-lt"/>
                <a:ea typeface="+mn-ea"/>
                <a:cs typeface="+mn-cs"/>
              </a:rPr>
            </a:br>
            <a:r>
              <a:rPr kumimoji="0" lang="en-US" sz="1800" b="0" u="none" strike="noStrike" kern="1200" cap="none" spc="0" normalizeH="0" baseline="0" noProof="0">
                <a:ln>
                  <a:noFill/>
                </a:ln>
                <a:effectLst/>
                <a:uLnTx/>
                <a:uFillTx/>
                <a:latin typeface="+mn-lt"/>
                <a:ea typeface="+mn-ea"/>
                <a:cs typeface="+mn-cs"/>
              </a:rPr>
              <a:t>PO Box 38300</a:t>
            </a:r>
            <a:br>
              <a:rPr lang="en-US" sz="1800" b="0" u="none" strike="noStrike" kern="1200" cap="none" spc="0" normalizeH="0" baseline="0" noProof="0">
                <a:ln>
                  <a:noFill/>
                </a:ln>
                <a:effectLst/>
                <a:uLnTx/>
                <a:uFillTx/>
                <a:latin typeface="+mn-lt"/>
                <a:ea typeface="+mn-ea"/>
                <a:cs typeface="+mn-cs"/>
              </a:rPr>
            </a:br>
            <a:r>
              <a:rPr lang="en-US" sz="1800" b="0">
                <a:latin typeface="+mn-lt"/>
                <a:ea typeface="+mn-ea"/>
                <a:cs typeface="+mn-cs"/>
              </a:rPr>
              <a:t>Phoenix, AZ 85069-8300</a:t>
            </a:r>
            <a:endParaRPr lang="en-US" sz="1800" b="0" u="none" strike="noStrike" kern="1200" cap="none" spc="0" normalizeH="0" baseline="0" noProof="0">
              <a:ln>
                <a:noFill/>
              </a:ln>
              <a:effectLst/>
              <a:uLnTx/>
              <a:uFillTx/>
              <a:latin typeface="+mn-lt"/>
              <a:ea typeface="+mn-ea"/>
              <a:cs typeface="Arial"/>
            </a:endParaRPr>
          </a:p>
          <a:p>
            <a:pPr marL="0" indent="0">
              <a:buNone/>
            </a:pPr>
            <a:endParaRPr lang="en-US" sz="2400" b="0">
              <a:solidFill>
                <a:srgbClr val="000000"/>
              </a:solidFill>
              <a:latin typeface="Arial" panose="020B0604020202020204" pitchFamily="34" charset="0"/>
              <a:cs typeface="Arial" panose="020B0604020202020204" pitchFamily="34" charset="0"/>
            </a:endParaRPr>
          </a:p>
        </p:txBody>
      </p:sp>
      <p:sp>
        <p:nvSpPr>
          <p:cNvPr id="5" name="Title 4">
            <a:extLst>
              <a:ext uri="{FF2B5EF4-FFF2-40B4-BE49-F238E27FC236}">
                <a16:creationId xmlns:a16="http://schemas.microsoft.com/office/drawing/2014/main" id="{79539736-C021-4385-AEE3-6129CD0C1EB9}"/>
              </a:ext>
            </a:extLst>
          </p:cNvPr>
          <p:cNvSpPr>
            <a:spLocks noGrp="1"/>
          </p:cNvSpPr>
          <p:nvPr>
            <p:ph type="title"/>
          </p:nvPr>
        </p:nvSpPr>
        <p:spPr>
          <a:xfrm>
            <a:off x="59624" y="517264"/>
            <a:ext cx="12065518" cy="548640"/>
          </a:xfrm>
        </p:spPr>
        <p:txBody>
          <a:bodyPr lIns="91440" tIns="45720" rIns="91440" bIns="45720" anchor="t">
            <a:noAutofit/>
          </a:bodyPr>
          <a:lstStyle/>
          <a:p>
            <a:pPr algn="ctr"/>
            <a:r>
              <a:rPr lang="en-US" sz="3200" b="1">
                <a:solidFill>
                  <a:schemeClr val="accent1">
                    <a:lumMod val="75000"/>
                  </a:schemeClr>
                </a:solidFill>
                <a:latin typeface="+mj-lt"/>
                <a:cs typeface="Times New Roman"/>
              </a:rPr>
              <a:t>Vaya Health Claims and Payment Processing</a:t>
            </a:r>
            <a:endParaRPr lang="en-US" sz="3200" b="1">
              <a:solidFill>
                <a:schemeClr val="accent1">
                  <a:lumMod val="75000"/>
                </a:schemeClr>
              </a:solidFill>
              <a:latin typeface="+mj-lt"/>
            </a:endParaRPr>
          </a:p>
        </p:txBody>
      </p:sp>
      <p:sp>
        <p:nvSpPr>
          <p:cNvPr id="7" name="TextBox 6">
            <a:extLst>
              <a:ext uri="{FF2B5EF4-FFF2-40B4-BE49-F238E27FC236}">
                <a16:creationId xmlns:a16="http://schemas.microsoft.com/office/drawing/2014/main" id="{71D1CA5D-B030-C737-110F-4F2C2323098D}"/>
              </a:ext>
            </a:extLst>
          </p:cNvPr>
          <p:cNvSpPr txBox="1"/>
          <p:nvPr/>
        </p:nvSpPr>
        <p:spPr>
          <a:xfrm>
            <a:off x="96570" y="6010356"/>
            <a:ext cx="6943422" cy="523220"/>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a:ea typeface="+mn-ea"/>
                <a:cs typeface="+mn-cs"/>
              </a:rPr>
              <a:t>For more information on claims submission visit Vaya’s Claims Submission website at </a:t>
            </a:r>
            <a:r>
              <a:rPr kumimoji="0" lang="en-US" sz="1400" b="0" i="0" u="none" strike="noStrike" kern="1200" cap="none" spc="0" normalizeH="0" baseline="0" noProof="0">
                <a:ln>
                  <a:noFill/>
                </a:ln>
                <a:solidFill>
                  <a:prstClr val="black"/>
                </a:solidFill>
                <a:effectLst/>
                <a:uLnTx/>
                <a:uFillTx/>
                <a:latin typeface="Arial"/>
                <a:ea typeface="+mn-ea"/>
                <a:cs typeface="+mn-cs"/>
                <a:hlinkClick r:id="rId6"/>
              </a:rPr>
              <a:t>https://providers.vayahealth.com/authorization-billing/claims/claims-submission/</a:t>
            </a: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pic>
        <p:nvPicPr>
          <p:cNvPr id="6" name="Picture 5">
            <a:extLst>
              <a:ext uri="{FF2B5EF4-FFF2-40B4-BE49-F238E27FC236}">
                <a16:creationId xmlns:a16="http://schemas.microsoft.com/office/drawing/2014/main" id="{0CAA54C6-8F26-BC80-5279-FC943FFFB2A0}"/>
              </a:ext>
            </a:extLst>
          </p:cNvPr>
          <p:cNvPicPr>
            <a:picLocks noChangeAspect="1"/>
          </p:cNvPicPr>
          <p:nvPr/>
        </p:nvPicPr>
        <p:blipFill>
          <a:blip r:embed="rId7"/>
          <a:stretch>
            <a:fillRect/>
          </a:stretch>
        </p:blipFill>
        <p:spPr>
          <a:xfrm>
            <a:off x="10185075" y="5387346"/>
            <a:ext cx="1826979" cy="923617"/>
          </a:xfrm>
          <a:prstGeom prst="rect">
            <a:avLst/>
          </a:prstGeom>
        </p:spPr>
      </p:pic>
    </p:spTree>
    <p:extLst>
      <p:ext uri="{BB962C8B-B14F-4D97-AF65-F5344CB8AC3E}">
        <p14:creationId xmlns:p14="http://schemas.microsoft.com/office/powerpoint/2010/main" val="4777095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A15273F-5D42-62A6-CDBE-C55E9D0A6C1A}"/>
              </a:ext>
            </a:extLst>
          </p:cNvPr>
          <p:cNvSpPr>
            <a:spLocks noGrp="1"/>
          </p:cNvSpPr>
          <p:nvPr>
            <p:ph type="body" sz="quarter" idx="10"/>
          </p:nvPr>
        </p:nvSpPr>
        <p:spPr>
          <a:xfrm>
            <a:off x="511586" y="1507994"/>
            <a:ext cx="11583844" cy="4217325"/>
          </a:xfrm>
        </p:spPr>
        <p:txBody>
          <a:bodyPr lIns="91440" tIns="45720" rIns="91440" bIns="45720" anchor="t">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u="none" strike="noStrike" kern="1200" cap="none" spc="0" normalizeH="0" baseline="0" noProof="0">
                <a:ln>
                  <a:noFill/>
                </a:ln>
                <a:effectLst/>
                <a:uLnTx/>
                <a:uFillTx/>
                <a:latin typeface="+mn-lt"/>
                <a:ea typeface="+mn-ea"/>
                <a:cs typeface="+mn-cs"/>
              </a:rPr>
              <a:t>Non-emergency Medical Transportation (NEMT) Claims</a:t>
            </a:r>
            <a:endParaRPr lang="en-US" sz="2800" b="0" u="none" strike="noStrike" kern="1200" cap="none" spc="0" normalizeH="0" baseline="0" noProof="0">
              <a:ln>
                <a:noFill/>
              </a:ln>
              <a:effectLst/>
              <a:uLnTx/>
              <a:uFillTx/>
              <a:latin typeface="+mn-lt"/>
              <a:ea typeface="+mn-ea"/>
              <a:cs typeface="Arial"/>
            </a:endParaRPr>
          </a:p>
          <a:p>
            <a:pPr marL="488950" lvl="1" indent="-228600" defTabSz="914400">
              <a:lnSpc>
                <a:spcPct val="90000"/>
              </a:lnSpc>
              <a:spcBef>
                <a:spcPts val="1000"/>
              </a:spcBef>
              <a:defRPr/>
            </a:pPr>
            <a:r>
              <a:rPr lang="en-US" sz="2500" b="0">
                <a:latin typeface="+mn-lt"/>
                <a:ea typeface="+mn-ea"/>
                <a:cs typeface="+mn-cs"/>
              </a:rPr>
              <a:t>Vaya is partnered with </a:t>
            </a:r>
            <a:r>
              <a:rPr lang="en-US" sz="2500" b="0" err="1">
                <a:latin typeface="+mn-lt"/>
                <a:ea typeface="+mn-ea"/>
                <a:cs typeface="+mn-cs"/>
              </a:rPr>
              <a:t>Modivcare</a:t>
            </a:r>
            <a:r>
              <a:rPr lang="en-US" sz="2500" b="0">
                <a:latin typeface="+mn-lt"/>
                <a:ea typeface="+mn-ea"/>
                <a:cs typeface="+mn-cs"/>
              </a:rPr>
              <a:t>, LLC for Medicaid NEMT benefits</a:t>
            </a:r>
            <a:endParaRPr lang="en-US" sz="2500" b="0">
              <a:latin typeface="+mn-lt"/>
              <a:ea typeface="+mn-ea"/>
              <a:cs typeface="Arial"/>
            </a:endParaRPr>
          </a:p>
          <a:p>
            <a:pPr marL="488950" lvl="1" indent="-228600" defTabSz="914400">
              <a:lnSpc>
                <a:spcPct val="90000"/>
              </a:lnSpc>
              <a:spcBef>
                <a:spcPts val="1000"/>
              </a:spcBef>
              <a:defRPr/>
            </a:pPr>
            <a:r>
              <a:rPr lang="en-US" sz="2500" b="0">
                <a:latin typeface="+mn-lt"/>
                <a:ea typeface="+mn-ea"/>
                <a:cs typeface="+mn-cs"/>
              </a:rPr>
              <a:t>NEMT claims are processed through </a:t>
            </a:r>
            <a:r>
              <a:rPr lang="en-US" sz="2500" b="0" err="1">
                <a:latin typeface="+mn-lt"/>
                <a:ea typeface="+mn-ea"/>
                <a:cs typeface="+mn-cs"/>
              </a:rPr>
              <a:t>Modivcare’s</a:t>
            </a:r>
            <a:r>
              <a:rPr lang="en-US" sz="2500" b="0">
                <a:latin typeface="+mn-lt"/>
                <a:ea typeface="+mn-ea"/>
                <a:cs typeface="+mn-cs"/>
              </a:rPr>
              <a:t> Transportation Provider Portal </a:t>
            </a:r>
            <a:endParaRPr lang="en-US" sz="2500" b="0">
              <a:latin typeface="+mn-lt"/>
              <a:ea typeface="+mn-ea"/>
              <a:cs typeface="Arial"/>
            </a:endParaRPr>
          </a:p>
          <a:p>
            <a:pPr marL="786765" lvl="2" indent="-228600" defTabSz="914400">
              <a:lnSpc>
                <a:spcPct val="90000"/>
              </a:lnSpc>
              <a:spcBef>
                <a:spcPts val="1000"/>
              </a:spcBef>
              <a:defRPr/>
            </a:pPr>
            <a:r>
              <a:rPr lang="en-US" sz="2200" b="0">
                <a:latin typeface="+mn-lt"/>
                <a:ea typeface="+mn-ea"/>
                <a:cs typeface="+mn-cs"/>
              </a:rPr>
              <a:t>To establish access and submit claims visit </a:t>
            </a:r>
            <a:r>
              <a:rPr lang="en-US" sz="1800" b="0" u="sng">
                <a:solidFill>
                  <a:srgbClr val="0563C1"/>
                </a:solidFill>
                <a:latin typeface="Arial"/>
                <a:ea typeface="Calibri"/>
                <a:cs typeface="Helvetica"/>
              </a:rPr>
              <a:t>https://www.modivcare.com/login</a:t>
            </a:r>
            <a:endParaRPr lang="en-US" sz="2500" b="0" u="none" strike="noStrike" kern="1200" cap="none" spc="0" normalizeH="0" baseline="0" noProof="0">
              <a:ln>
                <a:noFill/>
              </a:ln>
              <a:effectLst/>
              <a:uLnTx/>
              <a:uFillTx/>
              <a:latin typeface="Arial"/>
              <a:ea typeface="Calibri"/>
              <a:cs typeface="Helvetica"/>
            </a:endParaRPr>
          </a:p>
          <a:p>
            <a:pPr marL="0" indent="0">
              <a:buNone/>
            </a:pPr>
            <a:endParaRPr lang="en-US" sz="2400" b="0">
              <a:solidFill>
                <a:srgbClr val="000000"/>
              </a:solidFill>
              <a:latin typeface="Arial" panose="020B0604020202020204" pitchFamily="34" charset="0"/>
              <a:cs typeface="Arial" panose="020B0604020202020204" pitchFamily="34" charset="0"/>
            </a:endParaRPr>
          </a:p>
        </p:txBody>
      </p:sp>
      <p:sp>
        <p:nvSpPr>
          <p:cNvPr id="5" name="Title 4">
            <a:extLst>
              <a:ext uri="{FF2B5EF4-FFF2-40B4-BE49-F238E27FC236}">
                <a16:creationId xmlns:a16="http://schemas.microsoft.com/office/drawing/2014/main" id="{79539736-C021-4385-AEE3-6129CD0C1EB9}"/>
              </a:ext>
            </a:extLst>
          </p:cNvPr>
          <p:cNvSpPr>
            <a:spLocks noGrp="1"/>
          </p:cNvSpPr>
          <p:nvPr>
            <p:ph type="title"/>
          </p:nvPr>
        </p:nvSpPr>
        <p:spPr>
          <a:xfrm>
            <a:off x="59624" y="721981"/>
            <a:ext cx="12065518" cy="548640"/>
          </a:xfrm>
        </p:spPr>
        <p:txBody>
          <a:bodyPr lIns="91440" tIns="45720" rIns="91440" bIns="45720" anchor="t">
            <a:noAutofit/>
          </a:bodyPr>
          <a:lstStyle/>
          <a:p>
            <a:pPr algn="ctr"/>
            <a:r>
              <a:rPr lang="en-US" sz="3200" b="1">
                <a:solidFill>
                  <a:schemeClr val="accent1">
                    <a:lumMod val="75000"/>
                  </a:schemeClr>
                </a:solidFill>
                <a:latin typeface="+mj-lt"/>
                <a:cs typeface="Times New Roman"/>
              </a:rPr>
              <a:t>Vaya Health Claims and Payment Processing</a:t>
            </a:r>
            <a:endParaRPr lang="en-US" sz="3200" b="1">
              <a:solidFill>
                <a:schemeClr val="accent1">
                  <a:lumMod val="75000"/>
                </a:schemeClr>
              </a:solidFill>
              <a:latin typeface="+mj-lt"/>
            </a:endParaRPr>
          </a:p>
        </p:txBody>
      </p:sp>
      <p:sp>
        <p:nvSpPr>
          <p:cNvPr id="7" name="TextBox 6">
            <a:extLst>
              <a:ext uri="{FF2B5EF4-FFF2-40B4-BE49-F238E27FC236}">
                <a16:creationId xmlns:a16="http://schemas.microsoft.com/office/drawing/2014/main" id="{71D1CA5D-B030-C737-110F-4F2C2323098D}"/>
              </a:ext>
            </a:extLst>
          </p:cNvPr>
          <p:cNvSpPr txBox="1"/>
          <p:nvPr/>
        </p:nvSpPr>
        <p:spPr>
          <a:xfrm>
            <a:off x="96570" y="6010356"/>
            <a:ext cx="6943422" cy="523220"/>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a:ea typeface="+mn-ea"/>
                <a:cs typeface="+mn-cs"/>
              </a:rPr>
              <a:t>For more information on claims submission visit Vaya’s Claims Submission website at </a:t>
            </a:r>
            <a:r>
              <a:rPr kumimoji="0" lang="en-US" sz="1400" b="0" i="0" u="none" strike="noStrike" kern="1200" cap="none" spc="0" normalizeH="0" baseline="0" noProof="0">
                <a:ln>
                  <a:noFill/>
                </a:ln>
                <a:solidFill>
                  <a:prstClr val="black"/>
                </a:solidFill>
                <a:effectLst/>
                <a:uLnTx/>
                <a:uFillTx/>
                <a:latin typeface="Arial"/>
                <a:ea typeface="+mn-ea"/>
                <a:cs typeface="+mn-cs"/>
                <a:hlinkClick r:id="rId3"/>
              </a:rPr>
              <a:t>https://providers.vayahealth.com/authorization-billing/claims/claims-submission/</a:t>
            </a: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pic>
        <p:nvPicPr>
          <p:cNvPr id="6" name="Picture 5">
            <a:extLst>
              <a:ext uri="{FF2B5EF4-FFF2-40B4-BE49-F238E27FC236}">
                <a16:creationId xmlns:a16="http://schemas.microsoft.com/office/drawing/2014/main" id="{21AB5EB9-BA7E-3B5B-8DEC-5DF8DDF2E58A}"/>
              </a:ext>
            </a:extLst>
          </p:cNvPr>
          <p:cNvPicPr>
            <a:picLocks noChangeAspect="1"/>
          </p:cNvPicPr>
          <p:nvPr/>
        </p:nvPicPr>
        <p:blipFill>
          <a:blip r:embed="rId4"/>
          <a:stretch>
            <a:fillRect/>
          </a:stretch>
        </p:blipFill>
        <p:spPr>
          <a:xfrm>
            <a:off x="10185075" y="5387346"/>
            <a:ext cx="1826979" cy="923617"/>
          </a:xfrm>
          <a:prstGeom prst="rect">
            <a:avLst/>
          </a:prstGeom>
        </p:spPr>
      </p:pic>
    </p:spTree>
    <p:extLst>
      <p:ext uri="{BB962C8B-B14F-4D97-AF65-F5344CB8AC3E}">
        <p14:creationId xmlns:p14="http://schemas.microsoft.com/office/powerpoint/2010/main" val="21902218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1C206F61-17BD-490C-8EA7-0EDC04E20CC6}"/>
              </a:ext>
            </a:extLst>
          </p:cNvPr>
          <p:cNvSpPr>
            <a:spLocks noGrp="1"/>
          </p:cNvSpPr>
          <p:nvPr>
            <p:ph type="body" sz="quarter" idx="10"/>
          </p:nvPr>
        </p:nvSpPr>
        <p:spPr>
          <a:xfrm>
            <a:off x="3691463" y="2051009"/>
            <a:ext cx="6149224" cy="2020824"/>
          </a:xfrm>
        </p:spPr>
        <p:txBody>
          <a:bodyPr lIns="91440" tIns="45720" rIns="91440" bIns="45720" anchor="ctr">
            <a:noAutofit/>
          </a:bodyPr>
          <a:lstStyle/>
          <a:p>
            <a:r>
              <a:rPr lang="en-US">
                <a:latin typeface="Arial"/>
                <a:cs typeface="Arial"/>
              </a:rPr>
              <a:t>Responding to Urgent Member Needs</a:t>
            </a:r>
            <a:endParaRPr lang="en-US"/>
          </a:p>
        </p:txBody>
      </p:sp>
    </p:spTree>
    <p:extLst>
      <p:ext uri="{BB962C8B-B14F-4D97-AF65-F5344CB8AC3E}">
        <p14:creationId xmlns:p14="http://schemas.microsoft.com/office/powerpoint/2010/main" val="27228115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
            </p:custData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4" name="Object 3" hidden="1"/>
                      <p:cNvPicPr/>
                      <p:nvPr/>
                    </p:nvPicPr>
                    <p:blipFill>
                      <a:blip r:embed="rId6"/>
                      <a:stretch>
                        <a:fillRect/>
                      </a:stretch>
                    </p:blipFill>
                    <p:spPr>
                      <a:xfrm>
                        <a:off x="1525588" y="1588"/>
                        <a:ext cx="1588" cy="1588"/>
                      </a:xfrm>
                      <a:prstGeom prst="rect">
                        <a:avLst/>
                      </a:prstGeom>
                    </p:spPr>
                  </p:pic>
                </p:oleObj>
              </mc:Fallback>
            </mc:AlternateContent>
          </a:graphicData>
        </a:graphic>
      </p:graphicFrame>
      <p:sp>
        <p:nvSpPr>
          <p:cNvPr id="3" name="Rectangle 2" hidden="1"/>
          <p:cNvSpPr/>
          <p:nvPr>
            <p:custDataLst>
              <p:tags r:id="rId2"/>
            </p:custDataLst>
          </p:nvPr>
        </p:nvSpPr>
        <p:spPr>
          <a:xfrm>
            <a:off x="152400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lnSpc>
                <a:spcPct val="90000"/>
              </a:lnSpc>
              <a:spcBef>
                <a:spcPct val="0"/>
              </a:spcBef>
              <a:spcAft>
                <a:spcPct val="0"/>
              </a:spcAft>
              <a:defRPr/>
            </a:pPr>
            <a:endParaRPr lang="en-US" sz="2800" b="1">
              <a:solidFill>
                <a:srgbClr val="FFFFFF"/>
              </a:solidFill>
              <a:latin typeface="Calibri"/>
              <a:cs typeface="Times New Roman"/>
              <a:sym typeface="Calibri"/>
            </a:endParaRPr>
          </a:p>
        </p:txBody>
      </p:sp>
      <p:sp>
        <p:nvSpPr>
          <p:cNvPr id="8" name="AutoShape 9" descr="Image result for jagged line"/>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spcBef>
                <a:spcPct val="0"/>
              </a:spcBef>
              <a:spcAft>
                <a:spcPct val="0"/>
              </a:spcAft>
              <a:defRPr/>
            </a:pPr>
            <a:endParaRPr lang="en-US">
              <a:solidFill>
                <a:prstClr val="black"/>
              </a:solidFill>
              <a:latin typeface="Calibri"/>
            </a:endParaRPr>
          </a:p>
        </p:txBody>
      </p:sp>
      <p:sp>
        <p:nvSpPr>
          <p:cNvPr id="9" name="AutoShape 12" descr="Image result for jagged line"/>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spcBef>
                <a:spcPct val="0"/>
              </a:spcBef>
              <a:spcAft>
                <a:spcPct val="0"/>
              </a:spcAft>
              <a:defRPr/>
            </a:pPr>
            <a:endParaRPr lang="en-US">
              <a:solidFill>
                <a:prstClr val="black"/>
              </a:solidFill>
              <a:latin typeface="Calibri"/>
            </a:endParaRPr>
          </a:p>
        </p:txBody>
      </p:sp>
      <p:sp>
        <p:nvSpPr>
          <p:cNvPr id="10" name="AutoShape 14" descr="Image result for jagged line"/>
          <p:cNvSpPr>
            <a:spLocks noChangeAspect="1" noChangeArrowheads="1"/>
          </p:cNvSpPr>
          <p:nvPr/>
        </p:nvSpPr>
        <p:spPr bwMode="auto">
          <a:xfrm>
            <a:off x="1984375" y="1603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spcBef>
                <a:spcPct val="0"/>
              </a:spcBef>
              <a:spcAft>
                <a:spcPct val="0"/>
              </a:spcAft>
              <a:defRPr/>
            </a:pPr>
            <a:endParaRPr lang="en-US">
              <a:solidFill>
                <a:prstClr val="black"/>
              </a:solidFill>
              <a:latin typeface="Calibri"/>
            </a:endParaRPr>
          </a:p>
        </p:txBody>
      </p:sp>
      <p:sp>
        <p:nvSpPr>
          <p:cNvPr id="11" name="Text Placeholder 3">
            <a:extLst>
              <a:ext uri="{FF2B5EF4-FFF2-40B4-BE49-F238E27FC236}">
                <a16:creationId xmlns:a16="http://schemas.microsoft.com/office/drawing/2014/main" id="{05A266C9-B86F-4233-97DB-056554210C5B}"/>
              </a:ext>
            </a:extLst>
          </p:cNvPr>
          <p:cNvSpPr txBox="1">
            <a:spLocks/>
          </p:cNvSpPr>
          <p:nvPr/>
        </p:nvSpPr>
        <p:spPr>
          <a:xfrm>
            <a:off x="407814" y="1047120"/>
            <a:ext cx="11060925" cy="5207743"/>
          </a:xfrm>
          <a:ln>
            <a:solidFill>
              <a:schemeClr val="tx1"/>
            </a:solidFill>
          </a:ln>
        </p:spPr>
        <p:txBody>
          <a:bodyPr/>
          <a:lstStyle>
            <a:defPPr>
              <a:defRPr lang="en-US"/>
            </a:defPPr>
            <a:lvl1pPr marL="0" algn="l" defTabSz="914400" rtl="0" eaLnBrk="1" latinLnBrk="0" hangingPunct="1">
              <a:defRPr sz="1000" kern="1200">
                <a:solidFill>
                  <a:schemeClr val="tx1"/>
                </a:solidFill>
                <a:latin typeface="Franklin Gothic Demi Cond" panose="020B07060304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1" defTabSz="685800">
              <a:lnSpc>
                <a:spcPct val="108000"/>
              </a:lnSpc>
            </a:pPr>
            <a:r>
              <a:rPr lang="en-US" b="1">
                <a:solidFill>
                  <a:schemeClr val="tx2">
                    <a:lumMod val="75000"/>
                    <a:lumOff val="25000"/>
                  </a:schemeClr>
                </a:solidFill>
                <a:latin typeface="+mj-lt"/>
                <a:cs typeface="Helvetica"/>
              </a:rPr>
              <a:t>Member Resources:</a:t>
            </a:r>
          </a:p>
          <a:p>
            <a:pPr marL="285750" lvl="1" indent="-285750" defTabSz="685800">
              <a:lnSpc>
                <a:spcPct val="108000"/>
              </a:lnSpc>
              <a:buFont typeface="Arial" panose="020B0604020202020204" pitchFamily="34" charset="0"/>
              <a:buChar char="•"/>
            </a:pPr>
            <a:r>
              <a:rPr lang="en-US" b="1">
                <a:solidFill>
                  <a:prstClr val="black"/>
                </a:solidFill>
                <a:latin typeface="+mj-lt"/>
                <a:cs typeface="Helvetica"/>
              </a:rPr>
              <a:t>NC Medicaid Enrollment Broker</a:t>
            </a:r>
            <a:r>
              <a:rPr lang="en-US" b="1">
                <a:solidFill>
                  <a:prstClr val="black"/>
                </a:solidFill>
                <a:latin typeface="+mj-lt"/>
                <a:cs typeface="Times New Roman"/>
              </a:rPr>
              <a:t> </a:t>
            </a:r>
          </a:p>
          <a:p>
            <a:pPr marL="690563" lvl="1" indent="-233363" defTabSz="685800">
              <a:lnSpc>
                <a:spcPct val="108000"/>
              </a:lnSpc>
              <a:buSzPct val="78000"/>
              <a:buFont typeface="Arial" panose="020B0604020202020204" pitchFamily="34" charset="0"/>
              <a:buChar char="•"/>
            </a:pPr>
            <a:r>
              <a:rPr lang="en-US" sz="1600">
                <a:solidFill>
                  <a:prstClr val="black"/>
                </a:solidFill>
                <a:latin typeface="+mj-lt"/>
                <a:cs typeface="Times New Roman"/>
              </a:rPr>
              <a:t>Website</a:t>
            </a:r>
            <a:r>
              <a:rPr lang="en-US" sz="1600">
                <a:solidFill>
                  <a:srgbClr val="397AAC">
                    <a:lumMod val="75000"/>
                  </a:srgbClr>
                </a:solidFill>
                <a:latin typeface="+mj-lt"/>
                <a:cs typeface="Times New Roman"/>
              </a:rPr>
              <a:t> </a:t>
            </a:r>
            <a:r>
              <a:rPr lang="en-US" sz="1600">
                <a:solidFill>
                  <a:srgbClr val="3333FF"/>
                </a:solidFill>
                <a:latin typeface="+mj-lt"/>
                <a:cs typeface="Times New Roman"/>
                <a:hlinkClick r:id="rId7">
                  <a:extLst>
                    <a:ext uri="{A12FA001-AC4F-418D-AE19-62706E023703}">
                      <ahyp:hlinkClr xmlns:ahyp="http://schemas.microsoft.com/office/drawing/2018/hyperlinkcolor" val="tx"/>
                    </a:ext>
                  </a:extLst>
                </a:hlinkClick>
              </a:rPr>
              <a:t>ncmedicaidplans.gov</a:t>
            </a:r>
            <a:r>
              <a:rPr lang="en-US" sz="1600">
                <a:solidFill>
                  <a:srgbClr val="3333FF"/>
                </a:solidFill>
                <a:latin typeface="+mj-lt"/>
                <a:cs typeface="Times New Roman"/>
              </a:rPr>
              <a:t> </a:t>
            </a:r>
          </a:p>
          <a:p>
            <a:pPr marL="690563" lvl="1" indent="-233363" defTabSz="685800">
              <a:lnSpc>
                <a:spcPct val="108000"/>
              </a:lnSpc>
              <a:buSzPct val="78000"/>
              <a:buFont typeface="Arial" panose="020B0604020202020204" pitchFamily="34" charset="0"/>
              <a:buChar char="•"/>
            </a:pPr>
            <a:r>
              <a:rPr lang="en-US" sz="1600">
                <a:solidFill>
                  <a:prstClr val="black"/>
                </a:solidFill>
                <a:latin typeface="+mj-lt"/>
                <a:cs typeface="Helvetica"/>
              </a:rPr>
              <a:t>Call Center 1-</a:t>
            </a:r>
            <a:r>
              <a:rPr lang="en-US" sz="1600">
                <a:solidFill>
                  <a:prstClr val="black"/>
                </a:solidFill>
                <a:latin typeface="+mj-lt"/>
                <a:cs typeface="Times New Roman"/>
              </a:rPr>
              <a:t>833–870–5500 </a:t>
            </a:r>
            <a:r>
              <a:rPr lang="en-US" sz="1600">
                <a:solidFill>
                  <a:prstClr val="black"/>
                </a:solidFill>
                <a:latin typeface="+mj-lt"/>
                <a:ea typeface="DengXian Light" panose="02010600030101010101" pitchFamily="2" charset="-122"/>
                <a:cs typeface="Helvetica" charset="0"/>
              </a:rPr>
              <a:t>TTY: 711 or </a:t>
            </a:r>
            <a:r>
              <a:rPr lang="en-US" sz="1600" u="sng">
                <a:solidFill>
                  <a:srgbClr val="092940"/>
                </a:solidFill>
                <a:latin typeface="+mj-lt"/>
                <a:cs typeface="Helvetica" charset="0"/>
                <a:hlinkClick r:id="rId8" tooltip="Links to Relay North Carolina website">
                  <a:extLst>
                    <a:ext uri="{A12FA001-AC4F-418D-AE19-62706E023703}">
                      <ahyp:hlinkClr xmlns:ahyp="http://schemas.microsoft.com/office/drawing/2018/hyperlinkcolor" val="tx"/>
                    </a:ext>
                  </a:extLst>
                </a:hlinkClick>
              </a:rPr>
              <a:t>RelayNC.com</a:t>
            </a:r>
            <a:r>
              <a:rPr lang="en-US" sz="1600" u="sng">
                <a:solidFill>
                  <a:srgbClr val="092940"/>
                </a:solidFill>
                <a:latin typeface="+mj-lt"/>
                <a:cs typeface="Helvetica" charset="0"/>
              </a:rPr>
              <a:t> </a:t>
            </a:r>
          </a:p>
          <a:p>
            <a:pPr lvl="1" indent="233363" defTabSz="685800">
              <a:lnSpc>
                <a:spcPct val="108000"/>
              </a:lnSpc>
              <a:buSzPct val="78000"/>
            </a:pPr>
            <a:r>
              <a:rPr lang="en-US" sz="1600">
                <a:solidFill>
                  <a:prstClr val="black"/>
                </a:solidFill>
                <a:latin typeface="+mj-lt"/>
                <a:cs typeface="Helvetica" charset="0"/>
              </a:rPr>
              <a:t>(</a:t>
            </a:r>
            <a:r>
              <a:rPr lang="en-US" sz="1600">
                <a:solidFill>
                  <a:prstClr val="black"/>
                </a:solidFill>
                <a:latin typeface="+mj-lt"/>
                <a:ea typeface="DengXian Light" panose="02010600030101010101" pitchFamily="2" charset="-122"/>
                <a:cs typeface="Times New Roman" panose="02020603050405020304" pitchFamily="18" charset="0"/>
              </a:rPr>
              <a:t>Monday–Friday, 7 a.m. to 8 p.m., Saturday, 7 a.m. to 5 p.m.)</a:t>
            </a:r>
            <a:endParaRPr lang="en-US" sz="1600">
              <a:solidFill>
                <a:prstClr val="black"/>
              </a:solidFill>
              <a:latin typeface="+mj-lt"/>
              <a:cs typeface="Times New Roman"/>
            </a:endParaRPr>
          </a:p>
          <a:p>
            <a:pPr marL="690563" lvl="1" indent="-228600" defTabSz="685800">
              <a:lnSpc>
                <a:spcPct val="108000"/>
              </a:lnSpc>
              <a:buSzPct val="78000"/>
              <a:buFont typeface="Arial" panose="020B0604020202020204" pitchFamily="34" charset="0"/>
              <a:buChar char="•"/>
            </a:pPr>
            <a:r>
              <a:rPr lang="en-US" sz="1600">
                <a:solidFill>
                  <a:prstClr val="black"/>
                </a:solidFill>
                <a:latin typeface="+mj-lt"/>
                <a:cs typeface="Times New Roman"/>
              </a:rPr>
              <a:t>Tailored Plan webpage </a:t>
            </a:r>
            <a:r>
              <a:rPr lang="en-US" sz="1600">
                <a:solidFill>
                  <a:srgbClr val="0E2138">
                    <a:lumMod val="75000"/>
                  </a:srgbClr>
                </a:solidFill>
                <a:latin typeface="+mj-lt"/>
                <a:cs typeface="Times New Roman"/>
                <a:hlinkClick r:id="rId9">
                  <a:extLst>
                    <a:ext uri="{A12FA001-AC4F-418D-AE19-62706E023703}">
                      <ahyp:hlinkClr xmlns:ahyp="http://schemas.microsoft.com/office/drawing/2018/hyperlinkcolor" val="tx"/>
                    </a:ext>
                  </a:extLst>
                </a:hlinkClick>
              </a:rPr>
              <a:t>ncmedicaidplans.gov/learn/get-answers/tailored-plan-services</a:t>
            </a:r>
            <a:endParaRPr lang="en-US" sz="1600">
              <a:solidFill>
                <a:srgbClr val="0E2138">
                  <a:lumMod val="75000"/>
                </a:srgbClr>
              </a:solidFill>
              <a:latin typeface="+mj-lt"/>
              <a:cs typeface="Helvetica"/>
            </a:endParaRPr>
          </a:p>
          <a:p>
            <a:pPr marL="0" lvl="2" defTabSz="685800">
              <a:lnSpc>
                <a:spcPct val="108000"/>
              </a:lnSpc>
              <a:buSzPct val="100000"/>
            </a:pPr>
            <a:endParaRPr lang="en-US">
              <a:solidFill>
                <a:prstClr val="black"/>
              </a:solidFill>
              <a:latin typeface="+mj-lt"/>
              <a:cs typeface="Helvetica"/>
            </a:endParaRPr>
          </a:p>
          <a:p>
            <a:pPr marL="285750" lvl="2" indent="-285750" defTabSz="685800">
              <a:lnSpc>
                <a:spcPct val="108000"/>
              </a:lnSpc>
              <a:buSzPct val="100000"/>
              <a:buFont typeface="Arial" panose="020B0604020202020204" pitchFamily="34" charset="0"/>
              <a:buChar char="•"/>
            </a:pPr>
            <a:r>
              <a:rPr lang="en-US" b="1">
                <a:solidFill>
                  <a:prstClr val="black"/>
                </a:solidFill>
                <a:latin typeface="+mj-lt"/>
                <a:cs typeface="Helvetica"/>
              </a:rPr>
              <a:t>NC Medicaid Behavioral Health I/DD Tailored Plan </a:t>
            </a:r>
            <a:r>
              <a:rPr lang="en-US" b="1">
                <a:solidFill>
                  <a:prstClr val="black"/>
                </a:solidFill>
                <a:latin typeface="+mj-lt"/>
                <a:ea typeface="DengXian" panose="02010600030101010101" pitchFamily="2" charset="-122"/>
                <a:cs typeface="Arial" panose="020B0604020202020204" pitchFamily="34" charset="0"/>
              </a:rPr>
              <a:t>webpage </a:t>
            </a:r>
          </a:p>
          <a:p>
            <a:pPr marL="0" lvl="2" indent="285750" defTabSz="685800">
              <a:lnSpc>
                <a:spcPct val="108000"/>
              </a:lnSpc>
              <a:buSzPct val="100000"/>
            </a:pPr>
            <a:r>
              <a:rPr lang="en-US" sz="1600" u="sng">
                <a:solidFill>
                  <a:srgbClr val="0563C1"/>
                </a:solidFill>
                <a:latin typeface="+mj-lt"/>
                <a:ea typeface="DengXian" panose="02010600030101010101" pitchFamily="2" charset="-122"/>
                <a:cs typeface="Arial" panose="020B0604020202020204" pitchFamily="34" charset="0"/>
                <a:hlinkClick r:id="rId10">
                  <a:extLst>
                    <a:ext uri="{A12FA001-AC4F-418D-AE19-62706E023703}">
                      <ahyp:hlinkClr xmlns:ahyp="http://schemas.microsoft.com/office/drawing/2018/hyperlinkcolor" val="tx"/>
                    </a:ext>
                  </a:extLst>
                </a:hlinkClick>
              </a:rPr>
              <a:t>medicaid.ncdhhs.gov/Behavioral-Health-IDD-Tailored-Plans</a:t>
            </a:r>
            <a:endParaRPr lang="en-US" sz="1600" u="sng">
              <a:solidFill>
                <a:srgbClr val="0563C1"/>
              </a:solidFill>
              <a:latin typeface="+mj-lt"/>
              <a:ea typeface="DengXian" panose="02010600030101010101" pitchFamily="2" charset="-122"/>
              <a:cs typeface="Arial" panose="020B0604020202020204" pitchFamily="34" charset="0"/>
            </a:endParaRPr>
          </a:p>
          <a:p>
            <a:pPr marL="0" lvl="2" indent="285750" defTabSz="685800">
              <a:lnSpc>
                <a:spcPct val="108000"/>
              </a:lnSpc>
              <a:buSzPct val="100000"/>
            </a:pPr>
            <a:endParaRPr lang="en-US" sz="1600" u="sng">
              <a:solidFill>
                <a:srgbClr val="0563C1"/>
              </a:solidFill>
              <a:latin typeface="+mj-lt"/>
              <a:ea typeface="DengXian" panose="02010600030101010101" pitchFamily="2" charset="-122"/>
              <a:cs typeface="Arial" panose="020B0604020202020204" pitchFamily="34" charset="0"/>
            </a:endParaRPr>
          </a:p>
          <a:p>
            <a:pPr marL="285750" lvl="1" indent="-285750" defTabSz="685800">
              <a:lnSpc>
                <a:spcPct val="108000"/>
              </a:lnSpc>
              <a:buFont typeface="Arial" panose="020B0604020202020204" pitchFamily="34" charset="0"/>
              <a:buChar char="•"/>
            </a:pPr>
            <a:r>
              <a:rPr lang="en-US" b="1">
                <a:solidFill>
                  <a:prstClr val="black"/>
                </a:solidFill>
                <a:latin typeface="+mj-lt"/>
                <a:cs typeface="Helvetica"/>
              </a:rPr>
              <a:t>NC Medicaid Ombudsman </a:t>
            </a:r>
          </a:p>
          <a:p>
            <a:pPr marL="682625" lvl="1" indent="-220663" defTabSz="685800">
              <a:lnSpc>
                <a:spcPct val="108000"/>
              </a:lnSpc>
              <a:buFont typeface="Arial" panose="020B0604020202020204" pitchFamily="34" charset="0"/>
              <a:buChar char="•"/>
            </a:pPr>
            <a:r>
              <a:rPr lang="en-US" sz="1600">
                <a:solidFill>
                  <a:prstClr val="black"/>
                </a:solidFill>
                <a:latin typeface="+mj-lt"/>
                <a:cs typeface="Times New Roman"/>
              </a:rPr>
              <a:t>Website:</a:t>
            </a:r>
            <a:r>
              <a:rPr lang="en-US" sz="1600">
                <a:solidFill>
                  <a:srgbClr val="0E2138">
                    <a:lumMod val="75000"/>
                  </a:srgbClr>
                </a:solidFill>
                <a:latin typeface="+mj-lt"/>
                <a:cs typeface="Times New Roman"/>
              </a:rPr>
              <a:t> </a:t>
            </a:r>
            <a:r>
              <a:rPr lang="en-US" sz="1600" u="sng">
                <a:solidFill>
                  <a:srgbClr val="1F497D"/>
                </a:solidFill>
                <a:latin typeface="+mj-lt"/>
                <a:cs typeface="Times New Roman"/>
              </a:rPr>
              <a:t>ncmedicaidombudsman.org</a:t>
            </a:r>
            <a:endParaRPr lang="en-US" sz="1600">
              <a:solidFill>
                <a:srgbClr val="1F497D"/>
              </a:solidFill>
              <a:latin typeface="+mj-lt"/>
              <a:cs typeface="Times New Roman"/>
            </a:endParaRPr>
          </a:p>
          <a:p>
            <a:pPr marL="690563" lvl="2" indent="-233363" defTabSz="685800">
              <a:lnSpc>
                <a:spcPct val="108000"/>
              </a:lnSpc>
              <a:buSzPct val="84000"/>
              <a:buFont typeface="Arial" panose="020B0604020202020204" pitchFamily="34" charset="0"/>
              <a:buChar char="•"/>
            </a:pPr>
            <a:r>
              <a:rPr lang="en-US" sz="1600">
                <a:solidFill>
                  <a:prstClr val="black"/>
                </a:solidFill>
                <a:latin typeface="+mj-lt"/>
                <a:cs typeface="Times New Roman"/>
              </a:rPr>
              <a:t>Phone: 877-201-3750 (Monday–</a:t>
            </a:r>
            <a:r>
              <a:rPr lang="en-US" sz="1600">
                <a:solidFill>
                  <a:prstClr val="black"/>
                </a:solidFill>
                <a:latin typeface="+mj-lt"/>
                <a:cs typeface="Helvetica" charset="0"/>
              </a:rPr>
              <a:t>Friday, 8 a.m. to 5 p.m.)</a:t>
            </a:r>
          </a:p>
          <a:p>
            <a:pPr marL="0" lvl="1" defTabSz="685800">
              <a:lnSpc>
                <a:spcPct val="108000"/>
              </a:lnSpc>
              <a:buSzPct val="84000"/>
            </a:pPr>
            <a:endParaRPr lang="en-US" b="1">
              <a:latin typeface="+mj-lt"/>
              <a:cs typeface="Helvetica" charset="0"/>
            </a:endParaRPr>
          </a:p>
          <a:p>
            <a:pPr marL="0" lvl="1" defTabSz="685800">
              <a:lnSpc>
                <a:spcPct val="108000"/>
              </a:lnSpc>
              <a:buSzPct val="84000"/>
            </a:pPr>
            <a:r>
              <a:rPr lang="en-US" b="1">
                <a:solidFill>
                  <a:schemeClr val="tx2">
                    <a:lumMod val="75000"/>
                    <a:lumOff val="25000"/>
                  </a:schemeClr>
                </a:solidFill>
                <a:latin typeface="+mj-lt"/>
                <a:cs typeface="Helvetica" charset="0"/>
              </a:rPr>
              <a:t>Provider Resources:</a:t>
            </a:r>
          </a:p>
          <a:p>
            <a:pPr marL="233363" lvl="1" indent="-233363" defTabSz="685800">
              <a:lnSpc>
                <a:spcPct val="108000"/>
              </a:lnSpc>
              <a:buSzPct val="84000"/>
              <a:buFont typeface="Arial" panose="020B0604020202020204" pitchFamily="34" charset="0"/>
              <a:buChar char="•"/>
            </a:pPr>
            <a:r>
              <a:rPr lang="en-US" b="1">
                <a:solidFill>
                  <a:prstClr val="black"/>
                </a:solidFill>
                <a:latin typeface="+mj-lt"/>
                <a:cs typeface="Helvetica" charset="0"/>
              </a:rPr>
              <a:t>Provider Ombudsman</a:t>
            </a:r>
          </a:p>
          <a:p>
            <a:pPr marL="742950" lvl="2" indent="-285750" defTabSz="685800">
              <a:lnSpc>
                <a:spcPct val="108000"/>
              </a:lnSpc>
              <a:buSzPct val="84000"/>
              <a:buFont typeface="Arial" panose="020B0604020202020204" pitchFamily="34" charset="0"/>
              <a:buChar char="•"/>
            </a:pPr>
            <a:r>
              <a:rPr lang="en-US" sz="1600">
                <a:solidFill>
                  <a:prstClr val="black"/>
                </a:solidFill>
                <a:latin typeface="+mj-lt"/>
                <a:cs typeface="Helvetica" charset="0"/>
              </a:rPr>
              <a:t>Email: </a:t>
            </a:r>
            <a:r>
              <a:rPr lang="en-US" sz="1600">
                <a:solidFill>
                  <a:prstClr val="black"/>
                </a:solidFill>
                <a:latin typeface="+mj-lt"/>
                <a:cs typeface="Helvetica" charset="0"/>
                <a:hlinkClick r:id="rId11"/>
              </a:rPr>
              <a:t>Medicaid.ProviderOmbudsman@dhhs.nc.gov</a:t>
            </a:r>
            <a:r>
              <a:rPr lang="en-US" sz="1600">
                <a:solidFill>
                  <a:prstClr val="black"/>
                </a:solidFill>
                <a:latin typeface="+mj-lt"/>
                <a:cs typeface="Helvetica" charset="0"/>
              </a:rPr>
              <a:t> </a:t>
            </a:r>
          </a:p>
          <a:p>
            <a:pPr marL="742950" lvl="2" indent="-285750" defTabSz="685800">
              <a:lnSpc>
                <a:spcPct val="108000"/>
              </a:lnSpc>
              <a:buSzPct val="84000"/>
              <a:buFont typeface="Arial" panose="020B0604020202020204" pitchFamily="34" charset="0"/>
              <a:buChar char="•"/>
            </a:pPr>
            <a:r>
              <a:rPr lang="en-US" sz="1600">
                <a:solidFill>
                  <a:prstClr val="black"/>
                </a:solidFill>
                <a:latin typeface="+mj-lt"/>
                <a:cs typeface="Helvetica" charset="0"/>
              </a:rPr>
              <a:t>Phone: 866-304-7062 </a:t>
            </a:r>
            <a:endParaRPr lang="en-US" sz="1600">
              <a:solidFill>
                <a:prstClr val="black"/>
              </a:solidFill>
              <a:latin typeface="+mj-lt"/>
              <a:cs typeface="Helvetica"/>
            </a:endParaRPr>
          </a:p>
          <a:p>
            <a:pPr marL="233363" lvl="1" indent="-233363" defTabSz="685800">
              <a:lnSpc>
                <a:spcPct val="108000"/>
              </a:lnSpc>
              <a:buSzPct val="84000"/>
              <a:buFont typeface="Arial" panose="020B0604020202020204" pitchFamily="34" charset="0"/>
              <a:buChar char="•"/>
            </a:pPr>
            <a:endParaRPr lang="en-US" sz="2000">
              <a:solidFill>
                <a:prstClr val="black"/>
              </a:solidFill>
              <a:latin typeface="+mj-lt"/>
              <a:cs typeface="Helvetica" charset="0"/>
            </a:endParaRPr>
          </a:p>
        </p:txBody>
      </p:sp>
      <p:sp>
        <p:nvSpPr>
          <p:cNvPr id="12" name="Title 4">
            <a:extLst>
              <a:ext uri="{FF2B5EF4-FFF2-40B4-BE49-F238E27FC236}">
                <a16:creationId xmlns:a16="http://schemas.microsoft.com/office/drawing/2014/main" id="{B4B7169E-1ED0-452B-88D7-6FCA8B264E7B}"/>
              </a:ext>
            </a:extLst>
          </p:cNvPr>
          <p:cNvSpPr txBox="1">
            <a:spLocks/>
          </p:cNvSpPr>
          <p:nvPr/>
        </p:nvSpPr>
        <p:spPr>
          <a:xfrm>
            <a:off x="3343563" y="498480"/>
            <a:ext cx="5189423" cy="548640"/>
          </a:xfrm>
        </p:spPr>
        <p:txBody>
          <a:bodyPr lIns="91440" tIns="45720" rIns="91440" bIns="45720" anchor="t">
            <a:noAutofit/>
          </a:bodyPr>
          <a:lstStyle>
            <a:lvl1pPr algn="l" defTabSz="685800" rtl="0" eaLnBrk="1" latinLnBrk="0" hangingPunct="1">
              <a:lnSpc>
                <a:spcPct val="90000"/>
              </a:lnSpc>
              <a:spcBef>
                <a:spcPct val="0"/>
              </a:spcBef>
              <a:buNone/>
              <a:defRPr sz="3300" b="1" i="0" kern="1200">
                <a:solidFill>
                  <a:schemeClr val="tx1"/>
                </a:solidFill>
                <a:latin typeface="Helvetica" charset="0"/>
                <a:ea typeface="Helvetica" charset="0"/>
                <a:cs typeface="Helvetica" charset="0"/>
              </a:defRPr>
            </a:lvl1pPr>
          </a:lstStyle>
          <a:p>
            <a:pPr lvl="0" algn="ctr">
              <a:lnSpc>
                <a:spcPct val="100000"/>
              </a:lnSpc>
              <a:spcBef>
                <a:spcPts val="750"/>
              </a:spcBef>
            </a:pPr>
            <a:r>
              <a:rPr lang="en-US" sz="3200">
                <a:solidFill>
                  <a:srgbClr val="17375E">
                    <a:lumMod val="75000"/>
                  </a:srgbClr>
                </a:solidFill>
                <a:latin typeface="Arial"/>
                <a:cs typeface="Times New Roman"/>
              </a:rPr>
              <a:t>Ombudsman</a:t>
            </a:r>
            <a:r>
              <a:rPr lang="en-US" sz="2800">
                <a:solidFill>
                  <a:srgbClr val="17375E">
                    <a:lumMod val="75000"/>
                  </a:srgbClr>
                </a:solidFill>
                <a:latin typeface="Arial"/>
                <a:cs typeface="Times New Roman"/>
              </a:rPr>
              <a:t> </a:t>
            </a:r>
            <a:r>
              <a:rPr lang="en-US" sz="3200">
                <a:solidFill>
                  <a:srgbClr val="17375E">
                    <a:lumMod val="75000"/>
                  </a:srgbClr>
                </a:solidFill>
                <a:latin typeface="Arial"/>
                <a:cs typeface="Times New Roman"/>
              </a:rPr>
              <a:t>Resources</a:t>
            </a:r>
            <a:endParaRPr lang="en-US" sz="2800">
              <a:solidFill>
                <a:srgbClr val="17375E">
                  <a:lumMod val="75000"/>
                </a:srgbClr>
              </a:solidFill>
              <a:latin typeface="Arial"/>
              <a:cs typeface="Times New Roman"/>
            </a:endParaRPr>
          </a:p>
        </p:txBody>
      </p:sp>
      <p:sp>
        <p:nvSpPr>
          <p:cNvPr id="2" name="Text Placeholder 3">
            <a:extLst>
              <a:ext uri="{FF2B5EF4-FFF2-40B4-BE49-F238E27FC236}">
                <a16:creationId xmlns:a16="http://schemas.microsoft.com/office/drawing/2014/main" id="{01F660E3-A9CA-B4F4-A269-817FD97419D1}"/>
              </a:ext>
            </a:extLst>
          </p:cNvPr>
          <p:cNvSpPr txBox="1">
            <a:spLocks/>
          </p:cNvSpPr>
          <p:nvPr/>
        </p:nvSpPr>
        <p:spPr>
          <a:xfrm>
            <a:off x="5912682" y="6392861"/>
            <a:ext cx="5556057" cy="2602022"/>
          </a:xfrm>
        </p:spPr>
        <p:txBody>
          <a:bodyPr/>
          <a:lstStyle>
            <a:defPPr>
              <a:defRPr lang="en-US"/>
            </a:defPPr>
            <a:lvl1pPr marL="0" algn="l" defTabSz="914400" rtl="0" eaLnBrk="1" latinLnBrk="0" hangingPunct="1">
              <a:defRPr sz="1000" kern="1200">
                <a:solidFill>
                  <a:schemeClr val="tx1"/>
                </a:solidFill>
                <a:latin typeface="Franklin Gothic Demi Cond" panose="020B07060304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1" defTabSz="685800">
              <a:lnSpc>
                <a:spcPct val="108000"/>
              </a:lnSpc>
            </a:pPr>
            <a:endParaRPr lang="en-US" sz="2000">
              <a:solidFill>
                <a:prstClr val="black"/>
              </a:solidFill>
              <a:latin typeface="+mj-lt"/>
              <a:cs typeface="Helvetica"/>
            </a:endParaRPr>
          </a:p>
          <a:p>
            <a:pPr marL="690563" lvl="2" indent="-233363" defTabSz="685800">
              <a:lnSpc>
                <a:spcPct val="108000"/>
              </a:lnSpc>
              <a:buSzPct val="84000"/>
              <a:buFont typeface="Arial" panose="020B0604020202020204" pitchFamily="34" charset="0"/>
              <a:buChar char="•"/>
            </a:pPr>
            <a:endParaRPr lang="en-US" sz="2000">
              <a:solidFill>
                <a:prstClr val="black"/>
              </a:solidFill>
              <a:latin typeface="+mj-lt"/>
              <a:cs typeface="Helvetica" charset="0"/>
            </a:endParaRPr>
          </a:p>
          <a:p>
            <a:pPr marL="233363" lvl="1" indent="-233363" defTabSz="685800">
              <a:lnSpc>
                <a:spcPct val="108000"/>
              </a:lnSpc>
              <a:buSzPct val="84000"/>
              <a:buFont typeface="Arial" panose="020B0604020202020204" pitchFamily="34" charset="0"/>
              <a:buChar char="•"/>
            </a:pPr>
            <a:endParaRPr lang="en-US" sz="2000">
              <a:solidFill>
                <a:prstClr val="black"/>
              </a:solidFill>
              <a:latin typeface="+mj-lt"/>
              <a:cs typeface="Helvetica" charset="0"/>
            </a:endParaRPr>
          </a:p>
        </p:txBody>
      </p:sp>
    </p:spTree>
    <p:extLst>
      <p:ext uri="{BB962C8B-B14F-4D97-AF65-F5344CB8AC3E}">
        <p14:creationId xmlns:p14="http://schemas.microsoft.com/office/powerpoint/2010/main" val="16962252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A15273F-5D42-62A6-CDBE-C55E9D0A6C1A}"/>
              </a:ext>
            </a:extLst>
          </p:cNvPr>
          <p:cNvSpPr>
            <a:spLocks noGrp="1"/>
          </p:cNvSpPr>
          <p:nvPr>
            <p:ph type="body" sz="quarter" idx="10"/>
          </p:nvPr>
        </p:nvSpPr>
        <p:spPr>
          <a:xfrm>
            <a:off x="511586" y="1132681"/>
            <a:ext cx="11583844" cy="4345010"/>
          </a:xfrm>
        </p:spPr>
        <p:txBody>
          <a:bodyPr lIns="91440" tIns="45720" rIns="91440" bIns="45720" anchor="t">
            <a:noAutofit/>
          </a:bodyPr>
          <a:lstStyle/>
          <a:p>
            <a:pPr marL="0" indent="0" algn="ctr">
              <a:buNone/>
            </a:pPr>
            <a:r>
              <a:rPr lang="en-US" sz="2000">
                <a:latin typeface="+mn-lt"/>
              </a:rPr>
              <a:t>FOR MEMBERS</a:t>
            </a:r>
          </a:p>
          <a:p>
            <a:r>
              <a:rPr lang="en-US" sz="1800">
                <a:latin typeface="+mn-lt"/>
              </a:rPr>
              <a:t>24/7 Access via our Behavioral Health Crisis Line at 1-800-849-6127</a:t>
            </a:r>
          </a:p>
          <a:p>
            <a:r>
              <a:rPr lang="en-US" sz="1800">
                <a:latin typeface="+mn-lt"/>
              </a:rPr>
              <a:t>Seamless transfer to Nursing Triage/Advice Line (via </a:t>
            </a:r>
            <a:r>
              <a:rPr lang="en-US" sz="1800" err="1">
                <a:latin typeface="+mn-lt"/>
              </a:rPr>
              <a:t>Wellcare</a:t>
            </a:r>
            <a:r>
              <a:rPr lang="en-US" sz="1800">
                <a:latin typeface="+mn-lt"/>
              </a:rPr>
              <a:t>) for medical issues or directly at </a:t>
            </a:r>
            <a:br>
              <a:rPr lang="en-US" sz="1800">
                <a:latin typeface="+mn-lt"/>
              </a:rPr>
            </a:br>
            <a:r>
              <a:rPr lang="en-US" sz="1800">
                <a:latin typeface="+mn-lt"/>
              </a:rPr>
              <a:t>1-800-290-1623</a:t>
            </a:r>
          </a:p>
          <a:p>
            <a:r>
              <a:rPr lang="en-US" sz="1800">
                <a:latin typeface="+mn-lt"/>
              </a:rPr>
              <a:t>Member and Recipient Service Line 1-800-962-9003 (Mon-Sat 7a-6p)</a:t>
            </a:r>
          </a:p>
          <a:p>
            <a:pPr marL="0" indent="0" algn="ctr">
              <a:buNone/>
            </a:pPr>
            <a:r>
              <a:rPr lang="en-US" sz="2000">
                <a:latin typeface="+mn-lt"/>
              </a:rPr>
              <a:t>FOR PROVIDERS</a:t>
            </a:r>
          </a:p>
          <a:p>
            <a:r>
              <a:rPr lang="en-US" sz="1800">
                <a:latin typeface="+mn-lt"/>
              </a:rPr>
              <a:t>Provider Support Line 1-866-990-9712</a:t>
            </a:r>
          </a:p>
          <a:p>
            <a:r>
              <a:rPr lang="en-US" sz="1800">
                <a:latin typeface="+mn-lt"/>
              </a:rPr>
              <a:t>Email </a:t>
            </a:r>
            <a:r>
              <a:rPr lang="en-US" sz="1800">
                <a:latin typeface="+mn-lt"/>
                <a:hlinkClick r:id="rId3"/>
              </a:rPr>
              <a:t>provider.info@vayahealth.com</a:t>
            </a:r>
            <a:endParaRPr lang="en-US" sz="1800">
              <a:latin typeface="+mn-lt"/>
            </a:endParaRPr>
          </a:p>
          <a:p>
            <a:pPr marL="0" indent="0" algn="ctr">
              <a:buNone/>
            </a:pPr>
            <a:r>
              <a:rPr lang="en-US" sz="2000">
                <a:latin typeface="+mn-lt"/>
              </a:rPr>
              <a:t>ESCALATION PATH</a:t>
            </a:r>
          </a:p>
          <a:p>
            <a:r>
              <a:rPr lang="en-US" sz="1800">
                <a:latin typeface="+mn-lt"/>
              </a:rPr>
              <a:t>Access to Chief Medical Officer, Deputy Chief Medical Officer, </a:t>
            </a:r>
            <a:br>
              <a:rPr lang="en-US" sz="1800">
                <a:latin typeface="+mn-lt"/>
              </a:rPr>
            </a:br>
            <a:r>
              <a:rPr lang="en-US" sz="1800">
                <a:latin typeface="+mn-lt"/>
              </a:rPr>
              <a:t>Chief Population Health Officer, and Pharmacy Operations for consult and assistance</a:t>
            </a:r>
          </a:p>
          <a:p>
            <a:r>
              <a:rPr lang="en-US" sz="1800">
                <a:latin typeface="+mn-lt"/>
              </a:rPr>
              <a:t>Member/Recipient and Provider issues identified by the Call Center </a:t>
            </a:r>
            <a:br>
              <a:rPr lang="en-US" sz="1800">
                <a:latin typeface="+mn-lt"/>
              </a:rPr>
            </a:br>
            <a:r>
              <a:rPr lang="en-US" sz="1800">
                <a:latin typeface="+mn-lt"/>
              </a:rPr>
              <a:t>will be triaged by the Command Center to ensure follow-up and issue resolution</a:t>
            </a:r>
          </a:p>
          <a:p>
            <a:r>
              <a:rPr lang="en-US" sz="1800">
                <a:latin typeface="+mn-lt"/>
              </a:rPr>
              <a:t>No wrong door for bringing issues for escalation</a:t>
            </a:r>
          </a:p>
          <a:p>
            <a:pPr marL="558165" lvl="2" indent="0" defTabSz="914400">
              <a:lnSpc>
                <a:spcPct val="90000"/>
              </a:lnSpc>
              <a:spcBef>
                <a:spcPts val="1000"/>
              </a:spcBef>
              <a:buNone/>
              <a:defRPr/>
            </a:pPr>
            <a:endParaRPr lang="en-US" sz="2000" b="0" i="1" u="none" strike="noStrike" kern="1200" cap="none" spc="0" normalizeH="0" baseline="0" noProof="0">
              <a:ln>
                <a:noFill/>
              </a:ln>
              <a:effectLst/>
              <a:uLnTx/>
              <a:uFillTx/>
              <a:latin typeface="+mn-lt"/>
              <a:ea typeface="+mn-ea"/>
              <a:cs typeface="Arial"/>
            </a:endParaRPr>
          </a:p>
          <a:p>
            <a:pPr marL="0" indent="0">
              <a:buNone/>
            </a:pPr>
            <a:endParaRPr lang="en-US" sz="2000">
              <a:solidFill>
                <a:srgbClr val="000000"/>
              </a:solidFill>
              <a:latin typeface="+mn-lt"/>
              <a:cs typeface="Arial" panose="020B0604020202020204" pitchFamily="34" charset="0"/>
            </a:endParaRPr>
          </a:p>
        </p:txBody>
      </p:sp>
      <p:sp>
        <p:nvSpPr>
          <p:cNvPr id="5" name="Title 4">
            <a:extLst>
              <a:ext uri="{FF2B5EF4-FFF2-40B4-BE49-F238E27FC236}">
                <a16:creationId xmlns:a16="http://schemas.microsoft.com/office/drawing/2014/main" id="{79539736-C021-4385-AEE3-6129CD0C1EB9}"/>
              </a:ext>
            </a:extLst>
          </p:cNvPr>
          <p:cNvSpPr>
            <a:spLocks noGrp="1"/>
          </p:cNvSpPr>
          <p:nvPr>
            <p:ph type="title"/>
          </p:nvPr>
        </p:nvSpPr>
        <p:spPr>
          <a:xfrm>
            <a:off x="59624" y="540011"/>
            <a:ext cx="12065518" cy="548640"/>
          </a:xfrm>
        </p:spPr>
        <p:txBody>
          <a:bodyPr lIns="91440" tIns="45720" rIns="91440" bIns="45720" anchor="t">
            <a:noAutofit/>
          </a:bodyPr>
          <a:lstStyle/>
          <a:p>
            <a:pPr algn="ctr"/>
            <a:r>
              <a:rPr lang="en-US" sz="3200" b="1">
                <a:solidFill>
                  <a:schemeClr val="accent1">
                    <a:lumMod val="75000"/>
                  </a:schemeClr>
                </a:solidFill>
                <a:latin typeface="+mj-lt"/>
                <a:cs typeface="Times New Roman"/>
              </a:rPr>
              <a:t>Vaya Health Member Issue Resolution</a:t>
            </a:r>
            <a:endParaRPr lang="en-US" sz="3200" b="1">
              <a:solidFill>
                <a:schemeClr val="accent1">
                  <a:lumMod val="75000"/>
                </a:schemeClr>
              </a:solidFill>
              <a:latin typeface="+mj-lt"/>
            </a:endParaRPr>
          </a:p>
        </p:txBody>
      </p:sp>
      <p:pic>
        <p:nvPicPr>
          <p:cNvPr id="6" name="Picture 5">
            <a:extLst>
              <a:ext uri="{FF2B5EF4-FFF2-40B4-BE49-F238E27FC236}">
                <a16:creationId xmlns:a16="http://schemas.microsoft.com/office/drawing/2014/main" id="{FEBADBFB-1C6D-A925-6DCD-919A175BA436}"/>
              </a:ext>
            </a:extLst>
          </p:cNvPr>
          <p:cNvPicPr>
            <a:picLocks noChangeAspect="1"/>
          </p:cNvPicPr>
          <p:nvPr/>
        </p:nvPicPr>
        <p:blipFill>
          <a:blip r:embed="rId4"/>
          <a:stretch>
            <a:fillRect/>
          </a:stretch>
        </p:blipFill>
        <p:spPr>
          <a:xfrm>
            <a:off x="10158442" y="5521721"/>
            <a:ext cx="1826979" cy="923617"/>
          </a:xfrm>
          <a:prstGeom prst="rect">
            <a:avLst/>
          </a:prstGeom>
        </p:spPr>
      </p:pic>
    </p:spTree>
    <p:extLst>
      <p:ext uri="{BB962C8B-B14F-4D97-AF65-F5344CB8AC3E}">
        <p14:creationId xmlns:p14="http://schemas.microsoft.com/office/powerpoint/2010/main" val="26501105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A15273F-5D42-62A6-CDBE-C55E9D0A6C1A}"/>
              </a:ext>
            </a:extLst>
          </p:cNvPr>
          <p:cNvSpPr>
            <a:spLocks noGrp="1"/>
          </p:cNvSpPr>
          <p:nvPr>
            <p:ph type="body" sz="quarter" idx="10"/>
          </p:nvPr>
        </p:nvSpPr>
        <p:spPr>
          <a:xfrm>
            <a:off x="511586" y="1132681"/>
            <a:ext cx="11583844" cy="4345010"/>
          </a:xfrm>
        </p:spPr>
        <p:txBody>
          <a:bodyPr lIns="91440" tIns="45720" rIns="91440" bIns="45720" anchor="t">
            <a:noAutofit/>
          </a:bodyPr>
          <a:lstStyle/>
          <a:p>
            <a:r>
              <a:rPr lang="en-US" sz="1800">
                <a:solidFill>
                  <a:srgbClr val="FF0000"/>
                </a:solidFill>
                <a:latin typeface="+mn-lt"/>
              </a:rPr>
              <a:t>No Wrong Door for submitting concerns, complaints, or grievances.</a:t>
            </a:r>
          </a:p>
          <a:p>
            <a:r>
              <a:rPr lang="en-US" sz="1800">
                <a:latin typeface="+mn-lt"/>
              </a:rPr>
              <a:t>Call the Member and Recipient Service Line 1-800-962-9003 (Mon-Sat 7a-6p)</a:t>
            </a:r>
          </a:p>
          <a:p>
            <a:r>
              <a:rPr lang="en-US" sz="1800">
                <a:latin typeface="+mn-lt"/>
              </a:rPr>
              <a:t>Vaya Call Center can transfer to Nursing Triage/Advice Line for medical issues or members can call them directly at 1-800-290-1623</a:t>
            </a:r>
          </a:p>
          <a:p>
            <a:r>
              <a:rPr lang="en-US" sz="1800">
                <a:latin typeface="+mn-lt"/>
              </a:rPr>
              <a:t>24/7 Access to Crisis Help via our Behavioral Health Crisis Line at 1-800-849-6127</a:t>
            </a:r>
          </a:p>
          <a:p>
            <a:r>
              <a:rPr lang="en-US" sz="1800">
                <a:latin typeface="+mn-lt"/>
              </a:rPr>
              <a:t>Providers can call the Provider Support Line at 1-866-990-9712 or email us at </a:t>
            </a:r>
            <a:r>
              <a:rPr lang="en-US" sz="1800">
                <a:latin typeface="+mn-lt"/>
                <a:hlinkClick r:id="rId3"/>
              </a:rPr>
              <a:t>provider.info@vayahealth.com</a:t>
            </a:r>
            <a:endParaRPr lang="en-US" sz="1800">
              <a:latin typeface="+mn-lt"/>
            </a:endParaRPr>
          </a:p>
          <a:p>
            <a:pPr marL="0" indent="0" algn="ctr">
              <a:buNone/>
            </a:pPr>
            <a:r>
              <a:rPr lang="en-US" sz="2000">
                <a:latin typeface="+mn-lt"/>
              </a:rPr>
              <a:t>ESCALATION PATH</a:t>
            </a:r>
          </a:p>
          <a:p>
            <a:r>
              <a:rPr lang="en-US" sz="1800">
                <a:latin typeface="+mn-lt"/>
              </a:rPr>
              <a:t>Vaya works with NC Medicaid Ombudsman to achieve rapid resolution and has a dedicated point of contact for the Ombudsman</a:t>
            </a:r>
          </a:p>
          <a:p>
            <a:r>
              <a:rPr lang="en-US" sz="1800">
                <a:latin typeface="+mn-lt"/>
              </a:rPr>
              <a:t>Vaya will have a dedicated Command Center for at least 90 days post go-live to ensure follow-up and issue resolution</a:t>
            </a:r>
          </a:p>
          <a:p>
            <a:r>
              <a:rPr lang="en-US" sz="1800">
                <a:latin typeface="+mn-lt"/>
              </a:rPr>
              <a:t>Call Center and Command Center have direct access to Chief Medical Officer, Deputy CMO,</a:t>
            </a:r>
            <a:br>
              <a:rPr lang="en-US" sz="1800">
                <a:latin typeface="+mn-lt"/>
              </a:rPr>
            </a:br>
            <a:r>
              <a:rPr lang="en-US" sz="1800">
                <a:latin typeface="+mn-lt"/>
              </a:rPr>
              <a:t>and Pharmacy Operations for consult and assistance</a:t>
            </a:r>
          </a:p>
          <a:p>
            <a:pPr marL="558165" lvl="2" indent="0" defTabSz="914400">
              <a:lnSpc>
                <a:spcPct val="90000"/>
              </a:lnSpc>
              <a:spcBef>
                <a:spcPts val="1000"/>
              </a:spcBef>
              <a:buNone/>
              <a:defRPr/>
            </a:pPr>
            <a:endParaRPr lang="en-US" sz="2000" b="0" i="1" u="none" strike="noStrike" kern="1200" cap="none" spc="0" normalizeH="0" baseline="0" noProof="0">
              <a:ln>
                <a:noFill/>
              </a:ln>
              <a:effectLst/>
              <a:uLnTx/>
              <a:uFillTx/>
              <a:latin typeface="+mn-lt"/>
              <a:ea typeface="+mn-ea"/>
              <a:cs typeface="Arial"/>
            </a:endParaRPr>
          </a:p>
          <a:p>
            <a:pPr marL="0" indent="0">
              <a:buNone/>
            </a:pPr>
            <a:endParaRPr lang="en-US" sz="2000">
              <a:solidFill>
                <a:srgbClr val="000000"/>
              </a:solidFill>
              <a:latin typeface="+mn-lt"/>
              <a:cs typeface="Arial" panose="020B0604020202020204" pitchFamily="34" charset="0"/>
            </a:endParaRPr>
          </a:p>
        </p:txBody>
      </p:sp>
      <p:sp>
        <p:nvSpPr>
          <p:cNvPr id="5" name="Title 4">
            <a:extLst>
              <a:ext uri="{FF2B5EF4-FFF2-40B4-BE49-F238E27FC236}">
                <a16:creationId xmlns:a16="http://schemas.microsoft.com/office/drawing/2014/main" id="{79539736-C021-4385-AEE3-6129CD0C1EB9}"/>
              </a:ext>
            </a:extLst>
          </p:cNvPr>
          <p:cNvSpPr>
            <a:spLocks noGrp="1"/>
          </p:cNvSpPr>
          <p:nvPr>
            <p:ph type="title"/>
          </p:nvPr>
        </p:nvSpPr>
        <p:spPr>
          <a:xfrm>
            <a:off x="59624" y="540011"/>
            <a:ext cx="12065518" cy="548640"/>
          </a:xfrm>
        </p:spPr>
        <p:txBody>
          <a:bodyPr lIns="91440" tIns="45720" rIns="91440" bIns="45720" anchor="t">
            <a:noAutofit/>
          </a:bodyPr>
          <a:lstStyle/>
          <a:p>
            <a:pPr algn="ctr"/>
            <a:r>
              <a:rPr lang="en-US" sz="3200" b="1">
                <a:solidFill>
                  <a:schemeClr val="accent1">
                    <a:lumMod val="75000"/>
                  </a:schemeClr>
                </a:solidFill>
                <a:latin typeface="+mj-lt"/>
                <a:cs typeface="Times New Roman"/>
              </a:rPr>
              <a:t>Vaya Health Issue Resolution</a:t>
            </a:r>
            <a:endParaRPr lang="en-US" sz="3200" b="1">
              <a:solidFill>
                <a:schemeClr val="accent1">
                  <a:lumMod val="75000"/>
                </a:schemeClr>
              </a:solidFill>
              <a:latin typeface="+mj-lt"/>
            </a:endParaRPr>
          </a:p>
        </p:txBody>
      </p:sp>
      <p:pic>
        <p:nvPicPr>
          <p:cNvPr id="6" name="Picture 5">
            <a:extLst>
              <a:ext uri="{FF2B5EF4-FFF2-40B4-BE49-F238E27FC236}">
                <a16:creationId xmlns:a16="http://schemas.microsoft.com/office/drawing/2014/main" id="{FEBADBFB-1C6D-A925-6DCD-919A175BA436}"/>
              </a:ext>
            </a:extLst>
          </p:cNvPr>
          <p:cNvPicPr>
            <a:picLocks noChangeAspect="1"/>
          </p:cNvPicPr>
          <p:nvPr/>
        </p:nvPicPr>
        <p:blipFill>
          <a:blip r:embed="rId4"/>
          <a:stretch>
            <a:fillRect/>
          </a:stretch>
        </p:blipFill>
        <p:spPr>
          <a:xfrm>
            <a:off x="10158442" y="5521721"/>
            <a:ext cx="1826979" cy="923617"/>
          </a:xfrm>
          <a:prstGeom prst="rect">
            <a:avLst/>
          </a:prstGeom>
        </p:spPr>
      </p:pic>
    </p:spTree>
    <p:extLst>
      <p:ext uri="{BB962C8B-B14F-4D97-AF65-F5344CB8AC3E}">
        <p14:creationId xmlns:p14="http://schemas.microsoft.com/office/powerpoint/2010/main" val="41582180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A15273F-5D42-62A6-CDBE-C55E9D0A6C1A}"/>
              </a:ext>
            </a:extLst>
          </p:cNvPr>
          <p:cNvSpPr>
            <a:spLocks noGrp="1"/>
          </p:cNvSpPr>
          <p:nvPr>
            <p:ph type="body" sz="quarter" idx="10"/>
          </p:nvPr>
        </p:nvSpPr>
        <p:spPr>
          <a:xfrm>
            <a:off x="511586" y="1132681"/>
            <a:ext cx="11583844" cy="4592638"/>
          </a:xfrm>
        </p:spPr>
        <p:txBody>
          <a:bodyPr lIns="91440" tIns="45720" rIns="91440" bIns="45720" anchor="t">
            <a:noAutofit/>
          </a:bodyPr>
          <a:lstStyle/>
          <a:p>
            <a:r>
              <a:rPr lang="en-US" sz="1800">
                <a:latin typeface="Arial" panose="020B0604020202020204" pitchFamily="34" charset="0"/>
                <a:cs typeface="Arial" panose="020B0604020202020204" pitchFamily="34" charset="0"/>
              </a:rPr>
              <a:t>Pharmacy Urgent Needs</a:t>
            </a:r>
          </a:p>
          <a:p>
            <a:pPr lvl="1"/>
            <a:r>
              <a:rPr lang="en-US" sz="1600">
                <a:latin typeface="Arial" panose="020B0604020202020204" pitchFamily="34" charset="0"/>
                <a:cs typeface="Arial" panose="020B0604020202020204" pitchFamily="34" charset="0"/>
              </a:rPr>
              <a:t>If a member is out of medication, a 72-hour supply can be issued to cover needs until an appointment can be made with their provider</a:t>
            </a:r>
          </a:p>
          <a:p>
            <a:pPr lvl="1"/>
            <a:r>
              <a:rPr lang="en-US" sz="1600">
                <a:latin typeface="Arial" panose="020B0604020202020204" pitchFamily="34" charset="0"/>
                <a:cs typeface="Arial" panose="020B0604020202020204" pitchFamily="34" charset="0"/>
              </a:rPr>
              <a:t>Pharmacy Customer Care Line 1-800-540-6083 (live 3/1/23)</a:t>
            </a:r>
          </a:p>
          <a:p>
            <a:pPr lvl="2"/>
            <a:r>
              <a:rPr lang="en-US" sz="1400">
                <a:latin typeface="Arial" panose="020B0604020202020204" pitchFamily="34" charset="0"/>
                <a:cs typeface="Arial" panose="020B0604020202020204" pitchFamily="34" charset="0"/>
              </a:rPr>
              <a:t>All calls (prescribers, members, pharmacies) handled by PBM Customer Care reps dedicated to work with NC Medicaid</a:t>
            </a:r>
          </a:p>
          <a:p>
            <a:pPr lvl="2"/>
            <a:r>
              <a:rPr lang="en-US" sz="1400">
                <a:latin typeface="Arial" panose="020B0604020202020204" pitchFamily="34" charset="0"/>
                <a:cs typeface="Arial" panose="020B0604020202020204" pitchFamily="34" charset="0"/>
              </a:rPr>
              <a:t>The PBM has broad authority to allow one time overrides to prevent member harm</a:t>
            </a:r>
          </a:p>
          <a:p>
            <a:pPr lvl="2"/>
            <a:r>
              <a:rPr lang="en-US" sz="1400">
                <a:latin typeface="Arial" panose="020B0604020202020204" pitchFamily="34" charset="0"/>
                <a:cs typeface="Arial" panose="020B0604020202020204" pitchFamily="34" charset="0"/>
              </a:rPr>
              <a:t>Vaya Pharmacy Operations team has direct access to PBM systems to ensure timely resolution of problems</a:t>
            </a:r>
            <a:r>
              <a:rPr lang="en-US" sz="1600">
                <a:latin typeface="Arial" panose="020B0604020202020204" pitchFamily="34" charset="0"/>
                <a:cs typeface="Arial" panose="020B0604020202020204" pitchFamily="34" charset="0"/>
              </a:rPr>
              <a:t> </a:t>
            </a:r>
          </a:p>
          <a:p>
            <a:r>
              <a:rPr lang="en-US" sz="1800">
                <a:latin typeface="Arial" panose="020B0604020202020204" pitchFamily="34" charset="0"/>
                <a:cs typeface="Arial" panose="020B0604020202020204" pitchFamily="34" charset="0"/>
              </a:rPr>
              <a:t>Accessing out-of-network care</a:t>
            </a:r>
          </a:p>
          <a:p>
            <a:pPr lvl="1"/>
            <a:r>
              <a:rPr lang="en-US" sz="1600">
                <a:latin typeface="Arial" panose="020B0604020202020204" pitchFamily="34" charset="0"/>
                <a:cs typeface="Arial" panose="020B0604020202020204" pitchFamily="34" charset="0"/>
              </a:rPr>
              <a:t>Call Vaya </a:t>
            </a:r>
            <a:r>
              <a:rPr lang="en-US" sz="1600">
                <a:latin typeface="+mn-lt"/>
              </a:rPr>
              <a:t>Member &amp; Recipient Service Line 1-800-962-9003 (Mon-Sat 7a-6p), they </a:t>
            </a:r>
            <a:r>
              <a:rPr lang="en-US" sz="1600">
                <a:latin typeface="Arial" panose="020B0604020202020204" pitchFamily="34" charset="0"/>
                <a:cs typeface="Arial" panose="020B0604020202020204" pitchFamily="34" charset="0"/>
              </a:rPr>
              <a:t>will gather information as a first step and will coordinate with medical team, Utilization Management and Provider Network to ensure rapid access to care</a:t>
            </a:r>
          </a:p>
          <a:p>
            <a:pPr lvl="1"/>
            <a:r>
              <a:rPr lang="en-US" sz="1600">
                <a:latin typeface="Arial" panose="020B0604020202020204" pitchFamily="34" charset="0"/>
                <a:cs typeface="Arial" panose="020B0604020202020204" pitchFamily="34" charset="0"/>
              </a:rPr>
              <a:t>Emergency and post-stabilization care will be reimbursed without prior authorization or contract</a:t>
            </a:r>
          </a:p>
          <a:p>
            <a:pPr marL="257175" lvl="1" indent="0">
              <a:buNone/>
            </a:pPr>
            <a:endParaRPr lang="en-US" sz="800">
              <a:latin typeface="Arial" panose="020B0604020202020204" pitchFamily="34" charset="0"/>
              <a:cs typeface="Arial" panose="020B0604020202020204" pitchFamily="34" charset="0"/>
            </a:endParaRPr>
          </a:p>
          <a:p>
            <a:r>
              <a:rPr lang="en-US" sz="1800">
                <a:latin typeface="Arial" panose="020B0604020202020204" pitchFamily="34" charset="0"/>
                <a:cs typeface="Arial" panose="020B0604020202020204" pitchFamily="34" charset="0"/>
              </a:rPr>
              <a:t>Accessing transportation for necessary medical appointments</a:t>
            </a:r>
          </a:p>
          <a:p>
            <a:pPr lvl="1"/>
            <a:r>
              <a:rPr lang="en-US" sz="1600">
                <a:latin typeface="Arial" panose="020B0604020202020204" pitchFamily="34" charset="0"/>
                <a:cs typeface="Arial" panose="020B0604020202020204" pitchFamily="34" charset="0"/>
              </a:rPr>
              <a:t>MODIVCARE will schedule trips for eligible members utilizing in-network </a:t>
            </a:r>
            <a:br>
              <a:rPr lang="en-US" sz="1600">
                <a:latin typeface="Arial" panose="020B0604020202020204" pitchFamily="34" charset="0"/>
                <a:cs typeface="Arial" panose="020B0604020202020204" pitchFamily="34" charset="0"/>
              </a:rPr>
            </a:br>
            <a:r>
              <a:rPr lang="en-US" sz="1600">
                <a:latin typeface="Arial" panose="020B0604020202020204" pitchFamily="34" charset="0"/>
                <a:cs typeface="Arial" panose="020B0604020202020204" pitchFamily="34" charset="0"/>
              </a:rPr>
              <a:t>transportation providers or out-of-network providers if MODIVCARE’s </a:t>
            </a:r>
            <a:br>
              <a:rPr lang="en-US" sz="1600">
                <a:latin typeface="Arial" panose="020B0604020202020204" pitchFamily="34" charset="0"/>
                <a:cs typeface="Arial" panose="020B0604020202020204" pitchFamily="34" charset="0"/>
              </a:rPr>
            </a:br>
            <a:r>
              <a:rPr lang="en-US" sz="1600">
                <a:latin typeface="Arial" panose="020B0604020202020204" pitchFamily="34" charset="0"/>
                <a:cs typeface="Arial" panose="020B0604020202020204" pitchFamily="34" charset="0"/>
              </a:rPr>
              <a:t>network providers are unavailable</a:t>
            </a:r>
          </a:p>
          <a:p>
            <a:pPr lvl="1"/>
            <a:r>
              <a:rPr lang="en-US" sz="1600">
                <a:latin typeface="Arial" panose="020B0604020202020204" pitchFamily="34" charset="0"/>
                <a:cs typeface="Arial" panose="020B0604020202020204" pitchFamily="34" charset="0"/>
              </a:rPr>
              <a:t>Family members can also transport members and submit for reimbursement of costs</a:t>
            </a:r>
          </a:p>
        </p:txBody>
      </p:sp>
      <p:sp>
        <p:nvSpPr>
          <p:cNvPr id="5" name="Title 4">
            <a:extLst>
              <a:ext uri="{FF2B5EF4-FFF2-40B4-BE49-F238E27FC236}">
                <a16:creationId xmlns:a16="http://schemas.microsoft.com/office/drawing/2014/main" id="{79539736-C021-4385-AEE3-6129CD0C1EB9}"/>
              </a:ext>
            </a:extLst>
          </p:cNvPr>
          <p:cNvSpPr>
            <a:spLocks noGrp="1"/>
          </p:cNvSpPr>
          <p:nvPr>
            <p:ph type="title"/>
          </p:nvPr>
        </p:nvSpPr>
        <p:spPr>
          <a:xfrm>
            <a:off x="59624" y="540011"/>
            <a:ext cx="12065518" cy="548640"/>
          </a:xfrm>
        </p:spPr>
        <p:txBody>
          <a:bodyPr lIns="91440" tIns="45720" rIns="91440" bIns="45720" anchor="t">
            <a:noAutofit/>
          </a:bodyPr>
          <a:lstStyle/>
          <a:p>
            <a:pPr algn="ctr"/>
            <a:r>
              <a:rPr lang="en-US" sz="3200" b="1">
                <a:solidFill>
                  <a:schemeClr val="accent1">
                    <a:lumMod val="75000"/>
                  </a:schemeClr>
                </a:solidFill>
                <a:latin typeface="+mj-lt"/>
                <a:cs typeface="Times New Roman"/>
              </a:rPr>
              <a:t>Vaya Health Member Issue Resolution Scenarios</a:t>
            </a:r>
            <a:endParaRPr lang="en-US" sz="3200" b="1">
              <a:solidFill>
                <a:schemeClr val="accent1">
                  <a:lumMod val="75000"/>
                </a:schemeClr>
              </a:solidFill>
              <a:latin typeface="+mj-lt"/>
            </a:endParaRPr>
          </a:p>
        </p:txBody>
      </p:sp>
      <p:pic>
        <p:nvPicPr>
          <p:cNvPr id="6" name="Picture 5">
            <a:extLst>
              <a:ext uri="{FF2B5EF4-FFF2-40B4-BE49-F238E27FC236}">
                <a16:creationId xmlns:a16="http://schemas.microsoft.com/office/drawing/2014/main" id="{FEBADBFB-1C6D-A925-6DCD-919A175BA436}"/>
              </a:ext>
            </a:extLst>
          </p:cNvPr>
          <p:cNvPicPr>
            <a:picLocks noChangeAspect="1"/>
          </p:cNvPicPr>
          <p:nvPr/>
        </p:nvPicPr>
        <p:blipFill>
          <a:blip r:embed="rId3"/>
          <a:stretch>
            <a:fillRect/>
          </a:stretch>
        </p:blipFill>
        <p:spPr>
          <a:xfrm>
            <a:off x="10185075" y="5387346"/>
            <a:ext cx="1826979" cy="923617"/>
          </a:xfrm>
          <a:prstGeom prst="rect">
            <a:avLst/>
          </a:prstGeom>
        </p:spPr>
      </p:pic>
    </p:spTree>
    <p:extLst>
      <p:ext uri="{BB962C8B-B14F-4D97-AF65-F5344CB8AC3E}">
        <p14:creationId xmlns:p14="http://schemas.microsoft.com/office/powerpoint/2010/main" val="40699702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A15273F-5D42-62A6-CDBE-C55E9D0A6C1A}"/>
              </a:ext>
            </a:extLst>
          </p:cNvPr>
          <p:cNvSpPr>
            <a:spLocks noGrp="1"/>
          </p:cNvSpPr>
          <p:nvPr>
            <p:ph type="body" sz="quarter" idx="10"/>
          </p:nvPr>
        </p:nvSpPr>
        <p:spPr>
          <a:xfrm>
            <a:off x="511586" y="1691297"/>
            <a:ext cx="11583844" cy="4661378"/>
          </a:xfrm>
        </p:spPr>
        <p:txBody>
          <a:bodyPr lIns="91440" tIns="45720" rIns="91440" bIns="45720" anchor="t">
            <a:noAutofit/>
          </a:bodyPr>
          <a:lstStyle/>
          <a:p>
            <a:pPr marL="489347" lvl="1" indent="-228600" defTabSz="914400">
              <a:lnSpc>
                <a:spcPct val="90000"/>
              </a:lnSpc>
              <a:spcBef>
                <a:spcPts val="1000"/>
              </a:spcBef>
              <a:buFont typeface="Arial" panose="020B0604020202020204" pitchFamily="34" charset="0"/>
              <a:buChar char="•"/>
              <a:defRPr/>
            </a:pPr>
            <a:endParaRPr lang="en-US" sz="2500" b="0">
              <a:solidFill>
                <a:prstClr val="black"/>
              </a:solidFill>
              <a:latin typeface="+mj-lt"/>
              <a:ea typeface="+mn-ea"/>
              <a:cs typeface="+mn-cs"/>
            </a:endParaRPr>
          </a:p>
          <a:p>
            <a:pPr lvl="0"/>
            <a:r>
              <a:rPr lang="en-US" b="0">
                <a:latin typeface="+mj-lt"/>
              </a:rPr>
              <a:t>Trillium works with the Ombudsman for both member and provider questions and concerns to achieve rapid resolution.</a:t>
            </a:r>
          </a:p>
          <a:p>
            <a:pPr lvl="0"/>
            <a:r>
              <a:rPr lang="en-US" b="0">
                <a:latin typeface="+mj-lt"/>
              </a:rPr>
              <a:t>Trillium has one designated point of contact for the Member Ombudsman</a:t>
            </a:r>
          </a:p>
          <a:p>
            <a:pPr lvl="0"/>
            <a:r>
              <a:rPr lang="en-US" b="0">
                <a:latin typeface="+mj-lt"/>
              </a:rPr>
              <a:t>Trillium also has a team of staff dedicated to quick resolution of Help Center tickets. </a:t>
            </a:r>
          </a:p>
          <a:p>
            <a:pPr lvl="0"/>
            <a:r>
              <a:rPr lang="en-US" b="0">
                <a:latin typeface="+mj-lt"/>
              </a:rPr>
              <a:t>Trillium has a no wrong door policy for accepting grievances. If you have a grievance please call the appropriate service line. Members may call 1-877-685-2415 and providers may call 1-855-250-1539, or use the online portal to submit this. You may also fax or mail your grievance. </a:t>
            </a:r>
          </a:p>
          <a:p>
            <a:pPr marL="0" indent="0" algn="ctr">
              <a:buNone/>
            </a:pPr>
            <a:endParaRPr lang="en-US" sz="2400">
              <a:solidFill>
                <a:srgbClr val="000000"/>
              </a:solidFill>
              <a:latin typeface="Arial" panose="020B0604020202020204" pitchFamily="34" charset="0"/>
              <a:cs typeface="Arial" panose="020B0604020202020204" pitchFamily="34" charset="0"/>
            </a:endParaRPr>
          </a:p>
        </p:txBody>
      </p:sp>
      <p:sp>
        <p:nvSpPr>
          <p:cNvPr id="5" name="Title 4">
            <a:extLst>
              <a:ext uri="{FF2B5EF4-FFF2-40B4-BE49-F238E27FC236}">
                <a16:creationId xmlns:a16="http://schemas.microsoft.com/office/drawing/2014/main" id="{79539736-C021-4385-AEE3-6129CD0C1EB9}"/>
              </a:ext>
            </a:extLst>
          </p:cNvPr>
          <p:cNvSpPr>
            <a:spLocks noGrp="1"/>
          </p:cNvSpPr>
          <p:nvPr>
            <p:ph type="title"/>
          </p:nvPr>
        </p:nvSpPr>
        <p:spPr>
          <a:xfrm>
            <a:off x="-1663548" y="841683"/>
            <a:ext cx="12065518" cy="1122759"/>
          </a:xfrm>
        </p:spPr>
        <p:txBody>
          <a:bodyPr lIns="91440" tIns="45720" rIns="91440" bIns="45720" anchor="t">
            <a:noAutofit/>
          </a:bodyPr>
          <a:lstStyle/>
          <a:p>
            <a:pPr algn="r"/>
            <a:r>
              <a:rPr lang="en-US" sz="3200" b="1">
                <a:solidFill>
                  <a:schemeClr val="accent1">
                    <a:lumMod val="75000"/>
                  </a:schemeClr>
                </a:solidFill>
                <a:latin typeface="+mj-lt"/>
              </a:rPr>
              <a:t>Member Harm Issue Resolution</a:t>
            </a:r>
          </a:p>
        </p:txBody>
      </p:sp>
      <p:pic>
        <p:nvPicPr>
          <p:cNvPr id="3" name="Picture 2"/>
          <p:cNvPicPr>
            <a:picLocks noChangeAspect="1"/>
          </p:cNvPicPr>
          <p:nvPr/>
        </p:nvPicPr>
        <p:blipFill>
          <a:blip r:embed="rId3"/>
          <a:stretch>
            <a:fillRect/>
          </a:stretch>
        </p:blipFill>
        <p:spPr>
          <a:xfrm>
            <a:off x="0" y="472285"/>
            <a:ext cx="2790825" cy="1219011"/>
          </a:xfrm>
          <a:prstGeom prst="rect">
            <a:avLst/>
          </a:prstGeom>
        </p:spPr>
      </p:pic>
    </p:spTree>
    <p:extLst>
      <p:ext uri="{BB962C8B-B14F-4D97-AF65-F5344CB8AC3E}">
        <p14:creationId xmlns:p14="http://schemas.microsoft.com/office/powerpoint/2010/main" val="39136149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a:extLst>
              <a:ext uri="{FF2B5EF4-FFF2-40B4-BE49-F238E27FC236}">
                <a16:creationId xmlns:a16="http://schemas.microsoft.com/office/drawing/2014/main" id="{76381D56-E915-1BC2-5266-AFECF39BCC5B}"/>
              </a:ext>
            </a:extLst>
          </p:cNvPr>
          <p:cNvSpPr>
            <a:spLocks noGrp="1"/>
          </p:cNvSpPr>
          <p:nvPr>
            <p:ph type="title"/>
          </p:nvPr>
        </p:nvSpPr>
        <p:spPr>
          <a:xfrm>
            <a:off x="485030" y="624054"/>
            <a:ext cx="11139777" cy="548640"/>
          </a:xfrm>
        </p:spPr>
        <p:txBody>
          <a:bodyPr>
            <a:normAutofit/>
          </a:bodyPr>
          <a:lstStyle/>
          <a:p>
            <a:pPr algn="ctr"/>
            <a:r>
              <a:rPr lang="en-US" sz="2800" b="1">
                <a:solidFill>
                  <a:schemeClr val="accent1"/>
                </a:solidFill>
                <a:latin typeface="Arial" panose="020B0604020202020204" pitchFamily="34" charset="0"/>
                <a:cs typeface="Arial" panose="020B0604020202020204" pitchFamily="34" charset="0"/>
              </a:rPr>
              <a:t>Sandhills Center – Supporting Members Through the Transition</a:t>
            </a:r>
          </a:p>
        </p:txBody>
      </p:sp>
      <p:sp>
        <p:nvSpPr>
          <p:cNvPr id="4" name="Text Placeholder 1">
            <a:extLst>
              <a:ext uri="{FF2B5EF4-FFF2-40B4-BE49-F238E27FC236}">
                <a16:creationId xmlns:a16="http://schemas.microsoft.com/office/drawing/2014/main" id="{874BA23D-A714-9791-FB1F-F7B308861AC9}"/>
              </a:ext>
            </a:extLst>
          </p:cNvPr>
          <p:cNvSpPr txBox="1">
            <a:spLocks/>
          </p:cNvSpPr>
          <p:nvPr/>
        </p:nvSpPr>
        <p:spPr>
          <a:xfrm>
            <a:off x="778172" y="1314238"/>
            <a:ext cx="10517717" cy="2315124"/>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800">
                <a:solidFill>
                  <a:srgbClr val="333333"/>
                </a:solidFill>
                <a:latin typeface="Arial" panose="020B0604020202020204" pitchFamily="34" charset="0"/>
                <a:cs typeface="Arial" panose="020B0604020202020204" pitchFamily="34" charset="0"/>
              </a:rPr>
              <a:t>The mission of Sandhills Center, BH I/IDD Tailored Plan, is to develop, manage and assure that persons in need have access to quality mental health, developmental disabilities, and substance abuse services.</a:t>
            </a:r>
          </a:p>
          <a:p>
            <a:r>
              <a:rPr lang="en-US" sz="1800">
                <a:solidFill>
                  <a:srgbClr val="1C1C1C"/>
                </a:solidFill>
                <a:latin typeface="Arial" panose="020B0604020202020204" pitchFamily="34" charset="0"/>
                <a:cs typeface="Arial" panose="020B0604020202020204" pitchFamily="34" charset="0"/>
              </a:rPr>
              <a:t>Sandhills Center is committed to improving your health and well-being. We aim for this goal by helping you get the right treatment that meets all your needs.</a:t>
            </a:r>
          </a:p>
          <a:p>
            <a:pPr algn="ctr"/>
            <a:endParaRPr lang="en-US" sz="1800">
              <a:solidFill>
                <a:srgbClr val="1C1C1C"/>
              </a:solidFill>
              <a:latin typeface="Arial" panose="020B0604020202020204" pitchFamily="34" charset="0"/>
              <a:cs typeface="Arial" panose="020B0604020202020204" pitchFamily="34" charset="0"/>
            </a:endParaRPr>
          </a:p>
          <a:p>
            <a:pPr algn="ctr"/>
            <a:r>
              <a:rPr lang="en-US" sz="1800">
                <a:solidFill>
                  <a:srgbClr val="1C1C1C"/>
                </a:solidFill>
                <a:latin typeface="Arial" panose="020B0604020202020204" pitchFamily="34" charset="0"/>
                <a:cs typeface="Arial" panose="020B0604020202020204" pitchFamily="34" charset="0"/>
              </a:rPr>
              <a:t>Customer Service Agents and Tailored Care Managers can assist you with:</a:t>
            </a:r>
            <a:endParaRPr lang="en-US" sz="180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71C81591-4182-26E4-EF42-C423AFE5FA88}"/>
              </a:ext>
            </a:extLst>
          </p:cNvPr>
          <p:cNvSpPr txBox="1"/>
          <p:nvPr/>
        </p:nvSpPr>
        <p:spPr>
          <a:xfrm>
            <a:off x="778172" y="3500897"/>
            <a:ext cx="4556315" cy="1600438"/>
          </a:xfrm>
          <a:prstGeom prst="rect">
            <a:avLst/>
          </a:prstGeom>
          <a:noFill/>
        </p:spPr>
        <p:txBody>
          <a:bodyPr wrap="square" rtlCol="0">
            <a:spAutoFit/>
          </a:bodyPr>
          <a:lstStyle/>
          <a:p>
            <a:pPr marL="285750" indent="-285750">
              <a:buFont typeface="Arial" panose="020B0604020202020204" pitchFamily="34" charset="0"/>
              <a:buChar char="•"/>
            </a:pPr>
            <a:r>
              <a:rPr lang="en-US" sz="1600">
                <a:latin typeface="Arial" panose="020B0604020202020204" pitchFamily="34" charset="0"/>
                <a:cs typeface="Arial" panose="020B0604020202020204" pitchFamily="34" charset="0"/>
              </a:rPr>
              <a:t>Finding a provider</a:t>
            </a:r>
          </a:p>
          <a:p>
            <a:pPr marL="285750" indent="-285750">
              <a:buFont typeface="Arial" panose="020B0604020202020204" pitchFamily="34" charset="0"/>
              <a:buChar char="•"/>
            </a:pPr>
            <a:r>
              <a:rPr lang="en-US" sz="1600">
                <a:latin typeface="Arial" panose="020B0604020202020204" pitchFamily="34" charset="0"/>
                <a:cs typeface="Arial" panose="020B0604020202020204" pitchFamily="34" charset="0"/>
              </a:rPr>
              <a:t>Making appointments</a:t>
            </a:r>
          </a:p>
          <a:p>
            <a:pPr marL="285750" indent="-285750">
              <a:buFont typeface="Arial" panose="020B0604020202020204" pitchFamily="34" charset="0"/>
              <a:buChar char="•"/>
            </a:pPr>
            <a:r>
              <a:rPr lang="en-US" sz="1600">
                <a:latin typeface="Arial" panose="020B0604020202020204" pitchFamily="34" charset="0"/>
                <a:cs typeface="Arial" panose="020B0604020202020204" pitchFamily="34" charset="0"/>
              </a:rPr>
              <a:t>Arranging transportation</a:t>
            </a:r>
          </a:p>
          <a:p>
            <a:pPr marL="285750" indent="-285750">
              <a:buFont typeface="Arial" panose="020B0604020202020204" pitchFamily="34" charset="0"/>
              <a:buChar char="•"/>
            </a:pPr>
            <a:r>
              <a:rPr lang="en-US" sz="1600">
                <a:latin typeface="Arial" panose="020B0604020202020204" pitchFamily="34" charset="0"/>
                <a:cs typeface="Arial" panose="020B0604020202020204" pitchFamily="34" charset="0"/>
              </a:rPr>
              <a:t>Getting /replacing your insurance card</a:t>
            </a:r>
          </a:p>
          <a:p>
            <a:pPr marL="285750" indent="-285750">
              <a:buFont typeface="Arial" panose="020B0604020202020204" pitchFamily="34" charset="0"/>
              <a:buChar char="•"/>
            </a:pPr>
            <a:r>
              <a:rPr lang="en-US" sz="1600">
                <a:latin typeface="Arial" panose="020B0604020202020204" pitchFamily="34" charset="0"/>
                <a:cs typeface="Arial" panose="020B0604020202020204" pitchFamily="34" charset="0"/>
              </a:rPr>
              <a:t>Changing your PCP</a:t>
            </a:r>
          </a:p>
          <a:p>
            <a:pPr marL="285750" indent="-285750">
              <a:buFont typeface="Arial" panose="020B0604020202020204" pitchFamily="34" charset="0"/>
              <a:buChar char="•"/>
            </a:pPr>
            <a:endParaRPr lang="en-US">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8C1E69DD-E0B5-81F5-BF00-D9D1CAFDB41C}"/>
              </a:ext>
            </a:extLst>
          </p:cNvPr>
          <p:cNvSpPr txBox="1"/>
          <p:nvPr/>
        </p:nvSpPr>
        <p:spPr>
          <a:xfrm>
            <a:off x="6518086" y="3500897"/>
            <a:ext cx="4556315" cy="1877437"/>
          </a:xfrm>
          <a:prstGeom prst="rect">
            <a:avLst/>
          </a:prstGeom>
          <a:noFill/>
        </p:spPr>
        <p:txBody>
          <a:bodyPr wrap="square" rtlCol="0">
            <a:spAutoFit/>
          </a:bodyPr>
          <a:lstStyle/>
          <a:p>
            <a:pPr marL="285750" indent="-285750">
              <a:buFont typeface="Arial" panose="020B0604020202020204" pitchFamily="34" charset="0"/>
              <a:buChar char="•"/>
            </a:pPr>
            <a:r>
              <a:rPr lang="en-US" sz="1600">
                <a:latin typeface="Arial" panose="020B0604020202020204" pitchFamily="34" charset="0"/>
                <a:cs typeface="Arial" panose="020B0604020202020204" pitchFamily="34" charset="0"/>
              </a:rPr>
              <a:t>Filing a grievance or complaint</a:t>
            </a:r>
          </a:p>
          <a:p>
            <a:pPr marL="285750" indent="-285750">
              <a:buFont typeface="Arial" panose="020B0604020202020204" pitchFamily="34" charset="0"/>
              <a:buChar char="•"/>
            </a:pPr>
            <a:r>
              <a:rPr lang="en-US" sz="1600">
                <a:latin typeface="Arial" panose="020B0604020202020204" pitchFamily="34" charset="0"/>
                <a:cs typeface="Arial" panose="020B0604020202020204" pitchFamily="34" charset="0"/>
              </a:rPr>
              <a:t>Requesting an appeal</a:t>
            </a:r>
          </a:p>
          <a:p>
            <a:pPr marL="285750" indent="-285750">
              <a:buFont typeface="Arial" panose="020B0604020202020204" pitchFamily="34" charset="0"/>
              <a:buChar char="•"/>
            </a:pPr>
            <a:r>
              <a:rPr lang="en-US" sz="1600">
                <a:latin typeface="Arial" panose="020B0604020202020204" pitchFamily="34" charset="0"/>
                <a:cs typeface="Arial" panose="020B0604020202020204" pitchFamily="34" charset="0"/>
              </a:rPr>
              <a:t>Updating your contact information</a:t>
            </a:r>
          </a:p>
          <a:p>
            <a:pPr marL="285750" indent="-285750">
              <a:buFont typeface="Arial" panose="020B0604020202020204" pitchFamily="34" charset="0"/>
              <a:buChar char="•"/>
            </a:pPr>
            <a:r>
              <a:rPr lang="en-US" sz="1600">
                <a:latin typeface="Arial" panose="020B0604020202020204" pitchFamily="34" charset="0"/>
                <a:cs typeface="Arial" panose="020B0604020202020204" pitchFamily="34" charset="0"/>
              </a:rPr>
              <a:t>Requesting a change of TCM Provider</a:t>
            </a:r>
          </a:p>
          <a:p>
            <a:pPr marL="285750" indent="-285750">
              <a:buFont typeface="Arial" panose="020B0604020202020204" pitchFamily="34" charset="0"/>
              <a:buChar char="•"/>
            </a:pPr>
            <a:r>
              <a:rPr lang="en-US" sz="1600">
                <a:latin typeface="Arial" panose="020B0604020202020204" pitchFamily="34" charset="0"/>
                <a:cs typeface="Arial" panose="020B0604020202020204" pitchFamily="34" charset="0"/>
              </a:rPr>
              <a:t>Questions about your benefits</a:t>
            </a:r>
          </a:p>
          <a:p>
            <a:pPr marL="285750" indent="-285750">
              <a:buFont typeface="Arial" panose="020B0604020202020204" pitchFamily="34" charset="0"/>
              <a:buChar char="•"/>
            </a:pPr>
            <a:endParaRPr lang="en-US">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4A14471C-8AC9-CBF0-A8F5-43736D87D611}"/>
              </a:ext>
            </a:extLst>
          </p:cNvPr>
          <p:cNvSpPr txBox="1"/>
          <p:nvPr/>
        </p:nvSpPr>
        <p:spPr>
          <a:xfrm>
            <a:off x="966523" y="5108135"/>
            <a:ext cx="9919527" cy="1015663"/>
          </a:xfrm>
          <a:prstGeom prst="rect">
            <a:avLst/>
          </a:prstGeom>
          <a:noFill/>
        </p:spPr>
        <p:txBody>
          <a:bodyPr wrap="square" rtlCol="0">
            <a:spAutoFit/>
          </a:bodyPr>
          <a:lstStyle/>
          <a:p>
            <a:pPr algn="ctr"/>
            <a:r>
              <a:rPr lang="en-US" sz="2000" b="1">
                <a:latin typeface="Arial" panose="020B0604020202020204" pitchFamily="34" charset="0"/>
                <a:cs typeface="Arial" panose="020B0604020202020204" pitchFamily="34" charset="0"/>
              </a:rPr>
              <a:t>Call the Sandhills Center Member Service Line at </a:t>
            </a:r>
            <a:r>
              <a:rPr lang="en-US" sz="2000" b="1" i="0">
                <a:solidFill>
                  <a:srgbClr val="317AB9"/>
                </a:solidFill>
                <a:effectLst/>
                <a:latin typeface="Arial" panose="020B0604020202020204" pitchFamily="34" charset="0"/>
                <a:cs typeface="Arial" panose="020B0604020202020204" pitchFamily="34" charset="0"/>
              </a:rPr>
              <a:t>1-800-256-2452</a:t>
            </a:r>
            <a:r>
              <a:rPr lang="en-US" sz="2000" b="1" i="0">
                <a:effectLst/>
                <a:latin typeface="Arial" panose="020B0604020202020204" pitchFamily="34" charset="0"/>
                <a:cs typeface="Arial" panose="020B0604020202020204" pitchFamily="34" charset="0"/>
              </a:rPr>
              <a:t> for assistance.</a:t>
            </a:r>
          </a:p>
          <a:p>
            <a:pPr algn="ctr"/>
            <a:r>
              <a:rPr lang="en-US" sz="2000" b="1">
                <a:latin typeface="Arial" panose="020B0604020202020204" pitchFamily="34" charset="0"/>
                <a:cs typeface="Arial" panose="020B0604020202020204" pitchFamily="34" charset="0"/>
              </a:rPr>
              <a:t>Our licensed behavioral heath clinicians are available 24/7 to offer support</a:t>
            </a:r>
            <a:r>
              <a:rPr lang="en-US" sz="2000">
                <a:latin typeface="Arial" panose="020B0604020202020204" pitchFamily="34" charset="0"/>
                <a:cs typeface="Arial" panose="020B0604020202020204" pitchFamily="34" charset="0"/>
              </a:rPr>
              <a:t>  </a:t>
            </a:r>
            <a:r>
              <a:rPr lang="en-US" sz="2000" b="1">
                <a:latin typeface="Arial" panose="020B0604020202020204" pitchFamily="34" charset="0"/>
                <a:cs typeface="Arial" panose="020B0604020202020204" pitchFamily="34" charset="0"/>
              </a:rPr>
              <a:t>if you feel you are in crisis.  Call </a:t>
            </a:r>
            <a:r>
              <a:rPr lang="en-US" sz="2000" b="1" i="0">
                <a:solidFill>
                  <a:srgbClr val="317AB9"/>
                </a:solidFill>
                <a:effectLst/>
                <a:latin typeface="Arial" panose="020B0604020202020204" pitchFamily="34" charset="0"/>
                <a:cs typeface="Arial" panose="020B0604020202020204" pitchFamily="34" charset="0"/>
              </a:rPr>
              <a:t>1-833-600-2054</a:t>
            </a:r>
            <a:endParaRPr lang="en-US" sz="2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012394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1C206F61-17BD-490C-8EA7-0EDC04E20CC6}"/>
              </a:ext>
            </a:extLst>
          </p:cNvPr>
          <p:cNvSpPr>
            <a:spLocks noGrp="1"/>
          </p:cNvSpPr>
          <p:nvPr>
            <p:ph type="body" sz="quarter" idx="10"/>
          </p:nvPr>
        </p:nvSpPr>
        <p:spPr>
          <a:xfrm>
            <a:off x="3691463" y="2051009"/>
            <a:ext cx="6149224" cy="2020824"/>
          </a:xfrm>
        </p:spPr>
        <p:txBody>
          <a:bodyPr lIns="91440" tIns="45720" rIns="91440" bIns="45720" anchor="ctr">
            <a:noAutofit/>
          </a:bodyPr>
          <a:lstStyle/>
          <a:p>
            <a:r>
              <a:rPr lang="en-US" sz="2800">
                <a:effectLst/>
                <a:latin typeface="+mj-lt"/>
              </a:rPr>
              <a:t>Tailored Plan Launch Specifics and Path to Success</a:t>
            </a:r>
          </a:p>
          <a:p>
            <a:endParaRPr lang="en-US"/>
          </a:p>
        </p:txBody>
      </p:sp>
    </p:spTree>
    <p:extLst>
      <p:ext uri="{BB962C8B-B14F-4D97-AF65-F5344CB8AC3E}">
        <p14:creationId xmlns:p14="http://schemas.microsoft.com/office/powerpoint/2010/main" val="19938166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a:extLst>
              <a:ext uri="{FF2B5EF4-FFF2-40B4-BE49-F238E27FC236}">
                <a16:creationId xmlns:a16="http://schemas.microsoft.com/office/drawing/2014/main" id="{1DFA3B4C-4A55-43CC-AAAB-39140D63EF3B}"/>
              </a:ext>
            </a:extLst>
          </p:cNvPr>
          <p:cNvSpPr>
            <a:spLocks noGrp="1"/>
          </p:cNvSpPr>
          <p:nvPr>
            <p:ph type="title"/>
          </p:nvPr>
        </p:nvSpPr>
        <p:spPr>
          <a:xfrm>
            <a:off x="596348" y="624054"/>
            <a:ext cx="10996653" cy="548640"/>
          </a:xfrm>
        </p:spPr>
        <p:txBody>
          <a:bodyPr>
            <a:normAutofit/>
          </a:bodyPr>
          <a:lstStyle/>
          <a:p>
            <a:pPr algn="ctr"/>
            <a:r>
              <a:rPr lang="en-US" sz="2800" b="1">
                <a:solidFill>
                  <a:schemeClr val="accent1"/>
                </a:solidFill>
                <a:latin typeface="Arial" panose="020B0604020202020204" pitchFamily="34" charset="0"/>
                <a:cs typeface="Arial" panose="020B0604020202020204" pitchFamily="34" charset="0"/>
              </a:rPr>
              <a:t>Sandhills Center – Supporting Members Through the Transition</a:t>
            </a:r>
          </a:p>
        </p:txBody>
      </p:sp>
      <p:sp>
        <p:nvSpPr>
          <p:cNvPr id="4" name="Text Placeholder 1">
            <a:extLst>
              <a:ext uri="{FF2B5EF4-FFF2-40B4-BE49-F238E27FC236}">
                <a16:creationId xmlns:a16="http://schemas.microsoft.com/office/drawing/2014/main" id="{C67B40F9-16B1-37B7-8A49-9D2BCF10FC31}"/>
              </a:ext>
            </a:extLst>
          </p:cNvPr>
          <p:cNvSpPr txBox="1">
            <a:spLocks/>
          </p:cNvSpPr>
          <p:nvPr/>
        </p:nvSpPr>
        <p:spPr>
          <a:xfrm>
            <a:off x="838200" y="1447802"/>
            <a:ext cx="10517717" cy="3370778"/>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a:solidFill>
                  <a:schemeClr val="tx1"/>
                </a:solidFill>
                <a:latin typeface="Arial" panose="020B0604020202020204" pitchFamily="34" charset="0"/>
                <a:cs typeface="Arial" panose="020B0604020202020204" pitchFamily="34" charset="0"/>
              </a:rPr>
              <a:t>Sandhills Center has been working with community providers to educate and support their knowledge of the transition to the BH I/DD Tailored Plan.</a:t>
            </a:r>
          </a:p>
          <a:p>
            <a:r>
              <a:rPr lang="en-US" sz="2000">
                <a:solidFill>
                  <a:schemeClr val="tx1"/>
                </a:solidFill>
                <a:latin typeface="Arial" panose="020B0604020202020204" pitchFamily="34" charset="0"/>
                <a:cs typeface="Arial" panose="020B0604020202020204" pitchFamily="34" charset="0"/>
              </a:rPr>
              <a:t>Sandhills Center has:</a:t>
            </a:r>
          </a:p>
          <a:p>
            <a:endParaRPr lang="en-US" sz="1400">
              <a:latin typeface="Arial" panose="020B0604020202020204" pitchFamily="34" charset="0"/>
              <a:cs typeface="Arial" panose="020B0604020202020204" pitchFamily="34" charset="0"/>
            </a:endParaRPr>
          </a:p>
          <a:p>
            <a:pPr marL="603647" lvl="1" indent="-342900">
              <a:buFont typeface="Arial" panose="020B0604020202020204" pitchFamily="34" charset="0"/>
              <a:buChar char="•"/>
              <a:tabLst>
                <a:tab pos="457200" algn="l"/>
              </a:tabLst>
            </a:pPr>
            <a:r>
              <a:rPr lang="en-US">
                <a:solidFill>
                  <a:srgbClr val="212121"/>
                </a:solidFill>
                <a:latin typeface="Arial" panose="020B0604020202020204" pitchFamily="34" charset="0"/>
                <a:ea typeface="Times New Roman" panose="02020603050405020304" pitchFamily="18" charset="0"/>
                <a:cs typeface="Arial" panose="020B0604020202020204" pitchFamily="34" charset="0"/>
              </a:rPr>
              <a:t>Delivered Quarterly Provider Forums that are recorded and available on the website</a:t>
            </a:r>
          </a:p>
          <a:p>
            <a:pPr marL="603647" lvl="1" indent="-342900">
              <a:buFont typeface="Arial" panose="020B0604020202020204" pitchFamily="34" charset="0"/>
              <a:buChar char="•"/>
              <a:tabLst>
                <a:tab pos="457200" algn="l"/>
              </a:tabLst>
            </a:pPr>
            <a:r>
              <a:rPr lang="en-US">
                <a:solidFill>
                  <a:srgbClr val="212121"/>
                </a:solidFill>
                <a:latin typeface="Arial" panose="020B0604020202020204" pitchFamily="34" charset="0"/>
                <a:ea typeface="Times New Roman" panose="02020603050405020304" pitchFamily="18" charset="0"/>
                <a:cs typeface="Arial" panose="020B0604020202020204" pitchFamily="34" charset="0"/>
              </a:rPr>
              <a:t>Met with large groups (CCPN) and hospital systems reviewing expectations</a:t>
            </a:r>
            <a:endParaRPr lang="en-US">
              <a:latin typeface="Arial" panose="020B0604020202020204" pitchFamily="34" charset="0"/>
              <a:ea typeface="Calibri" panose="020F0502020204030204" pitchFamily="34" charset="0"/>
              <a:cs typeface="Arial" panose="020B0604020202020204" pitchFamily="34" charset="0"/>
            </a:endParaRPr>
          </a:p>
          <a:p>
            <a:pPr marL="603647" lvl="1" indent="-342900">
              <a:buFont typeface="Arial" panose="020B0604020202020204" pitchFamily="34" charset="0"/>
              <a:buChar char="•"/>
              <a:tabLst>
                <a:tab pos="457200" algn="l"/>
              </a:tabLst>
            </a:pPr>
            <a:r>
              <a:rPr lang="en-US">
                <a:solidFill>
                  <a:srgbClr val="212121"/>
                </a:solidFill>
                <a:latin typeface="Arial" panose="020B0604020202020204" pitchFamily="34" charset="0"/>
                <a:ea typeface="Times New Roman" panose="02020603050405020304" pitchFamily="18" charset="0"/>
                <a:cs typeface="Arial" panose="020B0604020202020204" pitchFamily="34" charset="0"/>
              </a:rPr>
              <a:t>Distributed Provider Updates via email with contracted providers</a:t>
            </a:r>
            <a:endParaRPr lang="en-US">
              <a:latin typeface="Arial" panose="020B0604020202020204" pitchFamily="34" charset="0"/>
              <a:ea typeface="Calibri" panose="020F0502020204030204" pitchFamily="34" charset="0"/>
              <a:cs typeface="Arial" panose="020B0604020202020204" pitchFamily="34" charset="0"/>
            </a:endParaRPr>
          </a:p>
          <a:p>
            <a:pPr marL="603647" lvl="1" indent="-342900">
              <a:buFont typeface="Arial" panose="020B0604020202020204" pitchFamily="34" charset="0"/>
              <a:buChar char="•"/>
              <a:tabLst>
                <a:tab pos="457200" algn="l"/>
              </a:tabLst>
            </a:pPr>
            <a:r>
              <a:rPr lang="en-US">
                <a:solidFill>
                  <a:srgbClr val="212121"/>
                </a:solidFill>
                <a:latin typeface="Arial" panose="020B0604020202020204" pitchFamily="34" charset="0"/>
                <a:ea typeface="Times New Roman" panose="02020603050405020304" pitchFamily="18" charset="0"/>
                <a:cs typeface="Arial" panose="020B0604020202020204" pitchFamily="34" charset="0"/>
              </a:rPr>
              <a:t>Educated department heads and specialist groups on Tailored Plan implementation</a:t>
            </a:r>
            <a:endParaRPr lang="en-US">
              <a:latin typeface="Arial" panose="020B0604020202020204" pitchFamily="34" charset="0"/>
              <a:ea typeface="Calibri" panose="020F0502020204030204" pitchFamily="34" charset="0"/>
              <a:cs typeface="Arial" panose="020B0604020202020204" pitchFamily="34" charset="0"/>
            </a:endParaRPr>
          </a:p>
          <a:p>
            <a:pPr marL="603647" lvl="1" indent="-342900">
              <a:buFont typeface="Arial" panose="020B0604020202020204" pitchFamily="34" charset="0"/>
              <a:buChar char="•"/>
              <a:tabLst>
                <a:tab pos="457200" algn="l"/>
              </a:tabLst>
            </a:pPr>
            <a:r>
              <a:rPr lang="en-US">
                <a:solidFill>
                  <a:srgbClr val="212121"/>
                </a:solidFill>
                <a:latin typeface="Arial" panose="020B0604020202020204" pitchFamily="34" charset="0"/>
                <a:ea typeface="Times New Roman" panose="02020603050405020304" pitchFamily="18" charset="0"/>
                <a:cs typeface="Arial" panose="020B0604020202020204" pitchFamily="34" charset="0"/>
              </a:rPr>
              <a:t>Coordinated Joint Operating Committees with hospital systems</a:t>
            </a:r>
          </a:p>
          <a:p>
            <a:pPr marL="603647" lvl="1" indent="-342900">
              <a:buFont typeface="Arial" panose="020B0604020202020204" pitchFamily="34" charset="0"/>
              <a:buChar char="•"/>
              <a:tabLst>
                <a:tab pos="457200" algn="l"/>
              </a:tabLst>
            </a:pPr>
            <a:r>
              <a:rPr lang="en-US">
                <a:solidFill>
                  <a:srgbClr val="212121"/>
                </a:solidFill>
                <a:latin typeface="Arial" panose="020B0604020202020204" pitchFamily="34" charset="0"/>
                <a:ea typeface="Calibri" panose="020F0502020204030204" pitchFamily="34" charset="0"/>
                <a:cs typeface="Arial" panose="020B0604020202020204" pitchFamily="34" charset="0"/>
              </a:rPr>
              <a:t>Participated in training session for the NC Hospital Association</a:t>
            </a:r>
            <a:endParaRPr lang="en-US">
              <a:latin typeface="Arial" panose="020B0604020202020204" pitchFamily="34" charset="0"/>
              <a:ea typeface="Calibri" panose="020F0502020204030204" pitchFamily="34" charset="0"/>
              <a:cs typeface="Arial" panose="020B0604020202020204" pitchFamily="34" charset="0"/>
            </a:endParaRPr>
          </a:p>
          <a:p>
            <a:pPr marL="603647" lvl="1" indent="-342900">
              <a:buFont typeface="Arial" panose="020B0604020202020204" pitchFamily="34" charset="0"/>
              <a:buChar char="•"/>
              <a:tabLst>
                <a:tab pos="457200" algn="l"/>
              </a:tabLst>
            </a:pPr>
            <a:r>
              <a:rPr lang="en-US">
                <a:solidFill>
                  <a:srgbClr val="212121"/>
                </a:solidFill>
                <a:latin typeface="Arial" panose="020B0604020202020204" pitchFamily="34" charset="0"/>
                <a:ea typeface="Times New Roman" panose="02020603050405020304" pitchFamily="18" charset="0"/>
                <a:cs typeface="Arial" panose="020B0604020202020204" pitchFamily="34" charset="0"/>
              </a:rPr>
              <a:t>Updated website information on Tailored Plan for providers and members</a:t>
            </a:r>
            <a:endParaRPr lang="en-US">
              <a:latin typeface="Arial" panose="020B0604020202020204" pitchFamily="34" charset="0"/>
              <a:ea typeface="Calibri" panose="020F050202020403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B6893AA8-AB0F-F5AA-322A-BF7BA403B6E3}"/>
              </a:ext>
            </a:extLst>
          </p:cNvPr>
          <p:cNvSpPr txBox="1"/>
          <p:nvPr/>
        </p:nvSpPr>
        <p:spPr>
          <a:xfrm>
            <a:off x="838200" y="4818580"/>
            <a:ext cx="10031858" cy="1323439"/>
          </a:xfrm>
          <a:prstGeom prst="rect">
            <a:avLst/>
          </a:prstGeom>
          <a:noFill/>
        </p:spPr>
        <p:txBody>
          <a:bodyPr wrap="square" rtlCol="0">
            <a:spAutoFit/>
          </a:bodyPr>
          <a:lstStyle/>
          <a:p>
            <a:r>
              <a:rPr lang="en-US" sz="2000">
                <a:latin typeface="Arial" panose="020B0604020202020204" pitchFamily="34" charset="0"/>
                <a:cs typeface="Arial" panose="020B0604020202020204" pitchFamily="34" charset="0"/>
              </a:rPr>
              <a:t>Sandhills Center is committed to ensuring continuity of care.  </a:t>
            </a:r>
            <a:r>
              <a:rPr lang="en-US" sz="2000">
                <a:effectLst/>
                <a:latin typeface="Arial" panose="020B0604020202020204" pitchFamily="34" charset="0"/>
                <a:ea typeface="Calibri" panose="020F0502020204030204" pitchFamily="34" charset="0"/>
                <a:cs typeface="Arial" panose="020B0604020202020204" pitchFamily="34" charset="0"/>
              </a:rPr>
              <a:t>Sandhills Center will continue contracting efforts to ensure a robust network and offer single-case agreements when needed so that our members remain connected to care and our providers are paid without delay.</a:t>
            </a:r>
            <a:endParaRPr lang="en-US" sz="2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6998981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6">
            <a:extLst>
              <a:ext uri="{FF2B5EF4-FFF2-40B4-BE49-F238E27FC236}">
                <a16:creationId xmlns:a16="http://schemas.microsoft.com/office/drawing/2014/main" id="{4377F0FA-DF50-8B7F-B2A1-6D533FF73A51}"/>
              </a:ext>
            </a:extLst>
          </p:cNvPr>
          <p:cNvSpPr>
            <a:spLocks noGrp="1"/>
          </p:cNvSpPr>
          <p:nvPr>
            <p:ph type="title"/>
          </p:nvPr>
        </p:nvSpPr>
        <p:spPr>
          <a:xfrm>
            <a:off x="487680" y="756745"/>
            <a:ext cx="11216639" cy="292608"/>
          </a:xfrm>
        </p:spPr>
        <p:txBody>
          <a:bodyPr>
            <a:noAutofit/>
          </a:bodyPr>
          <a:lstStyle/>
          <a:p>
            <a:pPr algn="ctr"/>
            <a:r>
              <a:rPr lang="en-US" sz="2800" b="1">
                <a:solidFill>
                  <a:schemeClr val="accent1"/>
                </a:solidFill>
                <a:latin typeface="Arial" panose="020B0604020202020204" pitchFamily="34" charset="0"/>
                <a:cs typeface="Arial" panose="020B0604020202020204" pitchFamily="34" charset="0"/>
              </a:rPr>
              <a:t>Sandhills Center – Supporting Members Through the Transition</a:t>
            </a:r>
            <a:endParaRPr lang="en-US" sz="2800">
              <a:latin typeface="Arial" panose="020B0604020202020204" pitchFamily="34" charset="0"/>
              <a:cs typeface="Arial" panose="020B0604020202020204" pitchFamily="34" charset="0"/>
            </a:endParaRPr>
          </a:p>
        </p:txBody>
      </p:sp>
      <p:sp>
        <p:nvSpPr>
          <p:cNvPr id="4" name="Content Placeholder 2">
            <a:extLst>
              <a:ext uri="{FF2B5EF4-FFF2-40B4-BE49-F238E27FC236}">
                <a16:creationId xmlns:a16="http://schemas.microsoft.com/office/drawing/2014/main" id="{510DACCE-842C-46D7-531E-CD5448680B1D}"/>
              </a:ext>
            </a:extLst>
          </p:cNvPr>
          <p:cNvSpPr txBox="1">
            <a:spLocks/>
          </p:cNvSpPr>
          <p:nvPr/>
        </p:nvSpPr>
        <p:spPr>
          <a:xfrm>
            <a:off x="424618" y="2133350"/>
            <a:ext cx="5486400" cy="3850754"/>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1800">
                <a:latin typeface="Arial" panose="020B0604020202020204" pitchFamily="34" charset="0"/>
                <a:cs typeface="Arial" panose="020B0604020202020204" pitchFamily="34" charset="0"/>
              </a:rPr>
              <a:t>As the NEMT broker, </a:t>
            </a:r>
            <a:r>
              <a:rPr lang="en-US" sz="1800" err="1">
                <a:latin typeface="Arial" panose="020B0604020202020204" pitchFamily="34" charset="0"/>
                <a:cs typeface="Arial" panose="020B0604020202020204" pitchFamily="34" charset="0"/>
              </a:rPr>
              <a:t>ModivCare</a:t>
            </a:r>
            <a:r>
              <a:rPr lang="en-US" sz="1800">
                <a:latin typeface="Arial" panose="020B0604020202020204" pitchFamily="34" charset="0"/>
                <a:cs typeface="Arial" panose="020B0604020202020204" pitchFamily="34" charset="0"/>
              </a:rPr>
              <a:t> confirms that Members are eligible for transport, coordinates reservations, contracts with independent transportation providers, investigates complaints performs quality assurance, and pays providers according to their contracts for the full range of covered transportation services.</a:t>
            </a:r>
          </a:p>
          <a:p>
            <a:r>
              <a:rPr lang="en-US" sz="1800">
                <a:latin typeface="Arial" panose="020B0604020202020204" pitchFamily="34" charset="0"/>
                <a:cs typeface="Arial" panose="020B0604020202020204" pitchFamily="34" charset="0"/>
              </a:rPr>
              <a:t>Sandhills Center Customer Service Agents work closely with the </a:t>
            </a:r>
            <a:r>
              <a:rPr lang="en-US" sz="1800" err="1">
                <a:latin typeface="Arial" panose="020B0604020202020204" pitchFamily="34" charset="0"/>
                <a:cs typeface="Arial" panose="020B0604020202020204" pitchFamily="34" charset="0"/>
              </a:rPr>
              <a:t>ModivCare</a:t>
            </a:r>
            <a:r>
              <a:rPr lang="en-US" sz="1800">
                <a:latin typeface="Arial" panose="020B0604020202020204" pitchFamily="34" charset="0"/>
                <a:cs typeface="Arial" panose="020B0604020202020204" pitchFamily="34" charset="0"/>
              </a:rPr>
              <a:t> team to ensure timely access to transportation and will coordinate your urgent and routine transportation needs.</a:t>
            </a:r>
          </a:p>
          <a:p>
            <a:endParaRPr lang="en-US" sz="2000">
              <a:latin typeface="Arial" panose="020B0604020202020204" pitchFamily="34" charset="0"/>
              <a:cs typeface="Arial" panose="020B0604020202020204" pitchFamily="34" charset="0"/>
            </a:endParaRPr>
          </a:p>
        </p:txBody>
      </p:sp>
      <p:sp>
        <p:nvSpPr>
          <p:cNvPr id="5" name="Content Placeholder 3">
            <a:extLst>
              <a:ext uri="{FF2B5EF4-FFF2-40B4-BE49-F238E27FC236}">
                <a16:creationId xmlns:a16="http://schemas.microsoft.com/office/drawing/2014/main" id="{6B05632D-5348-C12F-FA8B-0AF3E0B11D24}"/>
              </a:ext>
            </a:extLst>
          </p:cNvPr>
          <p:cNvSpPr txBox="1">
            <a:spLocks/>
          </p:cNvSpPr>
          <p:nvPr/>
        </p:nvSpPr>
        <p:spPr>
          <a:xfrm>
            <a:off x="6283238" y="2133350"/>
            <a:ext cx="5484144" cy="3850755"/>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1800">
                <a:solidFill>
                  <a:srgbClr val="333333"/>
                </a:solidFill>
                <a:latin typeface="Arial" panose="020B0604020202020204" pitchFamily="34" charset="0"/>
                <a:cs typeface="Arial" panose="020B0604020202020204" pitchFamily="34" charset="0"/>
              </a:rPr>
              <a:t>Sandhills Center’s pharmacy partner, </a:t>
            </a:r>
            <a:r>
              <a:rPr lang="en-US" sz="1800" err="1">
                <a:solidFill>
                  <a:srgbClr val="333333"/>
                </a:solidFill>
                <a:latin typeface="Arial" panose="020B0604020202020204" pitchFamily="34" charset="0"/>
                <a:cs typeface="Arial" panose="020B0604020202020204" pitchFamily="34" charset="0"/>
              </a:rPr>
              <a:t>PerformRx</a:t>
            </a:r>
            <a:r>
              <a:rPr lang="en-US" sz="1800">
                <a:solidFill>
                  <a:srgbClr val="333333"/>
                </a:solidFill>
                <a:latin typeface="Arial" panose="020B0604020202020204" pitchFamily="34" charset="0"/>
                <a:cs typeface="Arial" panose="020B0604020202020204" pitchFamily="34" charset="0"/>
              </a:rPr>
              <a:t>, will assist members to get early refills for vacation supply, lost/stolen supply, leave of absence supply, national disaster supply, delayed mail-order supply, and spilled medication supply.</a:t>
            </a:r>
          </a:p>
          <a:p>
            <a:r>
              <a:rPr lang="en-US" sz="1800">
                <a:latin typeface="Arial" panose="020B0604020202020204" pitchFamily="34" charset="0"/>
                <a:ea typeface="Calibri" panose="020F0502020204030204" pitchFamily="34" charset="0"/>
                <a:cs typeface="Arial" panose="020B0604020202020204" pitchFamily="34" charset="0"/>
              </a:rPr>
              <a:t>Sandhills Center has worked with our Pharmacy Benefit Manager (PBM), </a:t>
            </a:r>
            <a:r>
              <a:rPr lang="en-US" sz="1800" err="1">
                <a:latin typeface="Arial" panose="020B0604020202020204" pitchFamily="34" charset="0"/>
                <a:ea typeface="Calibri" panose="020F0502020204030204" pitchFamily="34" charset="0"/>
                <a:cs typeface="Arial" panose="020B0604020202020204" pitchFamily="34" charset="0"/>
              </a:rPr>
              <a:t>PerformRx</a:t>
            </a:r>
            <a:r>
              <a:rPr lang="en-US" sz="1800">
                <a:latin typeface="Arial" panose="020B0604020202020204" pitchFamily="34" charset="0"/>
                <a:ea typeface="Calibri" panose="020F0502020204030204" pitchFamily="34" charset="0"/>
                <a:cs typeface="Arial" panose="020B0604020202020204" pitchFamily="34" charset="0"/>
              </a:rPr>
              <a:t>, on a readiness stabilization plan to ensure continuous services with minimal disruption to members, providers and pharmacies participating with Sandhills Center. </a:t>
            </a:r>
          </a:p>
          <a:p>
            <a:endParaRPr lang="en-US" sz="2000">
              <a:solidFill>
                <a:srgbClr val="333333"/>
              </a:solidFill>
              <a:latin typeface="Arial" panose="020B0604020202020204" pitchFamily="34" charset="0"/>
              <a:cs typeface="Arial" panose="020B0604020202020204" pitchFamily="34" charset="0"/>
            </a:endParaRPr>
          </a:p>
        </p:txBody>
      </p:sp>
      <p:sp>
        <p:nvSpPr>
          <p:cNvPr id="6" name="Text Placeholder 4">
            <a:extLst>
              <a:ext uri="{FF2B5EF4-FFF2-40B4-BE49-F238E27FC236}">
                <a16:creationId xmlns:a16="http://schemas.microsoft.com/office/drawing/2014/main" id="{CD7A4A34-FA86-B0FD-0F55-B97AF2EE84A4}"/>
              </a:ext>
            </a:extLst>
          </p:cNvPr>
          <p:cNvSpPr txBox="1">
            <a:spLocks/>
          </p:cNvSpPr>
          <p:nvPr/>
        </p:nvSpPr>
        <p:spPr>
          <a:xfrm>
            <a:off x="252247" y="1656256"/>
            <a:ext cx="6156435" cy="45720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000" b="1">
                <a:latin typeface="Arial" panose="020B0604020202020204" pitchFamily="34" charset="0"/>
                <a:cs typeface="Arial" panose="020B0604020202020204" pitchFamily="34" charset="0"/>
              </a:rPr>
              <a:t>Non-Emergency Medical Transportation (NEMT)</a:t>
            </a:r>
          </a:p>
        </p:txBody>
      </p:sp>
      <p:sp>
        <p:nvSpPr>
          <p:cNvPr id="7" name="Text Placeholder 5">
            <a:extLst>
              <a:ext uri="{FF2B5EF4-FFF2-40B4-BE49-F238E27FC236}">
                <a16:creationId xmlns:a16="http://schemas.microsoft.com/office/drawing/2014/main" id="{E8AA826E-F928-A923-5802-7C7A27B7DCF2}"/>
              </a:ext>
            </a:extLst>
          </p:cNvPr>
          <p:cNvSpPr txBox="1">
            <a:spLocks/>
          </p:cNvSpPr>
          <p:nvPr/>
        </p:nvSpPr>
        <p:spPr>
          <a:xfrm>
            <a:off x="7456720" y="1656256"/>
            <a:ext cx="5484144" cy="45720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000" b="1">
                <a:latin typeface="Arial" panose="020B0604020202020204" pitchFamily="34" charset="0"/>
                <a:cs typeface="Arial" panose="020B0604020202020204" pitchFamily="34" charset="0"/>
              </a:rPr>
              <a:t>Pharmacy Benefits</a:t>
            </a:r>
          </a:p>
        </p:txBody>
      </p:sp>
      <p:sp>
        <p:nvSpPr>
          <p:cNvPr id="8" name="TextBox 7">
            <a:extLst>
              <a:ext uri="{FF2B5EF4-FFF2-40B4-BE49-F238E27FC236}">
                <a16:creationId xmlns:a16="http://schemas.microsoft.com/office/drawing/2014/main" id="{A867363C-3CDD-4D9E-EC86-8FC7A9D92F48}"/>
              </a:ext>
            </a:extLst>
          </p:cNvPr>
          <p:cNvSpPr txBox="1"/>
          <p:nvPr/>
        </p:nvSpPr>
        <p:spPr>
          <a:xfrm>
            <a:off x="487680" y="5630161"/>
            <a:ext cx="11077594" cy="707886"/>
          </a:xfrm>
          <a:prstGeom prst="rect">
            <a:avLst/>
          </a:prstGeom>
          <a:noFill/>
        </p:spPr>
        <p:txBody>
          <a:bodyPr wrap="square" rtlCol="0">
            <a:spAutoFit/>
          </a:bodyPr>
          <a:lstStyle/>
          <a:p>
            <a:pPr algn="ctr"/>
            <a:r>
              <a:rPr lang="en-US" sz="2000" b="1" i="0">
                <a:solidFill>
                  <a:srgbClr val="333333"/>
                </a:solidFill>
                <a:effectLst/>
                <a:latin typeface="Arial" panose="020B0604020202020204" pitchFamily="34" charset="0"/>
                <a:cs typeface="Arial" panose="020B0604020202020204" pitchFamily="34" charset="0"/>
              </a:rPr>
              <a:t>Call Member &amp; Recipient Services if you have questions: 1-800-256-2452  </a:t>
            </a:r>
          </a:p>
          <a:p>
            <a:pPr algn="ctr"/>
            <a:r>
              <a:rPr lang="en-US" sz="2000" b="1" i="0">
                <a:solidFill>
                  <a:srgbClr val="333333"/>
                </a:solidFill>
                <a:effectLst/>
                <a:latin typeface="Arial" panose="020B0604020202020204" pitchFamily="34" charset="0"/>
                <a:cs typeface="Arial" panose="020B0604020202020204" pitchFamily="34" charset="0"/>
              </a:rPr>
              <a:t> (TTY: 1-866-518-6778</a:t>
            </a:r>
            <a:r>
              <a:rPr lang="en-US" sz="1800" b="1" i="0">
                <a:solidFill>
                  <a:srgbClr val="333333"/>
                </a:solidFill>
                <a:effectLst/>
                <a:latin typeface="Arial" panose="020B0604020202020204" pitchFamily="34" charset="0"/>
                <a:cs typeface="Arial" panose="020B0604020202020204" pitchFamily="34" charset="0"/>
              </a:rPr>
              <a:t>)</a:t>
            </a:r>
            <a:endParaRPr lang="en-US" sz="18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916651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EE81613-0555-4D10-97F0-3C88F81C7581}"/>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DBC0B1-D248-4623-A702-7E38A6B1F64B}" type="slidenum">
              <a:rPr kumimoji="0" lang="en-US" sz="1200" b="0" i="0" u="none" strike="noStrike" kern="1200" cap="none" spc="0" normalizeH="0" baseline="0" noProof="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2" name="Title 1">
            <a:extLst>
              <a:ext uri="{FF2B5EF4-FFF2-40B4-BE49-F238E27FC236}">
                <a16:creationId xmlns:a16="http://schemas.microsoft.com/office/drawing/2014/main" id="{FE343249-F041-44EF-8184-B583E200DEFC}"/>
              </a:ext>
            </a:extLst>
          </p:cNvPr>
          <p:cNvSpPr>
            <a:spLocks noGrp="1"/>
          </p:cNvSpPr>
          <p:nvPr>
            <p:ph type="title" idx="4294967295"/>
          </p:nvPr>
        </p:nvSpPr>
        <p:spPr>
          <a:xfrm>
            <a:off x="3193312" y="467832"/>
            <a:ext cx="5805377" cy="675167"/>
          </a:xfrm>
          <a:prstGeom prst="rect">
            <a:avLst/>
          </a:prstGeom>
        </p:spPr>
        <p:txBody>
          <a:bodyPr>
            <a:normAutofit/>
          </a:bodyPr>
          <a:lstStyle/>
          <a:p>
            <a:pPr algn="ctr"/>
            <a:r>
              <a:rPr lang="en-US" sz="2800">
                <a:solidFill>
                  <a:schemeClr val="accent2">
                    <a:lumMod val="75000"/>
                  </a:schemeClr>
                </a:solidFill>
              </a:rPr>
              <a:t>Partners</a:t>
            </a:r>
            <a:r>
              <a:rPr lang="en-US" sz="2800"/>
              <a:t> </a:t>
            </a:r>
            <a:r>
              <a:rPr lang="en-US" sz="2800">
                <a:solidFill>
                  <a:schemeClr val="accent2">
                    <a:lumMod val="75000"/>
                  </a:schemeClr>
                </a:solidFill>
              </a:rPr>
              <a:t>Health Management</a:t>
            </a:r>
          </a:p>
        </p:txBody>
      </p:sp>
      <p:sp>
        <p:nvSpPr>
          <p:cNvPr id="3" name="TextBox 2">
            <a:extLst>
              <a:ext uri="{FF2B5EF4-FFF2-40B4-BE49-F238E27FC236}">
                <a16:creationId xmlns:a16="http://schemas.microsoft.com/office/drawing/2014/main" id="{3D697800-0CC1-484B-A570-D0BAEB8FE669}"/>
              </a:ext>
            </a:extLst>
          </p:cNvPr>
          <p:cNvSpPr txBox="1"/>
          <p:nvPr/>
        </p:nvSpPr>
        <p:spPr>
          <a:xfrm>
            <a:off x="6096000" y="1417638"/>
            <a:ext cx="5892800" cy="7817525"/>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mn-cs"/>
              </a:rPr>
              <a:t>Command Center Response Approach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4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mn-cs"/>
              </a:rPr>
              <a:t>Dedicated Member email </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4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mn-cs"/>
              </a:rPr>
              <a:t>Dedicated PCP management email </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4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mn-cs"/>
              </a:rPr>
              <a:t>Proactive strategy</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4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mn-cs"/>
              </a:rPr>
              <a:t>Rapid response </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No wrong door access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Continuous communications across departments and with external partners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Weekly community Member Managed Care series</a:t>
            </a:r>
          </a:p>
          <a:p>
            <a:pPr marL="342900" marR="0" lvl="0" indent="-342900" algn="l" defTabSz="914400" rtl="0" eaLnBrk="1" fontAlgn="auto" latinLnBrk="0" hangingPunct="1">
              <a:lnSpc>
                <a:spcPct val="100000"/>
              </a:lnSpc>
              <a:spcBef>
                <a:spcPts val="0"/>
              </a:spcBef>
              <a:spcAft>
                <a:spcPts val="0"/>
              </a:spcAft>
              <a:buClrTx/>
              <a:buSzTx/>
              <a:buFont typeface="Wingdings"/>
              <a:buChar char="Ø"/>
              <a:tabLst/>
              <a:defRPr/>
            </a:pPr>
            <a:r>
              <a:rPr kumimoji="0" lang="en-US" sz="2400" b="1" i="0" u="none" strike="noStrike" kern="1200" cap="none" spc="0" normalizeH="0" baseline="0" noProof="0">
                <a:ln>
                  <a:noFill/>
                </a:ln>
                <a:solidFill>
                  <a:prstClr val="black"/>
                </a:solidFill>
                <a:effectLst/>
                <a:uLnTx/>
                <a:uFillTx/>
                <a:latin typeface="Calibri"/>
                <a:ea typeface="Calibri"/>
                <a:cs typeface="Calibri"/>
              </a:rPr>
              <a:t>Grievances/Complaints  </a:t>
            </a:r>
            <a:r>
              <a:rPr kumimoji="0" lang="en-US" sz="2400" b="0" i="0" u="none" strike="noStrike" kern="1200" cap="none" spc="0" normalizeH="0" baseline="0" noProof="0">
                <a:ln>
                  <a:noFill/>
                </a:ln>
                <a:solidFill>
                  <a:prstClr val="black"/>
                </a:solidFill>
                <a:effectLst/>
                <a:uLnTx/>
                <a:uFillTx/>
                <a:latin typeface="Calibri"/>
                <a:ea typeface="+mn-lt"/>
                <a:cs typeface="Arial"/>
              </a:rPr>
              <a:t>1-888-235-4673</a:t>
            </a:r>
          </a:p>
          <a:p>
            <a:pPr marL="742950" marR="0" lvl="1" indent="-285750" algn="l" defTabSz="914400" rtl="0" eaLnBrk="1" fontAlgn="auto" latinLnBrk="0" hangingPunct="1">
              <a:lnSpc>
                <a:spcPct val="100000"/>
              </a:lnSpc>
              <a:spcBef>
                <a:spcPts val="0"/>
              </a:spcBef>
              <a:spcAft>
                <a:spcPts val="0"/>
              </a:spcAft>
              <a:buClrTx/>
              <a:buSzTx/>
              <a:buFont typeface="Arial" panose="05000000000000000000" pitchFamily="2" charset="2"/>
              <a:buChar char="•"/>
              <a:tabLst/>
              <a:defRPr/>
            </a:pPr>
            <a:r>
              <a:rPr kumimoji="0" lang="en-US" sz="2400" b="1" i="0" u="none" strike="noStrike" kern="1200" cap="none" spc="0" normalizeH="0" baseline="0" noProof="0">
                <a:ln>
                  <a:noFill/>
                </a:ln>
                <a:solidFill>
                  <a:srgbClr val="384554"/>
                </a:solidFill>
                <a:effectLst/>
                <a:uLnTx/>
                <a:uFillTx/>
                <a:latin typeface="Arial"/>
                <a:ea typeface="+mn-lt"/>
                <a:cs typeface="Arial"/>
                <a:hlinkClick r:id="rId2"/>
              </a:rPr>
              <a:t>grievances@partnersbhm.org</a:t>
            </a:r>
            <a:endParaRPr kumimoji="0" lang="en-US" sz="2400" b="0" i="0" u="none" strike="noStrike" kern="1200" cap="none" spc="0" normalizeH="0" baseline="0" noProof="0">
              <a:ln>
                <a:noFill/>
              </a:ln>
              <a:solidFill>
                <a:srgbClr val="000000"/>
              </a:solidFill>
              <a:effectLst/>
              <a:uLnTx/>
              <a:uFillTx/>
              <a:latin typeface="Arial"/>
              <a:ea typeface="+mn-lt"/>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384554"/>
              </a:solidFill>
              <a:effectLst/>
              <a:uLnTx/>
              <a:uFillTx/>
              <a:latin typeface="Arial"/>
              <a:ea typeface="Calibri"/>
              <a:cs typeface="Arial"/>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Calibri"/>
              <a:cs typeface="Calibri"/>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24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24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9A70F0E9-6C39-486B-AAF4-77DF369D4000}"/>
              </a:ext>
            </a:extLst>
          </p:cNvPr>
          <p:cNvSpPr txBox="1"/>
          <p:nvPr/>
        </p:nvSpPr>
        <p:spPr>
          <a:xfrm>
            <a:off x="467834" y="1417638"/>
            <a:ext cx="5435599" cy="4278094"/>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a:ln>
                  <a:noFill/>
                </a:ln>
                <a:solidFill>
                  <a:prstClr val="black"/>
                </a:solidFill>
                <a:effectLst/>
                <a:uLnTx/>
                <a:uFillTx/>
                <a:latin typeface="Calibri"/>
                <a:ea typeface="Calibri"/>
                <a:cs typeface="Calibri"/>
              </a:rPr>
              <a:t>PartnersACCESS Call Center </a:t>
            </a:r>
            <a:endParaRPr kumimoji="0" lang="en-US" sz="1800" b="0" i="0" u="none" strike="noStrike" kern="1200" cap="none" spc="0" normalizeH="0" baseline="0" noProof="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sng" strike="noStrike" kern="1200" cap="none" spc="0" normalizeH="0" baseline="0" noProof="0">
              <a:ln>
                <a:noFill/>
              </a:ln>
              <a:solidFill>
                <a:prstClr val="black"/>
              </a:solidFill>
              <a:effectLst/>
              <a:uLnTx/>
              <a:uFillTx/>
              <a:latin typeface="Calibri"/>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a:ea typeface="+mn-lt"/>
                <a:cs typeface="Calibri"/>
              </a:rPr>
              <a:t>Provider Services Line </a:t>
            </a:r>
            <a:endParaRPr kumimoji="0" lang="en-US" sz="2400" b="0" i="0" u="none" strike="noStrike" kern="1200" cap="none" spc="0" normalizeH="0" baseline="0" noProof="0">
              <a:ln>
                <a:noFill/>
              </a:ln>
              <a:solidFill>
                <a:prstClr val="black"/>
              </a:solidFill>
              <a:effectLst/>
              <a:uLnTx/>
              <a:uFillTx/>
              <a:latin typeface="Arial"/>
              <a:ea typeface="+mn-lt"/>
              <a:cs typeface="Arial"/>
            </a:endParaRPr>
          </a:p>
          <a:p>
            <a:pPr marL="342900" marR="0" lvl="0" indent="-342900" algn="l" defTabSz="914400" rtl="0" eaLnBrk="1" fontAlgn="auto" latinLnBrk="0" hangingPunct="1">
              <a:lnSpc>
                <a:spcPct val="100000"/>
              </a:lnSpc>
              <a:spcBef>
                <a:spcPts val="0"/>
              </a:spcBef>
              <a:spcAft>
                <a:spcPts val="0"/>
              </a:spcAft>
              <a:buClrTx/>
              <a:buSzTx/>
              <a:buFont typeface="Wingdings,Sans-Serif"/>
              <a:buChar char="Ø"/>
              <a:tabLst/>
              <a:defRPr/>
            </a:pPr>
            <a:r>
              <a:rPr kumimoji="0" lang="en-US" sz="2400" b="0" i="0" u="none" strike="noStrike" kern="1200" cap="none" spc="0" normalizeH="0" baseline="0" noProof="0">
                <a:ln>
                  <a:noFill/>
                </a:ln>
                <a:solidFill>
                  <a:prstClr val="black"/>
                </a:solidFill>
                <a:effectLst/>
                <a:uLnTx/>
                <a:uFillTx/>
                <a:latin typeface="Calibri"/>
                <a:ea typeface="+mn-lt"/>
                <a:cs typeface="Calibri"/>
              </a:rPr>
              <a:t>877-398-4145</a:t>
            </a:r>
            <a:endParaRPr kumimoji="0" lang="en-US" sz="2400" b="0" i="0" u="none" strike="noStrike" kern="1200" cap="none" spc="0" normalizeH="0" baseline="0" noProof="0">
              <a:ln>
                <a:noFill/>
              </a:ln>
              <a:solidFill>
                <a:prstClr val="black"/>
              </a:solidFill>
              <a:effectLst/>
              <a:uLnTx/>
              <a:uFillTx/>
              <a:latin typeface="Arial"/>
              <a:ea typeface="+mn-lt"/>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a:ea typeface="Calibri"/>
                <a:cs typeface="Calibri"/>
              </a:rPr>
              <a:t>Members and Recipient Line </a:t>
            </a:r>
            <a:endParaRPr kumimoji="0" lang="en-US" sz="24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400" b="0" i="0" u="none" strike="noStrike" kern="1200" cap="none" spc="0" normalizeH="0" baseline="0" noProof="0">
                <a:ln>
                  <a:noFill/>
                </a:ln>
                <a:solidFill>
                  <a:prstClr val="black"/>
                </a:solidFill>
                <a:effectLst/>
                <a:uLnTx/>
                <a:uFillTx/>
                <a:latin typeface="Calibri"/>
                <a:ea typeface="Calibri" panose="020F0502020204030204" pitchFamily="34" charset="0"/>
                <a:cs typeface="Calibri"/>
              </a:rPr>
              <a:t>888-235-4673 (HOPE)</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400" b="0" i="0" u="none" strike="noStrike" kern="1200" cap="none" spc="0" normalizeH="0" baseline="0" noProof="0">
                <a:ln>
                  <a:noFill/>
                </a:ln>
                <a:solidFill>
                  <a:prstClr val="black"/>
                </a:solidFill>
                <a:effectLst/>
                <a:uLnTx/>
                <a:uFillTx/>
                <a:latin typeface="Calibri"/>
                <a:ea typeface="Calibri" panose="020F0502020204030204" pitchFamily="34" charset="0"/>
                <a:cs typeface="Calibri"/>
              </a:rPr>
              <a:t>Hours: 7 a.m. to 6 p.m.  Monday - Saturday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a:ea typeface="Calibri" panose="020F0502020204030204" pitchFamily="34" charset="0"/>
                <a:cs typeface="Calibri"/>
              </a:rPr>
              <a:t>Behavioral Health Crisis Line </a:t>
            </a:r>
            <a:endParaRPr kumimoji="0" lang="en-US" sz="24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400" b="0" i="0" u="none" strike="noStrike" kern="1200" cap="none" spc="0" normalizeH="0" baseline="0" noProof="0">
                <a:ln>
                  <a:noFill/>
                </a:ln>
                <a:solidFill>
                  <a:prstClr val="black"/>
                </a:solidFill>
                <a:effectLst/>
                <a:uLnTx/>
                <a:uFillTx/>
                <a:latin typeface="Calibri"/>
                <a:ea typeface="+mn-ea"/>
                <a:cs typeface="Calibri"/>
              </a:rPr>
              <a:t>833-353-2093  (24/7/365) </a:t>
            </a: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n-ea"/>
              <a:cs typeface="Calibri"/>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400" b="0" i="0" u="none" strike="noStrike" kern="1200" cap="none" spc="0" normalizeH="0" baseline="0" noProof="0">
                <a:ln>
                  <a:noFill/>
                </a:ln>
                <a:solidFill>
                  <a:prstClr val="black"/>
                </a:solidFill>
                <a:effectLst/>
                <a:uLnTx/>
                <a:uFillTx/>
                <a:latin typeface="Calibri"/>
                <a:ea typeface="Calibri"/>
                <a:cs typeface="Calibri"/>
              </a:rPr>
              <a:t>Live answered by licensed clinicians</a:t>
            </a:r>
            <a:endParaRPr kumimoji="0" lang="en-US" sz="2400" b="1"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2733381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273270" y="1171512"/>
            <a:ext cx="11918730" cy="5686488"/>
          </a:xfrm>
        </p:spPr>
        <p:txBody>
          <a:bodyPr/>
          <a:lstStyle/>
          <a:p>
            <a:pPr marL="0" lvl="1" indent="0">
              <a:buClr>
                <a:srgbClr val="282D69"/>
              </a:buClr>
              <a:buNone/>
            </a:pPr>
            <a:r>
              <a:rPr lang="en-US" sz="3000" b="1">
                <a:solidFill>
                  <a:srgbClr val="282D69"/>
                </a:solidFill>
                <a:latin typeface="Arial" panose="020B0604020202020204" pitchFamily="34" charset="0"/>
                <a:cs typeface="Arial" panose="020B0604020202020204" pitchFamily="34" charset="0"/>
              </a:rPr>
              <a:t>Proactive engagement and education</a:t>
            </a:r>
          </a:p>
          <a:p>
            <a:pPr marL="0" lvl="1" indent="0">
              <a:spcBef>
                <a:spcPts val="0"/>
              </a:spcBef>
              <a:buClr>
                <a:srgbClr val="282D69"/>
              </a:buClr>
              <a:buNone/>
            </a:pPr>
            <a:endParaRPr lang="en-US" sz="1400" b="1">
              <a:solidFill>
                <a:srgbClr val="002060"/>
              </a:solidFill>
              <a:latin typeface="Arial" panose="020B0604020202020204" pitchFamily="34" charset="0"/>
              <a:cs typeface="Arial" panose="020B0604020202020204" pitchFamily="34" charset="0"/>
            </a:endParaRPr>
          </a:p>
          <a:p>
            <a:pPr lvl="1">
              <a:spcBef>
                <a:spcPts val="0"/>
              </a:spcBef>
              <a:buClr>
                <a:srgbClr val="282D69"/>
              </a:buClr>
              <a:buFont typeface="System Font Regular"/>
              <a:buChar char="+"/>
            </a:pPr>
            <a:r>
              <a:rPr lang="en-US" sz="2800">
                <a:solidFill>
                  <a:srgbClr val="002060"/>
                </a:solidFill>
                <a:latin typeface="Arial" panose="020B0604020202020204" pitchFamily="34" charset="0"/>
                <a:cs typeface="Arial" panose="020B0604020202020204" pitchFamily="34" charset="0"/>
              </a:rPr>
              <a:t>Member Education:</a:t>
            </a:r>
          </a:p>
          <a:p>
            <a:pPr marL="0" lvl="1" indent="0">
              <a:spcBef>
                <a:spcPts val="0"/>
              </a:spcBef>
              <a:buClr>
                <a:srgbClr val="282D69"/>
              </a:buClr>
              <a:buNone/>
            </a:pPr>
            <a:endParaRPr lang="en-US" sz="800">
              <a:solidFill>
                <a:srgbClr val="002060"/>
              </a:solidFill>
              <a:latin typeface="Arial" panose="020B0604020202020204" pitchFamily="34" charset="0"/>
              <a:cs typeface="Arial" panose="020B0604020202020204" pitchFamily="34" charset="0"/>
            </a:endParaRPr>
          </a:p>
          <a:p>
            <a:pPr marL="0" lvl="1" indent="0">
              <a:spcBef>
                <a:spcPts val="0"/>
              </a:spcBef>
              <a:buClr>
                <a:srgbClr val="282D69"/>
              </a:buClr>
              <a:buNone/>
            </a:pPr>
            <a:endParaRPr lang="en-US" sz="500">
              <a:solidFill>
                <a:srgbClr val="002060"/>
              </a:solidFill>
              <a:latin typeface="Arial" panose="020B0604020202020204" pitchFamily="34" charset="0"/>
              <a:cs typeface="Arial" panose="020B0604020202020204" pitchFamily="34" charset="0"/>
            </a:endParaRPr>
          </a:p>
          <a:p>
            <a:pPr lvl="2">
              <a:spcBef>
                <a:spcPts val="0"/>
              </a:spcBef>
              <a:buClr>
                <a:srgbClr val="282D69"/>
              </a:buClr>
              <a:buFont typeface="Arial" panose="020B0604020202020204" pitchFamily="34" charset="0"/>
              <a:buChar char="•"/>
            </a:pPr>
            <a:r>
              <a:rPr lang="en-US" sz="2400">
                <a:solidFill>
                  <a:srgbClr val="002060"/>
                </a:solidFill>
                <a:latin typeface="Arial" panose="020B0604020202020204" pitchFamily="34" charset="0"/>
                <a:cs typeface="Arial" panose="020B0604020202020204" pitchFamily="34" charset="0"/>
              </a:rPr>
              <a:t>Tailored Plan benefits </a:t>
            </a:r>
          </a:p>
          <a:p>
            <a:pPr lvl="2">
              <a:spcBef>
                <a:spcPts val="0"/>
              </a:spcBef>
              <a:buClr>
                <a:srgbClr val="282D69"/>
              </a:buClr>
              <a:buFont typeface="Arial" panose="020B0604020202020204" pitchFamily="34" charset="0"/>
              <a:buChar char="•"/>
            </a:pPr>
            <a:r>
              <a:rPr lang="en-US" sz="2400">
                <a:solidFill>
                  <a:srgbClr val="002060"/>
                </a:solidFill>
                <a:latin typeface="Arial" panose="020B0604020202020204" pitchFamily="34" charset="0"/>
                <a:cs typeface="Arial" panose="020B0604020202020204" pitchFamily="34" charset="0"/>
              </a:rPr>
              <a:t>Tailored Care Management</a:t>
            </a:r>
          </a:p>
          <a:p>
            <a:pPr lvl="2">
              <a:spcBef>
                <a:spcPts val="0"/>
              </a:spcBef>
              <a:buClr>
                <a:srgbClr val="282D69"/>
              </a:buClr>
              <a:buFont typeface="Arial" panose="020B0604020202020204" pitchFamily="34" charset="0"/>
              <a:buChar char="•"/>
            </a:pPr>
            <a:r>
              <a:rPr lang="en-US" sz="2400">
                <a:solidFill>
                  <a:srgbClr val="002060"/>
                </a:solidFill>
                <a:latin typeface="Arial" panose="020B0604020202020204" pitchFamily="34" charset="0"/>
                <a:cs typeface="Arial" panose="020B0604020202020204" pitchFamily="34" charset="0"/>
              </a:rPr>
              <a:t>Value Added Services and Member Incentives</a:t>
            </a:r>
          </a:p>
          <a:p>
            <a:pPr lvl="2">
              <a:spcBef>
                <a:spcPts val="0"/>
              </a:spcBef>
              <a:buClr>
                <a:srgbClr val="282D69"/>
              </a:buClr>
              <a:buFont typeface="Arial" panose="020B0604020202020204" pitchFamily="34" charset="0"/>
              <a:buChar char="•"/>
            </a:pPr>
            <a:r>
              <a:rPr lang="en-US" sz="2400">
                <a:solidFill>
                  <a:srgbClr val="002060"/>
                </a:solidFill>
                <a:latin typeface="Arial" panose="020B0604020202020204" pitchFamily="34" charset="0"/>
                <a:cs typeface="Arial" panose="020B0604020202020204" pitchFamily="34" charset="0"/>
              </a:rPr>
              <a:t>How to stay healthy</a:t>
            </a:r>
          </a:p>
          <a:p>
            <a:pPr marL="914400" lvl="2" indent="0">
              <a:spcBef>
                <a:spcPts val="0"/>
              </a:spcBef>
              <a:buClr>
                <a:srgbClr val="282D69"/>
              </a:buClr>
              <a:buNone/>
            </a:pPr>
            <a:endParaRPr lang="en-US" sz="2200">
              <a:solidFill>
                <a:srgbClr val="002060"/>
              </a:solidFill>
              <a:latin typeface="Arial" panose="020B0604020202020204" pitchFamily="34" charset="0"/>
              <a:cs typeface="Arial" panose="020B0604020202020204" pitchFamily="34" charset="0"/>
            </a:endParaRPr>
          </a:p>
          <a:p>
            <a:pPr lvl="1">
              <a:spcBef>
                <a:spcPts val="0"/>
              </a:spcBef>
              <a:buClr>
                <a:srgbClr val="282D69"/>
              </a:buClr>
              <a:buFont typeface="System Font Regular"/>
              <a:buChar char="+"/>
            </a:pPr>
            <a:r>
              <a:rPr lang="en-US" sz="2800">
                <a:solidFill>
                  <a:srgbClr val="002060"/>
                </a:solidFill>
                <a:latin typeface="Arial" panose="020B0604020202020204" pitchFamily="34" charset="0"/>
                <a:cs typeface="Arial" panose="020B0604020202020204" pitchFamily="34" charset="0"/>
              </a:rPr>
              <a:t>Eastpointe uses multiple communications channels to proactively address questions and concerns:</a:t>
            </a:r>
          </a:p>
          <a:p>
            <a:pPr marL="0" lvl="1" indent="0">
              <a:spcBef>
                <a:spcPts val="0"/>
              </a:spcBef>
              <a:buClr>
                <a:srgbClr val="282D69"/>
              </a:buClr>
              <a:buNone/>
            </a:pPr>
            <a:endParaRPr lang="en-US" sz="500">
              <a:solidFill>
                <a:srgbClr val="002060"/>
              </a:solidFill>
              <a:latin typeface="Arial" panose="020B0604020202020204" pitchFamily="34" charset="0"/>
              <a:cs typeface="Arial" panose="020B0604020202020204" pitchFamily="34" charset="0"/>
            </a:endParaRPr>
          </a:p>
          <a:p>
            <a:pPr lvl="2">
              <a:spcBef>
                <a:spcPts val="0"/>
              </a:spcBef>
              <a:buClr>
                <a:srgbClr val="282D69"/>
              </a:buClr>
              <a:buFont typeface="Arial" panose="020B0604020202020204" pitchFamily="34" charset="0"/>
              <a:buChar char="•"/>
            </a:pPr>
            <a:r>
              <a:rPr lang="en-US" sz="2400">
                <a:solidFill>
                  <a:srgbClr val="002060"/>
                </a:solidFill>
                <a:latin typeface="Arial" panose="020B0604020202020204" pitchFamily="34" charset="0"/>
                <a:cs typeface="Arial" panose="020B0604020202020204" pitchFamily="34" charset="0"/>
              </a:rPr>
              <a:t>Email</a:t>
            </a:r>
          </a:p>
          <a:p>
            <a:pPr lvl="2">
              <a:spcBef>
                <a:spcPts val="0"/>
              </a:spcBef>
              <a:buClr>
                <a:srgbClr val="282D69"/>
              </a:buClr>
              <a:buFont typeface="Arial" panose="020B0604020202020204" pitchFamily="34" charset="0"/>
              <a:buChar char="•"/>
            </a:pPr>
            <a:r>
              <a:rPr lang="en-US" sz="2400">
                <a:solidFill>
                  <a:srgbClr val="002060"/>
                </a:solidFill>
                <a:latin typeface="Arial" panose="020B0604020202020204" pitchFamily="34" charset="0"/>
                <a:cs typeface="Arial" panose="020B0604020202020204" pitchFamily="34" charset="0"/>
              </a:rPr>
              <a:t>Voicemail</a:t>
            </a:r>
          </a:p>
          <a:p>
            <a:pPr lvl="2">
              <a:spcBef>
                <a:spcPts val="0"/>
              </a:spcBef>
              <a:buClr>
                <a:srgbClr val="282D69"/>
              </a:buClr>
              <a:buFont typeface="Arial" panose="020B0604020202020204" pitchFamily="34" charset="0"/>
              <a:buChar char="•"/>
            </a:pPr>
            <a:r>
              <a:rPr lang="en-US" sz="2400">
                <a:solidFill>
                  <a:srgbClr val="002060"/>
                </a:solidFill>
                <a:latin typeface="Arial" panose="020B0604020202020204" pitchFamily="34" charset="0"/>
                <a:cs typeface="Arial" panose="020B0604020202020204" pitchFamily="34" charset="0"/>
              </a:rPr>
              <a:t>Welcome Packet mailing</a:t>
            </a:r>
          </a:p>
          <a:p>
            <a:pPr lvl="2">
              <a:spcBef>
                <a:spcPts val="0"/>
              </a:spcBef>
              <a:buClr>
                <a:srgbClr val="282D69"/>
              </a:buClr>
              <a:buFont typeface="Arial" panose="020B0604020202020204" pitchFamily="34" charset="0"/>
              <a:buChar char="•"/>
            </a:pPr>
            <a:r>
              <a:rPr lang="en-US" sz="2400">
                <a:solidFill>
                  <a:srgbClr val="002060"/>
                </a:solidFill>
                <a:latin typeface="Arial" panose="020B0604020202020204" pitchFamily="34" charset="0"/>
                <a:cs typeface="Arial" panose="020B0604020202020204" pitchFamily="34" charset="0"/>
              </a:rPr>
              <a:t>Community meetings and webinars</a:t>
            </a:r>
          </a:p>
          <a:p>
            <a:pPr marL="914400" lvl="2" indent="0">
              <a:spcBef>
                <a:spcPts val="0"/>
              </a:spcBef>
              <a:buClr>
                <a:srgbClr val="282D69"/>
              </a:buClr>
              <a:buNone/>
            </a:pPr>
            <a:endParaRPr lang="en-US" sz="2200">
              <a:solidFill>
                <a:srgbClr val="002060"/>
              </a:solidFill>
              <a:latin typeface="Calibri"/>
              <a:cs typeface="Calibri"/>
            </a:endParaRPr>
          </a:p>
          <a:p>
            <a:pPr lvl="2">
              <a:spcBef>
                <a:spcPts val="0"/>
              </a:spcBef>
              <a:buClr>
                <a:srgbClr val="282D69"/>
              </a:buClr>
              <a:buFont typeface="Arial" panose="020B0604020202020204" pitchFamily="34" charset="0"/>
              <a:buChar char="•"/>
            </a:pPr>
            <a:endParaRPr lang="en-US" sz="2200">
              <a:solidFill>
                <a:srgbClr val="002060"/>
              </a:solidFill>
              <a:latin typeface="+mn-lt"/>
            </a:endParaRPr>
          </a:p>
          <a:p>
            <a:pPr marL="0" lvl="1" indent="0">
              <a:spcBef>
                <a:spcPts val="0"/>
              </a:spcBef>
              <a:buClr>
                <a:srgbClr val="282D69"/>
              </a:buClr>
              <a:buNone/>
            </a:pPr>
            <a:endParaRPr lang="en-US" sz="2000">
              <a:solidFill>
                <a:srgbClr val="002060"/>
              </a:solidFill>
              <a:latin typeface="+mn-lt"/>
            </a:endParaRPr>
          </a:p>
          <a:p>
            <a:pPr marL="0" lvl="1" indent="0">
              <a:spcBef>
                <a:spcPts val="0"/>
              </a:spcBef>
              <a:buClr>
                <a:srgbClr val="282D69"/>
              </a:buClr>
              <a:buNone/>
            </a:pPr>
            <a:endParaRPr lang="en-US" sz="2000">
              <a:solidFill>
                <a:srgbClr val="002060"/>
              </a:solidFill>
              <a:latin typeface="+mn-lt"/>
            </a:endParaRPr>
          </a:p>
          <a:p>
            <a:pPr marL="0" lvl="1" indent="0">
              <a:spcBef>
                <a:spcPts val="0"/>
              </a:spcBef>
              <a:buClr>
                <a:srgbClr val="282D69"/>
              </a:buClr>
              <a:buNone/>
            </a:pPr>
            <a:endParaRPr lang="en-US" sz="2000">
              <a:solidFill>
                <a:srgbClr val="002060"/>
              </a:solidFill>
              <a:latin typeface="+mn-lt"/>
            </a:endParaRPr>
          </a:p>
          <a:p>
            <a:pPr marL="0" lvl="1" indent="0">
              <a:spcBef>
                <a:spcPts val="0"/>
              </a:spcBef>
              <a:buClr>
                <a:srgbClr val="282D69"/>
              </a:buClr>
              <a:buNone/>
            </a:pPr>
            <a:endParaRPr lang="en-US" sz="2000">
              <a:solidFill>
                <a:srgbClr val="002060"/>
              </a:solidFill>
              <a:latin typeface="+mn-lt"/>
            </a:endParaRPr>
          </a:p>
          <a:p>
            <a:pPr marL="0" lvl="1" indent="0">
              <a:spcBef>
                <a:spcPts val="0"/>
              </a:spcBef>
              <a:buClr>
                <a:srgbClr val="282D69"/>
              </a:buClr>
              <a:buNone/>
            </a:pPr>
            <a:endParaRPr lang="en-US" sz="2000">
              <a:solidFill>
                <a:srgbClr val="002060"/>
              </a:solidFill>
              <a:latin typeface="+mn-lt"/>
            </a:endParaRPr>
          </a:p>
          <a:p>
            <a:pPr marL="0" lvl="1" indent="0">
              <a:spcBef>
                <a:spcPts val="0"/>
              </a:spcBef>
              <a:buClr>
                <a:srgbClr val="282D69"/>
              </a:buClr>
              <a:buNone/>
            </a:pPr>
            <a:endParaRPr lang="en-US" sz="2000" b="1">
              <a:solidFill>
                <a:srgbClr val="282D69"/>
              </a:solidFill>
              <a:highlight>
                <a:srgbClr val="FFFF00"/>
              </a:highlight>
              <a:latin typeface="+mn-lt"/>
            </a:endParaRPr>
          </a:p>
          <a:p>
            <a:pPr marL="0" lvl="1" indent="0">
              <a:spcBef>
                <a:spcPts val="0"/>
              </a:spcBef>
              <a:buClr>
                <a:srgbClr val="282D69"/>
              </a:buClr>
              <a:buNone/>
            </a:pPr>
            <a:endParaRPr lang="en-US" sz="2000">
              <a:solidFill>
                <a:srgbClr val="282D69"/>
              </a:solidFill>
            </a:endParaRPr>
          </a:p>
          <a:p>
            <a:pPr marL="0" lvl="1" indent="0">
              <a:buClr>
                <a:srgbClr val="282D69"/>
              </a:buClr>
              <a:buNone/>
            </a:pPr>
            <a:endParaRPr lang="en-US" sz="2000" b="1">
              <a:solidFill>
                <a:srgbClr val="002060"/>
              </a:solidFill>
              <a:latin typeface="Calibri"/>
              <a:cs typeface="Calibri"/>
            </a:endParaRPr>
          </a:p>
          <a:p>
            <a:pPr marL="342900">
              <a:spcBef>
                <a:spcPts val="0"/>
              </a:spcBef>
            </a:pPr>
            <a:endParaRPr lang="en-US" sz="2400" b="1"/>
          </a:p>
          <a:p>
            <a:pPr marL="0" lvl="1" indent="0">
              <a:buClr>
                <a:srgbClr val="282D69"/>
              </a:buClr>
              <a:buNone/>
            </a:pPr>
            <a:endParaRPr lang="en-US" sz="3200">
              <a:solidFill>
                <a:srgbClr val="282D69"/>
              </a:solidFill>
            </a:endParaRPr>
          </a:p>
        </p:txBody>
      </p:sp>
      <p:pic>
        <p:nvPicPr>
          <p:cNvPr id="6" name="Picture 2" descr="Welcome to Eastpointe.net">
            <a:extLst>
              <a:ext uri="{FF2B5EF4-FFF2-40B4-BE49-F238E27FC236}">
                <a16:creationId xmlns:a16="http://schemas.microsoft.com/office/drawing/2014/main" id="{49FA4BC5-441D-1B39-8940-9CEAAD45BD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3270" y="278485"/>
            <a:ext cx="1999044" cy="630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28839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273270" y="1171512"/>
            <a:ext cx="11918730" cy="5686488"/>
          </a:xfrm>
        </p:spPr>
        <p:txBody>
          <a:bodyPr/>
          <a:lstStyle/>
          <a:p>
            <a:pPr marL="0" lvl="1" indent="0">
              <a:spcBef>
                <a:spcPts val="0"/>
              </a:spcBef>
              <a:buClr>
                <a:srgbClr val="282D69"/>
              </a:buClr>
              <a:buNone/>
            </a:pPr>
            <a:r>
              <a:rPr lang="en-US" sz="3000" b="1">
                <a:solidFill>
                  <a:srgbClr val="282D69"/>
                </a:solidFill>
                <a:latin typeface="Arial" panose="020B0604020202020204" pitchFamily="34" charset="0"/>
                <a:cs typeface="Arial" panose="020B0604020202020204" pitchFamily="34" charset="0"/>
              </a:rPr>
              <a:t>Provide multiple ways to efficiently address Members’ and Recipients’ questions and issues</a:t>
            </a:r>
          </a:p>
          <a:p>
            <a:pPr marL="0" lvl="1" indent="0">
              <a:spcBef>
                <a:spcPts val="0"/>
              </a:spcBef>
              <a:buClr>
                <a:srgbClr val="282D69"/>
              </a:buClr>
              <a:buNone/>
            </a:pPr>
            <a:endParaRPr lang="en-US" sz="1400" b="1">
              <a:solidFill>
                <a:srgbClr val="282D69"/>
              </a:solidFill>
              <a:latin typeface="Arial" panose="020B0604020202020204" pitchFamily="34" charset="0"/>
              <a:cs typeface="Arial" panose="020B0604020202020204" pitchFamily="34" charset="0"/>
            </a:endParaRPr>
          </a:p>
          <a:p>
            <a:pPr marL="0" lvl="1" indent="0">
              <a:spcBef>
                <a:spcPts val="0"/>
              </a:spcBef>
              <a:buClr>
                <a:srgbClr val="282D69"/>
              </a:buClr>
              <a:buNone/>
            </a:pPr>
            <a:r>
              <a:rPr lang="en-US" sz="3200" b="1">
                <a:solidFill>
                  <a:srgbClr val="282D69"/>
                </a:solidFill>
                <a:latin typeface="Arial" panose="020B0604020202020204" pitchFamily="34" charset="0"/>
                <a:cs typeface="Arial" panose="020B0604020202020204" pitchFamily="34" charset="0"/>
              </a:rPr>
              <a:t>+ </a:t>
            </a:r>
            <a:r>
              <a:rPr lang="en-US" sz="3200">
                <a:solidFill>
                  <a:srgbClr val="002060"/>
                </a:solidFill>
                <a:latin typeface="Arial" panose="020B0604020202020204" pitchFamily="34" charset="0"/>
                <a:cs typeface="Arial" panose="020B0604020202020204" pitchFamily="34" charset="0"/>
              </a:rPr>
              <a:t>Provide accessible, mobile-friendly resources:</a:t>
            </a:r>
          </a:p>
          <a:p>
            <a:pPr marL="0" lvl="1" indent="0">
              <a:spcBef>
                <a:spcPts val="0"/>
              </a:spcBef>
              <a:buClr>
                <a:srgbClr val="282D69"/>
              </a:buClr>
              <a:buNone/>
            </a:pPr>
            <a:endParaRPr lang="en-US" sz="800">
              <a:solidFill>
                <a:srgbClr val="002060"/>
              </a:solidFill>
              <a:latin typeface="Arial" panose="020B0604020202020204" pitchFamily="34" charset="0"/>
              <a:cs typeface="Arial" panose="020B0604020202020204" pitchFamily="34" charset="0"/>
            </a:endParaRPr>
          </a:p>
          <a:p>
            <a:pPr marL="0" lvl="1" indent="0">
              <a:spcBef>
                <a:spcPts val="0"/>
              </a:spcBef>
              <a:buClr>
                <a:srgbClr val="282D69"/>
              </a:buClr>
              <a:buNone/>
            </a:pPr>
            <a:endParaRPr lang="en-US" sz="500">
              <a:solidFill>
                <a:srgbClr val="002060"/>
              </a:solidFill>
              <a:latin typeface="Arial" panose="020B0604020202020204" pitchFamily="34" charset="0"/>
              <a:cs typeface="Arial" panose="020B0604020202020204" pitchFamily="34" charset="0"/>
            </a:endParaRPr>
          </a:p>
          <a:p>
            <a:pPr lvl="2">
              <a:spcBef>
                <a:spcPts val="0"/>
              </a:spcBef>
              <a:buClr>
                <a:srgbClr val="282D69"/>
              </a:buClr>
              <a:buFont typeface="Arial" panose="020B0604020202020204" pitchFamily="34" charset="0"/>
              <a:buChar char="•"/>
            </a:pPr>
            <a:r>
              <a:rPr lang="en-US" sz="3000">
                <a:solidFill>
                  <a:srgbClr val="002060"/>
                </a:solidFill>
                <a:latin typeface="Arial" panose="020B0604020202020204" pitchFamily="34" charset="0"/>
                <a:cs typeface="Arial" panose="020B0604020202020204" pitchFamily="34" charset="0"/>
              </a:rPr>
              <a:t>Website (including provider directory)</a:t>
            </a:r>
          </a:p>
          <a:p>
            <a:pPr lvl="2">
              <a:spcBef>
                <a:spcPts val="0"/>
              </a:spcBef>
              <a:buClr>
                <a:srgbClr val="282D69"/>
              </a:buClr>
              <a:buFont typeface="Arial" panose="020B0604020202020204" pitchFamily="34" charset="0"/>
              <a:buChar char="•"/>
            </a:pPr>
            <a:r>
              <a:rPr lang="en-US" sz="3000">
                <a:solidFill>
                  <a:srgbClr val="002060"/>
                </a:solidFill>
                <a:latin typeface="Arial" panose="020B0604020202020204" pitchFamily="34" charset="0"/>
                <a:cs typeface="Arial" panose="020B0604020202020204" pitchFamily="34" charset="0"/>
              </a:rPr>
              <a:t>Member and Recipient Portal</a:t>
            </a:r>
          </a:p>
          <a:p>
            <a:pPr lvl="2">
              <a:spcBef>
                <a:spcPts val="0"/>
              </a:spcBef>
              <a:buClr>
                <a:srgbClr val="282D69"/>
              </a:buClr>
              <a:buFont typeface="Arial" panose="020B0604020202020204" pitchFamily="34" charset="0"/>
              <a:buChar char="•"/>
            </a:pPr>
            <a:r>
              <a:rPr lang="en-US" sz="3000">
                <a:solidFill>
                  <a:srgbClr val="002060"/>
                </a:solidFill>
                <a:latin typeface="Arial" panose="020B0604020202020204" pitchFamily="34" charset="0"/>
                <a:cs typeface="Arial" panose="020B0604020202020204" pitchFamily="34" charset="0"/>
              </a:rPr>
              <a:t>Benefits videos</a:t>
            </a:r>
          </a:p>
          <a:p>
            <a:pPr marL="914400" lvl="2" indent="0">
              <a:spcBef>
                <a:spcPts val="0"/>
              </a:spcBef>
              <a:buClr>
                <a:srgbClr val="282D69"/>
              </a:buClr>
              <a:buNone/>
            </a:pPr>
            <a:endParaRPr lang="en-US" sz="2400">
              <a:solidFill>
                <a:srgbClr val="002060"/>
              </a:solidFill>
              <a:latin typeface="Arial" panose="020B0604020202020204" pitchFamily="34" charset="0"/>
              <a:cs typeface="Arial" panose="020B0604020202020204" pitchFamily="34" charset="0"/>
            </a:endParaRPr>
          </a:p>
          <a:p>
            <a:pPr lvl="1">
              <a:spcBef>
                <a:spcPts val="0"/>
              </a:spcBef>
              <a:buClr>
                <a:srgbClr val="282D69"/>
              </a:buClr>
              <a:buFont typeface="System Font Regular"/>
              <a:buChar char="+"/>
            </a:pPr>
            <a:r>
              <a:rPr lang="en-US" sz="3200">
                <a:solidFill>
                  <a:srgbClr val="002060"/>
                </a:solidFill>
                <a:latin typeface="Arial" panose="020B0604020202020204" pitchFamily="34" charset="0"/>
                <a:cs typeface="Arial" panose="020B0604020202020204" pitchFamily="34" charset="0"/>
              </a:rPr>
              <a:t>Multiple support/service lines operational with launch of the Tailored Plan</a:t>
            </a:r>
          </a:p>
          <a:p>
            <a:pPr marL="0" lvl="1" indent="0">
              <a:spcBef>
                <a:spcPts val="0"/>
              </a:spcBef>
              <a:buClr>
                <a:srgbClr val="282D69"/>
              </a:buClr>
              <a:buNone/>
            </a:pPr>
            <a:endParaRPr lang="en-US" sz="2400">
              <a:solidFill>
                <a:srgbClr val="002060"/>
              </a:solidFill>
              <a:latin typeface="Calibri"/>
              <a:cs typeface="Calibri"/>
            </a:endParaRPr>
          </a:p>
          <a:p>
            <a:pPr marL="0" lvl="1" indent="0">
              <a:spcBef>
                <a:spcPts val="0"/>
              </a:spcBef>
              <a:buClr>
                <a:srgbClr val="282D69"/>
              </a:buClr>
              <a:buNone/>
            </a:pPr>
            <a:r>
              <a:rPr lang="en-US" sz="1600">
                <a:solidFill>
                  <a:srgbClr val="282D69"/>
                </a:solidFill>
              </a:rPr>
              <a:t> </a:t>
            </a:r>
            <a:endParaRPr lang="en-US" sz="1600">
              <a:solidFill>
                <a:srgbClr val="002060"/>
              </a:solidFill>
              <a:latin typeface="Calibri"/>
              <a:cs typeface="Calibri"/>
            </a:endParaRPr>
          </a:p>
          <a:p>
            <a:pPr lvl="2">
              <a:spcBef>
                <a:spcPts val="0"/>
              </a:spcBef>
              <a:buClr>
                <a:srgbClr val="282D69"/>
              </a:buClr>
              <a:buFont typeface="Arial" panose="020B0604020202020204" pitchFamily="34" charset="0"/>
              <a:buChar char="•"/>
            </a:pPr>
            <a:endParaRPr lang="en-US" sz="2200">
              <a:solidFill>
                <a:srgbClr val="002060"/>
              </a:solidFill>
              <a:latin typeface="+mn-lt"/>
            </a:endParaRPr>
          </a:p>
          <a:p>
            <a:pPr marL="0" lvl="1" indent="0">
              <a:spcBef>
                <a:spcPts val="0"/>
              </a:spcBef>
              <a:buClr>
                <a:srgbClr val="282D69"/>
              </a:buClr>
              <a:buNone/>
            </a:pPr>
            <a:endParaRPr lang="en-US" sz="2000">
              <a:solidFill>
                <a:srgbClr val="002060"/>
              </a:solidFill>
              <a:latin typeface="+mn-lt"/>
            </a:endParaRPr>
          </a:p>
          <a:p>
            <a:pPr marL="0" lvl="1" indent="0">
              <a:spcBef>
                <a:spcPts val="0"/>
              </a:spcBef>
              <a:buClr>
                <a:srgbClr val="282D69"/>
              </a:buClr>
              <a:buNone/>
            </a:pPr>
            <a:endParaRPr lang="en-US" sz="2000">
              <a:solidFill>
                <a:srgbClr val="002060"/>
              </a:solidFill>
              <a:latin typeface="+mn-lt"/>
            </a:endParaRPr>
          </a:p>
          <a:p>
            <a:pPr marL="0" lvl="1" indent="0">
              <a:spcBef>
                <a:spcPts val="0"/>
              </a:spcBef>
              <a:buClr>
                <a:srgbClr val="282D69"/>
              </a:buClr>
              <a:buNone/>
            </a:pPr>
            <a:endParaRPr lang="en-US" sz="2000">
              <a:solidFill>
                <a:srgbClr val="002060"/>
              </a:solidFill>
              <a:latin typeface="+mn-lt"/>
            </a:endParaRPr>
          </a:p>
          <a:p>
            <a:pPr marL="0" lvl="1" indent="0">
              <a:spcBef>
                <a:spcPts val="0"/>
              </a:spcBef>
              <a:buClr>
                <a:srgbClr val="282D69"/>
              </a:buClr>
              <a:buNone/>
            </a:pPr>
            <a:endParaRPr lang="en-US" sz="2000">
              <a:solidFill>
                <a:srgbClr val="002060"/>
              </a:solidFill>
              <a:latin typeface="+mn-lt"/>
            </a:endParaRPr>
          </a:p>
          <a:p>
            <a:pPr marL="0" lvl="1" indent="0">
              <a:spcBef>
                <a:spcPts val="0"/>
              </a:spcBef>
              <a:buClr>
                <a:srgbClr val="282D69"/>
              </a:buClr>
              <a:buNone/>
            </a:pPr>
            <a:endParaRPr lang="en-US" sz="2000">
              <a:solidFill>
                <a:srgbClr val="002060"/>
              </a:solidFill>
              <a:latin typeface="+mn-lt"/>
            </a:endParaRPr>
          </a:p>
          <a:p>
            <a:pPr marL="0" lvl="1" indent="0">
              <a:spcBef>
                <a:spcPts val="0"/>
              </a:spcBef>
              <a:buClr>
                <a:srgbClr val="282D69"/>
              </a:buClr>
              <a:buNone/>
            </a:pPr>
            <a:endParaRPr lang="en-US" sz="2000" b="1">
              <a:solidFill>
                <a:srgbClr val="282D69"/>
              </a:solidFill>
              <a:highlight>
                <a:srgbClr val="FFFF00"/>
              </a:highlight>
              <a:latin typeface="+mn-lt"/>
            </a:endParaRPr>
          </a:p>
          <a:p>
            <a:pPr marL="0" lvl="1" indent="0">
              <a:spcBef>
                <a:spcPts val="0"/>
              </a:spcBef>
              <a:buClr>
                <a:srgbClr val="282D69"/>
              </a:buClr>
              <a:buNone/>
            </a:pPr>
            <a:endParaRPr lang="en-US" sz="2000">
              <a:solidFill>
                <a:srgbClr val="282D69"/>
              </a:solidFill>
            </a:endParaRPr>
          </a:p>
          <a:p>
            <a:pPr marL="0" lvl="1" indent="0">
              <a:buClr>
                <a:srgbClr val="282D69"/>
              </a:buClr>
              <a:buNone/>
            </a:pPr>
            <a:endParaRPr lang="en-US" sz="2000" b="1">
              <a:solidFill>
                <a:srgbClr val="002060"/>
              </a:solidFill>
              <a:latin typeface="Calibri"/>
              <a:cs typeface="Calibri"/>
            </a:endParaRPr>
          </a:p>
          <a:p>
            <a:pPr marL="342900">
              <a:spcBef>
                <a:spcPts val="0"/>
              </a:spcBef>
            </a:pPr>
            <a:endParaRPr lang="en-US" sz="2400" b="1"/>
          </a:p>
          <a:p>
            <a:pPr marL="0" lvl="1" indent="0">
              <a:buClr>
                <a:srgbClr val="282D69"/>
              </a:buClr>
              <a:buNone/>
            </a:pPr>
            <a:endParaRPr lang="en-US" sz="3200">
              <a:solidFill>
                <a:srgbClr val="282D69"/>
              </a:solidFill>
            </a:endParaRPr>
          </a:p>
        </p:txBody>
      </p:sp>
      <p:pic>
        <p:nvPicPr>
          <p:cNvPr id="6" name="Picture 2" descr="Welcome to Eastpointe.net">
            <a:extLst>
              <a:ext uri="{FF2B5EF4-FFF2-40B4-BE49-F238E27FC236}">
                <a16:creationId xmlns:a16="http://schemas.microsoft.com/office/drawing/2014/main" id="{73CA790D-9240-4D21-5B0B-F858A62973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856" y="161583"/>
            <a:ext cx="1999044" cy="630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66006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178677" y="791823"/>
            <a:ext cx="11918730" cy="5686488"/>
          </a:xfrm>
        </p:spPr>
        <p:txBody>
          <a:bodyPr/>
          <a:lstStyle/>
          <a:p>
            <a:pPr marL="0" lvl="1" indent="0">
              <a:buClr>
                <a:srgbClr val="282D69"/>
              </a:buClr>
              <a:buNone/>
            </a:pPr>
            <a:r>
              <a:rPr lang="en-US" sz="3000" b="1">
                <a:solidFill>
                  <a:srgbClr val="282D69"/>
                </a:solidFill>
                <a:latin typeface="Arial" panose="020B0604020202020204" pitchFamily="34" charset="0"/>
                <a:cs typeface="Arial" panose="020B0604020202020204" pitchFamily="34" charset="0"/>
              </a:rPr>
              <a:t>Member and Recipient educational resources</a:t>
            </a:r>
          </a:p>
          <a:p>
            <a:pPr marL="0" lvl="1" indent="0">
              <a:spcBef>
                <a:spcPts val="0"/>
              </a:spcBef>
              <a:buClr>
                <a:srgbClr val="282D69"/>
              </a:buClr>
              <a:buNone/>
            </a:pPr>
            <a:endParaRPr lang="en-US" sz="1400" b="1">
              <a:solidFill>
                <a:srgbClr val="002060"/>
              </a:solidFill>
              <a:latin typeface="Arial" panose="020B0604020202020204" pitchFamily="34" charset="0"/>
              <a:cs typeface="Arial" panose="020B0604020202020204" pitchFamily="34" charset="0"/>
            </a:endParaRPr>
          </a:p>
          <a:p>
            <a:pPr marL="0" lvl="1" indent="0">
              <a:spcBef>
                <a:spcPts val="0"/>
              </a:spcBef>
              <a:buClr>
                <a:srgbClr val="282D69"/>
              </a:buClr>
              <a:buNone/>
            </a:pPr>
            <a:r>
              <a:rPr lang="en-US" sz="2600" b="1">
                <a:solidFill>
                  <a:srgbClr val="002060"/>
                </a:solidFill>
                <a:latin typeface="Arial" panose="020B0604020202020204" pitchFamily="34" charset="0"/>
                <a:cs typeface="Arial" panose="020B0604020202020204" pitchFamily="34" charset="0"/>
                <a:hlinkClick r:id="rId3"/>
              </a:rPr>
              <a:t>Member and Recipient Website:</a:t>
            </a:r>
            <a:r>
              <a:rPr lang="en-US" sz="2600">
                <a:solidFill>
                  <a:schemeClr val="tx1"/>
                </a:solidFill>
                <a:latin typeface="Arial" panose="020B0604020202020204" pitchFamily="34" charset="0"/>
                <a:cs typeface="Arial" panose="020B0604020202020204" pitchFamily="34" charset="0"/>
              </a:rPr>
              <a:t> </a:t>
            </a:r>
            <a:r>
              <a:rPr lang="en-US" sz="2600">
                <a:solidFill>
                  <a:schemeClr val="accent1">
                    <a:lumMod val="50000"/>
                  </a:schemeClr>
                </a:solidFill>
                <a:latin typeface="Arial" panose="020B0604020202020204" pitchFamily="34" charset="0"/>
                <a:cs typeface="Arial" panose="020B0604020202020204" pitchFamily="34" charset="0"/>
              </a:rPr>
              <a:t>Members and Recipients may find information on how to access services, use Eastpointe benefits, and search the provider directory and drug formulary. </a:t>
            </a:r>
          </a:p>
          <a:p>
            <a:pPr marL="0" lvl="1" indent="0">
              <a:spcBef>
                <a:spcPts val="0"/>
              </a:spcBef>
              <a:buClr>
                <a:srgbClr val="282D69"/>
              </a:buClr>
              <a:buNone/>
            </a:pPr>
            <a:endParaRPr lang="en-US" sz="1400" b="1">
              <a:solidFill>
                <a:srgbClr val="002060"/>
              </a:solidFill>
              <a:latin typeface="Arial" panose="020B0604020202020204" pitchFamily="34" charset="0"/>
              <a:cs typeface="Arial" panose="020B0604020202020204" pitchFamily="34" charset="0"/>
            </a:endParaRPr>
          </a:p>
          <a:p>
            <a:pPr marL="0" lvl="1" indent="0">
              <a:spcBef>
                <a:spcPts val="0"/>
              </a:spcBef>
              <a:buClr>
                <a:srgbClr val="282D69"/>
              </a:buClr>
              <a:buNone/>
            </a:pPr>
            <a:r>
              <a:rPr lang="en-US" sz="2600" b="1">
                <a:solidFill>
                  <a:srgbClr val="002060"/>
                </a:solidFill>
                <a:latin typeface="Arial" panose="020B0604020202020204" pitchFamily="34" charset="0"/>
                <a:cs typeface="Arial" panose="020B0604020202020204" pitchFamily="34" charset="0"/>
                <a:hlinkClick r:id="rId4"/>
              </a:rPr>
              <a:t>Provider Directory:</a:t>
            </a:r>
            <a:r>
              <a:rPr lang="en-US" sz="2600" b="1">
                <a:solidFill>
                  <a:srgbClr val="002060"/>
                </a:solidFill>
                <a:latin typeface="Arial" panose="020B0604020202020204" pitchFamily="34" charset="0"/>
                <a:cs typeface="Arial" panose="020B0604020202020204" pitchFamily="34" charset="0"/>
              </a:rPr>
              <a:t> </a:t>
            </a:r>
            <a:r>
              <a:rPr lang="en-US" sz="2600" b="0" i="0">
                <a:solidFill>
                  <a:schemeClr val="accent1">
                    <a:lumMod val="50000"/>
                  </a:schemeClr>
                </a:solidFill>
                <a:effectLst/>
                <a:latin typeface="Arial" panose="020B0604020202020204" pitchFamily="34" charset="0"/>
                <a:cs typeface="Arial" panose="020B0604020202020204" pitchFamily="34" charset="0"/>
              </a:rPr>
              <a:t>Members </a:t>
            </a:r>
            <a:r>
              <a:rPr lang="en-US" sz="2600">
                <a:solidFill>
                  <a:schemeClr val="accent1">
                    <a:lumMod val="50000"/>
                  </a:schemeClr>
                </a:solidFill>
                <a:latin typeface="Arial" panose="020B0604020202020204" pitchFamily="34" charset="0"/>
                <a:cs typeface="Arial" panose="020B0604020202020204" pitchFamily="34" charset="0"/>
              </a:rPr>
              <a:t>and Recipients </a:t>
            </a:r>
            <a:r>
              <a:rPr lang="en-US" sz="2600" b="0" i="0">
                <a:solidFill>
                  <a:schemeClr val="accent1">
                    <a:lumMod val="50000"/>
                  </a:schemeClr>
                </a:solidFill>
                <a:effectLst/>
                <a:latin typeface="Arial" panose="020B0604020202020204" pitchFamily="34" charset="0"/>
                <a:cs typeface="Arial" panose="020B0604020202020204" pitchFamily="34" charset="0"/>
              </a:rPr>
              <a:t>can find local providers or agency locations. </a:t>
            </a:r>
          </a:p>
          <a:p>
            <a:pPr marL="0" lvl="1" indent="0">
              <a:spcBef>
                <a:spcPts val="0"/>
              </a:spcBef>
              <a:buClr>
                <a:srgbClr val="282D69"/>
              </a:buClr>
              <a:buNone/>
            </a:pPr>
            <a:endParaRPr lang="en-US" sz="1400" b="1">
              <a:solidFill>
                <a:srgbClr val="002060"/>
              </a:solidFill>
              <a:latin typeface="Arial" panose="020B0604020202020204" pitchFamily="34" charset="0"/>
              <a:cs typeface="Arial" panose="020B0604020202020204" pitchFamily="34" charset="0"/>
            </a:endParaRPr>
          </a:p>
          <a:p>
            <a:pPr marL="0" lvl="1" indent="0">
              <a:spcBef>
                <a:spcPts val="0"/>
              </a:spcBef>
              <a:buClr>
                <a:srgbClr val="282D69"/>
              </a:buClr>
              <a:buNone/>
            </a:pPr>
            <a:r>
              <a:rPr lang="en-US" sz="2600" b="1">
                <a:solidFill>
                  <a:srgbClr val="002060"/>
                </a:solidFill>
                <a:latin typeface="Arial" panose="020B0604020202020204" pitchFamily="34" charset="0"/>
                <a:cs typeface="Arial" panose="020B0604020202020204" pitchFamily="34" charset="0"/>
                <a:hlinkClick r:id="rId5"/>
              </a:rPr>
              <a:t>Benefits Videos:</a:t>
            </a:r>
            <a:r>
              <a:rPr lang="en-US" sz="2600" b="1">
                <a:solidFill>
                  <a:srgbClr val="002060"/>
                </a:solidFill>
                <a:latin typeface="Arial" panose="020B0604020202020204" pitchFamily="34" charset="0"/>
                <a:cs typeface="Arial" panose="020B0604020202020204" pitchFamily="34" charset="0"/>
              </a:rPr>
              <a:t> </a:t>
            </a:r>
            <a:r>
              <a:rPr lang="en-US" sz="2600">
                <a:solidFill>
                  <a:srgbClr val="002060"/>
                </a:solidFill>
                <a:latin typeface="Arial" panose="020B0604020202020204" pitchFamily="34" charset="0"/>
                <a:cs typeface="Arial" panose="020B0604020202020204" pitchFamily="34" charset="0"/>
              </a:rPr>
              <a:t>Eastpointe created short educational videos designed to answer questions about Member and Recipient benefits. </a:t>
            </a:r>
          </a:p>
          <a:p>
            <a:pPr marL="0" lvl="1" indent="0">
              <a:spcBef>
                <a:spcPts val="0"/>
              </a:spcBef>
              <a:buClr>
                <a:srgbClr val="282D69"/>
              </a:buClr>
              <a:buNone/>
            </a:pPr>
            <a:endParaRPr lang="en-US" sz="1400">
              <a:solidFill>
                <a:srgbClr val="282D69"/>
              </a:solidFill>
              <a:latin typeface="Arial" panose="020B0604020202020204" pitchFamily="34" charset="0"/>
              <a:cs typeface="Arial" panose="020B0604020202020204" pitchFamily="34" charset="0"/>
            </a:endParaRPr>
          </a:p>
          <a:p>
            <a:pPr marL="0" lvl="1" indent="0">
              <a:spcBef>
                <a:spcPts val="0"/>
              </a:spcBef>
              <a:buClr>
                <a:srgbClr val="282D69"/>
              </a:buClr>
              <a:buNone/>
            </a:pPr>
            <a:r>
              <a:rPr lang="en-US" sz="2600" b="1">
                <a:solidFill>
                  <a:srgbClr val="002060"/>
                </a:solidFill>
                <a:latin typeface="Arial" panose="020B0604020202020204" pitchFamily="34" charset="0"/>
                <a:cs typeface="Arial" panose="020B0604020202020204" pitchFamily="34" charset="0"/>
                <a:hlinkClick r:id="rId6"/>
              </a:rPr>
              <a:t>Member and Recipient Portal:</a:t>
            </a:r>
            <a:r>
              <a:rPr lang="en-US" sz="2600" b="1">
                <a:solidFill>
                  <a:srgbClr val="002060"/>
                </a:solidFill>
                <a:latin typeface="Arial" panose="020B0604020202020204" pitchFamily="34" charset="0"/>
                <a:cs typeface="Arial" panose="020B0604020202020204" pitchFamily="34" charset="0"/>
              </a:rPr>
              <a:t> </a:t>
            </a:r>
            <a:r>
              <a:rPr lang="en-US" sz="2600">
                <a:solidFill>
                  <a:srgbClr val="002060"/>
                </a:solidFill>
                <a:latin typeface="Arial" panose="020B0604020202020204" pitchFamily="34" charset="0"/>
                <a:cs typeface="Arial" panose="020B0604020202020204" pitchFamily="34" charset="0"/>
              </a:rPr>
              <a:t>Members and Recipients can access their information and manage their benefits, including changing their TCM provider or PCP. They can also request a replacement ID Card, submit complaints/grievances, and view their claims history.</a:t>
            </a:r>
          </a:p>
          <a:p>
            <a:pPr marL="0" lvl="1" indent="0">
              <a:spcBef>
                <a:spcPts val="0"/>
              </a:spcBef>
              <a:buClr>
                <a:srgbClr val="282D69"/>
              </a:buClr>
              <a:buNone/>
            </a:pPr>
            <a:endParaRPr lang="en-US" sz="1400" b="1">
              <a:solidFill>
                <a:srgbClr val="282D69"/>
              </a:solidFill>
            </a:endParaRPr>
          </a:p>
          <a:p>
            <a:pPr marL="0" lvl="1" indent="0">
              <a:spcBef>
                <a:spcPts val="0"/>
              </a:spcBef>
              <a:buClr>
                <a:srgbClr val="282D69"/>
              </a:buClr>
              <a:buNone/>
            </a:pPr>
            <a:endParaRPr lang="en-US" sz="2000">
              <a:solidFill>
                <a:srgbClr val="002060"/>
              </a:solidFill>
              <a:latin typeface="+mn-lt"/>
            </a:endParaRPr>
          </a:p>
          <a:p>
            <a:pPr marL="0" lvl="1" indent="0">
              <a:spcBef>
                <a:spcPts val="0"/>
              </a:spcBef>
              <a:buClr>
                <a:srgbClr val="282D69"/>
              </a:buClr>
              <a:buNone/>
            </a:pPr>
            <a:endParaRPr lang="en-US" sz="2000">
              <a:solidFill>
                <a:srgbClr val="002060"/>
              </a:solidFill>
              <a:latin typeface="+mn-lt"/>
            </a:endParaRPr>
          </a:p>
          <a:p>
            <a:pPr marL="0" lvl="1" indent="0">
              <a:spcBef>
                <a:spcPts val="0"/>
              </a:spcBef>
              <a:buClr>
                <a:srgbClr val="282D69"/>
              </a:buClr>
              <a:buNone/>
            </a:pPr>
            <a:endParaRPr lang="en-US" sz="2000">
              <a:solidFill>
                <a:srgbClr val="002060"/>
              </a:solidFill>
              <a:latin typeface="+mn-lt"/>
            </a:endParaRPr>
          </a:p>
          <a:p>
            <a:pPr marL="0" lvl="1" indent="0">
              <a:spcBef>
                <a:spcPts val="0"/>
              </a:spcBef>
              <a:buClr>
                <a:srgbClr val="282D69"/>
              </a:buClr>
              <a:buNone/>
            </a:pPr>
            <a:endParaRPr lang="en-US" sz="2000">
              <a:solidFill>
                <a:srgbClr val="002060"/>
              </a:solidFill>
              <a:latin typeface="+mn-lt"/>
            </a:endParaRPr>
          </a:p>
          <a:p>
            <a:pPr marL="0" lvl="1" indent="0">
              <a:spcBef>
                <a:spcPts val="0"/>
              </a:spcBef>
              <a:buClr>
                <a:srgbClr val="282D69"/>
              </a:buClr>
              <a:buNone/>
            </a:pPr>
            <a:endParaRPr lang="en-US" sz="2000">
              <a:solidFill>
                <a:srgbClr val="002060"/>
              </a:solidFill>
              <a:latin typeface="+mn-lt"/>
            </a:endParaRPr>
          </a:p>
          <a:p>
            <a:pPr marL="0" lvl="1" indent="0">
              <a:spcBef>
                <a:spcPts val="0"/>
              </a:spcBef>
              <a:buClr>
                <a:srgbClr val="282D69"/>
              </a:buClr>
              <a:buNone/>
            </a:pPr>
            <a:endParaRPr lang="en-US" sz="2000" b="1">
              <a:solidFill>
                <a:srgbClr val="282D69"/>
              </a:solidFill>
              <a:highlight>
                <a:srgbClr val="FFFF00"/>
              </a:highlight>
              <a:latin typeface="+mn-lt"/>
            </a:endParaRPr>
          </a:p>
          <a:p>
            <a:pPr marL="0" lvl="1" indent="0">
              <a:spcBef>
                <a:spcPts val="0"/>
              </a:spcBef>
              <a:buClr>
                <a:srgbClr val="282D69"/>
              </a:buClr>
              <a:buNone/>
            </a:pPr>
            <a:endParaRPr lang="en-US" sz="2000">
              <a:solidFill>
                <a:srgbClr val="282D69"/>
              </a:solidFill>
            </a:endParaRPr>
          </a:p>
          <a:p>
            <a:pPr marL="0" lvl="1" indent="0">
              <a:buClr>
                <a:srgbClr val="282D69"/>
              </a:buClr>
              <a:buNone/>
            </a:pPr>
            <a:endParaRPr lang="en-US" sz="2000" b="1">
              <a:solidFill>
                <a:srgbClr val="002060"/>
              </a:solidFill>
              <a:latin typeface="Calibri"/>
              <a:cs typeface="Calibri"/>
            </a:endParaRPr>
          </a:p>
          <a:p>
            <a:pPr marL="342900">
              <a:spcBef>
                <a:spcPts val="0"/>
              </a:spcBef>
            </a:pPr>
            <a:endParaRPr lang="en-US" sz="2400" b="1"/>
          </a:p>
          <a:p>
            <a:pPr marL="0" lvl="1" indent="0">
              <a:buClr>
                <a:srgbClr val="282D69"/>
              </a:buClr>
              <a:buNone/>
            </a:pPr>
            <a:endParaRPr lang="en-US" sz="3200">
              <a:solidFill>
                <a:srgbClr val="282D69"/>
              </a:solidFill>
            </a:endParaRPr>
          </a:p>
        </p:txBody>
      </p:sp>
      <p:pic>
        <p:nvPicPr>
          <p:cNvPr id="6" name="Picture 2" descr="Welcome to Eastpointe.net">
            <a:extLst>
              <a:ext uri="{FF2B5EF4-FFF2-40B4-BE49-F238E27FC236}">
                <a16:creationId xmlns:a16="http://schemas.microsoft.com/office/drawing/2014/main" id="{1DB1FADA-A8D1-6369-73EA-75865CF12AC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8677" y="161583"/>
            <a:ext cx="1999044" cy="630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089164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123594" y="1177927"/>
            <a:ext cx="11944812" cy="5994400"/>
          </a:xfrm>
        </p:spPr>
        <p:txBody>
          <a:bodyPr/>
          <a:lstStyle/>
          <a:p>
            <a:pPr marL="0" lvl="1" indent="0">
              <a:spcBef>
                <a:spcPts val="0"/>
              </a:spcBef>
              <a:buClr>
                <a:srgbClr val="282D69"/>
              </a:buClr>
              <a:buNone/>
            </a:pPr>
            <a:r>
              <a:rPr lang="en-US" sz="3000" b="1">
                <a:solidFill>
                  <a:srgbClr val="282D69"/>
                </a:solidFill>
                <a:latin typeface="Arial" panose="020B0604020202020204" pitchFamily="34" charset="0"/>
                <a:cs typeface="Arial" panose="020B0604020202020204" pitchFamily="34" charset="0"/>
              </a:rPr>
              <a:t>Member harm resolution</a:t>
            </a:r>
          </a:p>
          <a:p>
            <a:pPr marL="0" lvl="1" indent="0">
              <a:spcBef>
                <a:spcPts val="0"/>
              </a:spcBef>
              <a:buClr>
                <a:srgbClr val="282D69"/>
              </a:buClr>
              <a:buNone/>
            </a:pPr>
            <a:endParaRPr lang="en-US" sz="2000" b="1" i="0">
              <a:solidFill>
                <a:srgbClr val="002060"/>
              </a:solidFill>
              <a:effectLst/>
              <a:latin typeface="Arial" panose="020B0604020202020204" pitchFamily="34" charset="0"/>
              <a:cs typeface="Arial" panose="020B0604020202020204" pitchFamily="34" charset="0"/>
            </a:endParaRPr>
          </a:p>
          <a:p>
            <a:pPr lvl="1">
              <a:spcBef>
                <a:spcPts val="0"/>
              </a:spcBef>
              <a:buClr>
                <a:srgbClr val="282D69"/>
              </a:buClr>
            </a:pPr>
            <a:r>
              <a:rPr lang="en-US" sz="2800" b="1">
                <a:solidFill>
                  <a:srgbClr val="002060"/>
                </a:solidFill>
                <a:latin typeface="Arial" panose="020B0604020202020204" pitchFamily="34" charset="0"/>
                <a:cs typeface="Arial" panose="020B0604020202020204" pitchFamily="34" charset="0"/>
              </a:rPr>
              <a:t>Eastpointe Ombudsman: </a:t>
            </a:r>
            <a:r>
              <a:rPr lang="en-US" sz="2800">
                <a:solidFill>
                  <a:srgbClr val="002060"/>
                </a:solidFill>
                <a:latin typeface="Arial" panose="020B0604020202020204" pitchFamily="34" charset="0"/>
                <a:cs typeface="Arial" panose="020B0604020202020204" pitchFamily="34" charset="0"/>
              </a:rPr>
              <a:t>Shashonda Alford </a:t>
            </a:r>
            <a:r>
              <a:rPr lang="en-US" sz="2800">
                <a:solidFill>
                  <a:srgbClr val="002060"/>
                </a:solidFill>
                <a:latin typeface="Arial" panose="020B0604020202020204" pitchFamily="34" charset="0"/>
                <a:cs typeface="Arial" panose="020B0604020202020204" pitchFamily="34" charset="0"/>
                <a:hlinkClick r:id="rId3"/>
              </a:rPr>
              <a:t>Ombudsman@eastpointe.net</a:t>
            </a:r>
            <a:r>
              <a:rPr lang="en-US" sz="2800">
                <a:solidFill>
                  <a:srgbClr val="002060"/>
                </a:solidFill>
                <a:latin typeface="Arial" panose="020B0604020202020204" pitchFamily="34" charset="0"/>
                <a:cs typeface="Arial" panose="020B0604020202020204" pitchFamily="34" charset="0"/>
              </a:rPr>
              <a:t>. Eastpointe’s Ombudsman is available to help Members and Recipients </a:t>
            </a:r>
            <a:r>
              <a:rPr lang="en-US" sz="2800">
                <a:solidFill>
                  <a:srgbClr val="002060"/>
                </a:solidFill>
                <a:effectLst/>
                <a:latin typeface="Arial" panose="020B0604020202020204" pitchFamily="34" charset="0"/>
                <a:ea typeface="Times New Roman" panose="02020603050405020304" pitchFamily="18" charset="0"/>
                <a:cs typeface="Arial" panose="020B0604020202020204" pitchFamily="34" charset="0"/>
              </a:rPr>
              <a:t>with accessing health care</a:t>
            </a:r>
            <a:r>
              <a:rPr lang="en-US" sz="2800">
                <a:solidFill>
                  <a:srgbClr val="002060"/>
                </a:solidFill>
                <a:latin typeface="Arial" panose="020B0604020202020204" pitchFamily="34" charset="0"/>
                <a:ea typeface="Times New Roman" panose="02020603050405020304" pitchFamily="18" charset="0"/>
                <a:cs typeface="Arial" panose="020B0604020202020204" pitchFamily="34" charset="0"/>
              </a:rPr>
              <a:t> and </a:t>
            </a:r>
            <a:r>
              <a:rPr lang="en-US" sz="2800">
                <a:solidFill>
                  <a:srgbClr val="002060"/>
                </a:solidFill>
                <a:effectLst/>
                <a:latin typeface="Arial" panose="020B0604020202020204" pitchFamily="34" charset="0"/>
                <a:ea typeface="Times New Roman" panose="02020603050405020304" pitchFamily="18" charset="0"/>
                <a:cs typeface="Arial" panose="020B0604020202020204" pitchFamily="34" charset="0"/>
              </a:rPr>
              <a:t>understanding their rights and responsibilities.</a:t>
            </a:r>
          </a:p>
          <a:p>
            <a:pPr marL="0" lvl="1" indent="0">
              <a:spcBef>
                <a:spcPts val="0"/>
              </a:spcBef>
              <a:buClr>
                <a:srgbClr val="282D69"/>
              </a:buClr>
              <a:buNone/>
            </a:pPr>
            <a:endParaRPr lang="en-US" sz="2200" b="0" i="0">
              <a:solidFill>
                <a:srgbClr val="000000"/>
              </a:solidFill>
              <a:effectLst/>
              <a:latin typeface="Arial" panose="020B0604020202020204" pitchFamily="34" charset="0"/>
              <a:cs typeface="Arial" panose="020B0604020202020204" pitchFamily="34" charset="0"/>
            </a:endParaRPr>
          </a:p>
          <a:p>
            <a:pPr lvl="1">
              <a:spcBef>
                <a:spcPts val="0"/>
              </a:spcBef>
              <a:buClr>
                <a:srgbClr val="282D69"/>
              </a:buClr>
            </a:pPr>
            <a:r>
              <a:rPr lang="en-US" sz="2800" b="1" i="0">
                <a:solidFill>
                  <a:srgbClr val="002060"/>
                </a:solidFill>
                <a:effectLst/>
                <a:latin typeface="Arial" panose="020B0604020202020204" pitchFamily="34" charset="0"/>
                <a:cs typeface="Arial" panose="020B0604020202020204" pitchFamily="34" charset="0"/>
              </a:rPr>
              <a:t>Eastpointe has a no wrong door approach for </a:t>
            </a:r>
            <a:r>
              <a:rPr lang="en-US" sz="2800" b="1">
                <a:solidFill>
                  <a:srgbClr val="002060"/>
                </a:solidFill>
                <a:latin typeface="Arial" panose="020B0604020202020204" pitchFamily="34" charset="0"/>
                <a:cs typeface="Arial" panose="020B0604020202020204" pitchFamily="34" charset="0"/>
              </a:rPr>
              <a:t>reporting</a:t>
            </a:r>
            <a:r>
              <a:rPr lang="en-US" sz="2800" b="1" i="0">
                <a:solidFill>
                  <a:srgbClr val="002060"/>
                </a:solidFill>
                <a:effectLst/>
                <a:latin typeface="Arial" panose="020B0604020202020204" pitchFamily="34" charset="0"/>
                <a:cs typeface="Arial" panose="020B0604020202020204" pitchFamily="34" charset="0"/>
              </a:rPr>
              <a:t> grievances and complaints. </a:t>
            </a:r>
            <a:r>
              <a:rPr lang="en-US" sz="2800">
                <a:solidFill>
                  <a:srgbClr val="002060"/>
                </a:solidFill>
                <a:latin typeface="Arial" panose="020B0604020202020204" pitchFamily="34" charset="0"/>
                <a:cs typeface="Arial" panose="020B0604020202020204" pitchFamily="34" charset="0"/>
              </a:rPr>
              <a:t>Submission</a:t>
            </a:r>
            <a:r>
              <a:rPr lang="en-US" sz="2800" i="0">
                <a:solidFill>
                  <a:srgbClr val="002060"/>
                </a:solidFill>
                <a:effectLst/>
                <a:latin typeface="Arial" panose="020B0604020202020204" pitchFamily="34" charset="0"/>
                <a:cs typeface="Arial" panose="020B0604020202020204" pitchFamily="34" charset="0"/>
              </a:rPr>
              <a:t> via:</a:t>
            </a:r>
          </a:p>
          <a:p>
            <a:pPr marL="0" lvl="1" indent="0">
              <a:spcBef>
                <a:spcPts val="0"/>
              </a:spcBef>
              <a:buClr>
                <a:srgbClr val="282D69"/>
              </a:buClr>
              <a:buNone/>
            </a:pPr>
            <a:endParaRPr lang="en-US" sz="1000" i="0">
              <a:solidFill>
                <a:srgbClr val="002060"/>
              </a:solidFill>
              <a:effectLst/>
              <a:latin typeface="Arial" panose="020B0604020202020204" pitchFamily="34" charset="0"/>
              <a:cs typeface="Arial" panose="020B0604020202020204" pitchFamily="34" charset="0"/>
            </a:endParaRPr>
          </a:p>
          <a:p>
            <a:pPr lvl="2">
              <a:spcBef>
                <a:spcPts val="0"/>
              </a:spcBef>
              <a:buClr>
                <a:srgbClr val="282D69"/>
              </a:buClr>
            </a:pPr>
            <a:r>
              <a:rPr lang="en-US" sz="2400" b="1" i="0">
                <a:solidFill>
                  <a:srgbClr val="002060"/>
                </a:solidFill>
                <a:effectLst/>
                <a:latin typeface="Arial" panose="020B0604020202020204" pitchFamily="34" charset="0"/>
                <a:cs typeface="Arial" panose="020B0604020202020204" pitchFamily="34" charset="0"/>
              </a:rPr>
              <a:t>Member and Recipient Services line </a:t>
            </a:r>
            <a:r>
              <a:rPr lang="en-US" sz="2400" i="0">
                <a:solidFill>
                  <a:srgbClr val="002060"/>
                </a:solidFill>
                <a:effectLst/>
                <a:latin typeface="Arial" panose="020B0604020202020204" pitchFamily="34" charset="0"/>
                <a:cs typeface="Arial" panose="020B0604020202020204" pitchFamily="34" charset="0"/>
              </a:rPr>
              <a:t>at </a:t>
            </a:r>
            <a:r>
              <a:rPr lang="en-US" sz="2400">
                <a:solidFill>
                  <a:srgbClr val="002060"/>
                </a:solidFill>
                <a:latin typeface="Arial" panose="020B0604020202020204" pitchFamily="34" charset="0"/>
                <a:cs typeface="Arial" panose="020B0604020202020204" pitchFamily="34" charset="0"/>
              </a:rPr>
              <a:t>1-800-913-6109/TTY 711</a:t>
            </a:r>
            <a:r>
              <a:rPr lang="en-US" sz="2400" i="0">
                <a:solidFill>
                  <a:srgbClr val="002060"/>
                </a:solidFill>
                <a:effectLst/>
                <a:latin typeface="Arial" panose="020B0604020202020204" pitchFamily="34" charset="0"/>
                <a:cs typeface="Arial" panose="020B0604020202020204" pitchFamily="34" charset="0"/>
              </a:rPr>
              <a:t> </a:t>
            </a:r>
          </a:p>
          <a:p>
            <a:pPr lvl="2">
              <a:spcBef>
                <a:spcPts val="0"/>
              </a:spcBef>
              <a:buClr>
                <a:srgbClr val="282D69"/>
              </a:buClr>
            </a:pPr>
            <a:r>
              <a:rPr lang="en-US" sz="2400" b="1">
                <a:solidFill>
                  <a:srgbClr val="002060"/>
                </a:solidFill>
                <a:latin typeface="Arial" panose="020B0604020202020204" pitchFamily="34" charset="0"/>
                <a:cs typeface="Arial" panose="020B0604020202020204" pitchFamily="34" charset="0"/>
              </a:rPr>
              <a:t>Eastpointe website </a:t>
            </a:r>
            <a:r>
              <a:rPr lang="en-US" sz="2400">
                <a:solidFill>
                  <a:srgbClr val="002060"/>
                </a:solidFill>
                <a:latin typeface="Arial" panose="020B0604020202020204" pitchFamily="34" charset="0"/>
                <a:cs typeface="Arial" panose="020B0604020202020204" pitchFamily="34" charset="0"/>
              </a:rPr>
              <a:t>and </a:t>
            </a:r>
            <a:r>
              <a:rPr lang="en-US" sz="2400" b="1">
                <a:solidFill>
                  <a:srgbClr val="002060"/>
                </a:solidFill>
                <a:latin typeface="Arial" panose="020B0604020202020204" pitchFamily="34" charset="0"/>
                <a:cs typeface="Arial" panose="020B0604020202020204" pitchFamily="34" charset="0"/>
              </a:rPr>
              <a:t>member portal</a:t>
            </a:r>
          </a:p>
          <a:p>
            <a:pPr lvl="2">
              <a:spcBef>
                <a:spcPts val="0"/>
              </a:spcBef>
              <a:buClr>
                <a:srgbClr val="282D69"/>
              </a:buClr>
            </a:pPr>
            <a:r>
              <a:rPr lang="en-US" sz="2400" b="1">
                <a:solidFill>
                  <a:srgbClr val="002060"/>
                </a:solidFill>
                <a:latin typeface="Arial" panose="020B0604020202020204" pitchFamily="34" charset="0"/>
                <a:cs typeface="Arial" panose="020B0604020202020204" pitchFamily="34" charset="0"/>
              </a:rPr>
              <a:t>Mail</a:t>
            </a:r>
          </a:p>
          <a:p>
            <a:pPr lvl="2">
              <a:spcBef>
                <a:spcPts val="0"/>
              </a:spcBef>
              <a:buClr>
                <a:srgbClr val="282D69"/>
              </a:buClr>
            </a:pPr>
            <a:r>
              <a:rPr lang="en-US" sz="2400" b="1">
                <a:solidFill>
                  <a:srgbClr val="002060"/>
                </a:solidFill>
                <a:latin typeface="Arial" panose="020B0604020202020204" pitchFamily="34" charset="0"/>
                <a:cs typeface="Arial" panose="020B0604020202020204" pitchFamily="34" charset="0"/>
              </a:rPr>
              <a:t>Fax</a:t>
            </a:r>
          </a:p>
          <a:p>
            <a:pPr marL="0" lvl="1" indent="0">
              <a:spcBef>
                <a:spcPts val="0"/>
              </a:spcBef>
              <a:buClr>
                <a:srgbClr val="282D69"/>
              </a:buClr>
              <a:buNone/>
            </a:pPr>
            <a:endParaRPr lang="en-US" sz="2000" b="1">
              <a:solidFill>
                <a:srgbClr val="282D69"/>
              </a:solidFill>
              <a:highlight>
                <a:srgbClr val="FFFF00"/>
              </a:highlight>
              <a:latin typeface="Calibri" panose="020F0502020204030204" pitchFamily="34" charset="0"/>
              <a:cs typeface="Calibri" panose="020F0502020204030204" pitchFamily="34" charset="0"/>
            </a:endParaRPr>
          </a:p>
        </p:txBody>
      </p:sp>
      <p:pic>
        <p:nvPicPr>
          <p:cNvPr id="6" name="Picture 2" descr="Welcome to Eastpointe.net">
            <a:extLst>
              <a:ext uri="{FF2B5EF4-FFF2-40B4-BE49-F238E27FC236}">
                <a16:creationId xmlns:a16="http://schemas.microsoft.com/office/drawing/2014/main" id="{1403D6BC-484E-56B2-79D3-3067C7AF5D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6281" y="349922"/>
            <a:ext cx="1999044" cy="630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746343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A15273F-5D42-62A6-CDBE-C55E9D0A6C1A}"/>
              </a:ext>
            </a:extLst>
          </p:cNvPr>
          <p:cNvSpPr>
            <a:spLocks noGrp="1"/>
          </p:cNvSpPr>
          <p:nvPr>
            <p:ph type="body" sz="quarter" idx="10"/>
          </p:nvPr>
        </p:nvSpPr>
        <p:spPr>
          <a:xfrm>
            <a:off x="501754" y="1220946"/>
            <a:ext cx="11583844" cy="2347939"/>
          </a:xfrm>
        </p:spPr>
        <p:txBody>
          <a:bodyPr lIns="91440" tIns="45720" rIns="91440" bIns="45720" anchor="t">
            <a:noAutofit/>
          </a:bodyPr>
          <a:lstStyle/>
          <a:p>
            <a:pPr marL="228600" marR="0" lvl="0" indent="-228600" algn="l" defTabSz="914400" rtl="0" eaLnBrk="1" fontAlgn="auto" latinLnBrk="0" hangingPunct="1">
              <a:lnSpc>
                <a:spcPct val="95000"/>
              </a:lnSpc>
              <a:spcBef>
                <a:spcPts val="1000"/>
              </a:spcBef>
              <a:buClrTx/>
              <a:buSzTx/>
              <a:buFont typeface="Arial" panose="020B0604020202020204" pitchFamily="34" charset="0"/>
              <a:buChar char="•"/>
              <a:tabLst/>
              <a:defRPr/>
            </a:pPr>
            <a:r>
              <a:rPr kumimoji="0" lang="en-US" sz="2800" i="0" u="none" strike="noStrike" kern="1200" cap="none" spc="0" normalizeH="0" baseline="0" noProof="0">
                <a:ln>
                  <a:noFill/>
                </a:ln>
                <a:solidFill>
                  <a:prstClr val="black"/>
                </a:solidFill>
                <a:effectLst/>
                <a:uLnTx/>
                <a:uFillTx/>
                <a:latin typeface="+mn-lt"/>
                <a:ea typeface="+mn-ea"/>
                <a:cs typeface="+mn-cs"/>
              </a:rPr>
              <a:t>Call 855-759-9700 Monday-Saturday from 7am to 6pm </a:t>
            </a:r>
            <a:r>
              <a:rPr lang="en-US" sz="2800" b="0">
                <a:solidFill>
                  <a:prstClr val="black"/>
                </a:solidFill>
                <a:latin typeface="+mn-lt"/>
                <a:ea typeface="+mn-ea"/>
                <a:cs typeface="+mn-cs"/>
              </a:rPr>
              <a:t>with       questions about authorization, billing, claims, enrollment, ACS or   other issues</a:t>
            </a:r>
          </a:p>
          <a:p>
            <a:pPr marL="228600" marR="0" lvl="0" indent="-228600" algn="l" defTabSz="914400" rtl="0" eaLnBrk="1" fontAlgn="auto" latinLnBrk="0" hangingPunct="1">
              <a:spcBef>
                <a:spcPts val="1000"/>
              </a:spcBef>
              <a:buClrTx/>
              <a:buSzTx/>
              <a:buFont typeface="Arial" panose="020B0604020202020204" pitchFamily="34" charset="0"/>
              <a:buChar char="•"/>
              <a:tabLst/>
              <a:defRPr/>
            </a:pPr>
            <a:r>
              <a:rPr lang="en-US" sz="2800" b="0">
                <a:solidFill>
                  <a:prstClr val="black"/>
                </a:solidFill>
                <a:latin typeface="+mn-lt"/>
                <a:ea typeface="+mn-ea"/>
                <a:cs typeface="+mn-cs"/>
              </a:rPr>
              <a:t>Subscribe to our </a:t>
            </a:r>
            <a:r>
              <a:rPr lang="en-US" sz="2800" b="0">
                <a:solidFill>
                  <a:prstClr val="black"/>
                </a:solidFill>
                <a:latin typeface="+mn-lt"/>
                <a:ea typeface="+mn-ea"/>
                <a:cs typeface="+mn-cs"/>
                <a:hlinkClick r:id="rId3"/>
              </a:rPr>
              <a:t>Provider Update Feed</a:t>
            </a:r>
            <a:r>
              <a:rPr lang="en-US" sz="2800" b="0">
                <a:solidFill>
                  <a:prstClr val="black"/>
                </a:solidFill>
                <a:latin typeface="+mn-lt"/>
                <a:ea typeface="+mn-ea"/>
                <a:cs typeface="+mn-cs"/>
              </a:rPr>
              <a:t> and follow us on Facebook, Twitter and Instagram</a:t>
            </a:r>
            <a:endParaRPr lang="en-US" sz="2400">
              <a:solidFill>
                <a:srgbClr val="000000"/>
              </a:solidFill>
              <a:latin typeface="Arial" panose="020B0604020202020204" pitchFamily="34" charset="0"/>
              <a:cs typeface="Arial" panose="020B0604020202020204" pitchFamily="34" charset="0"/>
            </a:endParaRPr>
          </a:p>
        </p:txBody>
      </p:sp>
      <p:sp>
        <p:nvSpPr>
          <p:cNvPr id="5" name="Title 4">
            <a:extLst>
              <a:ext uri="{FF2B5EF4-FFF2-40B4-BE49-F238E27FC236}">
                <a16:creationId xmlns:a16="http://schemas.microsoft.com/office/drawing/2014/main" id="{79539736-C021-4385-AEE3-6129CD0C1EB9}"/>
              </a:ext>
            </a:extLst>
          </p:cNvPr>
          <p:cNvSpPr>
            <a:spLocks noGrp="1"/>
          </p:cNvSpPr>
          <p:nvPr>
            <p:ph type="title"/>
          </p:nvPr>
        </p:nvSpPr>
        <p:spPr>
          <a:xfrm>
            <a:off x="978356" y="608930"/>
            <a:ext cx="12065518" cy="548640"/>
          </a:xfrm>
        </p:spPr>
        <p:txBody>
          <a:bodyPr lIns="91440" tIns="45720" rIns="91440" bIns="45720" anchor="t">
            <a:noAutofit/>
          </a:bodyPr>
          <a:lstStyle/>
          <a:p>
            <a:pPr algn="ctr"/>
            <a:r>
              <a:rPr lang="en-US" sz="3200" b="1">
                <a:solidFill>
                  <a:schemeClr val="accent1">
                    <a:lumMod val="75000"/>
                  </a:schemeClr>
                </a:solidFill>
                <a:latin typeface="+mj-lt"/>
                <a:cs typeface="Times New Roman"/>
              </a:rPr>
              <a:t>Alliance Provider Support</a:t>
            </a:r>
            <a:endParaRPr lang="en-US" sz="3200" b="1">
              <a:solidFill>
                <a:schemeClr val="accent1">
                  <a:lumMod val="75000"/>
                </a:schemeClr>
              </a:solidFill>
              <a:latin typeface="+mj-lt"/>
            </a:endParaRPr>
          </a:p>
        </p:txBody>
      </p:sp>
      <p:sp>
        <p:nvSpPr>
          <p:cNvPr id="6" name="Text Placeholder 1">
            <a:extLst>
              <a:ext uri="{FF2B5EF4-FFF2-40B4-BE49-F238E27FC236}">
                <a16:creationId xmlns:a16="http://schemas.microsoft.com/office/drawing/2014/main" id="{07CB5C8A-F50E-B0B5-FE8A-2C41F1DB721A}"/>
              </a:ext>
            </a:extLst>
          </p:cNvPr>
          <p:cNvSpPr txBox="1">
            <a:spLocks/>
          </p:cNvSpPr>
          <p:nvPr/>
        </p:nvSpPr>
        <p:spPr>
          <a:xfrm>
            <a:off x="501754" y="4280904"/>
            <a:ext cx="11583844" cy="2347939"/>
          </a:xfrm>
        </p:spPr>
        <p:txBody>
          <a:bodyPr lIns="91440" tIns="45720" rIns="91440" bIns="45720" anchor="t">
            <a:noAutofit/>
          </a:bodyPr>
          <a:lstStyle>
            <a:lvl1pPr marL="171450" indent="-171450" algn="l" defTabSz="685800" rtl="0" eaLnBrk="1" latinLnBrk="0" hangingPunct="1">
              <a:lnSpc>
                <a:spcPct val="100000"/>
              </a:lnSpc>
              <a:spcBef>
                <a:spcPts val="900"/>
              </a:spcBef>
              <a:buFont typeface="Arial" panose="020B0604020202020204" pitchFamily="34" charset="0"/>
              <a:buChar char="•"/>
              <a:defRPr sz="2100" b="1" i="0" kern="1200">
                <a:solidFill>
                  <a:schemeClr val="tx1"/>
                </a:solidFill>
                <a:latin typeface="Franklin Gothic Medium" panose="020B0603020102020204" pitchFamily="34" charset="0"/>
                <a:ea typeface="Helvetica" charset="0"/>
                <a:cs typeface="Helvetica" charset="0"/>
              </a:defRPr>
            </a:lvl1pPr>
            <a:lvl2pPr marL="432197" indent="-175022" algn="l" defTabSz="685800" rtl="0" eaLnBrk="1" latinLnBrk="0" hangingPunct="1">
              <a:lnSpc>
                <a:spcPct val="100000"/>
              </a:lnSpc>
              <a:spcBef>
                <a:spcPts val="375"/>
              </a:spcBef>
              <a:buFont typeface="Franklin Gothic Medium" panose="020B0603020102020204" pitchFamily="34" charset="0"/>
              <a:buChar char="−"/>
              <a:defRPr sz="1800" b="1" i="0" kern="1200">
                <a:solidFill>
                  <a:schemeClr val="tx1"/>
                </a:solidFill>
                <a:latin typeface="Franklin Gothic Medium" panose="020B0603020102020204" pitchFamily="34" charset="0"/>
                <a:ea typeface="Helvetica" charset="0"/>
                <a:cs typeface="Helvetica" charset="0"/>
              </a:defRPr>
            </a:lvl2pPr>
            <a:lvl3pPr marL="729854" indent="-171450" algn="l" defTabSz="685800" rtl="0" eaLnBrk="1" latinLnBrk="0" hangingPunct="1">
              <a:lnSpc>
                <a:spcPct val="100000"/>
              </a:lnSpc>
              <a:spcBef>
                <a:spcPts val="375"/>
              </a:spcBef>
              <a:buFont typeface="Arial" panose="020B0604020202020204" pitchFamily="34" charset="0"/>
              <a:buChar char="•"/>
              <a:defRPr sz="1500" b="1" i="0" kern="1200">
                <a:solidFill>
                  <a:schemeClr val="tx1"/>
                </a:solidFill>
                <a:latin typeface="Franklin Gothic Medium" panose="020B0603020102020204" pitchFamily="34" charset="0"/>
                <a:ea typeface="Helvetica" charset="0"/>
                <a:cs typeface="Helvetica"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b="1" i="0" kern="1200">
                <a:solidFill>
                  <a:schemeClr val="tx1"/>
                </a:solidFill>
                <a:latin typeface="Franklin Gothic Medium" panose="020B0603020102020204" pitchFamily="34" charset="0"/>
                <a:ea typeface="Helvetica" charset="0"/>
                <a:cs typeface="Helvetica"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b="1" i="0" kern="1200">
                <a:solidFill>
                  <a:schemeClr val="tx1"/>
                </a:solidFill>
                <a:latin typeface="Franklin Gothic Medium" panose="020B0603020102020204" pitchFamily="34"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800" b="1" i="0" u="none" strike="noStrike" kern="1200" cap="none" spc="0" normalizeH="0" baseline="0" noProof="0">
                <a:ln>
                  <a:noFill/>
                </a:ln>
                <a:solidFill>
                  <a:prstClr val="black"/>
                </a:solidFill>
                <a:effectLst/>
                <a:uLnTx/>
                <a:uFillTx/>
                <a:latin typeface="Arial"/>
                <a:ea typeface="+mn-ea"/>
                <a:cs typeface="Helvetica" charset="0"/>
              </a:rPr>
              <a:t>Member and Recipient Services                                                                        </a:t>
            </a:r>
            <a:r>
              <a:rPr kumimoji="0" lang="en-US" sz="2800" b="0" i="0" u="none" strike="noStrike" kern="1200" cap="none" spc="0" normalizeH="0" baseline="0" noProof="0">
                <a:ln>
                  <a:noFill/>
                </a:ln>
                <a:solidFill>
                  <a:prstClr val="black"/>
                </a:solidFill>
                <a:effectLst/>
                <a:uLnTx/>
                <a:uFillTx/>
                <a:latin typeface="Arial"/>
                <a:ea typeface="+mn-ea"/>
                <a:cs typeface="Helvetica" charset="0"/>
              </a:rPr>
              <a:t>800-510-9132 Monday-Saturday, 7am to 6pm</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800" b="1" i="0" u="none" strike="noStrike" kern="1200" cap="none" spc="0" normalizeH="0" baseline="0" noProof="0">
                <a:ln>
                  <a:noFill/>
                </a:ln>
                <a:solidFill>
                  <a:prstClr val="black"/>
                </a:solidFill>
                <a:effectLst/>
                <a:uLnTx/>
                <a:uFillTx/>
                <a:latin typeface="Arial"/>
                <a:ea typeface="+mn-ea"/>
                <a:cs typeface="Helvetica" charset="0"/>
              </a:rPr>
              <a:t>Behavioral Health Crisis Line                                                                       </a:t>
            </a:r>
            <a:r>
              <a:rPr kumimoji="0" lang="en-US" sz="2800" b="0" i="0" u="none" strike="noStrike" kern="1200" cap="none" spc="0" normalizeH="0" baseline="0" noProof="0">
                <a:ln>
                  <a:noFill/>
                </a:ln>
                <a:solidFill>
                  <a:prstClr val="black"/>
                </a:solidFill>
                <a:effectLst/>
                <a:uLnTx/>
                <a:uFillTx/>
                <a:latin typeface="Arial"/>
                <a:ea typeface="+mn-ea"/>
                <a:cs typeface="Helvetica" charset="0"/>
              </a:rPr>
              <a:t>877-223-4617, 24 hours a day, 7 days a week</a:t>
            </a:r>
          </a:p>
        </p:txBody>
      </p:sp>
      <p:sp>
        <p:nvSpPr>
          <p:cNvPr id="7" name="Title 4">
            <a:extLst>
              <a:ext uri="{FF2B5EF4-FFF2-40B4-BE49-F238E27FC236}">
                <a16:creationId xmlns:a16="http://schemas.microsoft.com/office/drawing/2014/main" id="{FE9686E5-7D79-4E9A-BD9D-F48F30366A27}"/>
              </a:ext>
            </a:extLst>
          </p:cNvPr>
          <p:cNvSpPr txBox="1">
            <a:spLocks/>
          </p:cNvSpPr>
          <p:nvPr/>
        </p:nvSpPr>
        <p:spPr>
          <a:xfrm>
            <a:off x="-110973" y="3753633"/>
            <a:ext cx="12065518" cy="548640"/>
          </a:xfrm>
        </p:spPr>
        <p:txBody>
          <a:bodyPr lIns="91440" tIns="45720" rIns="91440" bIns="45720" anchor="t">
            <a:noAutofit/>
          </a:bodyPr>
          <a:lstStyle>
            <a:lvl1pPr algn="l" defTabSz="685800" rtl="0" eaLnBrk="1" latinLnBrk="0" hangingPunct="1">
              <a:lnSpc>
                <a:spcPct val="90000"/>
              </a:lnSpc>
              <a:spcBef>
                <a:spcPct val="0"/>
              </a:spcBef>
              <a:buNone/>
              <a:defRPr sz="2700" b="0" i="0" kern="1200" baseline="0">
                <a:solidFill>
                  <a:schemeClr val="tx2">
                    <a:lumMod val="75000"/>
                  </a:schemeClr>
                </a:solidFill>
                <a:latin typeface="Franklin Gothic Demi Cond" panose="020B0706030402020204" pitchFamily="34" charset="0"/>
                <a:ea typeface="Helvetica" charset="0"/>
                <a:cs typeface="Times New Roman" panose="02020603050405020304" pitchFamily="18" charset="0"/>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a:ln>
                  <a:noFill/>
                </a:ln>
                <a:solidFill>
                  <a:srgbClr val="17375E">
                    <a:lumMod val="75000"/>
                  </a:srgbClr>
                </a:solidFill>
                <a:effectLst/>
                <a:uLnTx/>
                <a:uFillTx/>
                <a:latin typeface="Arial"/>
                <a:cs typeface="Times New Roman"/>
              </a:rPr>
              <a:t>Alliance Member Support</a:t>
            </a:r>
            <a:endParaRPr kumimoji="0" lang="en-US" sz="3200" b="1" i="0" u="none" strike="noStrike" kern="1200" cap="none" spc="0" normalizeH="0" baseline="0" noProof="0">
              <a:ln>
                <a:noFill/>
              </a:ln>
              <a:solidFill>
                <a:srgbClr val="17375E">
                  <a:lumMod val="75000"/>
                </a:srgbClr>
              </a:solidFill>
              <a:effectLst/>
              <a:uLnTx/>
              <a:uFillTx/>
              <a:latin typeface="Arial"/>
              <a:cs typeface="Times New Roman" panose="02020603050405020304" pitchFamily="18" charset="0"/>
            </a:endParaRPr>
          </a:p>
        </p:txBody>
      </p:sp>
      <p:pic>
        <p:nvPicPr>
          <p:cNvPr id="3" name="Picture 2">
            <a:extLst>
              <a:ext uri="{FF2B5EF4-FFF2-40B4-BE49-F238E27FC236}">
                <a16:creationId xmlns:a16="http://schemas.microsoft.com/office/drawing/2014/main" id="{EC9EDAE1-2E96-D450-CEE2-61D918807D5A}"/>
              </a:ext>
            </a:extLst>
          </p:cNvPr>
          <p:cNvPicPr>
            <a:picLocks noChangeAspect="1"/>
          </p:cNvPicPr>
          <p:nvPr/>
        </p:nvPicPr>
        <p:blipFill>
          <a:blip r:embed="rId4"/>
          <a:stretch>
            <a:fillRect/>
          </a:stretch>
        </p:blipFill>
        <p:spPr>
          <a:xfrm>
            <a:off x="1958436" y="517490"/>
            <a:ext cx="2076573" cy="731520"/>
          </a:xfrm>
          <a:prstGeom prst="rect">
            <a:avLst/>
          </a:prstGeom>
        </p:spPr>
      </p:pic>
    </p:spTree>
    <p:extLst>
      <p:ext uri="{BB962C8B-B14F-4D97-AF65-F5344CB8AC3E}">
        <p14:creationId xmlns:p14="http://schemas.microsoft.com/office/powerpoint/2010/main" val="251562505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1C206F61-17BD-490C-8EA7-0EDC04E20CC6}"/>
              </a:ext>
            </a:extLst>
          </p:cNvPr>
          <p:cNvSpPr>
            <a:spLocks noGrp="1"/>
          </p:cNvSpPr>
          <p:nvPr>
            <p:ph type="body" sz="quarter" idx="10"/>
          </p:nvPr>
        </p:nvSpPr>
        <p:spPr>
          <a:xfrm>
            <a:off x="3691463" y="2051009"/>
            <a:ext cx="6149224" cy="2020824"/>
          </a:xfrm>
        </p:spPr>
        <p:txBody>
          <a:bodyPr lIns="91440" tIns="45720" rIns="91440" bIns="45720" anchor="ctr">
            <a:noAutofit/>
          </a:bodyPr>
          <a:lstStyle/>
          <a:p>
            <a:r>
              <a:rPr lang="en-US">
                <a:latin typeface="Arial"/>
                <a:cs typeface="Arial"/>
              </a:rPr>
              <a:t>Tailored Care Management Insights</a:t>
            </a:r>
            <a:endParaRPr lang="en-US"/>
          </a:p>
        </p:txBody>
      </p:sp>
    </p:spTree>
    <p:extLst>
      <p:ext uri="{BB962C8B-B14F-4D97-AF65-F5344CB8AC3E}">
        <p14:creationId xmlns:p14="http://schemas.microsoft.com/office/powerpoint/2010/main" val="221042369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
            </p:custData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4" name="Object 3" hidden="1"/>
                      <p:cNvPicPr/>
                      <p:nvPr/>
                    </p:nvPicPr>
                    <p:blipFill>
                      <a:blip r:embed="rId6"/>
                      <a:stretch>
                        <a:fillRect/>
                      </a:stretch>
                    </p:blipFill>
                    <p:spPr>
                      <a:xfrm>
                        <a:off x="1525588" y="1588"/>
                        <a:ext cx="1588" cy="1588"/>
                      </a:xfrm>
                      <a:prstGeom prst="rect">
                        <a:avLst/>
                      </a:prstGeom>
                    </p:spPr>
                  </p:pic>
                </p:oleObj>
              </mc:Fallback>
            </mc:AlternateContent>
          </a:graphicData>
        </a:graphic>
      </p:graphicFrame>
      <p:sp>
        <p:nvSpPr>
          <p:cNvPr id="3" name="Rectangle 2" hidden="1"/>
          <p:cNvSpPr/>
          <p:nvPr>
            <p:custDataLst>
              <p:tags r:id="rId2"/>
            </p:custDataLst>
          </p:nvPr>
        </p:nvSpPr>
        <p:spPr>
          <a:xfrm>
            <a:off x="152400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lnSpc>
                <a:spcPct val="90000"/>
              </a:lnSpc>
              <a:spcBef>
                <a:spcPct val="0"/>
              </a:spcBef>
              <a:spcAft>
                <a:spcPct val="0"/>
              </a:spcAft>
              <a:defRPr/>
            </a:pPr>
            <a:endParaRPr lang="en-US" sz="2800" b="1">
              <a:solidFill>
                <a:srgbClr val="FFFFFF"/>
              </a:solidFill>
              <a:latin typeface="Calibri"/>
              <a:cs typeface="Times New Roman"/>
              <a:sym typeface="Calibri"/>
            </a:endParaRPr>
          </a:p>
        </p:txBody>
      </p:sp>
      <p:sp>
        <p:nvSpPr>
          <p:cNvPr id="8" name="AutoShape 9" descr="Image result for jagged line"/>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spcBef>
                <a:spcPct val="0"/>
              </a:spcBef>
              <a:spcAft>
                <a:spcPct val="0"/>
              </a:spcAft>
              <a:defRPr/>
            </a:pPr>
            <a:endParaRPr lang="en-US">
              <a:solidFill>
                <a:prstClr val="black"/>
              </a:solidFill>
              <a:latin typeface="Calibri"/>
            </a:endParaRPr>
          </a:p>
        </p:txBody>
      </p:sp>
      <p:sp>
        <p:nvSpPr>
          <p:cNvPr id="9" name="AutoShape 12" descr="Image result for jagged line"/>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spcBef>
                <a:spcPct val="0"/>
              </a:spcBef>
              <a:spcAft>
                <a:spcPct val="0"/>
              </a:spcAft>
              <a:defRPr/>
            </a:pPr>
            <a:endParaRPr lang="en-US">
              <a:solidFill>
                <a:prstClr val="black"/>
              </a:solidFill>
              <a:latin typeface="Calibri"/>
            </a:endParaRPr>
          </a:p>
        </p:txBody>
      </p:sp>
      <p:sp>
        <p:nvSpPr>
          <p:cNvPr id="10" name="AutoShape 14" descr="Image result for jagged line"/>
          <p:cNvSpPr>
            <a:spLocks noChangeAspect="1" noChangeArrowheads="1"/>
          </p:cNvSpPr>
          <p:nvPr/>
        </p:nvSpPr>
        <p:spPr bwMode="auto">
          <a:xfrm>
            <a:off x="1984375" y="1603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spcBef>
                <a:spcPct val="0"/>
              </a:spcBef>
              <a:spcAft>
                <a:spcPct val="0"/>
              </a:spcAft>
              <a:defRPr/>
            </a:pPr>
            <a:endParaRPr lang="en-US">
              <a:solidFill>
                <a:prstClr val="black"/>
              </a:solidFill>
              <a:latin typeface="Calibri"/>
            </a:endParaRPr>
          </a:p>
        </p:txBody>
      </p:sp>
      <p:sp>
        <p:nvSpPr>
          <p:cNvPr id="11" name="Text Placeholder 3">
            <a:extLst>
              <a:ext uri="{FF2B5EF4-FFF2-40B4-BE49-F238E27FC236}">
                <a16:creationId xmlns:a16="http://schemas.microsoft.com/office/drawing/2014/main" id="{05A266C9-B86F-4233-97DB-056554210C5B}"/>
              </a:ext>
            </a:extLst>
          </p:cNvPr>
          <p:cNvSpPr txBox="1">
            <a:spLocks/>
          </p:cNvSpPr>
          <p:nvPr/>
        </p:nvSpPr>
        <p:spPr>
          <a:xfrm>
            <a:off x="63230" y="1106926"/>
            <a:ext cx="4533755" cy="5016522"/>
          </a:xfrm>
        </p:spPr>
        <p:txBody>
          <a:bodyPr lIns="91440" tIns="45720" rIns="91440" bIns="45720" anchor="t"/>
          <a:lstStyle>
            <a:defPPr>
              <a:defRPr lang="en-US"/>
            </a:defPPr>
            <a:lvl1pPr marL="0" algn="l" defTabSz="914400" rtl="0" eaLnBrk="1" latinLnBrk="0" hangingPunct="1">
              <a:defRPr sz="1000" kern="1200">
                <a:solidFill>
                  <a:schemeClr val="tx1"/>
                </a:solidFill>
                <a:latin typeface="Franklin Gothic Demi Cond" panose="020B07060304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0995" indent="-229870" defTabSz="685800">
              <a:lnSpc>
                <a:spcPct val="108000"/>
              </a:lnSpc>
              <a:spcAft>
                <a:spcPts val="1800"/>
              </a:spcAft>
              <a:buFont typeface="Arial" panose="020B0604020202020204" pitchFamily="34" charset="0"/>
              <a:buChar char="•"/>
            </a:pPr>
            <a:r>
              <a:rPr lang="en-US" sz="1400">
                <a:latin typeface="+mj-lt"/>
                <a:ea typeface="DengXian Light"/>
                <a:cs typeface="Times New Roman"/>
              </a:rPr>
              <a:t>NC Medicaid and LME/MCOs are working closely with TCM providers to ensure a successful start of the service. </a:t>
            </a:r>
            <a:r>
              <a:rPr lang="en-US" sz="1400">
                <a:latin typeface="+mj-lt"/>
                <a:ea typeface="DengXian Light"/>
                <a:cs typeface="Arial"/>
              </a:rPr>
              <a:t>LMEs are currently contracting with Tailored Care Management providers (CMAs and AMH+s).</a:t>
            </a:r>
            <a:endParaRPr lang="en-US" sz="1400"/>
          </a:p>
          <a:p>
            <a:pPr marL="340995" indent="-229870" defTabSz="685800">
              <a:lnSpc>
                <a:spcPct val="108000"/>
              </a:lnSpc>
              <a:spcAft>
                <a:spcPts val="1800"/>
              </a:spcAft>
              <a:buFont typeface="Arial" panose="020B0604020202020204" pitchFamily="34" charset="0"/>
              <a:buChar char="•"/>
            </a:pPr>
            <a:r>
              <a:rPr lang="en-US" sz="1400">
                <a:latin typeface="+mj-lt"/>
                <a:ea typeface="DengXian Light"/>
                <a:cs typeface="Times New Roman"/>
              </a:rPr>
              <a:t>AHEC coaches are continuing to provide support to TCM providers and hosting webinar series</a:t>
            </a:r>
          </a:p>
          <a:p>
            <a:pPr marL="340995" lvl="0" indent="-229870" defTabSz="685800">
              <a:lnSpc>
                <a:spcPct val="108000"/>
              </a:lnSpc>
              <a:spcAft>
                <a:spcPts val="1800"/>
              </a:spcAft>
              <a:buFont typeface="Arial" panose="020B0604020202020204" pitchFamily="34" charset="0"/>
              <a:buChar char="•"/>
            </a:pPr>
            <a:r>
              <a:rPr lang="en-US" sz="1400">
                <a:latin typeface="+mj-lt"/>
                <a:ea typeface="DengXian Light"/>
                <a:cs typeface="Times New Roman"/>
              </a:rPr>
              <a:t>NC Medicaid has published a list of certified TCM providers. </a:t>
            </a:r>
            <a:r>
              <a:rPr lang="en-US" sz="1400">
                <a:latin typeface="+mj-lt"/>
                <a:ea typeface="DengXian Light"/>
                <a:cs typeface="Times New Roman"/>
                <a:hlinkClick r:id="rId7"/>
              </a:rPr>
              <a:t>https://medicaid.ncdhhs.gov/media/11975/download?attachment</a:t>
            </a:r>
            <a:endParaRPr lang="en-US" sz="1400">
              <a:latin typeface="+mj-lt"/>
              <a:ea typeface="DengXian Light"/>
              <a:cs typeface="Times New Roman"/>
            </a:endParaRPr>
          </a:p>
          <a:p>
            <a:pPr marL="340995" lvl="0" indent="-229870" defTabSz="685800">
              <a:lnSpc>
                <a:spcPct val="108000"/>
              </a:lnSpc>
              <a:spcAft>
                <a:spcPts val="1800"/>
              </a:spcAft>
              <a:buFont typeface="Arial" panose="020B0604020202020204" pitchFamily="34" charset="0"/>
              <a:buChar char="•"/>
            </a:pPr>
            <a:r>
              <a:rPr lang="en-US" sz="1400">
                <a:latin typeface="+mj-lt"/>
                <a:ea typeface="DengXian Light"/>
                <a:cs typeface="Times New Roman"/>
              </a:rPr>
              <a:t>LMEs are currently contracting with Tailored Care Management providers (CMAs and AMH+s)</a:t>
            </a:r>
          </a:p>
          <a:p>
            <a:pPr marL="340995" indent="-229870" defTabSz="685800">
              <a:lnSpc>
                <a:spcPct val="108000"/>
              </a:lnSpc>
              <a:spcAft>
                <a:spcPts val="1800"/>
              </a:spcAft>
              <a:buFont typeface="Arial" panose="020B0604020202020204" pitchFamily="34" charset="0"/>
              <a:buChar char="•"/>
            </a:pPr>
            <a:r>
              <a:rPr lang="en-US" sz="1400" b="1">
                <a:latin typeface="+mj-lt"/>
                <a:ea typeface="DengXian Light"/>
                <a:cs typeface="Times New Roman"/>
              </a:rPr>
              <a:t>You can find out if your beneficiary is eligible for TCM by checking in </a:t>
            </a:r>
            <a:r>
              <a:rPr lang="en-US" sz="1400" b="1" err="1">
                <a:latin typeface="+mj-lt"/>
                <a:ea typeface="DengXian Light"/>
                <a:cs typeface="Times New Roman"/>
              </a:rPr>
              <a:t>NCTracks</a:t>
            </a:r>
            <a:r>
              <a:rPr lang="en-US" sz="1400">
                <a:latin typeface="+mj-lt"/>
                <a:ea typeface="DengXian Light"/>
                <a:cs typeface="Times New Roman"/>
              </a:rPr>
              <a:t>.</a:t>
            </a:r>
          </a:p>
          <a:p>
            <a:pPr marL="340995" indent="-229870" defTabSz="685800">
              <a:lnSpc>
                <a:spcPct val="108000"/>
              </a:lnSpc>
              <a:spcAft>
                <a:spcPts val="1800"/>
              </a:spcAft>
              <a:buFont typeface="Arial" panose="020B0604020202020204" pitchFamily="34" charset="0"/>
              <a:buChar char="•"/>
            </a:pPr>
            <a:r>
              <a:rPr lang="en-US" sz="1400">
                <a:latin typeface="Arial"/>
                <a:ea typeface="DengXian Light"/>
                <a:cs typeface="Times New Roman"/>
              </a:rPr>
              <a:t>Want to more? https://medicaid.ncdhhs.gov/tailored-care-management</a:t>
            </a:r>
          </a:p>
        </p:txBody>
      </p:sp>
      <p:sp>
        <p:nvSpPr>
          <p:cNvPr id="12" name="Title 4">
            <a:extLst>
              <a:ext uri="{FF2B5EF4-FFF2-40B4-BE49-F238E27FC236}">
                <a16:creationId xmlns:a16="http://schemas.microsoft.com/office/drawing/2014/main" id="{B4B7169E-1ED0-452B-88D7-6FCA8B264E7B}"/>
              </a:ext>
            </a:extLst>
          </p:cNvPr>
          <p:cNvSpPr txBox="1">
            <a:spLocks/>
          </p:cNvSpPr>
          <p:nvPr/>
        </p:nvSpPr>
        <p:spPr>
          <a:xfrm>
            <a:off x="884538" y="373634"/>
            <a:ext cx="10583938" cy="548640"/>
          </a:xfrm>
        </p:spPr>
        <p:txBody>
          <a:bodyPr lIns="91440" tIns="45720" rIns="91440" bIns="45720" anchor="t">
            <a:noAutofit/>
          </a:bodyPr>
          <a:lstStyle>
            <a:lvl1pPr algn="l" defTabSz="685800" rtl="0" eaLnBrk="1" latinLnBrk="0" hangingPunct="1">
              <a:lnSpc>
                <a:spcPct val="90000"/>
              </a:lnSpc>
              <a:spcBef>
                <a:spcPct val="0"/>
              </a:spcBef>
              <a:buNone/>
              <a:defRPr sz="3300" b="1" i="0" kern="1200">
                <a:solidFill>
                  <a:schemeClr val="tx1"/>
                </a:solidFill>
                <a:latin typeface="Helvetica" charset="0"/>
                <a:ea typeface="Helvetica" charset="0"/>
                <a:cs typeface="Helvetica" charset="0"/>
              </a:defRPr>
            </a:lvl1pPr>
          </a:lstStyle>
          <a:p>
            <a:pPr lvl="0" algn="ctr">
              <a:lnSpc>
                <a:spcPct val="100000"/>
              </a:lnSpc>
              <a:spcBef>
                <a:spcPts val="750"/>
              </a:spcBef>
            </a:pPr>
            <a:r>
              <a:rPr lang="en-US" sz="3200" dirty="0">
                <a:solidFill>
                  <a:srgbClr val="17375E"/>
                </a:solidFill>
                <a:latin typeface="+mj-lt"/>
                <a:cs typeface="Times New Roman"/>
              </a:rPr>
              <a:t>Tailored Care Management</a:t>
            </a:r>
          </a:p>
        </p:txBody>
      </p:sp>
      <p:pic>
        <p:nvPicPr>
          <p:cNvPr id="2" name="Picture 4">
            <a:extLst>
              <a:ext uri="{FF2B5EF4-FFF2-40B4-BE49-F238E27FC236}">
                <a16:creationId xmlns:a16="http://schemas.microsoft.com/office/drawing/2014/main" id="{ECCBB0D0-2FCC-312C-7875-3826CC9A359D}"/>
              </a:ext>
            </a:extLst>
          </p:cNvPr>
          <p:cNvPicPr>
            <a:picLocks noChangeAspect="1"/>
          </p:cNvPicPr>
          <p:nvPr/>
        </p:nvPicPr>
        <p:blipFill>
          <a:blip r:embed="rId8"/>
          <a:stretch>
            <a:fillRect/>
          </a:stretch>
        </p:blipFill>
        <p:spPr>
          <a:xfrm>
            <a:off x="4601781" y="2370902"/>
            <a:ext cx="7648027" cy="2860678"/>
          </a:xfrm>
          <a:prstGeom prst="rect">
            <a:avLst/>
          </a:prstGeom>
        </p:spPr>
      </p:pic>
      <p:sp>
        <p:nvSpPr>
          <p:cNvPr id="5" name="Title 4">
            <a:extLst>
              <a:ext uri="{FF2B5EF4-FFF2-40B4-BE49-F238E27FC236}">
                <a16:creationId xmlns:a16="http://schemas.microsoft.com/office/drawing/2014/main" id="{F375D340-D54A-42A7-F06D-57776716AF89}"/>
              </a:ext>
            </a:extLst>
          </p:cNvPr>
          <p:cNvSpPr>
            <a:spLocks noGrp="1"/>
          </p:cNvSpPr>
          <p:nvPr/>
        </p:nvSpPr>
        <p:spPr>
          <a:xfrm>
            <a:off x="5576263" y="1543709"/>
            <a:ext cx="5833138" cy="671260"/>
          </a:xfrm>
          <a:prstGeom prst="rect">
            <a:avLst/>
          </a:prstGeom>
        </p:spPr>
        <p:txBody>
          <a:bodyPr anchor="t">
            <a:noAutofit/>
          </a:bodyPr>
          <a:lstStyle>
            <a:lvl1pPr algn="l" defTabSz="685800" rtl="0" eaLnBrk="1" latinLnBrk="0" hangingPunct="1">
              <a:lnSpc>
                <a:spcPct val="90000"/>
              </a:lnSpc>
              <a:spcBef>
                <a:spcPct val="0"/>
              </a:spcBef>
              <a:buNone/>
              <a:defRPr sz="3200" b="1" i="0" kern="120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pPr algn="ctr"/>
            <a:r>
              <a:rPr lang="en-US" sz="2400">
                <a:solidFill>
                  <a:srgbClr val="F18F4A"/>
                </a:solidFill>
              </a:rPr>
              <a:t>CMA</a:t>
            </a:r>
            <a:r>
              <a:rPr lang="en-US" sz="2400"/>
              <a:t> and </a:t>
            </a:r>
            <a:r>
              <a:rPr lang="en-US" sz="2400">
                <a:solidFill>
                  <a:srgbClr val="4E79A7"/>
                </a:solidFill>
              </a:rPr>
              <a:t>AMH+</a:t>
            </a:r>
            <a:r>
              <a:rPr lang="en-US" sz="2400"/>
              <a:t> Provider Organizations by </a:t>
            </a:r>
            <a:r>
              <a:rPr lang="en-US" sz="2400" err="1"/>
              <a:t>Zipcode</a:t>
            </a:r>
            <a:r>
              <a:rPr lang="en-US" sz="2400"/>
              <a:t> (as of 2/14)</a:t>
            </a:r>
          </a:p>
        </p:txBody>
      </p:sp>
      <p:sp>
        <p:nvSpPr>
          <p:cNvPr id="6" name="TextBox 1">
            <a:extLst>
              <a:ext uri="{FF2B5EF4-FFF2-40B4-BE49-F238E27FC236}">
                <a16:creationId xmlns:a16="http://schemas.microsoft.com/office/drawing/2014/main" id="{6FF6126F-387A-BBD4-2580-D83546D009BE}"/>
              </a:ext>
            </a:extLst>
          </p:cNvPr>
          <p:cNvSpPr txBox="1"/>
          <p:nvPr/>
        </p:nvSpPr>
        <p:spPr>
          <a:xfrm>
            <a:off x="4886823" y="5892253"/>
            <a:ext cx="5509331" cy="60016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t>Map contains providers who have passed their readiness review and all locations for those providers. Providers may not be contracted with any/all LME/MCOs. If an organization has multiple addresses, each location will appear on the map.</a:t>
            </a:r>
          </a:p>
        </p:txBody>
      </p:sp>
      <p:sp>
        <p:nvSpPr>
          <p:cNvPr id="21" name="Flowchart: Connector 20">
            <a:extLst>
              <a:ext uri="{FF2B5EF4-FFF2-40B4-BE49-F238E27FC236}">
                <a16:creationId xmlns:a16="http://schemas.microsoft.com/office/drawing/2014/main" id="{502D9CAA-AD1B-A0D5-0FB6-F4F435E27F95}"/>
              </a:ext>
            </a:extLst>
          </p:cNvPr>
          <p:cNvSpPr/>
          <p:nvPr/>
        </p:nvSpPr>
        <p:spPr>
          <a:xfrm>
            <a:off x="10194653" y="5627076"/>
            <a:ext cx="287547" cy="301925"/>
          </a:xfrm>
          <a:prstGeom prst="flowChartConnector">
            <a:avLst/>
          </a:prstGeom>
          <a:solidFill>
            <a:srgbClr val="ED7D3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C0EC04B1-D63F-8E26-182F-958CD4DE59E2}"/>
              </a:ext>
            </a:extLst>
          </p:cNvPr>
          <p:cNvSpPr txBox="1"/>
          <p:nvPr/>
        </p:nvSpPr>
        <p:spPr>
          <a:xfrm>
            <a:off x="10488007" y="5629841"/>
            <a:ext cx="160738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t>CMA Providers</a:t>
            </a:r>
            <a:endParaRPr lang="en-US" sz="1400">
              <a:cs typeface="Arial"/>
            </a:endParaRPr>
          </a:p>
        </p:txBody>
      </p:sp>
      <p:sp>
        <p:nvSpPr>
          <p:cNvPr id="25" name="Flowchart: Connector 24">
            <a:extLst>
              <a:ext uri="{FF2B5EF4-FFF2-40B4-BE49-F238E27FC236}">
                <a16:creationId xmlns:a16="http://schemas.microsoft.com/office/drawing/2014/main" id="{43418689-8AC7-ABCD-5865-9B752777E12A}"/>
              </a:ext>
            </a:extLst>
          </p:cNvPr>
          <p:cNvSpPr/>
          <p:nvPr/>
        </p:nvSpPr>
        <p:spPr>
          <a:xfrm>
            <a:off x="10194651" y="6015264"/>
            <a:ext cx="287547" cy="301925"/>
          </a:xfrm>
          <a:prstGeom prst="flowChartConnector">
            <a:avLst/>
          </a:prstGeom>
          <a:solidFill>
            <a:srgbClr val="4E79A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F77E137F-9A1B-A670-7DAD-6AD8DB419CFF}"/>
              </a:ext>
            </a:extLst>
          </p:cNvPr>
          <p:cNvSpPr txBox="1"/>
          <p:nvPr/>
        </p:nvSpPr>
        <p:spPr>
          <a:xfrm>
            <a:off x="10488006" y="6046784"/>
            <a:ext cx="153550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t>AMH+ Providers</a:t>
            </a:r>
            <a:endParaRPr lang="en-US" sz="1400">
              <a:cs typeface="Arial"/>
            </a:endParaRPr>
          </a:p>
        </p:txBody>
      </p:sp>
    </p:spTree>
    <p:extLst>
      <p:ext uri="{BB962C8B-B14F-4D97-AF65-F5344CB8AC3E}">
        <p14:creationId xmlns:p14="http://schemas.microsoft.com/office/powerpoint/2010/main" val="36170208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2">
            <a:extLst>
              <a:ext uri="{FF2B5EF4-FFF2-40B4-BE49-F238E27FC236}">
                <a16:creationId xmlns:a16="http://schemas.microsoft.com/office/drawing/2014/main" id="{12AEE8E8-2A9A-40DF-8927-E3455B7D6C85}"/>
              </a:ext>
            </a:extLst>
          </p:cNvPr>
          <p:cNvSpPr txBox="1">
            <a:spLocks/>
          </p:cNvSpPr>
          <p:nvPr/>
        </p:nvSpPr>
        <p:spPr>
          <a:xfrm>
            <a:off x="0" y="453934"/>
            <a:ext cx="12191999" cy="548640"/>
          </a:xfrm>
          <a:prstGeom prst="rect">
            <a:avLst/>
          </a:prstGeom>
        </p:spPr>
        <p:txBody>
          <a:bodyPr vert="horz" lIns="91440" tIns="45720" rIns="91440" bIns="45720" rtlCol="0" anchor="t">
            <a:noAutofit/>
          </a:bodyPr>
          <a:lstStyle>
            <a:lvl1pPr algn="l" defTabSz="685800" rtl="0" eaLnBrk="1" latinLnBrk="0" hangingPunct="1">
              <a:lnSpc>
                <a:spcPct val="90000"/>
              </a:lnSpc>
              <a:spcBef>
                <a:spcPct val="0"/>
              </a:spcBef>
              <a:buNone/>
              <a:defRPr sz="3200" b="0" i="0" kern="1200" baseline="0">
                <a:solidFill>
                  <a:schemeClr val="tx2">
                    <a:lumMod val="75000"/>
                  </a:schemeClr>
                </a:solidFill>
                <a:latin typeface="Franklin Gothic Demi Cond" panose="020B0706030402020204" pitchFamily="34" charset="0"/>
                <a:ea typeface="+mj-ea"/>
                <a:cs typeface="Times New Roman" panose="02020603050405020304" pitchFamily="18" charset="0"/>
              </a:defRPr>
            </a:lvl1pPr>
          </a:lstStyle>
          <a:p>
            <a:pPr algn="ctr"/>
            <a:r>
              <a:rPr lang="en-US" b="1">
                <a:latin typeface="+mj-lt"/>
                <a:cs typeface="Times New Roman"/>
              </a:rPr>
              <a:t>Key Reminders for Tailored Plan Launch: </a:t>
            </a:r>
            <a:endParaRPr lang="en-US"/>
          </a:p>
          <a:p>
            <a:pPr algn="ctr"/>
            <a:r>
              <a:rPr lang="en-US" b="1">
                <a:latin typeface="+mj-lt"/>
                <a:cs typeface="Times New Roman"/>
              </a:rPr>
              <a:t>Maintaining Continuity of Care </a:t>
            </a:r>
            <a:endParaRPr lang="en-US"/>
          </a:p>
        </p:txBody>
      </p:sp>
      <p:sp>
        <p:nvSpPr>
          <p:cNvPr id="6" name="Rectangle 4">
            <a:extLst>
              <a:ext uri="{FF2B5EF4-FFF2-40B4-BE49-F238E27FC236}">
                <a16:creationId xmlns:a16="http://schemas.microsoft.com/office/drawing/2014/main" id="{33AE36D7-FEBE-459B-BA1A-D18D7995C63C}"/>
              </a:ext>
            </a:extLst>
          </p:cNvPr>
          <p:cNvSpPr>
            <a:spLocks noChangeArrowheads="1"/>
          </p:cNvSpPr>
          <p:nvPr/>
        </p:nvSpPr>
        <p:spPr bwMode="auto">
          <a:xfrm>
            <a:off x="0" y="4572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4" name="Rectangle 13">
            <a:extLst>
              <a:ext uri="{FF2B5EF4-FFF2-40B4-BE49-F238E27FC236}">
                <a16:creationId xmlns:a16="http://schemas.microsoft.com/office/drawing/2014/main" id="{4D906BE5-C6DA-4EDB-92D4-FC85D90BE82F}"/>
              </a:ext>
            </a:extLst>
          </p:cNvPr>
          <p:cNvSpPr/>
          <p:nvPr/>
        </p:nvSpPr>
        <p:spPr>
          <a:xfrm>
            <a:off x="5974813" y="3690907"/>
            <a:ext cx="242374" cy="369332"/>
          </a:xfrm>
          <a:prstGeom prst="rect">
            <a:avLst/>
          </a:prstGeom>
        </p:spPr>
        <p:txBody>
          <a:bodyPr wrap="none">
            <a:spAutoFit/>
          </a:bodyPr>
          <a:lstStyle/>
          <a:p>
            <a:r>
              <a:rPr lang="en-US">
                <a:solidFill>
                  <a:srgbClr val="000000"/>
                </a:solidFill>
                <a:latin typeface="Times New Roman" panose="02020603050405020304" pitchFamily="18" charset="0"/>
              </a:rPr>
              <a:t> </a:t>
            </a:r>
            <a:endParaRPr lang="en-US"/>
          </a:p>
        </p:txBody>
      </p:sp>
      <p:sp>
        <p:nvSpPr>
          <p:cNvPr id="15" name="Text Placeholder 3">
            <a:extLst>
              <a:ext uri="{FF2B5EF4-FFF2-40B4-BE49-F238E27FC236}">
                <a16:creationId xmlns:a16="http://schemas.microsoft.com/office/drawing/2014/main" id="{1D41F5CC-AAE1-4CB0-BD7C-71287BFDE819}"/>
              </a:ext>
            </a:extLst>
          </p:cNvPr>
          <p:cNvSpPr txBox="1">
            <a:spLocks/>
          </p:cNvSpPr>
          <p:nvPr/>
        </p:nvSpPr>
        <p:spPr>
          <a:xfrm>
            <a:off x="381366" y="1518582"/>
            <a:ext cx="11429268" cy="5083314"/>
          </a:xfrm>
          <a:prstGeom prst="rect">
            <a:avLst/>
          </a:prstGeom>
        </p:spPr>
        <p:txBody>
          <a:bodyPr lIns="91440" tIns="45720" rIns="91440" bIns="45720" anchor="t"/>
          <a:lstStyle>
            <a:lvl1pPr marL="171450" indent="-171450" algn="l" defTabSz="685800" rtl="0" eaLnBrk="1" latinLnBrk="0" hangingPunct="1">
              <a:lnSpc>
                <a:spcPct val="90000"/>
              </a:lnSpc>
              <a:spcBef>
                <a:spcPts val="750"/>
              </a:spcBef>
              <a:buFont typeface="Arial" panose="020B0604020202020204" pitchFamily="34" charset="0"/>
              <a:buChar char="•"/>
              <a:defRPr sz="2800" kern="1200">
                <a:solidFill>
                  <a:schemeClr val="tx1"/>
                </a:solidFill>
                <a:latin typeface="Franklin Gothic Medium" panose="020B0603020102020204" pitchFamily="34" charset="0"/>
                <a:ea typeface="+mn-ea"/>
                <a:cs typeface="+mn-cs"/>
              </a:defRPr>
            </a:lvl1pPr>
            <a:lvl2pPr marL="576263" indent="-233363" algn="l" defTabSz="685800" rtl="0" eaLnBrk="1" latinLnBrk="0" hangingPunct="1">
              <a:lnSpc>
                <a:spcPct val="90000"/>
              </a:lnSpc>
              <a:spcBef>
                <a:spcPts val="375"/>
              </a:spcBef>
              <a:buFont typeface="Franklin Gothic Medium" panose="020B0603020102020204" pitchFamily="34" charset="0"/>
              <a:buChar char="–"/>
              <a:defRPr sz="2400" kern="1200">
                <a:solidFill>
                  <a:schemeClr val="tx1"/>
                </a:solidFill>
                <a:latin typeface="Franklin Gothic Medium" panose="020B0603020102020204" pitchFamily="34"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Franklin Gothic Medium" panose="020B0603020102020204" pitchFamily="34"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Franklin Gothic Medium" panose="020B0603020102020204" pitchFamily="3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Franklin Gothic Medium" panose="020B06030201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buNone/>
            </a:pPr>
            <a:endParaRPr lang="en-US" sz="1600">
              <a:latin typeface="Franklin Gothic Medium"/>
            </a:endParaRPr>
          </a:p>
          <a:p>
            <a:pPr indent="0">
              <a:buNone/>
            </a:pPr>
            <a:br>
              <a:rPr lang="en-US"/>
            </a:br>
            <a:endParaRPr lang="en-US"/>
          </a:p>
          <a:p>
            <a:pPr marL="0" indent="0">
              <a:buNone/>
            </a:pPr>
            <a:endParaRPr lang="en-US" sz="1600">
              <a:latin typeface="Arial"/>
              <a:cs typeface="Arial"/>
            </a:endParaRPr>
          </a:p>
          <a:p>
            <a:endParaRPr lang="en-US" sz="900">
              <a:latin typeface="+mn-lt"/>
            </a:endParaRPr>
          </a:p>
          <a:p>
            <a:endParaRPr lang="en-US" sz="1050">
              <a:latin typeface="+mn-lt"/>
            </a:endParaRPr>
          </a:p>
          <a:p>
            <a:endParaRPr lang="en-US" sz="1200">
              <a:latin typeface="+mn-lt"/>
            </a:endParaRPr>
          </a:p>
        </p:txBody>
      </p:sp>
      <p:sp>
        <p:nvSpPr>
          <p:cNvPr id="5" name="Text Placeholder 4">
            <a:extLst>
              <a:ext uri="{FF2B5EF4-FFF2-40B4-BE49-F238E27FC236}">
                <a16:creationId xmlns:a16="http://schemas.microsoft.com/office/drawing/2014/main" id="{D6AF1C07-8477-D4CC-459A-2D63EA4D209B}"/>
              </a:ext>
            </a:extLst>
          </p:cNvPr>
          <p:cNvSpPr>
            <a:spLocks noGrp="1"/>
          </p:cNvSpPr>
          <p:nvPr>
            <p:ph type="body" sz="quarter" idx="10"/>
          </p:nvPr>
        </p:nvSpPr>
        <p:spPr>
          <a:xfrm>
            <a:off x="837140" y="1578781"/>
            <a:ext cx="10517717" cy="1212895"/>
          </a:xfrm>
        </p:spPr>
        <p:txBody>
          <a:bodyPr/>
          <a:lstStyle/>
          <a:p>
            <a:r>
              <a:rPr lang="en-US" b="0"/>
              <a:t>As a provider, it is important that you are aware of the transition of care protections that impact providers. </a:t>
            </a:r>
          </a:p>
          <a:p>
            <a:r>
              <a:rPr lang="en-US" b="0"/>
              <a:t>The Tailored Plan will honor existing and active prior authorizations on file with NC Medicaid Direct for services covered by the health plan for the first six months after launch (October 31, 2023) or until the end of the authorization period, whichever occurs first.</a:t>
            </a:r>
          </a:p>
          <a:p>
            <a:r>
              <a:rPr lang="en-US" b="0"/>
              <a:t>For the first six </a:t>
            </a:r>
            <a:r>
              <a:rPr lang="en-US" b="0" dirty="0"/>
              <a:t>months </a:t>
            </a:r>
            <a:r>
              <a:rPr lang="en-US" b="0"/>
              <a:t>after launch (October 31, 2023), the Tailored Plan will pay claims and authorize services for Medicaid-enrolled out-of-network providers equal to that of in-network providers until end of episode of care or six </a:t>
            </a:r>
            <a:r>
              <a:rPr lang="en-US" b="0" dirty="0"/>
              <a:t>months</a:t>
            </a:r>
            <a:r>
              <a:rPr lang="en-US" b="0"/>
              <a:t>, whichever is less (extended transition periods may apply for circumstances covered in N.C. Gen. Stat. § 58-67-88(d), (e), (f), and (g).).</a:t>
            </a:r>
          </a:p>
          <a:p>
            <a:r>
              <a:rPr lang="en-US" b="0"/>
              <a:t>If a beneficiary transitions between health plans after April 1, 2023, a prior authorization authorized by their original health plan will be honored for the life of the authorization by their new health plan</a:t>
            </a:r>
          </a:p>
          <a:p>
            <a:endParaRPr lang="en-US" b="0"/>
          </a:p>
        </p:txBody>
      </p:sp>
    </p:spTree>
    <p:extLst>
      <p:ext uri="{BB962C8B-B14F-4D97-AF65-F5344CB8AC3E}">
        <p14:creationId xmlns:p14="http://schemas.microsoft.com/office/powerpoint/2010/main" val="125782280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0C67A38-262F-7035-C122-8D579650EF68}"/>
              </a:ext>
            </a:extLst>
          </p:cNvPr>
          <p:cNvSpPr txBox="1"/>
          <p:nvPr/>
        </p:nvSpPr>
        <p:spPr>
          <a:xfrm>
            <a:off x="788276" y="662180"/>
            <a:ext cx="10430861" cy="584775"/>
          </a:xfrm>
          <a:prstGeom prst="rect">
            <a:avLst/>
          </a:prstGeom>
          <a:noFill/>
        </p:spPr>
        <p:txBody>
          <a:bodyPr wrap="square">
            <a:spAutoFit/>
          </a:bodyPr>
          <a:lstStyle/>
          <a:p>
            <a:r>
              <a:rPr lang="en-US" sz="3200" b="1">
                <a:solidFill>
                  <a:schemeClr val="accent1"/>
                </a:solidFill>
                <a:latin typeface="Arial" panose="020B0604020202020204" pitchFamily="34" charset="0"/>
                <a:cs typeface="Arial" panose="020B0604020202020204" pitchFamily="34" charset="0"/>
              </a:rPr>
              <a:t>Sandhills Center – Provider Based Care Management</a:t>
            </a:r>
            <a:endParaRPr lang="en-US" sz="3200">
              <a:latin typeface="Arial" panose="020B0604020202020204" pitchFamily="34" charset="0"/>
              <a:cs typeface="Arial" panose="020B0604020202020204" pitchFamily="34" charset="0"/>
            </a:endParaRPr>
          </a:p>
        </p:txBody>
      </p:sp>
      <p:sp>
        <p:nvSpPr>
          <p:cNvPr id="5" name="Content Placeholder 2">
            <a:extLst>
              <a:ext uri="{FF2B5EF4-FFF2-40B4-BE49-F238E27FC236}">
                <a16:creationId xmlns:a16="http://schemas.microsoft.com/office/drawing/2014/main" id="{AEA554F9-9747-E4E1-81CB-D6CCD3109977}"/>
              </a:ext>
            </a:extLst>
          </p:cNvPr>
          <p:cNvSpPr txBox="1">
            <a:spLocks/>
          </p:cNvSpPr>
          <p:nvPr/>
        </p:nvSpPr>
        <p:spPr>
          <a:xfrm>
            <a:off x="696385" y="1653395"/>
            <a:ext cx="10913413" cy="3850754"/>
          </a:xfrm>
        </p:spPr>
        <p:txBody>
          <a:bodyPr/>
          <a:lstStyle>
            <a:defPPr>
              <a:defRPr lang="en-US"/>
            </a:defPPr>
            <a:lvl1pPr marL="0" algn="l" defTabSz="914400" rtl="0" eaLnBrk="1" latinLnBrk="0" hangingPunct="1">
              <a:defRPr sz="750" kern="1200">
                <a:solidFill>
                  <a:sysClr val="windowText" lastClr="000000"/>
                </a:solidFill>
                <a:latin typeface="Franklin Gothic Demi Cond" panose="020B07060304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US" sz="2000" b="0">
                <a:latin typeface="Arial" panose="020B0604020202020204" pitchFamily="34" charset="0"/>
                <a:cs typeface="Arial" panose="020B0604020202020204" pitchFamily="34" charset="0"/>
              </a:rPr>
              <a:t>Goal is to help ensure provider success with the delivery of Tailored Care Management.</a:t>
            </a:r>
          </a:p>
          <a:p>
            <a:pPr marL="342900" indent="-342900">
              <a:buFont typeface="Arial" panose="020B0604020202020204" pitchFamily="34" charset="0"/>
              <a:buChar char="•"/>
            </a:pPr>
            <a:r>
              <a:rPr lang="en-US" sz="2000" b="0">
                <a:latin typeface="Arial" panose="020B0604020202020204" pitchFamily="34" charset="0"/>
                <a:cs typeface="Arial" panose="020B0604020202020204" pitchFamily="34" charset="0"/>
              </a:rPr>
              <a:t>Several departments work together to provide support and oversite of AMH+ and CMAs. Support can come from Network Management, External Care Management and Information Technology Departments.</a:t>
            </a:r>
          </a:p>
          <a:p>
            <a:pPr marL="342900" indent="-342900">
              <a:buFont typeface="Arial" panose="020B0604020202020204" pitchFamily="34" charset="0"/>
              <a:buChar char="•"/>
            </a:pPr>
            <a:r>
              <a:rPr lang="en-US" sz="2000" b="0">
                <a:latin typeface="Arial" panose="020B0604020202020204" pitchFamily="34" charset="0"/>
                <a:cs typeface="Arial" panose="020B0604020202020204" pitchFamily="34" charset="0"/>
              </a:rPr>
              <a:t>Support and education provided has shifted and evolved during the various stages of TCM implementation. Support will continue to evolve as providers shift from implementation to day-to-day care management.  </a:t>
            </a:r>
          </a:p>
          <a:p>
            <a:pPr marL="342900" indent="-342900">
              <a:buFont typeface="Arial" panose="020B0604020202020204" pitchFamily="34" charset="0"/>
              <a:buChar char="•"/>
            </a:pPr>
            <a:endParaRPr lang="en-US" sz="2000">
              <a:latin typeface="+mn-lt"/>
            </a:endParaRPr>
          </a:p>
          <a:p>
            <a:pPr marL="342900" indent="-342900">
              <a:buFont typeface="Arial" panose="020B0604020202020204" pitchFamily="34" charset="0"/>
              <a:buChar char="•"/>
            </a:pPr>
            <a:endParaRPr lang="en-US" sz="2000">
              <a:latin typeface="+mn-lt"/>
            </a:endParaRPr>
          </a:p>
          <a:p>
            <a:endParaRPr lang="en-US" sz="2000">
              <a:latin typeface="+mn-lt"/>
            </a:endParaRPr>
          </a:p>
        </p:txBody>
      </p:sp>
    </p:spTree>
    <p:extLst>
      <p:ext uri="{BB962C8B-B14F-4D97-AF65-F5344CB8AC3E}">
        <p14:creationId xmlns:p14="http://schemas.microsoft.com/office/powerpoint/2010/main" val="24325442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a:extLst>
              <a:ext uri="{FF2B5EF4-FFF2-40B4-BE49-F238E27FC236}">
                <a16:creationId xmlns:a16="http://schemas.microsoft.com/office/drawing/2014/main" id="{79910030-7BCF-9619-1C72-117684C92D92}"/>
              </a:ext>
            </a:extLst>
          </p:cNvPr>
          <p:cNvSpPr>
            <a:spLocks noGrp="1"/>
          </p:cNvSpPr>
          <p:nvPr>
            <p:ph type="title"/>
          </p:nvPr>
        </p:nvSpPr>
        <p:spPr>
          <a:xfrm>
            <a:off x="899161" y="624054"/>
            <a:ext cx="10457689" cy="548640"/>
          </a:xfrm>
        </p:spPr>
        <p:txBody>
          <a:bodyPr>
            <a:noAutofit/>
          </a:bodyPr>
          <a:lstStyle/>
          <a:p>
            <a:pPr algn="ctr"/>
            <a:r>
              <a:rPr lang="en-US" sz="3200" b="1">
                <a:solidFill>
                  <a:schemeClr val="accent1"/>
                </a:solidFill>
                <a:latin typeface="Arial" panose="020B0604020202020204" pitchFamily="34" charset="0"/>
                <a:cs typeface="Arial" panose="020B0604020202020204" pitchFamily="34" charset="0"/>
              </a:rPr>
              <a:t>Sandhills Center – Provider Based Care Management</a:t>
            </a:r>
          </a:p>
        </p:txBody>
      </p:sp>
      <p:sp>
        <p:nvSpPr>
          <p:cNvPr id="4" name="Content Placeholder 2">
            <a:extLst>
              <a:ext uri="{FF2B5EF4-FFF2-40B4-BE49-F238E27FC236}">
                <a16:creationId xmlns:a16="http://schemas.microsoft.com/office/drawing/2014/main" id="{6C0EF817-A04F-D9E5-43DC-6FE3F6D90F3E}"/>
              </a:ext>
            </a:extLst>
          </p:cNvPr>
          <p:cNvSpPr txBox="1">
            <a:spLocks/>
          </p:cNvSpPr>
          <p:nvPr/>
        </p:nvSpPr>
        <p:spPr>
          <a:xfrm>
            <a:off x="696385" y="1617424"/>
            <a:ext cx="10656007" cy="3850754"/>
          </a:xfrm>
        </p:spPr>
        <p:txBody>
          <a:bodyPr/>
          <a:lstStyle>
            <a:defPPr>
              <a:defRPr lang="en-US"/>
            </a:defPPr>
            <a:lvl1pPr marL="0" algn="l" defTabSz="914400" rtl="0" eaLnBrk="1" latinLnBrk="0" hangingPunct="1">
              <a:defRPr sz="750" kern="1200">
                <a:solidFill>
                  <a:sysClr val="windowText" lastClr="000000"/>
                </a:solidFill>
                <a:latin typeface="Franklin Gothic Demi Cond" panose="020B07060304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0">
                <a:latin typeface="Arial" panose="020B0604020202020204" pitchFamily="34" charset="0"/>
                <a:cs typeface="Arial" panose="020B0604020202020204" pitchFamily="34" charset="0"/>
              </a:rPr>
              <a:t>Interactions and work with Provider Based Care Management Agencies can range from:</a:t>
            </a:r>
          </a:p>
          <a:p>
            <a:endParaRPr lang="en-US" sz="2000">
              <a:latin typeface="Arial" panose="020B0604020202020204" pitchFamily="34" charset="0"/>
              <a:cs typeface="Arial" panose="020B0604020202020204" pitchFamily="34" charset="0"/>
            </a:endParaRPr>
          </a:p>
          <a:p>
            <a:pPr marL="800100" lvl="1" indent="-342900">
              <a:buFont typeface="Arial" panose="020B0604020202020204" pitchFamily="34" charset="0"/>
              <a:buChar char="•"/>
            </a:pPr>
            <a:r>
              <a:rPr lang="en-US" sz="2000" b="0">
                <a:latin typeface="Arial" panose="020B0604020202020204" pitchFamily="34" charset="0"/>
                <a:cs typeface="Arial" panose="020B0604020202020204" pitchFamily="34" charset="0"/>
              </a:rPr>
              <a:t>Monthly TCM provider meetings </a:t>
            </a:r>
          </a:p>
          <a:p>
            <a:pPr marL="800100" lvl="1" indent="-342900">
              <a:buFont typeface="Arial" panose="020B0604020202020204" pitchFamily="34" charset="0"/>
              <a:buChar char="•"/>
            </a:pPr>
            <a:r>
              <a:rPr lang="en-US" sz="2000" b="0">
                <a:latin typeface="Arial" panose="020B0604020202020204" pitchFamily="34" charset="0"/>
                <a:cs typeface="Arial" panose="020B0604020202020204" pitchFamily="34" charset="0"/>
              </a:rPr>
              <a:t>Providing training and technical assistance  </a:t>
            </a:r>
          </a:p>
          <a:p>
            <a:pPr marL="800100" lvl="1" indent="-342900">
              <a:buFont typeface="Arial" panose="020B0604020202020204" pitchFamily="34" charset="0"/>
              <a:buChar char="•"/>
            </a:pPr>
            <a:r>
              <a:rPr lang="en-US" sz="2000" b="0">
                <a:latin typeface="Arial" panose="020B0604020202020204" pitchFamily="34" charset="0"/>
                <a:cs typeface="Arial" panose="020B0604020202020204" pitchFamily="34" charset="0"/>
              </a:rPr>
              <a:t>Education regarding Capacity Building Funds</a:t>
            </a:r>
          </a:p>
          <a:p>
            <a:pPr marL="800100" lvl="1" indent="-342900">
              <a:buFont typeface="Arial" panose="020B0604020202020204" pitchFamily="34" charset="0"/>
              <a:buChar char="•"/>
            </a:pPr>
            <a:r>
              <a:rPr lang="en-US" sz="2000" b="0">
                <a:latin typeface="Arial" panose="020B0604020202020204" pitchFamily="34" charset="0"/>
                <a:cs typeface="Arial" panose="020B0604020202020204" pitchFamily="34" charset="0"/>
              </a:rPr>
              <a:t>Oversite and monitoring </a:t>
            </a:r>
          </a:p>
          <a:p>
            <a:pPr marL="800100" lvl="1" indent="-342900">
              <a:buFont typeface="Arial" panose="020B0604020202020204" pitchFamily="34" charset="0"/>
              <a:buChar char="•"/>
            </a:pPr>
            <a:r>
              <a:rPr lang="en-US" sz="2000" b="0">
                <a:latin typeface="Arial" panose="020B0604020202020204" pitchFamily="34" charset="0"/>
                <a:cs typeface="Arial" panose="020B0604020202020204" pitchFamily="34" charset="0"/>
              </a:rPr>
              <a:t>Support with determining agency panel sizes</a:t>
            </a:r>
          </a:p>
          <a:p>
            <a:pPr marL="800100" lvl="1" indent="-342900">
              <a:buFont typeface="Arial" panose="020B0604020202020204" pitchFamily="34" charset="0"/>
              <a:buChar char="•"/>
            </a:pPr>
            <a:r>
              <a:rPr lang="en-US" sz="2000" b="0">
                <a:latin typeface="Arial" panose="020B0604020202020204" pitchFamily="34" charset="0"/>
                <a:cs typeface="Arial" panose="020B0604020202020204" pitchFamily="34" charset="0"/>
              </a:rPr>
              <a:t>Responding to questions regarding Tailored Care Management assignments </a:t>
            </a:r>
          </a:p>
          <a:p>
            <a:pPr marL="800100" lvl="1" indent="-342900">
              <a:buFont typeface="Arial" panose="020B0604020202020204" pitchFamily="34" charset="0"/>
              <a:buChar char="•"/>
            </a:pPr>
            <a:r>
              <a:rPr lang="en-US" sz="2000" b="0">
                <a:latin typeface="Arial" panose="020B0604020202020204" pitchFamily="34" charset="0"/>
                <a:cs typeface="Arial" panose="020B0604020202020204" pitchFamily="34" charset="0"/>
              </a:rPr>
              <a:t>Data integration and support </a:t>
            </a:r>
          </a:p>
          <a:p>
            <a:pPr marL="342900" indent="-342900">
              <a:buFont typeface="Arial" panose="020B0604020202020204" pitchFamily="34" charset="0"/>
              <a:buChar char="•"/>
            </a:pPr>
            <a:endParaRPr lang="en-US" sz="2000" b="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US" sz="2000">
              <a:latin typeface="+mn-lt"/>
            </a:endParaRPr>
          </a:p>
          <a:p>
            <a:pPr marL="342900" indent="-342900">
              <a:buFont typeface="Arial" panose="020B0604020202020204" pitchFamily="34" charset="0"/>
              <a:buChar char="•"/>
            </a:pPr>
            <a:endParaRPr lang="en-US" sz="2000">
              <a:latin typeface="+mn-lt"/>
            </a:endParaRPr>
          </a:p>
          <a:p>
            <a:endParaRPr lang="en-US" sz="2000">
              <a:latin typeface="+mn-lt"/>
            </a:endParaRPr>
          </a:p>
        </p:txBody>
      </p:sp>
    </p:spTree>
    <p:extLst>
      <p:ext uri="{BB962C8B-B14F-4D97-AF65-F5344CB8AC3E}">
        <p14:creationId xmlns:p14="http://schemas.microsoft.com/office/powerpoint/2010/main" val="207423826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a:extLst>
              <a:ext uri="{FF2B5EF4-FFF2-40B4-BE49-F238E27FC236}">
                <a16:creationId xmlns:a16="http://schemas.microsoft.com/office/drawing/2014/main" id="{42FAF21C-DEC6-33B9-26AF-2C6B0B21185A}"/>
              </a:ext>
            </a:extLst>
          </p:cNvPr>
          <p:cNvSpPr>
            <a:spLocks noGrp="1"/>
          </p:cNvSpPr>
          <p:nvPr>
            <p:ph type="title"/>
          </p:nvPr>
        </p:nvSpPr>
        <p:spPr>
          <a:xfrm>
            <a:off x="899161" y="624054"/>
            <a:ext cx="10457689" cy="548640"/>
          </a:xfrm>
        </p:spPr>
        <p:txBody>
          <a:bodyPr>
            <a:noAutofit/>
          </a:bodyPr>
          <a:lstStyle/>
          <a:p>
            <a:pPr algn="ctr"/>
            <a:r>
              <a:rPr lang="en-US" sz="3200" b="1">
                <a:solidFill>
                  <a:srgbClr val="0070C0"/>
                </a:solidFill>
                <a:latin typeface="Arial" panose="020B0604020202020204" pitchFamily="34" charset="0"/>
                <a:cs typeface="Arial" panose="020B0604020202020204" pitchFamily="34" charset="0"/>
              </a:rPr>
              <a:t>Sandhills Center - Situations and Solutions</a:t>
            </a:r>
          </a:p>
        </p:txBody>
      </p:sp>
      <p:sp>
        <p:nvSpPr>
          <p:cNvPr id="7" name="Text Placeholder 1">
            <a:extLst>
              <a:ext uri="{FF2B5EF4-FFF2-40B4-BE49-F238E27FC236}">
                <a16:creationId xmlns:a16="http://schemas.microsoft.com/office/drawing/2014/main" id="{C88F00C8-84B8-A0F5-32AA-894406B40C4E}"/>
              </a:ext>
            </a:extLst>
          </p:cNvPr>
          <p:cNvSpPr txBox="1">
            <a:spLocks/>
          </p:cNvSpPr>
          <p:nvPr/>
        </p:nvSpPr>
        <p:spPr>
          <a:xfrm>
            <a:off x="334298" y="1396181"/>
            <a:ext cx="11021620" cy="4644258"/>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spcBef>
                <a:spcPct val="20000"/>
              </a:spcBef>
              <a:buFont typeface="Arial" panose="020B0604020202020204" pitchFamily="34" charset="0"/>
              <a:buChar char="•"/>
              <a:defRPr/>
            </a:pPr>
            <a:r>
              <a:rPr lang="en-US" sz="2400" b="1">
                <a:solidFill>
                  <a:schemeClr val="tx1"/>
                </a:solidFill>
                <a:latin typeface="Arial" panose="020B0604020202020204" pitchFamily="34" charset="0"/>
                <a:cs typeface="Arial" panose="020B0604020202020204" pitchFamily="34" charset="0"/>
              </a:rPr>
              <a:t>Situation: </a:t>
            </a:r>
            <a:r>
              <a:rPr lang="en-US" sz="2400">
                <a:solidFill>
                  <a:schemeClr val="tx1"/>
                </a:solidFill>
                <a:latin typeface="Arial" panose="020B0604020202020204" pitchFamily="34" charset="0"/>
                <a:cs typeface="Arial" panose="020B0604020202020204" pitchFamily="34" charset="0"/>
              </a:rPr>
              <a:t>Acuity tier information was not immediately available to providers for the initial TCM Assignment and providers at times need additional member information.  </a:t>
            </a:r>
          </a:p>
          <a:p>
            <a:pPr marL="342900" indent="-342900">
              <a:buFont typeface="Arial" panose="020B0604020202020204" pitchFamily="34" charset="0"/>
              <a:buChar char="•"/>
            </a:pPr>
            <a:r>
              <a:rPr lang="en-US" sz="2400" b="1">
                <a:solidFill>
                  <a:schemeClr val="tx1"/>
                </a:solidFill>
                <a:latin typeface="Arial" panose="020B0604020202020204" pitchFamily="34" charset="0"/>
                <a:cs typeface="Arial" panose="020B0604020202020204" pitchFamily="34" charset="0"/>
              </a:rPr>
              <a:t>Solution: </a:t>
            </a:r>
            <a:r>
              <a:rPr lang="en-US" sz="2400">
                <a:solidFill>
                  <a:schemeClr val="tx1"/>
                </a:solidFill>
                <a:latin typeface="Arial" panose="020B0604020202020204" pitchFamily="34" charset="0"/>
                <a:cs typeface="Arial" panose="020B0604020202020204" pitchFamily="34" charset="0"/>
              </a:rPr>
              <a:t>Sandhills Center provided TCM agencies with an “additional information” file. The additional information file had information about authorized services, diagnostic categories and several other fields. Ongoing and on an as needed basis, if a provider has questions regarding a member's diagnostic information, Sandhills Center will research and provide available information.</a:t>
            </a:r>
            <a:endParaRPr lang="en-US" sz="1800">
              <a:solidFill>
                <a:schemeClr val="tx1"/>
              </a:solidFill>
              <a:latin typeface="Arial" panose="020B0604020202020204" pitchFamily="34" charset="0"/>
              <a:cs typeface="Arial" panose="020B0604020202020204" pitchFamily="34" charset="0"/>
            </a:endParaRPr>
          </a:p>
          <a:p>
            <a:endParaRPr lang="en-US"/>
          </a:p>
        </p:txBody>
      </p:sp>
    </p:spTree>
    <p:extLst>
      <p:ext uri="{BB962C8B-B14F-4D97-AF65-F5344CB8AC3E}">
        <p14:creationId xmlns:p14="http://schemas.microsoft.com/office/powerpoint/2010/main" val="329884985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A15273F-5D42-62A6-CDBE-C55E9D0A6C1A}"/>
              </a:ext>
            </a:extLst>
          </p:cNvPr>
          <p:cNvSpPr>
            <a:spLocks noGrp="1"/>
          </p:cNvSpPr>
          <p:nvPr>
            <p:ph type="body" sz="quarter" idx="10"/>
          </p:nvPr>
        </p:nvSpPr>
        <p:spPr>
          <a:xfrm>
            <a:off x="511586" y="1394262"/>
            <a:ext cx="11606590" cy="5060205"/>
          </a:xfrm>
        </p:spPr>
        <p:txBody>
          <a:bodyPr lIns="91440" tIns="45720" rIns="91440" bIns="45720" anchor="t">
            <a:noAutofit/>
          </a:bodyPr>
          <a:lstStyle/>
          <a:p>
            <a:pPr marL="228600" indent="-228600" defTabSz="914400">
              <a:lnSpc>
                <a:spcPct val="90000"/>
              </a:lnSpc>
              <a:spcBef>
                <a:spcPts val="1000"/>
              </a:spcBef>
              <a:defRPr/>
            </a:pPr>
            <a:r>
              <a:rPr lang="en-US" sz="2400" b="0">
                <a:latin typeface="+mn-lt"/>
                <a:ea typeface="+mn-ea"/>
                <a:cs typeface="+mn-cs"/>
              </a:rPr>
              <a:t>Vaya has 25 contracted TCM providers operating across Vaya’s 31 counties, with 18 more anticipated by July 1, 2023</a:t>
            </a:r>
            <a:endParaRPr lang="en-US" sz="2400" b="0">
              <a:latin typeface="+mn-lt"/>
              <a:ea typeface="+mn-ea"/>
              <a:cs typeface="Arial"/>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sz="2400" b="0">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2400" b="0">
                <a:latin typeface="+mn-lt"/>
                <a:ea typeface="+mn-ea"/>
                <a:cs typeface="+mn-cs"/>
              </a:rPr>
              <a:t>To support a successful implementation, Vaya is providing technical assistance and training to TCM providers by:</a:t>
            </a:r>
            <a:endParaRPr lang="en-US" sz="2400" b="0">
              <a:latin typeface="+mn-lt"/>
              <a:ea typeface="+mn-ea"/>
              <a:cs typeface="Arial"/>
            </a:endParaRPr>
          </a:p>
          <a:p>
            <a:pPr marL="488950" lvl="1" indent="-228600" defTabSz="914400">
              <a:lnSpc>
                <a:spcPct val="90000"/>
              </a:lnSpc>
              <a:spcBef>
                <a:spcPts val="1000"/>
              </a:spcBef>
              <a:buFont typeface="Arial" panose="020B0604020202020204" pitchFamily="34" charset="0"/>
              <a:buChar char="•"/>
              <a:defRPr/>
            </a:pPr>
            <a:r>
              <a:rPr lang="en-US" sz="2000" b="0">
                <a:latin typeface="+mn-lt"/>
                <a:ea typeface="+mn-ea"/>
                <a:cs typeface="+mn-cs"/>
              </a:rPr>
              <a:t>Assigning a dedicated Provider Network Contract Manager</a:t>
            </a:r>
            <a:endParaRPr lang="en-US" sz="2000" b="0">
              <a:latin typeface="+mn-lt"/>
              <a:ea typeface="+mn-ea"/>
              <a:cs typeface="Arial"/>
            </a:endParaRPr>
          </a:p>
          <a:p>
            <a:pPr marL="488950" lvl="1" indent="-228600" defTabSz="914400">
              <a:lnSpc>
                <a:spcPct val="90000"/>
              </a:lnSpc>
              <a:spcBef>
                <a:spcPts val="1000"/>
              </a:spcBef>
              <a:buFont typeface="Arial" panose="020B0604020202020204" pitchFamily="34" charset="0"/>
              <a:buChar char="•"/>
              <a:defRPr/>
            </a:pPr>
            <a:r>
              <a:rPr lang="en-US" sz="2000" b="0">
                <a:latin typeface="+mn-lt"/>
                <a:ea typeface="+mn-ea"/>
                <a:cs typeface="+mn-cs"/>
              </a:rPr>
              <a:t>Hosting bi-monthly technical assistance calls</a:t>
            </a:r>
            <a:endParaRPr lang="en-US" sz="2000" b="0">
              <a:latin typeface="+mn-lt"/>
              <a:ea typeface="+mn-ea"/>
              <a:cs typeface="Arial"/>
            </a:endParaRPr>
          </a:p>
          <a:p>
            <a:pPr marL="488950" lvl="1" indent="-228600" defTabSz="914400">
              <a:lnSpc>
                <a:spcPct val="90000"/>
              </a:lnSpc>
              <a:spcBef>
                <a:spcPts val="1000"/>
              </a:spcBef>
              <a:buFont typeface="Arial" panose="020B0604020202020204" pitchFamily="34" charset="0"/>
              <a:buChar char="•"/>
              <a:defRPr/>
            </a:pPr>
            <a:r>
              <a:rPr lang="en-US" sz="2000" b="0">
                <a:latin typeface="+mn-lt"/>
                <a:ea typeface="+mn-ea"/>
                <a:cs typeface="+mn-cs"/>
              </a:rPr>
              <a:t>Facilitating monthly AMH+/CMA Learning Community sessions</a:t>
            </a:r>
          </a:p>
          <a:p>
            <a:pPr marL="488950" lvl="1" indent="-228600" defTabSz="914400">
              <a:lnSpc>
                <a:spcPct val="90000"/>
              </a:lnSpc>
              <a:spcBef>
                <a:spcPts val="1000"/>
              </a:spcBef>
              <a:buFont typeface="Arial" panose="020B0604020202020204" pitchFamily="34" charset="0"/>
              <a:buChar char="•"/>
              <a:defRPr/>
            </a:pPr>
            <a:r>
              <a:rPr lang="en-US" sz="2000" b="0">
                <a:latin typeface="+mn-lt"/>
                <a:ea typeface="+mn-ea"/>
                <a:cs typeface="+mn-cs"/>
              </a:rPr>
              <a:t>Offering technical assistance from a dedicated TCM team within Vaya’s Quality Management department</a:t>
            </a:r>
          </a:p>
        </p:txBody>
      </p:sp>
      <p:sp>
        <p:nvSpPr>
          <p:cNvPr id="5" name="Title 4">
            <a:extLst>
              <a:ext uri="{FF2B5EF4-FFF2-40B4-BE49-F238E27FC236}">
                <a16:creationId xmlns:a16="http://schemas.microsoft.com/office/drawing/2014/main" id="{79539736-C021-4385-AEE3-6129CD0C1EB9}"/>
              </a:ext>
            </a:extLst>
          </p:cNvPr>
          <p:cNvSpPr>
            <a:spLocks noGrp="1"/>
          </p:cNvSpPr>
          <p:nvPr>
            <p:ph type="title"/>
          </p:nvPr>
        </p:nvSpPr>
        <p:spPr>
          <a:xfrm>
            <a:off x="59624" y="699234"/>
            <a:ext cx="12065518" cy="548640"/>
          </a:xfrm>
        </p:spPr>
        <p:txBody>
          <a:bodyPr lIns="91440" tIns="45720" rIns="91440" bIns="45720" anchor="t">
            <a:noAutofit/>
          </a:bodyPr>
          <a:lstStyle/>
          <a:p>
            <a:pPr algn="ctr"/>
            <a:r>
              <a:rPr lang="en-US" sz="3200" b="1">
                <a:solidFill>
                  <a:schemeClr val="accent1">
                    <a:lumMod val="75000"/>
                  </a:schemeClr>
                </a:solidFill>
                <a:latin typeface="+mj-lt"/>
                <a:cs typeface="Times New Roman"/>
              </a:rPr>
              <a:t>Vaya Health - Tailored Care Management (TCM)</a:t>
            </a:r>
            <a:endParaRPr lang="en-US" sz="3200" b="1">
              <a:solidFill>
                <a:schemeClr val="accent1">
                  <a:lumMod val="75000"/>
                </a:schemeClr>
              </a:solidFill>
              <a:latin typeface="+mj-lt"/>
            </a:endParaRPr>
          </a:p>
        </p:txBody>
      </p:sp>
      <p:pic>
        <p:nvPicPr>
          <p:cNvPr id="6" name="Picture 5">
            <a:extLst>
              <a:ext uri="{FF2B5EF4-FFF2-40B4-BE49-F238E27FC236}">
                <a16:creationId xmlns:a16="http://schemas.microsoft.com/office/drawing/2014/main" id="{AB4E0F4B-7586-ED81-0E92-D0FEC77A800D}"/>
              </a:ext>
            </a:extLst>
          </p:cNvPr>
          <p:cNvPicPr>
            <a:picLocks noChangeAspect="1"/>
          </p:cNvPicPr>
          <p:nvPr/>
        </p:nvPicPr>
        <p:blipFill>
          <a:blip r:embed="rId3"/>
          <a:stretch>
            <a:fillRect/>
          </a:stretch>
        </p:blipFill>
        <p:spPr>
          <a:xfrm>
            <a:off x="10185075" y="5387346"/>
            <a:ext cx="1826979" cy="923617"/>
          </a:xfrm>
          <a:prstGeom prst="rect">
            <a:avLst/>
          </a:prstGeom>
        </p:spPr>
      </p:pic>
    </p:spTree>
    <p:extLst>
      <p:ext uri="{BB962C8B-B14F-4D97-AF65-F5344CB8AC3E}">
        <p14:creationId xmlns:p14="http://schemas.microsoft.com/office/powerpoint/2010/main" val="266872312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62182B83-0A45-DBC9-6190-F658C18A806B}"/>
              </a:ext>
            </a:extLst>
          </p:cNvPr>
          <p:cNvSpPr>
            <a:spLocks noGrp="1"/>
          </p:cNvSpPr>
          <p:nvPr>
            <p:ph type="title"/>
          </p:nvPr>
        </p:nvSpPr>
        <p:spPr>
          <a:xfrm>
            <a:off x="4807976" y="707020"/>
            <a:ext cx="7305368" cy="548640"/>
          </a:xfrm>
        </p:spPr>
        <p:txBody>
          <a:bodyPr lIns="91440" tIns="45720" rIns="91440" bIns="45720" anchor="t">
            <a:noAutofit/>
          </a:bodyPr>
          <a:lstStyle/>
          <a:p>
            <a:r>
              <a:rPr lang="en-US" sz="3600" b="1">
                <a:solidFill>
                  <a:schemeClr val="accent1">
                    <a:lumMod val="75000"/>
                  </a:schemeClr>
                </a:solidFill>
                <a:latin typeface="+mj-lt"/>
                <a:cs typeface="Times New Roman"/>
              </a:rPr>
              <a:t>Care Management</a:t>
            </a:r>
            <a:endParaRPr lang="en-US" sz="3600" b="1">
              <a:solidFill>
                <a:schemeClr val="accent1">
                  <a:lumMod val="75000"/>
                </a:schemeClr>
              </a:solidFill>
              <a:latin typeface="+mj-lt"/>
            </a:endParaRPr>
          </a:p>
        </p:txBody>
      </p:sp>
      <p:pic>
        <p:nvPicPr>
          <p:cNvPr id="6" name="Picture 5">
            <a:extLst>
              <a:ext uri="{FF2B5EF4-FFF2-40B4-BE49-F238E27FC236}">
                <a16:creationId xmlns:a16="http://schemas.microsoft.com/office/drawing/2014/main" id="{B9C56A9D-76C3-D12E-E0AD-15C6252D95FF}"/>
              </a:ext>
            </a:extLst>
          </p:cNvPr>
          <p:cNvPicPr>
            <a:picLocks noChangeAspect="1"/>
          </p:cNvPicPr>
          <p:nvPr/>
        </p:nvPicPr>
        <p:blipFill>
          <a:blip r:embed="rId3"/>
          <a:stretch>
            <a:fillRect/>
          </a:stretch>
        </p:blipFill>
        <p:spPr>
          <a:xfrm>
            <a:off x="2475271" y="614566"/>
            <a:ext cx="2076573" cy="731520"/>
          </a:xfrm>
          <a:prstGeom prst="rect">
            <a:avLst/>
          </a:prstGeom>
        </p:spPr>
      </p:pic>
      <p:sp>
        <p:nvSpPr>
          <p:cNvPr id="2" name="TextBox 1">
            <a:extLst>
              <a:ext uri="{FF2B5EF4-FFF2-40B4-BE49-F238E27FC236}">
                <a16:creationId xmlns:a16="http://schemas.microsoft.com/office/drawing/2014/main" id="{B98A25AF-DE6E-91DD-1552-FCA9303DD929}"/>
              </a:ext>
            </a:extLst>
          </p:cNvPr>
          <p:cNvSpPr txBox="1"/>
          <p:nvPr/>
        </p:nvSpPr>
        <p:spPr>
          <a:xfrm>
            <a:off x="640080" y="1554480"/>
            <a:ext cx="10590653" cy="4862870"/>
          </a:xfrm>
          <a:prstGeom prst="rect">
            <a:avLst/>
          </a:prstGeom>
          <a:noFill/>
        </p:spPr>
        <p:txBody>
          <a:bodyPr wrap="square" rtlCol="0">
            <a:spAutoFit/>
          </a:bodyPr>
          <a:lstStyle/>
          <a:p>
            <a:pPr marL="284163" marR="0" indent="-284163" algn="l">
              <a:spcBef>
                <a:spcPts val="0"/>
              </a:spcBef>
              <a:spcAft>
                <a:spcPts val="1200"/>
              </a:spcAft>
              <a:buFont typeface="Arial" panose="020B0604020202020204" pitchFamily="34" charset="0"/>
              <a:buChar char="•"/>
            </a:pPr>
            <a:r>
              <a:rPr lang="en-US" sz="2800" b="0" i="0">
                <a:effectLst/>
                <a:latin typeface="+mj-lt"/>
              </a:rPr>
              <a:t>Each provider has an assigned Alliance Practice Transformation who will be a single point of contact for questions and technical assistance</a:t>
            </a:r>
          </a:p>
          <a:p>
            <a:pPr marL="284163" marR="0" indent="-284163" algn="l">
              <a:spcBef>
                <a:spcPts val="0"/>
              </a:spcBef>
              <a:spcAft>
                <a:spcPts val="1200"/>
              </a:spcAft>
              <a:buFont typeface="Arial" panose="020B0604020202020204" pitchFamily="34" charset="0"/>
              <a:buChar char="•"/>
            </a:pPr>
            <a:r>
              <a:rPr lang="en-US" sz="2800" b="0" i="0">
                <a:effectLst/>
                <a:latin typeface="+mj-lt"/>
              </a:rPr>
              <a:t>Continue monthly TCM learning collaboratives which provide a mix of training, technical assistance and Q&amp;A time</a:t>
            </a:r>
          </a:p>
          <a:p>
            <a:pPr marL="284163" marR="0" indent="-284163" algn="l">
              <a:spcBef>
                <a:spcPts val="0"/>
              </a:spcBef>
              <a:spcAft>
                <a:spcPts val="1200"/>
              </a:spcAft>
              <a:buFont typeface="Arial" panose="020B0604020202020204" pitchFamily="34" charset="0"/>
              <a:buChar char="•"/>
            </a:pPr>
            <a:r>
              <a:rPr lang="en-US" sz="2800" b="0" i="0">
                <a:effectLst/>
                <a:latin typeface="+mj-lt"/>
              </a:rPr>
              <a:t>Continue monthly supervisor collaborative as an avenue to discuss implementation issues and ongoing challenges</a:t>
            </a:r>
          </a:p>
          <a:p>
            <a:pPr marL="284163" marR="0" indent="-284163" algn="l">
              <a:spcBef>
                <a:spcPts val="0"/>
              </a:spcBef>
              <a:spcAft>
                <a:spcPts val="1200"/>
              </a:spcAft>
              <a:buFont typeface="Arial" panose="020B0604020202020204" pitchFamily="34" charset="0"/>
              <a:buChar char="•"/>
            </a:pPr>
            <a:r>
              <a:rPr lang="en-US" sz="2800" b="0" i="0">
                <a:effectLst/>
                <a:latin typeface="+mj-lt"/>
              </a:rPr>
              <a:t>Continued technical assistance to care management entities using Alliance platform</a:t>
            </a:r>
          </a:p>
          <a:p>
            <a:r>
              <a:rPr lang="en-US"/>
              <a:t>              </a:t>
            </a:r>
          </a:p>
        </p:txBody>
      </p:sp>
    </p:spTree>
    <p:extLst>
      <p:ext uri="{BB962C8B-B14F-4D97-AF65-F5344CB8AC3E}">
        <p14:creationId xmlns:p14="http://schemas.microsoft.com/office/powerpoint/2010/main" val="15811959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A15273F-5D42-62A6-CDBE-C55E9D0A6C1A}"/>
              </a:ext>
            </a:extLst>
          </p:cNvPr>
          <p:cNvSpPr>
            <a:spLocks noGrp="1"/>
          </p:cNvSpPr>
          <p:nvPr>
            <p:ph type="body" sz="quarter" idx="10"/>
          </p:nvPr>
        </p:nvSpPr>
        <p:spPr>
          <a:xfrm>
            <a:off x="275007" y="1586091"/>
            <a:ext cx="11851417" cy="4085939"/>
          </a:xfrm>
        </p:spPr>
        <p:txBody>
          <a:bodyPr lIns="91440" tIns="45720" rIns="91440" bIns="45720" anchor="t">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600" b="0">
                <a:solidFill>
                  <a:prstClr val="black"/>
                </a:solidFill>
                <a:latin typeface="+mn-lt"/>
                <a:ea typeface="+mn-ea"/>
                <a:cs typeface="+mn-cs"/>
              </a:rPr>
              <a:t>The model is an opt out model but is treated more like an opt in model because we are asking for the member to consent on the front end- we think engagement will improve with clarity about the approaches providers use to engage members.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600" b="0">
                <a:solidFill>
                  <a:prstClr val="black"/>
                </a:solidFill>
                <a:latin typeface="+mn-lt"/>
                <a:ea typeface="+mn-ea"/>
                <a:cs typeface="+mn-cs"/>
              </a:rPr>
              <a:t>Trillium has assigned Tailored CM consultants to every Tailored CM provider entity to assist 1:1 with navigation and management of issues that providers encounter.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600" b="0">
                <a:solidFill>
                  <a:prstClr val="black"/>
                </a:solidFill>
                <a:latin typeface="+mn-lt"/>
                <a:ea typeface="+mn-ea"/>
                <a:cs typeface="+mn-cs"/>
              </a:rPr>
              <a:t>Trillium has designated Claims specialist focused on Tailored CM to assist with billing issues.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600" b="0">
                <a:solidFill>
                  <a:prstClr val="black"/>
                </a:solidFill>
                <a:latin typeface="+mn-lt"/>
                <a:ea typeface="+mn-ea"/>
                <a:cs typeface="+mn-cs"/>
              </a:rPr>
              <a:t>Trillium holds a monthly touch base meeting with all Tailored CM entities to identify issues and barriers and work toward resolutions.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600" b="0">
                <a:solidFill>
                  <a:prstClr val="black"/>
                </a:solidFill>
                <a:latin typeface="+mn-lt"/>
                <a:ea typeface="+mn-ea"/>
                <a:cs typeface="+mn-cs"/>
              </a:rPr>
              <a:t>Trillium offers 1:1 meetings with the entire Trillium Implementation team as needed for providers.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600" b="0">
                <a:solidFill>
                  <a:prstClr val="black"/>
                </a:solidFill>
                <a:latin typeface="+mn-lt"/>
                <a:ea typeface="+mn-ea"/>
                <a:cs typeface="+mn-cs"/>
              </a:rPr>
              <a:t>Trillium is scheduled to launch Value-Added Services for member engagement March 1, 2023 to support providers by offering incentives for member engagement in Tailored plan and Medicaid Direct Tailored CM programs. </a:t>
            </a:r>
          </a:p>
          <a:p>
            <a:pPr marL="489347" lvl="1" indent="-228600" defTabSz="914400">
              <a:lnSpc>
                <a:spcPct val="90000"/>
              </a:lnSpc>
              <a:spcBef>
                <a:spcPts val="1000"/>
              </a:spcBef>
              <a:buFont typeface="Arial" panose="020B0604020202020204" pitchFamily="34" charset="0"/>
              <a:buChar char="•"/>
              <a:defRPr/>
            </a:pPr>
            <a:r>
              <a:rPr lang="en-US" sz="1600" b="0">
                <a:solidFill>
                  <a:prstClr val="black"/>
                </a:solidFill>
                <a:latin typeface="+mn-lt"/>
                <a:ea typeface="+mn-ea"/>
                <a:cs typeface="+mn-cs"/>
              </a:rPr>
              <a:t>$30 gift card for completing Care Needs Screening within first 30 days of enrollment with Trillium. </a:t>
            </a:r>
          </a:p>
          <a:p>
            <a:pPr marL="489347" lvl="1" indent="-228600" defTabSz="914400">
              <a:lnSpc>
                <a:spcPct val="90000"/>
              </a:lnSpc>
              <a:spcBef>
                <a:spcPts val="1000"/>
              </a:spcBef>
              <a:buFont typeface="Arial" panose="020B0604020202020204" pitchFamily="34" charset="0"/>
              <a:buChar char="•"/>
              <a:defRPr/>
            </a:pPr>
            <a:r>
              <a:rPr lang="en-US" sz="1600" b="0">
                <a:solidFill>
                  <a:prstClr val="black"/>
                </a:solidFill>
                <a:latin typeface="+mn-lt"/>
                <a:ea typeface="+mn-ea"/>
                <a:cs typeface="+mn-cs"/>
              </a:rPr>
              <a:t>$50 gift care for completing Comprehensive Care Management Assessment within 60 days of enrollment with Trillium.</a:t>
            </a:r>
          </a:p>
          <a:p>
            <a:pPr marL="489347" lvl="1" indent="-228600" defTabSz="914400">
              <a:lnSpc>
                <a:spcPct val="90000"/>
              </a:lnSpc>
              <a:spcBef>
                <a:spcPts val="1000"/>
              </a:spcBef>
              <a:buFont typeface="Arial" panose="020B0604020202020204" pitchFamily="34" charset="0"/>
              <a:buChar char="•"/>
              <a:defRPr/>
            </a:pPr>
            <a:endParaRPr lang="en-US" sz="1600" b="0">
              <a:solidFill>
                <a:prstClr val="black"/>
              </a:solidFill>
              <a:latin typeface="+mn-lt"/>
              <a:ea typeface="+mn-ea"/>
              <a:cs typeface="+mn-cs"/>
            </a:endParaRPr>
          </a:p>
          <a:p>
            <a:pPr marL="260747" lvl="1" indent="0" algn="ctr" defTabSz="914400">
              <a:lnSpc>
                <a:spcPct val="90000"/>
              </a:lnSpc>
              <a:spcBef>
                <a:spcPts val="1000"/>
              </a:spcBef>
              <a:buNone/>
              <a:defRPr/>
            </a:pPr>
            <a:endParaRPr lang="en-US">
              <a:latin typeface="Calibri" panose="020F0502020204030204" pitchFamily="34" charset="0"/>
              <a:cs typeface="Calibri" panose="020F0502020204030204" pitchFamily="34" charset="0"/>
            </a:endParaRPr>
          </a:p>
          <a:p>
            <a:pPr marL="260747" lvl="1" indent="0" defTabSz="914400">
              <a:lnSpc>
                <a:spcPct val="90000"/>
              </a:lnSpc>
              <a:spcBef>
                <a:spcPts val="1000"/>
              </a:spcBef>
              <a:buNone/>
              <a:defRPr/>
            </a:pPr>
            <a:r>
              <a:rPr lang="en-US">
                <a:solidFill>
                  <a:srgbClr val="006600"/>
                </a:solidFill>
                <a:latin typeface="+mj-lt"/>
                <a:cs typeface="Calibri" panose="020F0502020204030204" pitchFamily="34" charset="0"/>
              </a:rPr>
              <a:t>CONTACT US: Provider Support Service Line: 1-855-250-1539</a:t>
            </a:r>
          </a:p>
          <a:p>
            <a:pPr marL="260747" lvl="1" indent="0" defTabSz="914400">
              <a:lnSpc>
                <a:spcPct val="90000"/>
              </a:lnSpc>
              <a:spcBef>
                <a:spcPts val="1000"/>
              </a:spcBef>
              <a:buNone/>
              <a:defRPr/>
            </a:pPr>
            <a:endParaRPr lang="en-US" sz="2400">
              <a:solidFill>
                <a:srgbClr val="000000"/>
              </a:solidFill>
              <a:latin typeface="Arial" panose="020B0604020202020204" pitchFamily="34" charset="0"/>
              <a:cs typeface="Arial" panose="020B0604020202020204" pitchFamily="34" charset="0"/>
            </a:endParaRPr>
          </a:p>
        </p:txBody>
      </p:sp>
      <p:sp>
        <p:nvSpPr>
          <p:cNvPr id="5" name="Title 4">
            <a:extLst>
              <a:ext uri="{FF2B5EF4-FFF2-40B4-BE49-F238E27FC236}">
                <a16:creationId xmlns:a16="http://schemas.microsoft.com/office/drawing/2014/main" id="{79539736-C021-4385-AEE3-6129CD0C1EB9}"/>
              </a:ext>
            </a:extLst>
          </p:cNvPr>
          <p:cNvSpPr>
            <a:spLocks noGrp="1"/>
          </p:cNvSpPr>
          <p:nvPr>
            <p:ph type="title"/>
          </p:nvPr>
        </p:nvSpPr>
        <p:spPr>
          <a:xfrm>
            <a:off x="-1339698" y="708333"/>
            <a:ext cx="12065518" cy="1122759"/>
          </a:xfrm>
        </p:spPr>
        <p:txBody>
          <a:bodyPr lIns="91440" tIns="45720" rIns="91440" bIns="45720" anchor="t">
            <a:noAutofit/>
          </a:bodyPr>
          <a:lstStyle/>
          <a:p>
            <a:pPr algn="r"/>
            <a:r>
              <a:rPr lang="en-US" sz="3200" b="1">
                <a:solidFill>
                  <a:schemeClr val="accent2">
                    <a:lumMod val="75000"/>
                  </a:schemeClr>
                </a:solidFill>
                <a:latin typeface="+mj-lt"/>
                <a:cs typeface="Times New Roman"/>
              </a:rPr>
              <a:t>Insights to Tailored Care Management</a:t>
            </a:r>
            <a:endParaRPr lang="en-US" sz="3200" b="1">
              <a:solidFill>
                <a:schemeClr val="accent2">
                  <a:lumMod val="75000"/>
                </a:schemeClr>
              </a:solidFill>
              <a:latin typeface="+mj-lt"/>
            </a:endParaRPr>
          </a:p>
        </p:txBody>
      </p:sp>
      <p:pic>
        <p:nvPicPr>
          <p:cNvPr id="3" name="Picture 2"/>
          <p:cNvPicPr>
            <a:picLocks noChangeAspect="1"/>
          </p:cNvPicPr>
          <p:nvPr/>
        </p:nvPicPr>
        <p:blipFill>
          <a:blip r:embed="rId3"/>
          <a:stretch>
            <a:fillRect/>
          </a:stretch>
        </p:blipFill>
        <p:spPr>
          <a:xfrm>
            <a:off x="0" y="403534"/>
            <a:ext cx="2392565" cy="1045054"/>
          </a:xfrm>
          <a:prstGeom prst="rect">
            <a:avLst/>
          </a:prstGeom>
        </p:spPr>
      </p:pic>
    </p:spTree>
    <p:extLst>
      <p:ext uri="{BB962C8B-B14F-4D97-AF65-F5344CB8AC3E}">
        <p14:creationId xmlns:p14="http://schemas.microsoft.com/office/powerpoint/2010/main" val="270998631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586562" y="991842"/>
            <a:ext cx="10377215" cy="5866152"/>
          </a:xfrm>
        </p:spPr>
        <p:txBody>
          <a:bodyPr/>
          <a:lstStyle/>
          <a:p>
            <a:pPr marL="0" lvl="1" indent="0">
              <a:spcBef>
                <a:spcPts val="0"/>
              </a:spcBef>
              <a:buClr>
                <a:srgbClr val="282D69"/>
              </a:buClr>
              <a:buNone/>
            </a:pPr>
            <a:r>
              <a:rPr lang="en-US" sz="2800" b="1">
                <a:solidFill>
                  <a:srgbClr val="282D69"/>
                </a:solidFill>
                <a:latin typeface="Arial" panose="020B0604020202020204" pitchFamily="34" charset="0"/>
                <a:cs typeface="Arial" panose="020B0604020202020204" pitchFamily="34" charset="0"/>
              </a:rPr>
              <a:t>Eastpointe is committed to supporting this new health home model to promote better outcomes for our members</a:t>
            </a:r>
          </a:p>
          <a:p>
            <a:pPr marL="0" lvl="1" indent="0">
              <a:spcBef>
                <a:spcPts val="0"/>
              </a:spcBef>
              <a:buClr>
                <a:srgbClr val="282D69"/>
              </a:buClr>
              <a:buNone/>
            </a:pPr>
            <a:endParaRPr lang="en-US" sz="1400" b="1">
              <a:solidFill>
                <a:srgbClr val="282D69"/>
              </a:solidFill>
              <a:latin typeface="Arial" panose="020B0604020202020204" pitchFamily="34" charset="0"/>
              <a:cs typeface="Arial" panose="020B0604020202020204" pitchFamily="34" charset="0"/>
            </a:endParaRPr>
          </a:p>
          <a:p>
            <a:pPr lvl="1">
              <a:spcBef>
                <a:spcPts val="0"/>
              </a:spcBef>
              <a:buClr>
                <a:srgbClr val="282D69"/>
              </a:buClr>
            </a:pPr>
            <a:r>
              <a:rPr lang="en-US" sz="2400">
                <a:solidFill>
                  <a:srgbClr val="282D69"/>
                </a:solidFill>
                <a:latin typeface="Arial" panose="020B0604020202020204" pitchFamily="34" charset="0"/>
                <a:cs typeface="Arial" panose="020B0604020202020204" pitchFamily="34" charset="0"/>
              </a:rPr>
              <a:t>Began </a:t>
            </a:r>
            <a:r>
              <a:rPr lang="en-US" sz="2400" b="1">
                <a:solidFill>
                  <a:srgbClr val="282D69"/>
                </a:solidFill>
                <a:latin typeface="Arial" panose="020B0604020202020204" pitchFamily="34" charset="0"/>
                <a:cs typeface="Arial" panose="020B0604020202020204" pitchFamily="34" charset="0"/>
              </a:rPr>
              <a:t>monthly TCM meeting</a:t>
            </a:r>
            <a:r>
              <a:rPr lang="en-US" sz="2400">
                <a:solidFill>
                  <a:srgbClr val="282D69"/>
                </a:solidFill>
                <a:latin typeface="Arial" panose="020B0604020202020204" pitchFamily="34" charset="0"/>
                <a:cs typeface="Arial" panose="020B0604020202020204" pitchFamily="34" charset="0"/>
              </a:rPr>
              <a:t> with Round 1 and 2 TCM providers in Feb. 2022; now includes Round 3 providers</a:t>
            </a:r>
          </a:p>
          <a:p>
            <a:pPr marL="0" lvl="1" indent="0">
              <a:spcBef>
                <a:spcPts val="0"/>
              </a:spcBef>
              <a:buClr>
                <a:srgbClr val="282D69"/>
              </a:buClr>
              <a:buNone/>
            </a:pPr>
            <a:endParaRPr lang="en-US" sz="1400">
              <a:solidFill>
                <a:srgbClr val="282D69"/>
              </a:solidFill>
              <a:latin typeface="Arial" panose="020B0604020202020204" pitchFamily="34" charset="0"/>
              <a:cs typeface="Arial" panose="020B0604020202020204" pitchFamily="34" charset="0"/>
            </a:endParaRPr>
          </a:p>
          <a:p>
            <a:pPr lvl="1">
              <a:spcBef>
                <a:spcPts val="0"/>
              </a:spcBef>
              <a:buClr>
                <a:srgbClr val="282D69"/>
              </a:buClr>
            </a:pPr>
            <a:r>
              <a:rPr lang="en-US" sz="2400" b="1">
                <a:solidFill>
                  <a:srgbClr val="282D69"/>
                </a:solidFill>
                <a:latin typeface="Arial" panose="020B0604020202020204" pitchFamily="34" charset="0"/>
                <a:cs typeface="Arial" panose="020B0604020202020204" pitchFamily="34" charset="0"/>
              </a:rPr>
              <a:t>Hired Practice Transformation Specialists</a:t>
            </a:r>
            <a:r>
              <a:rPr lang="en-US" sz="2400">
                <a:solidFill>
                  <a:srgbClr val="282D69"/>
                </a:solidFill>
                <a:latin typeface="Arial" panose="020B0604020202020204" pitchFamily="34" charset="0"/>
                <a:cs typeface="Arial" panose="020B0604020202020204" pitchFamily="34" charset="0"/>
              </a:rPr>
              <a:t> to work exclusively with TCM providers </a:t>
            </a:r>
          </a:p>
          <a:p>
            <a:pPr marL="0" lvl="1" indent="0">
              <a:spcBef>
                <a:spcPts val="0"/>
              </a:spcBef>
              <a:buClr>
                <a:srgbClr val="282D69"/>
              </a:buClr>
              <a:buNone/>
            </a:pPr>
            <a:endParaRPr lang="en-US" sz="1400">
              <a:solidFill>
                <a:srgbClr val="282D69"/>
              </a:solidFill>
              <a:latin typeface="Arial" panose="020B0604020202020204" pitchFamily="34" charset="0"/>
              <a:cs typeface="Arial" panose="020B0604020202020204" pitchFamily="34" charset="0"/>
            </a:endParaRPr>
          </a:p>
          <a:p>
            <a:pPr lvl="1">
              <a:spcBef>
                <a:spcPts val="0"/>
              </a:spcBef>
              <a:buClr>
                <a:srgbClr val="282D69"/>
              </a:buClr>
            </a:pPr>
            <a:r>
              <a:rPr lang="en-US" sz="2400">
                <a:solidFill>
                  <a:srgbClr val="282D69"/>
                </a:solidFill>
                <a:latin typeface="Arial" panose="020B0604020202020204" pitchFamily="34" charset="0"/>
                <a:cs typeface="Arial" panose="020B0604020202020204" pitchFamily="34" charset="0"/>
              </a:rPr>
              <a:t>Unique Distribution of Community Capacity Funds:</a:t>
            </a:r>
          </a:p>
          <a:p>
            <a:pPr marL="0" lvl="1" indent="0">
              <a:spcBef>
                <a:spcPts val="0"/>
              </a:spcBef>
              <a:buClr>
                <a:srgbClr val="282D69"/>
              </a:buClr>
              <a:buNone/>
            </a:pPr>
            <a:r>
              <a:rPr lang="en-US" sz="1000">
                <a:solidFill>
                  <a:srgbClr val="282D69"/>
                </a:solidFill>
                <a:latin typeface="Arial" panose="020B0604020202020204" pitchFamily="34" charset="0"/>
                <a:cs typeface="Arial" panose="020B0604020202020204" pitchFamily="34" charset="0"/>
              </a:rPr>
              <a:t> </a:t>
            </a:r>
          </a:p>
          <a:p>
            <a:pPr lvl="2">
              <a:spcBef>
                <a:spcPts val="0"/>
              </a:spcBef>
              <a:buClr>
                <a:srgbClr val="282D69"/>
              </a:buClr>
            </a:pPr>
            <a:r>
              <a:rPr lang="en-US" sz="2200" b="1">
                <a:solidFill>
                  <a:srgbClr val="282D69"/>
                </a:solidFill>
                <a:latin typeface="Arial" panose="020B0604020202020204" pitchFamily="34" charset="0"/>
                <a:cs typeface="Arial" panose="020B0604020202020204" pitchFamily="34" charset="0"/>
              </a:rPr>
              <a:t>Linked funds to TCM staff hired and local service capacity offered. </a:t>
            </a:r>
            <a:r>
              <a:rPr lang="en-US" sz="2200">
                <a:solidFill>
                  <a:srgbClr val="282D69"/>
                </a:solidFill>
                <a:latin typeface="Arial" panose="020B0604020202020204" pitchFamily="34" charset="0"/>
                <a:cs typeface="Arial" panose="020B0604020202020204" pitchFamily="34" charset="0"/>
              </a:rPr>
              <a:t>We understood funding needed to offset unbillable time staff would have for agency certification, training, and initial member outreach. </a:t>
            </a:r>
          </a:p>
          <a:p>
            <a:pPr marL="914400" lvl="2" indent="0">
              <a:spcBef>
                <a:spcPts val="0"/>
              </a:spcBef>
              <a:buClr>
                <a:srgbClr val="282D69"/>
              </a:buClr>
              <a:buNone/>
            </a:pPr>
            <a:endParaRPr lang="en-US" sz="500">
              <a:solidFill>
                <a:srgbClr val="282D69"/>
              </a:solidFill>
              <a:latin typeface="Arial" panose="020B0604020202020204" pitchFamily="34" charset="0"/>
              <a:cs typeface="Arial" panose="020B0604020202020204" pitchFamily="34" charset="0"/>
            </a:endParaRPr>
          </a:p>
          <a:p>
            <a:pPr lvl="3">
              <a:spcBef>
                <a:spcPts val="0"/>
              </a:spcBef>
              <a:buClr>
                <a:srgbClr val="282D69"/>
              </a:buClr>
            </a:pPr>
            <a:r>
              <a:rPr lang="en-US" sz="2000">
                <a:solidFill>
                  <a:srgbClr val="282D69"/>
                </a:solidFill>
                <a:latin typeface="Arial" panose="020B0604020202020204" pitchFamily="34" charset="0"/>
                <a:cs typeface="Arial" panose="020B0604020202020204" pitchFamily="34" charset="0"/>
              </a:rPr>
              <a:t>So far over </a:t>
            </a:r>
            <a:r>
              <a:rPr lang="en-US" sz="2000" b="1">
                <a:solidFill>
                  <a:srgbClr val="282D69"/>
                </a:solidFill>
                <a:latin typeface="Arial" panose="020B0604020202020204" pitchFamily="34" charset="0"/>
                <a:cs typeface="Arial" panose="020B0604020202020204" pitchFamily="34" charset="0"/>
              </a:rPr>
              <a:t>13 providers have received $3.6 million</a:t>
            </a:r>
          </a:p>
          <a:p>
            <a:pPr marL="1371600" lvl="3" indent="0">
              <a:spcBef>
                <a:spcPts val="0"/>
              </a:spcBef>
              <a:buClr>
                <a:srgbClr val="282D69"/>
              </a:buClr>
              <a:buNone/>
            </a:pPr>
            <a:endParaRPr lang="en-US" sz="500">
              <a:solidFill>
                <a:srgbClr val="282D69"/>
              </a:solidFill>
              <a:latin typeface="Arial" panose="020B0604020202020204" pitchFamily="34" charset="0"/>
              <a:cs typeface="Arial" panose="020B0604020202020204" pitchFamily="34" charset="0"/>
            </a:endParaRPr>
          </a:p>
          <a:p>
            <a:pPr lvl="2">
              <a:spcBef>
                <a:spcPts val="0"/>
              </a:spcBef>
              <a:buClr>
                <a:srgbClr val="282D69"/>
              </a:buClr>
            </a:pPr>
            <a:r>
              <a:rPr lang="en-US" sz="2200">
                <a:solidFill>
                  <a:srgbClr val="282D69"/>
                </a:solidFill>
                <a:latin typeface="Arial" panose="020B0604020202020204" pitchFamily="34" charset="0"/>
                <a:cs typeface="Arial" panose="020B0604020202020204" pitchFamily="34" charset="0"/>
              </a:rPr>
              <a:t>Eastpointe exceeded the first-year threshold to have 30% of members served by providers</a:t>
            </a:r>
          </a:p>
          <a:p>
            <a:pPr marL="0" lvl="1" indent="0">
              <a:buClr>
                <a:srgbClr val="282D69"/>
              </a:buClr>
              <a:buNone/>
            </a:pPr>
            <a:endParaRPr lang="en-US" sz="3200">
              <a:solidFill>
                <a:srgbClr val="282D69"/>
              </a:solidFill>
            </a:endParaRPr>
          </a:p>
        </p:txBody>
      </p:sp>
      <p:pic>
        <p:nvPicPr>
          <p:cNvPr id="6" name="Picture 2" descr="Welcome to Eastpointe.net">
            <a:extLst>
              <a:ext uri="{FF2B5EF4-FFF2-40B4-BE49-F238E27FC236}">
                <a16:creationId xmlns:a16="http://schemas.microsoft.com/office/drawing/2014/main" id="{5C3C5E68-C727-C223-0DF1-E25686302C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719" y="307059"/>
            <a:ext cx="1999044" cy="630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634838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0BECA21-C0C3-93D9-FE5B-087CE0109A66}"/>
              </a:ext>
            </a:extLst>
          </p:cNvPr>
          <p:cNvSpPr>
            <a:spLocks noGrp="1"/>
          </p:cNvSpPr>
          <p:nvPr>
            <p:ph type="body" sz="quarter" idx="12"/>
          </p:nvPr>
        </p:nvSpPr>
        <p:spPr>
          <a:xfrm>
            <a:off x="534676" y="917622"/>
            <a:ext cx="10009500" cy="5597478"/>
          </a:xfrm>
        </p:spPr>
        <p:txBody>
          <a:bodyPr/>
          <a:lstStyle/>
          <a:p>
            <a:pPr lvl="1">
              <a:spcBef>
                <a:spcPts val="0"/>
              </a:spcBef>
              <a:buClr>
                <a:srgbClr val="282D69"/>
              </a:buClr>
            </a:pPr>
            <a:r>
              <a:rPr lang="en-US" sz="2000" b="1">
                <a:solidFill>
                  <a:srgbClr val="282D69"/>
                </a:solidFill>
                <a:latin typeface="Arial" panose="020B0604020202020204" pitchFamily="34" charset="0"/>
                <a:cs typeface="Arial" panose="020B0604020202020204" pitchFamily="34" charset="0"/>
              </a:rPr>
              <a:t>Offer free use of our Care Management software</a:t>
            </a:r>
          </a:p>
          <a:p>
            <a:pPr marL="0" lvl="1" indent="0">
              <a:spcBef>
                <a:spcPts val="0"/>
              </a:spcBef>
              <a:buClr>
                <a:srgbClr val="282D69"/>
              </a:buClr>
              <a:buNone/>
            </a:pPr>
            <a:endParaRPr lang="en-US" sz="400">
              <a:solidFill>
                <a:srgbClr val="282D69"/>
              </a:solidFill>
              <a:latin typeface="Arial" panose="020B0604020202020204" pitchFamily="34" charset="0"/>
              <a:cs typeface="Arial" panose="020B0604020202020204" pitchFamily="34" charset="0"/>
            </a:endParaRPr>
          </a:p>
          <a:p>
            <a:pPr lvl="2">
              <a:spcBef>
                <a:spcPts val="0"/>
              </a:spcBef>
              <a:buClr>
                <a:srgbClr val="282D69"/>
              </a:buClr>
            </a:pPr>
            <a:r>
              <a:rPr lang="en-US">
                <a:solidFill>
                  <a:srgbClr val="282D69"/>
                </a:solidFill>
                <a:latin typeface="Arial" panose="020B0604020202020204" pitchFamily="34" charset="0"/>
                <a:cs typeface="Arial" panose="020B0604020202020204" pitchFamily="34" charset="0"/>
              </a:rPr>
              <a:t>Providers who use our CM platform receive training and sit on advisory group providing input on enhancements</a:t>
            </a:r>
          </a:p>
          <a:p>
            <a:pPr lvl="2">
              <a:spcBef>
                <a:spcPts val="0"/>
              </a:spcBef>
              <a:buClr>
                <a:srgbClr val="282D69"/>
              </a:buClr>
            </a:pPr>
            <a:r>
              <a:rPr lang="en-US">
                <a:solidFill>
                  <a:srgbClr val="282D69"/>
                </a:solidFill>
                <a:latin typeface="Arial" panose="020B0604020202020204" pitchFamily="34" charset="0"/>
                <a:cs typeface="Arial" panose="020B0604020202020204" pitchFamily="34" charset="0"/>
              </a:rPr>
              <a:t>We currently have 9 providers using our CM Platform</a:t>
            </a:r>
          </a:p>
          <a:p>
            <a:pPr lvl="2">
              <a:spcBef>
                <a:spcPts val="0"/>
              </a:spcBef>
              <a:buClr>
                <a:srgbClr val="282D69"/>
              </a:buClr>
            </a:pPr>
            <a:r>
              <a:rPr lang="en-US">
                <a:solidFill>
                  <a:srgbClr val="282D69"/>
                </a:solidFill>
                <a:latin typeface="Arial" panose="020B0604020202020204" pitchFamily="34" charset="0"/>
                <a:cs typeface="Arial" panose="020B0604020202020204" pitchFamily="34" charset="0"/>
              </a:rPr>
              <a:t>Use of this technology solution eliminates separate PRL reporting</a:t>
            </a:r>
          </a:p>
          <a:p>
            <a:pPr marL="914400" lvl="2" indent="0">
              <a:spcBef>
                <a:spcPts val="0"/>
              </a:spcBef>
              <a:buClr>
                <a:srgbClr val="282D69"/>
              </a:buClr>
              <a:buNone/>
            </a:pPr>
            <a:endParaRPr lang="en-US" sz="1200">
              <a:solidFill>
                <a:srgbClr val="282D69"/>
              </a:solidFill>
              <a:latin typeface="Arial" panose="020B0604020202020204" pitchFamily="34" charset="0"/>
              <a:cs typeface="Arial" panose="020B0604020202020204" pitchFamily="34" charset="0"/>
            </a:endParaRPr>
          </a:p>
          <a:p>
            <a:pPr lvl="1">
              <a:spcBef>
                <a:spcPts val="0"/>
              </a:spcBef>
              <a:buClr>
                <a:srgbClr val="282D69"/>
              </a:buClr>
            </a:pPr>
            <a:r>
              <a:rPr lang="en-US" sz="2000" b="1">
                <a:solidFill>
                  <a:srgbClr val="282D69"/>
                </a:solidFill>
                <a:latin typeface="Arial" panose="020B0604020202020204" pitchFamily="34" charset="0"/>
                <a:cs typeface="Arial" panose="020B0604020202020204" pitchFamily="34" charset="0"/>
              </a:rPr>
              <a:t>Biweekly individual meetings with our contracted TCM providers began in December 2022 </a:t>
            </a:r>
            <a:r>
              <a:rPr lang="en-US" sz="2000">
                <a:solidFill>
                  <a:srgbClr val="282D69"/>
                </a:solidFill>
                <a:latin typeface="Arial" panose="020B0604020202020204" pitchFamily="34" charset="0"/>
                <a:cs typeface="Arial" panose="020B0604020202020204" pitchFamily="34" charset="0"/>
              </a:rPr>
              <a:t>after soft launch; more individualized approach to check in and facilitate broad discussions and provider-specific solutions</a:t>
            </a:r>
          </a:p>
          <a:p>
            <a:pPr marL="0" lvl="1" indent="0">
              <a:spcBef>
                <a:spcPts val="0"/>
              </a:spcBef>
              <a:buClr>
                <a:srgbClr val="282D69"/>
              </a:buClr>
              <a:buNone/>
            </a:pPr>
            <a:endParaRPr lang="en-US" sz="1200">
              <a:solidFill>
                <a:srgbClr val="282D69"/>
              </a:solidFill>
              <a:latin typeface="Arial" panose="020B0604020202020204" pitchFamily="34" charset="0"/>
              <a:cs typeface="Arial" panose="020B0604020202020204" pitchFamily="34" charset="0"/>
            </a:endParaRPr>
          </a:p>
          <a:p>
            <a:pPr lvl="1">
              <a:spcBef>
                <a:spcPts val="0"/>
              </a:spcBef>
              <a:buClr>
                <a:srgbClr val="282D69"/>
              </a:buClr>
            </a:pPr>
            <a:r>
              <a:rPr lang="en-US" sz="2000" b="1">
                <a:solidFill>
                  <a:srgbClr val="282D69"/>
                </a:solidFill>
                <a:latin typeface="Arial" panose="020B0604020202020204" pitchFamily="34" charset="0"/>
                <a:cs typeface="Arial" panose="020B0604020202020204" pitchFamily="34" charset="0"/>
              </a:rPr>
              <a:t>Shifted file configuration in January</a:t>
            </a:r>
            <a:r>
              <a:rPr lang="en-US" sz="2000">
                <a:solidFill>
                  <a:srgbClr val="282D69"/>
                </a:solidFill>
                <a:latin typeface="Arial" panose="020B0604020202020204" pitchFamily="34" charset="0"/>
                <a:cs typeface="Arial" panose="020B0604020202020204" pitchFamily="34" charset="0"/>
              </a:rPr>
              <a:t> to populate more member phone numbers on the BAF as a solution to more than 85% being missing on 834 from state</a:t>
            </a:r>
          </a:p>
          <a:p>
            <a:pPr marL="0" lvl="1" indent="0">
              <a:spcBef>
                <a:spcPts val="0"/>
              </a:spcBef>
              <a:buClr>
                <a:srgbClr val="282D69"/>
              </a:buClr>
              <a:buNone/>
            </a:pPr>
            <a:endParaRPr lang="en-US" sz="1200">
              <a:solidFill>
                <a:srgbClr val="282D69"/>
              </a:solidFill>
              <a:latin typeface="Arial" panose="020B0604020202020204" pitchFamily="34" charset="0"/>
              <a:cs typeface="Arial" panose="020B0604020202020204" pitchFamily="34" charset="0"/>
            </a:endParaRPr>
          </a:p>
          <a:p>
            <a:pPr marL="342900" marR="0" lvl="1" indent="-342900" algn="l" defTabSz="914400" rtl="0" eaLnBrk="1" fontAlgn="auto" latinLnBrk="0" hangingPunct="1">
              <a:lnSpc>
                <a:spcPct val="100000"/>
              </a:lnSpc>
              <a:spcBef>
                <a:spcPts val="0"/>
              </a:spcBef>
              <a:buClr>
                <a:srgbClr val="282D69"/>
              </a:buClr>
              <a:buSzTx/>
              <a:buFont typeface=".AppleSystemUIFont" charset="-120"/>
              <a:buChar char="+"/>
              <a:tabLst/>
              <a:defRPr/>
            </a:pPr>
            <a:r>
              <a:rPr lang="en-US" sz="2000" b="1">
                <a:solidFill>
                  <a:srgbClr val="282D69"/>
                </a:solidFill>
                <a:latin typeface="Arial" panose="020B0604020202020204" pitchFamily="34" charset="0"/>
                <a:cs typeface="Arial" panose="020B0604020202020204" pitchFamily="34" charset="0"/>
              </a:rPr>
              <a:t>Ad hoc reports, ticketing, and meetings with state analytics team</a:t>
            </a:r>
            <a:r>
              <a:rPr lang="en-US" sz="2000">
                <a:solidFill>
                  <a:srgbClr val="282D69"/>
                </a:solidFill>
                <a:latin typeface="Arial" panose="020B0604020202020204" pitchFamily="34" charset="0"/>
                <a:cs typeface="Arial" panose="020B0604020202020204" pitchFamily="34" charset="0"/>
              </a:rPr>
              <a:t> to mitigate issues with auto-assignment process and new eligibility file</a:t>
            </a:r>
          </a:p>
          <a:p>
            <a:pPr marL="0" marR="0" lvl="1" indent="0" algn="l" defTabSz="914400" rtl="0" eaLnBrk="1" fontAlgn="auto" latinLnBrk="0" hangingPunct="1">
              <a:lnSpc>
                <a:spcPct val="100000"/>
              </a:lnSpc>
              <a:spcBef>
                <a:spcPts val="0"/>
              </a:spcBef>
              <a:buClr>
                <a:srgbClr val="282D69"/>
              </a:buClr>
              <a:buSzTx/>
              <a:buNone/>
              <a:tabLst/>
              <a:defRPr/>
            </a:pPr>
            <a:endParaRPr lang="en-US" sz="1200">
              <a:solidFill>
                <a:srgbClr val="282D69"/>
              </a:solidFill>
              <a:latin typeface="Arial" panose="020B0604020202020204" pitchFamily="34" charset="0"/>
              <a:cs typeface="Arial" panose="020B0604020202020204" pitchFamily="34" charset="0"/>
            </a:endParaRPr>
          </a:p>
          <a:p>
            <a:pPr marL="342900" marR="0" lvl="1" indent="-342900" algn="l" defTabSz="914400" rtl="0" eaLnBrk="1" fontAlgn="auto" latinLnBrk="0" hangingPunct="1">
              <a:lnSpc>
                <a:spcPct val="100000"/>
              </a:lnSpc>
              <a:spcBef>
                <a:spcPts val="0"/>
              </a:spcBef>
              <a:buClr>
                <a:srgbClr val="282D69"/>
              </a:buClr>
              <a:buSzTx/>
              <a:buFont typeface=".AppleSystemUIFont" charset="-120"/>
              <a:buChar char="+"/>
              <a:tabLst/>
              <a:defRPr/>
            </a:pPr>
            <a:r>
              <a:rPr lang="en-US" sz="2000" b="1">
                <a:solidFill>
                  <a:srgbClr val="282D69"/>
                </a:solidFill>
                <a:latin typeface="Arial" panose="020B0604020202020204" pitchFamily="34" charset="0"/>
                <a:cs typeface="Arial" panose="020B0604020202020204" pitchFamily="34" charset="0"/>
              </a:rPr>
              <a:t>Extensive work and collaboration with providers and state on panel size and member assignments</a:t>
            </a:r>
            <a:r>
              <a:rPr lang="en-US" sz="2000">
                <a:solidFill>
                  <a:srgbClr val="282D69"/>
                </a:solidFill>
                <a:latin typeface="Arial" panose="020B0604020202020204" pitchFamily="34" charset="0"/>
                <a:cs typeface="Arial" panose="020B0604020202020204" pitchFamily="34" charset="0"/>
              </a:rPr>
              <a:t> to maximize provider referrals based on staff capability</a:t>
            </a:r>
          </a:p>
          <a:p>
            <a:endParaRPr lang="en-US"/>
          </a:p>
        </p:txBody>
      </p:sp>
      <p:pic>
        <p:nvPicPr>
          <p:cNvPr id="6" name="Picture 2" descr="Welcome to Eastpointe.net">
            <a:extLst>
              <a:ext uri="{FF2B5EF4-FFF2-40B4-BE49-F238E27FC236}">
                <a16:creationId xmlns:a16="http://schemas.microsoft.com/office/drawing/2014/main" id="{C2AB3D0E-B3B6-1C08-7E07-B7EF655AB6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4676" y="314324"/>
            <a:ext cx="1999044" cy="630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050053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EE81613-0555-4D10-97F0-3C88F81C7581}"/>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DBC0B1-D248-4623-A702-7E38A6B1F64B}" type="slidenum">
              <a:rPr kumimoji="0" lang="en-US" sz="1200" b="0" i="0" u="none" strike="noStrike" kern="1200" cap="none" spc="0" normalizeH="0" baseline="0" noProof="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2" name="Title 1">
            <a:extLst>
              <a:ext uri="{FF2B5EF4-FFF2-40B4-BE49-F238E27FC236}">
                <a16:creationId xmlns:a16="http://schemas.microsoft.com/office/drawing/2014/main" id="{FE343249-F041-44EF-8184-B583E200DEFC}"/>
              </a:ext>
            </a:extLst>
          </p:cNvPr>
          <p:cNvSpPr>
            <a:spLocks noGrp="1"/>
          </p:cNvSpPr>
          <p:nvPr>
            <p:ph type="title" idx="4294967295"/>
          </p:nvPr>
        </p:nvSpPr>
        <p:spPr>
          <a:xfrm>
            <a:off x="3397102" y="498007"/>
            <a:ext cx="6928884" cy="661839"/>
          </a:xfrm>
          <a:prstGeom prst="rect">
            <a:avLst/>
          </a:prstGeom>
        </p:spPr>
        <p:txBody>
          <a:bodyPr>
            <a:normAutofit/>
          </a:bodyPr>
          <a:lstStyle/>
          <a:p>
            <a:pPr algn="ctr"/>
            <a:r>
              <a:rPr lang="en-US" sz="2800" b="1" dirty="0">
                <a:solidFill>
                  <a:schemeClr val="accent2">
                    <a:lumMod val="75000"/>
                  </a:schemeClr>
                </a:solidFill>
              </a:rPr>
              <a:t>Partners Health Management TCM Insights</a:t>
            </a:r>
          </a:p>
        </p:txBody>
      </p:sp>
      <p:sp>
        <p:nvSpPr>
          <p:cNvPr id="5" name="TextBox 4">
            <a:extLst>
              <a:ext uri="{FF2B5EF4-FFF2-40B4-BE49-F238E27FC236}">
                <a16:creationId xmlns:a16="http://schemas.microsoft.com/office/drawing/2014/main" id="{0F0101F3-91B7-4501-8F05-4EB86E1CB608}"/>
              </a:ext>
            </a:extLst>
          </p:cNvPr>
          <p:cNvSpPr txBox="1"/>
          <p:nvPr/>
        </p:nvSpPr>
        <p:spPr>
          <a:xfrm>
            <a:off x="682825" y="1446925"/>
            <a:ext cx="10826350" cy="4493538"/>
          </a:xfrm>
          <a:prstGeom prst="rect">
            <a:avLst/>
          </a:prstGeom>
          <a:noFill/>
        </p:spPr>
        <p:txBody>
          <a:bodyPr wrap="square" lIns="91440" tIns="45720" rIns="91440" bIns="45720" anchor="t">
            <a:spAutoFit/>
          </a:bodyPr>
          <a:lstStyle/>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kumimoji="0" lang="en-US" sz="2200" b="0" i="0" u="none" strike="noStrike" kern="1200" cap="none" spc="0" normalizeH="0" baseline="0" noProof="0">
                <a:ln>
                  <a:noFill/>
                </a:ln>
                <a:solidFill>
                  <a:prstClr val="black"/>
                </a:solidFill>
                <a:effectLst/>
                <a:uLnTx/>
                <a:uFillTx/>
                <a:latin typeface="Calibri"/>
                <a:ea typeface="Times New Roman" panose="02020603050405020304" pitchFamily="18" charset="0"/>
                <a:cs typeface="Calibri"/>
              </a:rPr>
              <a:t>Partners currently contracts with 32 Tailored Care Management Providers.</a:t>
            </a:r>
            <a:endParaRPr kumimoji="0" lang="en-US" sz="2200" b="0" i="0" u="none" strike="noStrike" kern="1200" cap="none" spc="0" normalizeH="0" baseline="0" noProof="0">
              <a:ln>
                <a:noFill/>
              </a:ln>
              <a:solidFill>
                <a:prstClr val="black"/>
              </a:solidFill>
              <a:effectLst/>
              <a:uLnTx/>
              <a:uFillTx/>
              <a:latin typeface="Calibri"/>
              <a:ea typeface="+mn-ea"/>
              <a:cs typeface="Calibri"/>
            </a:endParaRP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kumimoji="0" lang="en-US" sz="2200" b="0" i="0" u="none" strike="noStrike" kern="1200" cap="none" spc="0" normalizeH="0" baseline="0" noProof="0">
                <a:ln>
                  <a:noFill/>
                </a:ln>
                <a:solidFill>
                  <a:prstClr val="black"/>
                </a:solidFill>
                <a:effectLst/>
                <a:uLnTx/>
                <a:uFillTx/>
                <a:latin typeface="Calibri"/>
                <a:ea typeface="Times New Roman" panose="02020603050405020304" pitchFamily="18" charset="0"/>
                <a:cs typeface="Calibri"/>
              </a:rPr>
              <a:t>We remain committed to supporting our TCM network.</a:t>
            </a:r>
          </a:p>
          <a:p>
            <a:pPr marL="800100" marR="0" lvl="1" indent="-342900" algn="l" defTabSz="914400" rtl="0" eaLnBrk="1" fontAlgn="auto" latinLnBrk="0" hangingPunct="1">
              <a:lnSpc>
                <a:spcPct val="100000"/>
              </a:lnSpc>
              <a:spcBef>
                <a:spcPts val="0"/>
              </a:spcBef>
              <a:spcAft>
                <a:spcPts val="0"/>
              </a:spcAft>
              <a:buClrTx/>
              <a:buSzTx/>
              <a:buFont typeface="Arial"/>
              <a:buChar char="•"/>
              <a:tabLst/>
              <a:defRPr/>
            </a:pPr>
            <a:r>
              <a:rPr kumimoji="0" lang="en-US" sz="2200" b="0" i="0" u="none" strike="noStrike" kern="1200" cap="none" spc="0" normalizeH="0" baseline="0" noProof="0">
                <a:ln>
                  <a:noFill/>
                </a:ln>
                <a:solidFill>
                  <a:prstClr val="black"/>
                </a:solidFill>
                <a:effectLst/>
                <a:uLnTx/>
                <a:uFillTx/>
                <a:latin typeface="Calibri"/>
                <a:ea typeface="Times New Roman" panose="02020603050405020304" pitchFamily="18" charset="0"/>
                <a:cs typeface="Calibri"/>
              </a:rPr>
              <a:t>To promote open and frequent communication with our TCM network, we host bi-weekly virtual collaboratives.</a:t>
            </a:r>
          </a:p>
          <a:p>
            <a:pPr marL="800100" marR="0" lvl="1" indent="-342900" algn="l" defTabSz="914400" rtl="0" eaLnBrk="1" fontAlgn="auto" latinLnBrk="0" hangingPunct="1">
              <a:lnSpc>
                <a:spcPct val="100000"/>
              </a:lnSpc>
              <a:spcBef>
                <a:spcPts val="0"/>
              </a:spcBef>
              <a:spcAft>
                <a:spcPts val="0"/>
              </a:spcAft>
              <a:buClrTx/>
              <a:buSzTx/>
              <a:buFont typeface="Arial"/>
              <a:buChar char="•"/>
              <a:tabLst/>
              <a:defRPr/>
            </a:pPr>
            <a:r>
              <a:rPr kumimoji="0" lang="en-US" sz="2200" b="0" i="0" u="none" strike="noStrike" kern="1200" cap="none" spc="0" normalizeH="0" baseline="0" noProof="0">
                <a:ln>
                  <a:noFill/>
                </a:ln>
                <a:solidFill>
                  <a:prstClr val="black"/>
                </a:solidFill>
                <a:effectLst/>
                <a:uLnTx/>
                <a:uFillTx/>
                <a:latin typeface="Calibri"/>
                <a:ea typeface="Times New Roman" panose="02020603050405020304" pitchFamily="18" charset="0"/>
                <a:cs typeface="Calibri"/>
              </a:rPr>
              <a:t>We have also implemented a team of Clinical Support Specialists to act as designated liaisons specifically for Tailored Care Management for our TCM providers.</a:t>
            </a:r>
          </a:p>
          <a:p>
            <a:pPr marL="1257300" marR="0" lvl="2" indent="-342900" algn="l" defTabSz="914400" rtl="0" eaLnBrk="1" fontAlgn="auto" latinLnBrk="0" hangingPunct="1">
              <a:lnSpc>
                <a:spcPct val="100000"/>
              </a:lnSpc>
              <a:spcBef>
                <a:spcPts val="0"/>
              </a:spcBef>
              <a:spcAft>
                <a:spcPts val="0"/>
              </a:spcAft>
              <a:buClrTx/>
              <a:buSzTx/>
              <a:buFont typeface="Arial"/>
              <a:buChar char="•"/>
              <a:tabLst/>
              <a:defRPr/>
            </a:pPr>
            <a:r>
              <a:rPr kumimoji="0" lang="en-US" sz="2200" b="0" i="0" u="none" strike="noStrike" kern="1200" cap="none" spc="0" normalizeH="0" baseline="0" noProof="0">
                <a:ln>
                  <a:noFill/>
                </a:ln>
                <a:solidFill>
                  <a:prstClr val="black"/>
                </a:solidFill>
                <a:effectLst/>
                <a:uLnTx/>
                <a:uFillTx/>
                <a:latin typeface="Calibri"/>
                <a:ea typeface="Times New Roman" panose="02020603050405020304" pitchFamily="18" charset="0"/>
                <a:cs typeface="Calibri"/>
              </a:rPr>
              <a:t>Initially, these liaisons have focused on trouble shooting issues, fielding questions, gathering panel data, etc.</a:t>
            </a:r>
          </a:p>
          <a:p>
            <a:pPr marL="1257300" marR="0" lvl="2" indent="-342900" algn="l" defTabSz="914400" rtl="0" eaLnBrk="1" fontAlgn="auto" latinLnBrk="0" hangingPunct="1">
              <a:lnSpc>
                <a:spcPct val="100000"/>
              </a:lnSpc>
              <a:spcBef>
                <a:spcPts val="0"/>
              </a:spcBef>
              <a:spcAft>
                <a:spcPts val="0"/>
              </a:spcAft>
              <a:buClrTx/>
              <a:buSzTx/>
              <a:buFont typeface="Arial"/>
              <a:buChar char="•"/>
              <a:tabLst/>
              <a:defRPr/>
            </a:pPr>
            <a:r>
              <a:rPr kumimoji="0" lang="en-US" sz="2200" b="0" i="0" u="none" strike="noStrike" kern="1200" cap="none" spc="0" normalizeH="0" baseline="0" noProof="0">
                <a:ln>
                  <a:noFill/>
                </a:ln>
                <a:solidFill>
                  <a:prstClr val="black"/>
                </a:solidFill>
                <a:effectLst/>
                <a:uLnTx/>
                <a:uFillTx/>
                <a:latin typeface="Calibri"/>
                <a:ea typeface="Times New Roman" panose="02020603050405020304" pitchFamily="18" charset="0"/>
                <a:cs typeface="Calibri"/>
              </a:rPr>
              <a:t>Long term, this team will support the successful provision of external TCM by sharing performance data, staffing clinically complex cases, and troubleshooting issues as they arise.</a:t>
            </a: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kumimoji="0" lang="en-US" sz="2200" b="0" i="0" u="none" strike="noStrike" kern="1200" cap="none" spc="0" normalizeH="0" baseline="0" noProof="0">
                <a:ln>
                  <a:noFill/>
                </a:ln>
                <a:solidFill>
                  <a:prstClr val="black"/>
                </a:solidFill>
                <a:effectLst/>
                <a:uLnTx/>
                <a:uFillTx/>
                <a:latin typeface="Calibri"/>
                <a:ea typeface="Times New Roman" panose="02020603050405020304" pitchFamily="18" charset="0"/>
                <a:cs typeface="Calibri"/>
              </a:rPr>
              <a:t>We continue to work daily on ensuring our TCM providers are receiving the required data and are submitting claims successfully. </a:t>
            </a:r>
          </a:p>
        </p:txBody>
      </p:sp>
    </p:spTree>
    <p:extLst>
      <p:ext uri="{BB962C8B-B14F-4D97-AF65-F5344CB8AC3E}">
        <p14:creationId xmlns:p14="http://schemas.microsoft.com/office/powerpoint/2010/main" val="129363609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1C206F61-17BD-490C-8EA7-0EDC04E20CC6}"/>
              </a:ext>
            </a:extLst>
          </p:cNvPr>
          <p:cNvSpPr>
            <a:spLocks noGrp="1"/>
          </p:cNvSpPr>
          <p:nvPr>
            <p:ph type="body" sz="quarter" idx="10"/>
          </p:nvPr>
        </p:nvSpPr>
        <p:spPr>
          <a:xfrm>
            <a:off x="3691463" y="2051009"/>
            <a:ext cx="6149224" cy="2020824"/>
          </a:xfrm>
        </p:spPr>
        <p:txBody>
          <a:bodyPr lIns="91440" tIns="45720" rIns="91440" bIns="45720" anchor="ctr">
            <a:noAutofit/>
          </a:bodyPr>
          <a:lstStyle/>
          <a:p>
            <a:r>
              <a:rPr lang="en-US">
                <a:latin typeface="Arial"/>
                <a:cs typeface="Arial"/>
              </a:rPr>
              <a:t>Medicaid Reminders</a:t>
            </a:r>
            <a:endParaRPr lang="en-US"/>
          </a:p>
        </p:txBody>
      </p:sp>
    </p:spTree>
    <p:extLst>
      <p:ext uri="{BB962C8B-B14F-4D97-AF65-F5344CB8AC3E}">
        <p14:creationId xmlns:p14="http://schemas.microsoft.com/office/powerpoint/2010/main" val="10549543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2">
            <a:extLst>
              <a:ext uri="{FF2B5EF4-FFF2-40B4-BE49-F238E27FC236}">
                <a16:creationId xmlns:a16="http://schemas.microsoft.com/office/drawing/2014/main" id="{12AEE8E8-2A9A-40DF-8927-E3455B7D6C85}"/>
              </a:ext>
            </a:extLst>
          </p:cNvPr>
          <p:cNvSpPr txBox="1">
            <a:spLocks/>
          </p:cNvSpPr>
          <p:nvPr/>
        </p:nvSpPr>
        <p:spPr>
          <a:xfrm>
            <a:off x="0" y="453934"/>
            <a:ext cx="12191999" cy="548640"/>
          </a:xfrm>
          <a:prstGeom prst="rect">
            <a:avLst/>
          </a:prstGeom>
        </p:spPr>
        <p:txBody>
          <a:bodyPr vert="horz" lIns="91440" tIns="45720" rIns="91440" bIns="45720" rtlCol="0" anchor="t">
            <a:noAutofit/>
          </a:bodyPr>
          <a:lstStyle>
            <a:lvl1pPr algn="l" defTabSz="685800" rtl="0" eaLnBrk="1" latinLnBrk="0" hangingPunct="1">
              <a:lnSpc>
                <a:spcPct val="90000"/>
              </a:lnSpc>
              <a:spcBef>
                <a:spcPct val="0"/>
              </a:spcBef>
              <a:buNone/>
              <a:defRPr sz="3200" b="0" i="0" kern="1200" baseline="0">
                <a:solidFill>
                  <a:schemeClr val="tx2">
                    <a:lumMod val="75000"/>
                  </a:schemeClr>
                </a:solidFill>
                <a:latin typeface="Franklin Gothic Demi Cond" panose="020B0706030402020204" pitchFamily="34" charset="0"/>
                <a:ea typeface="+mj-ea"/>
                <a:cs typeface="Times New Roman" panose="02020603050405020304" pitchFamily="18" charset="0"/>
              </a:defRPr>
            </a:lvl1pPr>
          </a:lstStyle>
          <a:p>
            <a:pPr algn="ctr"/>
            <a:r>
              <a:rPr lang="en-US" b="1">
                <a:latin typeface="+mj-lt"/>
                <a:cs typeface="Times New Roman"/>
              </a:rPr>
              <a:t>Key Reminders for Tailored Plan Launch: </a:t>
            </a:r>
            <a:endParaRPr lang="en-US"/>
          </a:p>
          <a:p>
            <a:pPr algn="ctr"/>
            <a:r>
              <a:rPr lang="en-US" b="1">
                <a:latin typeface="+mj-lt"/>
                <a:cs typeface="Times New Roman"/>
              </a:rPr>
              <a:t>Maintaining Continuity of Care </a:t>
            </a:r>
            <a:endParaRPr lang="en-US"/>
          </a:p>
        </p:txBody>
      </p:sp>
      <p:sp>
        <p:nvSpPr>
          <p:cNvPr id="6" name="Rectangle 4">
            <a:extLst>
              <a:ext uri="{FF2B5EF4-FFF2-40B4-BE49-F238E27FC236}">
                <a16:creationId xmlns:a16="http://schemas.microsoft.com/office/drawing/2014/main" id="{33AE36D7-FEBE-459B-BA1A-D18D7995C63C}"/>
              </a:ext>
            </a:extLst>
          </p:cNvPr>
          <p:cNvSpPr>
            <a:spLocks noChangeArrowheads="1"/>
          </p:cNvSpPr>
          <p:nvPr/>
        </p:nvSpPr>
        <p:spPr bwMode="auto">
          <a:xfrm>
            <a:off x="0" y="4572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4" name="Rectangle 13">
            <a:extLst>
              <a:ext uri="{FF2B5EF4-FFF2-40B4-BE49-F238E27FC236}">
                <a16:creationId xmlns:a16="http://schemas.microsoft.com/office/drawing/2014/main" id="{4D906BE5-C6DA-4EDB-92D4-FC85D90BE82F}"/>
              </a:ext>
            </a:extLst>
          </p:cNvPr>
          <p:cNvSpPr/>
          <p:nvPr/>
        </p:nvSpPr>
        <p:spPr>
          <a:xfrm>
            <a:off x="5974813" y="3690907"/>
            <a:ext cx="242374" cy="369332"/>
          </a:xfrm>
          <a:prstGeom prst="rect">
            <a:avLst/>
          </a:prstGeom>
        </p:spPr>
        <p:txBody>
          <a:bodyPr wrap="none">
            <a:spAutoFit/>
          </a:bodyPr>
          <a:lstStyle/>
          <a:p>
            <a:r>
              <a:rPr lang="en-US">
                <a:solidFill>
                  <a:srgbClr val="000000"/>
                </a:solidFill>
                <a:latin typeface="Times New Roman" panose="02020603050405020304" pitchFamily="18" charset="0"/>
              </a:rPr>
              <a:t> </a:t>
            </a:r>
            <a:endParaRPr lang="en-US"/>
          </a:p>
        </p:txBody>
      </p:sp>
      <p:graphicFrame>
        <p:nvGraphicFramePr>
          <p:cNvPr id="2" name="Table 2">
            <a:extLst>
              <a:ext uri="{FF2B5EF4-FFF2-40B4-BE49-F238E27FC236}">
                <a16:creationId xmlns:a16="http://schemas.microsoft.com/office/drawing/2014/main" id="{8DD5F50E-63EB-D3C5-4628-E2B62815FBD3}"/>
              </a:ext>
            </a:extLst>
          </p:cNvPr>
          <p:cNvGraphicFramePr>
            <a:graphicFrameLocks noGrp="1"/>
          </p:cNvGraphicFramePr>
          <p:nvPr>
            <p:extLst>
              <p:ext uri="{D42A27DB-BD31-4B8C-83A1-F6EECF244321}">
                <p14:modId xmlns:p14="http://schemas.microsoft.com/office/powerpoint/2010/main" val="969463436"/>
              </p:ext>
            </p:extLst>
          </p:nvPr>
        </p:nvGraphicFramePr>
        <p:xfrm>
          <a:off x="1034473" y="2791676"/>
          <a:ext cx="10517716" cy="3266785"/>
        </p:xfrm>
        <a:graphic>
          <a:graphicData uri="http://schemas.openxmlformats.org/drawingml/2006/table">
            <a:tbl>
              <a:tblPr firstRow="1" bandRow="1">
                <a:tableStyleId>{5FD0F851-EC5A-4D38-B0AD-8093EC10F338}</a:tableStyleId>
              </a:tblPr>
              <a:tblGrid>
                <a:gridCol w="5347739">
                  <a:extLst>
                    <a:ext uri="{9D8B030D-6E8A-4147-A177-3AD203B41FA5}">
                      <a16:colId xmlns:a16="http://schemas.microsoft.com/office/drawing/2014/main" val="3893895323"/>
                    </a:ext>
                  </a:extLst>
                </a:gridCol>
                <a:gridCol w="2259899">
                  <a:extLst>
                    <a:ext uri="{9D8B030D-6E8A-4147-A177-3AD203B41FA5}">
                      <a16:colId xmlns:a16="http://schemas.microsoft.com/office/drawing/2014/main" val="3918908878"/>
                    </a:ext>
                  </a:extLst>
                </a:gridCol>
                <a:gridCol w="2910078">
                  <a:extLst>
                    <a:ext uri="{9D8B030D-6E8A-4147-A177-3AD203B41FA5}">
                      <a16:colId xmlns:a16="http://schemas.microsoft.com/office/drawing/2014/main" val="1374792925"/>
                    </a:ext>
                  </a:extLst>
                </a:gridCol>
              </a:tblGrid>
              <a:tr h="0">
                <a:tc>
                  <a:txBody>
                    <a:bodyPr/>
                    <a:lstStyle/>
                    <a:p>
                      <a:pPr marL="0" marR="0" algn="l">
                        <a:spcBef>
                          <a:spcPts val="0"/>
                        </a:spcBef>
                        <a:spcAft>
                          <a:spcPts val="0"/>
                        </a:spcAft>
                      </a:pPr>
                      <a:r>
                        <a:rPr lang="en-US" sz="1800">
                          <a:solidFill>
                            <a:srgbClr val="FFFFFF"/>
                          </a:solidFill>
                          <a:effectLst/>
                          <a:latin typeface="+mj-lt"/>
                          <a:ea typeface="Calibri" panose="020F0502020204030204" pitchFamily="34" charset="0"/>
                          <a:cs typeface="Calibri"/>
                        </a:rPr>
                        <a:t>Policy Level</a:t>
                      </a:r>
                      <a:endParaRPr lang="en-US" sz="2000">
                        <a:effectLst/>
                        <a:latin typeface="+mj-lt"/>
                        <a:ea typeface="Calibri" panose="020F0502020204030204" pitchFamily="34" charset="0"/>
                        <a:cs typeface="Calibri"/>
                      </a:endParaRPr>
                    </a:p>
                  </a:txBody>
                  <a:tcPr marL="68580" marR="68580" marT="0" marB="0" anchor="ctr">
                    <a:solidFill>
                      <a:schemeClr val="tx2"/>
                    </a:solidFill>
                  </a:tcPr>
                </a:tc>
                <a:tc>
                  <a:txBody>
                    <a:bodyPr/>
                    <a:lstStyle/>
                    <a:p>
                      <a:pPr marL="0" marR="0" algn="l">
                        <a:spcBef>
                          <a:spcPts val="0"/>
                        </a:spcBef>
                        <a:spcAft>
                          <a:spcPts val="0"/>
                        </a:spcAft>
                      </a:pPr>
                      <a:r>
                        <a:rPr lang="en-US" sz="1800">
                          <a:solidFill>
                            <a:srgbClr val="FFFFFF"/>
                          </a:solidFill>
                          <a:effectLst/>
                          <a:latin typeface="+mj-lt"/>
                          <a:ea typeface="Calibri" panose="020F0502020204030204" pitchFamily="34" charset="0"/>
                          <a:cs typeface="Calibri"/>
                        </a:rPr>
                        <a:t>Duration</a:t>
                      </a:r>
                      <a:endParaRPr lang="en-US" sz="2000">
                        <a:effectLst/>
                        <a:latin typeface="+mj-lt"/>
                        <a:ea typeface="Calibri" panose="020F0502020204030204" pitchFamily="34" charset="0"/>
                        <a:cs typeface="Calibri"/>
                      </a:endParaRPr>
                    </a:p>
                  </a:txBody>
                  <a:tcPr marL="68580" marR="68580" marT="0" marB="0" anchor="ctr">
                    <a:solidFill>
                      <a:schemeClr val="tx2"/>
                    </a:solidFill>
                  </a:tcPr>
                </a:tc>
                <a:tc>
                  <a:txBody>
                    <a:bodyPr/>
                    <a:lstStyle/>
                    <a:p>
                      <a:pPr marL="0" marR="0" algn="l">
                        <a:spcBef>
                          <a:spcPts val="0"/>
                        </a:spcBef>
                        <a:spcAft>
                          <a:spcPts val="0"/>
                        </a:spcAft>
                      </a:pPr>
                      <a:r>
                        <a:rPr lang="en-US" sz="1800">
                          <a:solidFill>
                            <a:srgbClr val="FFFFFF"/>
                          </a:solidFill>
                          <a:effectLst/>
                          <a:latin typeface="+mj-lt"/>
                          <a:ea typeface="Calibri" panose="020F0502020204030204" pitchFamily="34" charset="0"/>
                          <a:cs typeface="Calibri"/>
                        </a:rPr>
                        <a:t>Time Frame</a:t>
                      </a:r>
                      <a:endParaRPr lang="en-US" sz="2000">
                        <a:effectLst/>
                        <a:latin typeface="+mj-lt"/>
                        <a:ea typeface="Calibri" panose="020F0502020204030204" pitchFamily="34" charset="0"/>
                        <a:cs typeface="Calibri"/>
                      </a:endParaRPr>
                    </a:p>
                  </a:txBody>
                  <a:tcPr marL="68580" marR="68580" marT="0" marB="0" anchor="ctr">
                    <a:solidFill>
                      <a:schemeClr val="tx2"/>
                    </a:solidFill>
                  </a:tcPr>
                </a:tc>
                <a:extLst>
                  <a:ext uri="{0D108BD9-81ED-4DB2-BD59-A6C34878D82A}">
                    <a16:rowId xmlns:a16="http://schemas.microsoft.com/office/drawing/2014/main" val="985600865"/>
                  </a:ext>
                </a:extLst>
              </a:tr>
              <a:tr h="566928">
                <a:tc>
                  <a:txBody>
                    <a:bodyPr/>
                    <a:lstStyle/>
                    <a:p>
                      <a:pPr marL="0" marR="0" algn="l">
                        <a:spcBef>
                          <a:spcPts val="0"/>
                        </a:spcBef>
                        <a:spcAft>
                          <a:spcPts val="0"/>
                        </a:spcAft>
                      </a:pPr>
                      <a:r>
                        <a:rPr lang="en-US" sz="1800" b="0">
                          <a:solidFill>
                            <a:srgbClr val="000000"/>
                          </a:solidFill>
                          <a:effectLst/>
                          <a:latin typeface="+mj-lt"/>
                          <a:ea typeface="Calibri" panose="020F0502020204030204" pitchFamily="34" charset="0"/>
                          <a:cs typeface="Calibri"/>
                        </a:rPr>
                        <a:t>Relax Medical PA requirements</a:t>
                      </a:r>
                      <a:endParaRPr lang="en-US" sz="2000" b="0">
                        <a:effectLst/>
                        <a:latin typeface="+mj-lt"/>
                        <a:ea typeface="Calibri" panose="020F0502020204030204" pitchFamily="34" charset="0"/>
                        <a:cs typeface="Calibri"/>
                      </a:endParaRPr>
                    </a:p>
                  </a:txBody>
                  <a:tcPr marL="68580" marR="68580" marT="0" marB="0" anchor="ctr"/>
                </a:tc>
                <a:tc>
                  <a:txBody>
                    <a:bodyPr/>
                    <a:lstStyle/>
                    <a:p>
                      <a:pPr marL="0" marR="0" algn="l">
                        <a:spcBef>
                          <a:spcPts val="0"/>
                        </a:spcBef>
                        <a:spcAft>
                          <a:spcPts val="0"/>
                        </a:spcAft>
                      </a:pPr>
                      <a:r>
                        <a:rPr lang="en-US" sz="1800" b="0">
                          <a:solidFill>
                            <a:srgbClr val="000000"/>
                          </a:solidFill>
                          <a:effectLst/>
                          <a:latin typeface="+mj-lt"/>
                          <a:ea typeface="Calibri" panose="020F0502020204030204" pitchFamily="34" charset="0"/>
                          <a:cs typeface="Calibri"/>
                        </a:rPr>
                        <a:t>90 days</a:t>
                      </a:r>
                      <a:endParaRPr lang="en-US" sz="2000" b="0">
                        <a:effectLst/>
                        <a:latin typeface="+mj-lt"/>
                        <a:ea typeface="Calibri" panose="020F0502020204030204" pitchFamily="34" charset="0"/>
                        <a:cs typeface="Calibri"/>
                      </a:endParaRPr>
                    </a:p>
                  </a:txBody>
                  <a:tcPr marL="68580" marR="68580" marT="0" marB="0" anchor="ctr"/>
                </a:tc>
                <a:tc>
                  <a:txBody>
                    <a:bodyPr/>
                    <a:lstStyle/>
                    <a:p>
                      <a:pPr marL="0" marR="0" algn="l" defTabSz="685800" rtl="0" eaLnBrk="1" latinLnBrk="0" hangingPunct="1">
                        <a:spcBef>
                          <a:spcPts val="0"/>
                        </a:spcBef>
                        <a:spcAft>
                          <a:spcPts val="0"/>
                        </a:spcAft>
                      </a:pPr>
                      <a:r>
                        <a:rPr lang="en-US" sz="1800" b="0" kern="1200">
                          <a:solidFill>
                            <a:srgbClr val="000000"/>
                          </a:solidFill>
                          <a:effectLst/>
                          <a:latin typeface="+mn-lt"/>
                          <a:ea typeface="Calibri" panose="020F0502020204030204" pitchFamily="34" charset="0"/>
                          <a:cs typeface="Calibri"/>
                        </a:rPr>
                        <a:t>4/1/2023 – 6/30/2023</a:t>
                      </a:r>
                    </a:p>
                  </a:txBody>
                  <a:tcPr marL="68580" marR="68580" marT="0" marB="0" anchor="ctr"/>
                </a:tc>
                <a:extLst>
                  <a:ext uri="{0D108BD9-81ED-4DB2-BD59-A6C34878D82A}">
                    <a16:rowId xmlns:a16="http://schemas.microsoft.com/office/drawing/2014/main" val="1074591493"/>
                  </a:ext>
                </a:extLst>
              </a:tr>
              <a:tr h="567729">
                <a:tc>
                  <a:txBody>
                    <a:bodyPr/>
                    <a:lstStyle/>
                    <a:p>
                      <a:pPr marL="0" marR="0" algn="l" defTabSz="685800" rtl="0" eaLnBrk="1" latinLnBrk="0" hangingPunct="1">
                        <a:spcBef>
                          <a:spcPts val="0"/>
                        </a:spcBef>
                        <a:spcAft>
                          <a:spcPts val="0"/>
                        </a:spcAft>
                      </a:pPr>
                      <a:r>
                        <a:rPr lang="en-US" sz="1800" b="0" kern="1200">
                          <a:solidFill>
                            <a:srgbClr val="000000"/>
                          </a:solidFill>
                          <a:effectLst/>
                          <a:latin typeface="+mj-lt"/>
                          <a:ea typeface="Calibri" panose="020F0502020204030204" pitchFamily="34" charset="0"/>
                          <a:cs typeface="Calibri"/>
                        </a:rPr>
                        <a:t>Relax Pharmacy PA requirements</a:t>
                      </a:r>
                    </a:p>
                  </a:txBody>
                  <a:tcPr marL="68580" marR="68580" marT="0" marB="0" anchor="ctr"/>
                </a:tc>
                <a:tc>
                  <a:txBody>
                    <a:bodyPr/>
                    <a:lstStyle/>
                    <a:p>
                      <a:pPr marL="0" marR="0" algn="l" defTabSz="685800" rtl="0" eaLnBrk="1" latinLnBrk="0" hangingPunct="1">
                        <a:spcBef>
                          <a:spcPts val="0"/>
                        </a:spcBef>
                        <a:spcAft>
                          <a:spcPts val="0"/>
                        </a:spcAft>
                      </a:pPr>
                      <a:r>
                        <a:rPr lang="en-US" sz="1800" b="0" kern="1200">
                          <a:solidFill>
                            <a:srgbClr val="000000"/>
                          </a:solidFill>
                          <a:effectLst/>
                          <a:latin typeface="+mj-lt"/>
                          <a:ea typeface="Calibri" panose="020F0502020204030204" pitchFamily="34" charset="0"/>
                          <a:cs typeface="Calibri"/>
                        </a:rPr>
                        <a:t>90 days</a:t>
                      </a:r>
                    </a:p>
                  </a:txBody>
                  <a:tcPr marL="68580" marR="68580" marT="0" marB="0" anchor="ctr"/>
                </a:tc>
                <a:tc>
                  <a:txBody>
                    <a:bodyPr/>
                    <a:lstStyle/>
                    <a:p>
                      <a:pPr marL="0" marR="0" algn="l" defTabSz="685800" rtl="0" eaLnBrk="1" latinLnBrk="0" hangingPunct="1">
                        <a:spcBef>
                          <a:spcPts val="0"/>
                        </a:spcBef>
                        <a:spcAft>
                          <a:spcPts val="0"/>
                        </a:spcAft>
                      </a:pPr>
                      <a:r>
                        <a:rPr lang="en-US" sz="1800" b="0" kern="1200">
                          <a:solidFill>
                            <a:srgbClr val="000000"/>
                          </a:solidFill>
                          <a:effectLst/>
                          <a:latin typeface="+mj-lt"/>
                          <a:ea typeface="Calibri" panose="020F0502020204030204" pitchFamily="34" charset="0"/>
                          <a:cs typeface="Calibri"/>
                        </a:rPr>
                        <a:t>4/1/2023 – 6/30/2023</a:t>
                      </a:r>
                    </a:p>
                  </a:txBody>
                  <a:tcPr marL="68580" marR="68580" marT="0" marB="0" anchor="ctr"/>
                </a:tc>
                <a:extLst>
                  <a:ext uri="{0D108BD9-81ED-4DB2-BD59-A6C34878D82A}">
                    <a16:rowId xmlns:a16="http://schemas.microsoft.com/office/drawing/2014/main" val="2959727320"/>
                  </a:ext>
                </a:extLst>
              </a:tr>
              <a:tr h="567729">
                <a:tc>
                  <a:txBody>
                    <a:bodyPr/>
                    <a:lstStyle/>
                    <a:p>
                      <a:pPr marL="0" marR="0" algn="l">
                        <a:spcBef>
                          <a:spcPts val="0"/>
                        </a:spcBef>
                        <a:spcAft>
                          <a:spcPts val="0"/>
                        </a:spcAft>
                      </a:pPr>
                      <a:r>
                        <a:rPr lang="en-US" sz="1800" b="0">
                          <a:solidFill>
                            <a:srgbClr val="000000"/>
                          </a:solidFill>
                          <a:effectLst/>
                          <a:latin typeface="+mj-lt"/>
                          <a:ea typeface="Calibri" panose="020F0502020204030204" pitchFamily="34" charset="0"/>
                          <a:cs typeface="Calibri"/>
                        </a:rPr>
                        <a:t>Non-Par Providers Paid at Par Rates</a:t>
                      </a:r>
                      <a:endParaRPr lang="en-US" sz="2000" b="0">
                        <a:effectLst/>
                        <a:latin typeface="+mj-lt"/>
                        <a:ea typeface="Calibri" panose="020F0502020204030204" pitchFamily="34" charset="0"/>
                        <a:cs typeface="Calibri"/>
                      </a:endParaRPr>
                    </a:p>
                  </a:txBody>
                  <a:tcPr marL="68580" marR="68580" marT="0" marB="0" anchor="ctr"/>
                </a:tc>
                <a:tc>
                  <a:txBody>
                    <a:bodyPr/>
                    <a:lstStyle/>
                    <a:p>
                      <a:pPr marL="0" marR="0" algn="l">
                        <a:spcBef>
                          <a:spcPts val="0"/>
                        </a:spcBef>
                        <a:spcAft>
                          <a:spcPts val="0"/>
                        </a:spcAft>
                      </a:pPr>
                      <a:r>
                        <a:rPr lang="en-US" sz="1800" b="0">
                          <a:solidFill>
                            <a:srgbClr val="000000"/>
                          </a:solidFill>
                          <a:effectLst/>
                          <a:latin typeface="+mj-lt"/>
                          <a:ea typeface="Calibri" panose="020F0502020204030204" pitchFamily="34" charset="0"/>
                          <a:cs typeface="Calibri"/>
                        </a:rPr>
                        <a:t>90 days</a:t>
                      </a:r>
                      <a:endParaRPr lang="en-US" sz="2000" b="0">
                        <a:effectLst/>
                        <a:latin typeface="+mj-lt"/>
                        <a:ea typeface="Calibri" panose="020F0502020204030204" pitchFamily="34" charset="0"/>
                        <a:cs typeface="Calibri"/>
                      </a:endParaRPr>
                    </a:p>
                  </a:txBody>
                  <a:tcPr marL="68580" marR="68580" marT="0" marB="0" anchor="ctr"/>
                </a:tc>
                <a:tc>
                  <a:txBody>
                    <a:bodyPr/>
                    <a:lstStyle/>
                    <a:p>
                      <a:pPr marL="0" marR="0" algn="l" defTabSz="685800" rtl="0" eaLnBrk="1" latinLnBrk="0" hangingPunct="1">
                        <a:spcBef>
                          <a:spcPts val="0"/>
                        </a:spcBef>
                        <a:spcAft>
                          <a:spcPts val="0"/>
                        </a:spcAft>
                      </a:pPr>
                      <a:r>
                        <a:rPr lang="en-US" sz="1800" b="0" kern="1200">
                          <a:solidFill>
                            <a:srgbClr val="000000"/>
                          </a:solidFill>
                          <a:effectLst/>
                          <a:latin typeface="+mn-lt"/>
                          <a:ea typeface="Calibri" panose="020F0502020204030204" pitchFamily="34" charset="0"/>
                          <a:cs typeface="Calibri"/>
                        </a:rPr>
                        <a:t>4/1/2023 – 6/30/2023</a:t>
                      </a:r>
                    </a:p>
                  </a:txBody>
                  <a:tcPr marL="68580" marR="68580" marT="0" marB="0" anchor="ctr"/>
                </a:tc>
                <a:extLst>
                  <a:ext uri="{0D108BD9-81ED-4DB2-BD59-A6C34878D82A}">
                    <a16:rowId xmlns:a16="http://schemas.microsoft.com/office/drawing/2014/main" val="2320523561"/>
                  </a:ext>
                </a:extLst>
              </a:tr>
              <a:tr h="822960">
                <a:tc>
                  <a:txBody>
                    <a:bodyPr/>
                    <a:lstStyle/>
                    <a:p>
                      <a:pPr marL="0" marR="0" algn="l">
                        <a:spcBef>
                          <a:spcPts val="0"/>
                        </a:spcBef>
                        <a:spcAft>
                          <a:spcPts val="0"/>
                        </a:spcAft>
                      </a:pPr>
                      <a:r>
                        <a:rPr lang="en-US" sz="1800" b="0">
                          <a:solidFill>
                            <a:srgbClr val="000000"/>
                          </a:solidFill>
                          <a:effectLst/>
                          <a:latin typeface="+mj-lt"/>
                          <a:ea typeface="Calibri" panose="020F0502020204030204" pitchFamily="34" charset="0"/>
                          <a:cs typeface="Calibri"/>
                        </a:rPr>
                        <a:t>Non-Par Providers Follow In-Network Prior Authorization Rules</a:t>
                      </a:r>
                      <a:endParaRPr lang="en-US" sz="2000" b="0">
                        <a:effectLst/>
                        <a:latin typeface="+mj-lt"/>
                        <a:ea typeface="Calibri" panose="020F0502020204030204" pitchFamily="34" charset="0"/>
                        <a:cs typeface="Calibri"/>
                      </a:endParaRPr>
                    </a:p>
                  </a:txBody>
                  <a:tcPr marL="68580" marR="68580" marT="0" marB="0" anchor="ctr"/>
                </a:tc>
                <a:tc>
                  <a:txBody>
                    <a:bodyPr/>
                    <a:lstStyle/>
                    <a:p>
                      <a:pPr marL="0" marR="0" algn="l">
                        <a:spcBef>
                          <a:spcPts val="0"/>
                        </a:spcBef>
                        <a:spcAft>
                          <a:spcPts val="0"/>
                        </a:spcAft>
                      </a:pPr>
                      <a:r>
                        <a:rPr lang="en-US" sz="1800" b="0">
                          <a:solidFill>
                            <a:srgbClr val="000000"/>
                          </a:solidFill>
                          <a:effectLst/>
                          <a:latin typeface="+mj-lt"/>
                          <a:ea typeface="Calibri" panose="020F0502020204030204" pitchFamily="34" charset="0"/>
                          <a:cs typeface="Calibri"/>
                        </a:rPr>
                        <a:t>122 additional days</a:t>
                      </a:r>
                      <a:endParaRPr lang="en-US" sz="2000" b="0">
                        <a:effectLst/>
                        <a:latin typeface="+mj-lt"/>
                        <a:ea typeface="Calibri" panose="020F0502020204030204" pitchFamily="34" charset="0"/>
                        <a:cs typeface="Calibri"/>
                      </a:endParaRPr>
                    </a:p>
                  </a:txBody>
                  <a:tcPr marL="68580" marR="68580" marT="0" marB="0" anchor="ctr"/>
                </a:tc>
                <a:tc>
                  <a:txBody>
                    <a:bodyPr/>
                    <a:lstStyle/>
                    <a:p>
                      <a:pPr marL="0" marR="0" algn="l">
                        <a:spcBef>
                          <a:spcPts val="0"/>
                        </a:spcBef>
                        <a:spcAft>
                          <a:spcPts val="0"/>
                        </a:spcAft>
                      </a:pPr>
                      <a:r>
                        <a:rPr lang="en-US" sz="1800" b="0">
                          <a:solidFill>
                            <a:srgbClr val="000000"/>
                          </a:solidFill>
                          <a:effectLst/>
                          <a:latin typeface="+mj-lt"/>
                          <a:ea typeface="Calibri" panose="020F0502020204030204" pitchFamily="34" charset="0"/>
                          <a:cs typeface="Calibri"/>
                        </a:rPr>
                        <a:t>7/1/2023 – 10/31/2023</a:t>
                      </a:r>
                      <a:endParaRPr lang="en-US" sz="2000" b="0">
                        <a:effectLst/>
                        <a:latin typeface="+mj-lt"/>
                        <a:ea typeface="Calibri" panose="020F0502020204030204" pitchFamily="34" charset="0"/>
                        <a:cs typeface="Calibri"/>
                      </a:endParaRPr>
                    </a:p>
                  </a:txBody>
                  <a:tcPr marL="68580" marR="68580" marT="0" marB="0" anchor="ctr"/>
                </a:tc>
                <a:extLst>
                  <a:ext uri="{0D108BD9-81ED-4DB2-BD59-A6C34878D82A}">
                    <a16:rowId xmlns:a16="http://schemas.microsoft.com/office/drawing/2014/main" val="3169335711"/>
                  </a:ext>
                </a:extLst>
              </a:tr>
              <a:tr h="467119">
                <a:tc>
                  <a:txBody>
                    <a:bodyPr/>
                    <a:lstStyle/>
                    <a:p>
                      <a:pPr marL="0" marR="0" algn="l">
                        <a:spcBef>
                          <a:spcPts val="0"/>
                        </a:spcBef>
                        <a:spcAft>
                          <a:spcPts val="0"/>
                        </a:spcAft>
                      </a:pPr>
                      <a:r>
                        <a:rPr lang="en-US" sz="1800" b="0">
                          <a:solidFill>
                            <a:srgbClr val="000000"/>
                          </a:solidFill>
                          <a:effectLst/>
                          <a:latin typeface="+mj-lt"/>
                          <a:ea typeface="Calibri" panose="020F0502020204030204" pitchFamily="34" charset="0"/>
                          <a:cs typeface="Calibri"/>
                        </a:rPr>
                        <a:t>Ability to Switch PCP</a:t>
                      </a:r>
                      <a:endParaRPr lang="en-US" sz="2000" b="0">
                        <a:effectLst/>
                        <a:latin typeface="+mj-lt"/>
                        <a:ea typeface="Calibri" panose="020F0502020204030204" pitchFamily="34" charset="0"/>
                        <a:cs typeface="Calibri"/>
                      </a:endParaRPr>
                    </a:p>
                  </a:txBody>
                  <a:tcPr marL="68580" marR="68580" marT="0" marB="0" anchor="ctr"/>
                </a:tc>
                <a:tc>
                  <a:txBody>
                    <a:bodyPr/>
                    <a:lstStyle/>
                    <a:p>
                      <a:pPr marL="0" marR="0" algn="l">
                        <a:spcBef>
                          <a:spcPts val="0"/>
                        </a:spcBef>
                        <a:spcAft>
                          <a:spcPts val="0"/>
                        </a:spcAft>
                      </a:pPr>
                      <a:r>
                        <a:rPr lang="en-US" sz="1800" b="0">
                          <a:solidFill>
                            <a:srgbClr val="000000"/>
                          </a:solidFill>
                          <a:effectLst/>
                          <a:latin typeface="+mj-lt"/>
                          <a:ea typeface="Calibri" panose="020F0502020204030204" pitchFamily="34" charset="0"/>
                          <a:cs typeface="Calibri"/>
                        </a:rPr>
                        <a:t>213 days</a:t>
                      </a:r>
                      <a:endParaRPr lang="en-US" sz="2000" b="0">
                        <a:effectLst/>
                        <a:latin typeface="+mj-lt"/>
                        <a:ea typeface="Calibri" panose="020F0502020204030204" pitchFamily="34" charset="0"/>
                        <a:cs typeface="Calibri"/>
                      </a:endParaRPr>
                    </a:p>
                  </a:txBody>
                  <a:tcPr marL="68580" marR="68580" marT="0" marB="0" anchor="ctr"/>
                </a:tc>
                <a:tc>
                  <a:txBody>
                    <a:bodyPr/>
                    <a:lstStyle/>
                    <a:p>
                      <a:pPr marL="0" marR="0" lvl="0" algn="l" defTabSz="685800" rtl="0" eaLnBrk="1" latinLnBrk="0" hangingPunct="1">
                        <a:spcBef>
                          <a:spcPts val="0"/>
                        </a:spcBef>
                        <a:spcAft>
                          <a:spcPts val="0"/>
                        </a:spcAft>
                      </a:pPr>
                      <a:r>
                        <a:rPr lang="en-US" sz="1800" b="0" kern="1200">
                          <a:solidFill>
                            <a:srgbClr val="000000"/>
                          </a:solidFill>
                          <a:effectLst/>
                          <a:latin typeface="+mn-lt"/>
                          <a:cs typeface="Calibri"/>
                        </a:rPr>
                        <a:t>4/1</a:t>
                      </a:r>
                      <a:r>
                        <a:rPr lang="en-US" sz="1800" b="0" kern="1200" noProof="0">
                          <a:solidFill>
                            <a:srgbClr val="000000"/>
                          </a:solidFill>
                          <a:effectLst/>
                          <a:latin typeface="+mn-lt"/>
                          <a:cs typeface="Calibri"/>
                        </a:rPr>
                        <a:t>/2023 – 10/31/2023</a:t>
                      </a:r>
                    </a:p>
                  </a:txBody>
                  <a:tcPr marL="68580" marR="68580" marT="0" marB="0" anchor="ctr"/>
                </a:tc>
                <a:extLst>
                  <a:ext uri="{0D108BD9-81ED-4DB2-BD59-A6C34878D82A}">
                    <a16:rowId xmlns:a16="http://schemas.microsoft.com/office/drawing/2014/main" val="1814245382"/>
                  </a:ext>
                </a:extLst>
              </a:tr>
            </a:tbl>
          </a:graphicData>
        </a:graphic>
      </p:graphicFrame>
      <p:sp>
        <p:nvSpPr>
          <p:cNvPr id="3" name="Text Placeholder 4">
            <a:extLst>
              <a:ext uri="{FF2B5EF4-FFF2-40B4-BE49-F238E27FC236}">
                <a16:creationId xmlns:a16="http://schemas.microsoft.com/office/drawing/2014/main" id="{DA518F64-EFD6-2A44-4BA3-180F581E7C70}"/>
              </a:ext>
            </a:extLst>
          </p:cNvPr>
          <p:cNvSpPr>
            <a:spLocks noGrp="1"/>
          </p:cNvSpPr>
          <p:nvPr>
            <p:ph type="body" sz="quarter" idx="10"/>
          </p:nvPr>
        </p:nvSpPr>
        <p:spPr>
          <a:xfrm>
            <a:off x="837140" y="1578781"/>
            <a:ext cx="10517717" cy="1212895"/>
          </a:xfrm>
        </p:spPr>
        <p:txBody>
          <a:bodyPr/>
          <a:lstStyle/>
          <a:p>
            <a:r>
              <a:rPr lang="en-US" b="0"/>
              <a:t>In addition to transition of care requirements for Members in an ongoing course of treatment, the Department and Tailored Plans will offer the following flexibilities to support providers to reduce administrative burden during the transition. </a:t>
            </a:r>
          </a:p>
          <a:p>
            <a:pPr marL="0" indent="0">
              <a:buNone/>
            </a:pPr>
            <a:endParaRPr lang="en-US" b="0"/>
          </a:p>
        </p:txBody>
      </p:sp>
    </p:spTree>
    <p:extLst>
      <p:ext uri="{BB962C8B-B14F-4D97-AF65-F5344CB8AC3E}">
        <p14:creationId xmlns:p14="http://schemas.microsoft.com/office/powerpoint/2010/main" val="9544201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0140C-0083-4444-93CF-F9215BC5C29E}"/>
              </a:ext>
            </a:extLst>
          </p:cNvPr>
          <p:cNvSpPr>
            <a:spLocks noGrp="1"/>
          </p:cNvSpPr>
          <p:nvPr>
            <p:ph type="title"/>
          </p:nvPr>
        </p:nvSpPr>
        <p:spPr>
          <a:xfrm>
            <a:off x="-931" y="484327"/>
            <a:ext cx="12192931" cy="548640"/>
          </a:xfrm>
        </p:spPr>
        <p:txBody>
          <a:bodyPr lIns="91440" tIns="45720" rIns="91440" bIns="45720" anchor="t">
            <a:noAutofit/>
          </a:bodyPr>
          <a:lstStyle/>
          <a:p>
            <a:pPr algn="ctr">
              <a:lnSpc>
                <a:spcPct val="100000"/>
              </a:lnSpc>
              <a:spcBef>
                <a:spcPts val="750"/>
              </a:spcBef>
            </a:pPr>
            <a:r>
              <a:rPr lang="en-US" sz="2800" dirty="0">
                <a:solidFill>
                  <a:srgbClr val="17375E"/>
                </a:solidFill>
                <a:latin typeface="+mj-lt"/>
                <a:cs typeface="Times New Roman"/>
              </a:rPr>
              <a:t>Public Health Emergency (PHE) &amp; Continuous Coverage Unwinding</a:t>
            </a:r>
          </a:p>
        </p:txBody>
      </p:sp>
      <p:sp>
        <p:nvSpPr>
          <p:cNvPr id="4" name="Text Placeholder 1">
            <a:extLst>
              <a:ext uri="{FF2B5EF4-FFF2-40B4-BE49-F238E27FC236}">
                <a16:creationId xmlns:a16="http://schemas.microsoft.com/office/drawing/2014/main" id="{43630CDB-BF86-4B96-9B73-07FF1E4770FA}"/>
              </a:ext>
            </a:extLst>
          </p:cNvPr>
          <p:cNvSpPr txBox="1">
            <a:spLocks/>
          </p:cNvSpPr>
          <p:nvPr/>
        </p:nvSpPr>
        <p:spPr>
          <a:xfrm>
            <a:off x="649994" y="1172511"/>
            <a:ext cx="10906699" cy="4785527"/>
          </a:xfrm>
          <a:prstGeom prst="rect">
            <a:avLst/>
          </a:prstGeom>
        </p:spPr>
        <p:txBody>
          <a:bodyPr lIns="91440" tIns="45720" rIns="91440" bIns="45720" anchor="t"/>
          <a:lstStyle>
            <a:lvl1pPr marL="171450" indent="-171450" algn="l" defTabSz="685800" rtl="0" eaLnBrk="1" latinLnBrk="0" hangingPunct="1">
              <a:lnSpc>
                <a:spcPct val="90000"/>
              </a:lnSpc>
              <a:spcBef>
                <a:spcPts val="750"/>
              </a:spcBef>
              <a:buFont typeface="Arial" panose="020B0604020202020204" pitchFamily="34" charset="0"/>
              <a:buChar char="•"/>
              <a:defRPr sz="2800" kern="1200">
                <a:solidFill>
                  <a:schemeClr val="tx1"/>
                </a:solidFill>
                <a:latin typeface="Franklin Gothic Medium" panose="020B0603020102020204" pitchFamily="34" charset="0"/>
                <a:ea typeface="+mn-ea"/>
                <a:cs typeface="+mn-cs"/>
              </a:defRPr>
            </a:lvl1pPr>
            <a:lvl2pPr marL="576263" indent="-233363" algn="l" defTabSz="685800" rtl="0" eaLnBrk="1" latinLnBrk="0" hangingPunct="1">
              <a:lnSpc>
                <a:spcPct val="90000"/>
              </a:lnSpc>
              <a:spcBef>
                <a:spcPts val="375"/>
              </a:spcBef>
              <a:buFont typeface="Franklin Gothic Medium" panose="020B0603020102020204" pitchFamily="34" charset="0"/>
              <a:buChar char="–"/>
              <a:defRPr sz="2400" kern="1200">
                <a:solidFill>
                  <a:schemeClr val="tx1"/>
                </a:solidFill>
                <a:latin typeface="Franklin Gothic Medium" panose="020B0603020102020204" pitchFamily="34"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Franklin Gothic Medium" panose="020B0603020102020204" pitchFamily="34"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Franklin Gothic Medium" panose="020B0603020102020204" pitchFamily="3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Franklin Gothic Medium" panose="020B06030201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2400">
                <a:latin typeface="+mn-lt"/>
                <a:cs typeface="Calibri"/>
              </a:rPr>
              <a:t>The 2023 Consolidated Appropriations Act (Omnibus Bill) delinked the continuous coverage requirement from the Federal Public Health Emergency</a:t>
            </a:r>
          </a:p>
          <a:p>
            <a:r>
              <a:rPr lang="en-US" sz="2400">
                <a:latin typeface="+mn-lt"/>
                <a:cs typeface="Calibri"/>
              </a:rPr>
              <a:t>NC Medicaid will begin redeterminations (Continuous Coverage Unwinding) on April 1, 2023</a:t>
            </a:r>
          </a:p>
          <a:p>
            <a:pPr marL="575945" lvl="1" indent="-233045"/>
            <a:r>
              <a:rPr lang="en-US" sz="2000">
                <a:latin typeface="+mn-lt"/>
                <a:cs typeface="Calibri"/>
              </a:rPr>
              <a:t>Beneficiaries who lose coverage due to redetermination will lose coverage on July 1, 2023</a:t>
            </a:r>
          </a:p>
          <a:p>
            <a:r>
              <a:rPr lang="en-US" sz="2400">
                <a:latin typeface="+mn-lt"/>
                <a:cs typeface="Calibri"/>
              </a:rPr>
              <a:t>The federal Public Health Emergency will end on May 11, 2023</a:t>
            </a:r>
          </a:p>
          <a:p>
            <a:pPr marL="0" indent="0">
              <a:buNone/>
            </a:pPr>
            <a:endParaRPr lang="en-US" sz="2400">
              <a:latin typeface="+mn-lt"/>
              <a:cs typeface="Calibri"/>
            </a:endParaRPr>
          </a:p>
          <a:p>
            <a:r>
              <a:rPr lang="en-US" sz="2400">
                <a:latin typeface="+mn-lt"/>
                <a:cs typeface="Calibri"/>
              </a:rPr>
              <a:t>DHB Continuous Coverage Unwinding priorities:</a:t>
            </a:r>
          </a:p>
          <a:p>
            <a:pPr marL="575945" lvl="1" indent="-233045"/>
            <a:r>
              <a:rPr lang="en-US" sz="2000">
                <a:latin typeface="+mn-lt"/>
                <a:cs typeface="Calibri"/>
              </a:rPr>
              <a:t>Beneficiary communications focus on 2 key messages </a:t>
            </a:r>
          </a:p>
          <a:p>
            <a:pPr marL="856615" lvl="2" indent="-233045"/>
            <a:r>
              <a:rPr lang="en-US" sz="1800">
                <a:latin typeface="+mn-lt"/>
                <a:cs typeface="Calibri"/>
              </a:rPr>
              <a:t>Update your address via county DSS or create an enhanced </a:t>
            </a:r>
            <a:r>
              <a:rPr lang="en-US" sz="1800" err="1">
                <a:latin typeface="+mn-lt"/>
                <a:cs typeface="Calibri"/>
              </a:rPr>
              <a:t>ePASS</a:t>
            </a:r>
            <a:r>
              <a:rPr lang="en-US" sz="1800">
                <a:latin typeface="+mn-lt"/>
                <a:cs typeface="Calibri"/>
              </a:rPr>
              <a:t> account</a:t>
            </a:r>
          </a:p>
          <a:p>
            <a:pPr marL="856615" lvl="2" indent="-233045"/>
            <a:r>
              <a:rPr lang="en-US" sz="1800">
                <a:latin typeface="+mn-lt"/>
                <a:cs typeface="Calibri"/>
              </a:rPr>
              <a:t>Check your mail</a:t>
            </a:r>
          </a:p>
          <a:p>
            <a:pPr marL="575945" lvl="1" indent="-233045"/>
            <a:r>
              <a:rPr lang="en-US" sz="2000">
                <a:latin typeface="+mn-lt"/>
                <a:cs typeface="Calibri"/>
              </a:rPr>
              <a:t>CMS reporting starts in February 2023</a:t>
            </a:r>
            <a:endParaRPr lang="en-US" sz="2000">
              <a:latin typeface="+mn-lt"/>
              <a:cs typeface="Calibri" panose="020F0502020204030204" pitchFamily="34" charset="0"/>
            </a:endParaRPr>
          </a:p>
          <a:p>
            <a:pPr marL="0" indent="0">
              <a:buNone/>
            </a:pPr>
            <a:endParaRPr lang="en-US" sz="2400">
              <a:latin typeface="+mn-lt"/>
              <a:cs typeface="Arial"/>
            </a:endParaRPr>
          </a:p>
        </p:txBody>
      </p:sp>
      <p:pic>
        <p:nvPicPr>
          <p:cNvPr id="6" name="Graphic 5" descr="Medical with solid fill">
            <a:extLst>
              <a:ext uri="{FF2B5EF4-FFF2-40B4-BE49-F238E27FC236}">
                <a16:creationId xmlns:a16="http://schemas.microsoft.com/office/drawing/2014/main" id="{BD9D78A8-FE59-37E7-4EBF-5612DCCA02B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151355" y="3901440"/>
            <a:ext cx="1576237" cy="1576237"/>
          </a:xfrm>
          <a:prstGeom prst="rect">
            <a:avLst/>
          </a:prstGeom>
        </p:spPr>
      </p:pic>
    </p:spTree>
    <p:extLst>
      <p:ext uri="{BB962C8B-B14F-4D97-AF65-F5344CB8AC3E}">
        <p14:creationId xmlns:p14="http://schemas.microsoft.com/office/powerpoint/2010/main" val="136278783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0140C-0083-4444-93CF-F9215BC5C29E}"/>
              </a:ext>
            </a:extLst>
          </p:cNvPr>
          <p:cNvSpPr>
            <a:spLocks noGrp="1"/>
          </p:cNvSpPr>
          <p:nvPr>
            <p:ph type="title"/>
          </p:nvPr>
        </p:nvSpPr>
        <p:spPr>
          <a:xfrm>
            <a:off x="643467" y="321734"/>
            <a:ext cx="10905066" cy="1135737"/>
          </a:xfrm>
        </p:spPr>
        <p:txBody>
          <a:bodyPr vert="horz" lIns="91440" tIns="45720" rIns="91440" bIns="45720" rtlCol="0" anchor="ctr">
            <a:normAutofit/>
          </a:bodyPr>
          <a:lstStyle/>
          <a:p>
            <a:pPr algn="ctr" defTabSz="914400"/>
            <a:r>
              <a:rPr lang="en-US" sz="3600" kern="1200" dirty="0">
                <a:solidFill>
                  <a:schemeClr val="accent2"/>
                </a:solidFill>
                <a:latin typeface="+mn-lt"/>
                <a:ea typeface="+mj-ea"/>
                <a:cs typeface="+mj-cs"/>
              </a:rPr>
              <a:t>NC Health Choice Move to Medicaid - Overview</a:t>
            </a:r>
            <a:endParaRPr lang="en-US" sz="3600" kern="1200" dirty="0">
              <a:solidFill>
                <a:schemeClr val="accent2"/>
              </a:solidFill>
              <a:latin typeface="+mn-lt"/>
              <a:ea typeface="+mj-ea"/>
              <a:cs typeface="Arial"/>
            </a:endParaRPr>
          </a:p>
        </p:txBody>
      </p:sp>
      <p:graphicFrame>
        <p:nvGraphicFramePr>
          <p:cNvPr id="7" name="Text Placeholder 1">
            <a:extLst>
              <a:ext uri="{FF2B5EF4-FFF2-40B4-BE49-F238E27FC236}">
                <a16:creationId xmlns:a16="http://schemas.microsoft.com/office/drawing/2014/main" id="{49352C73-F29B-D408-5C82-F369FB7F52D8}"/>
              </a:ext>
            </a:extLst>
          </p:cNvPr>
          <p:cNvGraphicFramePr/>
          <p:nvPr>
            <p:extLst>
              <p:ext uri="{D42A27DB-BD31-4B8C-83A1-F6EECF244321}">
                <p14:modId xmlns:p14="http://schemas.microsoft.com/office/powerpoint/2010/main" val="1146565861"/>
              </p:ext>
            </p:extLst>
          </p:nvPr>
        </p:nvGraphicFramePr>
        <p:xfrm>
          <a:off x="1028700" y="1406791"/>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6401671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0140C-0083-4444-93CF-F9215BC5C29E}"/>
              </a:ext>
            </a:extLst>
          </p:cNvPr>
          <p:cNvSpPr>
            <a:spLocks noGrp="1"/>
          </p:cNvSpPr>
          <p:nvPr>
            <p:ph type="title"/>
          </p:nvPr>
        </p:nvSpPr>
        <p:spPr>
          <a:xfrm>
            <a:off x="960100" y="716845"/>
            <a:ext cx="10588434" cy="1062644"/>
          </a:xfrm>
        </p:spPr>
        <p:txBody>
          <a:bodyPr vert="horz" lIns="91440" tIns="45720" rIns="91440" bIns="45720" rtlCol="0" anchor="b">
            <a:normAutofit/>
          </a:bodyPr>
          <a:lstStyle/>
          <a:p>
            <a:pPr defTabSz="914400"/>
            <a:r>
              <a:rPr lang="en-US" sz="3400" kern="1200">
                <a:solidFill>
                  <a:schemeClr val="accent2"/>
                </a:solidFill>
                <a:latin typeface="+mn-lt"/>
                <a:ea typeface="+mj-ea"/>
                <a:cs typeface="+mj-cs"/>
              </a:rPr>
              <a:t>NC Health Choice Move to Medicaid – Provider Impacts</a:t>
            </a:r>
            <a:endParaRPr lang="en-US" sz="3400" kern="1200">
              <a:solidFill>
                <a:schemeClr val="accent2"/>
              </a:solidFill>
              <a:latin typeface="+mn-lt"/>
              <a:ea typeface="+mj-ea"/>
              <a:cs typeface="Arial"/>
            </a:endParaRPr>
          </a:p>
        </p:txBody>
      </p:sp>
      <p:pic>
        <p:nvPicPr>
          <p:cNvPr id="5" name="Graphic 4" descr="Doctor female with solid fill">
            <a:extLst>
              <a:ext uri="{FF2B5EF4-FFF2-40B4-BE49-F238E27FC236}">
                <a16:creationId xmlns:a16="http://schemas.microsoft.com/office/drawing/2014/main" id="{CF6B5277-54EF-B026-6417-944009AEE52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70777" y="1967461"/>
            <a:ext cx="2928114" cy="2928114"/>
          </a:xfrm>
          <a:prstGeom prst="rect">
            <a:avLst/>
          </a:prstGeom>
        </p:spPr>
      </p:pic>
      <p:sp>
        <p:nvSpPr>
          <p:cNvPr id="4" name="Text Placeholder 1">
            <a:extLst>
              <a:ext uri="{FF2B5EF4-FFF2-40B4-BE49-F238E27FC236}">
                <a16:creationId xmlns:a16="http://schemas.microsoft.com/office/drawing/2014/main" id="{43630CDB-BF86-4B96-9B73-07FF1E4770FA}"/>
              </a:ext>
            </a:extLst>
          </p:cNvPr>
          <p:cNvSpPr txBox="1">
            <a:spLocks/>
          </p:cNvSpPr>
          <p:nvPr/>
        </p:nvSpPr>
        <p:spPr>
          <a:xfrm>
            <a:off x="4145281" y="1515292"/>
            <a:ext cx="7403254" cy="4942066"/>
          </a:xfrm>
          <a:prstGeom prst="rect">
            <a:avLst/>
          </a:prstGeom>
        </p:spPr>
        <p:txBody>
          <a:bodyPr vert="horz" lIns="91440" tIns="45720" rIns="91440" bIns="45720" rtlCol="0" anchor="t">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800" kern="1200">
                <a:solidFill>
                  <a:schemeClr val="tx1"/>
                </a:solidFill>
                <a:latin typeface="Franklin Gothic Medium" panose="020B0603020102020204" pitchFamily="34" charset="0"/>
                <a:ea typeface="+mn-ea"/>
                <a:cs typeface="+mn-cs"/>
              </a:defRPr>
            </a:lvl1pPr>
            <a:lvl2pPr marL="576263" indent="-233363" algn="l" defTabSz="685800" rtl="0" eaLnBrk="1" latinLnBrk="0" hangingPunct="1">
              <a:lnSpc>
                <a:spcPct val="90000"/>
              </a:lnSpc>
              <a:spcBef>
                <a:spcPts val="375"/>
              </a:spcBef>
              <a:buFont typeface="Franklin Gothic Medium" panose="020B0603020102020204" pitchFamily="34" charset="0"/>
              <a:buChar char="–"/>
              <a:defRPr sz="2400" kern="1200">
                <a:solidFill>
                  <a:schemeClr val="tx1"/>
                </a:solidFill>
                <a:latin typeface="Franklin Gothic Medium" panose="020B0603020102020204" pitchFamily="34"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Franklin Gothic Medium" panose="020B0603020102020204" pitchFamily="34"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Franklin Gothic Medium" panose="020B0603020102020204" pitchFamily="3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Franklin Gothic Medium" panose="020B06030201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914400">
              <a:buNone/>
            </a:pPr>
            <a:r>
              <a:rPr lang="en-US" sz="1800">
                <a:solidFill>
                  <a:schemeClr val="accent2"/>
                </a:solidFill>
                <a:latin typeface="+mn-lt"/>
              </a:rPr>
              <a:t>Providers currently enrolled only with NC Health Choice will update to terminated status in NC Tracks as of 4/1/2023, unless they choose to enroll with Medicaid</a:t>
            </a:r>
            <a:endParaRPr lang="en-US" sz="1800">
              <a:solidFill>
                <a:schemeClr val="accent2"/>
              </a:solidFill>
              <a:latin typeface="+mn-lt"/>
              <a:cs typeface="Arial"/>
            </a:endParaRPr>
          </a:p>
          <a:p>
            <a:pPr indent="-228600" defTabSz="914400"/>
            <a:endParaRPr lang="en-US" sz="1800">
              <a:solidFill>
                <a:schemeClr val="accent2"/>
              </a:solidFill>
              <a:latin typeface="+mn-lt"/>
              <a:cs typeface="Arial"/>
            </a:endParaRPr>
          </a:p>
          <a:p>
            <a:pPr marL="0" indent="0" defTabSz="914400">
              <a:buNone/>
            </a:pPr>
            <a:r>
              <a:rPr lang="en-US" sz="1800">
                <a:solidFill>
                  <a:schemeClr val="accent2"/>
                </a:solidFill>
                <a:latin typeface="+mn-lt"/>
              </a:rPr>
              <a:t>Communications from NC Medicaid and Health Plans forthcoming with information on claims processing timeline and Prior Authorizations related to NC Health Choice move to Medicaid</a:t>
            </a:r>
            <a:endParaRPr lang="en-US" sz="1800">
              <a:solidFill>
                <a:schemeClr val="accent2"/>
              </a:solidFill>
              <a:latin typeface="+mn-lt"/>
              <a:cs typeface="Arial"/>
            </a:endParaRPr>
          </a:p>
          <a:p>
            <a:pPr indent="-228600" defTabSz="914400"/>
            <a:endParaRPr lang="en-US" sz="1800">
              <a:solidFill>
                <a:schemeClr val="accent2"/>
              </a:solidFill>
              <a:latin typeface="+mn-lt"/>
              <a:cs typeface="Arial"/>
            </a:endParaRPr>
          </a:p>
          <a:p>
            <a:pPr marL="0" indent="0" defTabSz="914400">
              <a:buNone/>
            </a:pPr>
            <a:r>
              <a:rPr lang="en-US" sz="1800">
                <a:solidFill>
                  <a:schemeClr val="accent2"/>
                </a:solidFill>
                <a:latin typeface="+mn-lt"/>
              </a:rPr>
              <a:t>As of April 1, 2023, no beneficiaries will be enrolled with NC Health Choice but may present with an NC Health Choice ID card while they await their replacement Medicaid ID card  </a:t>
            </a:r>
            <a:endParaRPr lang="en-US" sz="1800">
              <a:solidFill>
                <a:schemeClr val="accent2"/>
              </a:solidFill>
              <a:latin typeface="+mn-lt"/>
              <a:cs typeface="Arial"/>
            </a:endParaRPr>
          </a:p>
          <a:p>
            <a:pPr indent="-228600" defTabSz="914400"/>
            <a:endParaRPr lang="en-US" sz="1800">
              <a:solidFill>
                <a:schemeClr val="accent2"/>
              </a:solidFill>
              <a:latin typeface="+mn-lt"/>
              <a:cs typeface="Arial"/>
            </a:endParaRPr>
          </a:p>
          <a:p>
            <a:pPr marL="0" indent="0" defTabSz="914400">
              <a:buNone/>
            </a:pPr>
            <a:r>
              <a:rPr lang="en-US" sz="1800">
                <a:solidFill>
                  <a:schemeClr val="accent2"/>
                </a:solidFill>
                <a:latin typeface="+mn-lt"/>
              </a:rPr>
              <a:t>Providers must confirm Medicaid eligibility via the </a:t>
            </a:r>
            <a:r>
              <a:rPr lang="en-US" sz="1800" b="1">
                <a:solidFill>
                  <a:schemeClr val="accent2"/>
                </a:solidFill>
                <a:latin typeface="+mn-lt"/>
              </a:rPr>
              <a:t>Recipient Eligibility Verification function of </a:t>
            </a:r>
            <a:r>
              <a:rPr lang="en-US" sz="1800" b="1" err="1">
                <a:solidFill>
                  <a:schemeClr val="accent2"/>
                </a:solidFill>
                <a:latin typeface="+mn-lt"/>
              </a:rPr>
              <a:t>NCTracks</a:t>
            </a:r>
            <a:r>
              <a:rPr lang="en-US" sz="1800" b="1">
                <a:solidFill>
                  <a:schemeClr val="accent2"/>
                </a:solidFill>
                <a:latin typeface="+mn-lt"/>
              </a:rPr>
              <a:t>.</a:t>
            </a:r>
            <a:endParaRPr lang="en-US" sz="1800" b="1">
              <a:solidFill>
                <a:schemeClr val="accent2"/>
              </a:solidFill>
              <a:latin typeface="+mn-lt"/>
              <a:cs typeface="Arial"/>
            </a:endParaRPr>
          </a:p>
          <a:p>
            <a:pPr indent="-228600" defTabSz="914400"/>
            <a:endParaRPr lang="en-US" sz="1800" b="1">
              <a:latin typeface="+mn-lt"/>
            </a:endParaRPr>
          </a:p>
          <a:p>
            <a:pPr marL="0" indent="-228600" defTabSz="914400"/>
            <a:endParaRPr lang="en-US" sz="1300">
              <a:latin typeface="+mn-lt"/>
            </a:endParaRPr>
          </a:p>
          <a:p>
            <a:pPr indent="-228600" defTabSz="914400"/>
            <a:endParaRPr lang="en-US" sz="1300">
              <a:latin typeface="+mn-lt"/>
            </a:endParaRPr>
          </a:p>
          <a:p>
            <a:pPr marL="0" indent="-228600" defTabSz="914400"/>
            <a:endParaRPr lang="en-US" sz="1300">
              <a:latin typeface="+mn-lt"/>
            </a:endParaRPr>
          </a:p>
        </p:txBody>
      </p:sp>
    </p:spTree>
    <p:extLst>
      <p:ext uri="{BB962C8B-B14F-4D97-AF65-F5344CB8AC3E}">
        <p14:creationId xmlns:p14="http://schemas.microsoft.com/office/powerpoint/2010/main" val="225065898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A15273F-5D42-62A6-CDBE-C55E9D0A6C1A}"/>
              </a:ext>
            </a:extLst>
          </p:cNvPr>
          <p:cNvSpPr>
            <a:spLocks noGrp="1"/>
          </p:cNvSpPr>
          <p:nvPr>
            <p:ph type="body" sz="quarter" idx="10"/>
          </p:nvPr>
        </p:nvSpPr>
        <p:spPr>
          <a:xfrm>
            <a:off x="511586" y="1132681"/>
            <a:ext cx="11379405" cy="5410394"/>
          </a:xfrm>
        </p:spPr>
        <p:txBody>
          <a:bodyPr lIns="91440" tIns="45720" rIns="91440" bIns="45720" anchor="t">
            <a:noAutofit/>
          </a:bodyPr>
          <a:lstStyle/>
          <a:p>
            <a:pPr marL="285750" indent="-285750" defTabSz="914400">
              <a:spcBef>
                <a:spcPts val="1000"/>
              </a:spcBef>
              <a:defRPr/>
            </a:pPr>
            <a:r>
              <a:rPr lang="en-US" sz="1800" b="0">
                <a:solidFill>
                  <a:schemeClr val="accent2"/>
                </a:solidFill>
                <a:latin typeface="+mn-lt"/>
                <a:ea typeface="+mn-ea"/>
                <a:cs typeface="Arial"/>
              </a:rPr>
              <a:t>Provider reverifications are suspended during the PHE, since March 2020</a:t>
            </a:r>
          </a:p>
          <a:p>
            <a:pPr marL="285750" indent="-285750" defTabSz="914400">
              <a:spcBef>
                <a:spcPts val="1000"/>
              </a:spcBef>
              <a:defRPr/>
            </a:pPr>
            <a:r>
              <a:rPr lang="en-US" sz="1800" b="0">
                <a:solidFill>
                  <a:schemeClr val="accent2"/>
                </a:solidFill>
                <a:latin typeface="+mn-lt"/>
                <a:ea typeface="+mn-ea"/>
                <a:cs typeface="Arial"/>
              </a:rPr>
              <a:t>When PHE ends on May 11, 2023, provider reverifications will begin again</a:t>
            </a:r>
          </a:p>
          <a:p>
            <a:pPr marL="285750" indent="-285750" defTabSz="914400">
              <a:spcBef>
                <a:spcPts val="1000"/>
              </a:spcBef>
              <a:defRPr/>
            </a:pPr>
            <a:r>
              <a:rPr lang="en-US" sz="1800" b="0">
                <a:solidFill>
                  <a:schemeClr val="accent2"/>
                </a:solidFill>
                <a:latin typeface="+mn-lt"/>
                <a:ea typeface="+mn-ea"/>
                <a:cs typeface="Arial"/>
              </a:rPr>
              <a:t>Failure to reverify in </a:t>
            </a:r>
            <a:r>
              <a:rPr lang="en-US" sz="1800" b="0" err="1">
                <a:solidFill>
                  <a:schemeClr val="accent2"/>
                </a:solidFill>
                <a:latin typeface="+mn-lt"/>
                <a:ea typeface="+mn-ea"/>
                <a:cs typeface="Arial"/>
              </a:rPr>
              <a:t>NCTracks</a:t>
            </a:r>
            <a:r>
              <a:rPr lang="en-US" sz="1800" b="0">
                <a:solidFill>
                  <a:schemeClr val="accent2"/>
                </a:solidFill>
                <a:latin typeface="+mn-lt"/>
                <a:ea typeface="+mn-ea"/>
                <a:cs typeface="Arial"/>
              </a:rPr>
              <a:t> will result in suspension and possible termination</a:t>
            </a:r>
            <a:endParaRPr lang="en-US" sz="1300" b="0">
              <a:solidFill>
                <a:schemeClr val="accent2"/>
              </a:solidFill>
              <a:latin typeface="+mn-lt"/>
              <a:ea typeface="+mn-ea"/>
              <a:cs typeface="Arial"/>
            </a:endParaRPr>
          </a:p>
          <a:p>
            <a:pPr marL="285750" indent="-285750" defTabSz="914400">
              <a:spcBef>
                <a:spcPts val="1000"/>
              </a:spcBef>
              <a:defRPr/>
            </a:pPr>
            <a:endParaRPr lang="en-US" sz="1800" b="0">
              <a:solidFill>
                <a:schemeClr val="accent2"/>
              </a:solidFill>
              <a:latin typeface="+mn-lt"/>
              <a:ea typeface="+mn-ea"/>
              <a:cs typeface="Arial"/>
            </a:endParaRPr>
          </a:p>
          <a:p>
            <a:pPr marL="285750" indent="-285750" defTabSz="914400">
              <a:spcBef>
                <a:spcPts val="1000"/>
              </a:spcBef>
              <a:defRPr/>
            </a:pPr>
            <a:r>
              <a:rPr lang="en-US" sz="1800" b="0">
                <a:solidFill>
                  <a:schemeClr val="accent2"/>
                </a:solidFill>
                <a:latin typeface="+mn-lt"/>
                <a:ea typeface="+mn-ea"/>
                <a:cs typeface="Arial"/>
              </a:rPr>
              <a:t>DHB</a:t>
            </a:r>
            <a:r>
              <a:rPr lang="en-US" sz="1800" b="0">
                <a:solidFill>
                  <a:schemeClr val="accent2"/>
                </a:solidFill>
                <a:latin typeface="+mn-lt"/>
                <a:ea typeface="+mn-ea"/>
                <a:cs typeface="+mn-cs"/>
              </a:rPr>
              <a:t> has begun a </a:t>
            </a:r>
            <a:r>
              <a:rPr lang="en-US" sz="1800">
                <a:solidFill>
                  <a:schemeClr val="accent2"/>
                </a:solidFill>
                <a:latin typeface="+mn-lt"/>
                <a:ea typeface="+mn-ea"/>
                <a:cs typeface="+mn-cs"/>
              </a:rPr>
              <a:t>voluntary</a:t>
            </a:r>
            <a:r>
              <a:rPr lang="en-US" sz="1800" b="0">
                <a:solidFill>
                  <a:schemeClr val="accent2"/>
                </a:solidFill>
                <a:latin typeface="+mn-lt"/>
                <a:ea typeface="+mn-ea"/>
                <a:cs typeface="+mn-cs"/>
              </a:rPr>
              <a:t> submission of reverification applications which includes: </a:t>
            </a:r>
            <a:endParaRPr lang="en-US" sz="1300" b="0">
              <a:solidFill>
                <a:schemeClr val="accent2"/>
              </a:solidFill>
              <a:latin typeface="+mn-lt"/>
              <a:ea typeface="+mn-ea"/>
              <a:cs typeface="Arial"/>
            </a:endParaRPr>
          </a:p>
          <a:p>
            <a:pPr marL="729615" lvl="2" defTabSz="914400">
              <a:spcBef>
                <a:spcPts val="1000"/>
              </a:spcBef>
              <a:buFont typeface="Courier New" panose="020B0603020102020204" pitchFamily="34" charset="0"/>
              <a:buChar char="o"/>
              <a:defRPr/>
            </a:pPr>
            <a:r>
              <a:rPr lang="en-US" sz="1800" b="0">
                <a:solidFill>
                  <a:schemeClr val="accent2"/>
                </a:solidFill>
                <a:latin typeface="+mn-lt"/>
                <a:ea typeface="+mn-ea"/>
                <a:cs typeface="+mn-cs"/>
              </a:rPr>
              <a:t>Optional submission of reverification application IF provider was due for reverification during the PHE</a:t>
            </a:r>
            <a:endParaRPr lang="en-US" sz="1800" b="0">
              <a:solidFill>
                <a:schemeClr val="accent2"/>
              </a:solidFill>
              <a:latin typeface="+mn-lt"/>
              <a:ea typeface="+mn-ea"/>
              <a:cs typeface="Arial"/>
            </a:endParaRPr>
          </a:p>
          <a:p>
            <a:pPr lvl="3" defTabSz="914400">
              <a:spcBef>
                <a:spcPts val="1000"/>
              </a:spcBef>
              <a:buFont typeface="Courier New" panose="020B0603020102020204" pitchFamily="34" charset="0"/>
              <a:buChar char="o"/>
              <a:defRPr/>
            </a:pPr>
            <a:r>
              <a:rPr lang="en-US" sz="1800" b="0">
                <a:solidFill>
                  <a:schemeClr val="accent2"/>
                </a:solidFill>
                <a:latin typeface="+mn-lt"/>
                <a:ea typeface="+mn-ea"/>
                <a:cs typeface="+mn-cs"/>
              </a:rPr>
              <a:t>A special</a:t>
            </a:r>
            <a:r>
              <a:rPr kumimoji="0" lang="en-US" sz="1800" b="0" u="none" strike="noStrike" kern="1200" cap="none" spc="0" normalizeH="0" baseline="0" noProof="0">
                <a:ln>
                  <a:noFill/>
                </a:ln>
                <a:solidFill>
                  <a:schemeClr val="accent2"/>
                </a:solidFill>
                <a:effectLst/>
                <a:uLnTx/>
                <a:uFillTx/>
                <a:latin typeface="+mn-lt"/>
                <a:ea typeface="+mn-ea"/>
                <a:cs typeface="+mn-cs"/>
              </a:rPr>
              <a:t> </a:t>
            </a:r>
            <a:r>
              <a:rPr kumimoji="0" lang="en-US" sz="1800" b="0" u="none" strike="noStrike" kern="1200" cap="none" spc="0" normalizeH="0" baseline="0" noProof="0" err="1">
                <a:ln>
                  <a:noFill/>
                </a:ln>
                <a:solidFill>
                  <a:schemeClr val="accent2"/>
                </a:solidFill>
                <a:effectLst/>
                <a:uLnTx/>
                <a:uFillTx/>
                <a:latin typeface="+mn-lt"/>
                <a:ea typeface="+mn-ea"/>
                <a:cs typeface="+mn-cs"/>
              </a:rPr>
              <a:t>NCTracks</a:t>
            </a:r>
            <a:r>
              <a:rPr kumimoji="0" lang="en-US" sz="1800" b="0" u="none" strike="noStrike" kern="1200" cap="none" spc="0" normalizeH="0" baseline="0" noProof="0">
                <a:ln>
                  <a:noFill/>
                </a:ln>
                <a:solidFill>
                  <a:schemeClr val="accent2"/>
                </a:solidFill>
                <a:effectLst/>
                <a:uLnTx/>
                <a:uFillTx/>
                <a:latin typeface="+mn-lt"/>
                <a:ea typeface="+mn-ea"/>
                <a:cs typeface="+mn-cs"/>
              </a:rPr>
              <a:t> notification will be sent to </a:t>
            </a:r>
            <a:r>
              <a:rPr lang="en-US" sz="1800" b="0">
                <a:solidFill>
                  <a:schemeClr val="accent2"/>
                </a:solidFill>
                <a:latin typeface="+mn-lt"/>
                <a:ea typeface="+mn-ea"/>
                <a:cs typeface="+mn-cs"/>
              </a:rPr>
              <a:t>Office</a:t>
            </a:r>
            <a:r>
              <a:rPr kumimoji="0" lang="en-US" sz="1800" b="0" u="none" strike="noStrike" kern="1200" cap="none" spc="0" normalizeH="0" baseline="0" noProof="0">
                <a:ln>
                  <a:noFill/>
                </a:ln>
                <a:solidFill>
                  <a:schemeClr val="accent2"/>
                </a:solidFill>
                <a:effectLst/>
                <a:uLnTx/>
                <a:uFillTx/>
                <a:latin typeface="+mn-lt"/>
                <a:ea typeface="+mn-ea"/>
                <a:cs typeface="+mn-cs"/>
              </a:rPr>
              <a:t> Administration</a:t>
            </a:r>
            <a:r>
              <a:rPr lang="en-US" sz="1800" b="0">
                <a:solidFill>
                  <a:schemeClr val="accent2"/>
                </a:solidFill>
                <a:latin typeface="+mn-lt"/>
                <a:ea typeface="+mn-ea"/>
                <a:cs typeface="+mn-cs"/>
              </a:rPr>
              <a:t> of eligible providers</a:t>
            </a:r>
            <a:endParaRPr lang="en-US" sz="1800" b="0" u="none" strike="noStrike" kern="1200" cap="none" spc="0" normalizeH="0" baseline="0" noProof="0">
              <a:ln>
                <a:noFill/>
              </a:ln>
              <a:solidFill>
                <a:schemeClr val="accent2"/>
              </a:solidFill>
              <a:effectLst/>
              <a:uLnTx/>
              <a:uFillTx/>
              <a:latin typeface="+mn-lt"/>
              <a:ea typeface="+mn-ea"/>
              <a:cs typeface="Arial"/>
            </a:endParaRPr>
          </a:p>
          <a:p>
            <a:pPr lvl="3" defTabSz="914400">
              <a:spcBef>
                <a:spcPts val="1000"/>
              </a:spcBef>
              <a:buFont typeface="Courier New" panose="02070309020205020404" pitchFamily="49" charset="0"/>
              <a:buChar char="o"/>
              <a:defRPr/>
            </a:pPr>
            <a:r>
              <a:rPr lang="en-US" sz="1800" b="0">
                <a:solidFill>
                  <a:schemeClr val="accent2"/>
                </a:solidFill>
                <a:latin typeface="+mn-lt"/>
                <a:ea typeface="+mn-ea"/>
                <a:cs typeface="+mn-cs"/>
              </a:rPr>
              <a:t>NPI will display in the Reverification section of the </a:t>
            </a:r>
            <a:r>
              <a:rPr lang="en-US" sz="1800" b="0" err="1">
                <a:solidFill>
                  <a:schemeClr val="accent2"/>
                </a:solidFill>
                <a:latin typeface="+mn-lt"/>
                <a:ea typeface="+mn-ea"/>
                <a:cs typeface="+mn-cs"/>
              </a:rPr>
              <a:t>NCTracks</a:t>
            </a:r>
            <a:r>
              <a:rPr lang="en-US" sz="1800" b="0">
                <a:solidFill>
                  <a:schemeClr val="accent2"/>
                </a:solidFill>
                <a:latin typeface="+mn-lt"/>
                <a:ea typeface="+mn-ea"/>
                <a:cs typeface="+mn-cs"/>
              </a:rPr>
              <a:t> Status and Management page</a:t>
            </a:r>
            <a:endParaRPr lang="en-US" sz="1800" b="0">
              <a:solidFill>
                <a:schemeClr val="accent2"/>
              </a:solidFill>
              <a:latin typeface="+mn-lt"/>
              <a:ea typeface="+mn-ea"/>
              <a:cs typeface="Arial"/>
            </a:endParaRPr>
          </a:p>
          <a:p>
            <a:pPr marL="729615" lvl="2" defTabSz="914400">
              <a:spcBef>
                <a:spcPts val="1000"/>
              </a:spcBef>
              <a:buFont typeface="Courier New" panose="020B0604020202020204" pitchFamily="34" charset="0"/>
              <a:buChar char="o"/>
              <a:defRPr/>
            </a:pPr>
            <a:r>
              <a:rPr lang="en-US" sz="1800" b="0">
                <a:solidFill>
                  <a:schemeClr val="accent2"/>
                </a:solidFill>
                <a:latin typeface="+mn-lt"/>
                <a:ea typeface="+mn-ea"/>
                <a:cs typeface="+mn-cs"/>
              </a:rPr>
              <a:t>Under voluntary process, there is no</a:t>
            </a:r>
            <a:r>
              <a:rPr kumimoji="0" lang="en-US" sz="1800" b="0" u="none" strike="noStrike" kern="1200" cap="none" spc="0" normalizeH="0" baseline="0" noProof="0">
                <a:ln>
                  <a:noFill/>
                </a:ln>
                <a:solidFill>
                  <a:schemeClr val="accent2"/>
                </a:solidFill>
                <a:effectLst/>
                <a:uLnTx/>
                <a:uFillTx/>
                <a:latin typeface="+mn-lt"/>
                <a:ea typeface="+mn-ea"/>
                <a:cs typeface="+mn-cs"/>
              </a:rPr>
              <a:t> adverse action for failing to submit re</a:t>
            </a:r>
            <a:r>
              <a:rPr lang="en-US" sz="1800" b="0">
                <a:solidFill>
                  <a:schemeClr val="accent2"/>
                </a:solidFill>
                <a:latin typeface="+mn-lt"/>
                <a:ea typeface="+mn-ea"/>
                <a:cs typeface="+mn-cs"/>
              </a:rPr>
              <a:t>verification application</a:t>
            </a:r>
            <a:endParaRPr lang="en-US" sz="1800" b="0">
              <a:solidFill>
                <a:schemeClr val="accent2"/>
              </a:solidFill>
              <a:latin typeface="+mn-lt"/>
              <a:ea typeface="+mn-ea"/>
              <a:cs typeface="Arial"/>
            </a:endParaRPr>
          </a:p>
          <a:p>
            <a:pPr lvl="3" defTabSz="914400">
              <a:spcBef>
                <a:spcPts val="1000"/>
              </a:spcBef>
              <a:buFont typeface="Courier New" panose="02070309020205020404" pitchFamily="49" charset="0"/>
              <a:buChar char="o"/>
              <a:defRPr/>
            </a:pPr>
            <a:r>
              <a:rPr kumimoji="0" lang="en-US" sz="1800" b="0" u="none" strike="noStrike" kern="1200" cap="none" spc="0" normalizeH="0" baseline="0" noProof="0">
                <a:ln>
                  <a:noFill/>
                </a:ln>
                <a:solidFill>
                  <a:schemeClr val="accent2"/>
                </a:solidFill>
                <a:effectLst/>
                <a:uLnTx/>
                <a:uFillTx/>
                <a:latin typeface="+mn-lt"/>
                <a:ea typeface="+mn-ea"/>
                <a:cs typeface="+mn-cs"/>
              </a:rPr>
              <a:t>If </a:t>
            </a:r>
            <a:r>
              <a:rPr lang="en-US" sz="1800" b="0">
                <a:solidFill>
                  <a:schemeClr val="accent2"/>
                </a:solidFill>
                <a:latin typeface="+mn-lt"/>
                <a:ea typeface="+mn-ea"/>
                <a:cs typeface="+mn-cs"/>
              </a:rPr>
              <a:t>the reverification application is submitted, any requested credentialing activities must be completed</a:t>
            </a:r>
            <a:endParaRPr lang="en-US" sz="1800" b="0">
              <a:solidFill>
                <a:schemeClr val="accent2"/>
              </a:solidFill>
              <a:latin typeface="+mn-lt"/>
              <a:ea typeface="+mn-ea"/>
              <a:cs typeface="Arial"/>
            </a:endParaRPr>
          </a:p>
          <a:p>
            <a:pPr marL="729615" lvl="2" defTabSz="914400">
              <a:spcBef>
                <a:spcPts val="1000"/>
              </a:spcBef>
              <a:buFont typeface="Courier New" panose="020B0604020202020204" pitchFamily="34" charset="0"/>
              <a:buChar char="o"/>
              <a:defRPr/>
            </a:pPr>
            <a:r>
              <a:rPr kumimoji="0" lang="en-US" sz="1800" b="0" u="none" strike="noStrike" kern="1200" cap="none" spc="0" normalizeH="0" baseline="0" noProof="0">
                <a:ln>
                  <a:noFill/>
                </a:ln>
                <a:solidFill>
                  <a:schemeClr val="accent2"/>
                </a:solidFill>
                <a:effectLst/>
                <a:uLnTx/>
                <a:uFillTx/>
                <a:latin typeface="+mn-lt"/>
                <a:ea typeface="+mn-ea"/>
                <a:cs typeface="+mn-cs"/>
              </a:rPr>
              <a:t>Allows providers to complete reveri</a:t>
            </a:r>
            <a:r>
              <a:rPr lang="en-US" sz="1800" b="0">
                <a:solidFill>
                  <a:schemeClr val="accent2"/>
                </a:solidFill>
                <a:latin typeface="+mn-lt"/>
                <a:ea typeface="+mn-ea"/>
                <a:cs typeface="+mn-cs"/>
              </a:rPr>
              <a:t>fication before it becomes required at the end of the PHE </a:t>
            </a:r>
            <a:r>
              <a:rPr lang="en-US" sz="1800">
                <a:solidFill>
                  <a:schemeClr val="accent2"/>
                </a:solidFill>
                <a:latin typeface="+mn-lt"/>
                <a:ea typeface="+mn-ea"/>
                <a:cs typeface="+mn-cs"/>
              </a:rPr>
              <a:t>and</a:t>
            </a:r>
            <a:r>
              <a:rPr lang="en-US" sz="1800" b="0">
                <a:solidFill>
                  <a:schemeClr val="accent2"/>
                </a:solidFill>
                <a:latin typeface="+mn-lt"/>
                <a:ea typeface="+mn-ea"/>
                <a:cs typeface="+mn-cs"/>
              </a:rPr>
              <a:t> take advantage of the NC Application Fee waiver (expires June 30, 2023)</a:t>
            </a:r>
            <a:endParaRPr lang="en-US" sz="1800" b="0">
              <a:solidFill>
                <a:schemeClr val="accent2"/>
              </a:solidFill>
              <a:latin typeface="Arial" panose="020B0604020202020204" pitchFamily="34" charset="0"/>
              <a:ea typeface="+mn-ea"/>
              <a:cs typeface="Arial" panose="020B0604020202020204" pitchFamily="34" charset="0"/>
            </a:endParaRPr>
          </a:p>
          <a:p>
            <a:pPr marL="729615" lvl="2" defTabSz="914400">
              <a:spcBef>
                <a:spcPts val="1000"/>
              </a:spcBef>
              <a:buFont typeface="Courier New" panose="020B0604020202020204" pitchFamily="34" charset="0"/>
              <a:buChar char="o"/>
              <a:defRPr/>
            </a:pPr>
            <a:r>
              <a:rPr kumimoji="0" lang="en-US" sz="1800" strike="noStrike" kern="1200" cap="none" spc="0" normalizeH="0" baseline="0" noProof="0">
                <a:ln>
                  <a:noFill/>
                </a:ln>
                <a:solidFill>
                  <a:schemeClr val="accent2"/>
                </a:solidFill>
                <a:effectLst/>
                <a:uLnTx/>
                <a:uFillTx/>
                <a:latin typeface="+mn-lt"/>
                <a:ea typeface="+mn-ea"/>
                <a:cs typeface="+mn-cs"/>
              </a:rPr>
              <a:t>Time-limited</a:t>
            </a:r>
            <a:r>
              <a:rPr kumimoji="0" lang="en-US" sz="1800" b="0" u="none" strike="noStrike" kern="1200" cap="none" spc="0" normalizeH="0" baseline="0" noProof="0">
                <a:ln>
                  <a:noFill/>
                </a:ln>
                <a:solidFill>
                  <a:schemeClr val="accent2"/>
                </a:solidFill>
                <a:effectLst/>
                <a:uLnTx/>
                <a:uFillTx/>
                <a:latin typeface="+mn-lt"/>
                <a:ea typeface="+mn-ea"/>
                <a:cs typeface="+mn-cs"/>
              </a:rPr>
              <a:t> opportunity during the first quarter of 2023 </a:t>
            </a:r>
            <a:r>
              <a:rPr lang="en-US" sz="1800" b="0">
                <a:solidFill>
                  <a:schemeClr val="accent2"/>
                </a:solidFill>
                <a:latin typeface="+mn-lt"/>
                <a:ea typeface="+mn-ea"/>
                <a:cs typeface="+mn-cs"/>
              </a:rPr>
              <a:t>only</a:t>
            </a:r>
            <a:endParaRPr lang="en-US" sz="1800" b="0">
              <a:solidFill>
                <a:schemeClr val="accent2"/>
              </a:solidFill>
              <a:latin typeface="Arial" panose="020B0604020202020204" pitchFamily="34" charset="0"/>
              <a:cs typeface="Arial" panose="020B0604020202020204" pitchFamily="34" charset="0"/>
            </a:endParaRPr>
          </a:p>
        </p:txBody>
      </p:sp>
      <p:sp>
        <p:nvSpPr>
          <p:cNvPr id="5" name="Title 4">
            <a:extLst>
              <a:ext uri="{FF2B5EF4-FFF2-40B4-BE49-F238E27FC236}">
                <a16:creationId xmlns:a16="http://schemas.microsoft.com/office/drawing/2014/main" id="{79539736-C021-4385-AEE3-6129CD0C1EB9}"/>
              </a:ext>
            </a:extLst>
          </p:cNvPr>
          <p:cNvSpPr>
            <a:spLocks noGrp="1"/>
          </p:cNvSpPr>
          <p:nvPr>
            <p:ph type="title"/>
          </p:nvPr>
        </p:nvSpPr>
        <p:spPr>
          <a:xfrm>
            <a:off x="-110973" y="403533"/>
            <a:ext cx="12065518" cy="548640"/>
          </a:xfrm>
        </p:spPr>
        <p:txBody>
          <a:bodyPr lIns="91440" tIns="45720" rIns="91440" bIns="45720" anchor="t">
            <a:noAutofit/>
          </a:bodyPr>
          <a:lstStyle/>
          <a:p>
            <a:pPr algn="ctr"/>
            <a:r>
              <a:rPr lang="en-US" sz="2800" b="1">
                <a:solidFill>
                  <a:schemeClr val="accent2"/>
                </a:solidFill>
                <a:latin typeface="+mj-lt"/>
                <a:cs typeface="Times New Roman"/>
              </a:rPr>
              <a:t>Provider Reverification – Voluntary Program Began January 2023</a:t>
            </a:r>
            <a:endParaRPr lang="en-US" sz="2800" b="1">
              <a:solidFill>
                <a:schemeClr val="accent2"/>
              </a:solidFill>
              <a:latin typeface="+mj-lt"/>
            </a:endParaRPr>
          </a:p>
        </p:txBody>
      </p:sp>
      <p:pic>
        <p:nvPicPr>
          <p:cNvPr id="3" name="Graphic 3" descr="Clipboard Checked outline">
            <a:extLst>
              <a:ext uri="{FF2B5EF4-FFF2-40B4-BE49-F238E27FC236}">
                <a16:creationId xmlns:a16="http://schemas.microsoft.com/office/drawing/2014/main" id="{0C503614-33C3-49FA-C338-0E5E891CCC7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83752" y="788019"/>
            <a:ext cx="2252545" cy="2252545"/>
          </a:xfrm>
          <a:prstGeom prst="rect">
            <a:avLst/>
          </a:prstGeom>
        </p:spPr>
      </p:pic>
    </p:spTree>
    <p:extLst>
      <p:ext uri="{BB962C8B-B14F-4D97-AF65-F5344CB8AC3E}">
        <p14:creationId xmlns:p14="http://schemas.microsoft.com/office/powerpoint/2010/main" val="325641642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everal hands raised and ready to answer a question">
            <a:extLst>
              <a:ext uri="{FF2B5EF4-FFF2-40B4-BE49-F238E27FC236}">
                <a16:creationId xmlns:a16="http://schemas.microsoft.com/office/drawing/2014/main" id="{22B8D4EE-353A-4E7F-8ED9-4DEAEEB381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Diagonal Corners Rounded 2">
            <a:extLst>
              <a:ext uri="{FF2B5EF4-FFF2-40B4-BE49-F238E27FC236}">
                <a16:creationId xmlns:a16="http://schemas.microsoft.com/office/drawing/2014/main" id="{4096995B-5BA3-4D11-A561-411100F1801F}"/>
              </a:ext>
            </a:extLst>
          </p:cNvPr>
          <p:cNvSpPr/>
          <p:nvPr/>
        </p:nvSpPr>
        <p:spPr bwMode="auto">
          <a:xfrm>
            <a:off x="3351665" y="3855857"/>
            <a:ext cx="8503089" cy="3697785"/>
          </a:xfrm>
          <a:prstGeom prst="round2DiagRect">
            <a:avLst/>
          </a:prstGeom>
          <a:noFill/>
          <a:ln w="9525" cap="flat" cmpd="sng" algn="ctr">
            <a:noFill/>
            <a:prstDash val="solid"/>
            <a:round/>
            <a:headEnd type="none" w="med" len="med"/>
            <a:tailEnd type="none" w="med" len="med"/>
          </a:ln>
          <a:effectLst/>
        </p:spPr>
        <p:txBody>
          <a:bodyPr rot="0" spcFirstLastPara="0" vertOverflow="overflow" horzOverflow="overflow" vert="horz" wrap="none" lIns="120000" tIns="62400" rIns="120000" bIns="62400" numCol="1" spcCol="0" rtlCol="0" fromWordArt="0" anchor="ctr" anchorCtr="0" forceAA="0" compatLnSpc="1">
            <a:prstTxWarp prst="textNoShape">
              <a:avLst/>
            </a:prstTxWarp>
            <a:noAutofit/>
          </a:bodyPr>
          <a:lstStyle/>
          <a:p>
            <a:pPr marL="0" marR="0" lvl="0" indent="0" algn="ctr" defTabSz="1219170" rtl="0" eaLnBrk="1" fontAlgn="base" latinLnBrk="0" hangingPunct="1">
              <a:lnSpc>
                <a:spcPct val="90000"/>
              </a:lnSpc>
              <a:spcBef>
                <a:spcPct val="0"/>
              </a:spcBef>
              <a:spcAft>
                <a:spcPct val="0"/>
              </a:spcAft>
              <a:buClrTx/>
              <a:buSzTx/>
              <a:buFontTx/>
              <a:buNone/>
              <a:tabLst/>
              <a:defRPr/>
            </a:pPr>
            <a:r>
              <a:rPr lang="en-US" sz="9650" b="1">
                <a:solidFill>
                  <a:srgbClr val="FFFFFF"/>
                </a:solidFill>
                <a:latin typeface="Franklin Gothic Demi Cond"/>
                <a:cs typeface="Arial"/>
              </a:rPr>
              <a:t>QUESTIONS?</a:t>
            </a:r>
            <a:endParaRPr kumimoji="0" lang="en-US" sz="9650" b="1" i="0" u="none" strike="noStrike" kern="1200" cap="none" spc="0" normalizeH="0" baseline="0" noProof="0">
              <a:ln>
                <a:noFill/>
              </a:ln>
              <a:solidFill>
                <a:srgbClr val="FFFFFF"/>
              </a:solidFill>
              <a:effectLst/>
              <a:uLnTx/>
              <a:uFillTx/>
              <a:latin typeface="Franklin Gothic Demi Cond"/>
              <a:cs typeface="Arial"/>
            </a:endParaRPr>
          </a:p>
        </p:txBody>
      </p:sp>
      <p:sp>
        <p:nvSpPr>
          <p:cNvPr id="19" name="Slide Number Placeholder 2">
            <a:extLst>
              <a:ext uri="{FF2B5EF4-FFF2-40B4-BE49-F238E27FC236}">
                <a16:creationId xmlns:a16="http://schemas.microsoft.com/office/drawing/2014/main" id="{9EC2FDB0-E4D7-4776-BFA0-FA274287E49C}"/>
              </a:ext>
            </a:extLst>
          </p:cNvPr>
          <p:cNvSpPr txBox="1">
            <a:spLocks/>
          </p:cNvSpPr>
          <p:nvPr/>
        </p:nvSpPr>
        <p:spPr>
          <a:xfrm>
            <a:off x="9245600" y="6498316"/>
            <a:ext cx="2844800" cy="238125"/>
          </a:xfrm>
          <a:prstGeom prst="rect">
            <a:avLst/>
          </a:prstGeom>
        </p:spPr>
        <p:txBody>
          <a:bodyPr/>
          <a:lstStyle>
            <a:defPPr>
              <a:defRPr lang="en-GB"/>
            </a:defPPr>
            <a:lvl1pPr algn="l" rtl="0" fontAlgn="base">
              <a:spcBef>
                <a:spcPct val="0"/>
              </a:spcBef>
              <a:spcAft>
                <a:spcPct val="0"/>
              </a:spcAft>
              <a:defRPr sz="2000" kern="1200">
                <a:solidFill>
                  <a:srgbClr val="007833"/>
                </a:solidFill>
                <a:latin typeface="Univers 45 Light" pitchFamily="2" charset="0"/>
                <a:ea typeface="+mn-ea"/>
                <a:cs typeface="Arial" charset="0"/>
              </a:defRPr>
            </a:lvl1pPr>
            <a:lvl2pPr marL="457200" algn="l" rtl="0" fontAlgn="base">
              <a:spcBef>
                <a:spcPct val="0"/>
              </a:spcBef>
              <a:spcAft>
                <a:spcPct val="0"/>
              </a:spcAft>
              <a:defRPr sz="2000" kern="1200">
                <a:solidFill>
                  <a:srgbClr val="007833"/>
                </a:solidFill>
                <a:latin typeface="Univers 45 Light" pitchFamily="2" charset="0"/>
                <a:ea typeface="+mn-ea"/>
                <a:cs typeface="Arial" charset="0"/>
              </a:defRPr>
            </a:lvl2pPr>
            <a:lvl3pPr marL="914400" algn="l" rtl="0" fontAlgn="base">
              <a:spcBef>
                <a:spcPct val="0"/>
              </a:spcBef>
              <a:spcAft>
                <a:spcPct val="0"/>
              </a:spcAft>
              <a:defRPr sz="2000" kern="1200">
                <a:solidFill>
                  <a:srgbClr val="007833"/>
                </a:solidFill>
                <a:latin typeface="Univers 45 Light" pitchFamily="2" charset="0"/>
                <a:ea typeface="+mn-ea"/>
                <a:cs typeface="Arial" charset="0"/>
              </a:defRPr>
            </a:lvl3pPr>
            <a:lvl4pPr marL="1371600" algn="l" rtl="0" fontAlgn="base">
              <a:spcBef>
                <a:spcPct val="0"/>
              </a:spcBef>
              <a:spcAft>
                <a:spcPct val="0"/>
              </a:spcAft>
              <a:defRPr sz="2000" kern="1200">
                <a:solidFill>
                  <a:srgbClr val="007833"/>
                </a:solidFill>
                <a:latin typeface="Univers 45 Light" pitchFamily="2" charset="0"/>
                <a:ea typeface="+mn-ea"/>
                <a:cs typeface="Arial" charset="0"/>
              </a:defRPr>
            </a:lvl4pPr>
            <a:lvl5pPr marL="1828800" algn="l" rtl="0" fontAlgn="base">
              <a:spcBef>
                <a:spcPct val="0"/>
              </a:spcBef>
              <a:spcAft>
                <a:spcPct val="0"/>
              </a:spcAft>
              <a:defRPr sz="2000" kern="1200">
                <a:solidFill>
                  <a:srgbClr val="007833"/>
                </a:solidFill>
                <a:latin typeface="Univers 45 Light" pitchFamily="2" charset="0"/>
                <a:ea typeface="+mn-ea"/>
                <a:cs typeface="Arial" charset="0"/>
              </a:defRPr>
            </a:lvl5pPr>
            <a:lvl6pPr marL="2286000" algn="l" defTabSz="914400" rtl="0" eaLnBrk="1" latinLnBrk="0" hangingPunct="1">
              <a:defRPr sz="2000" kern="1200">
                <a:solidFill>
                  <a:srgbClr val="007833"/>
                </a:solidFill>
                <a:latin typeface="Univers 45 Light" pitchFamily="2" charset="0"/>
                <a:ea typeface="+mn-ea"/>
                <a:cs typeface="Arial" charset="0"/>
              </a:defRPr>
            </a:lvl6pPr>
            <a:lvl7pPr marL="2743200" algn="l" defTabSz="914400" rtl="0" eaLnBrk="1" latinLnBrk="0" hangingPunct="1">
              <a:defRPr sz="2000" kern="1200">
                <a:solidFill>
                  <a:srgbClr val="007833"/>
                </a:solidFill>
                <a:latin typeface="Univers 45 Light" pitchFamily="2" charset="0"/>
                <a:ea typeface="+mn-ea"/>
                <a:cs typeface="Arial" charset="0"/>
              </a:defRPr>
            </a:lvl7pPr>
            <a:lvl8pPr marL="3200400" algn="l" defTabSz="914400" rtl="0" eaLnBrk="1" latinLnBrk="0" hangingPunct="1">
              <a:defRPr sz="2000" kern="1200">
                <a:solidFill>
                  <a:srgbClr val="007833"/>
                </a:solidFill>
                <a:latin typeface="Univers 45 Light" pitchFamily="2" charset="0"/>
                <a:ea typeface="+mn-ea"/>
                <a:cs typeface="Arial" charset="0"/>
              </a:defRPr>
            </a:lvl8pPr>
            <a:lvl9pPr marL="3657600" algn="l" defTabSz="914400" rtl="0" eaLnBrk="1" latinLnBrk="0" hangingPunct="1">
              <a:defRPr sz="2000" kern="1200">
                <a:solidFill>
                  <a:srgbClr val="007833"/>
                </a:solidFill>
                <a:latin typeface="Univers 45 Light" pitchFamily="2" charset="0"/>
                <a:ea typeface="+mn-ea"/>
                <a:cs typeface="Arial" charset="0"/>
              </a:defRPr>
            </a:lvl9pPr>
          </a:lstStyle>
          <a:p>
            <a:pPr marL="0" marR="0" lvl="0" indent="0" algn="r" defTabSz="1219170" rtl="0" eaLnBrk="1" fontAlgn="base" latinLnBrk="0" hangingPunct="1">
              <a:lnSpc>
                <a:spcPct val="100000"/>
              </a:lnSpc>
              <a:spcBef>
                <a:spcPct val="0"/>
              </a:spcBef>
              <a:spcAft>
                <a:spcPct val="0"/>
              </a:spcAft>
              <a:buClrTx/>
              <a:buSzTx/>
              <a:buFontTx/>
              <a:buNone/>
              <a:tabLst/>
              <a:defRPr/>
            </a:pPr>
            <a:fld id="{9561B7E5-5E14-4C5A-8D3D-2C342EBC3525}" type="slidenum">
              <a:rPr kumimoji="0" lang="en-US" sz="1200" b="0" i="0" u="none" strike="noStrike" kern="1200" cap="none" spc="0" normalizeH="0" baseline="0" noProof="0">
                <a:ln>
                  <a:noFill/>
                </a:ln>
                <a:solidFill>
                  <a:srgbClr val="000000"/>
                </a:solidFill>
                <a:effectLst/>
                <a:uLnTx/>
                <a:uFillTx/>
                <a:latin typeface="Univers 45 Light" pitchFamily="2" charset="0"/>
                <a:ea typeface="+mn-ea"/>
                <a:cs typeface="Arial" charset="0"/>
              </a:rPr>
              <a:pPr marL="0" marR="0" lvl="0" indent="0" algn="r" defTabSz="1219170" rtl="0" eaLnBrk="1" fontAlgn="base" latinLnBrk="0" hangingPunct="1">
                <a:lnSpc>
                  <a:spcPct val="100000"/>
                </a:lnSpc>
                <a:spcBef>
                  <a:spcPct val="0"/>
                </a:spcBef>
                <a:spcAft>
                  <a:spcPct val="0"/>
                </a:spcAft>
                <a:buClrTx/>
                <a:buSzTx/>
                <a:buFontTx/>
                <a:buNone/>
                <a:tabLst/>
                <a:defRPr/>
              </a:pPr>
              <a:t>64</a:t>
            </a:fld>
            <a:endParaRPr kumimoji="0" lang="en-US" sz="1200" b="0" i="0" u="none" strike="noStrike" kern="1200" cap="none" spc="0" normalizeH="0" baseline="0" noProof="0">
              <a:ln>
                <a:noFill/>
              </a:ln>
              <a:solidFill>
                <a:srgbClr val="000000"/>
              </a:solidFill>
              <a:effectLst/>
              <a:uLnTx/>
              <a:uFillTx/>
              <a:latin typeface="Univers 45 Light" pitchFamily="2" charset="0"/>
              <a:ea typeface="+mn-ea"/>
              <a:cs typeface="Arial" charset="0"/>
            </a:endParaRPr>
          </a:p>
        </p:txBody>
      </p:sp>
    </p:spTree>
    <p:extLst>
      <p:ext uri="{BB962C8B-B14F-4D97-AF65-F5344CB8AC3E}">
        <p14:creationId xmlns:p14="http://schemas.microsoft.com/office/powerpoint/2010/main" val="4128369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anim calcmode="lin" valueType="num">
                                      <p:cBhvr>
                                        <p:cTn id="8" dur="750" fill="hold"/>
                                        <p:tgtEl>
                                          <p:spTgt spid="3"/>
                                        </p:tgtEl>
                                        <p:attrNameLst>
                                          <p:attrName>ppt_x</p:attrName>
                                        </p:attrNameLst>
                                      </p:cBhvr>
                                      <p:tavLst>
                                        <p:tav tm="0">
                                          <p:val>
                                            <p:strVal val="#ppt_x"/>
                                          </p:val>
                                        </p:tav>
                                        <p:tav tm="100000">
                                          <p:val>
                                            <p:strVal val="#ppt_x"/>
                                          </p:val>
                                        </p:tav>
                                      </p:tavLst>
                                    </p:anim>
                                    <p:anim calcmode="lin" valueType="num">
                                      <p:cBhvr>
                                        <p:cTn id="9" dur="75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A5D6EA4-A7E2-440A-8DC6-B4BDFDC1B477}"/>
              </a:ext>
            </a:extLst>
          </p:cNvPr>
          <p:cNvSpPr txBox="1"/>
          <p:nvPr/>
        </p:nvSpPr>
        <p:spPr>
          <a:xfrm>
            <a:off x="338181" y="2905041"/>
            <a:ext cx="11397443" cy="1200329"/>
          </a:xfrm>
          <a:prstGeom prst="rect">
            <a:avLst/>
          </a:prstGeom>
          <a:no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wrap="square" lIns="91440" tIns="45720" rIns="91440" bIns="45720" rtlCol="0" anchor="ctr">
            <a:spAutoFit/>
          </a:bodyPr>
          <a:lstStyle/>
          <a:p>
            <a:pPr algn="ctr"/>
            <a:r>
              <a:rPr lang="en-US" sz="7200">
                <a:latin typeface="Arial"/>
                <a:cs typeface="Arial"/>
              </a:rPr>
              <a:t>APPENDIX</a:t>
            </a:r>
          </a:p>
        </p:txBody>
      </p:sp>
      <p:sp>
        <p:nvSpPr>
          <p:cNvPr id="5" name="Rectangle 4">
            <a:extLst>
              <a:ext uri="{FF2B5EF4-FFF2-40B4-BE49-F238E27FC236}">
                <a16:creationId xmlns:a16="http://schemas.microsoft.com/office/drawing/2014/main" id="{59DF1915-5D3C-4AD0-BD02-F9984134CB74}"/>
              </a:ext>
            </a:extLst>
          </p:cNvPr>
          <p:cNvSpPr/>
          <p:nvPr/>
        </p:nvSpPr>
        <p:spPr>
          <a:xfrm>
            <a:off x="338181" y="838200"/>
            <a:ext cx="11488349" cy="5334000"/>
          </a:xfrm>
          <a:prstGeom prst="rect">
            <a:avLst/>
          </a:prstGeom>
          <a:noFill/>
          <a:ln w="1016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1841965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1C206F61-17BD-490C-8EA7-0EDC04E20CC6}"/>
              </a:ext>
            </a:extLst>
          </p:cNvPr>
          <p:cNvSpPr>
            <a:spLocks noGrp="1"/>
          </p:cNvSpPr>
          <p:nvPr>
            <p:ph type="body" sz="quarter" idx="10"/>
          </p:nvPr>
        </p:nvSpPr>
        <p:spPr>
          <a:xfrm>
            <a:off x="3691463" y="2051009"/>
            <a:ext cx="6149224" cy="2020824"/>
          </a:xfrm>
        </p:spPr>
        <p:txBody>
          <a:bodyPr lIns="91440" tIns="45720" rIns="91440" bIns="45720" anchor="ctr">
            <a:noAutofit/>
          </a:bodyPr>
          <a:lstStyle/>
          <a:p>
            <a:r>
              <a:rPr lang="en-US">
                <a:latin typeface="Arial"/>
                <a:cs typeface="Arial"/>
              </a:rPr>
              <a:t>Alliance Slides</a:t>
            </a:r>
            <a:endParaRPr lang="en-US"/>
          </a:p>
        </p:txBody>
      </p:sp>
    </p:spTree>
    <p:extLst>
      <p:ext uri="{BB962C8B-B14F-4D97-AF65-F5344CB8AC3E}">
        <p14:creationId xmlns:p14="http://schemas.microsoft.com/office/powerpoint/2010/main" val="334429701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3">
            <a:extLst>
              <a:ext uri="{FF2B5EF4-FFF2-40B4-BE49-F238E27FC236}">
                <a16:creationId xmlns:a16="http://schemas.microsoft.com/office/drawing/2014/main" id="{5884AAF8-4BC7-6B30-9B33-0F906F8FDB2C}"/>
              </a:ext>
            </a:extLst>
          </p:cNvPr>
          <p:cNvGraphicFramePr>
            <a:graphicFrameLocks noGrp="1"/>
          </p:cNvGraphicFramePr>
          <p:nvPr/>
        </p:nvGraphicFramePr>
        <p:xfrm>
          <a:off x="480291" y="1543358"/>
          <a:ext cx="11231418" cy="4902439"/>
        </p:xfrm>
        <a:graphic>
          <a:graphicData uri="http://schemas.openxmlformats.org/drawingml/2006/table">
            <a:tbl>
              <a:tblPr firstRow="1" bandRow="1">
                <a:tableStyleId>{5C22544A-7EE6-4342-B048-85BDC9FD1C3A}</a:tableStyleId>
              </a:tblPr>
              <a:tblGrid>
                <a:gridCol w="2303728">
                  <a:extLst>
                    <a:ext uri="{9D8B030D-6E8A-4147-A177-3AD203B41FA5}">
                      <a16:colId xmlns:a16="http://schemas.microsoft.com/office/drawing/2014/main" val="1975670947"/>
                    </a:ext>
                  </a:extLst>
                </a:gridCol>
                <a:gridCol w="1769806">
                  <a:extLst>
                    <a:ext uri="{9D8B030D-6E8A-4147-A177-3AD203B41FA5}">
                      <a16:colId xmlns:a16="http://schemas.microsoft.com/office/drawing/2014/main" val="3241054436"/>
                    </a:ext>
                  </a:extLst>
                </a:gridCol>
                <a:gridCol w="1865448">
                  <a:extLst>
                    <a:ext uri="{9D8B030D-6E8A-4147-A177-3AD203B41FA5}">
                      <a16:colId xmlns:a16="http://schemas.microsoft.com/office/drawing/2014/main" val="1285102590"/>
                    </a:ext>
                  </a:extLst>
                </a:gridCol>
                <a:gridCol w="1703662">
                  <a:extLst>
                    <a:ext uri="{9D8B030D-6E8A-4147-A177-3AD203B41FA5}">
                      <a16:colId xmlns:a16="http://schemas.microsoft.com/office/drawing/2014/main" val="1200107154"/>
                    </a:ext>
                  </a:extLst>
                </a:gridCol>
                <a:gridCol w="1818968">
                  <a:extLst>
                    <a:ext uri="{9D8B030D-6E8A-4147-A177-3AD203B41FA5}">
                      <a16:colId xmlns:a16="http://schemas.microsoft.com/office/drawing/2014/main" val="392893156"/>
                    </a:ext>
                  </a:extLst>
                </a:gridCol>
                <a:gridCol w="1769806">
                  <a:extLst>
                    <a:ext uri="{9D8B030D-6E8A-4147-A177-3AD203B41FA5}">
                      <a16:colId xmlns:a16="http://schemas.microsoft.com/office/drawing/2014/main" val="3674641803"/>
                    </a:ext>
                  </a:extLst>
                </a:gridCol>
              </a:tblGrid>
              <a:tr h="1140839">
                <a:tc>
                  <a:txBody>
                    <a:bodyPr/>
                    <a:lstStyle/>
                    <a:p>
                      <a:pPr algn="ctr"/>
                      <a:r>
                        <a:rPr lang="en-US" sz="2000" b="0">
                          <a:latin typeface="Arial" panose="020B0604020202020204" pitchFamily="34" charset="0"/>
                          <a:cs typeface="Arial" panose="020B0604020202020204" pitchFamily="34" charset="0"/>
                        </a:rPr>
                        <a:t>Service</a:t>
                      </a:r>
                    </a:p>
                  </a:txBody>
                  <a:tcPr anchor="ctr"/>
                </a:tc>
                <a:tc>
                  <a:txBody>
                    <a:bodyPr/>
                    <a:lstStyle/>
                    <a:p>
                      <a:pPr algn="ctr"/>
                      <a:r>
                        <a:rPr lang="en-US" sz="2000" b="0">
                          <a:latin typeface="Arial" panose="020B0604020202020204" pitchFamily="34" charset="0"/>
                          <a:cs typeface="Arial" panose="020B0604020202020204" pitchFamily="34" charset="0"/>
                        </a:rPr>
                        <a:t>Primary UM Entity</a:t>
                      </a:r>
                    </a:p>
                  </a:txBody>
                  <a:tcPr anchor="ctr"/>
                </a:tc>
                <a:tc>
                  <a:txBody>
                    <a:bodyPr/>
                    <a:lstStyle/>
                    <a:p>
                      <a:pPr algn="ctr"/>
                      <a:r>
                        <a:rPr lang="en-US" sz="2000" b="0">
                          <a:latin typeface="Arial" panose="020B0604020202020204" pitchFamily="34" charset="0"/>
                          <a:cs typeface="Arial" panose="020B0604020202020204" pitchFamily="34" charset="0"/>
                        </a:rPr>
                        <a:t>Initial Prior Authorization</a:t>
                      </a:r>
                    </a:p>
                  </a:txBody>
                  <a:tcPr anchor="ctr"/>
                </a:tc>
                <a:tc>
                  <a:txBody>
                    <a:bodyPr/>
                    <a:lstStyle/>
                    <a:p>
                      <a:pPr algn="ctr"/>
                      <a:r>
                        <a:rPr lang="en-US" sz="2000" b="0">
                          <a:latin typeface="Arial" panose="020B0604020202020204" pitchFamily="34" charset="0"/>
                          <a:cs typeface="Arial" panose="020B0604020202020204" pitchFamily="34" charset="0"/>
                        </a:rPr>
                        <a:t>Claims Payment &amp; Processing </a:t>
                      </a:r>
                    </a:p>
                  </a:txBody>
                  <a:tcPr anchor="ctr"/>
                </a:tc>
                <a:tc>
                  <a:txBody>
                    <a:bodyPr/>
                    <a:lstStyle/>
                    <a:p>
                      <a:pPr algn="ctr"/>
                      <a:r>
                        <a:rPr lang="en-US" sz="2000" b="0">
                          <a:latin typeface="Arial" panose="020B0604020202020204" pitchFamily="34" charset="0"/>
                          <a:cs typeface="Arial" panose="020B0604020202020204" pitchFamily="34" charset="0"/>
                        </a:rPr>
                        <a:t>Member                    PA Appeals</a:t>
                      </a:r>
                    </a:p>
                  </a:txBody>
                  <a:tcPr anchor="ctr"/>
                </a:tc>
                <a:tc>
                  <a:txBody>
                    <a:bodyPr/>
                    <a:lstStyle/>
                    <a:p>
                      <a:pPr algn="ctr"/>
                      <a:r>
                        <a:rPr lang="en-US" sz="2000" b="0">
                          <a:latin typeface="Arial" panose="020B0604020202020204" pitchFamily="34" charset="0"/>
                          <a:cs typeface="Arial" panose="020B0604020202020204" pitchFamily="34" charset="0"/>
                        </a:rPr>
                        <a:t>2</a:t>
                      </a:r>
                      <a:r>
                        <a:rPr lang="en-US" sz="2000" b="0" baseline="30000">
                          <a:latin typeface="Arial" panose="020B0604020202020204" pitchFamily="34" charset="0"/>
                          <a:cs typeface="Arial" panose="020B0604020202020204" pitchFamily="34" charset="0"/>
                        </a:rPr>
                        <a:t>nd</a:t>
                      </a:r>
                      <a:r>
                        <a:rPr lang="en-US" sz="2000" b="0">
                          <a:latin typeface="Arial" panose="020B0604020202020204" pitchFamily="34" charset="0"/>
                          <a:cs typeface="Arial" panose="020B0604020202020204" pitchFamily="34" charset="0"/>
                        </a:rPr>
                        <a:t> Level Member PA Appeals</a:t>
                      </a:r>
                    </a:p>
                  </a:txBody>
                  <a:tcPr anchor="ctr"/>
                </a:tc>
                <a:extLst>
                  <a:ext uri="{0D108BD9-81ED-4DB2-BD59-A6C34878D82A}">
                    <a16:rowId xmlns:a16="http://schemas.microsoft.com/office/drawing/2014/main" val="3002871697"/>
                  </a:ext>
                </a:extLst>
              </a:tr>
              <a:tr h="563477">
                <a:tc>
                  <a:txBody>
                    <a:bodyPr/>
                    <a:lstStyle/>
                    <a:p>
                      <a:pPr algn="ctr" fontAlgn="b"/>
                      <a:r>
                        <a:rPr lang="en-US" sz="2000" b="0" i="0" u="none" strike="noStrike">
                          <a:solidFill>
                            <a:schemeClr val="tx1">
                              <a:lumMod val="75000"/>
                              <a:lumOff val="25000"/>
                            </a:schemeClr>
                          </a:solidFill>
                          <a:effectLst/>
                          <a:latin typeface="Arial" panose="020B0604020202020204" pitchFamily="34" charset="0"/>
                          <a:cs typeface="Arial" panose="020B0604020202020204" pitchFamily="34" charset="0"/>
                        </a:rPr>
                        <a:t>BH UM</a:t>
                      </a:r>
                    </a:p>
                  </a:txBody>
                  <a:tcPr marL="6350" marR="6350" marT="6350" marB="0" anchor="ctr"/>
                </a:tc>
                <a:tc>
                  <a:txBody>
                    <a:bodyPr/>
                    <a:lstStyle/>
                    <a:p>
                      <a:pPr algn="ctr" fontAlgn="b"/>
                      <a:r>
                        <a:rPr lang="en-US" sz="2000" b="0" i="0" u="none" strike="noStrike">
                          <a:solidFill>
                            <a:schemeClr val="tx1">
                              <a:lumMod val="75000"/>
                              <a:lumOff val="25000"/>
                            </a:schemeClr>
                          </a:solidFill>
                          <a:effectLst/>
                          <a:latin typeface="Arial" panose="020B0604020202020204" pitchFamily="34" charset="0"/>
                          <a:cs typeface="Arial" panose="020B0604020202020204" pitchFamily="34" charset="0"/>
                        </a:rPr>
                        <a:t>Alliance</a:t>
                      </a:r>
                    </a:p>
                  </a:txBody>
                  <a:tcPr marL="6350" marR="6350" marT="6350" marB="0" anchor="ctr"/>
                </a:tc>
                <a:tc>
                  <a:txBody>
                    <a:bodyPr/>
                    <a:lstStyle/>
                    <a:p>
                      <a:pPr algn="ctr" fontAlgn="b"/>
                      <a:r>
                        <a:rPr lang="en-US" sz="2000" b="0" i="0" u="none" strike="noStrike">
                          <a:solidFill>
                            <a:schemeClr val="tx1">
                              <a:lumMod val="75000"/>
                              <a:lumOff val="25000"/>
                            </a:schemeClr>
                          </a:solidFill>
                          <a:effectLst/>
                          <a:latin typeface="Arial" panose="020B0604020202020204" pitchFamily="34" charset="0"/>
                          <a:cs typeface="Arial" panose="020B0604020202020204" pitchFamily="34" charset="0"/>
                        </a:rPr>
                        <a:t>Alliance</a:t>
                      </a:r>
                    </a:p>
                  </a:txBody>
                  <a:tcPr marL="6350" marR="6350" marT="6350" marB="0" anchor="ctr"/>
                </a:tc>
                <a:tc>
                  <a:txBody>
                    <a:bodyPr/>
                    <a:lstStyle/>
                    <a:p>
                      <a:pPr algn="ctr" fontAlgn="b"/>
                      <a:r>
                        <a:rPr lang="en-US" sz="2000" b="0" i="0" u="none" strike="noStrike">
                          <a:solidFill>
                            <a:schemeClr val="tx1">
                              <a:lumMod val="75000"/>
                              <a:lumOff val="25000"/>
                            </a:schemeClr>
                          </a:solidFill>
                          <a:effectLst/>
                          <a:latin typeface="Arial" panose="020B0604020202020204" pitchFamily="34" charset="0"/>
                          <a:cs typeface="Arial" panose="020B0604020202020204" pitchFamily="34" charset="0"/>
                        </a:rPr>
                        <a:t>Alliance</a:t>
                      </a:r>
                    </a:p>
                  </a:txBody>
                  <a:tcPr marL="6350" marR="6350" marT="6350" marB="0" anchor="ctr"/>
                </a:tc>
                <a:tc>
                  <a:txBody>
                    <a:bodyPr/>
                    <a:lstStyle/>
                    <a:p>
                      <a:pPr algn="ctr" fontAlgn="b"/>
                      <a:r>
                        <a:rPr lang="en-US" sz="2000" b="0" i="0" u="none" strike="noStrike">
                          <a:solidFill>
                            <a:schemeClr val="tx1">
                              <a:lumMod val="75000"/>
                              <a:lumOff val="25000"/>
                            </a:schemeClr>
                          </a:solidFill>
                          <a:effectLst/>
                          <a:latin typeface="Arial" panose="020B0604020202020204" pitchFamily="34" charset="0"/>
                          <a:cs typeface="Arial" panose="020B0604020202020204" pitchFamily="34" charset="0"/>
                        </a:rPr>
                        <a:t>Alliance                             (or IRO)</a:t>
                      </a:r>
                    </a:p>
                  </a:txBody>
                  <a:tcPr marL="6350" marR="6350" marT="6350" marB="0" anchor="ctr"/>
                </a:tc>
                <a:tc>
                  <a:txBody>
                    <a:bodyPr/>
                    <a:lstStyle/>
                    <a:p>
                      <a:pPr algn="ctr" fontAlgn="b"/>
                      <a:r>
                        <a:rPr lang="en-US" sz="2000" b="0" i="0" u="none" strike="noStrike">
                          <a:solidFill>
                            <a:schemeClr val="tx1">
                              <a:lumMod val="75000"/>
                              <a:lumOff val="25000"/>
                            </a:schemeClr>
                          </a:solidFill>
                          <a:effectLst/>
                          <a:latin typeface="Arial" panose="020B0604020202020204" pitchFamily="34" charset="0"/>
                          <a:cs typeface="Arial" panose="020B0604020202020204" pitchFamily="34" charset="0"/>
                        </a:rPr>
                        <a:t>Alliance</a:t>
                      </a:r>
                    </a:p>
                  </a:txBody>
                  <a:tcPr marL="6350" marR="6350" marT="6350" marB="0" anchor="ctr"/>
                </a:tc>
                <a:extLst>
                  <a:ext uri="{0D108BD9-81ED-4DB2-BD59-A6C34878D82A}">
                    <a16:rowId xmlns:a16="http://schemas.microsoft.com/office/drawing/2014/main" val="1438467882"/>
                  </a:ext>
                </a:extLst>
              </a:tr>
              <a:tr h="1798570">
                <a:tc>
                  <a:txBody>
                    <a:bodyPr/>
                    <a:lstStyle/>
                    <a:p>
                      <a:pPr marL="0" marR="0" lvl="0" indent="58738" algn="l" defTabSz="457200" rtl="0" eaLnBrk="1" fontAlgn="b" latinLnBrk="0" hangingPunct="1">
                        <a:lnSpc>
                          <a:spcPct val="100000"/>
                        </a:lnSpc>
                        <a:spcBef>
                          <a:spcPts val="0"/>
                        </a:spcBef>
                        <a:spcAft>
                          <a:spcPts val="0"/>
                        </a:spcAft>
                        <a:buClrTx/>
                        <a:buSzTx/>
                        <a:buFont typeface="Arial" panose="020B0604020202020204" pitchFamily="34" charset="0"/>
                        <a:buNone/>
                        <a:tabLst/>
                        <a:defRPr/>
                      </a:pPr>
                      <a:endParaRPr lang="en-US" sz="600" b="0" i="0" u="none" strike="noStrike">
                        <a:solidFill>
                          <a:schemeClr val="tx1">
                            <a:lumMod val="75000"/>
                            <a:lumOff val="25000"/>
                          </a:schemeClr>
                        </a:solidFill>
                        <a:effectLst/>
                        <a:latin typeface="Arial" panose="020B0604020202020204" pitchFamily="34" charset="0"/>
                        <a:cs typeface="Arial" panose="020B0604020202020204" pitchFamily="34" charset="0"/>
                      </a:endParaRPr>
                    </a:p>
                    <a:p>
                      <a:pPr marL="0" marR="0" lvl="0" indent="58738" algn="l" defTabSz="457200" rtl="0" eaLnBrk="1" fontAlgn="b" latinLnBrk="0" hangingPunct="1">
                        <a:lnSpc>
                          <a:spcPct val="100000"/>
                        </a:lnSpc>
                        <a:spcBef>
                          <a:spcPts val="0"/>
                        </a:spcBef>
                        <a:spcAft>
                          <a:spcPts val="0"/>
                        </a:spcAft>
                        <a:buClrTx/>
                        <a:buSzTx/>
                        <a:buFont typeface="Arial" panose="020B0604020202020204" pitchFamily="34" charset="0"/>
                        <a:buNone/>
                        <a:tabLst/>
                        <a:defRPr/>
                      </a:pPr>
                      <a:r>
                        <a:rPr lang="en-US" sz="2000" b="0" i="0" u="none" strike="noStrike">
                          <a:solidFill>
                            <a:schemeClr val="tx1">
                              <a:lumMod val="75000"/>
                              <a:lumOff val="25000"/>
                            </a:schemeClr>
                          </a:solidFill>
                          <a:effectLst/>
                          <a:latin typeface="Arial" panose="020B0604020202020204" pitchFamily="34" charset="0"/>
                          <a:cs typeface="Arial" panose="020B0604020202020204" pitchFamily="34" charset="0"/>
                        </a:rPr>
                        <a:t>Specialty PH UM</a:t>
                      </a:r>
                    </a:p>
                    <a:p>
                      <a:pPr marL="225425" marR="0" lvl="0" indent="-107950" algn="l" defTabSz="457200" rtl="0" eaLnBrk="1" fontAlgn="b" latinLnBrk="0" hangingPunct="1">
                        <a:lnSpc>
                          <a:spcPct val="100000"/>
                        </a:lnSpc>
                        <a:spcBef>
                          <a:spcPts val="0"/>
                        </a:spcBef>
                        <a:spcAft>
                          <a:spcPts val="0"/>
                        </a:spcAft>
                        <a:buClrTx/>
                        <a:buSzTx/>
                        <a:buFont typeface="Arial" panose="020B0604020202020204" pitchFamily="34" charset="0"/>
                        <a:buChar char="•"/>
                        <a:tabLst/>
                        <a:defRPr/>
                      </a:pPr>
                      <a:r>
                        <a:rPr lang="en-US" sz="1800" spc="-10">
                          <a:solidFill>
                            <a:schemeClr val="tx1">
                              <a:lumMod val="75000"/>
                              <a:lumOff val="25000"/>
                            </a:schemeClr>
                          </a:solidFill>
                          <a:latin typeface="Arial" panose="020B0604020202020204" pitchFamily="34" charset="0"/>
                          <a:cs typeface="Arial" panose="020B0604020202020204" pitchFamily="34" charset="0"/>
                        </a:rPr>
                        <a:t>Complex labs</a:t>
                      </a:r>
                    </a:p>
                    <a:p>
                      <a:pPr marL="225425" marR="0" lvl="0" indent="-107950" algn="l" defTabSz="457200" rtl="0" eaLnBrk="1" fontAlgn="b" latinLnBrk="0" hangingPunct="1">
                        <a:lnSpc>
                          <a:spcPct val="100000"/>
                        </a:lnSpc>
                        <a:spcBef>
                          <a:spcPts val="0"/>
                        </a:spcBef>
                        <a:spcAft>
                          <a:spcPts val="0"/>
                        </a:spcAft>
                        <a:buClrTx/>
                        <a:buSzTx/>
                        <a:buFont typeface="Arial" panose="020B0604020202020204" pitchFamily="34" charset="0"/>
                        <a:buChar char="•"/>
                        <a:tabLst/>
                        <a:defRPr/>
                      </a:pPr>
                      <a:r>
                        <a:rPr lang="en-US" sz="1800" spc="-10">
                          <a:solidFill>
                            <a:schemeClr val="tx1">
                              <a:lumMod val="75000"/>
                              <a:lumOff val="25000"/>
                            </a:schemeClr>
                          </a:solidFill>
                          <a:latin typeface="Arial" panose="020B0604020202020204" pitchFamily="34" charset="0"/>
                          <a:cs typeface="Arial" panose="020B0604020202020204" pitchFamily="34" charset="0"/>
                        </a:rPr>
                        <a:t>Cardiac imaging</a:t>
                      </a:r>
                    </a:p>
                    <a:p>
                      <a:pPr marL="225425" marR="0" lvl="0" indent="-107950" algn="l" defTabSz="457200" rtl="0" eaLnBrk="1" fontAlgn="b" latinLnBrk="0" hangingPunct="1">
                        <a:lnSpc>
                          <a:spcPct val="100000"/>
                        </a:lnSpc>
                        <a:spcBef>
                          <a:spcPts val="0"/>
                        </a:spcBef>
                        <a:spcAft>
                          <a:spcPts val="0"/>
                        </a:spcAft>
                        <a:buClrTx/>
                        <a:buSzTx/>
                        <a:buFont typeface="Arial" panose="020B0604020202020204" pitchFamily="34" charset="0"/>
                        <a:buChar char="•"/>
                        <a:tabLst/>
                        <a:defRPr/>
                      </a:pPr>
                      <a:r>
                        <a:rPr lang="en-US" sz="1800" spc="-10">
                          <a:solidFill>
                            <a:schemeClr val="tx1">
                              <a:lumMod val="75000"/>
                              <a:lumOff val="25000"/>
                            </a:schemeClr>
                          </a:solidFill>
                          <a:latin typeface="Arial" panose="020B0604020202020204" pitchFamily="34" charset="0"/>
                          <a:cs typeface="Arial" panose="020B0604020202020204" pitchFamily="34" charset="0"/>
                        </a:rPr>
                        <a:t>Radiation oncology</a:t>
                      </a:r>
                    </a:p>
                    <a:p>
                      <a:pPr marL="225425" marR="0" lvl="0" indent="-107950" algn="l" defTabSz="457200" rtl="0" eaLnBrk="1" fontAlgn="b" latinLnBrk="0" hangingPunct="1">
                        <a:lnSpc>
                          <a:spcPct val="100000"/>
                        </a:lnSpc>
                        <a:spcBef>
                          <a:spcPts val="0"/>
                        </a:spcBef>
                        <a:spcAft>
                          <a:spcPts val="0"/>
                        </a:spcAft>
                        <a:buClrTx/>
                        <a:buSzTx/>
                        <a:buFont typeface="Arial" panose="020B0604020202020204" pitchFamily="34" charset="0"/>
                        <a:buChar char="•"/>
                        <a:tabLst/>
                        <a:defRPr/>
                      </a:pPr>
                      <a:r>
                        <a:rPr lang="en-US" sz="1800" spc="-10">
                          <a:solidFill>
                            <a:schemeClr val="tx1">
                              <a:lumMod val="75000"/>
                              <a:lumOff val="25000"/>
                            </a:schemeClr>
                          </a:solidFill>
                          <a:latin typeface="Arial" panose="020B0604020202020204" pitchFamily="34" charset="0"/>
                          <a:cs typeface="Arial" panose="020B0604020202020204" pitchFamily="34" charset="0"/>
                        </a:rPr>
                        <a:t>Musculoskeletal/ orthopedics  imaging procedures</a:t>
                      </a:r>
                    </a:p>
                    <a:p>
                      <a:pPr marL="225425" marR="0" lvl="0" indent="-107950" algn="l" defTabSz="457200" rtl="0" eaLnBrk="1" fontAlgn="b" latinLnBrk="0" hangingPunct="1">
                        <a:lnSpc>
                          <a:spcPct val="100000"/>
                        </a:lnSpc>
                        <a:spcBef>
                          <a:spcPts val="0"/>
                        </a:spcBef>
                        <a:spcAft>
                          <a:spcPts val="0"/>
                        </a:spcAft>
                        <a:buClrTx/>
                        <a:buSzTx/>
                        <a:buFont typeface="Arial" panose="020B0604020202020204" pitchFamily="34" charset="0"/>
                        <a:buChar char="•"/>
                        <a:tabLst/>
                        <a:defRPr/>
                      </a:pPr>
                      <a:endParaRPr lang="en-US" sz="600" b="0" i="0" u="none" strike="noStrike">
                        <a:solidFill>
                          <a:schemeClr val="tx1">
                            <a:lumMod val="75000"/>
                            <a:lumOff val="25000"/>
                          </a:schemeClr>
                        </a:solidFill>
                        <a:effectLst/>
                        <a:latin typeface="Arial" panose="020B0604020202020204" pitchFamily="34" charset="0"/>
                        <a:cs typeface="Arial" panose="020B0604020202020204" pitchFamily="34" charset="0"/>
                      </a:endParaRPr>
                    </a:p>
                  </a:txBody>
                  <a:tcPr marL="6350" marR="6350" marT="6350" marB="0" anchor="b"/>
                </a:tc>
                <a:tc>
                  <a:txBody>
                    <a:bodyPr/>
                    <a:lstStyle/>
                    <a:p>
                      <a:pPr algn="ctr" fontAlgn="b"/>
                      <a:r>
                        <a:rPr lang="en-US" sz="2000" b="0" i="0" u="none" strike="noStrike">
                          <a:solidFill>
                            <a:schemeClr val="tx1">
                              <a:lumMod val="75000"/>
                              <a:lumOff val="25000"/>
                            </a:schemeClr>
                          </a:solidFill>
                          <a:effectLst/>
                          <a:latin typeface="Arial" panose="020B0604020202020204" pitchFamily="34" charset="0"/>
                          <a:cs typeface="Arial" panose="020B0604020202020204" pitchFamily="34" charset="0"/>
                        </a:rPr>
                        <a:t>WellCare </a:t>
                      </a:r>
                    </a:p>
                  </a:txBody>
                  <a:tcPr marL="6350" marR="6350" marT="6350" marB="0" anchor="ctr"/>
                </a:tc>
                <a:tc>
                  <a:txBody>
                    <a:bodyPr/>
                    <a:lstStyle/>
                    <a:p>
                      <a:pPr algn="ctr" fontAlgn="b"/>
                      <a:r>
                        <a:rPr lang="en-US" sz="2000" b="0" i="0" u="none" strike="noStrike">
                          <a:solidFill>
                            <a:schemeClr val="tx1">
                              <a:lumMod val="75000"/>
                              <a:lumOff val="25000"/>
                            </a:schemeClr>
                          </a:solidFill>
                          <a:effectLst/>
                          <a:latin typeface="Arial" panose="020B0604020202020204" pitchFamily="34" charset="0"/>
                          <a:cs typeface="Arial" panose="020B0604020202020204" pitchFamily="34" charset="0"/>
                        </a:rPr>
                        <a:t>WellCare</a:t>
                      </a:r>
                    </a:p>
                  </a:txBody>
                  <a:tcPr marL="6350" marR="6350" marT="6350" marB="0" anchor="ctr"/>
                </a:tc>
                <a:tc>
                  <a:txBody>
                    <a:bodyPr/>
                    <a:lstStyle/>
                    <a:p>
                      <a:pPr algn="ctr" fontAlgn="b"/>
                      <a:r>
                        <a:rPr lang="en-US" sz="2000" b="0" i="0" u="none" strike="noStrike">
                          <a:solidFill>
                            <a:schemeClr val="tx1">
                              <a:lumMod val="75000"/>
                              <a:lumOff val="25000"/>
                            </a:schemeClr>
                          </a:solidFill>
                          <a:effectLst/>
                          <a:latin typeface="Arial" panose="020B0604020202020204" pitchFamily="34" charset="0"/>
                          <a:cs typeface="Arial" panose="020B0604020202020204" pitchFamily="34" charset="0"/>
                        </a:rPr>
                        <a:t>Alliance</a:t>
                      </a:r>
                    </a:p>
                  </a:txBody>
                  <a:tcPr marL="6350" marR="6350" marT="6350" marB="0" anchor="ctr"/>
                </a:tc>
                <a:tc>
                  <a:txBody>
                    <a:bodyPr/>
                    <a:lstStyle/>
                    <a:p>
                      <a:pPr algn="ctr" fontAlgn="b"/>
                      <a:r>
                        <a:rPr lang="en-US" sz="2000" b="0" i="0" u="none" strike="noStrike">
                          <a:solidFill>
                            <a:schemeClr val="tx1">
                              <a:lumMod val="75000"/>
                              <a:lumOff val="25000"/>
                            </a:schemeClr>
                          </a:solidFill>
                          <a:effectLst/>
                          <a:latin typeface="Arial" panose="020B0604020202020204" pitchFamily="34" charset="0"/>
                          <a:cs typeface="Arial" panose="020B0604020202020204" pitchFamily="34" charset="0"/>
                        </a:rPr>
                        <a:t>WellCare</a:t>
                      </a:r>
                    </a:p>
                  </a:txBody>
                  <a:tcPr marL="6350" marR="6350" marT="6350" marB="0" anchor="ctr"/>
                </a:tc>
                <a:tc>
                  <a:txBody>
                    <a:bodyPr/>
                    <a:lstStyle/>
                    <a:p>
                      <a:pPr algn="ctr" fontAlgn="b"/>
                      <a:r>
                        <a:rPr lang="en-US" sz="2000" b="0" i="0" u="none" strike="noStrike">
                          <a:solidFill>
                            <a:schemeClr val="tx1">
                              <a:lumMod val="75000"/>
                              <a:lumOff val="25000"/>
                            </a:schemeClr>
                          </a:solidFill>
                          <a:effectLst/>
                          <a:latin typeface="Arial" panose="020B0604020202020204" pitchFamily="34" charset="0"/>
                          <a:cs typeface="Arial" panose="020B0604020202020204" pitchFamily="34" charset="0"/>
                        </a:rPr>
                        <a:t>Alliance</a:t>
                      </a:r>
                    </a:p>
                  </a:txBody>
                  <a:tcPr marL="6350" marR="6350" marT="6350" marB="0" anchor="ctr"/>
                </a:tc>
                <a:extLst>
                  <a:ext uri="{0D108BD9-81ED-4DB2-BD59-A6C34878D82A}">
                    <a16:rowId xmlns:a16="http://schemas.microsoft.com/office/drawing/2014/main" val="2988389687"/>
                  </a:ext>
                </a:extLst>
              </a:tr>
              <a:tr h="1005700">
                <a:tc>
                  <a:txBody>
                    <a:bodyPr/>
                    <a:lstStyle/>
                    <a:p>
                      <a:pPr algn="ctr" fontAlgn="b">
                        <a:spcBef>
                          <a:spcPts val="600"/>
                        </a:spcBef>
                        <a:spcAft>
                          <a:spcPts val="600"/>
                        </a:spcAft>
                      </a:pPr>
                      <a:r>
                        <a:rPr lang="en-US" sz="2000" b="0" i="0" u="none" strike="noStrike">
                          <a:solidFill>
                            <a:schemeClr val="tx1">
                              <a:lumMod val="75000"/>
                              <a:lumOff val="25000"/>
                            </a:schemeClr>
                          </a:solidFill>
                          <a:effectLst/>
                          <a:latin typeface="Arial" panose="020B0604020202020204" pitchFamily="34" charset="0"/>
                          <a:cs typeface="Arial" panose="020B0604020202020204" pitchFamily="34" charset="0"/>
                        </a:rPr>
                        <a:t>Durable Medical Equipment (DME)</a:t>
                      </a:r>
                    </a:p>
                  </a:txBody>
                  <a:tcPr marL="6350" marR="6350" marT="6350" marB="0" anchor="ctr"/>
                </a:tc>
                <a:tc>
                  <a:txBody>
                    <a:bodyPr/>
                    <a:lstStyle/>
                    <a:p>
                      <a:pPr algn="ctr" fontAlgn="b"/>
                      <a:r>
                        <a:rPr lang="en-US" sz="2000" b="0" i="0" u="none" strike="noStrike">
                          <a:solidFill>
                            <a:schemeClr val="tx1">
                              <a:lumMod val="75000"/>
                              <a:lumOff val="25000"/>
                            </a:schemeClr>
                          </a:solidFill>
                          <a:effectLst/>
                          <a:latin typeface="Arial" panose="020B0604020202020204" pitchFamily="34" charset="0"/>
                          <a:cs typeface="Arial" panose="020B0604020202020204" pitchFamily="34" charset="0"/>
                        </a:rPr>
                        <a:t>Northwood</a:t>
                      </a:r>
                    </a:p>
                  </a:txBody>
                  <a:tcPr marL="6350" marR="6350" marT="6350" marB="0" anchor="ctr"/>
                </a:tc>
                <a:tc>
                  <a:txBody>
                    <a:bodyPr/>
                    <a:lstStyle/>
                    <a:p>
                      <a:pPr algn="ctr" fontAlgn="b"/>
                      <a:r>
                        <a:rPr lang="en-US" sz="2000" b="0" i="0" u="none" strike="noStrike">
                          <a:solidFill>
                            <a:schemeClr val="tx1">
                              <a:lumMod val="75000"/>
                              <a:lumOff val="25000"/>
                            </a:schemeClr>
                          </a:solidFill>
                          <a:effectLst/>
                          <a:latin typeface="Arial" panose="020B0604020202020204" pitchFamily="34" charset="0"/>
                          <a:cs typeface="Arial" panose="020B0604020202020204" pitchFamily="34" charset="0"/>
                        </a:rPr>
                        <a:t>Northwood</a:t>
                      </a:r>
                    </a:p>
                  </a:txBody>
                  <a:tcPr marL="6350" marR="6350" marT="6350" marB="0" anchor="ctr"/>
                </a:tc>
                <a:tc>
                  <a:txBody>
                    <a:bodyPr/>
                    <a:lstStyle/>
                    <a:p>
                      <a:pPr algn="ctr" fontAlgn="b"/>
                      <a:r>
                        <a:rPr lang="en-US" sz="2000" b="0" i="0" u="none" strike="noStrike">
                          <a:solidFill>
                            <a:schemeClr val="tx1">
                              <a:lumMod val="75000"/>
                              <a:lumOff val="25000"/>
                            </a:schemeClr>
                          </a:solidFill>
                          <a:effectLst/>
                          <a:latin typeface="Arial" panose="020B0604020202020204" pitchFamily="34" charset="0"/>
                          <a:cs typeface="Arial" panose="020B0604020202020204" pitchFamily="34" charset="0"/>
                        </a:rPr>
                        <a:t>Northwood</a:t>
                      </a:r>
                    </a:p>
                  </a:txBody>
                  <a:tcPr marL="6350" marR="6350" marT="6350" marB="0" anchor="ctr"/>
                </a:tc>
                <a:tc>
                  <a:txBody>
                    <a:bodyPr/>
                    <a:lstStyle/>
                    <a:p>
                      <a:pPr algn="ctr" fontAlgn="b"/>
                      <a:r>
                        <a:rPr lang="en-US" sz="2000" b="0" i="0" u="none" strike="noStrike">
                          <a:solidFill>
                            <a:schemeClr val="tx1">
                              <a:lumMod val="75000"/>
                              <a:lumOff val="25000"/>
                            </a:schemeClr>
                          </a:solidFill>
                          <a:effectLst/>
                          <a:latin typeface="Arial" panose="020B0604020202020204" pitchFamily="34" charset="0"/>
                          <a:cs typeface="Arial" panose="020B0604020202020204" pitchFamily="34" charset="0"/>
                        </a:rPr>
                        <a:t>Alliance</a:t>
                      </a:r>
                    </a:p>
                  </a:txBody>
                  <a:tcPr marL="6350" marR="6350" marT="6350" marB="0" anchor="ctr"/>
                </a:tc>
                <a:tc>
                  <a:txBody>
                    <a:bodyPr/>
                    <a:lstStyle/>
                    <a:p>
                      <a:pPr algn="ctr" fontAlgn="b"/>
                      <a:r>
                        <a:rPr lang="en-US" sz="2000" b="0" i="0" u="none" strike="noStrike">
                          <a:solidFill>
                            <a:schemeClr val="tx1">
                              <a:lumMod val="75000"/>
                              <a:lumOff val="25000"/>
                            </a:schemeClr>
                          </a:solidFill>
                          <a:effectLst/>
                          <a:latin typeface="Arial" panose="020B0604020202020204" pitchFamily="34" charset="0"/>
                          <a:cs typeface="Arial" panose="020B0604020202020204" pitchFamily="34" charset="0"/>
                        </a:rPr>
                        <a:t>Alliance</a:t>
                      </a:r>
                    </a:p>
                  </a:txBody>
                  <a:tcPr marL="6350" marR="6350" marT="6350" marB="0" anchor="ctr"/>
                </a:tc>
                <a:extLst>
                  <a:ext uri="{0D108BD9-81ED-4DB2-BD59-A6C34878D82A}">
                    <a16:rowId xmlns:a16="http://schemas.microsoft.com/office/drawing/2014/main" val="3479699800"/>
                  </a:ext>
                </a:extLst>
              </a:tr>
            </a:tbl>
          </a:graphicData>
        </a:graphic>
      </p:graphicFrame>
      <p:sp>
        <p:nvSpPr>
          <p:cNvPr id="12" name="Title 4">
            <a:extLst>
              <a:ext uri="{FF2B5EF4-FFF2-40B4-BE49-F238E27FC236}">
                <a16:creationId xmlns:a16="http://schemas.microsoft.com/office/drawing/2014/main" id="{35509976-0311-50EB-C4C8-310B1ECAEDE2}"/>
              </a:ext>
            </a:extLst>
          </p:cNvPr>
          <p:cNvSpPr>
            <a:spLocks noGrp="1"/>
          </p:cNvSpPr>
          <p:nvPr>
            <p:ph type="title"/>
          </p:nvPr>
        </p:nvSpPr>
        <p:spPr>
          <a:xfrm>
            <a:off x="4807976" y="521517"/>
            <a:ext cx="7305368" cy="548640"/>
          </a:xfrm>
        </p:spPr>
        <p:txBody>
          <a:bodyPr lIns="91440" tIns="45720" rIns="91440" bIns="45720" anchor="t">
            <a:noAutofit/>
          </a:bodyPr>
          <a:lstStyle/>
          <a:p>
            <a:r>
              <a:rPr lang="en-US" sz="3300" b="1">
                <a:solidFill>
                  <a:schemeClr val="accent1">
                    <a:lumMod val="75000"/>
                  </a:schemeClr>
                </a:solidFill>
                <a:latin typeface="+mj-lt"/>
                <a:cs typeface="Times New Roman"/>
              </a:rPr>
              <a:t>PA/Claims Processing </a:t>
            </a:r>
            <a:br>
              <a:rPr lang="en-US" sz="3300" b="1">
                <a:solidFill>
                  <a:schemeClr val="accent1">
                    <a:lumMod val="75000"/>
                  </a:schemeClr>
                </a:solidFill>
                <a:latin typeface="+mj-lt"/>
                <a:cs typeface="Times New Roman"/>
              </a:rPr>
            </a:br>
            <a:r>
              <a:rPr lang="en-US" sz="3300" b="1">
                <a:solidFill>
                  <a:schemeClr val="accent1">
                    <a:lumMod val="75000"/>
                  </a:schemeClr>
                </a:solidFill>
                <a:latin typeface="+mj-lt"/>
                <a:cs typeface="Times New Roman"/>
              </a:rPr>
              <a:t>for Contracted Providers</a:t>
            </a:r>
            <a:endParaRPr lang="en-US" sz="3300" b="1">
              <a:solidFill>
                <a:schemeClr val="accent1">
                  <a:lumMod val="75000"/>
                </a:schemeClr>
              </a:solidFill>
              <a:latin typeface="+mj-lt"/>
            </a:endParaRPr>
          </a:p>
        </p:txBody>
      </p:sp>
      <p:pic>
        <p:nvPicPr>
          <p:cNvPr id="13" name="Picture 12">
            <a:extLst>
              <a:ext uri="{FF2B5EF4-FFF2-40B4-BE49-F238E27FC236}">
                <a16:creationId xmlns:a16="http://schemas.microsoft.com/office/drawing/2014/main" id="{FB15B978-DAC1-7D5C-197F-B9A9D978A181}"/>
              </a:ext>
            </a:extLst>
          </p:cNvPr>
          <p:cNvPicPr>
            <a:picLocks noChangeAspect="1"/>
          </p:cNvPicPr>
          <p:nvPr/>
        </p:nvPicPr>
        <p:blipFill>
          <a:blip r:embed="rId3"/>
          <a:stretch>
            <a:fillRect/>
          </a:stretch>
        </p:blipFill>
        <p:spPr>
          <a:xfrm>
            <a:off x="2475271" y="614566"/>
            <a:ext cx="2076573" cy="731520"/>
          </a:xfrm>
          <a:prstGeom prst="rect">
            <a:avLst/>
          </a:prstGeom>
        </p:spPr>
      </p:pic>
    </p:spTree>
    <p:extLst>
      <p:ext uri="{BB962C8B-B14F-4D97-AF65-F5344CB8AC3E}">
        <p14:creationId xmlns:p14="http://schemas.microsoft.com/office/powerpoint/2010/main" val="185022236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3">
            <a:extLst>
              <a:ext uri="{FF2B5EF4-FFF2-40B4-BE49-F238E27FC236}">
                <a16:creationId xmlns:a16="http://schemas.microsoft.com/office/drawing/2014/main" id="{5884AAF8-4BC7-6B30-9B33-0F906F8FDB2C}"/>
              </a:ext>
            </a:extLst>
          </p:cNvPr>
          <p:cNvGraphicFramePr>
            <a:graphicFrameLocks noGrp="1"/>
          </p:cNvGraphicFramePr>
          <p:nvPr/>
        </p:nvGraphicFramePr>
        <p:xfrm>
          <a:off x="480291" y="1543358"/>
          <a:ext cx="11231418" cy="4660788"/>
        </p:xfrm>
        <a:graphic>
          <a:graphicData uri="http://schemas.openxmlformats.org/drawingml/2006/table">
            <a:tbl>
              <a:tblPr firstRow="1" bandRow="1">
                <a:tableStyleId>{5C22544A-7EE6-4342-B048-85BDC9FD1C3A}</a:tableStyleId>
              </a:tblPr>
              <a:tblGrid>
                <a:gridCol w="2303728">
                  <a:extLst>
                    <a:ext uri="{9D8B030D-6E8A-4147-A177-3AD203B41FA5}">
                      <a16:colId xmlns:a16="http://schemas.microsoft.com/office/drawing/2014/main" val="1975670947"/>
                    </a:ext>
                  </a:extLst>
                </a:gridCol>
                <a:gridCol w="1769806">
                  <a:extLst>
                    <a:ext uri="{9D8B030D-6E8A-4147-A177-3AD203B41FA5}">
                      <a16:colId xmlns:a16="http://schemas.microsoft.com/office/drawing/2014/main" val="3241054436"/>
                    </a:ext>
                  </a:extLst>
                </a:gridCol>
                <a:gridCol w="1865448">
                  <a:extLst>
                    <a:ext uri="{9D8B030D-6E8A-4147-A177-3AD203B41FA5}">
                      <a16:colId xmlns:a16="http://schemas.microsoft.com/office/drawing/2014/main" val="1285102590"/>
                    </a:ext>
                  </a:extLst>
                </a:gridCol>
                <a:gridCol w="1703662">
                  <a:extLst>
                    <a:ext uri="{9D8B030D-6E8A-4147-A177-3AD203B41FA5}">
                      <a16:colId xmlns:a16="http://schemas.microsoft.com/office/drawing/2014/main" val="1200107154"/>
                    </a:ext>
                  </a:extLst>
                </a:gridCol>
                <a:gridCol w="1818968">
                  <a:extLst>
                    <a:ext uri="{9D8B030D-6E8A-4147-A177-3AD203B41FA5}">
                      <a16:colId xmlns:a16="http://schemas.microsoft.com/office/drawing/2014/main" val="392893156"/>
                    </a:ext>
                  </a:extLst>
                </a:gridCol>
                <a:gridCol w="1769806">
                  <a:extLst>
                    <a:ext uri="{9D8B030D-6E8A-4147-A177-3AD203B41FA5}">
                      <a16:colId xmlns:a16="http://schemas.microsoft.com/office/drawing/2014/main" val="3674641803"/>
                    </a:ext>
                  </a:extLst>
                </a:gridCol>
              </a:tblGrid>
              <a:tr h="1134577">
                <a:tc>
                  <a:txBody>
                    <a:bodyPr/>
                    <a:lstStyle/>
                    <a:p>
                      <a:pPr algn="ctr"/>
                      <a:r>
                        <a:rPr lang="en-US" sz="2000" b="0">
                          <a:latin typeface="Arial" panose="020B0604020202020204" pitchFamily="34" charset="0"/>
                          <a:cs typeface="Arial" panose="020B0604020202020204" pitchFamily="34" charset="0"/>
                        </a:rPr>
                        <a:t>Service</a:t>
                      </a:r>
                    </a:p>
                  </a:txBody>
                  <a:tcPr anchor="ctr"/>
                </a:tc>
                <a:tc>
                  <a:txBody>
                    <a:bodyPr/>
                    <a:lstStyle/>
                    <a:p>
                      <a:pPr algn="ctr"/>
                      <a:r>
                        <a:rPr lang="en-US" sz="2000" b="0">
                          <a:latin typeface="Arial" panose="020B0604020202020204" pitchFamily="34" charset="0"/>
                          <a:cs typeface="Arial" panose="020B0604020202020204" pitchFamily="34" charset="0"/>
                        </a:rPr>
                        <a:t>Primary UM Entity</a:t>
                      </a:r>
                    </a:p>
                  </a:txBody>
                  <a:tcPr anchor="ctr"/>
                </a:tc>
                <a:tc>
                  <a:txBody>
                    <a:bodyPr/>
                    <a:lstStyle/>
                    <a:p>
                      <a:pPr algn="ctr"/>
                      <a:r>
                        <a:rPr lang="en-US" sz="2000" b="0">
                          <a:latin typeface="Arial" panose="020B0604020202020204" pitchFamily="34" charset="0"/>
                          <a:cs typeface="Arial" panose="020B0604020202020204" pitchFamily="34" charset="0"/>
                        </a:rPr>
                        <a:t>Initial Prior Authorization</a:t>
                      </a:r>
                    </a:p>
                  </a:txBody>
                  <a:tcPr anchor="ctr"/>
                </a:tc>
                <a:tc>
                  <a:txBody>
                    <a:bodyPr/>
                    <a:lstStyle/>
                    <a:p>
                      <a:pPr algn="ctr"/>
                      <a:r>
                        <a:rPr lang="en-US" sz="2000" b="0">
                          <a:latin typeface="Arial" panose="020B0604020202020204" pitchFamily="34" charset="0"/>
                          <a:cs typeface="Arial" panose="020B0604020202020204" pitchFamily="34" charset="0"/>
                        </a:rPr>
                        <a:t>Claims Payment &amp; Processing </a:t>
                      </a:r>
                    </a:p>
                  </a:txBody>
                  <a:tcPr anchor="ctr"/>
                </a:tc>
                <a:tc>
                  <a:txBody>
                    <a:bodyPr/>
                    <a:lstStyle/>
                    <a:p>
                      <a:pPr algn="ctr"/>
                      <a:r>
                        <a:rPr lang="en-US" sz="2000" b="0">
                          <a:latin typeface="Arial" panose="020B0604020202020204" pitchFamily="34" charset="0"/>
                          <a:cs typeface="Arial" panose="020B0604020202020204" pitchFamily="34" charset="0"/>
                        </a:rPr>
                        <a:t>Member                    PA Appeals</a:t>
                      </a:r>
                    </a:p>
                  </a:txBody>
                  <a:tcPr anchor="ctr"/>
                </a:tc>
                <a:tc>
                  <a:txBody>
                    <a:bodyPr/>
                    <a:lstStyle/>
                    <a:p>
                      <a:pPr algn="ctr"/>
                      <a:r>
                        <a:rPr lang="en-US" sz="2000" b="0">
                          <a:latin typeface="Arial" panose="020B0604020202020204" pitchFamily="34" charset="0"/>
                          <a:cs typeface="Arial" panose="020B0604020202020204" pitchFamily="34" charset="0"/>
                        </a:rPr>
                        <a:t>2</a:t>
                      </a:r>
                      <a:r>
                        <a:rPr lang="en-US" sz="2000" b="0" baseline="30000">
                          <a:latin typeface="Arial" panose="020B0604020202020204" pitchFamily="34" charset="0"/>
                          <a:cs typeface="Arial" panose="020B0604020202020204" pitchFamily="34" charset="0"/>
                        </a:rPr>
                        <a:t>nd</a:t>
                      </a:r>
                      <a:r>
                        <a:rPr lang="en-US" sz="2000" b="0">
                          <a:latin typeface="Arial" panose="020B0604020202020204" pitchFamily="34" charset="0"/>
                          <a:cs typeface="Arial" panose="020B0604020202020204" pitchFamily="34" charset="0"/>
                        </a:rPr>
                        <a:t> Level Member PA Appeals</a:t>
                      </a:r>
                    </a:p>
                  </a:txBody>
                  <a:tcPr anchor="ctr"/>
                </a:tc>
                <a:extLst>
                  <a:ext uri="{0D108BD9-81ED-4DB2-BD59-A6C34878D82A}">
                    <a16:rowId xmlns:a16="http://schemas.microsoft.com/office/drawing/2014/main" val="3002871697"/>
                  </a:ext>
                </a:extLst>
              </a:tr>
              <a:tr h="688417">
                <a:tc>
                  <a:txBody>
                    <a:bodyPr/>
                    <a:lstStyle/>
                    <a:p>
                      <a:pPr algn="ctr" fontAlgn="b"/>
                      <a:r>
                        <a:rPr lang="en-US" sz="2000" b="0" i="0" u="none" strike="noStrike">
                          <a:solidFill>
                            <a:schemeClr val="tx1">
                              <a:lumMod val="75000"/>
                              <a:lumOff val="25000"/>
                            </a:schemeClr>
                          </a:solidFill>
                          <a:effectLst/>
                          <a:latin typeface="Arial" panose="020B0604020202020204" pitchFamily="34" charset="0"/>
                          <a:cs typeface="Arial" panose="020B0604020202020204" pitchFamily="34" charset="0"/>
                        </a:rPr>
                        <a:t>Vision</a:t>
                      </a:r>
                    </a:p>
                  </a:txBody>
                  <a:tcPr marL="6350" marR="6350" marT="6350" marB="0" anchor="ctr"/>
                </a:tc>
                <a:tc>
                  <a:txBody>
                    <a:bodyPr/>
                    <a:lstStyle/>
                    <a:p>
                      <a:pPr algn="ctr" fontAlgn="b"/>
                      <a:r>
                        <a:rPr lang="en-US" sz="2000" b="0" i="0" u="none" strike="noStrike">
                          <a:solidFill>
                            <a:schemeClr val="tx1">
                              <a:lumMod val="75000"/>
                              <a:lumOff val="25000"/>
                            </a:schemeClr>
                          </a:solidFill>
                          <a:effectLst/>
                          <a:latin typeface="Arial" panose="020B0604020202020204" pitchFamily="34" charset="0"/>
                          <a:cs typeface="Arial" panose="020B0604020202020204" pitchFamily="34" charset="0"/>
                        </a:rPr>
                        <a:t>Avesis</a:t>
                      </a:r>
                    </a:p>
                  </a:txBody>
                  <a:tcPr marL="6350" marR="6350" marT="6350" marB="0" anchor="ctr"/>
                </a:tc>
                <a:tc>
                  <a:txBody>
                    <a:bodyPr/>
                    <a:lstStyle/>
                    <a:p>
                      <a:pPr algn="ctr" fontAlgn="b"/>
                      <a:r>
                        <a:rPr lang="en-US" sz="2000" b="0" i="0" u="none" strike="noStrike">
                          <a:solidFill>
                            <a:schemeClr val="tx1">
                              <a:lumMod val="75000"/>
                              <a:lumOff val="25000"/>
                            </a:schemeClr>
                          </a:solidFill>
                          <a:effectLst/>
                          <a:latin typeface="Arial" panose="020B0604020202020204" pitchFamily="34" charset="0"/>
                          <a:cs typeface="Arial" panose="020B0604020202020204" pitchFamily="34" charset="0"/>
                        </a:rPr>
                        <a:t>Avesis</a:t>
                      </a:r>
                    </a:p>
                  </a:txBody>
                  <a:tcPr marL="6350" marR="6350" marT="6350" marB="0" anchor="ctr"/>
                </a:tc>
                <a:tc>
                  <a:txBody>
                    <a:bodyPr/>
                    <a:lstStyle/>
                    <a:p>
                      <a:pPr algn="ctr" fontAlgn="b"/>
                      <a:r>
                        <a:rPr lang="en-US" sz="2000" b="0" i="0" u="none" strike="noStrike">
                          <a:solidFill>
                            <a:schemeClr val="tx1">
                              <a:lumMod val="75000"/>
                              <a:lumOff val="25000"/>
                            </a:schemeClr>
                          </a:solidFill>
                          <a:effectLst/>
                          <a:latin typeface="Arial" panose="020B0604020202020204" pitchFamily="34" charset="0"/>
                          <a:cs typeface="Arial" panose="020B0604020202020204" pitchFamily="34" charset="0"/>
                        </a:rPr>
                        <a:t>Avesis</a:t>
                      </a:r>
                    </a:p>
                  </a:txBody>
                  <a:tcPr marL="6350" marR="6350" marT="6350" marB="0" anchor="ctr"/>
                </a:tc>
                <a:tc>
                  <a:txBody>
                    <a:bodyPr/>
                    <a:lstStyle/>
                    <a:p>
                      <a:pPr algn="ctr" fontAlgn="b"/>
                      <a:r>
                        <a:rPr lang="en-US" sz="2000" b="0" i="0" u="none" strike="noStrike">
                          <a:solidFill>
                            <a:schemeClr val="tx1">
                              <a:lumMod val="75000"/>
                              <a:lumOff val="25000"/>
                            </a:schemeClr>
                          </a:solidFill>
                          <a:effectLst/>
                          <a:latin typeface="Arial" panose="020B0604020202020204" pitchFamily="34" charset="0"/>
                          <a:cs typeface="Arial" panose="020B0604020202020204" pitchFamily="34" charset="0"/>
                        </a:rPr>
                        <a:t>Alliance</a:t>
                      </a:r>
                    </a:p>
                  </a:txBody>
                  <a:tcPr marL="6350" marR="6350" marT="6350" marB="0" anchor="ctr"/>
                </a:tc>
                <a:tc>
                  <a:txBody>
                    <a:bodyPr/>
                    <a:lstStyle/>
                    <a:p>
                      <a:pPr algn="ctr" fontAlgn="b"/>
                      <a:r>
                        <a:rPr lang="en-US" sz="2000" b="0" i="0" u="none" strike="noStrike">
                          <a:solidFill>
                            <a:schemeClr val="tx1">
                              <a:lumMod val="75000"/>
                              <a:lumOff val="25000"/>
                            </a:schemeClr>
                          </a:solidFill>
                          <a:effectLst/>
                          <a:latin typeface="Arial" panose="020B0604020202020204" pitchFamily="34" charset="0"/>
                          <a:cs typeface="Arial" panose="020B0604020202020204" pitchFamily="34" charset="0"/>
                        </a:rPr>
                        <a:t>Alliance</a:t>
                      </a:r>
                    </a:p>
                  </a:txBody>
                  <a:tcPr marL="6350" marR="6350" marT="6350" marB="0" anchor="ctr"/>
                </a:tc>
                <a:extLst>
                  <a:ext uri="{0D108BD9-81ED-4DB2-BD59-A6C34878D82A}">
                    <a16:rowId xmlns:a16="http://schemas.microsoft.com/office/drawing/2014/main" val="1438467882"/>
                  </a:ext>
                </a:extLst>
              </a:tr>
              <a:tr h="766296">
                <a:tc>
                  <a:txBody>
                    <a:bodyPr/>
                    <a:lstStyle/>
                    <a:p>
                      <a:pPr algn="ctr" fontAlgn="b"/>
                      <a:r>
                        <a:rPr lang="en-US" sz="2000" b="0" i="0" u="none" strike="noStrike">
                          <a:solidFill>
                            <a:schemeClr val="tx1">
                              <a:lumMod val="75000"/>
                              <a:lumOff val="25000"/>
                            </a:schemeClr>
                          </a:solidFill>
                          <a:effectLst/>
                          <a:latin typeface="Arial" panose="020B0604020202020204" pitchFamily="34" charset="0"/>
                          <a:cs typeface="Arial" panose="020B0604020202020204" pitchFamily="34" charset="0"/>
                        </a:rPr>
                        <a:t>NEMT</a:t>
                      </a:r>
                    </a:p>
                  </a:txBody>
                  <a:tcPr marL="6350" marR="6350" marT="6350" marB="0" anchor="ctr"/>
                </a:tc>
                <a:tc>
                  <a:txBody>
                    <a:bodyPr/>
                    <a:lstStyle/>
                    <a:p>
                      <a:pPr algn="ctr" fontAlgn="b"/>
                      <a:r>
                        <a:rPr lang="en-US" sz="2000" b="0" i="0" u="none" strike="noStrike">
                          <a:solidFill>
                            <a:schemeClr val="tx1">
                              <a:lumMod val="75000"/>
                              <a:lumOff val="25000"/>
                            </a:schemeClr>
                          </a:solidFill>
                          <a:effectLst/>
                          <a:latin typeface="Arial" panose="020B0604020202020204" pitchFamily="34" charset="0"/>
                          <a:cs typeface="Arial" panose="020B0604020202020204" pitchFamily="34" charset="0"/>
                        </a:rPr>
                        <a:t>ModivCare</a:t>
                      </a:r>
                    </a:p>
                  </a:txBody>
                  <a:tcPr marL="6350" marR="6350" marT="6350" marB="0" anchor="ctr"/>
                </a:tc>
                <a:tc>
                  <a:txBody>
                    <a:bodyPr/>
                    <a:lstStyle/>
                    <a:p>
                      <a:pPr algn="ctr" fontAlgn="b"/>
                      <a:r>
                        <a:rPr lang="en-US" sz="2000" b="0" i="0" u="none" strike="noStrike">
                          <a:solidFill>
                            <a:schemeClr val="tx1">
                              <a:lumMod val="75000"/>
                              <a:lumOff val="25000"/>
                            </a:schemeClr>
                          </a:solidFill>
                          <a:effectLst/>
                          <a:latin typeface="Arial" panose="020B0604020202020204" pitchFamily="34" charset="0"/>
                          <a:cs typeface="Arial" panose="020B0604020202020204" pitchFamily="34" charset="0"/>
                        </a:rPr>
                        <a:t>ModivCare</a:t>
                      </a:r>
                    </a:p>
                  </a:txBody>
                  <a:tcPr marL="6350" marR="6350" marT="6350" marB="0" anchor="ctr"/>
                </a:tc>
                <a:tc>
                  <a:txBody>
                    <a:bodyPr/>
                    <a:lstStyle/>
                    <a:p>
                      <a:pPr algn="ctr" fontAlgn="b"/>
                      <a:r>
                        <a:rPr lang="en-US" sz="2000" b="0" i="0" u="none" strike="noStrike">
                          <a:solidFill>
                            <a:schemeClr val="tx1">
                              <a:lumMod val="75000"/>
                              <a:lumOff val="25000"/>
                            </a:schemeClr>
                          </a:solidFill>
                          <a:effectLst/>
                          <a:latin typeface="Arial" panose="020B0604020202020204" pitchFamily="34" charset="0"/>
                          <a:cs typeface="Arial" panose="020B0604020202020204" pitchFamily="34" charset="0"/>
                        </a:rPr>
                        <a:t>ModivCare</a:t>
                      </a:r>
                    </a:p>
                  </a:txBody>
                  <a:tcPr marL="6350" marR="6350" marT="6350" marB="0" anchor="ctr"/>
                </a:tc>
                <a:tc>
                  <a:txBody>
                    <a:bodyPr/>
                    <a:lstStyle/>
                    <a:p>
                      <a:pPr algn="ctr" fontAlgn="b"/>
                      <a:r>
                        <a:rPr lang="en-US" sz="2000" b="0" i="0" u="none" strike="noStrike">
                          <a:solidFill>
                            <a:schemeClr val="tx1">
                              <a:lumMod val="75000"/>
                              <a:lumOff val="25000"/>
                            </a:schemeClr>
                          </a:solidFill>
                          <a:effectLst/>
                          <a:latin typeface="Arial" panose="020B0604020202020204" pitchFamily="34" charset="0"/>
                          <a:cs typeface="Arial" panose="020B0604020202020204" pitchFamily="34" charset="0"/>
                        </a:rPr>
                        <a:t>Alliance</a:t>
                      </a:r>
                    </a:p>
                  </a:txBody>
                  <a:tcPr marL="6350" marR="6350" marT="6350" marB="0" anchor="ctr"/>
                </a:tc>
                <a:tc>
                  <a:txBody>
                    <a:bodyPr/>
                    <a:lstStyle/>
                    <a:p>
                      <a:pPr algn="ctr" fontAlgn="b"/>
                      <a:r>
                        <a:rPr lang="en-US" sz="2000" b="0" i="0" u="none" strike="noStrike">
                          <a:solidFill>
                            <a:schemeClr val="tx1">
                              <a:lumMod val="75000"/>
                              <a:lumOff val="25000"/>
                            </a:schemeClr>
                          </a:solidFill>
                          <a:effectLst/>
                          <a:latin typeface="Arial" panose="020B0604020202020204" pitchFamily="34" charset="0"/>
                          <a:cs typeface="Arial" panose="020B0604020202020204" pitchFamily="34" charset="0"/>
                        </a:rPr>
                        <a:t>Alliance</a:t>
                      </a:r>
                    </a:p>
                  </a:txBody>
                  <a:tcPr marL="6350" marR="6350" marT="6350" marB="0" anchor="ctr"/>
                </a:tc>
                <a:extLst>
                  <a:ext uri="{0D108BD9-81ED-4DB2-BD59-A6C34878D82A}">
                    <a16:rowId xmlns:a16="http://schemas.microsoft.com/office/drawing/2014/main" val="2988389687"/>
                  </a:ext>
                </a:extLst>
              </a:tr>
              <a:tr h="1035749">
                <a:tc>
                  <a:txBody>
                    <a:bodyPr/>
                    <a:lstStyle/>
                    <a:p>
                      <a:pPr algn="ctr" fontAlgn="b"/>
                      <a:r>
                        <a:rPr lang="en-US" sz="2000" b="0" i="0" u="none" strike="noStrike">
                          <a:solidFill>
                            <a:schemeClr val="tx1">
                              <a:lumMod val="75000"/>
                              <a:lumOff val="25000"/>
                            </a:schemeClr>
                          </a:solidFill>
                          <a:effectLst/>
                          <a:latin typeface="Arial" panose="020B0604020202020204" pitchFamily="34" charset="0"/>
                          <a:cs typeface="Arial" panose="020B0604020202020204" pitchFamily="34" charset="0"/>
                        </a:rPr>
                        <a:t>Pharmacy Benefit Management</a:t>
                      </a:r>
                    </a:p>
                  </a:txBody>
                  <a:tcPr marL="6350" marR="6350" marT="6350" marB="0" anchor="ctr"/>
                </a:tc>
                <a:tc>
                  <a:txBody>
                    <a:bodyPr/>
                    <a:lstStyle/>
                    <a:p>
                      <a:pPr algn="ctr" fontAlgn="b"/>
                      <a:r>
                        <a:rPr lang="en-US" sz="2000" b="0" i="0" u="none" strike="noStrike">
                          <a:solidFill>
                            <a:schemeClr val="tx1">
                              <a:lumMod val="75000"/>
                              <a:lumOff val="25000"/>
                            </a:schemeClr>
                          </a:solidFill>
                          <a:effectLst/>
                          <a:latin typeface="Arial" panose="020B0604020202020204" pitchFamily="34" charset="0"/>
                          <a:cs typeface="Arial" panose="020B0604020202020204" pitchFamily="34" charset="0"/>
                        </a:rPr>
                        <a:t>Navitus</a:t>
                      </a:r>
                    </a:p>
                  </a:txBody>
                  <a:tcPr marL="6350" marR="6350" marT="6350" marB="0" anchor="ctr"/>
                </a:tc>
                <a:tc>
                  <a:txBody>
                    <a:bodyPr/>
                    <a:lstStyle/>
                    <a:p>
                      <a:pPr algn="ctr" fontAlgn="b"/>
                      <a:r>
                        <a:rPr lang="en-US" sz="2000" b="0" i="0" u="none" strike="noStrike">
                          <a:solidFill>
                            <a:schemeClr val="tx1">
                              <a:lumMod val="75000"/>
                              <a:lumOff val="25000"/>
                            </a:schemeClr>
                          </a:solidFill>
                          <a:effectLst/>
                          <a:latin typeface="Arial" panose="020B0604020202020204" pitchFamily="34" charset="0"/>
                          <a:cs typeface="Arial" panose="020B0604020202020204" pitchFamily="34" charset="0"/>
                        </a:rPr>
                        <a:t>Navitus</a:t>
                      </a:r>
                    </a:p>
                  </a:txBody>
                  <a:tcPr marL="6350" marR="6350" marT="6350" marB="0" anchor="ctr"/>
                </a:tc>
                <a:tc>
                  <a:txBody>
                    <a:bodyPr/>
                    <a:lstStyle/>
                    <a:p>
                      <a:pPr algn="ctr" fontAlgn="b"/>
                      <a:r>
                        <a:rPr lang="en-US" sz="2000" b="0" i="0" u="none" strike="noStrike">
                          <a:solidFill>
                            <a:schemeClr val="tx1">
                              <a:lumMod val="75000"/>
                              <a:lumOff val="25000"/>
                            </a:schemeClr>
                          </a:solidFill>
                          <a:effectLst/>
                          <a:latin typeface="Arial" panose="020B0604020202020204" pitchFamily="34" charset="0"/>
                          <a:cs typeface="Arial" panose="020B0604020202020204" pitchFamily="34" charset="0"/>
                        </a:rPr>
                        <a:t>Navitus</a:t>
                      </a:r>
                    </a:p>
                  </a:txBody>
                  <a:tcPr marL="6350" marR="6350" marT="6350" marB="0" anchor="ctr"/>
                </a:tc>
                <a:tc>
                  <a:txBody>
                    <a:bodyPr/>
                    <a:lstStyle/>
                    <a:p>
                      <a:pPr algn="ctr" fontAlgn="b"/>
                      <a:r>
                        <a:rPr lang="en-US" sz="2000" b="0" i="0" u="none" strike="noStrike">
                          <a:solidFill>
                            <a:schemeClr val="tx1">
                              <a:lumMod val="75000"/>
                              <a:lumOff val="25000"/>
                            </a:schemeClr>
                          </a:solidFill>
                          <a:effectLst/>
                          <a:latin typeface="Arial" panose="020B0604020202020204" pitchFamily="34" charset="0"/>
                          <a:cs typeface="Arial" panose="020B0604020202020204" pitchFamily="34" charset="0"/>
                        </a:rPr>
                        <a:t>Alliance</a:t>
                      </a:r>
                    </a:p>
                  </a:txBody>
                  <a:tcPr marL="6350" marR="6350" marT="6350" marB="0" anchor="ctr"/>
                </a:tc>
                <a:tc>
                  <a:txBody>
                    <a:bodyPr/>
                    <a:lstStyle/>
                    <a:p>
                      <a:pPr algn="ctr" fontAlgn="b"/>
                      <a:r>
                        <a:rPr lang="en-US" sz="2000" b="0" i="0" u="none" strike="noStrike">
                          <a:solidFill>
                            <a:schemeClr val="tx1">
                              <a:lumMod val="75000"/>
                              <a:lumOff val="25000"/>
                            </a:schemeClr>
                          </a:solidFill>
                          <a:effectLst/>
                          <a:latin typeface="Arial" panose="020B0604020202020204" pitchFamily="34" charset="0"/>
                          <a:cs typeface="Arial" panose="020B0604020202020204" pitchFamily="34" charset="0"/>
                        </a:rPr>
                        <a:t>Alliance</a:t>
                      </a:r>
                    </a:p>
                  </a:txBody>
                  <a:tcPr marL="6350" marR="6350" marT="6350" marB="0" anchor="ctr"/>
                </a:tc>
                <a:extLst>
                  <a:ext uri="{0D108BD9-81ED-4DB2-BD59-A6C34878D82A}">
                    <a16:rowId xmlns:a16="http://schemas.microsoft.com/office/drawing/2014/main" val="3479699800"/>
                  </a:ext>
                </a:extLst>
              </a:tr>
              <a:tr h="1035749">
                <a:tc>
                  <a:txBody>
                    <a:bodyPr/>
                    <a:lstStyle/>
                    <a:p>
                      <a:pPr algn="ctr" fontAlgn="b"/>
                      <a:r>
                        <a:rPr lang="en-US" sz="2000" b="0" i="0" u="none" strike="noStrike">
                          <a:solidFill>
                            <a:schemeClr val="tx1">
                              <a:lumMod val="75000"/>
                              <a:lumOff val="25000"/>
                            </a:schemeClr>
                          </a:solidFill>
                          <a:effectLst/>
                          <a:latin typeface="Arial" panose="020B0604020202020204" pitchFamily="34" charset="0"/>
                          <a:cs typeface="Arial" panose="020B0604020202020204" pitchFamily="34" charset="0"/>
                        </a:rPr>
                        <a:t>Physician Drug Program (PDP)</a:t>
                      </a:r>
                    </a:p>
                  </a:txBody>
                  <a:tcPr marL="6350" marR="6350" marT="6350" marB="0" anchor="ctr"/>
                </a:tc>
                <a:tc>
                  <a:txBody>
                    <a:bodyPr/>
                    <a:lstStyle/>
                    <a:p>
                      <a:pPr algn="ctr" fontAlgn="b"/>
                      <a:r>
                        <a:rPr lang="en-US" sz="2000" b="0" i="0" u="none" strike="noStrike">
                          <a:solidFill>
                            <a:schemeClr val="tx1">
                              <a:lumMod val="75000"/>
                              <a:lumOff val="25000"/>
                            </a:schemeClr>
                          </a:solidFill>
                          <a:effectLst/>
                          <a:latin typeface="Arial" panose="020B0604020202020204" pitchFamily="34" charset="0"/>
                          <a:cs typeface="Arial" panose="020B0604020202020204" pitchFamily="34" charset="0"/>
                        </a:rPr>
                        <a:t>Alliance</a:t>
                      </a:r>
                    </a:p>
                  </a:txBody>
                  <a:tcPr marL="6350" marR="6350" marT="6350" marB="0" anchor="ctr"/>
                </a:tc>
                <a:tc>
                  <a:txBody>
                    <a:bodyPr/>
                    <a:lstStyle/>
                    <a:p>
                      <a:pPr algn="ctr" fontAlgn="b"/>
                      <a:r>
                        <a:rPr lang="en-US" sz="2000" b="0" i="0" u="none" strike="noStrike">
                          <a:solidFill>
                            <a:schemeClr val="tx1">
                              <a:lumMod val="75000"/>
                              <a:lumOff val="25000"/>
                            </a:schemeClr>
                          </a:solidFill>
                          <a:effectLst/>
                          <a:latin typeface="Arial" panose="020B0604020202020204" pitchFamily="34" charset="0"/>
                          <a:cs typeface="Arial" panose="020B0604020202020204" pitchFamily="34" charset="0"/>
                        </a:rPr>
                        <a:t>Alliance</a:t>
                      </a:r>
                      <a:br>
                        <a:rPr lang="en-US" sz="2000" b="0" i="0" u="none" strike="noStrike">
                          <a:solidFill>
                            <a:schemeClr val="tx1">
                              <a:lumMod val="75000"/>
                              <a:lumOff val="25000"/>
                            </a:schemeClr>
                          </a:solidFill>
                          <a:effectLst/>
                          <a:latin typeface="Arial" panose="020B0604020202020204" pitchFamily="34" charset="0"/>
                          <a:cs typeface="Arial" panose="020B0604020202020204" pitchFamily="34" charset="0"/>
                        </a:rPr>
                      </a:br>
                      <a:r>
                        <a:rPr lang="en-US" sz="2000" b="0" i="0" u="none" strike="noStrike">
                          <a:solidFill>
                            <a:schemeClr val="tx1">
                              <a:lumMod val="75000"/>
                              <a:lumOff val="25000"/>
                            </a:schemeClr>
                          </a:solidFill>
                          <a:effectLst/>
                          <a:latin typeface="Arial" panose="020B0604020202020204" pitchFamily="34" charset="0"/>
                          <a:cs typeface="Arial" panose="020B0604020202020204" pitchFamily="34" charset="0"/>
                        </a:rPr>
                        <a:t>No PA  Required</a:t>
                      </a:r>
                    </a:p>
                  </a:txBody>
                  <a:tcPr marL="6350" marR="6350" marT="6350" marB="0" anchor="ctr"/>
                </a:tc>
                <a:tc>
                  <a:txBody>
                    <a:bodyPr/>
                    <a:lstStyle/>
                    <a:p>
                      <a:pPr algn="ctr" fontAlgn="b"/>
                      <a:r>
                        <a:rPr lang="en-US" sz="2000" b="0" i="0" u="none" strike="noStrike">
                          <a:solidFill>
                            <a:schemeClr val="tx1">
                              <a:lumMod val="75000"/>
                              <a:lumOff val="25000"/>
                            </a:schemeClr>
                          </a:solidFill>
                          <a:effectLst/>
                          <a:latin typeface="Arial" panose="020B0604020202020204" pitchFamily="34" charset="0"/>
                          <a:cs typeface="Arial" panose="020B0604020202020204" pitchFamily="34" charset="0"/>
                        </a:rPr>
                        <a:t>Alliance</a:t>
                      </a:r>
                    </a:p>
                  </a:txBody>
                  <a:tcPr marL="6350" marR="6350" marT="6350" marB="0" anchor="ctr"/>
                </a:tc>
                <a:tc>
                  <a:txBody>
                    <a:bodyPr/>
                    <a:lstStyle/>
                    <a:p>
                      <a:pPr algn="ctr" fontAlgn="b"/>
                      <a:r>
                        <a:rPr lang="en-US" sz="2000" b="0" i="0" u="none" strike="noStrike">
                          <a:solidFill>
                            <a:schemeClr val="tx1">
                              <a:lumMod val="75000"/>
                              <a:lumOff val="25000"/>
                            </a:schemeClr>
                          </a:solidFill>
                          <a:effectLst/>
                          <a:latin typeface="Arial" panose="020B0604020202020204" pitchFamily="34" charset="0"/>
                          <a:cs typeface="Arial" panose="020B0604020202020204" pitchFamily="34" charset="0"/>
                        </a:rPr>
                        <a:t>Alliance</a:t>
                      </a:r>
                      <a:br>
                        <a:rPr lang="en-US" sz="2000" b="0" i="0" u="none" strike="noStrike">
                          <a:solidFill>
                            <a:schemeClr val="tx1">
                              <a:lumMod val="75000"/>
                              <a:lumOff val="25000"/>
                            </a:schemeClr>
                          </a:solidFill>
                          <a:effectLst/>
                          <a:latin typeface="Arial" panose="020B0604020202020204" pitchFamily="34" charset="0"/>
                          <a:cs typeface="Arial" panose="020B0604020202020204" pitchFamily="34" charset="0"/>
                        </a:rPr>
                      </a:br>
                      <a:r>
                        <a:rPr lang="en-US" sz="2000" b="0" i="0" u="none" strike="noStrike">
                          <a:solidFill>
                            <a:schemeClr val="tx1">
                              <a:lumMod val="75000"/>
                              <a:lumOff val="25000"/>
                            </a:schemeClr>
                          </a:solidFill>
                          <a:effectLst/>
                          <a:latin typeface="Arial" panose="020B0604020202020204" pitchFamily="34" charset="0"/>
                          <a:cs typeface="Arial" panose="020B0604020202020204" pitchFamily="34" charset="0"/>
                        </a:rPr>
                        <a:t>No PA Required</a:t>
                      </a:r>
                    </a:p>
                  </a:txBody>
                  <a:tcPr marL="6350" marR="6350" marT="6350" marB="0" anchor="ctr"/>
                </a:tc>
                <a:tc>
                  <a:txBody>
                    <a:bodyPr/>
                    <a:lstStyle/>
                    <a:p>
                      <a:pPr algn="ctr" fontAlgn="b"/>
                      <a:r>
                        <a:rPr lang="en-US" sz="2000" b="0" i="0" u="none" strike="noStrike">
                          <a:solidFill>
                            <a:schemeClr val="tx1">
                              <a:lumMod val="75000"/>
                              <a:lumOff val="25000"/>
                            </a:schemeClr>
                          </a:solidFill>
                          <a:effectLst/>
                          <a:latin typeface="Arial" panose="020B0604020202020204" pitchFamily="34" charset="0"/>
                          <a:cs typeface="Arial" panose="020B0604020202020204" pitchFamily="34" charset="0"/>
                        </a:rPr>
                        <a:t>Alliance</a:t>
                      </a:r>
                      <a:br>
                        <a:rPr lang="en-US" sz="2000" b="0" i="0" u="none" strike="noStrike">
                          <a:solidFill>
                            <a:schemeClr val="tx1">
                              <a:lumMod val="75000"/>
                              <a:lumOff val="25000"/>
                            </a:schemeClr>
                          </a:solidFill>
                          <a:effectLst/>
                          <a:latin typeface="Arial" panose="020B0604020202020204" pitchFamily="34" charset="0"/>
                          <a:cs typeface="Arial" panose="020B0604020202020204" pitchFamily="34" charset="0"/>
                        </a:rPr>
                      </a:br>
                      <a:r>
                        <a:rPr lang="en-US" sz="2000" b="0" i="0" u="none" strike="noStrike">
                          <a:solidFill>
                            <a:schemeClr val="tx1">
                              <a:lumMod val="75000"/>
                              <a:lumOff val="25000"/>
                            </a:schemeClr>
                          </a:solidFill>
                          <a:effectLst/>
                          <a:latin typeface="Arial" panose="020B0604020202020204" pitchFamily="34" charset="0"/>
                          <a:cs typeface="Arial" panose="020B0604020202020204" pitchFamily="34" charset="0"/>
                        </a:rPr>
                        <a:t>No PA Required</a:t>
                      </a:r>
                    </a:p>
                  </a:txBody>
                  <a:tcPr marL="6350" marR="6350" marT="6350" marB="0" anchor="ctr"/>
                </a:tc>
                <a:extLst>
                  <a:ext uri="{0D108BD9-81ED-4DB2-BD59-A6C34878D82A}">
                    <a16:rowId xmlns:a16="http://schemas.microsoft.com/office/drawing/2014/main" val="375283638"/>
                  </a:ext>
                </a:extLst>
              </a:tr>
            </a:tbl>
          </a:graphicData>
        </a:graphic>
      </p:graphicFrame>
      <p:sp>
        <p:nvSpPr>
          <p:cNvPr id="4" name="Title 4">
            <a:extLst>
              <a:ext uri="{FF2B5EF4-FFF2-40B4-BE49-F238E27FC236}">
                <a16:creationId xmlns:a16="http://schemas.microsoft.com/office/drawing/2014/main" id="{62182B83-0A45-DBC9-6190-F658C18A806B}"/>
              </a:ext>
            </a:extLst>
          </p:cNvPr>
          <p:cNvSpPr>
            <a:spLocks noGrp="1"/>
          </p:cNvSpPr>
          <p:nvPr>
            <p:ph type="title"/>
          </p:nvPr>
        </p:nvSpPr>
        <p:spPr>
          <a:xfrm>
            <a:off x="4807976" y="521517"/>
            <a:ext cx="7305368" cy="548640"/>
          </a:xfrm>
        </p:spPr>
        <p:txBody>
          <a:bodyPr lIns="91440" tIns="45720" rIns="91440" bIns="45720" anchor="t">
            <a:noAutofit/>
          </a:bodyPr>
          <a:lstStyle/>
          <a:p>
            <a:r>
              <a:rPr lang="en-US" sz="3300" b="1">
                <a:solidFill>
                  <a:schemeClr val="accent1">
                    <a:lumMod val="75000"/>
                  </a:schemeClr>
                </a:solidFill>
                <a:latin typeface="+mj-lt"/>
                <a:cs typeface="Times New Roman"/>
              </a:rPr>
              <a:t>PA/Claims Processing </a:t>
            </a:r>
            <a:br>
              <a:rPr lang="en-US" sz="3300" b="1">
                <a:solidFill>
                  <a:schemeClr val="accent1">
                    <a:lumMod val="75000"/>
                  </a:schemeClr>
                </a:solidFill>
                <a:latin typeface="+mj-lt"/>
                <a:cs typeface="Times New Roman"/>
              </a:rPr>
            </a:br>
            <a:r>
              <a:rPr lang="en-US" sz="3300" b="1">
                <a:solidFill>
                  <a:schemeClr val="accent1">
                    <a:lumMod val="75000"/>
                  </a:schemeClr>
                </a:solidFill>
                <a:latin typeface="+mj-lt"/>
                <a:cs typeface="Times New Roman"/>
              </a:rPr>
              <a:t>for Contracted Providers</a:t>
            </a:r>
            <a:endParaRPr lang="en-US" sz="3300" b="1">
              <a:solidFill>
                <a:schemeClr val="accent1">
                  <a:lumMod val="75000"/>
                </a:schemeClr>
              </a:solidFill>
              <a:latin typeface="+mj-lt"/>
            </a:endParaRPr>
          </a:p>
        </p:txBody>
      </p:sp>
      <p:pic>
        <p:nvPicPr>
          <p:cNvPr id="6" name="Picture 5">
            <a:extLst>
              <a:ext uri="{FF2B5EF4-FFF2-40B4-BE49-F238E27FC236}">
                <a16:creationId xmlns:a16="http://schemas.microsoft.com/office/drawing/2014/main" id="{B9C56A9D-76C3-D12E-E0AD-15C6252D95FF}"/>
              </a:ext>
            </a:extLst>
          </p:cNvPr>
          <p:cNvPicPr>
            <a:picLocks noChangeAspect="1"/>
          </p:cNvPicPr>
          <p:nvPr/>
        </p:nvPicPr>
        <p:blipFill>
          <a:blip r:embed="rId3"/>
          <a:stretch>
            <a:fillRect/>
          </a:stretch>
        </p:blipFill>
        <p:spPr>
          <a:xfrm>
            <a:off x="2475271" y="614566"/>
            <a:ext cx="2076573" cy="731520"/>
          </a:xfrm>
          <a:prstGeom prst="rect">
            <a:avLst/>
          </a:prstGeom>
        </p:spPr>
      </p:pic>
    </p:spTree>
    <p:extLst>
      <p:ext uri="{BB962C8B-B14F-4D97-AF65-F5344CB8AC3E}">
        <p14:creationId xmlns:p14="http://schemas.microsoft.com/office/powerpoint/2010/main" val="350218002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A15273F-5D42-62A6-CDBE-C55E9D0A6C1A}"/>
              </a:ext>
            </a:extLst>
          </p:cNvPr>
          <p:cNvSpPr>
            <a:spLocks noGrp="1"/>
          </p:cNvSpPr>
          <p:nvPr>
            <p:ph type="body" sz="quarter" idx="10"/>
          </p:nvPr>
        </p:nvSpPr>
        <p:spPr>
          <a:xfrm>
            <a:off x="501754" y="1220946"/>
            <a:ext cx="11583844" cy="2347939"/>
          </a:xfrm>
        </p:spPr>
        <p:txBody>
          <a:bodyPr lIns="91440" tIns="45720" rIns="91440" bIns="45720" anchor="t">
            <a:noAutofit/>
          </a:bodyPr>
          <a:lstStyle/>
          <a:p>
            <a:pPr marL="228600" marR="0" lvl="0" indent="-228600" algn="l" defTabSz="914400" rtl="0" eaLnBrk="1" fontAlgn="auto" latinLnBrk="0" hangingPunct="1">
              <a:lnSpc>
                <a:spcPct val="95000"/>
              </a:lnSpc>
              <a:spcBef>
                <a:spcPts val="1000"/>
              </a:spcBef>
              <a:buClrTx/>
              <a:buSzTx/>
              <a:buFont typeface="Arial" panose="020B0604020202020204" pitchFamily="34" charset="0"/>
              <a:buChar char="•"/>
              <a:tabLst/>
              <a:defRPr/>
            </a:pPr>
            <a:r>
              <a:rPr kumimoji="0" lang="en-US" sz="2800" i="0" u="none" strike="noStrike" kern="1200" cap="none" spc="0" normalizeH="0" baseline="0" noProof="0">
                <a:ln>
                  <a:noFill/>
                </a:ln>
                <a:solidFill>
                  <a:prstClr val="black"/>
                </a:solidFill>
                <a:effectLst/>
                <a:uLnTx/>
                <a:uFillTx/>
                <a:latin typeface="+mn-lt"/>
                <a:ea typeface="+mn-ea"/>
                <a:cs typeface="+mn-cs"/>
              </a:rPr>
              <a:t>Call 855-759-9700 Monday-Saturday from 7am to 6pm </a:t>
            </a:r>
            <a:r>
              <a:rPr lang="en-US" sz="2800" b="0">
                <a:solidFill>
                  <a:prstClr val="black"/>
                </a:solidFill>
                <a:latin typeface="+mn-lt"/>
                <a:ea typeface="+mn-ea"/>
                <a:cs typeface="+mn-cs"/>
              </a:rPr>
              <a:t>with       questions about authorization, billing, claims, enrollment, ACS or   other issues</a:t>
            </a:r>
          </a:p>
          <a:p>
            <a:pPr marL="228600" marR="0" lvl="0" indent="-228600" algn="l" defTabSz="914400" rtl="0" eaLnBrk="1" fontAlgn="auto" latinLnBrk="0" hangingPunct="1">
              <a:spcBef>
                <a:spcPts val="1000"/>
              </a:spcBef>
              <a:buClrTx/>
              <a:buSzTx/>
              <a:buFont typeface="Arial" panose="020B0604020202020204" pitchFamily="34" charset="0"/>
              <a:buChar char="•"/>
              <a:tabLst/>
              <a:defRPr/>
            </a:pPr>
            <a:r>
              <a:rPr lang="en-US" sz="2800" b="0">
                <a:solidFill>
                  <a:prstClr val="black"/>
                </a:solidFill>
                <a:latin typeface="+mn-lt"/>
                <a:ea typeface="+mn-ea"/>
                <a:cs typeface="+mn-cs"/>
              </a:rPr>
              <a:t>Subscribe to our </a:t>
            </a:r>
            <a:r>
              <a:rPr lang="en-US" sz="2800" b="0">
                <a:solidFill>
                  <a:prstClr val="black"/>
                </a:solidFill>
                <a:latin typeface="+mn-lt"/>
                <a:ea typeface="+mn-ea"/>
                <a:cs typeface="+mn-cs"/>
                <a:hlinkClick r:id="rId3"/>
              </a:rPr>
              <a:t>Provider Update Feed</a:t>
            </a:r>
            <a:r>
              <a:rPr lang="en-US" sz="2800" b="0">
                <a:solidFill>
                  <a:prstClr val="black"/>
                </a:solidFill>
                <a:latin typeface="+mn-lt"/>
                <a:ea typeface="+mn-ea"/>
                <a:cs typeface="+mn-cs"/>
              </a:rPr>
              <a:t> and follow us on Facebook, Twitter and Instagram</a:t>
            </a:r>
            <a:endParaRPr lang="en-US" sz="2400">
              <a:solidFill>
                <a:srgbClr val="000000"/>
              </a:solidFill>
              <a:latin typeface="Arial" panose="020B0604020202020204" pitchFamily="34" charset="0"/>
              <a:cs typeface="Arial" panose="020B0604020202020204" pitchFamily="34" charset="0"/>
            </a:endParaRPr>
          </a:p>
        </p:txBody>
      </p:sp>
      <p:sp>
        <p:nvSpPr>
          <p:cNvPr id="5" name="Title 4">
            <a:extLst>
              <a:ext uri="{FF2B5EF4-FFF2-40B4-BE49-F238E27FC236}">
                <a16:creationId xmlns:a16="http://schemas.microsoft.com/office/drawing/2014/main" id="{79539736-C021-4385-AEE3-6129CD0C1EB9}"/>
              </a:ext>
            </a:extLst>
          </p:cNvPr>
          <p:cNvSpPr>
            <a:spLocks noGrp="1"/>
          </p:cNvSpPr>
          <p:nvPr>
            <p:ph type="title"/>
          </p:nvPr>
        </p:nvSpPr>
        <p:spPr>
          <a:xfrm>
            <a:off x="978356" y="608930"/>
            <a:ext cx="12065518" cy="548640"/>
          </a:xfrm>
        </p:spPr>
        <p:txBody>
          <a:bodyPr lIns="91440" tIns="45720" rIns="91440" bIns="45720" anchor="t">
            <a:noAutofit/>
          </a:bodyPr>
          <a:lstStyle/>
          <a:p>
            <a:pPr algn="ctr"/>
            <a:r>
              <a:rPr lang="en-US" sz="3200" b="1">
                <a:solidFill>
                  <a:schemeClr val="accent1">
                    <a:lumMod val="75000"/>
                  </a:schemeClr>
                </a:solidFill>
                <a:latin typeface="+mj-lt"/>
                <a:cs typeface="Times New Roman"/>
              </a:rPr>
              <a:t>Alliance Provider Support</a:t>
            </a:r>
            <a:endParaRPr lang="en-US" sz="3200" b="1">
              <a:solidFill>
                <a:schemeClr val="accent1">
                  <a:lumMod val="75000"/>
                </a:schemeClr>
              </a:solidFill>
              <a:latin typeface="+mj-lt"/>
            </a:endParaRPr>
          </a:p>
        </p:txBody>
      </p:sp>
      <p:sp>
        <p:nvSpPr>
          <p:cNvPr id="6" name="Text Placeholder 1">
            <a:extLst>
              <a:ext uri="{FF2B5EF4-FFF2-40B4-BE49-F238E27FC236}">
                <a16:creationId xmlns:a16="http://schemas.microsoft.com/office/drawing/2014/main" id="{07CB5C8A-F50E-B0B5-FE8A-2C41F1DB721A}"/>
              </a:ext>
            </a:extLst>
          </p:cNvPr>
          <p:cNvSpPr txBox="1">
            <a:spLocks/>
          </p:cNvSpPr>
          <p:nvPr/>
        </p:nvSpPr>
        <p:spPr>
          <a:xfrm>
            <a:off x="501754" y="4280904"/>
            <a:ext cx="11583844" cy="2347939"/>
          </a:xfrm>
        </p:spPr>
        <p:txBody>
          <a:bodyPr lIns="91440" tIns="45720" rIns="91440" bIns="45720" anchor="t">
            <a:noAutofit/>
          </a:bodyPr>
          <a:lstStyle>
            <a:lvl1pPr marL="171450" indent="-171450" algn="l" defTabSz="685800" rtl="0" eaLnBrk="1" latinLnBrk="0" hangingPunct="1">
              <a:lnSpc>
                <a:spcPct val="100000"/>
              </a:lnSpc>
              <a:spcBef>
                <a:spcPts val="900"/>
              </a:spcBef>
              <a:buFont typeface="Arial" panose="020B0604020202020204" pitchFamily="34" charset="0"/>
              <a:buChar char="•"/>
              <a:defRPr sz="2100" b="1" i="0" kern="1200">
                <a:solidFill>
                  <a:schemeClr val="tx1"/>
                </a:solidFill>
                <a:latin typeface="Franklin Gothic Medium" panose="020B0603020102020204" pitchFamily="34" charset="0"/>
                <a:ea typeface="Helvetica" charset="0"/>
                <a:cs typeface="Helvetica" charset="0"/>
              </a:defRPr>
            </a:lvl1pPr>
            <a:lvl2pPr marL="432197" indent="-175022" algn="l" defTabSz="685800" rtl="0" eaLnBrk="1" latinLnBrk="0" hangingPunct="1">
              <a:lnSpc>
                <a:spcPct val="100000"/>
              </a:lnSpc>
              <a:spcBef>
                <a:spcPts val="375"/>
              </a:spcBef>
              <a:buFont typeface="Franklin Gothic Medium" panose="020B0603020102020204" pitchFamily="34" charset="0"/>
              <a:buChar char="−"/>
              <a:defRPr sz="1800" b="1" i="0" kern="1200">
                <a:solidFill>
                  <a:schemeClr val="tx1"/>
                </a:solidFill>
                <a:latin typeface="Franklin Gothic Medium" panose="020B0603020102020204" pitchFamily="34" charset="0"/>
                <a:ea typeface="Helvetica" charset="0"/>
                <a:cs typeface="Helvetica" charset="0"/>
              </a:defRPr>
            </a:lvl2pPr>
            <a:lvl3pPr marL="729854" indent="-171450" algn="l" defTabSz="685800" rtl="0" eaLnBrk="1" latinLnBrk="0" hangingPunct="1">
              <a:lnSpc>
                <a:spcPct val="100000"/>
              </a:lnSpc>
              <a:spcBef>
                <a:spcPts val="375"/>
              </a:spcBef>
              <a:buFont typeface="Arial" panose="020B0604020202020204" pitchFamily="34" charset="0"/>
              <a:buChar char="•"/>
              <a:defRPr sz="1500" b="1" i="0" kern="1200">
                <a:solidFill>
                  <a:schemeClr val="tx1"/>
                </a:solidFill>
                <a:latin typeface="Franklin Gothic Medium" panose="020B0603020102020204" pitchFamily="34" charset="0"/>
                <a:ea typeface="Helvetica" charset="0"/>
                <a:cs typeface="Helvetica"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b="1" i="0" kern="1200">
                <a:solidFill>
                  <a:schemeClr val="tx1"/>
                </a:solidFill>
                <a:latin typeface="Franklin Gothic Medium" panose="020B0603020102020204" pitchFamily="34" charset="0"/>
                <a:ea typeface="Helvetica" charset="0"/>
                <a:cs typeface="Helvetica"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b="1" i="0" kern="1200">
                <a:solidFill>
                  <a:schemeClr val="tx1"/>
                </a:solidFill>
                <a:latin typeface="Franklin Gothic Medium" panose="020B0603020102020204" pitchFamily="34"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800" b="1" i="0" u="none" strike="noStrike" kern="1200" cap="none" spc="0" normalizeH="0" baseline="0" noProof="0">
                <a:ln>
                  <a:noFill/>
                </a:ln>
                <a:solidFill>
                  <a:prstClr val="black"/>
                </a:solidFill>
                <a:effectLst/>
                <a:uLnTx/>
                <a:uFillTx/>
                <a:latin typeface="Arial"/>
                <a:ea typeface="+mn-ea"/>
                <a:cs typeface="Helvetica" charset="0"/>
              </a:rPr>
              <a:t>Member and Recipient Services                                                                        </a:t>
            </a:r>
            <a:r>
              <a:rPr kumimoji="0" lang="en-US" sz="2800" b="0" i="0" u="none" strike="noStrike" kern="1200" cap="none" spc="0" normalizeH="0" baseline="0" noProof="0">
                <a:ln>
                  <a:noFill/>
                </a:ln>
                <a:solidFill>
                  <a:prstClr val="black"/>
                </a:solidFill>
                <a:effectLst/>
                <a:uLnTx/>
                <a:uFillTx/>
                <a:latin typeface="Arial"/>
                <a:ea typeface="+mn-ea"/>
                <a:cs typeface="Helvetica" charset="0"/>
              </a:rPr>
              <a:t>800-510-9132 Monday-Saturday, 7am to 6pm</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800" b="1" i="0" u="none" strike="noStrike" kern="1200" cap="none" spc="0" normalizeH="0" baseline="0" noProof="0">
                <a:ln>
                  <a:noFill/>
                </a:ln>
                <a:solidFill>
                  <a:prstClr val="black"/>
                </a:solidFill>
                <a:effectLst/>
                <a:uLnTx/>
                <a:uFillTx/>
                <a:latin typeface="Arial"/>
                <a:ea typeface="+mn-ea"/>
                <a:cs typeface="Helvetica" charset="0"/>
              </a:rPr>
              <a:t>Behavioral Health Crisis Line                                                                       </a:t>
            </a:r>
            <a:r>
              <a:rPr kumimoji="0" lang="en-US" sz="2800" b="0" i="0" u="none" strike="noStrike" kern="1200" cap="none" spc="0" normalizeH="0" baseline="0" noProof="0">
                <a:ln>
                  <a:noFill/>
                </a:ln>
                <a:solidFill>
                  <a:prstClr val="black"/>
                </a:solidFill>
                <a:effectLst/>
                <a:uLnTx/>
                <a:uFillTx/>
                <a:latin typeface="Arial"/>
                <a:ea typeface="+mn-ea"/>
                <a:cs typeface="Helvetica" charset="0"/>
              </a:rPr>
              <a:t>877-223-4617, 24 hours a day, 7 days a week</a:t>
            </a:r>
          </a:p>
        </p:txBody>
      </p:sp>
      <p:sp>
        <p:nvSpPr>
          <p:cNvPr id="7" name="Title 4">
            <a:extLst>
              <a:ext uri="{FF2B5EF4-FFF2-40B4-BE49-F238E27FC236}">
                <a16:creationId xmlns:a16="http://schemas.microsoft.com/office/drawing/2014/main" id="{FE9686E5-7D79-4E9A-BD9D-F48F30366A27}"/>
              </a:ext>
            </a:extLst>
          </p:cNvPr>
          <p:cNvSpPr txBox="1">
            <a:spLocks/>
          </p:cNvSpPr>
          <p:nvPr/>
        </p:nvSpPr>
        <p:spPr>
          <a:xfrm>
            <a:off x="-110973" y="3753633"/>
            <a:ext cx="12065518" cy="548640"/>
          </a:xfrm>
        </p:spPr>
        <p:txBody>
          <a:bodyPr lIns="91440" tIns="45720" rIns="91440" bIns="45720" anchor="t">
            <a:noAutofit/>
          </a:bodyPr>
          <a:lstStyle>
            <a:lvl1pPr algn="l" defTabSz="685800" rtl="0" eaLnBrk="1" latinLnBrk="0" hangingPunct="1">
              <a:lnSpc>
                <a:spcPct val="90000"/>
              </a:lnSpc>
              <a:spcBef>
                <a:spcPct val="0"/>
              </a:spcBef>
              <a:buNone/>
              <a:defRPr sz="2700" b="0" i="0" kern="1200" baseline="0">
                <a:solidFill>
                  <a:schemeClr val="tx2">
                    <a:lumMod val="75000"/>
                  </a:schemeClr>
                </a:solidFill>
                <a:latin typeface="Franklin Gothic Demi Cond" panose="020B0706030402020204" pitchFamily="34" charset="0"/>
                <a:ea typeface="Helvetica" charset="0"/>
                <a:cs typeface="Times New Roman" panose="02020603050405020304" pitchFamily="18" charset="0"/>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a:ln>
                  <a:noFill/>
                </a:ln>
                <a:solidFill>
                  <a:srgbClr val="17375E">
                    <a:lumMod val="75000"/>
                  </a:srgbClr>
                </a:solidFill>
                <a:effectLst/>
                <a:uLnTx/>
                <a:uFillTx/>
                <a:latin typeface="Arial"/>
                <a:cs typeface="Times New Roman"/>
              </a:rPr>
              <a:t>Alliance Member Support</a:t>
            </a:r>
            <a:endParaRPr kumimoji="0" lang="en-US" sz="3200" b="1" i="0" u="none" strike="noStrike" kern="1200" cap="none" spc="0" normalizeH="0" baseline="0" noProof="0">
              <a:ln>
                <a:noFill/>
              </a:ln>
              <a:solidFill>
                <a:srgbClr val="17375E">
                  <a:lumMod val="75000"/>
                </a:srgbClr>
              </a:solidFill>
              <a:effectLst/>
              <a:uLnTx/>
              <a:uFillTx/>
              <a:latin typeface="Arial"/>
              <a:cs typeface="Times New Roman" panose="02020603050405020304" pitchFamily="18" charset="0"/>
            </a:endParaRPr>
          </a:p>
        </p:txBody>
      </p:sp>
      <p:pic>
        <p:nvPicPr>
          <p:cNvPr id="3" name="Picture 2">
            <a:extLst>
              <a:ext uri="{FF2B5EF4-FFF2-40B4-BE49-F238E27FC236}">
                <a16:creationId xmlns:a16="http://schemas.microsoft.com/office/drawing/2014/main" id="{EC9EDAE1-2E96-D450-CEE2-61D918807D5A}"/>
              </a:ext>
            </a:extLst>
          </p:cNvPr>
          <p:cNvPicPr>
            <a:picLocks noChangeAspect="1"/>
          </p:cNvPicPr>
          <p:nvPr/>
        </p:nvPicPr>
        <p:blipFill>
          <a:blip r:embed="rId4"/>
          <a:stretch>
            <a:fillRect/>
          </a:stretch>
        </p:blipFill>
        <p:spPr>
          <a:xfrm>
            <a:off x="1958436" y="517490"/>
            <a:ext cx="2076573" cy="731520"/>
          </a:xfrm>
          <a:prstGeom prst="rect">
            <a:avLst/>
          </a:prstGeom>
        </p:spPr>
      </p:pic>
    </p:spTree>
    <p:extLst>
      <p:ext uri="{BB962C8B-B14F-4D97-AF65-F5344CB8AC3E}">
        <p14:creationId xmlns:p14="http://schemas.microsoft.com/office/powerpoint/2010/main" val="42889501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2">
            <a:extLst>
              <a:ext uri="{FF2B5EF4-FFF2-40B4-BE49-F238E27FC236}">
                <a16:creationId xmlns:a16="http://schemas.microsoft.com/office/drawing/2014/main" id="{12AEE8E8-2A9A-40DF-8927-E3455B7D6C85}"/>
              </a:ext>
            </a:extLst>
          </p:cNvPr>
          <p:cNvSpPr txBox="1">
            <a:spLocks/>
          </p:cNvSpPr>
          <p:nvPr/>
        </p:nvSpPr>
        <p:spPr>
          <a:xfrm>
            <a:off x="0" y="453934"/>
            <a:ext cx="12191999" cy="548640"/>
          </a:xfrm>
          <a:prstGeom prst="rect">
            <a:avLst/>
          </a:prstGeom>
        </p:spPr>
        <p:txBody>
          <a:bodyPr vert="horz" lIns="91440" tIns="45720" rIns="91440" bIns="45720" rtlCol="0" anchor="t">
            <a:noAutofit/>
          </a:bodyPr>
          <a:lstStyle>
            <a:lvl1pPr algn="l" defTabSz="685800" rtl="0" eaLnBrk="1" latinLnBrk="0" hangingPunct="1">
              <a:lnSpc>
                <a:spcPct val="90000"/>
              </a:lnSpc>
              <a:spcBef>
                <a:spcPct val="0"/>
              </a:spcBef>
              <a:buNone/>
              <a:defRPr sz="3200" b="0" i="0" kern="1200" baseline="0">
                <a:solidFill>
                  <a:schemeClr val="tx2">
                    <a:lumMod val="75000"/>
                  </a:schemeClr>
                </a:solidFill>
                <a:latin typeface="Franklin Gothic Demi Cond" panose="020B0706030402020204" pitchFamily="34" charset="0"/>
                <a:ea typeface="+mj-ea"/>
                <a:cs typeface="Times New Roman" panose="02020603050405020304" pitchFamily="18" charset="0"/>
              </a:defRPr>
            </a:lvl1pPr>
          </a:lstStyle>
          <a:p>
            <a:pPr algn="ctr"/>
            <a:r>
              <a:rPr lang="en-US" b="1">
                <a:latin typeface="+mj-lt"/>
                <a:cs typeface="Times New Roman"/>
              </a:rPr>
              <a:t>Key Reminders for Tailored Plan Launch:</a:t>
            </a:r>
          </a:p>
          <a:p>
            <a:pPr algn="ctr"/>
            <a:r>
              <a:rPr lang="en-US" b="1">
                <a:latin typeface="+mj-lt"/>
                <a:cs typeface="Times New Roman"/>
              </a:rPr>
              <a:t>Front Desk Readiness</a:t>
            </a:r>
            <a:endParaRPr lang="en-US"/>
          </a:p>
        </p:txBody>
      </p:sp>
      <p:sp>
        <p:nvSpPr>
          <p:cNvPr id="6" name="Rectangle 4">
            <a:extLst>
              <a:ext uri="{FF2B5EF4-FFF2-40B4-BE49-F238E27FC236}">
                <a16:creationId xmlns:a16="http://schemas.microsoft.com/office/drawing/2014/main" id="{33AE36D7-FEBE-459B-BA1A-D18D7995C63C}"/>
              </a:ext>
            </a:extLst>
          </p:cNvPr>
          <p:cNvSpPr>
            <a:spLocks noChangeArrowheads="1"/>
          </p:cNvSpPr>
          <p:nvPr/>
        </p:nvSpPr>
        <p:spPr bwMode="auto">
          <a:xfrm>
            <a:off x="0" y="4572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4" name="Rectangle 13">
            <a:extLst>
              <a:ext uri="{FF2B5EF4-FFF2-40B4-BE49-F238E27FC236}">
                <a16:creationId xmlns:a16="http://schemas.microsoft.com/office/drawing/2014/main" id="{4D906BE5-C6DA-4EDB-92D4-FC85D90BE82F}"/>
              </a:ext>
            </a:extLst>
          </p:cNvPr>
          <p:cNvSpPr/>
          <p:nvPr/>
        </p:nvSpPr>
        <p:spPr>
          <a:xfrm>
            <a:off x="5974813" y="3690907"/>
            <a:ext cx="242374" cy="369332"/>
          </a:xfrm>
          <a:prstGeom prst="rect">
            <a:avLst/>
          </a:prstGeom>
        </p:spPr>
        <p:txBody>
          <a:bodyPr wrap="none">
            <a:spAutoFit/>
          </a:bodyPr>
          <a:lstStyle/>
          <a:p>
            <a:r>
              <a:rPr lang="en-US">
                <a:solidFill>
                  <a:srgbClr val="000000"/>
                </a:solidFill>
                <a:latin typeface="Times New Roman" panose="02020603050405020304" pitchFamily="18" charset="0"/>
              </a:rPr>
              <a:t> </a:t>
            </a:r>
            <a:endParaRPr lang="en-US"/>
          </a:p>
        </p:txBody>
      </p:sp>
      <p:sp>
        <p:nvSpPr>
          <p:cNvPr id="15" name="Text Placeholder 3">
            <a:extLst>
              <a:ext uri="{FF2B5EF4-FFF2-40B4-BE49-F238E27FC236}">
                <a16:creationId xmlns:a16="http://schemas.microsoft.com/office/drawing/2014/main" id="{1D41F5CC-AAE1-4CB0-BD7C-71287BFDE819}"/>
              </a:ext>
            </a:extLst>
          </p:cNvPr>
          <p:cNvSpPr txBox="1">
            <a:spLocks/>
          </p:cNvSpPr>
          <p:nvPr/>
        </p:nvSpPr>
        <p:spPr>
          <a:xfrm>
            <a:off x="381365" y="1611068"/>
            <a:ext cx="11429268" cy="5083314"/>
          </a:xfrm>
          <a:prstGeom prst="rect">
            <a:avLst/>
          </a:prstGeom>
        </p:spPr>
        <p:txBody>
          <a:bodyPr lIns="91440" tIns="45720" rIns="91440" bIns="45720" anchor="t"/>
          <a:lstStyle>
            <a:lvl1pPr marL="171450" indent="-171450" algn="l" defTabSz="685800" rtl="0" eaLnBrk="1" latinLnBrk="0" hangingPunct="1">
              <a:lnSpc>
                <a:spcPct val="90000"/>
              </a:lnSpc>
              <a:spcBef>
                <a:spcPts val="750"/>
              </a:spcBef>
              <a:buFont typeface="Arial" panose="020B0604020202020204" pitchFamily="34" charset="0"/>
              <a:buChar char="•"/>
              <a:defRPr sz="2800" kern="1200">
                <a:solidFill>
                  <a:schemeClr val="tx1"/>
                </a:solidFill>
                <a:latin typeface="Franklin Gothic Medium" panose="020B0603020102020204" pitchFamily="34" charset="0"/>
                <a:ea typeface="+mn-ea"/>
                <a:cs typeface="+mn-cs"/>
              </a:defRPr>
            </a:lvl1pPr>
            <a:lvl2pPr marL="576263" indent="-233363" algn="l" defTabSz="685800" rtl="0" eaLnBrk="1" latinLnBrk="0" hangingPunct="1">
              <a:lnSpc>
                <a:spcPct val="90000"/>
              </a:lnSpc>
              <a:spcBef>
                <a:spcPts val="375"/>
              </a:spcBef>
              <a:buFont typeface="Franklin Gothic Medium" panose="020B0603020102020204" pitchFamily="34" charset="0"/>
              <a:buChar char="–"/>
              <a:defRPr sz="2400" kern="1200">
                <a:solidFill>
                  <a:schemeClr val="tx1"/>
                </a:solidFill>
                <a:latin typeface="Franklin Gothic Medium" panose="020B0603020102020204" pitchFamily="34"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Franklin Gothic Medium" panose="020B0603020102020204" pitchFamily="34"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Franklin Gothic Medium" panose="020B0603020102020204" pitchFamily="3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Franklin Gothic Medium" panose="020B06030201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buFont typeface="Arial"/>
            </a:pPr>
            <a:r>
              <a:rPr lang="en-US" sz="1800" dirty="0">
                <a:latin typeface="+mj-lt"/>
                <a:cs typeface="Calibri" panose="020F0502020204030204" pitchFamily="34" charset="0"/>
              </a:rPr>
              <a:t>Make sure staff know the health plans you are contracted with, including Standard Plans, Tailored Plans and the EBCI Tribal Option.</a:t>
            </a:r>
          </a:p>
          <a:p>
            <a:pPr>
              <a:buFont typeface="Arial"/>
              <a:buChar char="•"/>
            </a:pPr>
            <a:r>
              <a:rPr lang="en-US" sz="1800" dirty="0">
                <a:latin typeface="+mj-lt"/>
                <a:cs typeface="Calibri" panose="020F0502020204030204" pitchFamily="34" charset="0"/>
              </a:rPr>
              <a:t>Continually review the NCTracks provider record for each applicable individual provider and organization for accuracy and submit changes using the Manage Change Request (MCR) process. </a:t>
            </a:r>
          </a:p>
          <a:p>
            <a:pPr>
              <a:buFont typeface="Arial"/>
              <a:buChar char="•"/>
            </a:pPr>
            <a:r>
              <a:rPr lang="en-US" sz="1800" dirty="0">
                <a:latin typeface="+mj-lt"/>
                <a:cs typeface="Calibri" panose="020F0502020204030204" pitchFamily="34" charset="0"/>
              </a:rPr>
              <a:t>Know where to submit claims.</a:t>
            </a:r>
          </a:p>
          <a:p>
            <a:pPr>
              <a:buFont typeface="Arial"/>
            </a:pPr>
            <a:r>
              <a:rPr lang="en-US" sz="1800" dirty="0">
                <a:latin typeface="+mj-lt"/>
                <a:cs typeface="Calibri" panose="020F0502020204030204" pitchFamily="34" charset="0"/>
              </a:rPr>
              <a:t>For each health plan under contract, be sure enrollment in the Health Plan’s Electronic Funds Transfer program is complete.</a:t>
            </a:r>
          </a:p>
          <a:p>
            <a:pPr>
              <a:buFont typeface="Arial"/>
            </a:pPr>
            <a:r>
              <a:rPr lang="en-US" sz="1800" dirty="0">
                <a:latin typeface="+mj-lt"/>
                <a:cs typeface="Calibri" panose="020F0502020204030204" pitchFamily="34" charset="0"/>
              </a:rPr>
              <a:t>Assist beneficiaries with the transition to Tailored Plans</a:t>
            </a:r>
          </a:p>
          <a:p>
            <a:pPr marL="575945" lvl="1" indent="-233045"/>
            <a:r>
              <a:rPr lang="en-US" sz="1800" dirty="0">
                <a:latin typeface="+mj-lt"/>
                <a:ea typeface="Courier New" panose="02070309020205020404" pitchFamily="49" charset="0"/>
                <a:cs typeface="Calibri" panose="020F0502020204030204" pitchFamily="34" charset="0"/>
              </a:rPr>
              <a:t>Verify eligibility, primary care provider and health plan enrollment using the NCTracks Recipient Eligibility Verification/Response or by calling the NCTracks Call Center for more information at 800-688-6696. </a:t>
            </a:r>
          </a:p>
          <a:p>
            <a:pPr marL="575945" lvl="1" indent="-233045"/>
            <a:r>
              <a:rPr lang="en-US" sz="1800" dirty="0">
                <a:latin typeface="+mj-lt"/>
                <a:ea typeface="Courier New" panose="02070309020205020404" pitchFamily="49" charset="0"/>
                <a:cs typeface="Calibri" panose="020F0502020204030204" pitchFamily="34" charset="0"/>
              </a:rPr>
              <a:t>Member ID cards will be provided to each Tailored Plan Member, but are not required to provide service including pharmacies. Members </a:t>
            </a:r>
            <a:r>
              <a:rPr lang="en-US" sz="1800" b="1" u="sng" dirty="0">
                <a:latin typeface="+mj-lt"/>
                <a:ea typeface="Courier New" panose="02070309020205020404" pitchFamily="49" charset="0"/>
                <a:cs typeface="Calibri" panose="020F0502020204030204" pitchFamily="34" charset="0"/>
              </a:rPr>
              <a:t>should not </a:t>
            </a:r>
            <a:r>
              <a:rPr lang="en-US" sz="1800" dirty="0">
                <a:latin typeface="+mj-lt"/>
                <a:ea typeface="Courier New" panose="02070309020205020404" pitchFamily="49" charset="0"/>
                <a:cs typeface="Calibri" panose="020F0502020204030204" pitchFamily="34" charset="0"/>
              </a:rPr>
              <a:t>be turned away due to the lack of a Member ID card in their possession.</a:t>
            </a:r>
          </a:p>
          <a:p>
            <a:pPr marL="575945" lvl="1" indent="-233045"/>
            <a:r>
              <a:rPr lang="en-US" sz="1800" dirty="0">
                <a:latin typeface="+mj-lt"/>
                <a:ea typeface="Courier New" panose="02070309020205020404" pitchFamily="49" charset="0"/>
                <a:cs typeface="Calibri" panose="020F0502020204030204" pitchFamily="34" charset="0"/>
              </a:rPr>
              <a:t>If you are not the assigned Primary Care Practice for the beneficiary but are in-network for the Tailored Plan, you can render and be paid for Primary Care Services. If the beneficiary would like to have you as their assigned Primary Care Practice, they should call their health plan to have them assigned to you.</a:t>
            </a:r>
            <a:endParaRPr lang="en-US" sz="1800" dirty="0">
              <a:latin typeface="+mj-lt"/>
              <a:cs typeface="Calibri" panose="020F0502020204030204" pitchFamily="34" charset="0"/>
            </a:endParaRPr>
          </a:p>
        </p:txBody>
      </p:sp>
    </p:spTree>
    <p:extLst>
      <p:ext uri="{BB962C8B-B14F-4D97-AF65-F5344CB8AC3E}">
        <p14:creationId xmlns:p14="http://schemas.microsoft.com/office/powerpoint/2010/main" val="141132767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62182B83-0A45-DBC9-6190-F658C18A806B}"/>
              </a:ext>
            </a:extLst>
          </p:cNvPr>
          <p:cNvSpPr>
            <a:spLocks noGrp="1"/>
          </p:cNvSpPr>
          <p:nvPr>
            <p:ph type="title"/>
          </p:nvPr>
        </p:nvSpPr>
        <p:spPr>
          <a:xfrm>
            <a:off x="4807976" y="707020"/>
            <a:ext cx="7305368" cy="548640"/>
          </a:xfrm>
        </p:spPr>
        <p:txBody>
          <a:bodyPr lIns="91440" tIns="45720" rIns="91440" bIns="45720" anchor="t">
            <a:noAutofit/>
          </a:bodyPr>
          <a:lstStyle/>
          <a:p>
            <a:r>
              <a:rPr lang="en-US" sz="3600" b="1">
                <a:solidFill>
                  <a:schemeClr val="accent1">
                    <a:lumMod val="75000"/>
                  </a:schemeClr>
                </a:solidFill>
                <a:latin typeface="+mj-lt"/>
                <a:cs typeface="Times New Roman"/>
              </a:rPr>
              <a:t>Care Management</a:t>
            </a:r>
            <a:endParaRPr lang="en-US" sz="3600" b="1">
              <a:solidFill>
                <a:schemeClr val="accent1">
                  <a:lumMod val="75000"/>
                </a:schemeClr>
              </a:solidFill>
              <a:latin typeface="+mj-lt"/>
            </a:endParaRPr>
          </a:p>
        </p:txBody>
      </p:sp>
      <p:pic>
        <p:nvPicPr>
          <p:cNvPr id="6" name="Picture 5">
            <a:extLst>
              <a:ext uri="{FF2B5EF4-FFF2-40B4-BE49-F238E27FC236}">
                <a16:creationId xmlns:a16="http://schemas.microsoft.com/office/drawing/2014/main" id="{B9C56A9D-76C3-D12E-E0AD-15C6252D95FF}"/>
              </a:ext>
            </a:extLst>
          </p:cNvPr>
          <p:cNvPicPr>
            <a:picLocks noChangeAspect="1"/>
          </p:cNvPicPr>
          <p:nvPr/>
        </p:nvPicPr>
        <p:blipFill>
          <a:blip r:embed="rId3"/>
          <a:stretch>
            <a:fillRect/>
          </a:stretch>
        </p:blipFill>
        <p:spPr>
          <a:xfrm>
            <a:off x="2475271" y="614566"/>
            <a:ext cx="2076573" cy="731520"/>
          </a:xfrm>
          <a:prstGeom prst="rect">
            <a:avLst/>
          </a:prstGeom>
        </p:spPr>
      </p:pic>
      <p:sp>
        <p:nvSpPr>
          <p:cNvPr id="2" name="TextBox 1">
            <a:extLst>
              <a:ext uri="{FF2B5EF4-FFF2-40B4-BE49-F238E27FC236}">
                <a16:creationId xmlns:a16="http://schemas.microsoft.com/office/drawing/2014/main" id="{B98A25AF-DE6E-91DD-1552-FCA9303DD929}"/>
              </a:ext>
            </a:extLst>
          </p:cNvPr>
          <p:cNvSpPr txBox="1"/>
          <p:nvPr/>
        </p:nvSpPr>
        <p:spPr>
          <a:xfrm>
            <a:off x="640080" y="1554480"/>
            <a:ext cx="10590653" cy="4862870"/>
          </a:xfrm>
          <a:prstGeom prst="rect">
            <a:avLst/>
          </a:prstGeom>
          <a:noFill/>
        </p:spPr>
        <p:txBody>
          <a:bodyPr wrap="square" rtlCol="0">
            <a:spAutoFit/>
          </a:bodyPr>
          <a:lstStyle/>
          <a:p>
            <a:pPr marL="284163" marR="0" indent="-284163" algn="l">
              <a:spcBef>
                <a:spcPts val="0"/>
              </a:spcBef>
              <a:spcAft>
                <a:spcPts val="1200"/>
              </a:spcAft>
              <a:buFont typeface="Arial" panose="020B0604020202020204" pitchFamily="34" charset="0"/>
              <a:buChar char="•"/>
            </a:pPr>
            <a:r>
              <a:rPr lang="en-US" sz="2800" b="0" i="0">
                <a:effectLst/>
                <a:latin typeface="+mj-lt"/>
              </a:rPr>
              <a:t>Each provider has an assigned Alliance Practice Transformation who will be a single point of contact for questions and technical assistance</a:t>
            </a:r>
          </a:p>
          <a:p>
            <a:pPr marL="284163" marR="0" indent="-284163" algn="l">
              <a:spcBef>
                <a:spcPts val="0"/>
              </a:spcBef>
              <a:spcAft>
                <a:spcPts val="1200"/>
              </a:spcAft>
              <a:buFont typeface="Arial" panose="020B0604020202020204" pitchFamily="34" charset="0"/>
              <a:buChar char="•"/>
            </a:pPr>
            <a:r>
              <a:rPr lang="en-US" sz="2800" b="0" i="0">
                <a:effectLst/>
                <a:latin typeface="+mj-lt"/>
              </a:rPr>
              <a:t>Continue monthly TCM learning collaboratives which provide a mix of training, technical assistance and Q&amp;A time</a:t>
            </a:r>
          </a:p>
          <a:p>
            <a:pPr marL="284163" marR="0" indent="-284163" algn="l">
              <a:spcBef>
                <a:spcPts val="0"/>
              </a:spcBef>
              <a:spcAft>
                <a:spcPts val="1200"/>
              </a:spcAft>
              <a:buFont typeface="Arial" panose="020B0604020202020204" pitchFamily="34" charset="0"/>
              <a:buChar char="•"/>
            </a:pPr>
            <a:r>
              <a:rPr lang="en-US" sz="2800" b="0" i="0">
                <a:effectLst/>
                <a:latin typeface="+mj-lt"/>
              </a:rPr>
              <a:t>Continue monthly supervisor collaborative as an avenue to discuss implementation issues and ongoing challenges</a:t>
            </a:r>
          </a:p>
          <a:p>
            <a:pPr marL="284163" marR="0" indent="-284163" algn="l">
              <a:spcBef>
                <a:spcPts val="0"/>
              </a:spcBef>
              <a:spcAft>
                <a:spcPts val="1200"/>
              </a:spcAft>
              <a:buFont typeface="Arial" panose="020B0604020202020204" pitchFamily="34" charset="0"/>
              <a:buChar char="•"/>
            </a:pPr>
            <a:r>
              <a:rPr lang="en-US" sz="2800" b="0" i="0">
                <a:effectLst/>
                <a:latin typeface="+mj-lt"/>
              </a:rPr>
              <a:t>Continued technical assistance to care management entities using Alliance platform</a:t>
            </a:r>
          </a:p>
          <a:p>
            <a:r>
              <a:rPr lang="en-US"/>
              <a:t>              </a:t>
            </a:r>
          </a:p>
        </p:txBody>
      </p:sp>
    </p:spTree>
    <p:extLst>
      <p:ext uri="{BB962C8B-B14F-4D97-AF65-F5344CB8AC3E}">
        <p14:creationId xmlns:p14="http://schemas.microsoft.com/office/powerpoint/2010/main" val="368228358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A15273F-5D42-62A6-CDBE-C55E9D0A6C1A}"/>
              </a:ext>
            </a:extLst>
          </p:cNvPr>
          <p:cNvSpPr>
            <a:spLocks noGrp="1"/>
          </p:cNvSpPr>
          <p:nvPr>
            <p:ph type="body" sz="quarter" idx="10"/>
          </p:nvPr>
        </p:nvSpPr>
        <p:spPr>
          <a:xfrm>
            <a:off x="511586" y="1132681"/>
            <a:ext cx="11583844" cy="4592638"/>
          </a:xfrm>
        </p:spPr>
        <p:txBody>
          <a:bodyPr lIns="91440" tIns="45720" rIns="91440" bIns="45720" anchor="t">
            <a:noAutofit/>
          </a:bodyPr>
          <a:lstStyle/>
          <a:p>
            <a:pPr marL="0" indent="0" algn="ctr">
              <a:buNone/>
            </a:pPr>
            <a:endParaRPr lang="en-US" sz="2400">
              <a:solidFill>
                <a:srgbClr val="000000"/>
              </a:solidFill>
              <a:latin typeface="Arial" panose="020B0604020202020204" pitchFamily="34" charset="0"/>
              <a:cs typeface="Arial" panose="020B0604020202020204" pitchFamily="34" charset="0"/>
            </a:endParaRPr>
          </a:p>
          <a:p>
            <a:pPr marL="0" indent="0" algn="ctr">
              <a:buNone/>
            </a:pPr>
            <a:endParaRPr lang="en-US" sz="2400">
              <a:solidFill>
                <a:srgbClr val="000000"/>
              </a:solidFill>
              <a:latin typeface="Arial" panose="020B0604020202020204" pitchFamily="34" charset="0"/>
              <a:cs typeface="Arial" panose="020B0604020202020204" pitchFamily="34" charset="0"/>
            </a:endParaRPr>
          </a:p>
        </p:txBody>
      </p:sp>
      <p:sp>
        <p:nvSpPr>
          <p:cNvPr id="5" name="Title 4">
            <a:extLst>
              <a:ext uri="{FF2B5EF4-FFF2-40B4-BE49-F238E27FC236}">
                <a16:creationId xmlns:a16="http://schemas.microsoft.com/office/drawing/2014/main" id="{79539736-C021-4385-AEE3-6129CD0C1EB9}"/>
              </a:ext>
            </a:extLst>
          </p:cNvPr>
          <p:cNvSpPr>
            <a:spLocks noGrp="1"/>
          </p:cNvSpPr>
          <p:nvPr>
            <p:ph type="title"/>
          </p:nvPr>
        </p:nvSpPr>
        <p:spPr>
          <a:xfrm>
            <a:off x="1872327" y="658543"/>
            <a:ext cx="12065518" cy="548640"/>
          </a:xfrm>
        </p:spPr>
        <p:txBody>
          <a:bodyPr lIns="91440" tIns="45720" rIns="91440" bIns="45720" anchor="t">
            <a:noAutofit/>
          </a:bodyPr>
          <a:lstStyle/>
          <a:p>
            <a:pPr algn="ctr"/>
            <a:r>
              <a:rPr lang="en-US" sz="3200" b="1">
                <a:solidFill>
                  <a:schemeClr val="accent1">
                    <a:lumMod val="75000"/>
                  </a:schemeClr>
                </a:solidFill>
                <a:latin typeface="+mj-lt"/>
                <a:cs typeface="Times New Roman"/>
              </a:rPr>
              <a:t>Alliance Appendix – Additional Resources</a:t>
            </a:r>
            <a:endParaRPr lang="en-US" sz="3200" b="1">
              <a:solidFill>
                <a:schemeClr val="accent1">
                  <a:lumMod val="75000"/>
                </a:schemeClr>
              </a:solidFill>
              <a:latin typeface="+mj-lt"/>
            </a:endParaRPr>
          </a:p>
        </p:txBody>
      </p:sp>
      <p:graphicFrame>
        <p:nvGraphicFramePr>
          <p:cNvPr id="3" name="Object 2">
            <a:extLst>
              <a:ext uri="{FF2B5EF4-FFF2-40B4-BE49-F238E27FC236}">
                <a16:creationId xmlns:a16="http://schemas.microsoft.com/office/drawing/2014/main" id="{CFB6F509-9417-3237-8DC7-D71BD2844299}"/>
              </a:ext>
            </a:extLst>
          </p:cNvPr>
          <p:cNvGraphicFramePr>
            <a:graphicFrameLocks noChangeAspect="1"/>
          </p:cNvGraphicFramePr>
          <p:nvPr>
            <p:extLst>
              <p:ext uri="{D42A27DB-BD31-4B8C-83A1-F6EECF244321}">
                <p14:modId xmlns:p14="http://schemas.microsoft.com/office/powerpoint/2010/main" val="1744563207"/>
              </p:ext>
            </p:extLst>
          </p:nvPr>
        </p:nvGraphicFramePr>
        <p:xfrm>
          <a:off x="3640138" y="2501787"/>
          <a:ext cx="4522787" cy="717663"/>
        </p:xfrm>
        <a:graphic>
          <a:graphicData uri="http://schemas.openxmlformats.org/presentationml/2006/ole">
            <mc:AlternateContent xmlns:mc="http://schemas.openxmlformats.org/markup-compatibility/2006">
              <mc:Choice xmlns:v="urn:schemas-microsoft-com:vml" Requires="v">
                <p:oleObj name="Packager Shell Object" showAsIcon="1" r:id="rId3" imgW="3312000" imgH="524880" progId="Package">
                  <p:embed/>
                </p:oleObj>
              </mc:Choice>
              <mc:Fallback>
                <p:oleObj name="Packager Shell Object" showAsIcon="1" r:id="rId3" imgW="3312000" imgH="524880" progId="Package">
                  <p:embed/>
                  <p:pic>
                    <p:nvPicPr>
                      <p:cNvPr id="3" name="Object 2">
                        <a:extLst>
                          <a:ext uri="{FF2B5EF4-FFF2-40B4-BE49-F238E27FC236}">
                            <a16:creationId xmlns:a16="http://schemas.microsoft.com/office/drawing/2014/main" id="{CFB6F509-9417-3237-8DC7-D71BD2844299}"/>
                          </a:ext>
                        </a:extLst>
                      </p:cNvPr>
                      <p:cNvPicPr/>
                      <p:nvPr/>
                    </p:nvPicPr>
                    <p:blipFill>
                      <a:blip r:embed="rId4"/>
                      <a:stretch>
                        <a:fillRect/>
                      </a:stretch>
                    </p:blipFill>
                    <p:spPr>
                      <a:xfrm>
                        <a:off x="3640138" y="2501787"/>
                        <a:ext cx="4522787" cy="717663"/>
                      </a:xfrm>
                      <a:prstGeom prst="rect">
                        <a:avLst/>
                      </a:prstGeom>
                    </p:spPr>
                  </p:pic>
                </p:oleObj>
              </mc:Fallback>
            </mc:AlternateContent>
          </a:graphicData>
        </a:graphic>
      </p:graphicFrame>
      <p:sp>
        <p:nvSpPr>
          <p:cNvPr id="4" name="TextBox 3">
            <a:extLst>
              <a:ext uri="{FF2B5EF4-FFF2-40B4-BE49-F238E27FC236}">
                <a16:creationId xmlns:a16="http://schemas.microsoft.com/office/drawing/2014/main" id="{54F28BDF-0DE1-1042-52E5-5D81D6D65AB4}"/>
              </a:ext>
            </a:extLst>
          </p:cNvPr>
          <p:cNvSpPr txBox="1"/>
          <p:nvPr/>
        </p:nvSpPr>
        <p:spPr>
          <a:xfrm>
            <a:off x="3085889" y="3721889"/>
            <a:ext cx="6200775" cy="646331"/>
          </a:xfrm>
          <a:prstGeom prst="rect">
            <a:avLst/>
          </a:prstGeom>
          <a:noFill/>
        </p:spPr>
        <p:txBody>
          <a:bodyPr wrap="square" rtlCol="0">
            <a:spAutoFit/>
          </a:bodyPr>
          <a:lstStyle/>
          <a:p>
            <a:pPr algn="ctr"/>
            <a:r>
              <a:rPr lang="en-US" b="1">
                <a:solidFill>
                  <a:schemeClr val="accent1">
                    <a:lumMod val="60000"/>
                    <a:lumOff val="40000"/>
                  </a:schemeClr>
                </a:solidFill>
              </a:rPr>
              <a:t>Please click to download appendix of additional resources for your reference</a:t>
            </a:r>
          </a:p>
        </p:txBody>
      </p:sp>
      <p:pic>
        <p:nvPicPr>
          <p:cNvPr id="6" name="Picture 5">
            <a:extLst>
              <a:ext uri="{FF2B5EF4-FFF2-40B4-BE49-F238E27FC236}">
                <a16:creationId xmlns:a16="http://schemas.microsoft.com/office/drawing/2014/main" id="{DDB57821-ADCF-FFBF-D427-8437B5675A36}"/>
              </a:ext>
            </a:extLst>
          </p:cNvPr>
          <p:cNvPicPr>
            <a:picLocks noChangeAspect="1"/>
          </p:cNvPicPr>
          <p:nvPr/>
        </p:nvPicPr>
        <p:blipFill>
          <a:blip r:embed="rId5"/>
          <a:stretch>
            <a:fillRect/>
          </a:stretch>
        </p:blipFill>
        <p:spPr>
          <a:xfrm>
            <a:off x="1563565" y="567103"/>
            <a:ext cx="2076573" cy="731520"/>
          </a:xfrm>
          <a:prstGeom prst="rect">
            <a:avLst/>
          </a:prstGeom>
        </p:spPr>
      </p:pic>
    </p:spTree>
    <p:extLst>
      <p:ext uri="{BB962C8B-B14F-4D97-AF65-F5344CB8AC3E}">
        <p14:creationId xmlns:p14="http://schemas.microsoft.com/office/powerpoint/2010/main" val="168747016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1C206F61-17BD-490C-8EA7-0EDC04E20CC6}"/>
              </a:ext>
            </a:extLst>
          </p:cNvPr>
          <p:cNvSpPr>
            <a:spLocks noGrp="1"/>
          </p:cNvSpPr>
          <p:nvPr>
            <p:ph type="body" sz="quarter" idx="10"/>
          </p:nvPr>
        </p:nvSpPr>
        <p:spPr>
          <a:xfrm>
            <a:off x="3691463" y="2051009"/>
            <a:ext cx="6149224" cy="2020824"/>
          </a:xfrm>
        </p:spPr>
        <p:txBody>
          <a:bodyPr lIns="91440" tIns="45720" rIns="91440" bIns="45720" anchor="ctr">
            <a:noAutofit/>
          </a:bodyPr>
          <a:lstStyle/>
          <a:p>
            <a:r>
              <a:rPr lang="en-US">
                <a:latin typeface="Arial"/>
                <a:cs typeface="Arial"/>
              </a:rPr>
              <a:t>Eastpointe Slides</a:t>
            </a:r>
            <a:endParaRPr lang="en-US"/>
          </a:p>
        </p:txBody>
      </p:sp>
    </p:spTree>
    <p:extLst>
      <p:ext uri="{BB962C8B-B14F-4D97-AF65-F5344CB8AC3E}">
        <p14:creationId xmlns:p14="http://schemas.microsoft.com/office/powerpoint/2010/main" val="255969364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26" name="Picture 2" descr="Welcome to Eastpointe.net">
            <a:extLst>
              <a:ext uri="{FF2B5EF4-FFF2-40B4-BE49-F238E27FC236}">
                <a16:creationId xmlns:a16="http://schemas.microsoft.com/office/drawing/2014/main" id="{98A0AAA3-2734-5CEC-AC7B-3D046EFA84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240" y="104484"/>
            <a:ext cx="2203512" cy="69470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1929F778-B962-0BC4-0799-6986FC0BFD49}"/>
              </a:ext>
            </a:extLst>
          </p:cNvPr>
          <p:cNvSpPr txBox="1"/>
          <p:nvPr/>
        </p:nvSpPr>
        <p:spPr>
          <a:xfrm>
            <a:off x="124240" y="888124"/>
            <a:ext cx="11948698" cy="50411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Claims Submission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Electronic, Paper, and Direct Entry</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Claims are processed by Eastpointe for physical and behavioral health and state-funded claim</a:t>
            </a:r>
            <a:endParaRPr kumimoji="0" lang="en-US" sz="2000" b="0" i="0" u="none" strike="noStrike" kern="1200" cap="none" spc="0" normalizeH="0" baseline="0" noProof="0">
              <a:ln>
                <a:noFill/>
              </a:ln>
              <a:solidFill>
                <a:srgbClr val="70AD47">
                  <a:lumMod val="75000"/>
                </a:srgbClr>
              </a:solidFill>
              <a:effectLst/>
              <a:uLnTx/>
              <a:uFillTx/>
              <a:latin typeface="Arial" panose="020B0604020202020204" pitchFamily="34" charset="0"/>
              <a:ea typeface="+mn-ea"/>
              <a:cs typeface="Arial" panose="020B0604020202020204" pitchFamily="34" charset="0"/>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Electronic claims should be submitted in the standard 837 claim format, </a:t>
            </a:r>
            <a:r>
              <a:rPr kumimoji="0" lang="en-US" sz="2000" b="0" i="0" u="none" strike="noStrike" kern="1200" cap="none" spc="0" normalizeH="0" baseline="0" noProof="0">
                <a:ln>
                  <a:noFill/>
                </a:ln>
                <a:solidFill>
                  <a:srgbClr val="70AD47">
                    <a:lumMod val="75000"/>
                  </a:srgbClr>
                </a:solidFill>
                <a:effectLst/>
                <a:uLnTx/>
                <a:uFillTx/>
                <a:latin typeface="Arial" panose="020B0604020202020204" pitchFamily="34" charset="0"/>
                <a:ea typeface="+mn-ea"/>
                <a:cs typeface="Arial" panose="020B0604020202020204" pitchFamily="34" charset="0"/>
              </a:rPr>
              <a:t>Payer ID 08044.</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Paper claims can be submitted to :</a:t>
            </a:r>
          </a:p>
          <a:p>
            <a:pPr marL="685800" marR="0" lvl="1" indent="0" algn="l" defTabSz="914400" rtl="0" eaLnBrk="1" fontAlgn="auto" latinLnBrk="0" hangingPunct="1">
              <a:lnSpc>
                <a:spcPct val="107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a:ln>
                  <a:noFill/>
                </a:ln>
                <a:solidFill>
                  <a:srgbClr val="70AD47">
                    <a:lumMod val="75000"/>
                  </a:srgbClr>
                </a:solidFill>
                <a:effectLst/>
                <a:uLnTx/>
                <a:uFillTx/>
                <a:latin typeface="Arial" panose="020B0604020202020204" pitchFamily="34" charset="0"/>
                <a:ea typeface="+mn-ea"/>
                <a:cs typeface="Arial" panose="020B0604020202020204" pitchFamily="34" charset="0"/>
              </a:rPr>
              <a:t>Eastpointe Claims Department</a:t>
            </a:r>
          </a:p>
          <a:p>
            <a:pPr marL="457200" marR="0" lvl="1" indent="0" algn="l" defTabSz="914400" rtl="0" eaLnBrk="1" fontAlgn="auto" latinLnBrk="0" hangingPunct="1">
              <a:lnSpc>
                <a:spcPct val="107000"/>
              </a:lnSpc>
              <a:spcBef>
                <a:spcPts val="0"/>
              </a:spcBef>
              <a:spcAft>
                <a:spcPts val="0"/>
              </a:spcAft>
              <a:buClrTx/>
              <a:buSzTx/>
              <a:buFontTx/>
              <a:buNone/>
              <a:tabLst/>
              <a:defRPr/>
            </a:pPr>
            <a:r>
              <a:rPr kumimoji="0" lang="en-US" sz="1800" b="0" i="0" u="none" strike="noStrike" kern="1200" cap="none" spc="0" normalizeH="0" baseline="0" noProof="0">
                <a:ln>
                  <a:noFill/>
                </a:ln>
                <a:solidFill>
                  <a:srgbClr val="70AD47">
                    <a:lumMod val="75000"/>
                  </a:srgbClr>
                </a:solidFill>
                <a:effectLst/>
                <a:uLnTx/>
                <a:uFillTx/>
                <a:latin typeface="Arial" panose="020B0604020202020204" pitchFamily="34" charset="0"/>
                <a:ea typeface="+mn-ea"/>
                <a:cs typeface="Arial" panose="020B0604020202020204" pitchFamily="34" charset="0"/>
              </a:rPr>
              <a:t>	PO BOX 14552</a:t>
            </a:r>
          </a:p>
          <a:p>
            <a:pPr marL="457200" marR="0" lvl="1" indent="0" algn="l" defTabSz="914400" rtl="0" eaLnBrk="1" fontAlgn="auto" latinLnBrk="0" hangingPunct="1">
              <a:lnSpc>
                <a:spcPct val="107000"/>
              </a:lnSpc>
              <a:spcBef>
                <a:spcPts val="0"/>
              </a:spcBef>
              <a:spcAft>
                <a:spcPts val="0"/>
              </a:spcAft>
              <a:buClrTx/>
              <a:buSzTx/>
              <a:buFontTx/>
              <a:buNone/>
              <a:tabLst/>
              <a:defRPr/>
            </a:pPr>
            <a:r>
              <a:rPr kumimoji="0" lang="en-US" sz="1800" b="0" i="0" u="none" strike="noStrike" kern="1200" cap="none" spc="0" normalizeH="0" baseline="0" noProof="0">
                <a:ln>
                  <a:noFill/>
                </a:ln>
                <a:solidFill>
                  <a:srgbClr val="70AD47">
                    <a:lumMod val="75000"/>
                  </a:srgbClr>
                </a:solidFill>
                <a:effectLst/>
                <a:uLnTx/>
                <a:uFillTx/>
                <a:latin typeface="Arial" panose="020B0604020202020204" pitchFamily="34" charset="0"/>
                <a:ea typeface="+mn-ea"/>
                <a:cs typeface="Arial" panose="020B0604020202020204" pitchFamily="34" charset="0"/>
              </a:rPr>
              <a:t>	Lexington, KY 40512</a:t>
            </a:r>
          </a:p>
          <a:p>
            <a:pPr marL="457200" marR="0" lvl="1" indent="0" algn="l" defTabSz="914400" rtl="0" eaLnBrk="1" fontAlgn="auto" latinLnBrk="0" hangingPunct="1">
              <a:lnSpc>
                <a:spcPct val="107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endParaRPr>
          </a:p>
          <a:p>
            <a:pPr marL="457200" marR="0" lvl="1" indent="0" algn="l" defTabSz="914400" rtl="0" eaLnBrk="1" fontAlgn="auto" latinLnBrk="0" hangingPunct="1">
              <a:lnSpc>
                <a:spcPct val="107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For claims requiring documents, forms can be submitted directly to the claims department, through the iTransact portal during claims entry, via secure email to </a:t>
            </a:r>
            <a:r>
              <a:rPr kumimoji="0" lang="en-US" sz="2000" b="1" i="0" u="none" strike="noStrike" kern="1200" cap="none" spc="0" normalizeH="0" baseline="0" noProof="0">
                <a:ln>
                  <a:noFill/>
                </a:ln>
                <a:solidFill>
                  <a:srgbClr val="70AD47">
                    <a:lumMod val="75000"/>
                  </a:srgbClr>
                </a:solidFill>
                <a:effectLst/>
                <a:uLnTx/>
                <a:uFillTx/>
                <a:latin typeface="Arial" panose="020B0604020202020204" pitchFamily="34" charset="0"/>
                <a:ea typeface="+mn-ea"/>
                <a:cs typeface="Arial" panose="020B0604020202020204" pitchFamily="34" charset="0"/>
                <a:hlinkClick r:id="rId4">
                  <a:extLst>
                    <a:ext uri="{A12FA001-AC4F-418D-AE19-62706E023703}">
                      <ahyp:hlinkClr xmlns:ahyp="http://schemas.microsoft.com/office/drawing/2018/hyperlinkcolor" val="tx"/>
                    </a:ext>
                  </a:extLst>
                </a:hlinkClick>
              </a:rPr>
              <a:t>Claimsfunding@eastpointe.net</a:t>
            </a:r>
            <a:r>
              <a:rPr kumimoji="0" lang="en-US" sz="2000" b="1" i="0" u="none" strike="noStrike" kern="1200" cap="none" spc="0" normalizeH="0" baseline="0" noProof="0">
                <a:ln>
                  <a:noFill/>
                </a:ln>
                <a:solidFill>
                  <a:srgbClr val="70AD47">
                    <a:lumMod val="75000"/>
                  </a:srgbClr>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or faxed to the attention of Eastpointe’s Claims Department at </a:t>
            </a:r>
            <a:r>
              <a:rPr kumimoji="0" lang="en-US" sz="2000" b="1" i="0" u="none" strike="noStrike" kern="1200" cap="none" spc="0" normalizeH="0" baseline="0" noProof="0">
                <a:ln>
                  <a:noFill/>
                </a:ln>
                <a:solidFill>
                  <a:srgbClr val="70AD47">
                    <a:lumMod val="75000"/>
                  </a:srgbClr>
                </a:solidFill>
                <a:effectLst/>
                <a:uLnTx/>
                <a:uFillTx/>
                <a:latin typeface="Arial" panose="020B0604020202020204" pitchFamily="34" charset="0"/>
                <a:ea typeface="+mn-ea"/>
                <a:cs typeface="Arial" panose="020B0604020202020204" pitchFamily="34" charset="0"/>
              </a:rPr>
              <a:t>1-910-272-1299. </a:t>
            </a:r>
          </a:p>
          <a:p>
            <a:pPr marL="457200" marR="0" lvl="1" indent="0" algn="l" defTabSz="914400" rtl="0" eaLnBrk="1" fontAlgn="auto" latinLnBrk="0" hangingPunct="1">
              <a:lnSpc>
                <a:spcPct val="107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70AD47">
                  <a:lumMod val="75000"/>
                </a:srgbClr>
              </a:solidFill>
              <a:effectLst/>
              <a:uLnTx/>
              <a:uFillTx/>
              <a:latin typeface="Arial" panose="020B0604020202020204" pitchFamily="34" charset="0"/>
              <a:ea typeface="+mn-ea"/>
              <a:cs typeface="Arial" panose="020B0604020202020204" pitchFamily="34"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Providers are loaded from the Provider Eligibility Files from NC Tracks, for information on submitting required forms to receive EFT and 835s,  providers should contact the Provider Service Line at </a:t>
            </a:r>
            <a:r>
              <a:rPr kumimoji="0" lang="en-US" sz="2000" b="0" i="0" u="none" strike="noStrike" kern="1200" cap="none" spc="0" normalizeH="0" baseline="0" noProof="0">
                <a:ln>
                  <a:noFill/>
                </a:ln>
                <a:solidFill>
                  <a:srgbClr val="70AD47">
                    <a:lumMod val="75000"/>
                  </a:srgbClr>
                </a:solidFill>
                <a:effectLst/>
                <a:uLnTx/>
                <a:uFillTx/>
                <a:latin typeface="Arial" panose="020B0604020202020204" pitchFamily="34" charset="0"/>
                <a:ea typeface="+mn-ea"/>
                <a:cs typeface="Arial" panose="020B0604020202020204" pitchFamily="34" charset="0"/>
              </a:rPr>
              <a:t>1-888-977-2160. </a:t>
            </a:r>
            <a:endPar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45995933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3782D0C-57EF-455B-4554-C0F05F6D2690}"/>
              </a:ext>
            </a:extLst>
          </p:cNvPr>
          <p:cNvSpPr>
            <a:spLocks noGrp="1"/>
          </p:cNvSpPr>
          <p:nvPr>
            <p:ph type="body" sz="quarter" idx="10"/>
          </p:nvPr>
        </p:nvSpPr>
        <p:spPr/>
        <p:txBody>
          <a:bodyPr/>
          <a:lstStyle/>
          <a:p>
            <a:endParaRPr lang="en-US"/>
          </a:p>
        </p:txBody>
      </p:sp>
      <p:sp>
        <p:nvSpPr>
          <p:cNvPr id="4" name="Slide Number Placeholder 3">
            <a:extLst>
              <a:ext uri="{FF2B5EF4-FFF2-40B4-BE49-F238E27FC236}">
                <a16:creationId xmlns:a16="http://schemas.microsoft.com/office/drawing/2014/main" id="{D574FAF4-C2CF-3F9E-B173-7F23ACF048F7}"/>
              </a:ext>
            </a:extLst>
          </p:cNvPr>
          <p:cNvSpPr>
            <a:spLocks noGrp="1"/>
          </p:cNvSpPr>
          <p:nvPr>
            <p:ph type="sldNum" sz="quarter" idx="1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1F27F3A-B3E9-41ED-AF8F-A365F10BB65F}" type="slidenum">
              <a:rPr kumimoji="0" lang="en-US" sz="750" b="0" i="0" u="none" strike="noStrike" kern="1200" cap="none" spc="0" normalizeH="0" baseline="0" noProof="0" smtClean="0">
                <a:ln>
                  <a:noFill/>
                </a:ln>
                <a:solidFill>
                  <a:sysClr val="windowText" lastClr="000000"/>
                </a:solidFill>
                <a:effectLst/>
                <a:uLnTx/>
                <a:uFillTx/>
                <a:latin typeface="Franklin Gothic Demi Cond" panose="020B07060304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74</a:t>
            </a:fld>
            <a:endParaRPr kumimoji="0" lang="en-US" sz="750" b="0" i="0" u="none" strike="noStrike" kern="1200" cap="none" spc="0" normalizeH="0" baseline="0" noProof="0">
              <a:ln>
                <a:noFill/>
              </a:ln>
              <a:solidFill>
                <a:sysClr val="windowText" lastClr="000000"/>
              </a:solidFill>
              <a:effectLst/>
              <a:uLnTx/>
              <a:uFillTx/>
              <a:latin typeface="Franklin Gothic Demi Cond" panose="020B0706030402020204" pitchFamily="34" charset="0"/>
              <a:ea typeface="+mn-ea"/>
              <a:cs typeface="+mn-cs"/>
            </a:endParaRPr>
          </a:p>
        </p:txBody>
      </p:sp>
      <p:sp>
        <p:nvSpPr>
          <p:cNvPr id="5" name="Title 4">
            <a:extLst>
              <a:ext uri="{FF2B5EF4-FFF2-40B4-BE49-F238E27FC236}">
                <a16:creationId xmlns:a16="http://schemas.microsoft.com/office/drawing/2014/main" id="{6816455C-BF95-7D2E-BB29-2ADAB818EB09}"/>
              </a:ext>
            </a:extLst>
          </p:cNvPr>
          <p:cNvSpPr>
            <a:spLocks noGrp="1"/>
          </p:cNvSpPr>
          <p:nvPr>
            <p:ph type="title"/>
          </p:nvPr>
        </p:nvSpPr>
        <p:spPr>
          <a:xfrm>
            <a:off x="836083" y="714485"/>
            <a:ext cx="10457689" cy="548640"/>
          </a:xfrm>
        </p:spPr>
        <p:txBody>
          <a:bodyPr/>
          <a:lstStyle/>
          <a:p>
            <a:r>
              <a:rPr lang="en-US" sz="2400" b="1">
                <a:solidFill>
                  <a:srgbClr val="002060"/>
                </a:solidFill>
                <a:latin typeface="Arial" panose="020B0604020202020204" pitchFamily="34" charset="0"/>
                <a:ea typeface="+mn-ea"/>
                <a:cs typeface="Arial" panose="020B0604020202020204" pitchFamily="34" charset="0"/>
              </a:rPr>
              <a:t>iTransact: Provider portal</a:t>
            </a:r>
            <a:br>
              <a:rPr lang="en-US">
                <a:latin typeface="Arial" panose="020B0604020202020204" pitchFamily="34" charset="0"/>
                <a:cs typeface="Arial" panose="020B0604020202020204" pitchFamily="34" charset="0"/>
              </a:rPr>
            </a:br>
            <a:r>
              <a:rPr lang="en-US" sz="2000" b="1">
                <a:solidFill>
                  <a:srgbClr val="002060"/>
                </a:solidFill>
                <a:latin typeface="Arial" panose="020B0604020202020204" pitchFamily="34" charset="0"/>
                <a:cs typeface="Arial" panose="020B0604020202020204" pitchFamily="34" charset="0"/>
              </a:rPr>
              <a:t>Behavioral Health, Physical Health, and State-Funded Claims</a:t>
            </a:r>
            <a:br>
              <a:rPr lang="en-US">
                <a:latin typeface="Arial" panose="020B0604020202020204" pitchFamily="34" charset="0"/>
                <a:cs typeface="Arial" panose="020B0604020202020204" pitchFamily="34" charset="0"/>
              </a:rPr>
            </a:br>
            <a:br>
              <a:rPr lang="en-US">
                <a:latin typeface="Arial" panose="020B0604020202020204" pitchFamily="34" charset="0"/>
                <a:cs typeface="Arial" panose="020B0604020202020204" pitchFamily="34" charset="0"/>
              </a:rPr>
            </a:br>
            <a:r>
              <a:rPr lang="en-US">
                <a:latin typeface="Arial" panose="020B0604020202020204" pitchFamily="34" charset="0"/>
                <a:cs typeface="Arial" panose="020B0604020202020204" pitchFamily="34" charset="0"/>
              </a:rPr>
              <a:t> </a:t>
            </a:r>
          </a:p>
        </p:txBody>
      </p:sp>
      <p:pic>
        <p:nvPicPr>
          <p:cNvPr id="18" name="Picture 17">
            <a:extLst>
              <a:ext uri="{FF2B5EF4-FFF2-40B4-BE49-F238E27FC236}">
                <a16:creationId xmlns:a16="http://schemas.microsoft.com/office/drawing/2014/main" id="{C76931A4-7E09-595F-304A-8E72C9C07100}"/>
              </a:ext>
            </a:extLst>
          </p:cNvPr>
          <p:cNvPicPr>
            <a:picLocks noChangeAspect="1"/>
          </p:cNvPicPr>
          <p:nvPr/>
        </p:nvPicPr>
        <p:blipFill rotWithShape="1">
          <a:blip r:embed="rId3"/>
          <a:srcRect l="-611" t="2305" r="1518"/>
          <a:stretch/>
        </p:blipFill>
        <p:spPr>
          <a:xfrm>
            <a:off x="836083" y="1533529"/>
            <a:ext cx="10238318" cy="46955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9" name="Picture 2" descr="Welcome to Eastpointe.net">
            <a:extLst>
              <a:ext uri="{FF2B5EF4-FFF2-40B4-BE49-F238E27FC236}">
                <a16:creationId xmlns:a16="http://schemas.microsoft.com/office/drawing/2014/main" id="{316414F3-9F29-A973-C1E0-98AEA1D889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9556" y="145130"/>
            <a:ext cx="1815974" cy="5417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708718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E1F0E4E-4A63-0F62-8A76-00CF7D4E8E03}"/>
              </a:ext>
            </a:extLst>
          </p:cNvPr>
          <p:cNvSpPr>
            <a:spLocks noGrp="1"/>
          </p:cNvSpPr>
          <p:nvPr>
            <p:ph type="body" sz="quarter" idx="10"/>
          </p:nvPr>
        </p:nvSpPr>
        <p:spPr>
          <a:xfrm>
            <a:off x="424543" y="830010"/>
            <a:ext cx="10931374" cy="5210429"/>
          </a:xfrm>
        </p:spPr>
        <p:txBody>
          <a:bodyPr/>
          <a:lstStyle/>
          <a:p>
            <a:pPr marL="0" lvl="1" indent="0">
              <a:spcBef>
                <a:spcPts val="0"/>
              </a:spcBef>
              <a:buNone/>
            </a:pPr>
            <a:r>
              <a:rPr lang="en-US" sz="2200" b="1">
                <a:solidFill>
                  <a:srgbClr val="002060"/>
                </a:solidFill>
                <a:latin typeface="Arial" panose="020B0604020202020204" pitchFamily="34" charset="0"/>
                <a:cs typeface="Arial" panose="020B0604020202020204" pitchFamily="34" charset="0"/>
              </a:rPr>
              <a:t>Vision claims</a:t>
            </a:r>
          </a:p>
          <a:p>
            <a:pPr marL="0" lvl="1" indent="0">
              <a:spcBef>
                <a:spcPts val="0"/>
              </a:spcBef>
              <a:buNone/>
            </a:pPr>
            <a:endParaRPr lang="en-US" sz="500" b="1">
              <a:solidFill>
                <a:srgbClr val="002060"/>
              </a:solidFill>
              <a:latin typeface="Arial" panose="020B0604020202020204" pitchFamily="34" charset="0"/>
              <a:cs typeface="Arial" panose="020B0604020202020204" pitchFamily="34" charset="0"/>
            </a:endParaRPr>
          </a:p>
          <a:p>
            <a:pPr marL="0" lvl="1" indent="0">
              <a:spcBef>
                <a:spcPts val="0"/>
              </a:spcBef>
              <a:buNone/>
            </a:pPr>
            <a:r>
              <a:rPr lang="en-US" sz="1500">
                <a:solidFill>
                  <a:srgbClr val="002060"/>
                </a:solidFill>
                <a:latin typeface="Arial" panose="020B0604020202020204" pitchFamily="34" charset="0"/>
                <a:cs typeface="Arial" panose="020B0604020202020204" pitchFamily="34" charset="0"/>
              </a:rPr>
              <a:t>	</a:t>
            </a:r>
            <a:r>
              <a:rPr lang="en-US" sz="2000">
                <a:solidFill>
                  <a:srgbClr val="002060"/>
                </a:solidFill>
                <a:latin typeface="Arial" panose="020B0604020202020204" pitchFamily="34" charset="0"/>
                <a:cs typeface="Arial" panose="020B0604020202020204" pitchFamily="34" charset="0"/>
              </a:rPr>
              <a:t>Eastpointe is partnering with Envolve, Providers can use the Eye Health Manager Portal at 	</a:t>
            </a:r>
            <a:r>
              <a:rPr lang="en-US" sz="2000">
                <a:solidFill>
                  <a:srgbClr val="0070C0"/>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https://visionbenefits.envolvehealth.com/logon.aspx</a:t>
            </a:r>
            <a:r>
              <a:rPr lang="en-US" sz="2000">
                <a:solidFill>
                  <a:srgbClr val="0070C0"/>
                </a:solidFill>
                <a:latin typeface="Arial" panose="020B0604020202020204" pitchFamily="34" charset="0"/>
                <a:cs typeface="Arial" panose="020B0604020202020204" pitchFamily="34" charset="0"/>
              </a:rPr>
              <a:t> </a:t>
            </a:r>
            <a:r>
              <a:rPr lang="en-US" sz="2000">
                <a:solidFill>
                  <a:srgbClr val="002060"/>
                </a:solidFill>
                <a:latin typeface="Arial" panose="020B0604020202020204" pitchFamily="34" charset="0"/>
                <a:cs typeface="Arial" panose="020B0604020202020204" pitchFamily="34" charset="0"/>
              </a:rPr>
              <a:t>to:</a:t>
            </a:r>
          </a:p>
          <a:p>
            <a:pPr marL="260747" lvl="1">
              <a:lnSpc>
                <a:spcPct val="107000"/>
              </a:lnSpc>
              <a:spcBef>
                <a:spcPts val="0"/>
              </a:spcBef>
              <a:spcAft>
                <a:spcPts val="800"/>
              </a:spcAft>
            </a:pPr>
            <a:endParaRPr lang="en-US" sz="1500">
              <a:effectLst/>
              <a:latin typeface="Arial" panose="020B0604020202020204" pitchFamily="34" charset="0"/>
              <a:cs typeface="Arial" panose="020B0604020202020204" pitchFamily="34" charset="0"/>
            </a:endParaRPr>
          </a:p>
          <a:p>
            <a:pPr marL="0" marR="0" algn="l">
              <a:lnSpc>
                <a:spcPct val="107000"/>
              </a:lnSpc>
              <a:spcBef>
                <a:spcPts val="0"/>
              </a:spcBef>
              <a:spcAft>
                <a:spcPts val="800"/>
              </a:spcAft>
            </a:pPr>
            <a:endParaRPr lang="en-US" sz="1800">
              <a:effectLst/>
              <a:latin typeface="Arial" panose="020B0604020202020204" pitchFamily="34" charset="0"/>
              <a:cs typeface="Arial" panose="020B0604020202020204" pitchFamily="34" charset="0"/>
            </a:endParaRPr>
          </a:p>
          <a:p>
            <a:pPr marL="0" marR="0" lvl="1" indent="0">
              <a:lnSpc>
                <a:spcPct val="107000"/>
              </a:lnSpc>
              <a:spcBef>
                <a:spcPts val="0"/>
              </a:spcBef>
              <a:spcAft>
                <a:spcPts val="800"/>
              </a:spcAft>
              <a:buNone/>
            </a:pPr>
            <a:endParaRPr lang="en-US" sz="500" b="1">
              <a:solidFill>
                <a:srgbClr val="002060"/>
              </a:solidFill>
              <a:latin typeface="Arial" panose="020B0604020202020204" pitchFamily="34" charset="0"/>
              <a:cs typeface="Arial" panose="020B0604020202020204" pitchFamily="34" charset="0"/>
            </a:endParaRPr>
          </a:p>
          <a:p>
            <a:pPr marL="0" marR="0" lvl="1" indent="0">
              <a:lnSpc>
                <a:spcPct val="107000"/>
              </a:lnSpc>
              <a:spcBef>
                <a:spcPts val="0"/>
              </a:spcBef>
              <a:spcAft>
                <a:spcPts val="800"/>
              </a:spcAft>
              <a:buNone/>
            </a:pPr>
            <a:endParaRPr lang="en-US" sz="500" b="1">
              <a:solidFill>
                <a:srgbClr val="002060"/>
              </a:solidFill>
              <a:latin typeface="Arial" panose="020B0604020202020204" pitchFamily="34" charset="0"/>
              <a:cs typeface="Arial" panose="020B0604020202020204" pitchFamily="34" charset="0"/>
            </a:endParaRPr>
          </a:p>
          <a:p>
            <a:pPr marL="0" marR="0" lvl="1" indent="0">
              <a:lnSpc>
                <a:spcPct val="107000"/>
              </a:lnSpc>
              <a:spcBef>
                <a:spcPts val="0"/>
              </a:spcBef>
              <a:spcAft>
                <a:spcPts val="800"/>
              </a:spcAft>
              <a:buNone/>
            </a:pPr>
            <a:r>
              <a:rPr lang="en-US" sz="2200" b="1">
                <a:solidFill>
                  <a:srgbClr val="002060"/>
                </a:solidFill>
                <a:latin typeface="Arial" panose="020B0604020202020204" pitchFamily="34" charset="0"/>
                <a:cs typeface="Arial" panose="020B0604020202020204" pitchFamily="34" charset="0"/>
              </a:rPr>
              <a:t>NEMT claims</a:t>
            </a:r>
          </a:p>
        </p:txBody>
      </p:sp>
      <p:sp>
        <p:nvSpPr>
          <p:cNvPr id="4" name="Slide Number Placeholder 3">
            <a:extLst>
              <a:ext uri="{FF2B5EF4-FFF2-40B4-BE49-F238E27FC236}">
                <a16:creationId xmlns:a16="http://schemas.microsoft.com/office/drawing/2014/main" id="{DBFFAEF2-08E6-3AF2-0911-90A6BF4AE2B5}"/>
              </a:ext>
            </a:extLst>
          </p:cNvPr>
          <p:cNvSpPr>
            <a:spLocks noGrp="1"/>
          </p:cNvSpPr>
          <p:nvPr>
            <p:ph type="sldNum" sz="quarter" idx="1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1F27F3A-B3E9-41ED-AF8F-A365F10BB65F}" type="slidenum">
              <a:rPr kumimoji="0" lang="en-US" sz="750" b="0" i="0" u="none" strike="noStrike" kern="1200" cap="none" spc="0" normalizeH="0" baseline="0" noProof="0" smtClean="0">
                <a:ln>
                  <a:noFill/>
                </a:ln>
                <a:solidFill>
                  <a:sysClr val="windowText" lastClr="000000"/>
                </a:solidFill>
                <a:effectLst/>
                <a:uLnTx/>
                <a:uFillTx/>
                <a:latin typeface="Franklin Gothic Demi Cond" panose="020B07060304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a:t>
            </a:fld>
            <a:endParaRPr kumimoji="0" lang="en-US" sz="750" b="0" i="0" u="none" strike="noStrike" kern="1200" cap="none" spc="0" normalizeH="0" baseline="0" noProof="0">
              <a:ln>
                <a:noFill/>
              </a:ln>
              <a:solidFill>
                <a:sysClr val="windowText" lastClr="000000"/>
              </a:solidFill>
              <a:effectLst/>
              <a:uLnTx/>
              <a:uFillTx/>
              <a:latin typeface="Franklin Gothic Demi Cond" panose="020B0706030402020204" pitchFamily="34" charset="0"/>
              <a:ea typeface="+mn-ea"/>
              <a:cs typeface="+mn-cs"/>
            </a:endParaRPr>
          </a:p>
        </p:txBody>
      </p:sp>
      <p:pic>
        <p:nvPicPr>
          <p:cNvPr id="7" name="Picture 2" descr="Welcome to Eastpointe.net">
            <a:extLst>
              <a:ext uri="{FF2B5EF4-FFF2-40B4-BE49-F238E27FC236}">
                <a16:creationId xmlns:a16="http://schemas.microsoft.com/office/drawing/2014/main" id="{A4AB7133-4F4F-2FD9-1874-280ED67692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831" y="178472"/>
            <a:ext cx="1999044" cy="63024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0" name="Table 9">
            <a:extLst>
              <a:ext uri="{FF2B5EF4-FFF2-40B4-BE49-F238E27FC236}">
                <a16:creationId xmlns:a16="http://schemas.microsoft.com/office/drawing/2014/main" id="{209C440E-CCF9-C97A-6262-6735FC392CE5}"/>
              </a:ext>
            </a:extLst>
          </p:cNvPr>
          <p:cNvGraphicFramePr>
            <a:graphicFrameLocks noGrp="1"/>
          </p:cNvGraphicFramePr>
          <p:nvPr/>
        </p:nvGraphicFramePr>
        <p:xfrm>
          <a:off x="1216820" y="3429000"/>
          <a:ext cx="9346819" cy="2169160"/>
        </p:xfrm>
        <a:graphic>
          <a:graphicData uri="http://schemas.openxmlformats.org/drawingml/2006/table">
            <a:tbl>
              <a:tblPr>
                <a:tableStyleId>{5C22544A-7EE6-4342-B048-85BDC9FD1C3A}</a:tableStyleId>
              </a:tblPr>
              <a:tblGrid>
                <a:gridCol w="9346819">
                  <a:extLst>
                    <a:ext uri="{9D8B030D-6E8A-4147-A177-3AD203B41FA5}">
                      <a16:colId xmlns:a16="http://schemas.microsoft.com/office/drawing/2014/main" val="930923345"/>
                    </a:ext>
                  </a:extLst>
                </a:gridCol>
              </a:tblGrid>
              <a:tr h="1601834">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1600" b="0" i="0" kern="1200">
                          <a:solidFill>
                            <a:srgbClr val="002060"/>
                          </a:solidFill>
                          <a:latin typeface="Arial" panose="020B0604020202020204" pitchFamily="34" charset="0"/>
                          <a:cs typeface="Arial" panose="020B0604020202020204" pitchFamily="34" charset="0"/>
                        </a:rPr>
                        <a:t>Each Transportation Provider will have access to the MTM claims online portal. In the claim’s portal, once the Transportation Providers submits a claim, they will be able to follow it Realtime through the different statuses. Transportation Providers can submit claims, view statuses, appeal denials and search within claims portal 24/7. If a claim is denied, the Transportation Provider will be able to appeal the denial directly in the portal, which also allows the Transportation Provider to submit additional documentation in support of the appeal, if necessary. </a:t>
                      </a:r>
                      <a:r>
                        <a:rPr lang="en-US" sz="1600" u="sng">
                          <a:solidFill>
                            <a:srgbClr val="0070C0"/>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Claimsanalysis@mtm-inc.net</a:t>
                      </a:r>
                      <a:r>
                        <a:rPr lang="en-US" sz="1600" u="sng">
                          <a:solidFill>
                            <a:srgbClr val="0070C0"/>
                          </a:solidFill>
                          <a:latin typeface="Arial" panose="020B0604020202020204" pitchFamily="34" charset="0"/>
                          <a:cs typeface="Arial" panose="020B0604020202020204" pitchFamily="34" charset="0"/>
                        </a:rPr>
                        <a:t> </a:t>
                      </a:r>
                    </a:p>
                    <a:p>
                      <a:pPr marL="0" marR="0" algn="l">
                        <a:lnSpc>
                          <a:spcPct val="107000"/>
                        </a:lnSpc>
                        <a:spcBef>
                          <a:spcPts val="0"/>
                        </a:spcBef>
                        <a:spcAft>
                          <a:spcPts val="800"/>
                        </a:spcAft>
                      </a:pPr>
                      <a:endParaRPr lang="en-US" sz="1500" b="0" i="0" kern="1200">
                        <a:solidFill>
                          <a:srgbClr val="002060"/>
                        </a:solidFill>
                        <a:latin typeface="Franklin Gothic Medium" panose="020B0603020102020204" pitchFamily="34" charset="0"/>
                        <a:cs typeface="Helvetica" charset="0"/>
                      </a:endParaRPr>
                    </a:p>
                    <a:p>
                      <a:pPr marL="0" marR="0" algn="l">
                        <a:lnSpc>
                          <a:spcPct val="107000"/>
                        </a:lnSpc>
                        <a:spcBef>
                          <a:spcPts val="0"/>
                        </a:spcBef>
                        <a:spcAft>
                          <a:spcPts val="800"/>
                        </a:spcAft>
                      </a:pPr>
                      <a:r>
                        <a:rPr lang="en-US" sz="10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114300" marR="114300" marT="0" marB="0">
                    <a:noFill/>
                  </a:tcPr>
                </a:tc>
                <a:extLst>
                  <a:ext uri="{0D108BD9-81ED-4DB2-BD59-A6C34878D82A}">
                    <a16:rowId xmlns:a16="http://schemas.microsoft.com/office/drawing/2014/main" val="701272951"/>
                  </a:ext>
                </a:extLst>
              </a:tr>
            </a:tbl>
          </a:graphicData>
        </a:graphic>
      </p:graphicFrame>
      <p:sp>
        <p:nvSpPr>
          <p:cNvPr id="13" name="TextBox 12">
            <a:extLst>
              <a:ext uri="{FF2B5EF4-FFF2-40B4-BE49-F238E27FC236}">
                <a16:creationId xmlns:a16="http://schemas.microsoft.com/office/drawing/2014/main" id="{FB195BAE-6691-D9E9-4682-A7F58900165D}"/>
              </a:ext>
            </a:extLst>
          </p:cNvPr>
          <p:cNvSpPr txBox="1"/>
          <p:nvPr/>
        </p:nvSpPr>
        <p:spPr>
          <a:xfrm>
            <a:off x="1114353" y="1999615"/>
            <a:ext cx="8371643" cy="874022"/>
          </a:xfrm>
          <a:prstGeom prst="rect">
            <a:avLst/>
          </a:prstGeom>
          <a:noFill/>
        </p:spPr>
        <p:txBody>
          <a:bodyPr wrap="square" numCol="2" rtlCol="0">
            <a:spAutoFit/>
          </a:bodyPr>
          <a:lstStyle/>
          <a:p>
            <a:pPr marL="729854" marR="0" lvl="2"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a:ln>
                  <a:noFill/>
                </a:ln>
                <a:solidFill>
                  <a:srgbClr val="002060"/>
                </a:solidFill>
                <a:effectLst/>
                <a:uLnTx/>
                <a:uFillTx/>
                <a:latin typeface="Calibri" panose="020F0502020204030204"/>
                <a:ea typeface="+mn-ea"/>
                <a:cs typeface="+mn-cs"/>
              </a:rPr>
              <a:t>Verify member eligibility</a:t>
            </a:r>
          </a:p>
          <a:p>
            <a:pPr marL="729854" marR="0" lvl="2"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a:ln>
                  <a:noFill/>
                </a:ln>
                <a:solidFill>
                  <a:srgbClr val="002060"/>
                </a:solidFill>
                <a:effectLst/>
                <a:uLnTx/>
                <a:uFillTx/>
                <a:latin typeface="Calibri" panose="020F0502020204030204"/>
                <a:ea typeface="+mn-ea"/>
                <a:cs typeface="+mn-cs"/>
              </a:rPr>
              <a:t>Manage Claims</a:t>
            </a:r>
          </a:p>
          <a:p>
            <a:pPr marL="729854" marR="0" lvl="2"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a:ln>
                  <a:noFill/>
                </a:ln>
                <a:solidFill>
                  <a:srgbClr val="002060"/>
                </a:solidFill>
                <a:effectLst/>
                <a:uLnTx/>
                <a:uFillTx/>
                <a:latin typeface="Calibri" panose="020F0502020204030204"/>
                <a:ea typeface="+mn-ea"/>
                <a:cs typeface="+mn-cs"/>
              </a:rPr>
              <a:t>Check the status of a claim</a:t>
            </a:r>
          </a:p>
          <a:p>
            <a:pPr marL="729854" marR="0" lvl="2"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a:ln>
                  <a:noFill/>
                </a:ln>
                <a:solidFill>
                  <a:srgbClr val="002060"/>
                </a:solidFill>
                <a:effectLst/>
                <a:uLnTx/>
                <a:uFillTx/>
                <a:latin typeface="Calibri" panose="020F0502020204030204"/>
                <a:ea typeface="+mn-ea"/>
                <a:cs typeface="+mn-cs"/>
              </a:rPr>
              <a:t>Review past claim submissions</a:t>
            </a:r>
          </a:p>
          <a:p>
            <a:pPr marL="729854" marR="0" lvl="2"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a:ln>
                  <a:noFill/>
                </a:ln>
                <a:solidFill>
                  <a:srgbClr val="002060"/>
                </a:solidFill>
                <a:effectLst/>
                <a:uLnTx/>
                <a:uFillTx/>
                <a:latin typeface="Calibri" panose="020F0502020204030204"/>
                <a:ea typeface="+mn-ea"/>
                <a:cs typeface="+mn-cs"/>
              </a:rPr>
              <a:t>Reprint EOPs</a:t>
            </a:r>
          </a:p>
          <a:p>
            <a:pPr marL="729854" marR="0" lvl="2"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a:ln>
                  <a:noFill/>
                </a:ln>
                <a:solidFill>
                  <a:srgbClr val="002060"/>
                </a:solidFill>
                <a:effectLst/>
                <a:uLnTx/>
                <a:uFillTx/>
                <a:latin typeface="Calibri" panose="020F0502020204030204"/>
                <a:ea typeface="+mn-ea"/>
                <a:cs typeface="+mn-cs"/>
              </a:rPr>
              <a:t>View office manual and plan specifications</a:t>
            </a:r>
          </a:p>
          <a:p>
            <a:pPr marL="729854" marR="0" lvl="2"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a:ln>
                  <a:noFill/>
                </a:ln>
                <a:solidFill>
                  <a:srgbClr val="002060"/>
                </a:solidFill>
                <a:effectLst/>
                <a:uLnTx/>
                <a:uFillTx/>
                <a:latin typeface="Calibri" panose="020F0502020204030204"/>
                <a:ea typeface="+mn-ea"/>
                <a:cs typeface="+mn-cs"/>
              </a:rPr>
              <a:t>View Envolve Vision’s policies and Procedures </a:t>
            </a:r>
          </a:p>
        </p:txBody>
      </p:sp>
      <p:sp>
        <p:nvSpPr>
          <p:cNvPr id="14" name="TextBox 13">
            <a:extLst>
              <a:ext uri="{FF2B5EF4-FFF2-40B4-BE49-F238E27FC236}">
                <a16:creationId xmlns:a16="http://schemas.microsoft.com/office/drawing/2014/main" id="{6CF4FF88-C169-342C-3223-3BA13455098A}"/>
              </a:ext>
            </a:extLst>
          </p:cNvPr>
          <p:cNvSpPr txBox="1"/>
          <p:nvPr/>
        </p:nvSpPr>
        <p:spPr>
          <a:xfrm>
            <a:off x="424543" y="5292011"/>
            <a:ext cx="10840054" cy="1041504"/>
          </a:xfrm>
          <a:prstGeom prst="rect">
            <a:avLst/>
          </a:prstGeom>
          <a:noFill/>
        </p:spPr>
        <p:txBody>
          <a:bodyPr wrap="square" rtlCol="0">
            <a:spAutoFit/>
          </a:bodyPr>
          <a:lstStyle/>
          <a:p>
            <a:pPr marL="0" marR="0" lvl="1" indent="0" algn="l" defTabSz="914400" rtl="0" eaLnBrk="1" fontAlgn="auto" latinLnBrk="0" hangingPunct="1">
              <a:lnSpc>
                <a:spcPct val="107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Pharmacy claims</a:t>
            </a:r>
          </a:p>
          <a:p>
            <a:pPr marL="0" marR="0" lvl="1" indent="0" algn="l" defTabSz="914400" rtl="0" eaLnBrk="1" fontAlgn="auto" latinLnBrk="0" hangingPunct="1">
              <a:lnSpc>
                <a:spcPct val="107000"/>
              </a:lnSpc>
              <a:spcBef>
                <a:spcPts val="0"/>
              </a:spcBef>
              <a:spcAft>
                <a:spcPts val="0"/>
              </a:spcAft>
              <a:buClrTx/>
              <a:buSzTx/>
              <a:buFontTx/>
              <a:buNone/>
              <a:tabLst/>
              <a:defRPr/>
            </a:pPr>
            <a:endParaRPr kumimoji="0" lang="en-US" sz="400"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Eastpointe’s Pharmacy Benefit Manager (PBM) is Express Scripts. Pharmacy claims should be 	submitted via the NCPDP HIPAA-approved format. Pharmacy Call Line 1-866-240-9487. </a:t>
            </a:r>
          </a:p>
        </p:txBody>
      </p:sp>
    </p:spTree>
    <p:extLst>
      <p:ext uri="{BB962C8B-B14F-4D97-AF65-F5344CB8AC3E}">
        <p14:creationId xmlns:p14="http://schemas.microsoft.com/office/powerpoint/2010/main" val="59283043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1428339-04A5-758C-9EC8-6850C181BEFA}"/>
              </a:ext>
            </a:extLst>
          </p:cNvPr>
          <p:cNvSpPr>
            <a:spLocks noGrp="1"/>
          </p:cNvSpPr>
          <p:nvPr>
            <p:ph type="body" sz="quarter" idx="12"/>
          </p:nvPr>
        </p:nvSpPr>
        <p:spPr>
          <a:xfrm>
            <a:off x="534676" y="962276"/>
            <a:ext cx="10438125" cy="5609973"/>
          </a:xfrm>
        </p:spPr>
        <p:txBody>
          <a:bodyPr/>
          <a:lstStyle/>
          <a:p>
            <a:pPr marL="457200" indent="-457200">
              <a:lnSpc>
                <a:spcPct val="107000"/>
              </a:lnSpc>
              <a:spcBef>
                <a:spcPts val="0"/>
              </a:spcBef>
              <a:spcAft>
                <a:spcPts val="800"/>
              </a:spcAft>
              <a:buFont typeface="Arial" panose="020B0604020202020204" pitchFamily="34" charset="0"/>
              <a:buChar char="•"/>
            </a:pPr>
            <a:r>
              <a:rPr lang="en-US" sz="2800">
                <a:effectLst/>
                <a:latin typeface="Arial" panose="020B0604020202020204" pitchFamily="34" charset="0"/>
                <a:ea typeface="Calibri" panose="020F0502020204030204" pitchFamily="34" charset="0"/>
                <a:cs typeface="Arial" panose="020B0604020202020204" pitchFamily="34" charset="0"/>
              </a:rPr>
              <a:t>Providers </a:t>
            </a:r>
            <a:r>
              <a:rPr lang="en-US" sz="2800">
                <a:latin typeface="Arial" panose="020B0604020202020204" pitchFamily="34" charset="0"/>
                <a:ea typeface="Calibri" panose="020F0502020204030204" pitchFamily="34" charset="0"/>
                <a:cs typeface="Arial" panose="020B0604020202020204" pitchFamily="34" charset="0"/>
              </a:rPr>
              <a:t>may</a:t>
            </a:r>
            <a:r>
              <a:rPr lang="en-US" sz="2800">
                <a:effectLst/>
                <a:latin typeface="Arial" panose="020B0604020202020204" pitchFamily="34" charset="0"/>
                <a:ea typeface="Calibri" panose="020F0502020204030204" pitchFamily="34" charset="0"/>
                <a:cs typeface="Arial" panose="020B0604020202020204" pitchFamily="34" charset="0"/>
              </a:rPr>
              <a:t> submit an </a:t>
            </a:r>
            <a:r>
              <a:rPr lang="en-US" sz="2800" b="1">
                <a:effectLst/>
                <a:latin typeface="Arial" panose="020B0604020202020204" pitchFamily="34" charset="0"/>
                <a:ea typeface="Calibri" panose="020F0502020204030204" pitchFamily="34" charset="0"/>
                <a:cs typeface="Arial" panose="020B0604020202020204" pitchFamily="34" charset="0"/>
              </a:rPr>
              <a:t>“Electronic Funds Transfer (EFT) Authorization Agreement for Automatic Deposit" form with official bank letter or voided check</a:t>
            </a:r>
          </a:p>
          <a:p>
            <a:pPr marL="800100" lvl="1" indent="-457200">
              <a:lnSpc>
                <a:spcPct val="107000"/>
              </a:lnSpc>
              <a:spcBef>
                <a:spcPts val="0"/>
              </a:spcBef>
              <a:spcAft>
                <a:spcPts val="800"/>
              </a:spcAft>
              <a:buClr>
                <a:srgbClr val="282D69"/>
              </a:buClr>
              <a:buFont typeface="Arial" panose="020B0604020202020204" pitchFamily="34" charset="0"/>
              <a:buChar char="•"/>
            </a:pPr>
            <a:r>
              <a:rPr lang="en-US" sz="2400">
                <a:solidFill>
                  <a:srgbClr val="282D69"/>
                </a:solidFill>
                <a:effectLst/>
                <a:latin typeface="Arial" panose="020B0604020202020204" pitchFamily="34" charset="0"/>
                <a:ea typeface="Calibri" panose="020F0502020204030204" pitchFamily="34" charset="0"/>
                <a:cs typeface="Arial" panose="020B0604020202020204" pitchFamily="34" charset="0"/>
              </a:rPr>
              <a:t>Form is on our website: </a:t>
            </a:r>
            <a:r>
              <a:rPr lang="en-US" sz="2400" u="sng">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3"/>
              </a:rPr>
              <a:t>https://mco.eastpointe.net/DocumentBrowser/file/CAPFSContracting/Electronic%20Funds%20Transfer%20Form.pdf</a:t>
            </a:r>
            <a:r>
              <a:rPr lang="en-US" sz="2400">
                <a:effectLst/>
                <a:latin typeface="Arial" panose="020B0604020202020204" pitchFamily="34" charset="0"/>
                <a:ea typeface="Calibri" panose="020F0502020204030204" pitchFamily="34" charset="0"/>
                <a:cs typeface="Arial" panose="020B0604020202020204" pitchFamily="34" charset="0"/>
              </a:rPr>
              <a:t>   </a:t>
            </a:r>
          </a:p>
          <a:p>
            <a:pPr>
              <a:lnSpc>
                <a:spcPct val="107000"/>
              </a:lnSpc>
              <a:spcBef>
                <a:spcPts val="0"/>
              </a:spcBef>
              <a:spcAft>
                <a:spcPts val="800"/>
              </a:spcAft>
            </a:pPr>
            <a:endParaRPr lang="en-US" sz="1800">
              <a:effectLst/>
              <a:latin typeface="Arial" panose="020B0604020202020204" pitchFamily="34" charset="0"/>
              <a:ea typeface="Calibri" panose="020F0502020204030204" pitchFamily="34" charset="0"/>
              <a:cs typeface="Arial" panose="020B0604020202020204" pitchFamily="34" charset="0"/>
            </a:endParaRPr>
          </a:p>
          <a:p>
            <a:pPr marL="457200" indent="-457200">
              <a:lnSpc>
                <a:spcPct val="107000"/>
              </a:lnSpc>
              <a:spcBef>
                <a:spcPts val="0"/>
              </a:spcBef>
              <a:spcAft>
                <a:spcPts val="800"/>
              </a:spcAft>
              <a:buFont typeface="Arial" panose="020B0604020202020204" pitchFamily="34" charset="0"/>
              <a:buChar char="•"/>
            </a:pPr>
            <a:r>
              <a:rPr lang="en-US" sz="2800" b="1">
                <a:latin typeface="Arial" panose="020B0604020202020204" pitchFamily="34" charset="0"/>
                <a:cs typeface="Arial" panose="020B0604020202020204" pitchFamily="34" charset="0"/>
              </a:rPr>
              <a:t>Providers must complete an Enrollment Application and send in the EFT Form, W9 Form, and Trading Partner Agreement to</a:t>
            </a:r>
            <a:r>
              <a:rPr lang="en-US" sz="2800">
                <a:latin typeface="Arial" panose="020B0604020202020204" pitchFamily="34" charset="0"/>
                <a:cs typeface="Arial" panose="020B0604020202020204" pitchFamily="34" charset="0"/>
              </a:rPr>
              <a:t> </a:t>
            </a:r>
            <a:r>
              <a:rPr lang="en-US" sz="2800" u="sng">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4"/>
              </a:rPr>
              <a:t>networkoperations@eastpointe.net</a:t>
            </a:r>
            <a:endParaRPr lang="en-US" sz="2800">
              <a:effectLst/>
              <a:latin typeface="Arial" panose="020B0604020202020204" pitchFamily="34" charset="0"/>
              <a:ea typeface="Calibri" panose="020F0502020204030204" pitchFamily="34" charset="0"/>
              <a:cs typeface="Arial" panose="020B0604020202020204" pitchFamily="34" charset="0"/>
            </a:endParaRPr>
          </a:p>
          <a:p>
            <a:pPr marL="800100" lvl="1" indent="-457200">
              <a:lnSpc>
                <a:spcPct val="107000"/>
              </a:lnSpc>
              <a:spcBef>
                <a:spcPts val="0"/>
              </a:spcBef>
              <a:spcAft>
                <a:spcPts val="800"/>
              </a:spcAft>
              <a:buClr>
                <a:srgbClr val="282D69"/>
              </a:buClr>
              <a:buFont typeface="Arial" panose="020B0604020202020204" pitchFamily="34" charset="0"/>
              <a:buChar char="•"/>
            </a:pPr>
            <a:r>
              <a:rPr lang="en-US" sz="2400">
                <a:solidFill>
                  <a:srgbClr val="282D69"/>
                </a:solidFill>
                <a:latin typeface="Arial" panose="020B0604020202020204" pitchFamily="34" charset="0"/>
                <a:cs typeface="Arial" panose="020B0604020202020204" pitchFamily="34" charset="0"/>
              </a:rPr>
              <a:t>Providers must be enrolled and active in NCTracks to be enrolled with Eastpointe</a:t>
            </a:r>
          </a:p>
          <a:p>
            <a:pPr marL="0" marR="0" algn="l">
              <a:lnSpc>
                <a:spcPct val="107000"/>
              </a:lnSpc>
              <a:spcBef>
                <a:spcPts val="0"/>
              </a:spcBef>
              <a:spcAft>
                <a:spcPts val="800"/>
              </a:spcAft>
            </a:pPr>
            <a:endParaRPr lang="en-US" sz="1600" u="sng"/>
          </a:p>
        </p:txBody>
      </p:sp>
      <p:pic>
        <p:nvPicPr>
          <p:cNvPr id="6" name="Picture 2" descr="Welcome to Eastpointe.net">
            <a:extLst>
              <a:ext uri="{FF2B5EF4-FFF2-40B4-BE49-F238E27FC236}">
                <a16:creationId xmlns:a16="http://schemas.microsoft.com/office/drawing/2014/main" id="{4227072A-0C87-A3C8-C6C8-720BF0236FB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9677" y="274884"/>
            <a:ext cx="1999044" cy="630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030562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273270" y="1171512"/>
            <a:ext cx="11918730" cy="5686488"/>
          </a:xfrm>
        </p:spPr>
        <p:txBody>
          <a:bodyPr/>
          <a:lstStyle/>
          <a:p>
            <a:pPr marL="0" lvl="1" indent="0">
              <a:buClr>
                <a:srgbClr val="282D69"/>
              </a:buClr>
              <a:buNone/>
            </a:pPr>
            <a:r>
              <a:rPr lang="en-US" sz="3000" b="1">
                <a:solidFill>
                  <a:srgbClr val="282D69"/>
                </a:solidFill>
                <a:latin typeface="Arial" panose="020B0604020202020204" pitchFamily="34" charset="0"/>
                <a:cs typeface="Arial" panose="020B0604020202020204" pitchFamily="34" charset="0"/>
              </a:rPr>
              <a:t>Proactive engagement and education</a:t>
            </a:r>
          </a:p>
          <a:p>
            <a:pPr marL="0" lvl="1" indent="0">
              <a:spcBef>
                <a:spcPts val="0"/>
              </a:spcBef>
              <a:buClr>
                <a:srgbClr val="282D69"/>
              </a:buClr>
              <a:buNone/>
            </a:pPr>
            <a:endParaRPr lang="en-US" sz="1400" b="1">
              <a:solidFill>
                <a:srgbClr val="002060"/>
              </a:solidFill>
              <a:latin typeface="Arial" panose="020B0604020202020204" pitchFamily="34" charset="0"/>
              <a:cs typeface="Arial" panose="020B0604020202020204" pitchFamily="34" charset="0"/>
            </a:endParaRPr>
          </a:p>
          <a:p>
            <a:pPr lvl="1">
              <a:spcBef>
                <a:spcPts val="0"/>
              </a:spcBef>
              <a:buClr>
                <a:srgbClr val="282D69"/>
              </a:buClr>
              <a:buFont typeface="System Font Regular"/>
              <a:buChar char="+"/>
            </a:pPr>
            <a:r>
              <a:rPr lang="en-US" sz="2800">
                <a:solidFill>
                  <a:srgbClr val="002060"/>
                </a:solidFill>
                <a:latin typeface="Arial" panose="020B0604020202020204" pitchFamily="34" charset="0"/>
                <a:cs typeface="Arial" panose="020B0604020202020204" pitchFamily="34" charset="0"/>
              </a:rPr>
              <a:t>Member Education:</a:t>
            </a:r>
          </a:p>
          <a:p>
            <a:pPr marL="0" lvl="1" indent="0">
              <a:spcBef>
                <a:spcPts val="0"/>
              </a:spcBef>
              <a:buClr>
                <a:srgbClr val="282D69"/>
              </a:buClr>
              <a:buNone/>
            </a:pPr>
            <a:endParaRPr lang="en-US" sz="800">
              <a:solidFill>
                <a:srgbClr val="002060"/>
              </a:solidFill>
              <a:latin typeface="Arial" panose="020B0604020202020204" pitchFamily="34" charset="0"/>
              <a:cs typeface="Arial" panose="020B0604020202020204" pitchFamily="34" charset="0"/>
            </a:endParaRPr>
          </a:p>
          <a:p>
            <a:pPr marL="0" lvl="1" indent="0">
              <a:spcBef>
                <a:spcPts val="0"/>
              </a:spcBef>
              <a:buClr>
                <a:srgbClr val="282D69"/>
              </a:buClr>
              <a:buNone/>
            </a:pPr>
            <a:endParaRPr lang="en-US" sz="500">
              <a:solidFill>
                <a:srgbClr val="002060"/>
              </a:solidFill>
              <a:latin typeface="Arial" panose="020B0604020202020204" pitchFamily="34" charset="0"/>
              <a:cs typeface="Arial" panose="020B0604020202020204" pitchFamily="34" charset="0"/>
            </a:endParaRPr>
          </a:p>
          <a:p>
            <a:pPr lvl="2">
              <a:spcBef>
                <a:spcPts val="0"/>
              </a:spcBef>
              <a:buClr>
                <a:srgbClr val="282D69"/>
              </a:buClr>
              <a:buFont typeface="Arial" panose="020B0604020202020204" pitchFamily="34" charset="0"/>
              <a:buChar char="•"/>
            </a:pPr>
            <a:r>
              <a:rPr lang="en-US" sz="2400">
                <a:solidFill>
                  <a:srgbClr val="002060"/>
                </a:solidFill>
                <a:latin typeface="Arial" panose="020B0604020202020204" pitchFamily="34" charset="0"/>
                <a:cs typeface="Arial" panose="020B0604020202020204" pitchFamily="34" charset="0"/>
              </a:rPr>
              <a:t>Tailored Plan benefits </a:t>
            </a:r>
          </a:p>
          <a:p>
            <a:pPr lvl="2">
              <a:spcBef>
                <a:spcPts val="0"/>
              </a:spcBef>
              <a:buClr>
                <a:srgbClr val="282D69"/>
              </a:buClr>
              <a:buFont typeface="Arial" panose="020B0604020202020204" pitchFamily="34" charset="0"/>
              <a:buChar char="•"/>
            </a:pPr>
            <a:r>
              <a:rPr lang="en-US" sz="2400">
                <a:solidFill>
                  <a:srgbClr val="002060"/>
                </a:solidFill>
                <a:latin typeface="Arial" panose="020B0604020202020204" pitchFamily="34" charset="0"/>
                <a:cs typeface="Arial" panose="020B0604020202020204" pitchFamily="34" charset="0"/>
              </a:rPr>
              <a:t>Tailored Care Management</a:t>
            </a:r>
          </a:p>
          <a:p>
            <a:pPr lvl="2">
              <a:spcBef>
                <a:spcPts val="0"/>
              </a:spcBef>
              <a:buClr>
                <a:srgbClr val="282D69"/>
              </a:buClr>
              <a:buFont typeface="Arial" panose="020B0604020202020204" pitchFamily="34" charset="0"/>
              <a:buChar char="•"/>
            </a:pPr>
            <a:r>
              <a:rPr lang="en-US" sz="2400">
                <a:solidFill>
                  <a:srgbClr val="002060"/>
                </a:solidFill>
                <a:latin typeface="Arial" panose="020B0604020202020204" pitchFamily="34" charset="0"/>
                <a:cs typeface="Arial" panose="020B0604020202020204" pitchFamily="34" charset="0"/>
              </a:rPr>
              <a:t>Value Added Services and Member Incentives</a:t>
            </a:r>
          </a:p>
          <a:p>
            <a:pPr lvl="2">
              <a:spcBef>
                <a:spcPts val="0"/>
              </a:spcBef>
              <a:buClr>
                <a:srgbClr val="282D69"/>
              </a:buClr>
              <a:buFont typeface="Arial" panose="020B0604020202020204" pitchFamily="34" charset="0"/>
              <a:buChar char="•"/>
            </a:pPr>
            <a:r>
              <a:rPr lang="en-US" sz="2400">
                <a:solidFill>
                  <a:srgbClr val="002060"/>
                </a:solidFill>
                <a:latin typeface="Arial" panose="020B0604020202020204" pitchFamily="34" charset="0"/>
                <a:cs typeface="Arial" panose="020B0604020202020204" pitchFamily="34" charset="0"/>
              </a:rPr>
              <a:t>How to stay healthy</a:t>
            </a:r>
          </a:p>
          <a:p>
            <a:pPr marL="914400" lvl="2" indent="0">
              <a:spcBef>
                <a:spcPts val="0"/>
              </a:spcBef>
              <a:buClr>
                <a:srgbClr val="282D69"/>
              </a:buClr>
              <a:buNone/>
            </a:pPr>
            <a:endParaRPr lang="en-US" sz="2200">
              <a:solidFill>
                <a:srgbClr val="002060"/>
              </a:solidFill>
              <a:latin typeface="Arial" panose="020B0604020202020204" pitchFamily="34" charset="0"/>
              <a:cs typeface="Arial" panose="020B0604020202020204" pitchFamily="34" charset="0"/>
            </a:endParaRPr>
          </a:p>
          <a:p>
            <a:pPr lvl="1">
              <a:spcBef>
                <a:spcPts val="0"/>
              </a:spcBef>
              <a:buClr>
                <a:srgbClr val="282D69"/>
              </a:buClr>
              <a:buFont typeface="System Font Regular"/>
              <a:buChar char="+"/>
            </a:pPr>
            <a:r>
              <a:rPr lang="en-US" sz="2800">
                <a:solidFill>
                  <a:srgbClr val="002060"/>
                </a:solidFill>
                <a:latin typeface="Arial" panose="020B0604020202020204" pitchFamily="34" charset="0"/>
                <a:cs typeface="Arial" panose="020B0604020202020204" pitchFamily="34" charset="0"/>
              </a:rPr>
              <a:t>Eastpointe uses multiple communications channels to proactively address questions and concerns:</a:t>
            </a:r>
          </a:p>
          <a:p>
            <a:pPr marL="0" lvl="1" indent="0">
              <a:spcBef>
                <a:spcPts val="0"/>
              </a:spcBef>
              <a:buClr>
                <a:srgbClr val="282D69"/>
              </a:buClr>
              <a:buNone/>
            </a:pPr>
            <a:endParaRPr lang="en-US" sz="500">
              <a:solidFill>
                <a:srgbClr val="002060"/>
              </a:solidFill>
              <a:latin typeface="Arial" panose="020B0604020202020204" pitchFamily="34" charset="0"/>
              <a:cs typeface="Arial" panose="020B0604020202020204" pitchFamily="34" charset="0"/>
            </a:endParaRPr>
          </a:p>
          <a:p>
            <a:pPr lvl="2">
              <a:spcBef>
                <a:spcPts val="0"/>
              </a:spcBef>
              <a:buClr>
                <a:srgbClr val="282D69"/>
              </a:buClr>
              <a:buFont typeface="Arial" panose="020B0604020202020204" pitchFamily="34" charset="0"/>
              <a:buChar char="•"/>
            </a:pPr>
            <a:r>
              <a:rPr lang="en-US" sz="2400">
                <a:solidFill>
                  <a:srgbClr val="002060"/>
                </a:solidFill>
                <a:latin typeface="Arial" panose="020B0604020202020204" pitchFamily="34" charset="0"/>
                <a:cs typeface="Arial" panose="020B0604020202020204" pitchFamily="34" charset="0"/>
              </a:rPr>
              <a:t>Email</a:t>
            </a:r>
          </a:p>
          <a:p>
            <a:pPr lvl="2">
              <a:spcBef>
                <a:spcPts val="0"/>
              </a:spcBef>
              <a:buClr>
                <a:srgbClr val="282D69"/>
              </a:buClr>
              <a:buFont typeface="Arial" panose="020B0604020202020204" pitchFamily="34" charset="0"/>
              <a:buChar char="•"/>
            </a:pPr>
            <a:r>
              <a:rPr lang="en-US" sz="2400">
                <a:solidFill>
                  <a:srgbClr val="002060"/>
                </a:solidFill>
                <a:latin typeface="Arial" panose="020B0604020202020204" pitchFamily="34" charset="0"/>
                <a:cs typeface="Arial" panose="020B0604020202020204" pitchFamily="34" charset="0"/>
              </a:rPr>
              <a:t>Voicemail</a:t>
            </a:r>
          </a:p>
          <a:p>
            <a:pPr lvl="2">
              <a:spcBef>
                <a:spcPts val="0"/>
              </a:spcBef>
              <a:buClr>
                <a:srgbClr val="282D69"/>
              </a:buClr>
              <a:buFont typeface="Arial" panose="020B0604020202020204" pitchFamily="34" charset="0"/>
              <a:buChar char="•"/>
            </a:pPr>
            <a:r>
              <a:rPr lang="en-US" sz="2400">
                <a:solidFill>
                  <a:srgbClr val="002060"/>
                </a:solidFill>
                <a:latin typeface="Arial" panose="020B0604020202020204" pitchFamily="34" charset="0"/>
                <a:cs typeface="Arial" panose="020B0604020202020204" pitchFamily="34" charset="0"/>
              </a:rPr>
              <a:t>Welcome Packet mailing</a:t>
            </a:r>
          </a:p>
          <a:p>
            <a:pPr lvl="2">
              <a:spcBef>
                <a:spcPts val="0"/>
              </a:spcBef>
              <a:buClr>
                <a:srgbClr val="282D69"/>
              </a:buClr>
              <a:buFont typeface="Arial" panose="020B0604020202020204" pitchFamily="34" charset="0"/>
              <a:buChar char="•"/>
            </a:pPr>
            <a:r>
              <a:rPr lang="en-US" sz="2400">
                <a:solidFill>
                  <a:srgbClr val="002060"/>
                </a:solidFill>
                <a:latin typeface="Arial" panose="020B0604020202020204" pitchFamily="34" charset="0"/>
                <a:cs typeface="Arial" panose="020B0604020202020204" pitchFamily="34" charset="0"/>
              </a:rPr>
              <a:t>Community meetings and webinars</a:t>
            </a:r>
          </a:p>
          <a:p>
            <a:pPr marL="914400" lvl="2" indent="0">
              <a:spcBef>
                <a:spcPts val="0"/>
              </a:spcBef>
              <a:buClr>
                <a:srgbClr val="282D69"/>
              </a:buClr>
              <a:buNone/>
            </a:pPr>
            <a:endParaRPr lang="en-US" sz="2200">
              <a:solidFill>
                <a:srgbClr val="002060"/>
              </a:solidFill>
              <a:latin typeface="Calibri"/>
              <a:cs typeface="Calibri"/>
            </a:endParaRPr>
          </a:p>
          <a:p>
            <a:pPr lvl="2">
              <a:spcBef>
                <a:spcPts val="0"/>
              </a:spcBef>
              <a:buClr>
                <a:srgbClr val="282D69"/>
              </a:buClr>
              <a:buFont typeface="Arial" panose="020B0604020202020204" pitchFamily="34" charset="0"/>
              <a:buChar char="•"/>
            </a:pPr>
            <a:endParaRPr lang="en-US" sz="2200">
              <a:solidFill>
                <a:srgbClr val="002060"/>
              </a:solidFill>
              <a:latin typeface="+mn-lt"/>
            </a:endParaRPr>
          </a:p>
          <a:p>
            <a:pPr marL="0" lvl="1" indent="0">
              <a:spcBef>
                <a:spcPts val="0"/>
              </a:spcBef>
              <a:buClr>
                <a:srgbClr val="282D69"/>
              </a:buClr>
              <a:buNone/>
            </a:pPr>
            <a:endParaRPr lang="en-US" sz="2000">
              <a:solidFill>
                <a:srgbClr val="002060"/>
              </a:solidFill>
              <a:latin typeface="+mn-lt"/>
            </a:endParaRPr>
          </a:p>
          <a:p>
            <a:pPr marL="0" lvl="1" indent="0">
              <a:spcBef>
                <a:spcPts val="0"/>
              </a:spcBef>
              <a:buClr>
                <a:srgbClr val="282D69"/>
              </a:buClr>
              <a:buNone/>
            </a:pPr>
            <a:endParaRPr lang="en-US" sz="2000">
              <a:solidFill>
                <a:srgbClr val="002060"/>
              </a:solidFill>
              <a:latin typeface="+mn-lt"/>
            </a:endParaRPr>
          </a:p>
          <a:p>
            <a:pPr marL="0" lvl="1" indent="0">
              <a:spcBef>
                <a:spcPts val="0"/>
              </a:spcBef>
              <a:buClr>
                <a:srgbClr val="282D69"/>
              </a:buClr>
              <a:buNone/>
            </a:pPr>
            <a:endParaRPr lang="en-US" sz="2000">
              <a:solidFill>
                <a:srgbClr val="002060"/>
              </a:solidFill>
              <a:latin typeface="+mn-lt"/>
            </a:endParaRPr>
          </a:p>
          <a:p>
            <a:pPr marL="0" lvl="1" indent="0">
              <a:spcBef>
                <a:spcPts val="0"/>
              </a:spcBef>
              <a:buClr>
                <a:srgbClr val="282D69"/>
              </a:buClr>
              <a:buNone/>
            </a:pPr>
            <a:endParaRPr lang="en-US" sz="2000">
              <a:solidFill>
                <a:srgbClr val="002060"/>
              </a:solidFill>
              <a:latin typeface="+mn-lt"/>
            </a:endParaRPr>
          </a:p>
          <a:p>
            <a:pPr marL="0" lvl="1" indent="0">
              <a:spcBef>
                <a:spcPts val="0"/>
              </a:spcBef>
              <a:buClr>
                <a:srgbClr val="282D69"/>
              </a:buClr>
              <a:buNone/>
            </a:pPr>
            <a:endParaRPr lang="en-US" sz="2000">
              <a:solidFill>
                <a:srgbClr val="002060"/>
              </a:solidFill>
              <a:latin typeface="+mn-lt"/>
            </a:endParaRPr>
          </a:p>
          <a:p>
            <a:pPr marL="0" lvl="1" indent="0">
              <a:spcBef>
                <a:spcPts val="0"/>
              </a:spcBef>
              <a:buClr>
                <a:srgbClr val="282D69"/>
              </a:buClr>
              <a:buNone/>
            </a:pPr>
            <a:endParaRPr lang="en-US" sz="2000" b="1">
              <a:solidFill>
                <a:srgbClr val="282D69"/>
              </a:solidFill>
              <a:highlight>
                <a:srgbClr val="FFFF00"/>
              </a:highlight>
              <a:latin typeface="+mn-lt"/>
            </a:endParaRPr>
          </a:p>
          <a:p>
            <a:pPr marL="0" lvl="1" indent="0">
              <a:spcBef>
                <a:spcPts val="0"/>
              </a:spcBef>
              <a:buClr>
                <a:srgbClr val="282D69"/>
              </a:buClr>
              <a:buNone/>
            </a:pPr>
            <a:endParaRPr lang="en-US" sz="2000">
              <a:solidFill>
                <a:srgbClr val="282D69"/>
              </a:solidFill>
            </a:endParaRPr>
          </a:p>
          <a:p>
            <a:pPr marL="0" lvl="1" indent="0">
              <a:buClr>
                <a:srgbClr val="282D69"/>
              </a:buClr>
              <a:buNone/>
            </a:pPr>
            <a:endParaRPr lang="en-US" sz="2000" b="1">
              <a:solidFill>
                <a:srgbClr val="002060"/>
              </a:solidFill>
              <a:latin typeface="Calibri"/>
              <a:cs typeface="Calibri"/>
            </a:endParaRPr>
          </a:p>
          <a:p>
            <a:pPr marL="342900">
              <a:spcBef>
                <a:spcPts val="0"/>
              </a:spcBef>
            </a:pPr>
            <a:endParaRPr lang="en-US" sz="2400" b="1"/>
          </a:p>
          <a:p>
            <a:pPr marL="0" lvl="1" indent="0">
              <a:buClr>
                <a:srgbClr val="282D69"/>
              </a:buClr>
              <a:buNone/>
            </a:pPr>
            <a:endParaRPr lang="en-US" sz="3200">
              <a:solidFill>
                <a:srgbClr val="282D69"/>
              </a:solidFill>
            </a:endParaRPr>
          </a:p>
        </p:txBody>
      </p:sp>
      <p:pic>
        <p:nvPicPr>
          <p:cNvPr id="6" name="Picture 2" descr="Welcome to Eastpointe.net">
            <a:extLst>
              <a:ext uri="{FF2B5EF4-FFF2-40B4-BE49-F238E27FC236}">
                <a16:creationId xmlns:a16="http://schemas.microsoft.com/office/drawing/2014/main" id="{49FA4BC5-441D-1B39-8940-9CEAAD45BD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3270" y="278485"/>
            <a:ext cx="1999044" cy="630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107978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273270" y="1171512"/>
            <a:ext cx="11918730" cy="5686488"/>
          </a:xfrm>
        </p:spPr>
        <p:txBody>
          <a:bodyPr/>
          <a:lstStyle/>
          <a:p>
            <a:pPr marL="0" lvl="1" indent="0">
              <a:spcBef>
                <a:spcPts val="0"/>
              </a:spcBef>
              <a:buClr>
                <a:srgbClr val="282D69"/>
              </a:buClr>
              <a:buNone/>
            </a:pPr>
            <a:r>
              <a:rPr lang="en-US" sz="3000" b="1">
                <a:solidFill>
                  <a:srgbClr val="282D69"/>
                </a:solidFill>
                <a:latin typeface="Arial" panose="020B0604020202020204" pitchFamily="34" charset="0"/>
                <a:cs typeface="Arial" panose="020B0604020202020204" pitchFamily="34" charset="0"/>
              </a:rPr>
              <a:t>Provide multiple ways to efficiently address Members’ and Recipients’ questions and issues</a:t>
            </a:r>
          </a:p>
          <a:p>
            <a:pPr marL="0" lvl="1" indent="0">
              <a:spcBef>
                <a:spcPts val="0"/>
              </a:spcBef>
              <a:buClr>
                <a:srgbClr val="282D69"/>
              </a:buClr>
              <a:buNone/>
            </a:pPr>
            <a:endParaRPr lang="en-US" sz="1400" b="1">
              <a:solidFill>
                <a:srgbClr val="282D69"/>
              </a:solidFill>
              <a:latin typeface="Arial" panose="020B0604020202020204" pitchFamily="34" charset="0"/>
              <a:cs typeface="Arial" panose="020B0604020202020204" pitchFamily="34" charset="0"/>
            </a:endParaRPr>
          </a:p>
          <a:p>
            <a:pPr marL="0" lvl="1" indent="0">
              <a:spcBef>
                <a:spcPts val="0"/>
              </a:spcBef>
              <a:buClr>
                <a:srgbClr val="282D69"/>
              </a:buClr>
              <a:buNone/>
            </a:pPr>
            <a:r>
              <a:rPr lang="en-US" sz="3200" b="1">
                <a:solidFill>
                  <a:srgbClr val="282D69"/>
                </a:solidFill>
                <a:latin typeface="Arial" panose="020B0604020202020204" pitchFamily="34" charset="0"/>
                <a:cs typeface="Arial" panose="020B0604020202020204" pitchFamily="34" charset="0"/>
              </a:rPr>
              <a:t>+ </a:t>
            </a:r>
            <a:r>
              <a:rPr lang="en-US" sz="3200">
                <a:solidFill>
                  <a:srgbClr val="002060"/>
                </a:solidFill>
                <a:latin typeface="Arial" panose="020B0604020202020204" pitchFamily="34" charset="0"/>
                <a:cs typeface="Arial" panose="020B0604020202020204" pitchFamily="34" charset="0"/>
              </a:rPr>
              <a:t>Provide accessible, mobile-friendly resources:</a:t>
            </a:r>
          </a:p>
          <a:p>
            <a:pPr marL="0" lvl="1" indent="0">
              <a:spcBef>
                <a:spcPts val="0"/>
              </a:spcBef>
              <a:buClr>
                <a:srgbClr val="282D69"/>
              </a:buClr>
              <a:buNone/>
            </a:pPr>
            <a:endParaRPr lang="en-US" sz="800">
              <a:solidFill>
                <a:srgbClr val="002060"/>
              </a:solidFill>
              <a:latin typeface="Arial" panose="020B0604020202020204" pitchFamily="34" charset="0"/>
              <a:cs typeface="Arial" panose="020B0604020202020204" pitchFamily="34" charset="0"/>
            </a:endParaRPr>
          </a:p>
          <a:p>
            <a:pPr marL="0" lvl="1" indent="0">
              <a:spcBef>
                <a:spcPts val="0"/>
              </a:spcBef>
              <a:buClr>
                <a:srgbClr val="282D69"/>
              </a:buClr>
              <a:buNone/>
            </a:pPr>
            <a:endParaRPr lang="en-US" sz="500">
              <a:solidFill>
                <a:srgbClr val="002060"/>
              </a:solidFill>
              <a:latin typeface="Arial" panose="020B0604020202020204" pitchFamily="34" charset="0"/>
              <a:cs typeface="Arial" panose="020B0604020202020204" pitchFamily="34" charset="0"/>
            </a:endParaRPr>
          </a:p>
          <a:p>
            <a:pPr lvl="2">
              <a:spcBef>
                <a:spcPts val="0"/>
              </a:spcBef>
              <a:buClr>
                <a:srgbClr val="282D69"/>
              </a:buClr>
              <a:buFont typeface="Arial" panose="020B0604020202020204" pitchFamily="34" charset="0"/>
              <a:buChar char="•"/>
            </a:pPr>
            <a:r>
              <a:rPr lang="en-US" sz="3000">
                <a:solidFill>
                  <a:srgbClr val="002060"/>
                </a:solidFill>
                <a:latin typeface="Arial" panose="020B0604020202020204" pitchFamily="34" charset="0"/>
                <a:cs typeface="Arial" panose="020B0604020202020204" pitchFamily="34" charset="0"/>
              </a:rPr>
              <a:t>Website (including provider directory)</a:t>
            </a:r>
          </a:p>
          <a:p>
            <a:pPr lvl="2">
              <a:spcBef>
                <a:spcPts val="0"/>
              </a:spcBef>
              <a:buClr>
                <a:srgbClr val="282D69"/>
              </a:buClr>
              <a:buFont typeface="Arial" panose="020B0604020202020204" pitchFamily="34" charset="0"/>
              <a:buChar char="•"/>
            </a:pPr>
            <a:r>
              <a:rPr lang="en-US" sz="3000">
                <a:solidFill>
                  <a:srgbClr val="002060"/>
                </a:solidFill>
                <a:latin typeface="Arial" panose="020B0604020202020204" pitchFamily="34" charset="0"/>
                <a:cs typeface="Arial" panose="020B0604020202020204" pitchFamily="34" charset="0"/>
              </a:rPr>
              <a:t>Member and Recipient Portal</a:t>
            </a:r>
          </a:p>
          <a:p>
            <a:pPr lvl="2">
              <a:spcBef>
                <a:spcPts val="0"/>
              </a:spcBef>
              <a:buClr>
                <a:srgbClr val="282D69"/>
              </a:buClr>
              <a:buFont typeface="Arial" panose="020B0604020202020204" pitchFamily="34" charset="0"/>
              <a:buChar char="•"/>
            </a:pPr>
            <a:r>
              <a:rPr lang="en-US" sz="3000">
                <a:solidFill>
                  <a:srgbClr val="002060"/>
                </a:solidFill>
                <a:latin typeface="Arial" panose="020B0604020202020204" pitchFamily="34" charset="0"/>
                <a:cs typeface="Arial" panose="020B0604020202020204" pitchFamily="34" charset="0"/>
              </a:rPr>
              <a:t>Benefits videos</a:t>
            </a:r>
          </a:p>
          <a:p>
            <a:pPr marL="914400" lvl="2" indent="0">
              <a:spcBef>
                <a:spcPts val="0"/>
              </a:spcBef>
              <a:buClr>
                <a:srgbClr val="282D69"/>
              </a:buClr>
              <a:buNone/>
            </a:pPr>
            <a:endParaRPr lang="en-US" sz="2400">
              <a:solidFill>
                <a:srgbClr val="002060"/>
              </a:solidFill>
              <a:latin typeface="Arial" panose="020B0604020202020204" pitchFamily="34" charset="0"/>
              <a:cs typeface="Arial" panose="020B0604020202020204" pitchFamily="34" charset="0"/>
            </a:endParaRPr>
          </a:p>
          <a:p>
            <a:pPr lvl="1">
              <a:spcBef>
                <a:spcPts val="0"/>
              </a:spcBef>
              <a:buClr>
                <a:srgbClr val="282D69"/>
              </a:buClr>
              <a:buFont typeface="System Font Regular"/>
              <a:buChar char="+"/>
            </a:pPr>
            <a:r>
              <a:rPr lang="en-US" sz="3200">
                <a:solidFill>
                  <a:srgbClr val="002060"/>
                </a:solidFill>
                <a:latin typeface="Arial" panose="020B0604020202020204" pitchFamily="34" charset="0"/>
                <a:cs typeface="Arial" panose="020B0604020202020204" pitchFamily="34" charset="0"/>
              </a:rPr>
              <a:t>Multiple support/service lines operational with launch of the Tailored Plan</a:t>
            </a:r>
          </a:p>
          <a:p>
            <a:pPr marL="0" lvl="1" indent="0">
              <a:spcBef>
                <a:spcPts val="0"/>
              </a:spcBef>
              <a:buClr>
                <a:srgbClr val="282D69"/>
              </a:buClr>
              <a:buNone/>
            </a:pPr>
            <a:endParaRPr lang="en-US" sz="2400">
              <a:solidFill>
                <a:srgbClr val="002060"/>
              </a:solidFill>
              <a:latin typeface="Calibri"/>
              <a:cs typeface="Calibri"/>
            </a:endParaRPr>
          </a:p>
          <a:p>
            <a:pPr marL="0" lvl="1" indent="0">
              <a:spcBef>
                <a:spcPts val="0"/>
              </a:spcBef>
              <a:buClr>
                <a:srgbClr val="282D69"/>
              </a:buClr>
              <a:buNone/>
            </a:pPr>
            <a:r>
              <a:rPr lang="en-US" sz="1600">
                <a:solidFill>
                  <a:srgbClr val="282D69"/>
                </a:solidFill>
              </a:rPr>
              <a:t> </a:t>
            </a:r>
            <a:endParaRPr lang="en-US" sz="1600">
              <a:solidFill>
                <a:srgbClr val="002060"/>
              </a:solidFill>
              <a:latin typeface="Calibri"/>
              <a:cs typeface="Calibri"/>
            </a:endParaRPr>
          </a:p>
          <a:p>
            <a:pPr lvl="2">
              <a:spcBef>
                <a:spcPts val="0"/>
              </a:spcBef>
              <a:buClr>
                <a:srgbClr val="282D69"/>
              </a:buClr>
              <a:buFont typeface="Arial" panose="020B0604020202020204" pitchFamily="34" charset="0"/>
              <a:buChar char="•"/>
            </a:pPr>
            <a:endParaRPr lang="en-US" sz="2200">
              <a:solidFill>
                <a:srgbClr val="002060"/>
              </a:solidFill>
              <a:latin typeface="+mn-lt"/>
            </a:endParaRPr>
          </a:p>
          <a:p>
            <a:pPr marL="0" lvl="1" indent="0">
              <a:spcBef>
                <a:spcPts val="0"/>
              </a:spcBef>
              <a:buClr>
                <a:srgbClr val="282D69"/>
              </a:buClr>
              <a:buNone/>
            </a:pPr>
            <a:endParaRPr lang="en-US" sz="2000">
              <a:solidFill>
                <a:srgbClr val="002060"/>
              </a:solidFill>
              <a:latin typeface="+mn-lt"/>
            </a:endParaRPr>
          </a:p>
          <a:p>
            <a:pPr marL="0" lvl="1" indent="0">
              <a:spcBef>
                <a:spcPts val="0"/>
              </a:spcBef>
              <a:buClr>
                <a:srgbClr val="282D69"/>
              </a:buClr>
              <a:buNone/>
            </a:pPr>
            <a:endParaRPr lang="en-US" sz="2000">
              <a:solidFill>
                <a:srgbClr val="002060"/>
              </a:solidFill>
              <a:latin typeface="+mn-lt"/>
            </a:endParaRPr>
          </a:p>
          <a:p>
            <a:pPr marL="0" lvl="1" indent="0">
              <a:spcBef>
                <a:spcPts val="0"/>
              </a:spcBef>
              <a:buClr>
                <a:srgbClr val="282D69"/>
              </a:buClr>
              <a:buNone/>
            </a:pPr>
            <a:endParaRPr lang="en-US" sz="2000">
              <a:solidFill>
                <a:srgbClr val="002060"/>
              </a:solidFill>
              <a:latin typeface="+mn-lt"/>
            </a:endParaRPr>
          </a:p>
          <a:p>
            <a:pPr marL="0" lvl="1" indent="0">
              <a:spcBef>
                <a:spcPts val="0"/>
              </a:spcBef>
              <a:buClr>
                <a:srgbClr val="282D69"/>
              </a:buClr>
              <a:buNone/>
            </a:pPr>
            <a:endParaRPr lang="en-US" sz="2000">
              <a:solidFill>
                <a:srgbClr val="002060"/>
              </a:solidFill>
              <a:latin typeface="+mn-lt"/>
            </a:endParaRPr>
          </a:p>
          <a:p>
            <a:pPr marL="0" lvl="1" indent="0">
              <a:spcBef>
                <a:spcPts val="0"/>
              </a:spcBef>
              <a:buClr>
                <a:srgbClr val="282D69"/>
              </a:buClr>
              <a:buNone/>
            </a:pPr>
            <a:endParaRPr lang="en-US" sz="2000">
              <a:solidFill>
                <a:srgbClr val="002060"/>
              </a:solidFill>
              <a:latin typeface="+mn-lt"/>
            </a:endParaRPr>
          </a:p>
          <a:p>
            <a:pPr marL="0" lvl="1" indent="0">
              <a:spcBef>
                <a:spcPts val="0"/>
              </a:spcBef>
              <a:buClr>
                <a:srgbClr val="282D69"/>
              </a:buClr>
              <a:buNone/>
            </a:pPr>
            <a:endParaRPr lang="en-US" sz="2000" b="1">
              <a:solidFill>
                <a:srgbClr val="282D69"/>
              </a:solidFill>
              <a:highlight>
                <a:srgbClr val="FFFF00"/>
              </a:highlight>
              <a:latin typeface="+mn-lt"/>
            </a:endParaRPr>
          </a:p>
          <a:p>
            <a:pPr marL="0" lvl="1" indent="0">
              <a:spcBef>
                <a:spcPts val="0"/>
              </a:spcBef>
              <a:buClr>
                <a:srgbClr val="282D69"/>
              </a:buClr>
              <a:buNone/>
            </a:pPr>
            <a:endParaRPr lang="en-US" sz="2000">
              <a:solidFill>
                <a:srgbClr val="282D69"/>
              </a:solidFill>
            </a:endParaRPr>
          </a:p>
          <a:p>
            <a:pPr marL="0" lvl="1" indent="0">
              <a:buClr>
                <a:srgbClr val="282D69"/>
              </a:buClr>
              <a:buNone/>
            </a:pPr>
            <a:endParaRPr lang="en-US" sz="2000" b="1">
              <a:solidFill>
                <a:srgbClr val="002060"/>
              </a:solidFill>
              <a:latin typeface="Calibri"/>
              <a:cs typeface="Calibri"/>
            </a:endParaRPr>
          </a:p>
          <a:p>
            <a:pPr marL="342900">
              <a:spcBef>
                <a:spcPts val="0"/>
              </a:spcBef>
            </a:pPr>
            <a:endParaRPr lang="en-US" sz="2400" b="1"/>
          </a:p>
          <a:p>
            <a:pPr marL="0" lvl="1" indent="0">
              <a:buClr>
                <a:srgbClr val="282D69"/>
              </a:buClr>
              <a:buNone/>
            </a:pPr>
            <a:endParaRPr lang="en-US" sz="3200">
              <a:solidFill>
                <a:srgbClr val="282D69"/>
              </a:solidFill>
            </a:endParaRPr>
          </a:p>
        </p:txBody>
      </p:sp>
      <p:pic>
        <p:nvPicPr>
          <p:cNvPr id="6" name="Picture 2" descr="Welcome to Eastpointe.net">
            <a:extLst>
              <a:ext uri="{FF2B5EF4-FFF2-40B4-BE49-F238E27FC236}">
                <a16:creationId xmlns:a16="http://schemas.microsoft.com/office/drawing/2014/main" id="{73CA790D-9240-4D21-5B0B-F858A62973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856" y="161583"/>
            <a:ext cx="1999044" cy="630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568168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178677" y="791823"/>
            <a:ext cx="11918730" cy="5686488"/>
          </a:xfrm>
        </p:spPr>
        <p:txBody>
          <a:bodyPr/>
          <a:lstStyle/>
          <a:p>
            <a:pPr marL="0" lvl="1" indent="0">
              <a:buClr>
                <a:srgbClr val="282D69"/>
              </a:buClr>
              <a:buNone/>
            </a:pPr>
            <a:r>
              <a:rPr lang="en-US" sz="3000" b="1">
                <a:solidFill>
                  <a:srgbClr val="282D69"/>
                </a:solidFill>
                <a:latin typeface="Arial" panose="020B0604020202020204" pitchFamily="34" charset="0"/>
                <a:cs typeface="Arial" panose="020B0604020202020204" pitchFamily="34" charset="0"/>
              </a:rPr>
              <a:t>Member and Recipient educational resources</a:t>
            </a:r>
          </a:p>
          <a:p>
            <a:pPr marL="0" lvl="1" indent="0">
              <a:spcBef>
                <a:spcPts val="0"/>
              </a:spcBef>
              <a:buClr>
                <a:srgbClr val="282D69"/>
              </a:buClr>
              <a:buNone/>
            </a:pPr>
            <a:endParaRPr lang="en-US" sz="1400" b="1">
              <a:solidFill>
                <a:srgbClr val="002060"/>
              </a:solidFill>
              <a:latin typeface="Arial" panose="020B0604020202020204" pitchFamily="34" charset="0"/>
              <a:cs typeface="Arial" panose="020B0604020202020204" pitchFamily="34" charset="0"/>
            </a:endParaRPr>
          </a:p>
          <a:p>
            <a:pPr marL="0" lvl="1" indent="0">
              <a:spcBef>
                <a:spcPts val="0"/>
              </a:spcBef>
              <a:buClr>
                <a:srgbClr val="282D69"/>
              </a:buClr>
              <a:buNone/>
            </a:pPr>
            <a:r>
              <a:rPr lang="en-US" sz="2600" b="1">
                <a:solidFill>
                  <a:srgbClr val="002060"/>
                </a:solidFill>
                <a:latin typeface="Arial" panose="020B0604020202020204" pitchFamily="34" charset="0"/>
                <a:cs typeface="Arial" panose="020B0604020202020204" pitchFamily="34" charset="0"/>
                <a:hlinkClick r:id="rId3"/>
              </a:rPr>
              <a:t>Member and Recipient Website:</a:t>
            </a:r>
            <a:r>
              <a:rPr lang="en-US" sz="2600">
                <a:solidFill>
                  <a:schemeClr val="tx1"/>
                </a:solidFill>
                <a:latin typeface="Arial" panose="020B0604020202020204" pitchFamily="34" charset="0"/>
                <a:cs typeface="Arial" panose="020B0604020202020204" pitchFamily="34" charset="0"/>
              </a:rPr>
              <a:t> </a:t>
            </a:r>
            <a:r>
              <a:rPr lang="en-US" sz="2600">
                <a:solidFill>
                  <a:schemeClr val="accent1">
                    <a:lumMod val="50000"/>
                  </a:schemeClr>
                </a:solidFill>
                <a:latin typeface="Arial" panose="020B0604020202020204" pitchFamily="34" charset="0"/>
                <a:cs typeface="Arial" panose="020B0604020202020204" pitchFamily="34" charset="0"/>
              </a:rPr>
              <a:t>Members and Recipients may find information on how to access services, use Eastpointe benefits, and search the provider directory and drug formulary. </a:t>
            </a:r>
          </a:p>
          <a:p>
            <a:pPr marL="0" lvl="1" indent="0">
              <a:spcBef>
                <a:spcPts val="0"/>
              </a:spcBef>
              <a:buClr>
                <a:srgbClr val="282D69"/>
              </a:buClr>
              <a:buNone/>
            </a:pPr>
            <a:endParaRPr lang="en-US" sz="1400" b="1">
              <a:solidFill>
                <a:srgbClr val="002060"/>
              </a:solidFill>
              <a:latin typeface="Arial" panose="020B0604020202020204" pitchFamily="34" charset="0"/>
              <a:cs typeface="Arial" panose="020B0604020202020204" pitchFamily="34" charset="0"/>
            </a:endParaRPr>
          </a:p>
          <a:p>
            <a:pPr marL="0" lvl="1" indent="0">
              <a:spcBef>
                <a:spcPts val="0"/>
              </a:spcBef>
              <a:buClr>
                <a:srgbClr val="282D69"/>
              </a:buClr>
              <a:buNone/>
            </a:pPr>
            <a:r>
              <a:rPr lang="en-US" sz="2600" b="1">
                <a:solidFill>
                  <a:srgbClr val="002060"/>
                </a:solidFill>
                <a:latin typeface="Arial" panose="020B0604020202020204" pitchFamily="34" charset="0"/>
                <a:cs typeface="Arial" panose="020B0604020202020204" pitchFamily="34" charset="0"/>
                <a:hlinkClick r:id="rId4"/>
              </a:rPr>
              <a:t>Provider Directory:</a:t>
            </a:r>
            <a:r>
              <a:rPr lang="en-US" sz="2600" b="1">
                <a:solidFill>
                  <a:srgbClr val="002060"/>
                </a:solidFill>
                <a:latin typeface="Arial" panose="020B0604020202020204" pitchFamily="34" charset="0"/>
                <a:cs typeface="Arial" panose="020B0604020202020204" pitchFamily="34" charset="0"/>
              </a:rPr>
              <a:t> </a:t>
            </a:r>
            <a:r>
              <a:rPr lang="en-US" sz="2600" b="0" i="0">
                <a:solidFill>
                  <a:schemeClr val="accent1">
                    <a:lumMod val="50000"/>
                  </a:schemeClr>
                </a:solidFill>
                <a:effectLst/>
                <a:latin typeface="Arial" panose="020B0604020202020204" pitchFamily="34" charset="0"/>
                <a:cs typeface="Arial" panose="020B0604020202020204" pitchFamily="34" charset="0"/>
              </a:rPr>
              <a:t>Members </a:t>
            </a:r>
            <a:r>
              <a:rPr lang="en-US" sz="2600">
                <a:solidFill>
                  <a:schemeClr val="accent1">
                    <a:lumMod val="50000"/>
                  </a:schemeClr>
                </a:solidFill>
                <a:latin typeface="Arial" panose="020B0604020202020204" pitchFamily="34" charset="0"/>
                <a:cs typeface="Arial" panose="020B0604020202020204" pitchFamily="34" charset="0"/>
              </a:rPr>
              <a:t>and Recipients </a:t>
            </a:r>
            <a:r>
              <a:rPr lang="en-US" sz="2600" b="0" i="0">
                <a:solidFill>
                  <a:schemeClr val="accent1">
                    <a:lumMod val="50000"/>
                  </a:schemeClr>
                </a:solidFill>
                <a:effectLst/>
                <a:latin typeface="Arial" panose="020B0604020202020204" pitchFamily="34" charset="0"/>
                <a:cs typeface="Arial" panose="020B0604020202020204" pitchFamily="34" charset="0"/>
              </a:rPr>
              <a:t>can find local providers or agency locations. </a:t>
            </a:r>
          </a:p>
          <a:p>
            <a:pPr marL="0" lvl="1" indent="0">
              <a:spcBef>
                <a:spcPts val="0"/>
              </a:spcBef>
              <a:buClr>
                <a:srgbClr val="282D69"/>
              </a:buClr>
              <a:buNone/>
            </a:pPr>
            <a:endParaRPr lang="en-US" sz="1400" b="1">
              <a:solidFill>
                <a:srgbClr val="002060"/>
              </a:solidFill>
              <a:latin typeface="Arial" panose="020B0604020202020204" pitchFamily="34" charset="0"/>
              <a:cs typeface="Arial" panose="020B0604020202020204" pitchFamily="34" charset="0"/>
            </a:endParaRPr>
          </a:p>
          <a:p>
            <a:pPr marL="0" lvl="1" indent="0">
              <a:spcBef>
                <a:spcPts val="0"/>
              </a:spcBef>
              <a:buClr>
                <a:srgbClr val="282D69"/>
              </a:buClr>
              <a:buNone/>
            </a:pPr>
            <a:r>
              <a:rPr lang="en-US" sz="2600" b="1">
                <a:solidFill>
                  <a:srgbClr val="002060"/>
                </a:solidFill>
                <a:latin typeface="Arial" panose="020B0604020202020204" pitchFamily="34" charset="0"/>
                <a:cs typeface="Arial" panose="020B0604020202020204" pitchFamily="34" charset="0"/>
                <a:hlinkClick r:id="rId5"/>
              </a:rPr>
              <a:t>Benefits Videos:</a:t>
            </a:r>
            <a:r>
              <a:rPr lang="en-US" sz="2600" b="1">
                <a:solidFill>
                  <a:srgbClr val="002060"/>
                </a:solidFill>
                <a:latin typeface="Arial" panose="020B0604020202020204" pitchFamily="34" charset="0"/>
                <a:cs typeface="Arial" panose="020B0604020202020204" pitchFamily="34" charset="0"/>
              </a:rPr>
              <a:t> </a:t>
            </a:r>
            <a:r>
              <a:rPr lang="en-US" sz="2600">
                <a:solidFill>
                  <a:srgbClr val="002060"/>
                </a:solidFill>
                <a:latin typeface="Arial" panose="020B0604020202020204" pitchFamily="34" charset="0"/>
                <a:cs typeface="Arial" panose="020B0604020202020204" pitchFamily="34" charset="0"/>
              </a:rPr>
              <a:t>Eastpointe created short educational videos designed to answer questions about Member and Recipient benefits. </a:t>
            </a:r>
          </a:p>
          <a:p>
            <a:pPr marL="0" lvl="1" indent="0">
              <a:spcBef>
                <a:spcPts val="0"/>
              </a:spcBef>
              <a:buClr>
                <a:srgbClr val="282D69"/>
              </a:buClr>
              <a:buNone/>
            </a:pPr>
            <a:endParaRPr lang="en-US" sz="1400">
              <a:solidFill>
                <a:srgbClr val="282D69"/>
              </a:solidFill>
              <a:latin typeface="Arial" panose="020B0604020202020204" pitchFamily="34" charset="0"/>
              <a:cs typeface="Arial" panose="020B0604020202020204" pitchFamily="34" charset="0"/>
            </a:endParaRPr>
          </a:p>
          <a:p>
            <a:pPr marL="0" lvl="1" indent="0">
              <a:spcBef>
                <a:spcPts val="0"/>
              </a:spcBef>
              <a:buClr>
                <a:srgbClr val="282D69"/>
              </a:buClr>
              <a:buNone/>
            </a:pPr>
            <a:r>
              <a:rPr lang="en-US" sz="2600" b="1">
                <a:solidFill>
                  <a:srgbClr val="002060"/>
                </a:solidFill>
                <a:latin typeface="Arial" panose="020B0604020202020204" pitchFamily="34" charset="0"/>
                <a:cs typeface="Arial" panose="020B0604020202020204" pitchFamily="34" charset="0"/>
                <a:hlinkClick r:id="rId6"/>
              </a:rPr>
              <a:t>Member and Recipient Portal:</a:t>
            </a:r>
            <a:r>
              <a:rPr lang="en-US" sz="2600" b="1">
                <a:solidFill>
                  <a:srgbClr val="002060"/>
                </a:solidFill>
                <a:latin typeface="Arial" panose="020B0604020202020204" pitchFamily="34" charset="0"/>
                <a:cs typeface="Arial" panose="020B0604020202020204" pitchFamily="34" charset="0"/>
              </a:rPr>
              <a:t> </a:t>
            </a:r>
            <a:r>
              <a:rPr lang="en-US" sz="2600">
                <a:solidFill>
                  <a:srgbClr val="002060"/>
                </a:solidFill>
                <a:latin typeface="Arial" panose="020B0604020202020204" pitchFamily="34" charset="0"/>
                <a:cs typeface="Arial" panose="020B0604020202020204" pitchFamily="34" charset="0"/>
              </a:rPr>
              <a:t>Members and Recipients can access their information and manage their benefits, including changing their TCM provider or PCP. They can also request a replacement ID Card, submit complaints/grievances, and view their claims history.</a:t>
            </a:r>
          </a:p>
          <a:p>
            <a:pPr marL="0" lvl="1" indent="0">
              <a:spcBef>
                <a:spcPts val="0"/>
              </a:spcBef>
              <a:buClr>
                <a:srgbClr val="282D69"/>
              </a:buClr>
              <a:buNone/>
            </a:pPr>
            <a:endParaRPr lang="en-US" sz="1400" b="1">
              <a:solidFill>
                <a:srgbClr val="282D69"/>
              </a:solidFill>
            </a:endParaRPr>
          </a:p>
          <a:p>
            <a:pPr marL="0" lvl="1" indent="0">
              <a:spcBef>
                <a:spcPts val="0"/>
              </a:spcBef>
              <a:buClr>
                <a:srgbClr val="282D69"/>
              </a:buClr>
              <a:buNone/>
            </a:pPr>
            <a:endParaRPr lang="en-US" sz="2000">
              <a:solidFill>
                <a:srgbClr val="002060"/>
              </a:solidFill>
              <a:latin typeface="+mn-lt"/>
            </a:endParaRPr>
          </a:p>
          <a:p>
            <a:pPr marL="0" lvl="1" indent="0">
              <a:spcBef>
                <a:spcPts val="0"/>
              </a:spcBef>
              <a:buClr>
                <a:srgbClr val="282D69"/>
              </a:buClr>
              <a:buNone/>
            </a:pPr>
            <a:endParaRPr lang="en-US" sz="2000">
              <a:solidFill>
                <a:srgbClr val="002060"/>
              </a:solidFill>
              <a:latin typeface="+mn-lt"/>
            </a:endParaRPr>
          </a:p>
          <a:p>
            <a:pPr marL="0" lvl="1" indent="0">
              <a:spcBef>
                <a:spcPts val="0"/>
              </a:spcBef>
              <a:buClr>
                <a:srgbClr val="282D69"/>
              </a:buClr>
              <a:buNone/>
            </a:pPr>
            <a:endParaRPr lang="en-US" sz="2000">
              <a:solidFill>
                <a:srgbClr val="002060"/>
              </a:solidFill>
              <a:latin typeface="+mn-lt"/>
            </a:endParaRPr>
          </a:p>
          <a:p>
            <a:pPr marL="0" lvl="1" indent="0">
              <a:spcBef>
                <a:spcPts val="0"/>
              </a:spcBef>
              <a:buClr>
                <a:srgbClr val="282D69"/>
              </a:buClr>
              <a:buNone/>
            </a:pPr>
            <a:endParaRPr lang="en-US" sz="2000">
              <a:solidFill>
                <a:srgbClr val="002060"/>
              </a:solidFill>
              <a:latin typeface="+mn-lt"/>
            </a:endParaRPr>
          </a:p>
          <a:p>
            <a:pPr marL="0" lvl="1" indent="0">
              <a:spcBef>
                <a:spcPts val="0"/>
              </a:spcBef>
              <a:buClr>
                <a:srgbClr val="282D69"/>
              </a:buClr>
              <a:buNone/>
            </a:pPr>
            <a:endParaRPr lang="en-US" sz="2000">
              <a:solidFill>
                <a:srgbClr val="002060"/>
              </a:solidFill>
              <a:latin typeface="+mn-lt"/>
            </a:endParaRPr>
          </a:p>
          <a:p>
            <a:pPr marL="0" lvl="1" indent="0">
              <a:spcBef>
                <a:spcPts val="0"/>
              </a:spcBef>
              <a:buClr>
                <a:srgbClr val="282D69"/>
              </a:buClr>
              <a:buNone/>
            </a:pPr>
            <a:endParaRPr lang="en-US" sz="2000" b="1">
              <a:solidFill>
                <a:srgbClr val="282D69"/>
              </a:solidFill>
              <a:highlight>
                <a:srgbClr val="FFFF00"/>
              </a:highlight>
              <a:latin typeface="+mn-lt"/>
            </a:endParaRPr>
          </a:p>
          <a:p>
            <a:pPr marL="0" lvl="1" indent="0">
              <a:spcBef>
                <a:spcPts val="0"/>
              </a:spcBef>
              <a:buClr>
                <a:srgbClr val="282D69"/>
              </a:buClr>
              <a:buNone/>
            </a:pPr>
            <a:endParaRPr lang="en-US" sz="2000">
              <a:solidFill>
                <a:srgbClr val="282D69"/>
              </a:solidFill>
            </a:endParaRPr>
          </a:p>
          <a:p>
            <a:pPr marL="0" lvl="1" indent="0">
              <a:buClr>
                <a:srgbClr val="282D69"/>
              </a:buClr>
              <a:buNone/>
            </a:pPr>
            <a:endParaRPr lang="en-US" sz="2000" b="1">
              <a:solidFill>
                <a:srgbClr val="002060"/>
              </a:solidFill>
              <a:latin typeface="Calibri"/>
              <a:cs typeface="Calibri"/>
            </a:endParaRPr>
          </a:p>
          <a:p>
            <a:pPr marL="342900">
              <a:spcBef>
                <a:spcPts val="0"/>
              </a:spcBef>
            </a:pPr>
            <a:endParaRPr lang="en-US" sz="2400" b="1"/>
          </a:p>
          <a:p>
            <a:pPr marL="0" lvl="1" indent="0">
              <a:buClr>
                <a:srgbClr val="282D69"/>
              </a:buClr>
              <a:buNone/>
            </a:pPr>
            <a:endParaRPr lang="en-US" sz="3200">
              <a:solidFill>
                <a:srgbClr val="282D69"/>
              </a:solidFill>
            </a:endParaRPr>
          </a:p>
        </p:txBody>
      </p:sp>
      <p:pic>
        <p:nvPicPr>
          <p:cNvPr id="6" name="Picture 2" descr="Welcome to Eastpointe.net">
            <a:extLst>
              <a:ext uri="{FF2B5EF4-FFF2-40B4-BE49-F238E27FC236}">
                <a16:creationId xmlns:a16="http://schemas.microsoft.com/office/drawing/2014/main" id="{1DB1FADA-A8D1-6369-73EA-75865CF12AC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8677" y="161583"/>
            <a:ext cx="1999044" cy="630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70118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2">
            <a:extLst>
              <a:ext uri="{FF2B5EF4-FFF2-40B4-BE49-F238E27FC236}">
                <a16:creationId xmlns:a16="http://schemas.microsoft.com/office/drawing/2014/main" id="{12AEE8E8-2A9A-40DF-8927-E3455B7D6C85}"/>
              </a:ext>
            </a:extLst>
          </p:cNvPr>
          <p:cNvSpPr txBox="1">
            <a:spLocks/>
          </p:cNvSpPr>
          <p:nvPr/>
        </p:nvSpPr>
        <p:spPr>
          <a:xfrm>
            <a:off x="0" y="453934"/>
            <a:ext cx="12191999" cy="548640"/>
          </a:xfrm>
          <a:prstGeom prst="rect">
            <a:avLst/>
          </a:prstGeom>
        </p:spPr>
        <p:txBody>
          <a:bodyPr vert="horz" lIns="91440" tIns="45720" rIns="91440" bIns="45720" rtlCol="0" anchor="t">
            <a:noAutofit/>
          </a:bodyPr>
          <a:lstStyle>
            <a:lvl1pPr algn="l" defTabSz="685800" rtl="0" eaLnBrk="1" latinLnBrk="0" hangingPunct="1">
              <a:lnSpc>
                <a:spcPct val="90000"/>
              </a:lnSpc>
              <a:spcBef>
                <a:spcPct val="0"/>
              </a:spcBef>
              <a:buNone/>
              <a:defRPr sz="3200" b="0" i="0" kern="1200" baseline="0">
                <a:solidFill>
                  <a:schemeClr val="tx2">
                    <a:lumMod val="75000"/>
                  </a:schemeClr>
                </a:solidFill>
                <a:latin typeface="Franklin Gothic Demi Cond" panose="020B0706030402020204" pitchFamily="34" charset="0"/>
                <a:ea typeface="+mj-ea"/>
                <a:cs typeface="Times New Roman" panose="02020603050405020304" pitchFamily="18" charset="0"/>
              </a:defRPr>
            </a:lvl1pPr>
          </a:lstStyle>
          <a:p>
            <a:pPr algn="ctr"/>
            <a:r>
              <a:rPr lang="en-US" b="1">
                <a:latin typeface="+mj-lt"/>
                <a:cs typeface="Times New Roman"/>
              </a:rPr>
              <a:t>Top Reasons to Contract</a:t>
            </a:r>
          </a:p>
        </p:txBody>
      </p:sp>
      <p:sp>
        <p:nvSpPr>
          <p:cNvPr id="6" name="Rectangle 4">
            <a:extLst>
              <a:ext uri="{FF2B5EF4-FFF2-40B4-BE49-F238E27FC236}">
                <a16:creationId xmlns:a16="http://schemas.microsoft.com/office/drawing/2014/main" id="{33AE36D7-FEBE-459B-BA1A-D18D7995C63C}"/>
              </a:ext>
            </a:extLst>
          </p:cNvPr>
          <p:cNvSpPr>
            <a:spLocks noChangeArrowheads="1"/>
          </p:cNvSpPr>
          <p:nvPr/>
        </p:nvSpPr>
        <p:spPr bwMode="auto">
          <a:xfrm>
            <a:off x="0" y="4572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4" name="Rectangle 13">
            <a:extLst>
              <a:ext uri="{FF2B5EF4-FFF2-40B4-BE49-F238E27FC236}">
                <a16:creationId xmlns:a16="http://schemas.microsoft.com/office/drawing/2014/main" id="{4D906BE5-C6DA-4EDB-92D4-FC85D90BE82F}"/>
              </a:ext>
            </a:extLst>
          </p:cNvPr>
          <p:cNvSpPr/>
          <p:nvPr/>
        </p:nvSpPr>
        <p:spPr>
          <a:xfrm>
            <a:off x="5974813" y="3690907"/>
            <a:ext cx="242374" cy="369332"/>
          </a:xfrm>
          <a:prstGeom prst="rect">
            <a:avLst/>
          </a:prstGeom>
        </p:spPr>
        <p:txBody>
          <a:bodyPr wrap="none">
            <a:spAutoFit/>
          </a:bodyPr>
          <a:lstStyle/>
          <a:p>
            <a:r>
              <a:rPr lang="en-US">
                <a:solidFill>
                  <a:srgbClr val="000000"/>
                </a:solidFill>
                <a:latin typeface="Times New Roman" panose="02020603050405020304" pitchFamily="18" charset="0"/>
              </a:rPr>
              <a:t> </a:t>
            </a:r>
            <a:endParaRPr lang="en-US"/>
          </a:p>
        </p:txBody>
      </p:sp>
      <p:sp>
        <p:nvSpPr>
          <p:cNvPr id="15" name="Text Placeholder 3">
            <a:extLst>
              <a:ext uri="{FF2B5EF4-FFF2-40B4-BE49-F238E27FC236}">
                <a16:creationId xmlns:a16="http://schemas.microsoft.com/office/drawing/2014/main" id="{1D41F5CC-AAE1-4CB0-BD7C-71287BFDE819}"/>
              </a:ext>
            </a:extLst>
          </p:cNvPr>
          <p:cNvSpPr txBox="1">
            <a:spLocks/>
          </p:cNvSpPr>
          <p:nvPr/>
        </p:nvSpPr>
        <p:spPr>
          <a:xfrm>
            <a:off x="381366" y="1518582"/>
            <a:ext cx="11429268" cy="5083314"/>
          </a:xfrm>
          <a:prstGeom prst="rect">
            <a:avLst/>
          </a:prstGeom>
        </p:spPr>
        <p:txBody>
          <a:bodyPr lIns="91440" tIns="45720" rIns="91440" bIns="45720" anchor="t"/>
          <a:lstStyle>
            <a:lvl1pPr marL="171450" indent="-171450" algn="l" defTabSz="685800" rtl="0" eaLnBrk="1" latinLnBrk="0" hangingPunct="1">
              <a:lnSpc>
                <a:spcPct val="90000"/>
              </a:lnSpc>
              <a:spcBef>
                <a:spcPts val="750"/>
              </a:spcBef>
              <a:buFont typeface="Arial" panose="020B0604020202020204" pitchFamily="34" charset="0"/>
              <a:buChar char="•"/>
              <a:defRPr sz="2800" kern="1200">
                <a:solidFill>
                  <a:schemeClr val="tx1"/>
                </a:solidFill>
                <a:latin typeface="Franklin Gothic Medium" panose="020B0603020102020204" pitchFamily="34" charset="0"/>
                <a:ea typeface="+mn-ea"/>
                <a:cs typeface="+mn-cs"/>
              </a:defRPr>
            </a:lvl1pPr>
            <a:lvl2pPr marL="576263" indent="-233363" algn="l" defTabSz="685800" rtl="0" eaLnBrk="1" latinLnBrk="0" hangingPunct="1">
              <a:lnSpc>
                <a:spcPct val="90000"/>
              </a:lnSpc>
              <a:spcBef>
                <a:spcPts val="375"/>
              </a:spcBef>
              <a:buFont typeface="Franklin Gothic Medium" panose="020B0603020102020204" pitchFamily="34" charset="0"/>
              <a:buChar char="–"/>
              <a:defRPr sz="2400" kern="1200">
                <a:solidFill>
                  <a:schemeClr val="tx1"/>
                </a:solidFill>
                <a:latin typeface="Franklin Gothic Medium" panose="020B0603020102020204" pitchFamily="34"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Franklin Gothic Medium" panose="020B0603020102020204" pitchFamily="34"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Franklin Gothic Medium" panose="020B0603020102020204" pitchFamily="3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Franklin Gothic Medium" panose="020B06030201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600" b="1" dirty="0">
                <a:latin typeface="+mj-lt"/>
              </a:rPr>
              <a:t>By contracting with Tailored Plans:</a:t>
            </a:r>
            <a:r>
              <a:rPr lang="en-US" sz="1600" dirty="0">
                <a:latin typeface="+mj-lt"/>
              </a:rPr>
              <a:t> </a:t>
            </a:r>
          </a:p>
          <a:p>
            <a:r>
              <a:rPr lang="en-US" sz="1600" dirty="0">
                <a:latin typeface="+mj-lt"/>
              </a:rPr>
              <a:t>It creates greater choice for Medicaid Beneficiaries.</a:t>
            </a:r>
            <a:endParaRPr lang="en-US" sz="1600" dirty="0">
              <a:latin typeface="+mj-lt"/>
              <a:cs typeface="Arial"/>
            </a:endParaRPr>
          </a:p>
          <a:p>
            <a:r>
              <a:rPr lang="en-US" sz="1600" dirty="0">
                <a:latin typeface="+mj-lt"/>
              </a:rPr>
              <a:t>It creates better access to care for Medicaid Beneficiaries.</a:t>
            </a:r>
            <a:endParaRPr lang="en-US" sz="1600" dirty="0">
              <a:latin typeface="+mj-lt"/>
              <a:cs typeface="Arial"/>
            </a:endParaRPr>
          </a:p>
          <a:p>
            <a:r>
              <a:rPr lang="en-US" sz="1600" dirty="0">
                <a:latin typeface="+mj-lt"/>
              </a:rPr>
              <a:t>Beneficiaries will not have to choose between their medical home and critical specialty care.</a:t>
            </a:r>
            <a:endParaRPr lang="en-US" sz="1600" dirty="0">
              <a:latin typeface="+mj-lt"/>
              <a:cs typeface="Arial"/>
            </a:endParaRPr>
          </a:p>
          <a:p>
            <a:pPr marL="0" indent="0">
              <a:buNone/>
            </a:pPr>
            <a:endParaRPr lang="en-US" sz="1600" dirty="0">
              <a:latin typeface="+mj-lt"/>
            </a:endParaRPr>
          </a:p>
          <a:p>
            <a:pPr marL="0" indent="0">
              <a:buNone/>
            </a:pPr>
            <a:r>
              <a:rPr lang="en-US" sz="1600" b="1" dirty="0">
                <a:latin typeface="+mj-lt"/>
              </a:rPr>
              <a:t>In-Network Providers </a:t>
            </a:r>
            <a:r>
              <a:rPr lang="en-US" sz="1600" dirty="0">
                <a:latin typeface="+mj-lt"/>
              </a:rPr>
              <a:t>will be paid a higher rate compared to out of network providers (Tailored Plans must cap OON payments at 90% of fee schedule – typically the FFS fee schedule).</a:t>
            </a:r>
            <a:endParaRPr lang="en-US" sz="1600" dirty="0">
              <a:latin typeface="+mj-lt"/>
              <a:cs typeface="Arial"/>
            </a:endParaRPr>
          </a:p>
          <a:p>
            <a:pPr marL="170815" indent="-233045"/>
            <a:r>
              <a:rPr lang="en-US" sz="1600" dirty="0">
                <a:latin typeface="+mj-lt"/>
              </a:rPr>
              <a:t>NOTE: By contracting, providers avoid or eliminate the risk of getting paid less than the full Medicaid rate.</a:t>
            </a:r>
            <a:endParaRPr lang="en-US" sz="1600" dirty="0">
              <a:latin typeface="+mj-lt"/>
              <a:cs typeface="Arial"/>
            </a:endParaRPr>
          </a:p>
          <a:p>
            <a:pPr marL="0" indent="0">
              <a:buNone/>
            </a:pPr>
            <a:r>
              <a:rPr lang="en-US" sz="1600" dirty="0">
                <a:latin typeface="+mj-lt"/>
              </a:rPr>
              <a:t>In-network PCPs will receive additional AMH payments.</a:t>
            </a:r>
            <a:endParaRPr lang="en-US" sz="1600" dirty="0">
              <a:latin typeface="+mj-lt"/>
              <a:cs typeface="Arial"/>
            </a:endParaRPr>
          </a:p>
          <a:p>
            <a:pPr marL="170815" indent="-233045"/>
            <a:r>
              <a:rPr lang="en-US" sz="1600" dirty="0">
                <a:latin typeface="+mj-lt"/>
              </a:rPr>
              <a:t>NOTE: These payments are not available for OON providers.</a:t>
            </a:r>
            <a:endParaRPr lang="en-US" sz="1600" dirty="0">
              <a:latin typeface="+mj-lt"/>
              <a:cs typeface="Arial"/>
            </a:endParaRPr>
          </a:p>
          <a:p>
            <a:pPr marL="0" indent="0">
              <a:buNone/>
            </a:pPr>
            <a:endParaRPr lang="en-US" sz="1600" b="1" dirty="0">
              <a:latin typeface="+mj-lt"/>
            </a:endParaRPr>
          </a:p>
          <a:p>
            <a:pPr marL="0" indent="0">
              <a:buNone/>
            </a:pPr>
            <a:r>
              <a:rPr lang="en-US" sz="1600" b="1" dirty="0">
                <a:latin typeface="+mj-lt"/>
              </a:rPr>
              <a:t>Over the past year DHB has worked closely with the Tailored Plans; Tailored Plans understand NC Medicaid better and have improved on early contracting issues.</a:t>
            </a:r>
            <a:endParaRPr lang="en-US" sz="1600" b="1" dirty="0">
              <a:latin typeface="+mj-lt"/>
              <a:cs typeface="Arial"/>
            </a:endParaRPr>
          </a:p>
          <a:p>
            <a:pPr marL="575945" lvl="1" indent="-233045"/>
            <a:r>
              <a:rPr lang="en-US" sz="1600" dirty="0">
                <a:latin typeface="+mj-lt"/>
              </a:rPr>
              <a:t>NOTE: If your early experience was not great, consider trying again.</a:t>
            </a:r>
            <a:endParaRPr lang="en-US" sz="1600" dirty="0">
              <a:latin typeface="+mj-lt"/>
              <a:cs typeface="Arial"/>
            </a:endParaRPr>
          </a:p>
          <a:p>
            <a:r>
              <a:rPr lang="en-US" sz="1600" dirty="0">
                <a:latin typeface="+mj-lt"/>
              </a:rPr>
              <a:t>Some providers are contracting with all 6</a:t>
            </a:r>
            <a:r>
              <a:rPr lang="en-US" sz="1600" dirty="0">
                <a:solidFill>
                  <a:srgbClr val="FF0000"/>
                </a:solidFill>
                <a:latin typeface="+mj-lt"/>
              </a:rPr>
              <a:t> </a:t>
            </a:r>
            <a:r>
              <a:rPr lang="en-US" sz="1600" dirty="0">
                <a:latin typeface="+mj-lt"/>
              </a:rPr>
              <a:t>plans, recognizing it is in the best interest of the beneficiaries.</a:t>
            </a:r>
            <a:endParaRPr lang="en-US" sz="1200" dirty="0"/>
          </a:p>
          <a:p>
            <a:endParaRPr lang="en-US" sz="900" dirty="0">
              <a:latin typeface="+mn-lt"/>
            </a:endParaRPr>
          </a:p>
          <a:p>
            <a:endParaRPr lang="en-US" sz="1050" dirty="0">
              <a:latin typeface="+mn-lt"/>
            </a:endParaRPr>
          </a:p>
          <a:p>
            <a:endParaRPr lang="en-US" sz="1200" dirty="0">
              <a:latin typeface="+mn-lt"/>
            </a:endParaRPr>
          </a:p>
        </p:txBody>
      </p:sp>
      <p:pic>
        <p:nvPicPr>
          <p:cNvPr id="3" name="Graphic 2" descr="Alarm clock">
            <a:extLst>
              <a:ext uri="{FF2B5EF4-FFF2-40B4-BE49-F238E27FC236}">
                <a16:creationId xmlns:a16="http://schemas.microsoft.com/office/drawing/2014/main" id="{8DA3B11F-75EC-40E1-8DB5-7B06C44DF7C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759986" y="914399"/>
            <a:ext cx="1199079" cy="1199079"/>
          </a:xfrm>
          <a:prstGeom prst="rect">
            <a:avLst/>
          </a:prstGeom>
        </p:spPr>
      </p:pic>
    </p:spTree>
    <p:extLst>
      <p:ext uri="{BB962C8B-B14F-4D97-AF65-F5344CB8AC3E}">
        <p14:creationId xmlns:p14="http://schemas.microsoft.com/office/powerpoint/2010/main" val="201127123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123594" y="1177927"/>
            <a:ext cx="11944812" cy="5994400"/>
          </a:xfrm>
        </p:spPr>
        <p:txBody>
          <a:bodyPr/>
          <a:lstStyle/>
          <a:p>
            <a:pPr marL="0" lvl="1" indent="0">
              <a:spcBef>
                <a:spcPts val="0"/>
              </a:spcBef>
              <a:buClr>
                <a:srgbClr val="282D69"/>
              </a:buClr>
              <a:buNone/>
            </a:pPr>
            <a:r>
              <a:rPr lang="en-US" sz="3000" b="1">
                <a:solidFill>
                  <a:srgbClr val="282D69"/>
                </a:solidFill>
                <a:latin typeface="Arial" panose="020B0604020202020204" pitchFamily="34" charset="0"/>
                <a:cs typeface="Arial" panose="020B0604020202020204" pitchFamily="34" charset="0"/>
              </a:rPr>
              <a:t>Member harm resolution</a:t>
            </a:r>
          </a:p>
          <a:p>
            <a:pPr marL="0" lvl="1" indent="0">
              <a:spcBef>
                <a:spcPts val="0"/>
              </a:spcBef>
              <a:buClr>
                <a:srgbClr val="282D69"/>
              </a:buClr>
              <a:buNone/>
            </a:pPr>
            <a:endParaRPr lang="en-US" sz="2000" b="1" i="0">
              <a:solidFill>
                <a:srgbClr val="002060"/>
              </a:solidFill>
              <a:effectLst/>
              <a:latin typeface="Arial" panose="020B0604020202020204" pitchFamily="34" charset="0"/>
              <a:cs typeface="Arial" panose="020B0604020202020204" pitchFamily="34" charset="0"/>
            </a:endParaRPr>
          </a:p>
          <a:p>
            <a:pPr lvl="1">
              <a:spcBef>
                <a:spcPts val="0"/>
              </a:spcBef>
              <a:buClr>
                <a:srgbClr val="282D69"/>
              </a:buClr>
            </a:pPr>
            <a:r>
              <a:rPr lang="en-US" sz="2800" b="1">
                <a:solidFill>
                  <a:srgbClr val="002060"/>
                </a:solidFill>
                <a:latin typeface="Arial" panose="020B0604020202020204" pitchFamily="34" charset="0"/>
                <a:cs typeface="Arial" panose="020B0604020202020204" pitchFamily="34" charset="0"/>
              </a:rPr>
              <a:t>Eastpointe Ombudsman: </a:t>
            </a:r>
            <a:r>
              <a:rPr lang="en-US" sz="2800">
                <a:solidFill>
                  <a:srgbClr val="002060"/>
                </a:solidFill>
                <a:latin typeface="Arial" panose="020B0604020202020204" pitchFamily="34" charset="0"/>
                <a:cs typeface="Arial" panose="020B0604020202020204" pitchFamily="34" charset="0"/>
              </a:rPr>
              <a:t>Shashonda Alford </a:t>
            </a:r>
            <a:r>
              <a:rPr lang="en-US" sz="2800">
                <a:solidFill>
                  <a:srgbClr val="002060"/>
                </a:solidFill>
                <a:latin typeface="Arial" panose="020B0604020202020204" pitchFamily="34" charset="0"/>
                <a:cs typeface="Arial" panose="020B0604020202020204" pitchFamily="34" charset="0"/>
                <a:hlinkClick r:id="rId3"/>
              </a:rPr>
              <a:t>Ombudsman@eastpointe.net</a:t>
            </a:r>
            <a:r>
              <a:rPr lang="en-US" sz="2800">
                <a:solidFill>
                  <a:srgbClr val="002060"/>
                </a:solidFill>
                <a:latin typeface="Arial" panose="020B0604020202020204" pitchFamily="34" charset="0"/>
                <a:cs typeface="Arial" panose="020B0604020202020204" pitchFamily="34" charset="0"/>
              </a:rPr>
              <a:t>. Eastpointe’s Ombudsman is available to help Members and Recipients </a:t>
            </a:r>
            <a:r>
              <a:rPr lang="en-US" sz="2800">
                <a:solidFill>
                  <a:srgbClr val="002060"/>
                </a:solidFill>
                <a:effectLst/>
                <a:latin typeface="Arial" panose="020B0604020202020204" pitchFamily="34" charset="0"/>
                <a:ea typeface="Times New Roman" panose="02020603050405020304" pitchFamily="18" charset="0"/>
                <a:cs typeface="Arial" panose="020B0604020202020204" pitchFamily="34" charset="0"/>
              </a:rPr>
              <a:t>with accessing health care</a:t>
            </a:r>
            <a:r>
              <a:rPr lang="en-US" sz="2800">
                <a:solidFill>
                  <a:srgbClr val="002060"/>
                </a:solidFill>
                <a:latin typeface="Arial" panose="020B0604020202020204" pitchFamily="34" charset="0"/>
                <a:ea typeface="Times New Roman" panose="02020603050405020304" pitchFamily="18" charset="0"/>
                <a:cs typeface="Arial" panose="020B0604020202020204" pitchFamily="34" charset="0"/>
              </a:rPr>
              <a:t> and </a:t>
            </a:r>
            <a:r>
              <a:rPr lang="en-US" sz="2800">
                <a:solidFill>
                  <a:srgbClr val="002060"/>
                </a:solidFill>
                <a:effectLst/>
                <a:latin typeface="Arial" panose="020B0604020202020204" pitchFamily="34" charset="0"/>
                <a:ea typeface="Times New Roman" panose="02020603050405020304" pitchFamily="18" charset="0"/>
                <a:cs typeface="Arial" panose="020B0604020202020204" pitchFamily="34" charset="0"/>
              </a:rPr>
              <a:t>understanding their rights and responsibilities.</a:t>
            </a:r>
          </a:p>
          <a:p>
            <a:pPr marL="0" lvl="1" indent="0">
              <a:spcBef>
                <a:spcPts val="0"/>
              </a:spcBef>
              <a:buClr>
                <a:srgbClr val="282D69"/>
              </a:buClr>
              <a:buNone/>
            </a:pPr>
            <a:endParaRPr lang="en-US" sz="2200" b="0" i="0">
              <a:solidFill>
                <a:srgbClr val="000000"/>
              </a:solidFill>
              <a:effectLst/>
              <a:latin typeface="Arial" panose="020B0604020202020204" pitchFamily="34" charset="0"/>
              <a:cs typeface="Arial" panose="020B0604020202020204" pitchFamily="34" charset="0"/>
            </a:endParaRPr>
          </a:p>
          <a:p>
            <a:pPr lvl="1">
              <a:spcBef>
                <a:spcPts val="0"/>
              </a:spcBef>
              <a:buClr>
                <a:srgbClr val="282D69"/>
              </a:buClr>
            </a:pPr>
            <a:r>
              <a:rPr lang="en-US" sz="2800" b="1" i="0">
                <a:solidFill>
                  <a:srgbClr val="002060"/>
                </a:solidFill>
                <a:effectLst/>
                <a:latin typeface="Arial" panose="020B0604020202020204" pitchFamily="34" charset="0"/>
                <a:cs typeface="Arial" panose="020B0604020202020204" pitchFamily="34" charset="0"/>
              </a:rPr>
              <a:t>Eastpointe has a no wrong door approach for </a:t>
            </a:r>
            <a:r>
              <a:rPr lang="en-US" sz="2800" b="1">
                <a:solidFill>
                  <a:srgbClr val="002060"/>
                </a:solidFill>
                <a:latin typeface="Arial" panose="020B0604020202020204" pitchFamily="34" charset="0"/>
                <a:cs typeface="Arial" panose="020B0604020202020204" pitchFamily="34" charset="0"/>
              </a:rPr>
              <a:t>reporting</a:t>
            </a:r>
            <a:r>
              <a:rPr lang="en-US" sz="2800" b="1" i="0">
                <a:solidFill>
                  <a:srgbClr val="002060"/>
                </a:solidFill>
                <a:effectLst/>
                <a:latin typeface="Arial" panose="020B0604020202020204" pitchFamily="34" charset="0"/>
                <a:cs typeface="Arial" panose="020B0604020202020204" pitchFamily="34" charset="0"/>
              </a:rPr>
              <a:t> grievances and complaints. </a:t>
            </a:r>
            <a:r>
              <a:rPr lang="en-US" sz="2800">
                <a:solidFill>
                  <a:srgbClr val="002060"/>
                </a:solidFill>
                <a:latin typeface="Arial" panose="020B0604020202020204" pitchFamily="34" charset="0"/>
                <a:cs typeface="Arial" panose="020B0604020202020204" pitchFamily="34" charset="0"/>
              </a:rPr>
              <a:t>Submission</a:t>
            </a:r>
            <a:r>
              <a:rPr lang="en-US" sz="2800" i="0">
                <a:solidFill>
                  <a:srgbClr val="002060"/>
                </a:solidFill>
                <a:effectLst/>
                <a:latin typeface="Arial" panose="020B0604020202020204" pitchFamily="34" charset="0"/>
                <a:cs typeface="Arial" panose="020B0604020202020204" pitchFamily="34" charset="0"/>
              </a:rPr>
              <a:t> via:</a:t>
            </a:r>
          </a:p>
          <a:p>
            <a:pPr marL="0" lvl="1" indent="0">
              <a:spcBef>
                <a:spcPts val="0"/>
              </a:spcBef>
              <a:buClr>
                <a:srgbClr val="282D69"/>
              </a:buClr>
              <a:buNone/>
            </a:pPr>
            <a:endParaRPr lang="en-US" sz="1000" i="0">
              <a:solidFill>
                <a:srgbClr val="002060"/>
              </a:solidFill>
              <a:effectLst/>
              <a:latin typeface="Arial" panose="020B0604020202020204" pitchFamily="34" charset="0"/>
              <a:cs typeface="Arial" panose="020B0604020202020204" pitchFamily="34" charset="0"/>
            </a:endParaRPr>
          </a:p>
          <a:p>
            <a:pPr lvl="2">
              <a:spcBef>
                <a:spcPts val="0"/>
              </a:spcBef>
              <a:buClr>
                <a:srgbClr val="282D69"/>
              </a:buClr>
            </a:pPr>
            <a:r>
              <a:rPr lang="en-US" sz="2400" b="1" i="0">
                <a:solidFill>
                  <a:srgbClr val="002060"/>
                </a:solidFill>
                <a:effectLst/>
                <a:latin typeface="Arial" panose="020B0604020202020204" pitchFamily="34" charset="0"/>
                <a:cs typeface="Arial" panose="020B0604020202020204" pitchFamily="34" charset="0"/>
              </a:rPr>
              <a:t>Member and Recipient Services line </a:t>
            </a:r>
            <a:r>
              <a:rPr lang="en-US" sz="2400" i="0">
                <a:solidFill>
                  <a:srgbClr val="002060"/>
                </a:solidFill>
                <a:effectLst/>
                <a:latin typeface="Arial" panose="020B0604020202020204" pitchFamily="34" charset="0"/>
                <a:cs typeface="Arial" panose="020B0604020202020204" pitchFamily="34" charset="0"/>
              </a:rPr>
              <a:t>at </a:t>
            </a:r>
            <a:r>
              <a:rPr lang="en-US" sz="2400">
                <a:solidFill>
                  <a:srgbClr val="002060"/>
                </a:solidFill>
                <a:latin typeface="Arial" panose="020B0604020202020204" pitchFamily="34" charset="0"/>
                <a:cs typeface="Arial" panose="020B0604020202020204" pitchFamily="34" charset="0"/>
              </a:rPr>
              <a:t>1-800-913-6109/TTY 711</a:t>
            </a:r>
            <a:r>
              <a:rPr lang="en-US" sz="2400" i="0">
                <a:solidFill>
                  <a:srgbClr val="002060"/>
                </a:solidFill>
                <a:effectLst/>
                <a:latin typeface="Arial" panose="020B0604020202020204" pitchFamily="34" charset="0"/>
                <a:cs typeface="Arial" panose="020B0604020202020204" pitchFamily="34" charset="0"/>
              </a:rPr>
              <a:t> </a:t>
            </a:r>
          </a:p>
          <a:p>
            <a:pPr lvl="2">
              <a:spcBef>
                <a:spcPts val="0"/>
              </a:spcBef>
              <a:buClr>
                <a:srgbClr val="282D69"/>
              </a:buClr>
            </a:pPr>
            <a:r>
              <a:rPr lang="en-US" sz="2400" b="1">
                <a:solidFill>
                  <a:srgbClr val="002060"/>
                </a:solidFill>
                <a:latin typeface="Arial" panose="020B0604020202020204" pitchFamily="34" charset="0"/>
                <a:cs typeface="Arial" panose="020B0604020202020204" pitchFamily="34" charset="0"/>
              </a:rPr>
              <a:t>Eastpointe website </a:t>
            </a:r>
            <a:r>
              <a:rPr lang="en-US" sz="2400">
                <a:solidFill>
                  <a:srgbClr val="002060"/>
                </a:solidFill>
                <a:latin typeface="Arial" panose="020B0604020202020204" pitchFamily="34" charset="0"/>
                <a:cs typeface="Arial" panose="020B0604020202020204" pitchFamily="34" charset="0"/>
              </a:rPr>
              <a:t>and </a:t>
            </a:r>
            <a:r>
              <a:rPr lang="en-US" sz="2400" b="1">
                <a:solidFill>
                  <a:srgbClr val="002060"/>
                </a:solidFill>
                <a:latin typeface="Arial" panose="020B0604020202020204" pitchFamily="34" charset="0"/>
                <a:cs typeface="Arial" panose="020B0604020202020204" pitchFamily="34" charset="0"/>
              </a:rPr>
              <a:t>member portal</a:t>
            </a:r>
          </a:p>
          <a:p>
            <a:pPr lvl="2">
              <a:spcBef>
                <a:spcPts val="0"/>
              </a:spcBef>
              <a:buClr>
                <a:srgbClr val="282D69"/>
              </a:buClr>
            </a:pPr>
            <a:r>
              <a:rPr lang="en-US" sz="2400" b="1">
                <a:solidFill>
                  <a:srgbClr val="002060"/>
                </a:solidFill>
                <a:latin typeface="Arial" panose="020B0604020202020204" pitchFamily="34" charset="0"/>
                <a:cs typeface="Arial" panose="020B0604020202020204" pitchFamily="34" charset="0"/>
              </a:rPr>
              <a:t>Mail</a:t>
            </a:r>
          </a:p>
          <a:p>
            <a:pPr lvl="2">
              <a:spcBef>
                <a:spcPts val="0"/>
              </a:spcBef>
              <a:buClr>
                <a:srgbClr val="282D69"/>
              </a:buClr>
            </a:pPr>
            <a:r>
              <a:rPr lang="en-US" sz="2400" b="1">
                <a:solidFill>
                  <a:srgbClr val="002060"/>
                </a:solidFill>
                <a:latin typeface="Arial" panose="020B0604020202020204" pitchFamily="34" charset="0"/>
                <a:cs typeface="Arial" panose="020B0604020202020204" pitchFamily="34" charset="0"/>
              </a:rPr>
              <a:t>Fax</a:t>
            </a:r>
          </a:p>
          <a:p>
            <a:pPr marL="0" lvl="1" indent="0">
              <a:spcBef>
                <a:spcPts val="0"/>
              </a:spcBef>
              <a:buClr>
                <a:srgbClr val="282D69"/>
              </a:buClr>
              <a:buNone/>
            </a:pPr>
            <a:endParaRPr lang="en-US" sz="2000" b="1">
              <a:solidFill>
                <a:srgbClr val="282D69"/>
              </a:solidFill>
              <a:highlight>
                <a:srgbClr val="FFFF00"/>
              </a:highlight>
              <a:latin typeface="Calibri" panose="020F0502020204030204" pitchFamily="34" charset="0"/>
              <a:cs typeface="Calibri" panose="020F0502020204030204" pitchFamily="34" charset="0"/>
            </a:endParaRPr>
          </a:p>
        </p:txBody>
      </p:sp>
      <p:pic>
        <p:nvPicPr>
          <p:cNvPr id="6" name="Picture 2" descr="Welcome to Eastpointe.net">
            <a:extLst>
              <a:ext uri="{FF2B5EF4-FFF2-40B4-BE49-F238E27FC236}">
                <a16:creationId xmlns:a16="http://schemas.microsoft.com/office/drawing/2014/main" id="{1403D6BC-484E-56B2-79D3-3067C7AF5D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6281" y="349922"/>
            <a:ext cx="1999044" cy="630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709627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586562" y="991842"/>
            <a:ext cx="10377215" cy="5866152"/>
          </a:xfrm>
        </p:spPr>
        <p:txBody>
          <a:bodyPr/>
          <a:lstStyle/>
          <a:p>
            <a:pPr marL="0" lvl="1" indent="0">
              <a:spcBef>
                <a:spcPts val="0"/>
              </a:spcBef>
              <a:buClr>
                <a:srgbClr val="282D69"/>
              </a:buClr>
              <a:buNone/>
            </a:pPr>
            <a:r>
              <a:rPr lang="en-US" sz="2800" b="1">
                <a:solidFill>
                  <a:srgbClr val="282D69"/>
                </a:solidFill>
                <a:latin typeface="Arial" panose="020B0604020202020204" pitchFamily="34" charset="0"/>
                <a:cs typeface="Arial" panose="020B0604020202020204" pitchFamily="34" charset="0"/>
              </a:rPr>
              <a:t>Eastpointe is committed to supporting this new health home model to promote better outcomes for our members</a:t>
            </a:r>
          </a:p>
          <a:p>
            <a:pPr marL="0" lvl="1" indent="0">
              <a:spcBef>
                <a:spcPts val="0"/>
              </a:spcBef>
              <a:buClr>
                <a:srgbClr val="282D69"/>
              </a:buClr>
              <a:buNone/>
            </a:pPr>
            <a:endParaRPr lang="en-US" sz="1400" b="1">
              <a:solidFill>
                <a:srgbClr val="282D69"/>
              </a:solidFill>
              <a:latin typeface="Arial" panose="020B0604020202020204" pitchFamily="34" charset="0"/>
              <a:cs typeface="Arial" panose="020B0604020202020204" pitchFamily="34" charset="0"/>
            </a:endParaRPr>
          </a:p>
          <a:p>
            <a:pPr lvl="1">
              <a:spcBef>
                <a:spcPts val="0"/>
              </a:spcBef>
              <a:buClr>
                <a:srgbClr val="282D69"/>
              </a:buClr>
            </a:pPr>
            <a:r>
              <a:rPr lang="en-US" sz="2400">
                <a:solidFill>
                  <a:srgbClr val="282D69"/>
                </a:solidFill>
                <a:latin typeface="Arial" panose="020B0604020202020204" pitchFamily="34" charset="0"/>
                <a:cs typeface="Arial" panose="020B0604020202020204" pitchFamily="34" charset="0"/>
              </a:rPr>
              <a:t>Began </a:t>
            </a:r>
            <a:r>
              <a:rPr lang="en-US" sz="2400" b="1">
                <a:solidFill>
                  <a:srgbClr val="282D69"/>
                </a:solidFill>
                <a:latin typeface="Arial" panose="020B0604020202020204" pitchFamily="34" charset="0"/>
                <a:cs typeface="Arial" panose="020B0604020202020204" pitchFamily="34" charset="0"/>
              </a:rPr>
              <a:t>monthly TCM meeting</a:t>
            </a:r>
            <a:r>
              <a:rPr lang="en-US" sz="2400">
                <a:solidFill>
                  <a:srgbClr val="282D69"/>
                </a:solidFill>
                <a:latin typeface="Arial" panose="020B0604020202020204" pitchFamily="34" charset="0"/>
                <a:cs typeface="Arial" panose="020B0604020202020204" pitchFamily="34" charset="0"/>
              </a:rPr>
              <a:t> with Round 1 and 2 TCM providers in Feb. 2022; now includes Round 3 providers</a:t>
            </a:r>
          </a:p>
          <a:p>
            <a:pPr marL="0" lvl="1" indent="0">
              <a:spcBef>
                <a:spcPts val="0"/>
              </a:spcBef>
              <a:buClr>
                <a:srgbClr val="282D69"/>
              </a:buClr>
              <a:buNone/>
            </a:pPr>
            <a:endParaRPr lang="en-US" sz="1400">
              <a:solidFill>
                <a:srgbClr val="282D69"/>
              </a:solidFill>
              <a:latin typeface="Arial" panose="020B0604020202020204" pitchFamily="34" charset="0"/>
              <a:cs typeface="Arial" panose="020B0604020202020204" pitchFamily="34" charset="0"/>
            </a:endParaRPr>
          </a:p>
          <a:p>
            <a:pPr lvl="1">
              <a:spcBef>
                <a:spcPts val="0"/>
              </a:spcBef>
              <a:buClr>
                <a:srgbClr val="282D69"/>
              </a:buClr>
            </a:pPr>
            <a:r>
              <a:rPr lang="en-US" sz="2400" b="1">
                <a:solidFill>
                  <a:srgbClr val="282D69"/>
                </a:solidFill>
                <a:latin typeface="Arial" panose="020B0604020202020204" pitchFamily="34" charset="0"/>
                <a:cs typeface="Arial" panose="020B0604020202020204" pitchFamily="34" charset="0"/>
              </a:rPr>
              <a:t>Hired Practice Transformation Specialists</a:t>
            </a:r>
            <a:r>
              <a:rPr lang="en-US" sz="2400">
                <a:solidFill>
                  <a:srgbClr val="282D69"/>
                </a:solidFill>
                <a:latin typeface="Arial" panose="020B0604020202020204" pitchFamily="34" charset="0"/>
                <a:cs typeface="Arial" panose="020B0604020202020204" pitchFamily="34" charset="0"/>
              </a:rPr>
              <a:t> to work exclusively with TCM providers </a:t>
            </a:r>
          </a:p>
          <a:p>
            <a:pPr marL="0" lvl="1" indent="0">
              <a:spcBef>
                <a:spcPts val="0"/>
              </a:spcBef>
              <a:buClr>
                <a:srgbClr val="282D69"/>
              </a:buClr>
              <a:buNone/>
            </a:pPr>
            <a:endParaRPr lang="en-US" sz="1400">
              <a:solidFill>
                <a:srgbClr val="282D69"/>
              </a:solidFill>
              <a:latin typeface="Arial" panose="020B0604020202020204" pitchFamily="34" charset="0"/>
              <a:cs typeface="Arial" panose="020B0604020202020204" pitchFamily="34" charset="0"/>
            </a:endParaRPr>
          </a:p>
          <a:p>
            <a:pPr lvl="1">
              <a:spcBef>
                <a:spcPts val="0"/>
              </a:spcBef>
              <a:buClr>
                <a:srgbClr val="282D69"/>
              </a:buClr>
            </a:pPr>
            <a:r>
              <a:rPr lang="en-US" sz="2400">
                <a:solidFill>
                  <a:srgbClr val="282D69"/>
                </a:solidFill>
                <a:latin typeface="Arial" panose="020B0604020202020204" pitchFamily="34" charset="0"/>
                <a:cs typeface="Arial" panose="020B0604020202020204" pitchFamily="34" charset="0"/>
              </a:rPr>
              <a:t>Unique Distribution of Community Capacity Funds:</a:t>
            </a:r>
          </a:p>
          <a:p>
            <a:pPr marL="0" lvl="1" indent="0">
              <a:spcBef>
                <a:spcPts val="0"/>
              </a:spcBef>
              <a:buClr>
                <a:srgbClr val="282D69"/>
              </a:buClr>
              <a:buNone/>
            </a:pPr>
            <a:r>
              <a:rPr lang="en-US" sz="1000">
                <a:solidFill>
                  <a:srgbClr val="282D69"/>
                </a:solidFill>
                <a:latin typeface="Arial" panose="020B0604020202020204" pitchFamily="34" charset="0"/>
                <a:cs typeface="Arial" panose="020B0604020202020204" pitchFamily="34" charset="0"/>
              </a:rPr>
              <a:t> </a:t>
            </a:r>
          </a:p>
          <a:p>
            <a:pPr lvl="2">
              <a:spcBef>
                <a:spcPts val="0"/>
              </a:spcBef>
              <a:buClr>
                <a:srgbClr val="282D69"/>
              </a:buClr>
            </a:pPr>
            <a:r>
              <a:rPr lang="en-US" sz="2200" b="1">
                <a:solidFill>
                  <a:srgbClr val="282D69"/>
                </a:solidFill>
                <a:latin typeface="Arial" panose="020B0604020202020204" pitchFamily="34" charset="0"/>
                <a:cs typeface="Arial" panose="020B0604020202020204" pitchFamily="34" charset="0"/>
              </a:rPr>
              <a:t>Linked funds to TCM staff hired and local service capacity offered. </a:t>
            </a:r>
            <a:r>
              <a:rPr lang="en-US" sz="2200">
                <a:solidFill>
                  <a:srgbClr val="282D69"/>
                </a:solidFill>
                <a:latin typeface="Arial" panose="020B0604020202020204" pitchFamily="34" charset="0"/>
                <a:cs typeface="Arial" panose="020B0604020202020204" pitchFamily="34" charset="0"/>
              </a:rPr>
              <a:t>We understood funding needed to offset unbillable time staff would have for agency certification, training, and initial member outreach. </a:t>
            </a:r>
          </a:p>
          <a:p>
            <a:pPr marL="914400" lvl="2" indent="0">
              <a:spcBef>
                <a:spcPts val="0"/>
              </a:spcBef>
              <a:buClr>
                <a:srgbClr val="282D69"/>
              </a:buClr>
              <a:buNone/>
            </a:pPr>
            <a:endParaRPr lang="en-US" sz="500">
              <a:solidFill>
                <a:srgbClr val="282D69"/>
              </a:solidFill>
              <a:latin typeface="Arial" panose="020B0604020202020204" pitchFamily="34" charset="0"/>
              <a:cs typeface="Arial" panose="020B0604020202020204" pitchFamily="34" charset="0"/>
            </a:endParaRPr>
          </a:p>
          <a:p>
            <a:pPr lvl="3">
              <a:spcBef>
                <a:spcPts val="0"/>
              </a:spcBef>
              <a:buClr>
                <a:srgbClr val="282D69"/>
              </a:buClr>
            </a:pPr>
            <a:r>
              <a:rPr lang="en-US" sz="2000">
                <a:solidFill>
                  <a:srgbClr val="282D69"/>
                </a:solidFill>
                <a:latin typeface="Arial" panose="020B0604020202020204" pitchFamily="34" charset="0"/>
                <a:cs typeface="Arial" panose="020B0604020202020204" pitchFamily="34" charset="0"/>
              </a:rPr>
              <a:t>So far over </a:t>
            </a:r>
            <a:r>
              <a:rPr lang="en-US" sz="2000" b="1">
                <a:solidFill>
                  <a:srgbClr val="282D69"/>
                </a:solidFill>
                <a:latin typeface="Arial" panose="020B0604020202020204" pitchFamily="34" charset="0"/>
                <a:cs typeface="Arial" panose="020B0604020202020204" pitchFamily="34" charset="0"/>
              </a:rPr>
              <a:t>13 providers have received $3.6 million</a:t>
            </a:r>
          </a:p>
          <a:p>
            <a:pPr marL="1371600" lvl="3" indent="0">
              <a:spcBef>
                <a:spcPts val="0"/>
              </a:spcBef>
              <a:buClr>
                <a:srgbClr val="282D69"/>
              </a:buClr>
              <a:buNone/>
            </a:pPr>
            <a:endParaRPr lang="en-US" sz="500">
              <a:solidFill>
                <a:srgbClr val="282D69"/>
              </a:solidFill>
              <a:latin typeface="Arial" panose="020B0604020202020204" pitchFamily="34" charset="0"/>
              <a:cs typeface="Arial" panose="020B0604020202020204" pitchFamily="34" charset="0"/>
            </a:endParaRPr>
          </a:p>
          <a:p>
            <a:pPr lvl="2">
              <a:spcBef>
                <a:spcPts val="0"/>
              </a:spcBef>
              <a:buClr>
                <a:srgbClr val="282D69"/>
              </a:buClr>
            </a:pPr>
            <a:r>
              <a:rPr lang="en-US" sz="2200">
                <a:solidFill>
                  <a:srgbClr val="282D69"/>
                </a:solidFill>
                <a:latin typeface="Arial" panose="020B0604020202020204" pitchFamily="34" charset="0"/>
                <a:cs typeface="Arial" panose="020B0604020202020204" pitchFamily="34" charset="0"/>
              </a:rPr>
              <a:t>Eastpointe exceeded the first-year threshold to have 30% of members served by providers</a:t>
            </a:r>
          </a:p>
          <a:p>
            <a:pPr marL="0" lvl="1" indent="0">
              <a:buClr>
                <a:srgbClr val="282D69"/>
              </a:buClr>
              <a:buNone/>
            </a:pPr>
            <a:endParaRPr lang="en-US" sz="3200">
              <a:solidFill>
                <a:srgbClr val="282D69"/>
              </a:solidFill>
            </a:endParaRPr>
          </a:p>
        </p:txBody>
      </p:sp>
      <p:pic>
        <p:nvPicPr>
          <p:cNvPr id="6" name="Picture 2" descr="Welcome to Eastpointe.net">
            <a:extLst>
              <a:ext uri="{FF2B5EF4-FFF2-40B4-BE49-F238E27FC236}">
                <a16:creationId xmlns:a16="http://schemas.microsoft.com/office/drawing/2014/main" id="{5C3C5E68-C727-C223-0DF1-E25686302C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719" y="307059"/>
            <a:ext cx="1999044" cy="630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677493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0BECA21-C0C3-93D9-FE5B-087CE0109A66}"/>
              </a:ext>
            </a:extLst>
          </p:cNvPr>
          <p:cNvSpPr>
            <a:spLocks noGrp="1"/>
          </p:cNvSpPr>
          <p:nvPr>
            <p:ph type="body" sz="quarter" idx="12"/>
          </p:nvPr>
        </p:nvSpPr>
        <p:spPr>
          <a:xfrm>
            <a:off x="534676" y="917622"/>
            <a:ext cx="10009500" cy="5597478"/>
          </a:xfrm>
        </p:spPr>
        <p:txBody>
          <a:bodyPr/>
          <a:lstStyle/>
          <a:p>
            <a:pPr lvl="1">
              <a:spcBef>
                <a:spcPts val="0"/>
              </a:spcBef>
              <a:buClr>
                <a:srgbClr val="282D69"/>
              </a:buClr>
            </a:pPr>
            <a:r>
              <a:rPr lang="en-US" sz="2000" b="1">
                <a:solidFill>
                  <a:srgbClr val="282D69"/>
                </a:solidFill>
                <a:latin typeface="Arial" panose="020B0604020202020204" pitchFamily="34" charset="0"/>
                <a:cs typeface="Arial" panose="020B0604020202020204" pitchFamily="34" charset="0"/>
              </a:rPr>
              <a:t>Offer free use of our Care Management software</a:t>
            </a:r>
          </a:p>
          <a:p>
            <a:pPr marL="0" lvl="1" indent="0">
              <a:spcBef>
                <a:spcPts val="0"/>
              </a:spcBef>
              <a:buClr>
                <a:srgbClr val="282D69"/>
              </a:buClr>
              <a:buNone/>
            </a:pPr>
            <a:endParaRPr lang="en-US" sz="400">
              <a:solidFill>
                <a:srgbClr val="282D69"/>
              </a:solidFill>
              <a:latin typeface="Arial" panose="020B0604020202020204" pitchFamily="34" charset="0"/>
              <a:cs typeface="Arial" panose="020B0604020202020204" pitchFamily="34" charset="0"/>
            </a:endParaRPr>
          </a:p>
          <a:p>
            <a:pPr lvl="2">
              <a:spcBef>
                <a:spcPts val="0"/>
              </a:spcBef>
              <a:buClr>
                <a:srgbClr val="282D69"/>
              </a:buClr>
            </a:pPr>
            <a:r>
              <a:rPr lang="en-US">
                <a:solidFill>
                  <a:srgbClr val="282D69"/>
                </a:solidFill>
                <a:latin typeface="Arial" panose="020B0604020202020204" pitchFamily="34" charset="0"/>
                <a:cs typeface="Arial" panose="020B0604020202020204" pitchFamily="34" charset="0"/>
              </a:rPr>
              <a:t>Providers who use our CM platform receive training and sit on advisory group providing input on enhancements</a:t>
            </a:r>
          </a:p>
          <a:p>
            <a:pPr lvl="2">
              <a:spcBef>
                <a:spcPts val="0"/>
              </a:spcBef>
              <a:buClr>
                <a:srgbClr val="282D69"/>
              </a:buClr>
            </a:pPr>
            <a:r>
              <a:rPr lang="en-US">
                <a:solidFill>
                  <a:srgbClr val="282D69"/>
                </a:solidFill>
                <a:latin typeface="Arial" panose="020B0604020202020204" pitchFamily="34" charset="0"/>
                <a:cs typeface="Arial" panose="020B0604020202020204" pitchFamily="34" charset="0"/>
              </a:rPr>
              <a:t>We currently have 9 providers using our CM Platform</a:t>
            </a:r>
          </a:p>
          <a:p>
            <a:pPr lvl="2">
              <a:spcBef>
                <a:spcPts val="0"/>
              </a:spcBef>
              <a:buClr>
                <a:srgbClr val="282D69"/>
              </a:buClr>
            </a:pPr>
            <a:r>
              <a:rPr lang="en-US">
                <a:solidFill>
                  <a:srgbClr val="282D69"/>
                </a:solidFill>
                <a:latin typeface="Arial" panose="020B0604020202020204" pitchFamily="34" charset="0"/>
                <a:cs typeface="Arial" panose="020B0604020202020204" pitchFamily="34" charset="0"/>
              </a:rPr>
              <a:t>Use of this technology solution eliminates separate PRL reporting</a:t>
            </a:r>
          </a:p>
          <a:p>
            <a:pPr marL="914400" lvl="2" indent="0">
              <a:spcBef>
                <a:spcPts val="0"/>
              </a:spcBef>
              <a:buClr>
                <a:srgbClr val="282D69"/>
              </a:buClr>
              <a:buNone/>
            </a:pPr>
            <a:endParaRPr lang="en-US" sz="1200">
              <a:solidFill>
                <a:srgbClr val="282D69"/>
              </a:solidFill>
              <a:latin typeface="Arial" panose="020B0604020202020204" pitchFamily="34" charset="0"/>
              <a:cs typeface="Arial" panose="020B0604020202020204" pitchFamily="34" charset="0"/>
            </a:endParaRPr>
          </a:p>
          <a:p>
            <a:pPr lvl="1">
              <a:spcBef>
                <a:spcPts val="0"/>
              </a:spcBef>
              <a:buClr>
                <a:srgbClr val="282D69"/>
              </a:buClr>
            </a:pPr>
            <a:r>
              <a:rPr lang="en-US" sz="2000" b="1">
                <a:solidFill>
                  <a:srgbClr val="282D69"/>
                </a:solidFill>
                <a:latin typeface="Arial" panose="020B0604020202020204" pitchFamily="34" charset="0"/>
                <a:cs typeface="Arial" panose="020B0604020202020204" pitchFamily="34" charset="0"/>
              </a:rPr>
              <a:t>Biweekly individual meetings with our contracted TCM providers began in December 2022 </a:t>
            </a:r>
            <a:r>
              <a:rPr lang="en-US" sz="2000">
                <a:solidFill>
                  <a:srgbClr val="282D69"/>
                </a:solidFill>
                <a:latin typeface="Arial" panose="020B0604020202020204" pitchFamily="34" charset="0"/>
                <a:cs typeface="Arial" panose="020B0604020202020204" pitchFamily="34" charset="0"/>
              </a:rPr>
              <a:t>after soft launch; more individualized approach to check in and facilitate broad discussions and provider-specific solutions</a:t>
            </a:r>
          </a:p>
          <a:p>
            <a:pPr marL="0" lvl="1" indent="0">
              <a:spcBef>
                <a:spcPts val="0"/>
              </a:spcBef>
              <a:buClr>
                <a:srgbClr val="282D69"/>
              </a:buClr>
              <a:buNone/>
            </a:pPr>
            <a:endParaRPr lang="en-US" sz="1200">
              <a:solidFill>
                <a:srgbClr val="282D69"/>
              </a:solidFill>
              <a:latin typeface="Arial" panose="020B0604020202020204" pitchFamily="34" charset="0"/>
              <a:cs typeface="Arial" panose="020B0604020202020204" pitchFamily="34" charset="0"/>
            </a:endParaRPr>
          </a:p>
          <a:p>
            <a:pPr lvl="1">
              <a:spcBef>
                <a:spcPts val="0"/>
              </a:spcBef>
              <a:buClr>
                <a:srgbClr val="282D69"/>
              </a:buClr>
            </a:pPr>
            <a:r>
              <a:rPr lang="en-US" sz="2000" b="1">
                <a:solidFill>
                  <a:srgbClr val="282D69"/>
                </a:solidFill>
                <a:latin typeface="Arial" panose="020B0604020202020204" pitchFamily="34" charset="0"/>
                <a:cs typeface="Arial" panose="020B0604020202020204" pitchFamily="34" charset="0"/>
              </a:rPr>
              <a:t>Shifted file configuration in January</a:t>
            </a:r>
            <a:r>
              <a:rPr lang="en-US" sz="2000">
                <a:solidFill>
                  <a:srgbClr val="282D69"/>
                </a:solidFill>
                <a:latin typeface="Arial" panose="020B0604020202020204" pitchFamily="34" charset="0"/>
                <a:cs typeface="Arial" panose="020B0604020202020204" pitchFamily="34" charset="0"/>
              </a:rPr>
              <a:t> to populate more member phone numbers on the BAF as a solution to more than 85% being missing on 834 from state</a:t>
            </a:r>
          </a:p>
          <a:p>
            <a:pPr marL="0" lvl="1" indent="0">
              <a:spcBef>
                <a:spcPts val="0"/>
              </a:spcBef>
              <a:buClr>
                <a:srgbClr val="282D69"/>
              </a:buClr>
              <a:buNone/>
            </a:pPr>
            <a:endParaRPr lang="en-US" sz="1200">
              <a:solidFill>
                <a:srgbClr val="282D69"/>
              </a:solidFill>
              <a:latin typeface="Arial" panose="020B0604020202020204" pitchFamily="34" charset="0"/>
              <a:cs typeface="Arial" panose="020B0604020202020204" pitchFamily="34" charset="0"/>
            </a:endParaRPr>
          </a:p>
          <a:p>
            <a:pPr marL="342900" marR="0" lvl="1" indent="-342900" algn="l" defTabSz="914400" rtl="0" eaLnBrk="1" fontAlgn="auto" latinLnBrk="0" hangingPunct="1">
              <a:lnSpc>
                <a:spcPct val="100000"/>
              </a:lnSpc>
              <a:spcBef>
                <a:spcPts val="0"/>
              </a:spcBef>
              <a:buClr>
                <a:srgbClr val="282D69"/>
              </a:buClr>
              <a:buSzTx/>
              <a:buFont typeface=".AppleSystemUIFont" charset="-120"/>
              <a:buChar char="+"/>
              <a:tabLst/>
              <a:defRPr/>
            </a:pPr>
            <a:r>
              <a:rPr lang="en-US" sz="2000" b="1">
                <a:solidFill>
                  <a:srgbClr val="282D69"/>
                </a:solidFill>
                <a:latin typeface="Arial" panose="020B0604020202020204" pitchFamily="34" charset="0"/>
                <a:cs typeface="Arial" panose="020B0604020202020204" pitchFamily="34" charset="0"/>
              </a:rPr>
              <a:t>Ad hoc reports, ticketing, and meetings with state analytics team</a:t>
            </a:r>
            <a:r>
              <a:rPr lang="en-US" sz="2000">
                <a:solidFill>
                  <a:srgbClr val="282D69"/>
                </a:solidFill>
                <a:latin typeface="Arial" panose="020B0604020202020204" pitchFamily="34" charset="0"/>
                <a:cs typeface="Arial" panose="020B0604020202020204" pitchFamily="34" charset="0"/>
              </a:rPr>
              <a:t> to mitigate issues with auto-assignment process and new eligibility file</a:t>
            </a:r>
          </a:p>
          <a:p>
            <a:pPr marL="0" marR="0" lvl="1" indent="0" algn="l" defTabSz="914400" rtl="0" eaLnBrk="1" fontAlgn="auto" latinLnBrk="0" hangingPunct="1">
              <a:lnSpc>
                <a:spcPct val="100000"/>
              </a:lnSpc>
              <a:spcBef>
                <a:spcPts val="0"/>
              </a:spcBef>
              <a:buClr>
                <a:srgbClr val="282D69"/>
              </a:buClr>
              <a:buSzTx/>
              <a:buNone/>
              <a:tabLst/>
              <a:defRPr/>
            </a:pPr>
            <a:endParaRPr lang="en-US" sz="1200">
              <a:solidFill>
                <a:srgbClr val="282D69"/>
              </a:solidFill>
              <a:latin typeface="Arial" panose="020B0604020202020204" pitchFamily="34" charset="0"/>
              <a:cs typeface="Arial" panose="020B0604020202020204" pitchFamily="34" charset="0"/>
            </a:endParaRPr>
          </a:p>
          <a:p>
            <a:pPr marL="342900" marR="0" lvl="1" indent="-342900" algn="l" defTabSz="914400" rtl="0" eaLnBrk="1" fontAlgn="auto" latinLnBrk="0" hangingPunct="1">
              <a:lnSpc>
                <a:spcPct val="100000"/>
              </a:lnSpc>
              <a:spcBef>
                <a:spcPts val="0"/>
              </a:spcBef>
              <a:buClr>
                <a:srgbClr val="282D69"/>
              </a:buClr>
              <a:buSzTx/>
              <a:buFont typeface=".AppleSystemUIFont" charset="-120"/>
              <a:buChar char="+"/>
              <a:tabLst/>
              <a:defRPr/>
            </a:pPr>
            <a:r>
              <a:rPr lang="en-US" sz="2000" b="1">
                <a:solidFill>
                  <a:srgbClr val="282D69"/>
                </a:solidFill>
                <a:latin typeface="Arial" panose="020B0604020202020204" pitchFamily="34" charset="0"/>
                <a:cs typeface="Arial" panose="020B0604020202020204" pitchFamily="34" charset="0"/>
              </a:rPr>
              <a:t>Extensive work and collaboration with providers and state on panel size and member assignments</a:t>
            </a:r>
            <a:r>
              <a:rPr lang="en-US" sz="2000">
                <a:solidFill>
                  <a:srgbClr val="282D69"/>
                </a:solidFill>
                <a:latin typeface="Arial" panose="020B0604020202020204" pitchFamily="34" charset="0"/>
                <a:cs typeface="Arial" panose="020B0604020202020204" pitchFamily="34" charset="0"/>
              </a:rPr>
              <a:t> to maximize provider referrals based on staff capability</a:t>
            </a:r>
          </a:p>
          <a:p>
            <a:endParaRPr lang="en-US"/>
          </a:p>
        </p:txBody>
      </p:sp>
      <p:pic>
        <p:nvPicPr>
          <p:cNvPr id="6" name="Picture 2" descr="Welcome to Eastpointe.net">
            <a:extLst>
              <a:ext uri="{FF2B5EF4-FFF2-40B4-BE49-F238E27FC236}">
                <a16:creationId xmlns:a16="http://schemas.microsoft.com/office/drawing/2014/main" id="{C2AB3D0E-B3B6-1C08-7E07-B7EF655AB6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4676" y="314324"/>
            <a:ext cx="1999044" cy="630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985769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178677" y="971550"/>
            <a:ext cx="11918730" cy="5730877"/>
          </a:xfrm>
        </p:spPr>
        <p:txBody>
          <a:bodyPr/>
          <a:lstStyle/>
          <a:p>
            <a:pPr marL="0" lvl="1" indent="0">
              <a:buClr>
                <a:srgbClr val="282D69"/>
              </a:buClr>
              <a:buNone/>
            </a:pPr>
            <a:r>
              <a:rPr lang="en-US" sz="3000" b="1">
                <a:solidFill>
                  <a:srgbClr val="282D69"/>
                </a:solidFill>
              </a:rPr>
              <a:t>Provider resources</a:t>
            </a:r>
            <a:endParaRPr lang="en-US" sz="1400" b="1">
              <a:solidFill>
                <a:srgbClr val="002060"/>
              </a:solidFill>
              <a:latin typeface="Calibri"/>
              <a:cs typeface="Calibri"/>
            </a:endParaRPr>
          </a:p>
          <a:p>
            <a:pPr marL="0" lvl="1" indent="0">
              <a:spcBef>
                <a:spcPts val="0"/>
              </a:spcBef>
              <a:buClr>
                <a:srgbClr val="282D69"/>
              </a:buClr>
              <a:buNone/>
            </a:pPr>
            <a:endParaRPr kumimoji="0" lang="en-US" sz="1400" b="0" i="0" u="none" strike="noStrike" kern="1200" cap="none" spc="0" normalizeH="0" baseline="0" noProof="0">
              <a:ln>
                <a:noFill/>
              </a:ln>
              <a:solidFill>
                <a:srgbClr val="002060"/>
              </a:solidFill>
              <a:effectLst/>
              <a:uLnTx/>
              <a:uFillTx/>
              <a:latin typeface="Calibri" panose="020F0502020204030204"/>
              <a:ea typeface="+mn-ea"/>
              <a:cs typeface="+mn-cs"/>
            </a:endParaRPr>
          </a:p>
          <a:p>
            <a:pPr marL="0" lvl="1" indent="0">
              <a:spcBef>
                <a:spcPts val="0"/>
              </a:spcBef>
              <a:buClr>
                <a:srgbClr val="282D69"/>
              </a:buClr>
              <a:buNone/>
            </a:pPr>
            <a:r>
              <a:rPr kumimoji="0" lang="en-US" sz="2400" b="1" i="0" u="none" strike="noStrike" kern="1200" cap="none" spc="0" normalizeH="0" baseline="0" noProof="0">
                <a:ln>
                  <a:noFill/>
                </a:ln>
                <a:solidFill>
                  <a:srgbClr val="002060"/>
                </a:solidFill>
                <a:effectLst/>
                <a:uLnTx/>
                <a:uFillTx/>
                <a:latin typeface="Calibri" panose="020F0502020204030204"/>
                <a:ea typeface="+mn-ea"/>
                <a:cs typeface="+mn-cs"/>
              </a:rPr>
              <a:t>Provider Service Line: </a:t>
            </a:r>
            <a:r>
              <a:rPr kumimoji="0" lang="en-US" sz="2400" b="1" i="0" u="none" strike="noStrike" kern="1200" cap="none" spc="0" normalizeH="0" baseline="0" noProof="0">
                <a:ln>
                  <a:noFill/>
                </a:ln>
                <a:solidFill>
                  <a:srgbClr val="70AD47">
                    <a:lumMod val="75000"/>
                  </a:srgbClr>
                </a:solidFill>
                <a:effectLst/>
                <a:uLnTx/>
                <a:uFillTx/>
                <a:latin typeface="Calibri" panose="020F0502020204030204"/>
                <a:ea typeface="+mn-ea"/>
                <a:cs typeface="+mn-cs"/>
              </a:rPr>
              <a:t>1-888-977-2160 </a:t>
            </a:r>
          </a:p>
          <a:p>
            <a:pPr lvl="1">
              <a:spcBef>
                <a:spcPts val="0"/>
              </a:spcBef>
              <a:buClr>
                <a:srgbClr val="282D69"/>
              </a:buClr>
              <a:buFont typeface="Arial" panose="020B0604020202020204" pitchFamily="34" charset="0"/>
              <a:buChar char="•"/>
            </a:pPr>
            <a:r>
              <a:rPr lang="en-US" sz="2400">
                <a:solidFill>
                  <a:srgbClr val="282D69"/>
                </a:solidFill>
                <a:latin typeface="Calibri" panose="020F0502020204030204"/>
                <a:ea typeface="+mn-ea"/>
                <a:cs typeface="+mn-cs"/>
              </a:rPr>
              <a:t>Open 7am-6pm, Monday through Saturday</a:t>
            </a:r>
          </a:p>
          <a:p>
            <a:pPr lvl="1">
              <a:spcBef>
                <a:spcPts val="0"/>
              </a:spcBef>
              <a:buClr>
                <a:srgbClr val="282D69"/>
              </a:buClr>
              <a:buFont typeface="Arial" panose="020B0604020202020204" pitchFamily="34" charset="0"/>
              <a:buChar char="•"/>
            </a:pPr>
            <a:r>
              <a:rPr lang="en-US" sz="2400">
                <a:solidFill>
                  <a:srgbClr val="282D69"/>
                </a:solidFill>
                <a:latin typeface="Calibri" panose="020F0502020204030204"/>
                <a:ea typeface="+mn-ea"/>
                <a:cs typeface="+mn-cs"/>
              </a:rPr>
              <a:t>Having your agency Tax ID available will facilitate validation of contract and/or eligibility</a:t>
            </a:r>
            <a:endParaRPr lang="en-US" sz="2400">
              <a:solidFill>
                <a:srgbClr val="282D69"/>
              </a:solidFill>
            </a:endParaRPr>
          </a:p>
          <a:p>
            <a:pPr marL="0" lvl="1" indent="0">
              <a:spcBef>
                <a:spcPts val="0"/>
              </a:spcBef>
              <a:buClr>
                <a:srgbClr val="282D69"/>
              </a:buClr>
              <a:buNone/>
            </a:pPr>
            <a:endParaRPr lang="en-US" sz="2800">
              <a:solidFill>
                <a:srgbClr val="282D69"/>
              </a:solidFill>
              <a:latin typeface="+mn-lt"/>
            </a:endParaRPr>
          </a:p>
          <a:p>
            <a:pPr marL="0" lvl="1" indent="0">
              <a:spcBef>
                <a:spcPts val="0"/>
              </a:spcBef>
              <a:buClr>
                <a:srgbClr val="282D69"/>
              </a:buClr>
              <a:buNone/>
            </a:pPr>
            <a:r>
              <a:rPr kumimoji="0" lang="en-US" sz="2400" b="0" i="0" u="none" strike="noStrike" kern="1200" cap="none" spc="0" normalizeH="0" baseline="0" noProof="0">
                <a:ln>
                  <a:noFill/>
                </a:ln>
                <a:solidFill>
                  <a:srgbClr val="282D69"/>
                </a:solidFill>
                <a:effectLst/>
                <a:uLnTx/>
                <a:uFillTx/>
                <a:latin typeface="Calibri" panose="020F0502020204030204"/>
                <a:ea typeface="+mn-ea"/>
                <a:cs typeface="+mn-cs"/>
              </a:rPr>
              <a:t>You can also submit questions via the </a:t>
            </a:r>
            <a:r>
              <a:rPr kumimoji="0" lang="en-US" sz="2400" b="1" i="0" u="none" strike="noStrike" kern="1200" cap="none" spc="0" normalizeH="0" baseline="0" noProof="0">
                <a:ln>
                  <a:noFill/>
                </a:ln>
                <a:solidFill>
                  <a:srgbClr val="282D69"/>
                </a:solidFill>
                <a:effectLst/>
                <a:uLnTx/>
                <a:uFillTx/>
                <a:latin typeface="Calibri" panose="020F0502020204030204"/>
                <a:ea typeface="+mn-ea"/>
                <a:cs typeface="+mn-cs"/>
              </a:rPr>
              <a:t>Network Operations email </a:t>
            </a:r>
            <a:r>
              <a:rPr kumimoji="0" lang="en-US" sz="2400" b="0" i="0" u="none" strike="noStrike" kern="1200" cap="none" spc="0" normalizeH="0" baseline="0" noProof="0">
                <a:ln>
                  <a:noFill/>
                </a:ln>
                <a:solidFill>
                  <a:srgbClr val="282D69"/>
                </a:solidFill>
                <a:effectLst/>
                <a:uLnTx/>
                <a:uFillTx/>
                <a:latin typeface="Calibri" panose="020F0502020204030204"/>
                <a:ea typeface="+mn-ea"/>
                <a:cs typeface="+mn-cs"/>
              </a:rPr>
              <a:t>at </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hlinkClick r:id="rId3"/>
              </a:rPr>
              <a:t>networkoperations@eastpointe.net</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 </a:t>
            </a:r>
          </a:p>
          <a:p>
            <a:pPr marL="0" lvl="1" indent="0">
              <a:spcBef>
                <a:spcPts val="0"/>
              </a:spcBef>
              <a:buClr>
                <a:srgbClr val="282D69"/>
              </a:buClr>
              <a:buNone/>
            </a:pPr>
            <a:endParaRPr lang="en-US" sz="2800" b="1">
              <a:solidFill>
                <a:srgbClr val="282D69"/>
              </a:solidFill>
              <a:latin typeface="Calibri" panose="020F0502020204030204" pitchFamily="34" charset="0"/>
              <a:cs typeface="Calibri" panose="020F0502020204030204" pitchFamily="34" charset="0"/>
            </a:endParaRPr>
          </a:p>
          <a:p>
            <a:pPr marL="0" lvl="1" indent="0">
              <a:spcBef>
                <a:spcPts val="0"/>
              </a:spcBef>
              <a:buClr>
                <a:srgbClr val="282D69"/>
              </a:buClr>
              <a:buNone/>
            </a:pPr>
            <a:r>
              <a:rPr lang="en-US" sz="2400" b="1">
                <a:solidFill>
                  <a:srgbClr val="282D69"/>
                </a:solidFill>
                <a:latin typeface="Calibri" panose="020F0502020204030204" pitchFamily="34" charset="0"/>
                <a:cs typeface="Calibri" panose="020F0502020204030204" pitchFamily="34" charset="0"/>
              </a:rPr>
              <a:t>Visit the</a:t>
            </a:r>
            <a:r>
              <a:rPr lang="en-US" sz="2400" b="1">
                <a:effectLst/>
              </a:rPr>
              <a:t> </a:t>
            </a:r>
            <a:r>
              <a:rPr lang="en-US" sz="2400" b="1" u="sng">
                <a:effectLst/>
                <a:hlinkClick r:id="rId4"/>
              </a:rPr>
              <a:t>Eastpointe Provider page</a:t>
            </a:r>
            <a:r>
              <a:rPr lang="en-US" sz="2400" b="1">
                <a:effectLst/>
              </a:rPr>
              <a:t> </a:t>
            </a:r>
            <a:r>
              <a:rPr lang="en-US" sz="2400">
                <a:solidFill>
                  <a:srgbClr val="282D69"/>
                </a:solidFill>
                <a:latin typeface="Calibri" panose="020F0502020204030204" pitchFamily="34" charset="0"/>
                <a:cs typeface="Calibri" panose="020F0502020204030204" pitchFamily="34" charset="0"/>
              </a:rPr>
              <a:t>for additional claims submission information including:</a:t>
            </a:r>
          </a:p>
          <a:p>
            <a:pPr marL="0" lvl="1" indent="0">
              <a:spcBef>
                <a:spcPts val="0"/>
              </a:spcBef>
              <a:buClr>
                <a:srgbClr val="282D69"/>
              </a:buClr>
              <a:buNone/>
            </a:pPr>
            <a:endParaRPr lang="en-US" sz="2000">
              <a:solidFill>
                <a:srgbClr val="002060"/>
              </a:solidFill>
              <a:latin typeface="+mn-lt"/>
            </a:endParaRPr>
          </a:p>
          <a:p>
            <a:pPr marL="0" lvl="1" indent="0">
              <a:spcBef>
                <a:spcPts val="0"/>
              </a:spcBef>
              <a:buClr>
                <a:srgbClr val="282D69"/>
              </a:buClr>
              <a:buNone/>
            </a:pPr>
            <a:endParaRPr lang="en-US" sz="2000">
              <a:solidFill>
                <a:srgbClr val="002060"/>
              </a:solidFill>
              <a:latin typeface="+mn-lt"/>
            </a:endParaRPr>
          </a:p>
          <a:p>
            <a:pPr marL="0" lvl="1" indent="0">
              <a:spcBef>
                <a:spcPts val="0"/>
              </a:spcBef>
              <a:buClr>
                <a:srgbClr val="282D69"/>
              </a:buClr>
              <a:buNone/>
            </a:pPr>
            <a:endParaRPr lang="en-US" sz="2000">
              <a:solidFill>
                <a:srgbClr val="002060"/>
              </a:solidFill>
              <a:latin typeface="+mn-lt"/>
            </a:endParaRPr>
          </a:p>
          <a:p>
            <a:pPr marL="0" lvl="1" indent="0">
              <a:spcBef>
                <a:spcPts val="0"/>
              </a:spcBef>
              <a:buClr>
                <a:srgbClr val="282D69"/>
              </a:buClr>
              <a:buNone/>
            </a:pPr>
            <a:endParaRPr lang="en-US" sz="2000">
              <a:solidFill>
                <a:srgbClr val="282D69"/>
              </a:solidFill>
              <a:highlight>
                <a:srgbClr val="FFFF00"/>
              </a:highlight>
            </a:endParaRPr>
          </a:p>
          <a:p>
            <a:pPr marL="342900">
              <a:spcBef>
                <a:spcPts val="0"/>
              </a:spcBef>
            </a:pPr>
            <a:endParaRPr lang="en-US" sz="2400" b="1"/>
          </a:p>
          <a:p>
            <a:pPr marL="0" lvl="1" indent="0">
              <a:buClr>
                <a:srgbClr val="282D69"/>
              </a:buClr>
              <a:buNone/>
            </a:pPr>
            <a:endParaRPr lang="en-US" sz="3200">
              <a:solidFill>
                <a:srgbClr val="282D69"/>
              </a:solidFill>
            </a:endParaRPr>
          </a:p>
        </p:txBody>
      </p:sp>
      <p:pic>
        <p:nvPicPr>
          <p:cNvPr id="6" name="Picture 2" descr="Welcome to Eastpointe.net">
            <a:extLst>
              <a:ext uri="{FF2B5EF4-FFF2-40B4-BE49-F238E27FC236}">
                <a16:creationId xmlns:a16="http://schemas.microsoft.com/office/drawing/2014/main" id="{1DB1FADA-A8D1-6369-73EA-75865CF12AC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8677" y="161583"/>
            <a:ext cx="1999044" cy="63024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9AC80801-78FD-64B9-0921-CC873D762F7A}"/>
              </a:ext>
            </a:extLst>
          </p:cNvPr>
          <p:cNvPicPr>
            <a:picLocks noChangeAspect="1"/>
          </p:cNvPicPr>
          <p:nvPr/>
        </p:nvPicPr>
        <p:blipFill>
          <a:blip r:embed="rId6"/>
          <a:stretch>
            <a:fillRect/>
          </a:stretch>
        </p:blipFill>
        <p:spPr>
          <a:xfrm>
            <a:off x="273270" y="5013386"/>
            <a:ext cx="11918730" cy="1343025"/>
          </a:xfrm>
          <a:prstGeom prst="rect">
            <a:avLst/>
          </a:prstGeom>
        </p:spPr>
      </p:pic>
    </p:spTree>
    <p:extLst>
      <p:ext uri="{BB962C8B-B14F-4D97-AF65-F5344CB8AC3E}">
        <p14:creationId xmlns:p14="http://schemas.microsoft.com/office/powerpoint/2010/main" val="319742975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178677" y="791823"/>
            <a:ext cx="11918730" cy="5686488"/>
          </a:xfrm>
        </p:spPr>
        <p:txBody>
          <a:bodyPr/>
          <a:lstStyle/>
          <a:p>
            <a:pPr marL="0" lvl="1" indent="0">
              <a:spcBef>
                <a:spcPts val="0"/>
              </a:spcBef>
              <a:buClr>
                <a:srgbClr val="282D69"/>
              </a:buClr>
              <a:buNone/>
            </a:pPr>
            <a:r>
              <a:rPr lang="en-US" sz="3000" b="1">
                <a:solidFill>
                  <a:srgbClr val="282D69"/>
                </a:solidFill>
              </a:rPr>
              <a:t>Provider resources (cont.)</a:t>
            </a:r>
          </a:p>
          <a:p>
            <a:pPr marL="0" lvl="1" indent="0">
              <a:spcBef>
                <a:spcPts val="0"/>
              </a:spcBef>
              <a:buClr>
                <a:srgbClr val="282D69"/>
              </a:buClr>
              <a:buNone/>
            </a:pPr>
            <a:endParaRPr lang="en-US" sz="1400" b="1">
              <a:solidFill>
                <a:srgbClr val="282D69"/>
              </a:solidFill>
            </a:endParaRP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400">
                <a:latin typeface="Calibri" panose="020F0502020204030204"/>
                <a:ea typeface="+mn-ea"/>
                <a:cs typeface="+mn-cs"/>
              </a:rPr>
              <a:t>Each contracted provider in our provider network is assigned a Provider Relations Account Representative (PRAR) to be the first point of contact for any questions and to provide technical assistance on our processes. A letter of introduction is sent to each provider who is joining our network from your assigned PRAR providing their phone number and email address.  Please feel free to reach out to your assigned PRAR with any questions. </a:t>
            </a: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2400">
              <a:latin typeface="Calibri" panose="020F0502020204030204"/>
              <a:ea typeface="+mn-ea"/>
              <a:cs typeface="+mn-cs"/>
            </a:endParaRPr>
          </a:p>
          <a:p>
            <a:pPr defTabSz="685800">
              <a:spcBef>
                <a:spcPts val="0"/>
              </a:spcBef>
              <a:defRPr/>
            </a:pPr>
            <a:r>
              <a:rPr lang="en-US" sz="2400">
                <a:latin typeface="Calibri" panose="020F0502020204030204"/>
                <a:ea typeface="+mn-ea"/>
                <a:cs typeface="+mn-cs"/>
              </a:rPr>
              <a:t>If your staff are unsure who is the assigned PRAR you can go to our website, </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hlinkClick r:id="rId3"/>
              </a:rPr>
              <a:t>www.eastpointe.net</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 </a:t>
            </a:r>
            <a:r>
              <a:rPr lang="en-US" sz="2400">
                <a:latin typeface="Calibri" panose="020F0502020204030204"/>
                <a:ea typeface="+mn-ea"/>
                <a:cs typeface="+mn-cs"/>
              </a:rPr>
              <a:t>From there, click on:</a:t>
            </a:r>
          </a:p>
          <a:p>
            <a:pPr defTabSz="685800">
              <a:spcBef>
                <a:spcPts val="0"/>
              </a:spcBef>
              <a:defRPr/>
            </a:pPr>
            <a:endParaRPr lang="en-US" sz="1000">
              <a:latin typeface="Calibri" panose="020F0502020204030204"/>
              <a:ea typeface="+mn-ea"/>
              <a:cs typeface="+mn-cs"/>
            </a:endParaRPr>
          </a:p>
          <a:p>
            <a:pPr marL="342900" indent="-342900" defTabSz="685800">
              <a:spcBef>
                <a:spcPts val="0"/>
              </a:spcBef>
              <a:buFont typeface="Arial" panose="020B0604020202020204" pitchFamily="34" charset="0"/>
              <a:buChar char="•"/>
              <a:defRPr/>
            </a:pPr>
            <a:r>
              <a:rPr lang="en-US" sz="2400">
                <a:latin typeface="Calibri" panose="020F0502020204030204"/>
                <a:ea typeface="+mn-ea"/>
                <a:cs typeface="+mn-cs"/>
              </a:rPr>
              <a:t>Provider, then </a:t>
            </a:r>
          </a:p>
          <a:p>
            <a:pPr marL="342900" indent="-342900" defTabSz="685800">
              <a:spcBef>
                <a:spcPts val="0"/>
              </a:spcBef>
              <a:buFont typeface="Arial" panose="020B0604020202020204" pitchFamily="34" charset="0"/>
              <a:buChar char="•"/>
              <a:defRPr/>
            </a:pPr>
            <a:r>
              <a:rPr lang="en-US" sz="2400">
                <a:latin typeface="Calibri" panose="020F0502020204030204"/>
                <a:ea typeface="+mn-ea"/>
                <a:cs typeface="+mn-cs"/>
              </a:rPr>
              <a:t>Information, Manuals and Forms, then </a:t>
            </a:r>
          </a:p>
          <a:p>
            <a:pPr marL="342900" indent="-342900" defTabSz="685800">
              <a:spcBef>
                <a:spcPts val="0"/>
              </a:spcBef>
              <a:buFont typeface="Arial" panose="020B0604020202020204" pitchFamily="34" charset="0"/>
              <a:buChar char="•"/>
              <a:defRPr/>
            </a:pPr>
            <a:r>
              <a:rPr lang="en-US" sz="2400">
                <a:latin typeface="Calibri" panose="020F0502020204030204"/>
                <a:ea typeface="+mn-ea"/>
                <a:cs typeface="+mn-cs"/>
              </a:rPr>
              <a:t>Manuals and Forms </a:t>
            </a:r>
          </a:p>
          <a:p>
            <a:pPr defTabSz="685800">
              <a:spcBef>
                <a:spcPts val="0"/>
              </a:spcBef>
              <a:defRPr/>
            </a:pPr>
            <a:r>
              <a:rPr lang="en-US" sz="1000">
                <a:latin typeface="Calibri" panose="020F0502020204030204"/>
                <a:ea typeface="+mn-ea"/>
                <a:cs typeface="+mn-cs"/>
              </a:rPr>
              <a:t> </a:t>
            </a:r>
          </a:p>
          <a:p>
            <a:pPr defTabSz="685800">
              <a:spcBef>
                <a:spcPts val="0"/>
              </a:spcBef>
              <a:defRPr/>
            </a:pPr>
            <a:r>
              <a:rPr lang="en-US" sz="2400">
                <a:latin typeface="Calibri" panose="020F0502020204030204"/>
                <a:ea typeface="+mn-ea"/>
                <a:cs typeface="+mn-cs"/>
              </a:rPr>
              <a:t>On this page, you will see the Provider Relations Account Representative Provider Assignment List.  </a:t>
            </a:r>
          </a:p>
          <a:p>
            <a:pPr marL="0" marR="0" lvl="0" indent="0" algn="l" defTabSz="6858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mn-cs"/>
              </a:rPr>
              <a:t> </a:t>
            </a: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lvl="1" indent="0">
              <a:buClr>
                <a:srgbClr val="282D69"/>
              </a:buClr>
              <a:buNone/>
            </a:pPr>
            <a:endParaRPr lang="en-US" sz="3200">
              <a:solidFill>
                <a:srgbClr val="282D69"/>
              </a:solidFill>
            </a:endParaRPr>
          </a:p>
        </p:txBody>
      </p:sp>
      <p:pic>
        <p:nvPicPr>
          <p:cNvPr id="6" name="Picture 2" descr="Welcome to Eastpointe.net">
            <a:extLst>
              <a:ext uri="{FF2B5EF4-FFF2-40B4-BE49-F238E27FC236}">
                <a16:creationId xmlns:a16="http://schemas.microsoft.com/office/drawing/2014/main" id="{1DB1FADA-A8D1-6369-73EA-75865CF12A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8677" y="161583"/>
            <a:ext cx="1999044" cy="630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614869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123594" y="894437"/>
            <a:ext cx="11944812" cy="5994400"/>
          </a:xfrm>
        </p:spPr>
        <p:txBody>
          <a:bodyPr/>
          <a:lstStyle/>
          <a:p>
            <a:pPr marL="0" lvl="1" indent="0">
              <a:spcBef>
                <a:spcPts val="0"/>
              </a:spcBef>
              <a:buClr>
                <a:srgbClr val="282D69"/>
              </a:buClr>
              <a:buNone/>
            </a:pPr>
            <a:r>
              <a:rPr lang="en-US" sz="3000" b="1">
                <a:solidFill>
                  <a:srgbClr val="282D69"/>
                </a:solidFill>
                <a:latin typeface="+mn-lt"/>
              </a:rPr>
              <a:t>Member-related service lines</a:t>
            </a:r>
          </a:p>
          <a:p>
            <a:pPr marL="0" lvl="1" indent="0">
              <a:spcBef>
                <a:spcPts val="0"/>
              </a:spcBef>
              <a:buClr>
                <a:srgbClr val="282D69"/>
              </a:buClr>
              <a:buNone/>
            </a:pPr>
            <a:endParaRPr lang="en-US" sz="2000" b="1" i="0">
              <a:solidFill>
                <a:srgbClr val="002060"/>
              </a:solidFill>
              <a:effectLst/>
              <a:latin typeface="+mn-lt"/>
              <a:cs typeface="Calibri" panose="020F0502020204030204" pitchFamily="34" charset="0"/>
            </a:endParaRPr>
          </a:p>
          <a:p>
            <a:pPr lvl="1">
              <a:spcBef>
                <a:spcPts val="0"/>
              </a:spcBef>
              <a:buClr>
                <a:srgbClr val="282D69"/>
              </a:buClr>
            </a:pPr>
            <a:r>
              <a:rPr lang="en-US" sz="2200" b="1" i="0">
                <a:solidFill>
                  <a:srgbClr val="002060"/>
                </a:solidFill>
                <a:effectLst/>
                <a:latin typeface="+mn-lt"/>
                <a:cs typeface="Calibri" panose="020F0502020204030204" pitchFamily="34" charset="0"/>
              </a:rPr>
              <a:t>Member and Recipient Services</a:t>
            </a:r>
            <a:r>
              <a:rPr lang="en-US" sz="2200">
                <a:solidFill>
                  <a:srgbClr val="002060"/>
                </a:solidFill>
                <a:latin typeface="+mn-lt"/>
                <a:cs typeface="Calibri" panose="020F0502020204030204" pitchFamily="34" charset="0"/>
              </a:rPr>
              <a:t>:</a:t>
            </a:r>
            <a:r>
              <a:rPr lang="en-US" sz="2200" b="1">
                <a:solidFill>
                  <a:srgbClr val="002060"/>
                </a:solidFill>
                <a:latin typeface="+mn-lt"/>
                <a:cs typeface="Calibri" panose="020F0502020204030204" pitchFamily="34" charset="0"/>
              </a:rPr>
              <a:t>1-800-913-6109/TTY 711 (Monday-Saturday 7am-6pm). </a:t>
            </a:r>
            <a:r>
              <a:rPr lang="en-US" sz="2200">
                <a:solidFill>
                  <a:srgbClr val="002060"/>
                </a:solidFill>
                <a:latin typeface="+mn-lt"/>
                <a:cs typeface="Calibri" panose="020F0502020204030204" pitchFamily="34" charset="0"/>
              </a:rPr>
              <a:t>Members can call for information on supports and resources, to find a provider, to make a complaint, or speak with their care manager.</a:t>
            </a:r>
          </a:p>
          <a:p>
            <a:pPr marL="0" lvl="1" indent="0">
              <a:spcBef>
                <a:spcPts val="0"/>
              </a:spcBef>
              <a:buClr>
                <a:srgbClr val="282D69"/>
              </a:buClr>
              <a:buNone/>
            </a:pPr>
            <a:endParaRPr lang="en-US" sz="2200" b="0" i="0">
              <a:solidFill>
                <a:srgbClr val="000000"/>
              </a:solidFill>
              <a:effectLst/>
              <a:latin typeface="+mn-lt"/>
              <a:cs typeface="Calibri" panose="020F0502020204030204" pitchFamily="34" charset="0"/>
            </a:endParaRPr>
          </a:p>
          <a:p>
            <a:pPr lvl="1">
              <a:spcBef>
                <a:spcPts val="0"/>
              </a:spcBef>
              <a:buClr>
                <a:srgbClr val="282D69"/>
              </a:buClr>
            </a:pPr>
            <a:r>
              <a:rPr lang="en-US" sz="2200" b="1" i="0">
                <a:solidFill>
                  <a:srgbClr val="002060"/>
                </a:solidFill>
                <a:effectLst/>
                <a:latin typeface="+mn-lt"/>
                <a:cs typeface="Calibri" panose="020F0502020204030204" pitchFamily="34" charset="0"/>
              </a:rPr>
              <a:t>Behavioral Health Crisis Line</a:t>
            </a:r>
            <a:r>
              <a:rPr lang="en-US" sz="2200" b="1" i="0">
                <a:solidFill>
                  <a:srgbClr val="000000"/>
                </a:solidFill>
                <a:effectLst/>
                <a:latin typeface="+mn-lt"/>
                <a:cs typeface="Calibri" panose="020F0502020204030204" pitchFamily="34" charset="0"/>
              </a:rPr>
              <a:t>: </a:t>
            </a:r>
            <a:r>
              <a:rPr lang="en-US" sz="2200" b="1">
                <a:solidFill>
                  <a:srgbClr val="002060"/>
                </a:solidFill>
                <a:latin typeface="+mn-lt"/>
                <a:cs typeface="Calibri" panose="020F0502020204030204" pitchFamily="34" charset="0"/>
              </a:rPr>
              <a:t>1-866-218-1328 (24/7/365). </a:t>
            </a:r>
            <a:r>
              <a:rPr lang="en-US" sz="2200">
                <a:solidFill>
                  <a:srgbClr val="002060"/>
                </a:solidFill>
                <a:latin typeface="+mn-lt"/>
                <a:cs typeface="Calibri" panose="020F0502020204030204" pitchFamily="34" charset="0"/>
              </a:rPr>
              <a:t>Members may call if they have thoughts of hurting themselves or others, emotional or mental pain, or distress. If they need to speak with someone who will listen and help. </a:t>
            </a:r>
          </a:p>
          <a:p>
            <a:pPr lvl="1">
              <a:spcBef>
                <a:spcPts val="0"/>
              </a:spcBef>
              <a:buClr>
                <a:srgbClr val="282D69"/>
              </a:buClr>
            </a:pPr>
            <a:endParaRPr lang="en-US" sz="2200" b="1" i="0">
              <a:solidFill>
                <a:srgbClr val="002060"/>
              </a:solidFill>
              <a:effectLst/>
              <a:latin typeface="+mn-lt"/>
              <a:cs typeface="Calibri" panose="020F0502020204030204" pitchFamily="34" charset="0"/>
            </a:endParaRPr>
          </a:p>
          <a:p>
            <a:pPr lvl="1">
              <a:spcBef>
                <a:spcPts val="0"/>
              </a:spcBef>
              <a:buClr>
                <a:srgbClr val="282D69"/>
              </a:buClr>
            </a:pPr>
            <a:r>
              <a:rPr lang="en-US" sz="2200" b="1" i="0">
                <a:solidFill>
                  <a:srgbClr val="002060"/>
                </a:solidFill>
                <a:effectLst/>
                <a:latin typeface="+mn-lt"/>
                <a:cs typeface="Calibri" panose="020F0502020204030204" pitchFamily="34" charset="0"/>
              </a:rPr>
              <a:t>Nurse Line (Medicaid Only): </a:t>
            </a:r>
            <a:r>
              <a:rPr lang="en-US" sz="2200" b="1">
                <a:solidFill>
                  <a:srgbClr val="002060"/>
                </a:solidFill>
                <a:latin typeface="+mn-lt"/>
                <a:cs typeface="Calibri" panose="020F0502020204030204" pitchFamily="34" charset="0"/>
              </a:rPr>
              <a:t>1-866-248-9512 (24/7/365). </a:t>
            </a:r>
            <a:r>
              <a:rPr lang="en-US" sz="2200">
                <a:solidFill>
                  <a:srgbClr val="002060"/>
                </a:solidFill>
                <a:latin typeface="+mn-lt"/>
                <a:cs typeface="Calibri" panose="020F0502020204030204" pitchFamily="34" charset="0"/>
              </a:rPr>
              <a:t>Members may call to ask questions if they have concerns about their health or medications or for advice on when to go to their provider.</a:t>
            </a:r>
          </a:p>
          <a:p>
            <a:pPr lvl="1">
              <a:spcBef>
                <a:spcPts val="0"/>
              </a:spcBef>
              <a:buClr>
                <a:srgbClr val="282D69"/>
              </a:buClr>
            </a:pPr>
            <a:endParaRPr lang="en-US" sz="2200" b="1">
              <a:solidFill>
                <a:srgbClr val="282D69"/>
              </a:solidFill>
              <a:latin typeface="+mn-lt"/>
            </a:endParaRPr>
          </a:p>
          <a:p>
            <a:pPr lvl="1">
              <a:spcBef>
                <a:spcPts val="0"/>
              </a:spcBef>
              <a:buClr>
                <a:srgbClr val="282D69"/>
              </a:buClr>
            </a:pPr>
            <a:r>
              <a:rPr lang="en-US" sz="2200" b="1">
                <a:solidFill>
                  <a:srgbClr val="282D69"/>
                </a:solidFill>
                <a:latin typeface="+mn-lt"/>
              </a:rPr>
              <a:t>Non-Emergency Medical Transportation: </a:t>
            </a:r>
            <a:r>
              <a:rPr lang="en-US" sz="2200">
                <a:solidFill>
                  <a:srgbClr val="282D69"/>
                </a:solidFill>
                <a:latin typeface="+mn-lt"/>
              </a:rPr>
              <a:t>Tailored Plan Members can access transportation by calling MTM (NEMT Vendor) at 1-866-201-5623, accessing the MTM Portal Link: </a:t>
            </a:r>
            <a:r>
              <a:rPr lang="en-US" sz="2200">
                <a:solidFill>
                  <a:schemeClr val="accent1"/>
                </a:solidFill>
                <a:latin typeface="+mn-lt"/>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https://www.mtm-inc.net/mtm-link</a:t>
            </a:r>
            <a:r>
              <a:rPr lang="en-US" sz="2200">
                <a:solidFill>
                  <a:srgbClr val="002060"/>
                </a:solidFill>
                <a:latin typeface="+mn-lt"/>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a:t>
            </a:r>
            <a:r>
              <a:rPr lang="en-US" sz="2200">
                <a:solidFill>
                  <a:srgbClr val="002060"/>
                </a:solidFill>
                <a:latin typeface="+mn-lt"/>
                <a:ea typeface="Calibri" panose="020F0502020204030204" pitchFamily="34" charset="0"/>
                <a:cs typeface="Arial" panose="020B0604020202020204" pitchFamily="34" charset="0"/>
              </a:rPr>
              <a:t>, </a:t>
            </a:r>
            <a:r>
              <a:rPr lang="en-US" sz="2200">
                <a:solidFill>
                  <a:srgbClr val="282D69"/>
                </a:solidFill>
                <a:latin typeface="+mn-lt"/>
              </a:rPr>
              <a:t>or calling Member and Recipient Services.</a:t>
            </a:r>
          </a:p>
          <a:p>
            <a:pPr marL="0" lvl="1" indent="0">
              <a:spcBef>
                <a:spcPts val="0"/>
              </a:spcBef>
              <a:buClr>
                <a:srgbClr val="282D69"/>
              </a:buClr>
              <a:buNone/>
            </a:pPr>
            <a:endParaRPr lang="en-US" sz="2000" b="1">
              <a:solidFill>
                <a:srgbClr val="282D69"/>
              </a:solidFill>
              <a:highlight>
                <a:srgbClr val="FFFF00"/>
              </a:highlight>
              <a:latin typeface="Calibri" panose="020F0502020204030204" pitchFamily="34" charset="0"/>
              <a:cs typeface="Calibri" panose="020F0502020204030204" pitchFamily="34" charset="0"/>
            </a:endParaRPr>
          </a:p>
        </p:txBody>
      </p:sp>
      <p:pic>
        <p:nvPicPr>
          <p:cNvPr id="6" name="Picture 2" descr="Welcome to Eastpointe.net">
            <a:extLst>
              <a:ext uri="{FF2B5EF4-FFF2-40B4-BE49-F238E27FC236}">
                <a16:creationId xmlns:a16="http://schemas.microsoft.com/office/drawing/2014/main" id="{EC5AB71B-DAA4-F3D2-0A57-05C8DCEF5D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0581" y="264197"/>
            <a:ext cx="1999044" cy="630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300547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1C206F61-17BD-490C-8EA7-0EDC04E20CC6}"/>
              </a:ext>
            </a:extLst>
          </p:cNvPr>
          <p:cNvSpPr>
            <a:spLocks noGrp="1"/>
          </p:cNvSpPr>
          <p:nvPr>
            <p:ph type="body" sz="quarter" idx="10"/>
          </p:nvPr>
        </p:nvSpPr>
        <p:spPr>
          <a:xfrm>
            <a:off x="3691463" y="2051009"/>
            <a:ext cx="6149224" cy="2020824"/>
          </a:xfrm>
        </p:spPr>
        <p:txBody>
          <a:bodyPr lIns="91440" tIns="45720" rIns="91440" bIns="45720" anchor="ctr">
            <a:noAutofit/>
          </a:bodyPr>
          <a:lstStyle/>
          <a:p>
            <a:r>
              <a:rPr lang="en-US">
                <a:latin typeface="Arial"/>
                <a:cs typeface="Arial"/>
              </a:rPr>
              <a:t>Partners Slides</a:t>
            </a:r>
            <a:endParaRPr lang="en-US"/>
          </a:p>
        </p:txBody>
      </p:sp>
    </p:spTree>
    <p:extLst>
      <p:ext uri="{BB962C8B-B14F-4D97-AF65-F5344CB8AC3E}">
        <p14:creationId xmlns:p14="http://schemas.microsoft.com/office/powerpoint/2010/main" val="12779863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EE81613-0555-4D10-97F0-3C88F81C7581}"/>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DBC0B1-D248-4623-A702-7E38A6B1F64B}" type="slidenum">
              <a:rPr kumimoji="0" lang="en-US" sz="1200" b="0" i="0" u="none" strike="noStrike" kern="1200" cap="none" spc="0" normalizeH="0" baseline="0" noProof="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2" name="Title 1">
            <a:extLst>
              <a:ext uri="{FF2B5EF4-FFF2-40B4-BE49-F238E27FC236}">
                <a16:creationId xmlns:a16="http://schemas.microsoft.com/office/drawing/2014/main" id="{FE343249-F041-44EF-8184-B583E200DEFC}"/>
              </a:ext>
            </a:extLst>
          </p:cNvPr>
          <p:cNvSpPr>
            <a:spLocks noGrp="1"/>
          </p:cNvSpPr>
          <p:nvPr>
            <p:ph type="title" idx="4294967295"/>
          </p:nvPr>
        </p:nvSpPr>
        <p:spPr>
          <a:xfrm>
            <a:off x="3657600" y="274638"/>
            <a:ext cx="8534400" cy="1143000"/>
          </a:xfrm>
          <a:prstGeom prst="rect">
            <a:avLst/>
          </a:prstGeom>
        </p:spPr>
        <p:txBody>
          <a:bodyPr>
            <a:normAutofit/>
          </a:bodyPr>
          <a:lstStyle/>
          <a:p>
            <a:r>
              <a:rPr lang="en-US" sz="2800"/>
              <a:t>Partners Health Management Claims Submission</a:t>
            </a:r>
          </a:p>
        </p:txBody>
      </p:sp>
      <p:sp>
        <p:nvSpPr>
          <p:cNvPr id="5" name="Content Placeholder 4">
            <a:extLst>
              <a:ext uri="{FF2B5EF4-FFF2-40B4-BE49-F238E27FC236}">
                <a16:creationId xmlns:a16="http://schemas.microsoft.com/office/drawing/2014/main" id="{836DB1A8-EE16-411F-8E5B-58CD1DF1EDC9}"/>
              </a:ext>
            </a:extLst>
          </p:cNvPr>
          <p:cNvSpPr>
            <a:spLocks noGrp="1"/>
          </p:cNvSpPr>
          <p:nvPr>
            <p:ph idx="4294967295"/>
          </p:nvPr>
        </p:nvSpPr>
        <p:spPr>
          <a:xfrm>
            <a:off x="523733" y="1266825"/>
            <a:ext cx="9725025" cy="4324350"/>
          </a:xfrm>
          <a:prstGeom prst="rect">
            <a:avLst/>
          </a:prstGeom>
        </p:spPr>
        <p:txBody>
          <a:bodyPr>
            <a:normAutofit fontScale="25000" lnSpcReduction="20000"/>
          </a:bodyPr>
          <a:lstStyle/>
          <a:p>
            <a:r>
              <a:rPr lang="en-US" sz="5600" b="1">
                <a:solidFill>
                  <a:srgbClr val="00B050"/>
                </a:solidFill>
              </a:rPr>
              <a:t>Providers may submit claims electronically or by mail.</a:t>
            </a:r>
          </a:p>
          <a:p>
            <a:r>
              <a:rPr lang="en-US" sz="5600" b="1"/>
              <a:t>Electronic Claims Submission</a:t>
            </a:r>
          </a:p>
          <a:p>
            <a:r>
              <a:rPr lang="en-US" sz="5600"/>
              <a:t>Providers will access Provider Connect for claim submission at:</a:t>
            </a:r>
          </a:p>
          <a:p>
            <a:r>
              <a:rPr lang="en-US" sz="5600">
                <a:hlinkClick r:id="rId2"/>
              </a:rPr>
              <a:t>https://id.partnersbhm.org/</a:t>
            </a:r>
            <a:endParaRPr lang="en-US" sz="5600"/>
          </a:p>
          <a:p>
            <a:r>
              <a:rPr lang="en-US" sz="5600"/>
              <a:t>       Alpha+ - Medicaid Tailored Plan Behavioral Health and State Benefit</a:t>
            </a:r>
          </a:p>
          <a:p>
            <a:r>
              <a:rPr lang="en-US" sz="5600"/>
              <a:t>       Availity - Medicaid Tailored Plan Physical Health</a:t>
            </a:r>
          </a:p>
          <a:p>
            <a:endParaRPr lang="en-US" sz="5600"/>
          </a:p>
          <a:p>
            <a:r>
              <a:rPr lang="en-US" sz="5600"/>
              <a:t>Claims may be submitted via clearinghouse or SFTP as per usual business practice. </a:t>
            </a:r>
          </a:p>
          <a:p>
            <a:r>
              <a:rPr lang="en-US" sz="5600"/>
              <a:t>	Behavioral Health claims will be submitted to Alpha+</a:t>
            </a:r>
          </a:p>
          <a:p>
            <a:r>
              <a:rPr lang="en-US" sz="5600"/>
              <a:t>	Physical Health claims will be submitted to Availity</a:t>
            </a:r>
          </a:p>
          <a:p>
            <a:endParaRPr lang="en-US" sz="5600"/>
          </a:p>
          <a:p>
            <a:r>
              <a:rPr lang="en-US" sz="5600" b="1"/>
              <a:t>Paper Claims </a:t>
            </a:r>
            <a:r>
              <a:rPr lang="en-US" sz="5600"/>
              <a:t>- Electronic submission is preferred; an Out Of Network provider may also submit a paper claim by mail.</a:t>
            </a:r>
          </a:p>
          <a:p>
            <a:r>
              <a:rPr lang="en-US" sz="5600"/>
              <a:t>Medicaid Tailored Plan Physical Health should be mailed to:</a:t>
            </a:r>
          </a:p>
          <a:p>
            <a:r>
              <a:rPr lang="en-US" sz="5600"/>
              <a:t>P.O. Box 8002</a:t>
            </a:r>
          </a:p>
          <a:p>
            <a:r>
              <a:rPr lang="en-US" sz="5600"/>
              <a:t>Farmington, MO 63640-8002</a:t>
            </a:r>
          </a:p>
          <a:p>
            <a:endParaRPr lang="en-US" sz="5600"/>
          </a:p>
          <a:p>
            <a:r>
              <a:rPr lang="en-US" sz="5600"/>
              <a:t>Medicaid Tailored Plan Behavioral Health and State Benefit should be mailed to:</a:t>
            </a:r>
          </a:p>
          <a:p>
            <a:r>
              <a:rPr lang="en-US" sz="5600"/>
              <a:t>901 S New Hope Road</a:t>
            </a:r>
          </a:p>
          <a:p>
            <a:r>
              <a:rPr lang="en-US" sz="5600"/>
              <a:t>Gastonia, NC 28054</a:t>
            </a:r>
          </a:p>
          <a:p>
            <a:endParaRPr lang="en-US"/>
          </a:p>
          <a:p>
            <a:endParaRPr lang="en-US"/>
          </a:p>
        </p:txBody>
      </p:sp>
      <p:sp>
        <p:nvSpPr>
          <p:cNvPr id="3" name="TextBox 2">
            <a:extLst>
              <a:ext uri="{FF2B5EF4-FFF2-40B4-BE49-F238E27FC236}">
                <a16:creationId xmlns:a16="http://schemas.microsoft.com/office/drawing/2014/main" id="{727F48CD-E59A-BF7F-5368-4FB6FF923066}"/>
              </a:ext>
            </a:extLst>
          </p:cNvPr>
          <p:cNvSpPr txBox="1"/>
          <p:nvPr/>
        </p:nvSpPr>
        <p:spPr>
          <a:xfrm>
            <a:off x="6912081" y="1266825"/>
            <a:ext cx="4500704" cy="1200329"/>
          </a:xfrm>
          <a:prstGeom prst="rect">
            <a:avLst/>
          </a:prstGeom>
          <a:noFill/>
          <a:ln w="57150">
            <a:solidFill>
              <a:srgbClr val="2D69B5"/>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a:ea typeface="+mn-ea"/>
                <a:cs typeface="+mn-cs"/>
              </a:rPr>
              <a:t>Payer ID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a:ea typeface="+mn-ea"/>
                <a:cs typeface="+mn-cs"/>
              </a:rPr>
              <a:t>Physical Health – Payer ID is </a:t>
            </a:r>
            <a:r>
              <a:rPr kumimoji="0" lang="en-US" sz="1800" b="0" i="0" u="none" strike="noStrike" kern="1200" cap="none" spc="0" normalizeH="0" baseline="0" noProof="0">
                <a:ln>
                  <a:noFill/>
                </a:ln>
                <a:solidFill>
                  <a:srgbClr val="00B050"/>
                </a:solidFill>
                <a:effectLst/>
                <a:uLnTx/>
                <a:uFillTx/>
                <a:latin typeface="Arial"/>
                <a:ea typeface="+mn-ea"/>
                <a:cs typeface="+mn-cs"/>
              </a:rPr>
              <a:t>68069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a:ea typeface="+mn-ea"/>
                <a:cs typeface="+mn-cs"/>
              </a:rPr>
              <a:t>Behavioral Health – Payer ID is </a:t>
            </a:r>
            <a:r>
              <a:rPr kumimoji="0" lang="en-US" sz="1800" b="0" i="0" u="none" strike="noStrike" kern="1200" cap="none" spc="0" normalizeH="0" baseline="0" noProof="0">
                <a:ln>
                  <a:noFill/>
                </a:ln>
                <a:solidFill>
                  <a:srgbClr val="00B050"/>
                </a:solidFill>
                <a:effectLst/>
                <a:uLnTx/>
                <a:uFillTx/>
                <a:latin typeface="Arial"/>
                <a:ea typeface="+mn-ea"/>
                <a:cs typeface="+mn-cs"/>
              </a:rPr>
              <a:t>13141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79739163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0FAD764-2CAD-4BF2-81DB-628991CA11D3}"/>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DBC0B1-D248-4623-A702-7E38A6B1F64B}" type="slidenum">
              <a:rPr kumimoji="0" lang="en-US" sz="1200" b="0" i="0" u="none" strike="noStrike" kern="1200" cap="none" spc="0" normalizeH="0" baseline="0" noProof="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pic>
        <p:nvPicPr>
          <p:cNvPr id="7" name="Picture 6">
            <a:extLst>
              <a:ext uri="{FF2B5EF4-FFF2-40B4-BE49-F238E27FC236}">
                <a16:creationId xmlns:a16="http://schemas.microsoft.com/office/drawing/2014/main" id="{D71FAADB-4379-40D2-B811-B5CBD78C5204}"/>
              </a:ext>
            </a:extLst>
          </p:cNvPr>
          <p:cNvPicPr>
            <a:picLocks noChangeAspect="1"/>
          </p:cNvPicPr>
          <p:nvPr/>
        </p:nvPicPr>
        <p:blipFill>
          <a:blip r:embed="rId2"/>
          <a:stretch>
            <a:fillRect/>
          </a:stretch>
        </p:blipFill>
        <p:spPr>
          <a:xfrm>
            <a:off x="1196437" y="231043"/>
            <a:ext cx="9799126" cy="6395914"/>
          </a:xfrm>
          <a:prstGeom prst="rect">
            <a:avLst/>
          </a:prstGeom>
          <a:ln>
            <a:solidFill>
              <a:schemeClr val="tx1"/>
            </a:solidFill>
          </a:ln>
        </p:spPr>
      </p:pic>
    </p:spTree>
    <p:extLst>
      <p:ext uri="{BB962C8B-B14F-4D97-AF65-F5344CB8AC3E}">
        <p14:creationId xmlns:p14="http://schemas.microsoft.com/office/powerpoint/2010/main" val="276657175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78F37ED8-AF6D-42DE-917D-C1B5E5F468C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DBC0B1-D248-4623-A702-7E38A6B1F64B}" type="slidenum">
              <a:rPr kumimoji="0" lang="en-US" sz="1200" b="0" i="0" u="none" strike="noStrike" kern="1200" cap="none" spc="0" normalizeH="0" baseline="0" noProof="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pic>
        <p:nvPicPr>
          <p:cNvPr id="6" name="Content Placeholder 5" descr="Diagram&#10;&#10;Description automatically generated">
            <a:extLst>
              <a:ext uri="{FF2B5EF4-FFF2-40B4-BE49-F238E27FC236}">
                <a16:creationId xmlns:a16="http://schemas.microsoft.com/office/drawing/2014/main" id="{37A22908-EAC4-428A-919C-C9B03B3AD79C}"/>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1261730" y="165991"/>
            <a:ext cx="9668540" cy="6526018"/>
          </a:xfrm>
          <a:prstGeom prst="rect">
            <a:avLst/>
          </a:prstGeom>
          <a:ln>
            <a:solidFill>
              <a:schemeClr val="tx1"/>
            </a:solidFill>
          </a:ln>
        </p:spPr>
      </p:pic>
    </p:spTree>
    <p:extLst>
      <p:ext uri="{BB962C8B-B14F-4D97-AF65-F5344CB8AC3E}">
        <p14:creationId xmlns:p14="http://schemas.microsoft.com/office/powerpoint/2010/main" val="18794576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76CF977-597D-4C73-AA61-8886D1BF574D}"/>
              </a:ext>
            </a:extLst>
          </p:cNvPr>
          <p:cNvSpPr>
            <a:spLocks noGrp="1"/>
          </p:cNvSpPr>
          <p:nvPr>
            <p:ph type="sldNum" sz="quarter" idx="14"/>
          </p:nvPr>
        </p:nvSpPr>
        <p:spPr/>
        <p:txBody>
          <a:bodyPr/>
          <a:lstStyle/>
          <a:p>
            <a:fld id="{11F27F3A-B3E9-41ED-AF8F-A365F10BB65F}" type="slidenum">
              <a:rPr lang="en-US" smtClean="0"/>
              <a:pPr/>
              <a:t>9</a:t>
            </a:fld>
            <a:endParaRPr lang="en-US"/>
          </a:p>
        </p:txBody>
      </p:sp>
      <p:sp>
        <p:nvSpPr>
          <p:cNvPr id="5" name="Rectangle 4">
            <a:extLst>
              <a:ext uri="{FF2B5EF4-FFF2-40B4-BE49-F238E27FC236}">
                <a16:creationId xmlns:a16="http://schemas.microsoft.com/office/drawing/2014/main" id="{8F3EAA02-204D-4EA0-A633-3CAEF244A5A2}"/>
              </a:ext>
            </a:extLst>
          </p:cNvPr>
          <p:cNvSpPr/>
          <p:nvPr/>
        </p:nvSpPr>
        <p:spPr>
          <a:xfrm>
            <a:off x="446108" y="1095614"/>
            <a:ext cx="11483148" cy="6463308"/>
          </a:xfrm>
          <a:prstGeom prst="rect">
            <a:avLst/>
          </a:prstGeom>
        </p:spPr>
        <p:txBody>
          <a:bodyPr wrap="square" lIns="91440" tIns="45720" rIns="91440" bIns="45720" anchor="t">
            <a:spAutoFit/>
          </a:bodyPr>
          <a:lstStyle/>
          <a:p>
            <a:r>
              <a:rPr lang="en-US" b="1" spc="-20" dirty="0">
                <a:latin typeface="Arial"/>
                <a:ea typeface="+mn-lt"/>
                <a:cs typeface="Arial"/>
              </a:rPr>
              <a:t>Tailored Plans are partnering with a Standard Plan to provide an integrated plan with behavioral health and physical health services. </a:t>
            </a:r>
          </a:p>
          <a:p>
            <a:endParaRPr lang="en-US" b="1" spc="-20" dirty="0">
              <a:latin typeface="Arial"/>
              <a:ea typeface="+mn-lt"/>
              <a:cs typeface="Arial"/>
            </a:endParaRPr>
          </a:p>
          <a:p>
            <a:endParaRPr lang="en-US" b="1" spc="-20" dirty="0">
              <a:latin typeface="Arial"/>
              <a:ea typeface="+mn-lt"/>
              <a:cs typeface="Arial"/>
            </a:endParaRPr>
          </a:p>
          <a:p>
            <a:endParaRPr lang="en-US" b="1" spc="-20" dirty="0">
              <a:latin typeface="Arial"/>
              <a:ea typeface="+mn-lt"/>
              <a:cs typeface="Arial"/>
            </a:endParaRPr>
          </a:p>
          <a:p>
            <a:endParaRPr lang="en-US" b="1" spc="-20" dirty="0">
              <a:latin typeface="Arial"/>
              <a:ea typeface="+mn-lt"/>
              <a:cs typeface="Arial"/>
            </a:endParaRPr>
          </a:p>
          <a:p>
            <a:endParaRPr lang="en-US" b="1" spc="-20" dirty="0">
              <a:latin typeface="Arial"/>
              <a:ea typeface="+mn-lt"/>
              <a:cs typeface="Arial"/>
            </a:endParaRPr>
          </a:p>
          <a:p>
            <a:endParaRPr lang="en-US" b="1" spc="-20" dirty="0">
              <a:latin typeface="Arial"/>
              <a:ea typeface="+mn-lt"/>
              <a:cs typeface="Arial"/>
            </a:endParaRPr>
          </a:p>
          <a:p>
            <a:endParaRPr lang="en-US" b="1" spc="-20" dirty="0">
              <a:latin typeface="Arial"/>
              <a:ea typeface="+mn-lt"/>
              <a:cs typeface="Arial"/>
            </a:endParaRPr>
          </a:p>
          <a:p>
            <a:endParaRPr lang="en-US" b="1" spc="-20" dirty="0">
              <a:latin typeface="Arial"/>
              <a:ea typeface="+mn-lt"/>
              <a:cs typeface="Arial"/>
            </a:endParaRPr>
          </a:p>
          <a:p>
            <a:endParaRPr lang="en-US" b="1" spc="-20" dirty="0">
              <a:latin typeface="Arial"/>
              <a:ea typeface="+mn-lt"/>
              <a:cs typeface="Arial"/>
            </a:endParaRPr>
          </a:p>
          <a:p>
            <a:endParaRPr lang="en-US" b="1" spc="-20" dirty="0">
              <a:latin typeface="Arial"/>
              <a:ea typeface="+mn-lt"/>
              <a:cs typeface="Arial"/>
            </a:endParaRPr>
          </a:p>
          <a:p>
            <a:endParaRPr lang="en-US" b="1" spc="-20" dirty="0">
              <a:latin typeface="Arial"/>
              <a:ea typeface="+mn-lt"/>
              <a:cs typeface="Arial"/>
            </a:endParaRPr>
          </a:p>
          <a:p>
            <a:endParaRPr lang="en-US" b="1" spc="-20" dirty="0">
              <a:latin typeface="Arial"/>
              <a:ea typeface="+mn-lt"/>
              <a:cs typeface="Arial"/>
            </a:endParaRPr>
          </a:p>
          <a:p>
            <a:endParaRPr lang="en-US" b="1" spc="-20" dirty="0">
              <a:latin typeface="Arial"/>
              <a:ea typeface="+mn-lt"/>
              <a:cs typeface="Arial"/>
            </a:endParaRPr>
          </a:p>
          <a:p>
            <a:r>
              <a:rPr lang="en-US" b="1" spc="-20" dirty="0">
                <a:latin typeface="Arial"/>
                <a:ea typeface="+mn-lt"/>
                <a:cs typeface="Arial"/>
              </a:rPr>
              <a:t>More information on the Tailored Plan-Standard Plan partnering can be found in the </a:t>
            </a:r>
            <a:r>
              <a:rPr lang="en-US" b="1" spc="-20" dirty="0">
                <a:latin typeface="Arial"/>
                <a:ea typeface="+mn-lt"/>
                <a:cs typeface="Arial"/>
                <a:hlinkClick r:id="rId3"/>
              </a:rPr>
              <a:t>Contracting with Tailored Plans fact sheet</a:t>
            </a:r>
            <a:r>
              <a:rPr lang="en-US" b="1" spc="-20" dirty="0">
                <a:latin typeface="Arial"/>
                <a:ea typeface="+mn-lt"/>
                <a:cs typeface="Arial"/>
              </a:rPr>
              <a:t> </a:t>
            </a:r>
            <a:endParaRPr lang="en-US" dirty="0">
              <a:latin typeface="Arial"/>
              <a:ea typeface="+mn-lt"/>
              <a:cs typeface="Arial"/>
            </a:endParaRPr>
          </a:p>
          <a:p>
            <a:endParaRPr lang="en-US" b="1" spc="-20" dirty="0">
              <a:cs typeface="Arial"/>
            </a:endParaRPr>
          </a:p>
          <a:p>
            <a:r>
              <a:rPr lang="en-US" b="1" spc="-20" dirty="0">
                <a:latin typeface="Arial"/>
                <a:ea typeface="+mn-lt"/>
                <a:cs typeface="Arial"/>
                <a:hlinkClick r:id="rId4"/>
              </a:rPr>
              <a:t>Find contact information</a:t>
            </a:r>
            <a:r>
              <a:rPr lang="en-US" b="1" spc="-20" dirty="0">
                <a:latin typeface="Arial"/>
                <a:ea typeface="+mn-lt"/>
                <a:cs typeface="Arial"/>
              </a:rPr>
              <a:t> for contracting with each Tailored Plan </a:t>
            </a:r>
          </a:p>
          <a:p>
            <a:endParaRPr lang="en-US" b="1" spc="-20" dirty="0">
              <a:cs typeface="Arial"/>
            </a:endParaRPr>
          </a:p>
          <a:p>
            <a:endParaRPr lang="en-US" b="1" spc="-20" dirty="0">
              <a:cs typeface="Arial"/>
            </a:endParaRPr>
          </a:p>
          <a:p>
            <a:endParaRPr lang="en-US" b="1" spc="-20" dirty="0">
              <a:cs typeface="Arial"/>
            </a:endParaRPr>
          </a:p>
          <a:p>
            <a:endParaRPr lang="en-US" dirty="0">
              <a:cs typeface="Arial"/>
            </a:endParaRPr>
          </a:p>
        </p:txBody>
      </p:sp>
      <p:sp>
        <p:nvSpPr>
          <p:cNvPr id="7" name="Title 3">
            <a:extLst>
              <a:ext uri="{FF2B5EF4-FFF2-40B4-BE49-F238E27FC236}">
                <a16:creationId xmlns:a16="http://schemas.microsoft.com/office/drawing/2014/main" id="{15F42324-411F-4EDC-8EC5-6A0C8A460718}"/>
              </a:ext>
            </a:extLst>
          </p:cNvPr>
          <p:cNvSpPr txBox="1">
            <a:spLocks/>
          </p:cNvSpPr>
          <p:nvPr/>
        </p:nvSpPr>
        <p:spPr>
          <a:xfrm>
            <a:off x="1" y="477672"/>
            <a:ext cx="12186405" cy="616878"/>
          </a:xfrm>
          <a:prstGeom prst="rect">
            <a:avLst/>
          </a:prstGeom>
        </p:spPr>
        <p:txBody>
          <a:bodyPr lIns="91440" tIns="45720" rIns="91440" bIns="45720" anchor="t"/>
          <a:lstStyle>
            <a:lvl1pPr algn="l" defTabSz="685800" rtl="0" eaLnBrk="1" latinLnBrk="0" hangingPunct="1">
              <a:lnSpc>
                <a:spcPct val="90000"/>
              </a:lnSpc>
              <a:spcBef>
                <a:spcPct val="0"/>
              </a:spcBef>
              <a:buNone/>
              <a:defRPr sz="3600" kern="1200">
                <a:solidFill>
                  <a:srgbClr val="002060"/>
                </a:solidFill>
                <a:latin typeface="Franklin Gothic Demi Cond" panose="020B0706030402020204" pitchFamily="34" charset="0"/>
                <a:ea typeface="+mj-ea"/>
                <a:cs typeface="+mj-cs"/>
              </a:defRPr>
            </a:lvl1pPr>
          </a:lstStyle>
          <a:p>
            <a:pPr algn="ctr"/>
            <a:r>
              <a:rPr lang="en-US" sz="3200" b="1">
                <a:latin typeface="Arial"/>
                <a:cs typeface="Calibri"/>
              </a:rPr>
              <a:t>Tailored Plan-Standard Plan Partnering</a:t>
            </a:r>
            <a:endParaRPr lang="en-US" sz="3200" b="1">
              <a:latin typeface="Arial"/>
              <a:cs typeface="Arial"/>
            </a:endParaRPr>
          </a:p>
        </p:txBody>
      </p:sp>
      <p:graphicFrame>
        <p:nvGraphicFramePr>
          <p:cNvPr id="4" name="Table 5">
            <a:extLst>
              <a:ext uri="{FF2B5EF4-FFF2-40B4-BE49-F238E27FC236}">
                <a16:creationId xmlns:a16="http://schemas.microsoft.com/office/drawing/2014/main" id="{A746C31D-A5FC-398D-FB6C-530778A2141E}"/>
              </a:ext>
            </a:extLst>
          </p:cNvPr>
          <p:cNvGraphicFramePr>
            <a:graphicFrameLocks noGrp="1"/>
          </p:cNvGraphicFramePr>
          <p:nvPr/>
        </p:nvGraphicFramePr>
        <p:xfrm>
          <a:off x="1475483" y="1878573"/>
          <a:ext cx="9235440" cy="2865115"/>
        </p:xfrm>
        <a:graphic>
          <a:graphicData uri="http://schemas.openxmlformats.org/drawingml/2006/table">
            <a:tbl>
              <a:tblPr firstRow="1" bandRow="1">
                <a:tableStyleId>{8A107856-5554-42FB-B03E-39F5DBC370BA}</a:tableStyleId>
              </a:tblPr>
              <a:tblGrid>
                <a:gridCol w="3078480">
                  <a:extLst>
                    <a:ext uri="{9D8B030D-6E8A-4147-A177-3AD203B41FA5}">
                      <a16:colId xmlns:a16="http://schemas.microsoft.com/office/drawing/2014/main" val="13687072"/>
                    </a:ext>
                  </a:extLst>
                </a:gridCol>
                <a:gridCol w="3078480">
                  <a:extLst>
                    <a:ext uri="{9D8B030D-6E8A-4147-A177-3AD203B41FA5}">
                      <a16:colId xmlns:a16="http://schemas.microsoft.com/office/drawing/2014/main" val="1870757545"/>
                    </a:ext>
                  </a:extLst>
                </a:gridCol>
                <a:gridCol w="3078480">
                  <a:extLst>
                    <a:ext uri="{9D8B030D-6E8A-4147-A177-3AD203B41FA5}">
                      <a16:colId xmlns:a16="http://schemas.microsoft.com/office/drawing/2014/main" val="1228387818"/>
                    </a:ext>
                  </a:extLst>
                </a:gridCol>
              </a:tblGrid>
              <a:tr h="370840">
                <a:tc>
                  <a:txBody>
                    <a:bodyPr/>
                    <a:lstStyle/>
                    <a:p>
                      <a:r>
                        <a:rPr lang="en-US" sz="1800" u="sng"/>
                        <a:t>Tailored Plan</a:t>
                      </a:r>
                    </a:p>
                  </a:txBody>
                  <a:tcPr/>
                </a:tc>
                <a:tc>
                  <a:txBody>
                    <a:bodyPr/>
                    <a:lstStyle/>
                    <a:p>
                      <a:r>
                        <a:rPr lang="en-US" sz="1800" u="sng"/>
                        <a:t>Standard Plan Partner*</a:t>
                      </a:r>
                    </a:p>
                  </a:txBody>
                  <a:tcPr/>
                </a:tc>
                <a:tc>
                  <a:txBody>
                    <a:bodyPr/>
                    <a:lstStyle/>
                    <a:p>
                      <a:r>
                        <a:rPr lang="en-US" sz="1800" u="sng"/>
                        <a:t>Leveraging Standard Plan Partner’s PH Network</a:t>
                      </a:r>
                    </a:p>
                  </a:txBody>
                  <a:tcPr/>
                </a:tc>
                <a:extLst>
                  <a:ext uri="{0D108BD9-81ED-4DB2-BD59-A6C34878D82A}">
                    <a16:rowId xmlns:a16="http://schemas.microsoft.com/office/drawing/2014/main" val="40239026"/>
                  </a:ext>
                </a:extLst>
              </a:tr>
              <a:tr h="370840">
                <a:tc>
                  <a:txBody>
                    <a:bodyPr/>
                    <a:lstStyle/>
                    <a:p>
                      <a:r>
                        <a:rPr lang="en-US" sz="1800"/>
                        <a:t>Alliance</a:t>
                      </a:r>
                    </a:p>
                  </a:txBody>
                  <a:tcPr/>
                </a:tc>
                <a:tc>
                  <a:txBody>
                    <a:bodyPr/>
                    <a:lstStyle/>
                    <a:p>
                      <a:r>
                        <a:rPr lang="en-US" sz="1800"/>
                        <a:t>WellCare Health Plan</a:t>
                      </a:r>
                    </a:p>
                  </a:txBody>
                  <a:tcPr/>
                </a:tc>
                <a:tc>
                  <a:txBody>
                    <a:bodyPr/>
                    <a:lstStyle/>
                    <a:p>
                      <a:r>
                        <a:rPr lang="en-US" sz="1800"/>
                        <a:t>Not at this time</a:t>
                      </a:r>
                    </a:p>
                  </a:txBody>
                  <a:tcPr/>
                </a:tc>
                <a:extLst>
                  <a:ext uri="{0D108BD9-81ED-4DB2-BD59-A6C34878D82A}">
                    <a16:rowId xmlns:a16="http://schemas.microsoft.com/office/drawing/2014/main" val="1880560257"/>
                  </a:ext>
                </a:extLst>
              </a:tr>
              <a:tr h="370839">
                <a:tc>
                  <a:txBody>
                    <a:bodyPr/>
                    <a:lstStyle/>
                    <a:p>
                      <a:pPr lvl="0">
                        <a:buNone/>
                      </a:pPr>
                      <a:r>
                        <a:rPr lang="en-US" sz="1800"/>
                        <a:t>Eastpointe</a:t>
                      </a:r>
                    </a:p>
                  </a:txBody>
                  <a:tcPr/>
                </a:tc>
                <a:tc>
                  <a:txBody>
                    <a:bodyPr/>
                    <a:lstStyle/>
                    <a:p>
                      <a:pPr lvl="0">
                        <a:buNone/>
                      </a:pPr>
                      <a:r>
                        <a:rPr lang="en-US" sz="1800"/>
                        <a:t>WellCare Health Plan</a:t>
                      </a:r>
                    </a:p>
                  </a:txBody>
                  <a:tcPr/>
                </a:tc>
                <a:tc>
                  <a:txBody>
                    <a:bodyPr/>
                    <a:lstStyle/>
                    <a:p>
                      <a:pPr lvl="0">
                        <a:buNone/>
                      </a:pPr>
                      <a:r>
                        <a:rPr lang="en-US" sz="1800"/>
                        <a:t>Yes, at least partially</a:t>
                      </a:r>
                    </a:p>
                  </a:txBody>
                  <a:tcPr/>
                </a:tc>
                <a:extLst>
                  <a:ext uri="{0D108BD9-81ED-4DB2-BD59-A6C34878D82A}">
                    <a16:rowId xmlns:a16="http://schemas.microsoft.com/office/drawing/2014/main" val="2146941201"/>
                  </a:ext>
                </a:extLst>
              </a:tr>
              <a:tr h="370840">
                <a:tc>
                  <a:txBody>
                    <a:bodyPr/>
                    <a:lstStyle/>
                    <a:p>
                      <a:r>
                        <a:rPr lang="en-US" sz="1800"/>
                        <a:t>Partners</a:t>
                      </a:r>
                    </a:p>
                  </a:txBody>
                  <a:tcPr/>
                </a:tc>
                <a:tc>
                  <a:txBody>
                    <a:bodyPr/>
                    <a:lstStyle/>
                    <a:p>
                      <a:r>
                        <a:rPr lang="en-US" sz="1800"/>
                        <a:t>Carolina Complete Health</a:t>
                      </a:r>
                    </a:p>
                  </a:txBody>
                  <a:tcPr/>
                </a:tc>
                <a:tc>
                  <a:txBody>
                    <a:bodyPr/>
                    <a:lstStyle/>
                    <a:p>
                      <a:r>
                        <a:rPr lang="en-US" sz="1800"/>
                        <a:t>Yes, at least partially</a:t>
                      </a:r>
                    </a:p>
                  </a:txBody>
                  <a:tcPr/>
                </a:tc>
                <a:extLst>
                  <a:ext uri="{0D108BD9-81ED-4DB2-BD59-A6C34878D82A}">
                    <a16:rowId xmlns:a16="http://schemas.microsoft.com/office/drawing/2014/main" val="2367862616"/>
                  </a:ext>
                </a:extLst>
              </a:tr>
              <a:tr h="370840">
                <a:tc>
                  <a:txBody>
                    <a:bodyPr/>
                    <a:lstStyle/>
                    <a:p>
                      <a:r>
                        <a:rPr lang="en-US" sz="1800"/>
                        <a:t>Sandhills</a:t>
                      </a:r>
                    </a:p>
                  </a:txBody>
                  <a:tcPr/>
                </a:tc>
                <a:tc>
                  <a:txBody>
                    <a:bodyPr/>
                    <a:lstStyle/>
                    <a:p>
                      <a:r>
                        <a:rPr lang="en-US" sz="1800"/>
                        <a:t>AmeriHealth Caritas of NC</a:t>
                      </a:r>
                    </a:p>
                  </a:txBody>
                  <a:tcPr/>
                </a:tc>
                <a:tc>
                  <a:txBody>
                    <a:bodyPr/>
                    <a:lstStyle/>
                    <a:p>
                      <a:r>
                        <a:rPr lang="en-US" sz="1800"/>
                        <a:t>Yes, at least partially</a:t>
                      </a:r>
                    </a:p>
                  </a:txBody>
                  <a:tcPr/>
                </a:tc>
                <a:extLst>
                  <a:ext uri="{0D108BD9-81ED-4DB2-BD59-A6C34878D82A}">
                    <a16:rowId xmlns:a16="http://schemas.microsoft.com/office/drawing/2014/main" val="1760027180"/>
                  </a:ext>
                </a:extLst>
              </a:tr>
              <a:tr h="370838">
                <a:tc>
                  <a:txBody>
                    <a:bodyPr/>
                    <a:lstStyle/>
                    <a:p>
                      <a:pPr lvl="0">
                        <a:buNone/>
                      </a:pPr>
                      <a:r>
                        <a:rPr lang="en-US" sz="1800"/>
                        <a:t>Trillium</a:t>
                      </a:r>
                    </a:p>
                  </a:txBody>
                  <a:tcPr/>
                </a:tc>
                <a:tc>
                  <a:txBody>
                    <a:bodyPr/>
                    <a:lstStyle/>
                    <a:p>
                      <a:pPr lvl="0">
                        <a:buNone/>
                      </a:pPr>
                      <a:r>
                        <a:rPr lang="en-US" sz="1800" u="none" strike="noStrike" noProof="0"/>
                        <a:t>Carolina Complete Health</a:t>
                      </a:r>
                      <a:endParaRPr lang="en-US" sz="1800"/>
                    </a:p>
                  </a:txBody>
                  <a:tcPr/>
                </a:tc>
                <a:tc>
                  <a:txBody>
                    <a:bodyPr/>
                    <a:lstStyle/>
                    <a:p>
                      <a:pPr lvl="0">
                        <a:buNone/>
                      </a:pPr>
                      <a:r>
                        <a:rPr lang="en-US" sz="1800"/>
                        <a:t>Yes, at least partially</a:t>
                      </a:r>
                    </a:p>
                  </a:txBody>
                  <a:tcPr/>
                </a:tc>
                <a:extLst>
                  <a:ext uri="{0D108BD9-81ED-4DB2-BD59-A6C34878D82A}">
                    <a16:rowId xmlns:a16="http://schemas.microsoft.com/office/drawing/2014/main" val="1229933246"/>
                  </a:ext>
                </a:extLst>
              </a:tr>
              <a:tr h="370838">
                <a:tc>
                  <a:txBody>
                    <a:bodyPr/>
                    <a:lstStyle/>
                    <a:p>
                      <a:pPr lvl="0">
                        <a:buNone/>
                      </a:pPr>
                      <a:r>
                        <a:rPr lang="en-US" sz="1800"/>
                        <a:t>Vaya</a:t>
                      </a:r>
                    </a:p>
                  </a:txBody>
                  <a:tcPr/>
                </a:tc>
                <a:tc>
                  <a:txBody>
                    <a:bodyPr/>
                    <a:lstStyle/>
                    <a:p>
                      <a:pPr lvl="0">
                        <a:buNone/>
                      </a:pPr>
                      <a:r>
                        <a:rPr lang="en-US" sz="1800" u="none" strike="noStrike" noProof="0"/>
                        <a:t>WellCare Health Plan</a:t>
                      </a:r>
                      <a:endParaRPr lang="en-US" sz="1800"/>
                    </a:p>
                  </a:txBody>
                  <a:tcPr/>
                </a:tc>
                <a:tc>
                  <a:txBody>
                    <a:bodyPr/>
                    <a:lstStyle/>
                    <a:p>
                      <a:pPr lvl="0">
                        <a:buNone/>
                      </a:pPr>
                      <a:r>
                        <a:rPr lang="en-US" sz="1800"/>
                        <a:t>Not at this time</a:t>
                      </a:r>
                    </a:p>
                  </a:txBody>
                  <a:tcPr/>
                </a:tc>
                <a:extLst>
                  <a:ext uri="{0D108BD9-81ED-4DB2-BD59-A6C34878D82A}">
                    <a16:rowId xmlns:a16="http://schemas.microsoft.com/office/drawing/2014/main" val="3186378696"/>
                  </a:ext>
                </a:extLst>
              </a:tr>
            </a:tbl>
          </a:graphicData>
        </a:graphic>
      </p:graphicFrame>
    </p:spTree>
    <p:extLst>
      <p:ext uri="{BB962C8B-B14F-4D97-AF65-F5344CB8AC3E}">
        <p14:creationId xmlns:p14="http://schemas.microsoft.com/office/powerpoint/2010/main" val="267854617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EE81613-0555-4D10-97F0-3C88F81C7581}"/>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DBC0B1-D248-4623-A702-7E38A6B1F64B}" type="slidenum">
              <a:rPr kumimoji="0" lang="en-US" sz="1200" b="0" i="0" u="none" strike="noStrike" kern="1200" cap="none" spc="0" normalizeH="0" baseline="0" noProof="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2" name="Title 1">
            <a:extLst>
              <a:ext uri="{FF2B5EF4-FFF2-40B4-BE49-F238E27FC236}">
                <a16:creationId xmlns:a16="http://schemas.microsoft.com/office/drawing/2014/main" id="{FE343249-F041-44EF-8184-B583E200DEFC}"/>
              </a:ext>
            </a:extLst>
          </p:cNvPr>
          <p:cNvSpPr>
            <a:spLocks noGrp="1"/>
          </p:cNvSpPr>
          <p:nvPr>
            <p:ph type="title" idx="4294967295"/>
          </p:nvPr>
        </p:nvSpPr>
        <p:spPr>
          <a:xfrm>
            <a:off x="3193312" y="467832"/>
            <a:ext cx="5805377" cy="675167"/>
          </a:xfrm>
          <a:prstGeom prst="rect">
            <a:avLst/>
          </a:prstGeom>
        </p:spPr>
        <p:txBody>
          <a:bodyPr>
            <a:normAutofit/>
          </a:bodyPr>
          <a:lstStyle/>
          <a:p>
            <a:pPr algn="ctr"/>
            <a:r>
              <a:rPr lang="en-US" sz="2800">
                <a:solidFill>
                  <a:schemeClr val="accent2">
                    <a:lumMod val="75000"/>
                  </a:schemeClr>
                </a:solidFill>
              </a:rPr>
              <a:t>Partners</a:t>
            </a:r>
            <a:r>
              <a:rPr lang="en-US" sz="2800"/>
              <a:t> </a:t>
            </a:r>
            <a:r>
              <a:rPr lang="en-US" sz="2800">
                <a:solidFill>
                  <a:schemeClr val="accent2">
                    <a:lumMod val="75000"/>
                  </a:schemeClr>
                </a:solidFill>
              </a:rPr>
              <a:t>Health Management</a:t>
            </a:r>
          </a:p>
        </p:txBody>
      </p:sp>
      <p:sp>
        <p:nvSpPr>
          <p:cNvPr id="3" name="TextBox 2">
            <a:extLst>
              <a:ext uri="{FF2B5EF4-FFF2-40B4-BE49-F238E27FC236}">
                <a16:creationId xmlns:a16="http://schemas.microsoft.com/office/drawing/2014/main" id="{3D697800-0CC1-484B-A570-D0BAEB8FE669}"/>
              </a:ext>
            </a:extLst>
          </p:cNvPr>
          <p:cNvSpPr txBox="1"/>
          <p:nvPr/>
        </p:nvSpPr>
        <p:spPr>
          <a:xfrm>
            <a:off x="6096000" y="1417638"/>
            <a:ext cx="5892800" cy="7817525"/>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mn-cs"/>
              </a:rPr>
              <a:t>Command Center Response Approach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4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mn-cs"/>
              </a:rPr>
              <a:t>Dedicated Member email </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4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mn-cs"/>
              </a:rPr>
              <a:t>Dedicated PCP management email </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4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mn-cs"/>
              </a:rPr>
              <a:t>Proactive strategy</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4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mn-cs"/>
              </a:rPr>
              <a:t>Rapid response </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No wrong door access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Continuous communications across departments and with external partners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Weekly community Member Managed Care series</a:t>
            </a:r>
          </a:p>
          <a:p>
            <a:pPr marL="342900" marR="0" lvl="0" indent="-342900" algn="l" defTabSz="914400" rtl="0" eaLnBrk="1" fontAlgn="auto" latinLnBrk="0" hangingPunct="1">
              <a:lnSpc>
                <a:spcPct val="100000"/>
              </a:lnSpc>
              <a:spcBef>
                <a:spcPts val="0"/>
              </a:spcBef>
              <a:spcAft>
                <a:spcPts val="0"/>
              </a:spcAft>
              <a:buClrTx/>
              <a:buSzTx/>
              <a:buFont typeface="Wingdings"/>
              <a:buChar char="Ø"/>
              <a:tabLst/>
              <a:defRPr/>
            </a:pPr>
            <a:r>
              <a:rPr kumimoji="0" lang="en-US" sz="2400" b="1" i="0" u="none" strike="noStrike" kern="1200" cap="none" spc="0" normalizeH="0" baseline="0" noProof="0">
                <a:ln>
                  <a:noFill/>
                </a:ln>
                <a:solidFill>
                  <a:prstClr val="black"/>
                </a:solidFill>
                <a:effectLst/>
                <a:uLnTx/>
                <a:uFillTx/>
                <a:latin typeface="Calibri"/>
                <a:ea typeface="Calibri"/>
                <a:cs typeface="Calibri"/>
              </a:rPr>
              <a:t>Grievances/Complaints  </a:t>
            </a:r>
            <a:r>
              <a:rPr kumimoji="0" lang="en-US" sz="2400" b="0" i="0" u="none" strike="noStrike" kern="1200" cap="none" spc="0" normalizeH="0" baseline="0" noProof="0">
                <a:ln>
                  <a:noFill/>
                </a:ln>
                <a:solidFill>
                  <a:prstClr val="black"/>
                </a:solidFill>
                <a:effectLst/>
                <a:uLnTx/>
                <a:uFillTx/>
                <a:latin typeface="Calibri"/>
                <a:ea typeface="+mn-lt"/>
                <a:cs typeface="Arial"/>
              </a:rPr>
              <a:t>1-888-235-4673</a:t>
            </a:r>
          </a:p>
          <a:p>
            <a:pPr marL="742950" marR="0" lvl="1" indent="-285750" algn="l" defTabSz="914400" rtl="0" eaLnBrk="1" fontAlgn="auto" latinLnBrk="0" hangingPunct="1">
              <a:lnSpc>
                <a:spcPct val="100000"/>
              </a:lnSpc>
              <a:spcBef>
                <a:spcPts val="0"/>
              </a:spcBef>
              <a:spcAft>
                <a:spcPts val="0"/>
              </a:spcAft>
              <a:buClrTx/>
              <a:buSzTx/>
              <a:buFont typeface="Arial" panose="05000000000000000000" pitchFamily="2" charset="2"/>
              <a:buChar char="•"/>
              <a:tabLst/>
              <a:defRPr/>
            </a:pPr>
            <a:r>
              <a:rPr kumimoji="0" lang="en-US" sz="2400" b="1" i="0" u="none" strike="noStrike" kern="1200" cap="none" spc="0" normalizeH="0" baseline="0" noProof="0">
                <a:ln>
                  <a:noFill/>
                </a:ln>
                <a:solidFill>
                  <a:srgbClr val="384554"/>
                </a:solidFill>
                <a:effectLst/>
                <a:uLnTx/>
                <a:uFillTx/>
                <a:latin typeface="Arial"/>
                <a:ea typeface="+mn-lt"/>
                <a:cs typeface="Arial"/>
                <a:hlinkClick r:id="rId2"/>
              </a:rPr>
              <a:t>grievances@partnersbhm.org</a:t>
            </a:r>
            <a:endParaRPr kumimoji="0" lang="en-US" sz="2400" b="0" i="0" u="none" strike="noStrike" kern="1200" cap="none" spc="0" normalizeH="0" baseline="0" noProof="0">
              <a:ln>
                <a:noFill/>
              </a:ln>
              <a:solidFill>
                <a:srgbClr val="000000"/>
              </a:solidFill>
              <a:effectLst/>
              <a:uLnTx/>
              <a:uFillTx/>
              <a:latin typeface="Arial"/>
              <a:ea typeface="+mn-lt"/>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384554"/>
              </a:solidFill>
              <a:effectLst/>
              <a:uLnTx/>
              <a:uFillTx/>
              <a:latin typeface="Arial"/>
              <a:ea typeface="Calibri"/>
              <a:cs typeface="Arial"/>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Calibri"/>
              <a:cs typeface="Calibri"/>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24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24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9A70F0E9-6C39-486B-AAF4-77DF369D4000}"/>
              </a:ext>
            </a:extLst>
          </p:cNvPr>
          <p:cNvSpPr txBox="1"/>
          <p:nvPr/>
        </p:nvSpPr>
        <p:spPr>
          <a:xfrm>
            <a:off x="467834" y="1417638"/>
            <a:ext cx="5435599" cy="4278094"/>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a:ln>
                  <a:noFill/>
                </a:ln>
                <a:solidFill>
                  <a:prstClr val="black"/>
                </a:solidFill>
                <a:effectLst/>
                <a:uLnTx/>
                <a:uFillTx/>
                <a:latin typeface="Calibri"/>
                <a:ea typeface="Calibri"/>
                <a:cs typeface="Calibri"/>
              </a:rPr>
              <a:t>PartnersACCESS Call Center </a:t>
            </a:r>
            <a:endParaRPr kumimoji="0" lang="en-US" sz="1800" b="0" i="0" u="none" strike="noStrike" kern="1200" cap="none" spc="0" normalizeH="0" baseline="0" noProof="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sng" strike="noStrike" kern="1200" cap="none" spc="0" normalizeH="0" baseline="0" noProof="0">
              <a:ln>
                <a:noFill/>
              </a:ln>
              <a:solidFill>
                <a:prstClr val="black"/>
              </a:solidFill>
              <a:effectLst/>
              <a:uLnTx/>
              <a:uFillTx/>
              <a:latin typeface="Calibri"/>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a:ea typeface="+mn-lt"/>
                <a:cs typeface="Calibri"/>
              </a:rPr>
              <a:t>Provider Services Line </a:t>
            </a:r>
            <a:endParaRPr kumimoji="0" lang="en-US" sz="2400" b="0" i="0" u="none" strike="noStrike" kern="1200" cap="none" spc="0" normalizeH="0" baseline="0" noProof="0">
              <a:ln>
                <a:noFill/>
              </a:ln>
              <a:solidFill>
                <a:prstClr val="black"/>
              </a:solidFill>
              <a:effectLst/>
              <a:uLnTx/>
              <a:uFillTx/>
              <a:latin typeface="Arial"/>
              <a:ea typeface="+mn-lt"/>
              <a:cs typeface="Arial"/>
            </a:endParaRPr>
          </a:p>
          <a:p>
            <a:pPr marL="342900" marR="0" lvl="0" indent="-342900" algn="l" defTabSz="914400" rtl="0" eaLnBrk="1" fontAlgn="auto" latinLnBrk="0" hangingPunct="1">
              <a:lnSpc>
                <a:spcPct val="100000"/>
              </a:lnSpc>
              <a:spcBef>
                <a:spcPts val="0"/>
              </a:spcBef>
              <a:spcAft>
                <a:spcPts val="0"/>
              </a:spcAft>
              <a:buClrTx/>
              <a:buSzTx/>
              <a:buFont typeface="Wingdings,Sans-Serif"/>
              <a:buChar char="Ø"/>
              <a:tabLst/>
              <a:defRPr/>
            </a:pPr>
            <a:r>
              <a:rPr kumimoji="0" lang="en-US" sz="2400" b="0" i="0" u="none" strike="noStrike" kern="1200" cap="none" spc="0" normalizeH="0" baseline="0" noProof="0">
                <a:ln>
                  <a:noFill/>
                </a:ln>
                <a:solidFill>
                  <a:prstClr val="black"/>
                </a:solidFill>
                <a:effectLst/>
                <a:uLnTx/>
                <a:uFillTx/>
                <a:latin typeface="Calibri"/>
                <a:ea typeface="+mn-lt"/>
                <a:cs typeface="Calibri"/>
              </a:rPr>
              <a:t>877-398-4145</a:t>
            </a:r>
            <a:endParaRPr kumimoji="0" lang="en-US" sz="2400" b="0" i="0" u="none" strike="noStrike" kern="1200" cap="none" spc="0" normalizeH="0" baseline="0" noProof="0">
              <a:ln>
                <a:noFill/>
              </a:ln>
              <a:solidFill>
                <a:prstClr val="black"/>
              </a:solidFill>
              <a:effectLst/>
              <a:uLnTx/>
              <a:uFillTx/>
              <a:latin typeface="Arial"/>
              <a:ea typeface="+mn-lt"/>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a:ea typeface="Calibri"/>
                <a:cs typeface="Calibri"/>
              </a:rPr>
              <a:t>Members and Recipient Line </a:t>
            </a:r>
            <a:endParaRPr kumimoji="0" lang="en-US" sz="24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400" b="0" i="0" u="none" strike="noStrike" kern="1200" cap="none" spc="0" normalizeH="0" baseline="0" noProof="0">
                <a:ln>
                  <a:noFill/>
                </a:ln>
                <a:solidFill>
                  <a:prstClr val="black"/>
                </a:solidFill>
                <a:effectLst/>
                <a:uLnTx/>
                <a:uFillTx/>
                <a:latin typeface="Calibri"/>
                <a:ea typeface="Calibri" panose="020F0502020204030204" pitchFamily="34" charset="0"/>
                <a:cs typeface="Calibri"/>
              </a:rPr>
              <a:t>888-235-4673 (HOPE)</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400" b="0" i="0" u="none" strike="noStrike" kern="1200" cap="none" spc="0" normalizeH="0" baseline="0" noProof="0">
                <a:ln>
                  <a:noFill/>
                </a:ln>
                <a:solidFill>
                  <a:prstClr val="black"/>
                </a:solidFill>
                <a:effectLst/>
                <a:uLnTx/>
                <a:uFillTx/>
                <a:latin typeface="Calibri"/>
                <a:ea typeface="Calibri" panose="020F0502020204030204" pitchFamily="34" charset="0"/>
                <a:cs typeface="Calibri"/>
              </a:rPr>
              <a:t>Hours: 7 a.m. to 6 p.m.  Monday - Saturday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a:ea typeface="Calibri" panose="020F0502020204030204" pitchFamily="34" charset="0"/>
                <a:cs typeface="Calibri"/>
              </a:rPr>
              <a:t>Behavioral Health Crisis Line </a:t>
            </a:r>
            <a:endParaRPr kumimoji="0" lang="en-US" sz="24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400" b="0" i="0" u="none" strike="noStrike" kern="1200" cap="none" spc="0" normalizeH="0" baseline="0" noProof="0">
                <a:ln>
                  <a:noFill/>
                </a:ln>
                <a:solidFill>
                  <a:prstClr val="black"/>
                </a:solidFill>
                <a:effectLst/>
                <a:uLnTx/>
                <a:uFillTx/>
                <a:latin typeface="Calibri"/>
                <a:ea typeface="+mn-ea"/>
                <a:cs typeface="Calibri"/>
              </a:rPr>
              <a:t>833-353-2093  (24/7/365) </a:t>
            </a: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n-ea"/>
              <a:cs typeface="Calibri"/>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400" b="0" i="0" u="none" strike="noStrike" kern="1200" cap="none" spc="0" normalizeH="0" baseline="0" noProof="0">
                <a:ln>
                  <a:noFill/>
                </a:ln>
                <a:solidFill>
                  <a:prstClr val="black"/>
                </a:solidFill>
                <a:effectLst/>
                <a:uLnTx/>
                <a:uFillTx/>
                <a:latin typeface="Calibri"/>
                <a:ea typeface="Calibri"/>
                <a:cs typeface="Calibri"/>
              </a:rPr>
              <a:t>Live answered by licensed clinicians</a:t>
            </a:r>
            <a:endParaRPr kumimoji="0" lang="en-US" sz="2400" b="1"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05091071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EE81613-0555-4D10-97F0-3C88F81C7581}"/>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DBC0B1-D248-4623-A702-7E38A6B1F64B}" type="slidenum">
              <a:rPr kumimoji="0" lang="en-US" sz="1200" b="0" i="0" u="none" strike="noStrike" kern="1200" cap="none" spc="0" normalizeH="0" baseline="0" noProof="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2" name="Title 1">
            <a:extLst>
              <a:ext uri="{FF2B5EF4-FFF2-40B4-BE49-F238E27FC236}">
                <a16:creationId xmlns:a16="http://schemas.microsoft.com/office/drawing/2014/main" id="{FE343249-F041-44EF-8184-B583E200DEFC}"/>
              </a:ext>
            </a:extLst>
          </p:cNvPr>
          <p:cNvSpPr>
            <a:spLocks noGrp="1"/>
          </p:cNvSpPr>
          <p:nvPr>
            <p:ph type="title" idx="4294967295"/>
          </p:nvPr>
        </p:nvSpPr>
        <p:spPr>
          <a:xfrm>
            <a:off x="3397102" y="498007"/>
            <a:ext cx="6928884" cy="661839"/>
          </a:xfrm>
          <a:prstGeom prst="rect">
            <a:avLst/>
          </a:prstGeom>
        </p:spPr>
        <p:txBody>
          <a:bodyPr>
            <a:normAutofit/>
          </a:bodyPr>
          <a:lstStyle/>
          <a:p>
            <a:pPr algn="ctr"/>
            <a:r>
              <a:rPr lang="en-US" sz="2800">
                <a:solidFill>
                  <a:schemeClr val="accent2">
                    <a:lumMod val="75000"/>
                  </a:schemeClr>
                </a:solidFill>
              </a:rPr>
              <a:t>Partners Health Management TCM Insights</a:t>
            </a:r>
          </a:p>
        </p:txBody>
      </p:sp>
      <p:sp>
        <p:nvSpPr>
          <p:cNvPr id="5" name="TextBox 4">
            <a:extLst>
              <a:ext uri="{FF2B5EF4-FFF2-40B4-BE49-F238E27FC236}">
                <a16:creationId xmlns:a16="http://schemas.microsoft.com/office/drawing/2014/main" id="{0F0101F3-91B7-4501-8F05-4EB86E1CB608}"/>
              </a:ext>
            </a:extLst>
          </p:cNvPr>
          <p:cNvSpPr txBox="1"/>
          <p:nvPr/>
        </p:nvSpPr>
        <p:spPr>
          <a:xfrm>
            <a:off x="682825" y="1446925"/>
            <a:ext cx="10826350" cy="4493538"/>
          </a:xfrm>
          <a:prstGeom prst="rect">
            <a:avLst/>
          </a:prstGeom>
          <a:noFill/>
        </p:spPr>
        <p:txBody>
          <a:bodyPr wrap="square" lIns="91440" tIns="45720" rIns="91440" bIns="45720" anchor="t">
            <a:spAutoFit/>
          </a:bodyPr>
          <a:lstStyle/>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kumimoji="0" lang="en-US" sz="2200" b="0" i="0" u="none" strike="noStrike" kern="1200" cap="none" spc="0" normalizeH="0" baseline="0" noProof="0">
                <a:ln>
                  <a:noFill/>
                </a:ln>
                <a:solidFill>
                  <a:prstClr val="black"/>
                </a:solidFill>
                <a:effectLst/>
                <a:uLnTx/>
                <a:uFillTx/>
                <a:latin typeface="Calibri"/>
                <a:ea typeface="Times New Roman" panose="02020603050405020304" pitchFamily="18" charset="0"/>
                <a:cs typeface="Calibri"/>
              </a:rPr>
              <a:t>Partners currently contracts with 32 Tailored Care Management Providers.</a:t>
            </a:r>
            <a:endParaRPr kumimoji="0" lang="en-US" sz="2200" b="0" i="0" u="none" strike="noStrike" kern="1200" cap="none" spc="0" normalizeH="0" baseline="0" noProof="0">
              <a:ln>
                <a:noFill/>
              </a:ln>
              <a:solidFill>
                <a:prstClr val="black"/>
              </a:solidFill>
              <a:effectLst/>
              <a:uLnTx/>
              <a:uFillTx/>
              <a:latin typeface="Calibri"/>
              <a:ea typeface="+mn-ea"/>
              <a:cs typeface="Calibri"/>
            </a:endParaRP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kumimoji="0" lang="en-US" sz="2200" b="0" i="0" u="none" strike="noStrike" kern="1200" cap="none" spc="0" normalizeH="0" baseline="0" noProof="0">
                <a:ln>
                  <a:noFill/>
                </a:ln>
                <a:solidFill>
                  <a:prstClr val="black"/>
                </a:solidFill>
                <a:effectLst/>
                <a:uLnTx/>
                <a:uFillTx/>
                <a:latin typeface="Calibri"/>
                <a:ea typeface="Times New Roman" panose="02020603050405020304" pitchFamily="18" charset="0"/>
                <a:cs typeface="Calibri"/>
              </a:rPr>
              <a:t>We remain committed to supporting our TCM network.</a:t>
            </a:r>
          </a:p>
          <a:p>
            <a:pPr marL="800100" marR="0" lvl="1" indent="-342900" algn="l" defTabSz="914400" rtl="0" eaLnBrk="1" fontAlgn="auto" latinLnBrk="0" hangingPunct="1">
              <a:lnSpc>
                <a:spcPct val="100000"/>
              </a:lnSpc>
              <a:spcBef>
                <a:spcPts val="0"/>
              </a:spcBef>
              <a:spcAft>
                <a:spcPts val="0"/>
              </a:spcAft>
              <a:buClrTx/>
              <a:buSzTx/>
              <a:buFont typeface="Arial"/>
              <a:buChar char="•"/>
              <a:tabLst/>
              <a:defRPr/>
            </a:pPr>
            <a:r>
              <a:rPr kumimoji="0" lang="en-US" sz="2200" b="0" i="0" u="none" strike="noStrike" kern="1200" cap="none" spc="0" normalizeH="0" baseline="0" noProof="0">
                <a:ln>
                  <a:noFill/>
                </a:ln>
                <a:solidFill>
                  <a:prstClr val="black"/>
                </a:solidFill>
                <a:effectLst/>
                <a:uLnTx/>
                <a:uFillTx/>
                <a:latin typeface="Calibri"/>
                <a:ea typeface="Times New Roman" panose="02020603050405020304" pitchFamily="18" charset="0"/>
                <a:cs typeface="Calibri"/>
              </a:rPr>
              <a:t>To promote open and frequent communication with our TCM network, we host bi-weekly virtual collaboratives.</a:t>
            </a:r>
          </a:p>
          <a:p>
            <a:pPr marL="800100" marR="0" lvl="1" indent="-342900" algn="l" defTabSz="914400" rtl="0" eaLnBrk="1" fontAlgn="auto" latinLnBrk="0" hangingPunct="1">
              <a:lnSpc>
                <a:spcPct val="100000"/>
              </a:lnSpc>
              <a:spcBef>
                <a:spcPts val="0"/>
              </a:spcBef>
              <a:spcAft>
                <a:spcPts val="0"/>
              </a:spcAft>
              <a:buClrTx/>
              <a:buSzTx/>
              <a:buFont typeface="Arial"/>
              <a:buChar char="•"/>
              <a:tabLst/>
              <a:defRPr/>
            </a:pPr>
            <a:r>
              <a:rPr kumimoji="0" lang="en-US" sz="2200" b="0" i="0" u="none" strike="noStrike" kern="1200" cap="none" spc="0" normalizeH="0" baseline="0" noProof="0">
                <a:ln>
                  <a:noFill/>
                </a:ln>
                <a:solidFill>
                  <a:prstClr val="black"/>
                </a:solidFill>
                <a:effectLst/>
                <a:uLnTx/>
                <a:uFillTx/>
                <a:latin typeface="Calibri"/>
                <a:ea typeface="Times New Roman" panose="02020603050405020304" pitchFamily="18" charset="0"/>
                <a:cs typeface="Calibri"/>
              </a:rPr>
              <a:t>We have also implemented a team of Clinical Support Specialists to act as designated liaisons specifically for Tailored Care Management for our TCM providers.</a:t>
            </a:r>
          </a:p>
          <a:p>
            <a:pPr marL="1257300" marR="0" lvl="2" indent="-342900" algn="l" defTabSz="914400" rtl="0" eaLnBrk="1" fontAlgn="auto" latinLnBrk="0" hangingPunct="1">
              <a:lnSpc>
                <a:spcPct val="100000"/>
              </a:lnSpc>
              <a:spcBef>
                <a:spcPts val="0"/>
              </a:spcBef>
              <a:spcAft>
                <a:spcPts val="0"/>
              </a:spcAft>
              <a:buClrTx/>
              <a:buSzTx/>
              <a:buFont typeface="Arial"/>
              <a:buChar char="•"/>
              <a:tabLst/>
              <a:defRPr/>
            </a:pPr>
            <a:r>
              <a:rPr kumimoji="0" lang="en-US" sz="2200" b="0" i="0" u="none" strike="noStrike" kern="1200" cap="none" spc="0" normalizeH="0" baseline="0" noProof="0">
                <a:ln>
                  <a:noFill/>
                </a:ln>
                <a:solidFill>
                  <a:prstClr val="black"/>
                </a:solidFill>
                <a:effectLst/>
                <a:uLnTx/>
                <a:uFillTx/>
                <a:latin typeface="Calibri"/>
                <a:ea typeface="Times New Roman" panose="02020603050405020304" pitchFamily="18" charset="0"/>
                <a:cs typeface="Calibri"/>
              </a:rPr>
              <a:t>Initially, these liaisons have focused on trouble shooting issues, fielding questions, gathering panel data, etc.</a:t>
            </a:r>
          </a:p>
          <a:p>
            <a:pPr marL="1257300" marR="0" lvl="2" indent="-342900" algn="l" defTabSz="914400" rtl="0" eaLnBrk="1" fontAlgn="auto" latinLnBrk="0" hangingPunct="1">
              <a:lnSpc>
                <a:spcPct val="100000"/>
              </a:lnSpc>
              <a:spcBef>
                <a:spcPts val="0"/>
              </a:spcBef>
              <a:spcAft>
                <a:spcPts val="0"/>
              </a:spcAft>
              <a:buClrTx/>
              <a:buSzTx/>
              <a:buFont typeface="Arial"/>
              <a:buChar char="•"/>
              <a:tabLst/>
              <a:defRPr/>
            </a:pPr>
            <a:r>
              <a:rPr kumimoji="0" lang="en-US" sz="2200" b="0" i="0" u="none" strike="noStrike" kern="1200" cap="none" spc="0" normalizeH="0" baseline="0" noProof="0">
                <a:ln>
                  <a:noFill/>
                </a:ln>
                <a:solidFill>
                  <a:prstClr val="black"/>
                </a:solidFill>
                <a:effectLst/>
                <a:uLnTx/>
                <a:uFillTx/>
                <a:latin typeface="Calibri"/>
                <a:ea typeface="Times New Roman" panose="02020603050405020304" pitchFamily="18" charset="0"/>
                <a:cs typeface="Calibri"/>
              </a:rPr>
              <a:t>Long term, this team will support the successful provision of external TCM by sharing performance data, staffing clinically complex cases, and troubleshooting issues as they arise.</a:t>
            </a: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kumimoji="0" lang="en-US" sz="2200" b="0" i="0" u="none" strike="noStrike" kern="1200" cap="none" spc="0" normalizeH="0" baseline="0" noProof="0">
                <a:ln>
                  <a:noFill/>
                </a:ln>
                <a:solidFill>
                  <a:prstClr val="black"/>
                </a:solidFill>
                <a:effectLst/>
                <a:uLnTx/>
                <a:uFillTx/>
                <a:latin typeface="Calibri"/>
                <a:ea typeface="Times New Roman" panose="02020603050405020304" pitchFamily="18" charset="0"/>
                <a:cs typeface="Calibri"/>
              </a:rPr>
              <a:t>We continue to work daily on ensuring our TCM providers are receiving the required data and are submitting claims successfully. </a:t>
            </a:r>
          </a:p>
        </p:txBody>
      </p:sp>
    </p:spTree>
    <p:extLst>
      <p:ext uri="{BB962C8B-B14F-4D97-AF65-F5344CB8AC3E}">
        <p14:creationId xmlns:p14="http://schemas.microsoft.com/office/powerpoint/2010/main" val="193089531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1C206F61-17BD-490C-8EA7-0EDC04E20CC6}"/>
              </a:ext>
            </a:extLst>
          </p:cNvPr>
          <p:cNvSpPr>
            <a:spLocks noGrp="1"/>
          </p:cNvSpPr>
          <p:nvPr>
            <p:ph type="body" sz="quarter" idx="10"/>
          </p:nvPr>
        </p:nvSpPr>
        <p:spPr>
          <a:xfrm>
            <a:off x="3691463" y="2051009"/>
            <a:ext cx="6149224" cy="2020824"/>
          </a:xfrm>
        </p:spPr>
        <p:txBody>
          <a:bodyPr lIns="91440" tIns="45720" rIns="91440" bIns="45720" anchor="ctr">
            <a:noAutofit/>
          </a:bodyPr>
          <a:lstStyle/>
          <a:p>
            <a:r>
              <a:rPr lang="en-US">
                <a:latin typeface="Arial"/>
                <a:cs typeface="Arial"/>
              </a:rPr>
              <a:t>Sandhills Slides</a:t>
            </a:r>
            <a:endParaRPr lang="en-US"/>
          </a:p>
        </p:txBody>
      </p:sp>
    </p:spTree>
    <p:extLst>
      <p:ext uri="{BB962C8B-B14F-4D97-AF65-F5344CB8AC3E}">
        <p14:creationId xmlns:p14="http://schemas.microsoft.com/office/powerpoint/2010/main" val="336453968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4">
            <a:extLst>
              <a:ext uri="{FF2B5EF4-FFF2-40B4-BE49-F238E27FC236}">
                <a16:creationId xmlns:a16="http://schemas.microsoft.com/office/drawing/2014/main" id="{CD002566-74BD-7A2B-041F-78EC1498F833}"/>
              </a:ext>
            </a:extLst>
          </p:cNvPr>
          <p:cNvSpPr>
            <a:spLocks noGrp="1"/>
          </p:cNvSpPr>
          <p:nvPr>
            <p:ph type="title"/>
          </p:nvPr>
        </p:nvSpPr>
        <p:spPr>
          <a:xfrm>
            <a:off x="-110973" y="510435"/>
            <a:ext cx="12065518" cy="548640"/>
          </a:xfrm>
        </p:spPr>
        <p:txBody>
          <a:bodyPr lIns="91440" tIns="45720" rIns="91440" bIns="45720" anchor="t">
            <a:noAutofit/>
          </a:bodyPr>
          <a:lstStyle/>
          <a:p>
            <a:pPr algn="ctr"/>
            <a:r>
              <a:rPr lang="en-US" sz="3200" b="1">
                <a:solidFill>
                  <a:schemeClr val="accent1"/>
                </a:solidFill>
                <a:latin typeface="Arial" panose="020B0604020202020204" pitchFamily="34" charset="0"/>
                <a:cs typeface="Arial" panose="020B0604020202020204" pitchFamily="34" charset="0"/>
              </a:rPr>
              <a:t>Sandhills Center – Claims Submission</a:t>
            </a:r>
          </a:p>
        </p:txBody>
      </p:sp>
      <p:sp>
        <p:nvSpPr>
          <p:cNvPr id="8" name="TextBox 7">
            <a:extLst>
              <a:ext uri="{FF2B5EF4-FFF2-40B4-BE49-F238E27FC236}">
                <a16:creationId xmlns:a16="http://schemas.microsoft.com/office/drawing/2014/main" id="{A85557C1-9AF5-B67C-0AF0-E8A801C943E4}"/>
              </a:ext>
            </a:extLst>
          </p:cNvPr>
          <p:cNvSpPr txBox="1"/>
          <p:nvPr/>
        </p:nvSpPr>
        <p:spPr>
          <a:xfrm>
            <a:off x="863030" y="1060858"/>
            <a:ext cx="10346076"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a:ln>
                  <a:noFill/>
                </a:ln>
                <a:solidFill>
                  <a:prstClr val="black"/>
                </a:solidFill>
                <a:effectLst/>
                <a:uLnTx/>
                <a:uFillTx/>
                <a:latin typeface="Book Antiqua"/>
                <a:ea typeface="+mn-ea"/>
                <a:cs typeface="+mn-cs"/>
              </a:rPr>
              <a:t>Tailored Plan Providers are contractually required to submit billing electronically </a:t>
            </a:r>
          </a:p>
        </p:txBody>
      </p:sp>
      <p:sp>
        <p:nvSpPr>
          <p:cNvPr id="9" name="TextBox 8">
            <a:extLst>
              <a:ext uri="{FF2B5EF4-FFF2-40B4-BE49-F238E27FC236}">
                <a16:creationId xmlns:a16="http://schemas.microsoft.com/office/drawing/2014/main" id="{F27B81BD-026E-A516-EFA3-C8C2B2E123F3}"/>
              </a:ext>
            </a:extLst>
          </p:cNvPr>
          <p:cNvSpPr txBox="1"/>
          <p:nvPr/>
        </p:nvSpPr>
        <p:spPr>
          <a:xfrm>
            <a:off x="295563" y="1503746"/>
            <a:ext cx="11658982" cy="2308324"/>
          </a:xfrm>
          <a:prstGeom prst="rect">
            <a:avLst/>
          </a:prstGeom>
          <a:noFill/>
          <a:ln>
            <a:noFill/>
          </a:ln>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Connection to Change Healthcare (CH), our claims clearinghouse, is required.  Provider enrollments are based on TIN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If already established with CH, add </a:t>
            </a:r>
            <a:r>
              <a:rPr kumimoji="0" lang="en-US" sz="1800" b="1"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Sandhills Center Payer ID SHC00 AND 14816</a:t>
            </a:r>
            <a:r>
              <a:rPr kumimoji="0" lang="en-US" sz="18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to your list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Logins for Change Healthcare Portal will be available to download 835s or remittances</a:t>
            </a:r>
          </a:p>
          <a:p>
            <a:pPr marL="800100" marR="0" lvl="1" indent="-3429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BH Claims will </a:t>
            </a:r>
            <a:r>
              <a:rPr kumimoji="0" lang="en-US" sz="18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come back </a:t>
            </a: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on the 835 from SHC00</a:t>
            </a:r>
          </a:p>
          <a:p>
            <a:pPr marL="800100" marR="0" lvl="1" indent="-3429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PH Claims will </a:t>
            </a:r>
            <a:r>
              <a:rPr kumimoji="0" lang="en-US" sz="18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come back </a:t>
            </a: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on 835 from 14816</a:t>
            </a:r>
            <a:endParaRPr kumimoji="0" lang="en-US" sz="18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Beginning April 1, 2023, providers will use Change Healthcare’s “Connect Center“ portal to key in Tailored Plan claims – No fees for providers who register</a:t>
            </a:r>
            <a:endParaRPr kumimoji="0" lang="en-US" sz="1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aphicFrame>
        <p:nvGraphicFramePr>
          <p:cNvPr id="11" name="Table 6">
            <a:extLst>
              <a:ext uri="{FF2B5EF4-FFF2-40B4-BE49-F238E27FC236}">
                <a16:creationId xmlns:a16="http://schemas.microsoft.com/office/drawing/2014/main" id="{94FB818D-5598-DF62-198C-2180DA2D5F03}"/>
              </a:ext>
            </a:extLst>
          </p:cNvPr>
          <p:cNvGraphicFramePr>
            <a:graphicFrameLocks noGrp="1"/>
          </p:cNvGraphicFramePr>
          <p:nvPr/>
        </p:nvGraphicFramePr>
        <p:xfrm>
          <a:off x="333911" y="3750864"/>
          <a:ext cx="11404313" cy="2470814"/>
        </p:xfrm>
        <a:graphic>
          <a:graphicData uri="http://schemas.openxmlformats.org/drawingml/2006/table">
            <a:tbl>
              <a:tblPr firstRow="1" bandRow="1">
                <a:tableStyleId>{5C22544A-7EE6-4342-B048-85BDC9FD1C3A}</a:tableStyleId>
              </a:tblPr>
              <a:tblGrid>
                <a:gridCol w="1807963">
                  <a:extLst>
                    <a:ext uri="{9D8B030D-6E8A-4147-A177-3AD203B41FA5}">
                      <a16:colId xmlns:a16="http://schemas.microsoft.com/office/drawing/2014/main" val="3993573846"/>
                    </a:ext>
                  </a:extLst>
                </a:gridCol>
                <a:gridCol w="1249973">
                  <a:extLst>
                    <a:ext uri="{9D8B030D-6E8A-4147-A177-3AD203B41FA5}">
                      <a16:colId xmlns:a16="http://schemas.microsoft.com/office/drawing/2014/main" val="1922652814"/>
                    </a:ext>
                  </a:extLst>
                </a:gridCol>
                <a:gridCol w="1697945">
                  <a:extLst>
                    <a:ext uri="{9D8B030D-6E8A-4147-A177-3AD203B41FA5}">
                      <a16:colId xmlns:a16="http://schemas.microsoft.com/office/drawing/2014/main" val="3061395608"/>
                    </a:ext>
                  </a:extLst>
                </a:gridCol>
                <a:gridCol w="2593565">
                  <a:extLst>
                    <a:ext uri="{9D8B030D-6E8A-4147-A177-3AD203B41FA5}">
                      <a16:colId xmlns:a16="http://schemas.microsoft.com/office/drawing/2014/main" val="863356886"/>
                    </a:ext>
                  </a:extLst>
                </a:gridCol>
                <a:gridCol w="4054867">
                  <a:extLst>
                    <a:ext uri="{9D8B030D-6E8A-4147-A177-3AD203B41FA5}">
                      <a16:colId xmlns:a16="http://schemas.microsoft.com/office/drawing/2014/main" val="2713401583"/>
                    </a:ext>
                  </a:extLst>
                </a:gridCol>
              </a:tblGrid>
              <a:tr h="875539">
                <a:tc>
                  <a:txBody>
                    <a:bodyPr/>
                    <a:lstStyle/>
                    <a:p>
                      <a:endParaRPr lang="en-US">
                        <a:latin typeface="Arial" panose="020B0604020202020204" pitchFamily="34" charset="0"/>
                        <a:cs typeface="Arial" panose="020B0604020202020204" pitchFamily="34" charset="0"/>
                      </a:endParaRPr>
                    </a:p>
                  </a:txBody>
                  <a:tcPr/>
                </a:tc>
                <a:tc>
                  <a:txBody>
                    <a:bodyPr/>
                    <a:lstStyle/>
                    <a:p>
                      <a:r>
                        <a:rPr lang="en-US" sz="1800">
                          <a:latin typeface="Arial" panose="020B0604020202020204" pitchFamily="34" charset="0"/>
                          <a:cs typeface="Arial" panose="020B0604020202020204" pitchFamily="34" charset="0"/>
                        </a:rPr>
                        <a:t>Payor ID:</a:t>
                      </a:r>
                    </a:p>
                  </a:txBody>
                  <a:tcPr anchor="b"/>
                </a:tc>
                <a:tc>
                  <a:txBody>
                    <a:bodyPr/>
                    <a:lstStyle/>
                    <a:p>
                      <a:r>
                        <a:rPr lang="en-US" sz="1800">
                          <a:latin typeface="Arial" panose="020B0604020202020204" pitchFamily="34" charset="0"/>
                          <a:cs typeface="Arial" panose="020B0604020202020204" pitchFamily="34" charset="0"/>
                        </a:rPr>
                        <a:t>Remittance Information will include:</a:t>
                      </a:r>
                    </a:p>
                  </a:txBody>
                  <a:tcPr anchor="b"/>
                </a:tc>
                <a:tc>
                  <a:txBody>
                    <a:bodyPr/>
                    <a:lstStyle/>
                    <a:p>
                      <a:r>
                        <a:rPr lang="en-US" sz="1800">
                          <a:latin typeface="Arial" panose="020B0604020202020204" pitchFamily="34" charset="0"/>
                          <a:cs typeface="Arial" panose="020B0604020202020204" pitchFamily="34" charset="0"/>
                        </a:rPr>
                        <a:t>EFT Agreement with:</a:t>
                      </a:r>
                    </a:p>
                  </a:txBody>
                  <a:tcPr anchor="b"/>
                </a:tc>
                <a:tc>
                  <a:txBody>
                    <a:bodyPr/>
                    <a:lstStyle/>
                    <a:p>
                      <a:r>
                        <a:rPr lang="en-US" sz="1800">
                          <a:latin typeface="Arial" panose="020B0604020202020204" pitchFamily="34" charset="0"/>
                          <a:cs typeface="Arial" panose="020B0604020202020204" pitchFamily="34" charset="0"/>
                        </a:rPr>
                        <a:t>Correspondence (payment, recoup, other) from:</a:t>
                      </a:r>
                    </a:p>
                  </a:txBody>
                  <a:tcPr anchor="b"/>
                </a:tc>
                <a:extLst>
                  <a:ext uri="{0D108BD9-81ED-4DB2-BD59-A6C34878D82A}">
                    <a16:rowId xmlns:a16="http://schemas.microsoft.com/office/drawing/2014/main" val="1906323588"/>
                  </a:ext>
                </a:extLst>
              </a:tr>
              <a:tr h="458167">
                <a:tc>
                  <a:txBody>
                    <a:bodyPr/>
                    <a:lstStyle/>
                    <a:p>
                      <a:r>
                        <a:rPr lang="en-US" sz="1800">
                          <a:latin typeface="Arial" panose="020B0604020202020204" pitchFamily="34" charset="0"/>
                          <a:cs typeface="Arial" panose="020B0604020202020204" pitchFamily="34" charset="0"/>
                        </a:rPr>
                        <a:t>BH Claims</a:t>
                      </a:r>
                    </a:p>
                  </a:txBody>
                  <a:tcPr/>
                </a:tc>
                <a:tc rowSpan="2">
                  <a:txBody>
                    <a:bodyPr/>
                    <a:lstStyle/>
                    <a:p>
                      <a:r>
                        <a:rPr lang="en-US" sz="1800">
                          <a:latin typeface="Arial" panose="020B0604020202020204" pitchFamily="34" charset="0"/>
                          <a:cs typeface="Arial" panose="020B0604020202020204" pitchFamily="34" charset="0"/>
                        </a:rPr>
                        <a:t>SHC00</a:t>
                      </a:r>
                    </a:p>
                  </a:txBody>
                  <a:tcPr anchor="ctr"/>
                </a:tc>
                <a:tc>
                  <a:txBody>
                    <a:bodyPr/>
                    <a:lstStyle/>
                    <a:p>
                      <a:r>
                        <a:rPr lang="en-US" sz="1800">
                          <a:latin typeface="Arial" panose="020B0604020202020204" pitchFamily="34" charset="0"/>
                          <a:cs typeface="Arial" panose="020B0604020202020204" pitchFamily="34" charset="0"/>
                        </a:rPr>
                        <a:t>SHC00</a:t>
                      </a:r>
                    </a:p>
                  </a:txBody>
                  <a:tcPr/>
                </a:tc>
                <a:tc>
                  <a:txBody>
                    <a:bodyPr/>
                    <a:lstStyle/>
                    <a:p>
                      <a:r>
                        <a:rPr lang="en-US" sz="1800">
                          <a:latin typeface="Arial" panose="020B0604020202020204" pitchFamily="34" charset="0"/>
                          <a:cs typeface="Arial" panose="020B0604020202020204" pitchFamily="34" charset="0"/>
                        </a:rPr>
                        <a:t>Sandhills Center</a:t>
                      </a:r>
                    </a:p>
                  </a:txBody>
                  <a:tcPr/>
                </a:tc>
                <a:tc rowSpan="2">
                  <a:txBody>
                    <a:bodyPr/>
                    <a:lstStyle/>
                    <a:p>
                      <a:r>
                        <a:rPr lang="en-US" sz="1800">
                          <a:solidFill>
                            <a:schemeClr val="bg1"/>
                          </a:solidFill>
                          <a:latin typeface="Arial" panose="020B0604020202020204" pitchFamily="34" charset="0"/>
                          <a:cs typeface="Arial" panose="020B0604020202020204" pitchFamily="34" charset="0"/>
                        </a:rPr>
                        <a:t>Sandhills Center</a:t>
                      </a:r>
                    </a:p>
                  </a:txBody>
                  <a:tcPr anchor="ctr">
                    <a:solidFill>
                      <a:schemeClr val="accent1">
                        <a:lumMod val="50000"/>
                      </a:schemeClr>
                    </a:solidFill>
                  </a:tcPr>
                </a:tc>
                <a:extLst>
                  <a:ext uri="{0D108BD9-81ED-4DB2-BD59-A6C34878D82A}">
                    <a16:rowId xmlns:a16="http://schemas.microsoft.com/office/drawing/2014/main" val="2968366428"/>
                  </a:ext>
                </a:extLst>
              </a:tr>
              <a:tr h="458167">
                <a:tc>
                  <a:txBody>
                    <a:bodyPr/>
                    <a:lstStyle/>
                    <a:p>
                      <a:r>
                        <a:rPr lang="en-US" sz="1800">
                          <a:latin typeface="Arial" panose="020B0604020202020204" pitchFamily="34" charset="0"/>
                          <a:cs typeface="Arial" panose="020B0604020202020204" pitchFamily="34" charset="0"/>
                        </a:rPr>
                        <a:t>PH Claims</a:t>
                      </a:r>
                    </a:p>
                  </a:txBody>
                  <a:tcPr/>
                </a:tc>
                <a:tc vMerge="1">
                  <a:txBody>
                    <a:bodyPr/>
                    <a:lstStyle/>
                    <a:p>
                      <a:endParaRPr lang="en-US">
                        <a:latin typeface="Tw Cen MT" panose="020B0602020104020603" pitchFamily="34" charset="0"/>
                      </a:endParaRPr>
                    </a:p>
                  </a:txBody>
                  <a:tcPr/>
                </a:tc>
                <a:tc>
                  <a:txBody>
                    <a:bodyPr/>
                    <a:lstStyle/>
                    <a:p>
                      <a:r>
                        <a:rPr lang="en-US" sz="1800">
                          <a:latin typeface="Arial" panose="020B0604020202020204" pitchFamily="34" charset="0"/>
                          <a:cs typeface="Arial" panose="020B0604020202020204" pitchFamily="34" charset="0"/>
                        </a:rPr>
                        <a:t>14816</a:t>
                      </a:r>
                    </a:p>
                  </a:txBody>
                  <a:tcPr/>
                </a:tc>
                <a:tc>
                  <a:txBody>
                    <a:bodyPr/>
                    <a:lstStyle/>
                    <a:p>
                      <a:r>
                        <a:rPr lang="en-US" sz="1800">
                          <a:latin typeface="Arial" panose="020B0604020202020204" pitchFamily="34" charset="0"/>
                          <a:cs typeface="Arial" panose="020B0604020202020204" pitchFamily="34" charset="0"/>
                        </a:rPr>
                        <a:t>AmeriHealth Caritas NC</a:t>
                      </a:r>
                    </a:p>
                  </a:txBody>
                  <a:tcPr/>
                </a:tc>
                <a:tc vMerge="1">
                  <a:txBody>
                    <a:bodyPr/>
                    <a:lstStyle/>
                    <a:p>
                      <a:endParaRPr lang="en-US">
                        <a:latin typeface="Tw Cen MT" panose="020B0602020104020603" pitchFamily="34" charset="0"/>
                      </a:endParaRPr>
                    </a:p>
                  </a:txBody>
                  <a:tcPr/>
                </a:tc>
                <a:extLst>
                  <a:ext uri="{0D108BD9-81ED-4DB2-BD59-A6C34878D82A}">
                    <a16:rowId xmlns:a16="http://schemas.microsoft.com/office/drawing/2014/main" val="645459153"/>
                  </a:ext>
                </a:extLst>
              </a:tr>
              <a:tr h="458167">
                <a:tc gridSpan="5">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a:latin typeface="Arial" panose="020B0604020202020204" pitchFamily="34" charset="0"/>
                          <a:cs typeface="Arial" panose="020B0604020202020204" pitchFamily="34" charset="0"/>
                        </a:rPr>
                        <a:t>Providers will need to be registered for both the SHC00 and 14816 Payer ID’s</a:t>
                      </a:r>
                      <a:endParaRPr lang="en-US" sz="1800">
                        <a:latin typeface="Arial" panose="020B0604020202020204" pitchFamily="34" charset="0"/>
                        <a:cs typeface="Arial" panose="020B0604020202020204" pitchFamily="34" charset="0"/>
                      </a:endParaRPr>
                    </a:p>
                  </a:txBody>
                  <a:tcPr/>
                </a:tc>
                <a:tc hMerge="1">
                  <a:txBody>
                    <a:bodyPr/>
                    <a:lstStyle/>
                    <a:p>
                      <a:endParaRPr lang="en-US">
                        <a:latin typeface="Tw Cen MT" panose="020B0602020104020603" pitchFamily="34" charset="0"/>
                      </a:endParaRPr>
                    </a:p>
                  </a:txBody>
                  <a:tcPr/>
                </a:tc>
                <a:tc hMerge="1">
                  <a:txBody>
                    <a:bodyPr/>
                    <a:lstStyle/>
                    <a:p>
                      <a:endParaRPr lang="en-US">
                        <a:latin typeface="Tw Cen MT" panose="020B0602020104020603" pitchFamily="34" charset="0"/>
                      </a:endParaRPr>
                    </a:p>
                  </a:txBody>
                  <a:tcPr/>
                </a:tc>
                <a:tc hMerge="1">
                  <a:txBody>
                    <a:bodyPr/>
                    <a:lstStyle/>
                    <a:p>
                      <a:endParaRPr lang="en-US">
                        <a:latin typeface="Tw Cen MT" panose="020B0602020104020603" pitchFamily="34" charset="0"/>
                      </a:endParaRPr>
                    </a:p>
                  </a:txBody>
                  <a:tcPr/>
                </a:tc>
                <a:tc hMerge="1">
                  <a:txBody>
                    <a:bodyPr/>
                    <a:lstStyle/>
                    <a:p>
                      <a:endParaRPr lang="en-US">
                        <a:latin typeface="Tw Cen MT" panose="020B0602020104020603" pitchFamily="34" charset="0"/>
                      </a:endParaRPr>
                    </a:p>
                  </a:txBody>
                  <a:tcPr/>
                </a:tc>
                <a:extLst>
                  <a:ext uri="{0D108BD9-81ED-4DB2-BD59-A6C34878D82A}">
                    <a16:rowId xmlns:a16="http://schemas.microsoft.com/office/drawing/2014/main" val="2904866060"/>
                  </a:ext>
                </a:extLst>
              </a:tr>
            </a:tbl>
          </a:graphicData>
        </a:graphic>
      </p:graphicFrame>
    </p:spTree>
    <p:extLst>
      <p:ext uri="{BB962C8B-B14F-4D97-AF65-F5344CB8AC3E}">
        <p14:creationId xmlns:p14="http://schemas.microsoft.com/office/powerpoint/2010/main" val="337029660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a:extLst>
              <a:ext uri="{FF2B5EF4-FFF2-40B4-BE49-F238E27FC236}">
                <a16:creationId xmlns:a16="http://schemas.microsoft.com/office/drawing/2014/main" id="{F1873113-2363-97B6-4B62-BE92D8EA4F38}"/>
              </a:ext>
            </a:extLst>
          </p:cNvPr>
          <p:cNvSpPr txBox="1">
            <a:spLocks/>
          </p:cNvSpPr>
          <p:nvPr/>
        </p:nvSpPr>
        <p:spPr>
          <a:xfrm>
            <a:off x="540690" y="624054"/>
            <a:ext cx="11068214" cy="54864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a:ln>
                  <a:noFill/>
                </a:ln>
                <a:solidFill>
                  <a:srgbClr val="4F81BD"/>
                </a:solidFill>
                <a:effectLst/>
                <a:uLnTx/>
                <a:uFillTx/>
                <a:latin typeface="Arial" panose="020B0604020202020204" pitchFamily="34" charset="0"/>
                <a:ea typeface="+mj-ea"/>
                <a:cs typeface="Arial" panose="020B0604020202020204" pitchFamily="34" charset="0"/>
              </a:rPr>
              <a:t>Sandhills Center – Claims Submission Guidance and Resources</a:t>
            </a:r>
            <a:endParaRPr kumimoji="0" lang="en-US" sz="2800" b="0" i="0" u="none" strike="noStrike" kern="1200" cap="none" spc="0" normalizeH="0" baseline="0" noProof="0">
              <a:ln>
                <a:noFill/>
              </a:ln>
              <a:solidFill>
                <a:srgbClr val="4F81BD"/>
              </a:solidFill>
              <a:effectLst/>
              <a:uLnTx/>
              <a:uFillTx/>
              <a:latin typeface="Arial" panose="020B0604020202020204" pitchFamily="34" charset="0"/>
              <a:ea typeface="+mj-ea"/>
              <a:cs typeface="Arial" panose="020B0604020202020204" pitchFamily="34" charset="0"/>
            </a:endParaRPr>
          </a:p>
        </p:txBody>
      </p:sp>
      <p:sp>
        <p:nvSpPr>
          <p:cNvPr id="4" name="Text Placeholder 5">
            <a:extLst>
              <a:ext uri="{FF2B5EF4-FFF2-40B4-BE49-F238E27FC236}">
                <a16:creationId xmlns:a16="http://schemas.microsoft.com/office/drawing/2014/main" id="{7A279BBD-81BA-3793-DFBF-6BD595CD4C77}"/>
              </a:ext>
            </a:extLst>
          </p:cNvPr>
          <p:cNvSpPr txBox="1">
            <a:spLocks/>
          </p:cNvSpPr>
          <p:nvPr/>
        </p:nvSpPr>
        <p:spPr>
          <a:xfrm>
            <a:off x="837406" y="1509365"/>
            <a:ext cx="10517188" cy="4524315"/>
          </a:xfrm>
          <a:prstGeom prst="rect">
            <a:avLst/>
          </a:prstGeom>
          <a:noFill/>
        </p:spPr>
        <p:txBody>
          <a:bodyPr vert="horz" wrap="square" lIns="91440" tIns="45720" rIns="91440" bIns="45720" rtlCol="0" anchor="ctr">
            <a:sp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3572"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Guidance:</a:t>
            </a:r>
          </a:p>
          <a:p>
            <a:pPr marL="339328"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Although not required, providers are encouraged to produce routine billings on at least a weekly or bi-monthly schedule</a:t>
            </a:r>
          </a:p>
          <a:p>
            <a:pPr marL="339328"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Sandhills Center will load daily updates into our system via the Provider Eligibility File from NC Tracks, providers are encouraged to review NC Tracks record on a regular basis</a:t>
            </a:r>
          </a:p>
          <a:p>
            <a:pPr marL="257175" marR="0" lvl="1"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3572"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Resources:</a:t>
            </a:r>
          </a:p>
          <a:p>
            <a:pPr marL="338328" marR="0" lvl="0" indent="-347472"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Detailed instructions are provided in the EDI Companion Guides</a:t>
            </a:r>
          </a:p>
          <a:p>
            <a:pPr marL="599075" marR="0" lvl="1" indent="-347472"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4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 Companion Guides (a user manual for electronic 837 submissions) gives very specific instructions on what is required to submit claims electronically to Sandhills Center (</a:t>
            </a:r>
            <a:r>
              <a:rPr kumimoji="0" lang="en-US" sz="14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hlinkClick r:id="rId2"/>
              </a:rPr>
              <a:t>https://www.sandhillscenter.org/uploads/shc837pcompanionguideversion1.pdf</a:t>
            </a:r>
            <a:r>
              <a:rPr kumimoji="0" lang="en-US" sz="14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t>
            </a:r>
          </a:p>
          <a:p>
            <a:pPr marL="338328" marR="0" lvl="0" indent="-347472"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Sandhills Center is developing a Claims Submission Guide (available by March 15, 2023)</a:t>
            </a:r>
          </a:p>
          <a:p>
            <a:pPr marL="338328" marR="0" lvl="0" indent="-347472"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Sandhills Center will be holding a claims training in March 2023</a:t>
            </a:r>
          </a:p>
        </p:txBody>
      </p:sp>
    </p:spTree>
    <p:extLst>
      <p:ext uri="{BB962C8B-B14F-4D97-AF65-F5344CB8AC3E}">
        <p14:creationId xmlns:p14="http://schemas.microsoft.com/office/powerpoint/2010/main" val="108787773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a:extLst>
              <a:ext uri="{FF2B5EF4-FFF2-40B4-BE49-F238E27FC236}">
                <a16:creationId xmlns:a16="http://schemas.microsoft.com/office/drawing/2014/main" id="{76381D56-E915-1BC2-5266-AFECF39BCC5B}"/>
              </a:ext>
            </a:extLst>
          </p:cNvPr>
          <p:cNvSpPr>
            <a:spLocks noGrp="1"/>
          </p:cNvSpPr>
          <p:nvPr>
            <p:ph type="title"/>
          </p:nvPr>
        </p:nvSpPr>
        <p:spPr>
          <a:xfrm>
            <a:off x="485030" y="624054"/>
            <a:ext cx="11139777" cy="548640"/>
          </a:xfrm>
        </p:spPr>
        <p:txBody>
          <a:bodyPr>
            <a:normAutofit/>
          </a:bodyPr>
          <a:lstStyle/>
          <a:p>
            <a:pPr algn="ctr"/>
            <a:r>
              <a:rPr lang="en-US" sz="2800" b="1">
                <a:solidFill>
                  <a:schemeClr val="accent1"/>
                </a:solidFill>
                <a:latin typeface="Arial" panose="020B0604020202020204" pitchFamily="34" charset="0"/>
                <a:cs typeface="Arial" panose="020B0604020202020204" pitchFamily="34" charset="0"/>
              </a:rPr>
              <a:t>Sandhills Center – Supporting Members Through the Transition</a:t>
            </a:r>
          </a:p>
        </p:txBody>
      </p:sp>
      <p:sp>
        <p:nvSpPr>
          <p:cNvPr id="4" name="Text Placeholder 1">
            <a:extLst>
              <a:ext uri="{FF2B5EF4-FFF2-40B4-BE49-F238E27FC236}">
                <a16:creationId xmlns:a16="http://schemas.microsoft.com/office/drawing/2014/main" id="{874BA23D-A714-9791-FB1F-F7B308861AC9}"/>
              </a:ext>
            </a:extLst>
          </p:cNvPr>
          <p:cNvSpPr txBox="1">
            <a:spLocks/>
          </p:cNvSpPr>
          <p:nvPr/>
        </p:nvSpPr>
        <p:spPr>
          <a:xfrm>
            <a:off x="778172" y="1314238"/>
            <a:ext cx="10517717" cy="2315124"/>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333333"/>
                </a:solidFill>
                <a:effectLst/>
                <a:uLnTx/>
                <a:uFillTx/>
                <a:latin typeface="Arial" panose="020B0604020202020204" pitchFamily="34" charset="0"/>
                <a:ea typeface="+mn-ea"/>
                <a:cs typeface="Arial" panose="020B0604020202020204" pitchFamily="34" charset="0"/>
              </a:rPr>
              <a:t>The mission of Sandhills Center, BH I/IDD Tailored Plan, is to develop, manage and assure that persons in need have access to quality mental health, developmental disabilities, and substance abuse services.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C1C1C"/>
                </a:solidFill>
                <a:effectLst/>
                <a:uLnTx/>
                <a:uFillTx/>
                <a:latin typeface="Arial" panose="020B0604020202020204" pitchFamily="34" charset="0"/>
                <a:ea typeface="+mn-ea"/>
                <a:cs typeface="Arial" panose="020B0604020202020204" pitchFamily="34" charset="0"/>
              </a:rPr>
              <a:t>Sandhills Center is committed to improving your health and well-being. We aim for this goal by helping you get the right treatment that meets all your needs.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C1C1C"/>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C1C1C"/>
                </a:solidFill>
                <a:effectLst/>
                <a:uLnTx/>
                <a:uFillTx/>
                <a:latin typeface="Arial" panose="020B0604020202020204" pitchFamily="34" charset="0"/>
                <a:ea typeface="+mn-ea"/>
                <a:cs typeface="Arial" panose="020B0604020202020204" pitchFamily="34" charset="0"/>
              </a:rPr>
              <a:t>Customer Service Agents and Tailored Care Managers can assist you with:</a:t>
            </a:r>
            <a:endParaRPr kumimoji="0" lang="en-US"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71C81591-4182-26E4-EF42-C423AFE5FA88}"/>
              </a:ext>
            </a:extLst>
          </p:cNvPr>
          <p:cNvSpPr txBox="1"/>
          <p:nvPr/>
        </p:nvSpPr>
        <p:spPr>
          <a:xfrm>
            <a:off x="778172" y="3500897"/>
            <a:ext cx="4556315" cy="160043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Finding a provider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Making appointments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Arranging transportation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Getting /replacing your insurance card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Changing your PCP</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id="{8C1E69DD-E0B5-81F5-BF00-D9D1CAFDB41C}"/>
              </a:ext>
            </a:extLst>
          </p:cNvPr>
          <p:cNvSpPr txBox="1"/>
          <p:nvPr/>
        </p:nvSpPr>
        <p:spPr>
          <a:xfrm>
            <a:off x="6518086" y="3500897"/>
            <a:ext cx="4556315" cy="187743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Filing a grievance or complaint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Requesting an appeal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Updating your contact information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Requesting a change of TCM Provider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Questions about your benefits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4A14471C-8AC9-CBF0-A8F5-43736D87D611}"/>
              </a:ext>
            </a:extLst>
          </p:cNvPr>
          <p:cNvSpPr txBox="1"/>
          <p:nvPr/>
        </p:nvSpPr>
        <p:spPr>
          <a:xfrm>
            <a:off x="966523" y="5108135"/>
            <a:ext cx="991952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Call the Sandhills Center Member Service Line at </a:t>
            </a:r>
            <a:r>
              <a:rPr kumimoji="0" lang="en-US" sz="2000" b="1" i="0" u="none" strike="noStrike" kern="1200" cap="none" spc="0" normalizeH="0" baseline="0" noProof="0">
                <a:ln>
                  <a:noFill/>
                </a:ln>
                <a:solidFill>
                  <a:srgbClr val="317AB9"/>
                </a:solidFill>
                <a:effectLst/>
                <a:uLnTx/>
                <a:uFillTx/>
                <a:latin typeface="Arial" panose="020B0604020202020204" pitchFamily="34" charset="0"/>
                <a:ea typeface="+mn-ea"/>
                <a:cs typeface="Arial" panose="020B0604020202020204" pitchFamily="34" charset="0"/>
              </a:rPr>
              <a:t>1-800-256-2452</a:t>
            </a:r>
            <a:r>
              <a:rPr kumimoji="0" lang="en-US"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for assistance.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Our licensed behavioral heath clinicians are available 24/7 to offer support</a:t>
            </a: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if you feel you are in crisis.  Call </a:t>
            </a:r>
            <a:r>
              <a:rPr kumimoji="0" lang="en-US" sz="2000" b="1" i="0" u="none" strike="noStrike" kern="1200" cap="none" spc="0" normalizeH="0" baseline="0" noProof="0">
                <a:ln>
                  <a:noFill/>
                </a:ln>
                <a:solidFill>
                  <a:srgbClr val="317AB9"/>
                </a:solidFill>
                <a:effectLst/>
                <a:uLnTx/>
                <a:uFillTx/>
                <a:latin typeface="Arial" panose="020B0604020202020204" pitchFamily="34" charset="0"/>
                <a:ea typeface="+mn-ea"/>
                <a:cs typeface="Arial" panose="020B0604020202020204" pitchFamily="34" charset="0"/>
              </a:rPr>
              <a:t>1-833-600-2054</a:t>
            </a:r>
            <a:endPar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5947138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a:extLst>
              <a:ext uri="{FF2B5EF4-FFF2-40B4-BE49-F238E27FC236}">
                <a16:creationId xmlns:a16="http://schemas.microsoft.com/office/drawing/2014/main" id="{1DFA3B4C-4A55-43CC-AAAB-39140D63EF3B}"/>
              </a:ext>
            </a:extLst>
          </p:cNvPr>
          <p:cNvSpPr>
            <a:spLocks noGrp="1"/>
          </p:cNvSpPr>
          <p:nvPr>
            <p:ph type="title"/>
          </p:nvPr>
        </p:nvSpPr>
        <p:spPr>
          <a:xfrm>
            <a:off x="596348" y="624054"/>
            <a:ext cx="10996653" cy="548640"/>
          </a:xfrm>
        </p:spPr>
        <p:txBody>
          <a:bodyPr>
            <a:normAutofit/>
          </a:bodyPr>
          <a:lstStyle/>
          <a:p>
            <a:pPr algn="ctr"/>
            <a:r>
              <a:rPr lang="en-US" sz="2800" b="1">
                <a:solidFill>
                  <a:schemeClr val="accent1"/>
                </a:solidFill>
                <a:latin typeface="Arial" panose="020B0604020202020204" pitchFamily="34" charset="0"/>
                <a:cs typeface="Arial" panose="020B0604020202020204" pitchFamily="34" charset="0"/>
              </a:rPr>
              <a:t>Sandhills Center – Supporting Members Through the Transition</a:t>
            </a:r>
          </a:p>
        </p:txBody>
      </p:sp>
      <p:sp>
        <p:nvSpPr>
          <p:cNvPr id="4" name="Text Placeholder 1">
            <a:extLst>
              <a:ext uri="{FF2B5EF4-FFF2-40B4-BE49-F238E27FC236}">
                <a16:creationId xmlns:a16="http://schemas.microsoft.com/office/drawing/2014/main" id="{C67B40F9-16B1-37B7-8A49-9D2BCF10FC31}"/>
              </a:ext>
            </a:extLst>
          </p:cNvPr>
          <p:cNvSpPr txBox="1">
            <a:spLocks/>
          </p:cNvSpPr>
          <p:nvPr/>
        </p:nvSpPr>
        <p:spPr>
          <a:xfrm>
            <a:off x="838200" y="1447802"/>
            <a:ext cx="10517717" cy="3370778"/>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Sandhills Center has been working with community providers to educate and support their knowledge of the transition to the BH I/DD Tailored Plan.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Sandhills Center has: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a:p>
            <a:pPr marL="603647"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457200" algn="l"/>
              </a:tabLst>
              <a:defRPr/>
            </a:pPr>
            <a:r>
              <a:rPr kumimoji="0" lang="en-US" sz="1800" b="0" i="0" u="none" strike="noStrike" kern="1200" cap="none" spc="0" normalizeH="0" baseline="0" noProof="0">
                <a:ln>
                  <a:noFill/>
                </a:ln>
                <a:solidFill>
                  <a:srgbClr val="212121"/>
                </a:solidFill>
                <a:effectLst/>
                <a:uLnTx/>
                <a:uFillTx/>
                <a:latin typeface="Arial" panose="020B0604020202020204" pitchFamily="34" charset="0"/>
                <a:ea typeface="Times New Roman" panose="02020603050405020304" pitchFamily="18" charset="0"/>
                <a:cs typeface="Arial" panose="020B0604020202020204" pitchFamily="34" charset="0"/>
              </a:rPr>
              <a:t>Delivered Quarterly Provider Forums that are recorded and available on the website</a:t>
            </a:r>
          </a:p>
          <a:p>
            <a:pPr marL="603647"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457200" algn="l"/>
              </a:tabLst>
              <a:defRPr/>
            </a:pPr>
            <a:r>
              <a:rPr kumimoji="0" lang="en-US" sz="1800" b="0" i="0" u="none" strike="noStrike" kern="1200" cap="none" spc="0" normalizeH="0" baseline="0" noProof="0">
                <a:ln>
                  <a:noFill/>
                </a:ln>
                <a:solidFill>
                  <a:srgbClr val="212121"/>
                </a:solidFill>
                <a:effectLst/>
                <a:uLnTx/>
                <a:uFillTx/>
                <a:latin typeface="Arial" panose="020B0604020202020204" pitchFamily="34" charset="0"/>
                <a:ea typeface="Times New Roman" panose="02020603050405020304" pitchFamily="18" charset="0"/>
                <a:cs typeface="Arial" panose="020B0604020202020204" pitchFamily="34" charset="0"/>
              </a:rPr>
              <a:t>Met with large groups (CCPN) and hospital systems reviewing expectations</a:t>
            </a: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603647"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457200" algn="l"/>
              </a:tabLst>
              <a:defRPr/>
            </a:pPr>
            <a:r>
              <a:rPr kumimoji="0" lang="en-US" sz="1800" b="0" i="0" u="none" strike="noStrike" kern="1200" cap="none" spc="0" normalizeH="0" baseline="0" noProof="0">
                <a:ln>
                  <a:noFill/>
                </a:ln>
                <a:solidFill>
                  <a:srgbClr val="212121"/>
                </a:solidFill>
                <a:effectLst/>
                <a:uLnTx/>
                <a:uFillTx/>
                <a:latin typeface="Arial" panose="020B0604020202020204" pitchFamily="34" charset="0"/>
                <a:ea typeface="Times New Roman" panose="02020603050405020304" pitchFamily="18" charset="0"/>
                <a:cs typeface="Arial" panose="020B0604020202020204" pitchFamily="34" charset="0"/>
              </a:rPr>
              <a:t>Distributed Provider Updates via email with contracted providers</a:t>
            </a: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603647"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457200" algn="l"/>
              </a:tabLst>
              <a:defRPr/>
            </a:pPr>
            <a:r>
              <a:rPr kumimoji="0" lang="en-US" sz="1800" b="0" i="0" u="none" strike="noStrike" kern="1200" cap="none" spc="0" normalizeH="0" baseline="0" noProof="0">
                <a:ln>
                  <a:noFill/>
                </a:ln>
                <a:solidFill>
                  <a:srgbClr val="212121"/>
                </a:solidFill>
                <a:effectLst/>
                <a:uLnTx/>
                <a:uFillTx/>
                <a:latin typeface="Arial" panose="020B0604020202020204" pitchFamily="34" charset="0"/>
                <a:ea typeface="Times New Roman" panose="02020603050405020304" pitchFamily="18" charset="0"/>
                <a:cs typeface="Arial" panose="020B0604020202020204" pitchFamily="34" charset="0"/>
              </a:rPr>
              <a:t>Educated department heads and specialist groups on Tailored Plan implementation</a:t>
            </a: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603647"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457200" algn="l"/>
              </a:tabLst>
              <a:defRPr/>
            </a:pPr>
            <a:r>
              <a:rPr kumimoji="0" lang="en-US" sz="1800" b="0" i="0" u="none" strike="noStrike" kern="1200" cap="none" spc="0" normalizeH="0" baseline="0" noProof="0">
                <a:ln>
                  <a:noFill/>
                </a:ln>
                <a:solidFill>
                  <a:srgbClr val="212121"/>
                </a:solidFill>
                <a:effectLst/>
                <a:uLnTx/>
                <a:uFillTx/>
                <a:latin typeface="Arial" panose="020B0604020202020204" pitchFamily="34" charset="0"/>
                <a:ea typeface="Times New Roman" panose="02020603050405020304" pitchFamily="18" charset="0"/>
                <a:cs typeface="Arial" panose="020B0604020202020204" pitchFamily="34" charset="0"/>
              </a:rPr>
              <a:t>Coordinated Joint Operating Committees with hospital systems</a:t>
            </a:r>
          </a:p>
          <a:p>
            <a:pPr marL="603647"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457200" algn="l"/>
              </a:tabLst>
              <a:defRPr/>
            </a:pPr>
            <a:r>
              <a:rPr kumimoji="0" lang="en-US" sz="1800" b="0" i="0" u="none" strike="noStrike" kern="1200" cap="none" spc="0" normalizeH="0" baseline="0" noProof="0">
                <a:ln>
                  <a:noFill/>
                </a:ln>
                <a:solidFill>
                  <a:srgbClr val="212121"/>
                </a:solidFill>
                <a:effectLst/>
                <a:uLnTx/>
                <a:uFillTx/>
                <a:latin typeface="Arial" panose="020B0604020202020204" pitchFamily="34" charset="0"/>
                <a:ea typeface="Calibri" panose="020F0502020204030204" pitchFamily="34" charset="0"/>
                <a:cs typeface="Arial" panose="020B0604020202020204" pitchFamily="34" charset="0"/>
              </a:rPr>
              <a:t>Participated in training session for the NC Hospital Association</a:t>
            </a: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603647"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457200" algn="l"/>
              </a:tabLst>
              <a:defRPr/>
            </a:pPr>
            <a:r>
              <a:rPr kumimoji="0" lang="en-US" sz="1800" b="0" i="0" u="none" strike="noStrike" kern="1200" cap="none" spc="0" normalizeH="0" baseline="0" noProof="0">
                <a:ln>
                  <a:noFill/>
                </a:ln>
                <a:solidFill>
                  <a:srgbClr val="212121"/>
                </a:solidFill>
                <a:effectLst/>
                <a:uLnTx/>
                <a:uFillTx/>
                <a:latin typeface="Arial" panose="020B0604020202020204" pitchFamily="34" charset="0"/>
                <a:ea typeface="Times New Roman" panose="02020603050405020304" pitchFamily="18" charset="0"/>
                <a:cs typeface="Arial" panose="020B0604020202020204" pitchFamily="34" charset="0"/>
              </a:rPr>
              <a:t>Updated website information on Tailored Plan for providers and members</a:t>
            </a: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B6893AA8-AB0F-F5AA-322A-BF7BA403B6E3}"/>
              </a:ext>
            </a:extLst>
          </p:cNvPr>
          <p:cNvSpPr txBox="1"/>
          <p:nvPr/>
        </p:nvSpPr>
        <p:spPr>
          <a:xfrm>
            <a:off x="838200" y="4818580"/>
            <a:ext cx="1003185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Sandhills Center is committed to ensuring continuity of care.  </a:t>
            </a: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Sandhills Center will continue contracting efforts to ensure a robust network and offer single-case agreements when needed so that our members remain connected to care and our providers are paid without delay.</a:t>
            </a:r>
            <a:endPar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73223958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6">
            <a:extLst>
              <a:ext uri="{FF2B5EF4-FFF2-40B4-BE49-F238E27FC236}">
                <a16:creationId xmlns:a16="http://schemas.microsoft.com/office/drawing/2014/main" id="{4377F0FA-DF50-8B7F-B2A1-6D533FF73A51}"/>
              </a:ext>
            </a:extLst>
          </p:cNvPr>
          <p:cNvSpPr>
            <a:spLocks noGrp="1"/>
          </p:cNvSpPr>
          <p:nvPr>
            <p:ph type="title"/>
          </p:nvPr>
        </p:nvSpPr>
        <p:spPr>
          <a:xfrm>
            <a:off x="487680" y="756745"/>
            <a:ext cx="11216639" cy="292608"/>
          </a:xfrm>
        </p:spPr>
        <p:txBody>
          <a:bodyPr>
            <a:noAutofit/>
          </a:bodyPr>
          <a:lstStyle/>
          <a:p>
            <a:pPr algn="ctr"/>
            <a:r>
              <a:rPr lang="en-US" sz="2800" b="1">
                <a:solidFill>
                  <a:schemeClr val="accent1"/>
                </a:solidFill>
                <a:latin typeface="Arial" panose="020B0604020202020204" pitchFamily="34" charset="0"/>
                <a:cs typeface="Arial" panose="020B0604020202020204" pitchFamily="34" charset="0"/>
              </a:rPr>
              <a:t>Sandhills Center – Supporting Members Through the Transition</a:t>
            </a:r>
            <a:endParaRPr lang="en-US" sz="2800">
              <a:latin typeface="Arial" panose="020B0604020202020204" pitchFamily="34" charset="0"/>
              <a:cs typeface="Arial" panose="020B0604020202020204" pitchFamily="34" charset="0"/>
            </a:endParaRPr>
          </a:p>
        </p:txBody>
      </p:sp>
      <p:sp>
        <p:nvSpPr>
          <p:cNvPr id="4" name="Content Placeholder 2">
            <a:extLst>
              <a:ext uri="{FF2B5EF4-FFF2-40B4-BE49-F238E27FC236}">
                <a16:creationId xmlns:a16="http://schemas.microsoft.com/office/drawing/2014/main" id="{510DACCE-842C-46D7-531E-CD5448680B1D}"/>
              </a:ext>
            </a:extLst>
          </p:cNvPr>
          <p:cNvSpPr txBox="1">
            <a:spLocks/>
          </p:cNvSpPr>
          <p:nvPr/>
        </p:nvSpPr>
        <p:spPr>
          <a:xfrm>
            <a:off x="424618" y="2133350"/>
            <a:ext cx="5486400" cy="3850754"/>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As the NEMT broker, </a:t>
            </a:r>
            <a:r>
              <a:rPr kumimoji="0" lang="en-US" sz="18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ModivCare</a:t>
            </a: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confirms that Members are eligible for transport, coordinates reservations, contracts with independent transportation providers, investigates complaints performs quality assurance, and pays providers according to their contracts for the full range of covered transportation services.</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Sandhills Center Customer Service Agents work closely with the </a:t>
            </a:r>
            <a:r>
              <a:rPr kumimoji="0" lang="en-US" sz="18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ModivCare</a:t>
            </a: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team to ensure timely access to transportation and will coordinate your urgent and routine transportation needs.</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Content Placeholder 3">
            <a:extLst>
              <a:ext uri="{FF2B5EF4-FFF2-40B4-BE49-F238E27FC236}">
                <a16:creationId xmlns:a16="http://schemas.microsoft.com/office/drawing/2014/main" id="{6B05632D-5348-C12F-FA8B-0AF3E0B11D24}"/>
              </a:ext>
            </a:extLst>
          </p:cNvPr>
          <p:cNvSpPr txBox="1">
            <a:spLocks/>
          </p:cNvSpPr>
          <p:nvPr/>
        </p:nvSpPr>
        <p:spPr>
          <a:xfrm>
            <a:off x="6283238" y="2133350"/>
            <a:ext cx="5484144" cy="3850755"/>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333333"/>
                </a:solidFill>
                <a:effectLst/>
                <a:uLnTx/>
                <a:uFillTx/>
                <a:latin typeface="Arial" panose="020B0604020202020204" pitchFamily="34" charset="0"/>
                <a:ea typeface="+mn-ea"/>
                <a:cs typeface="Arial" panose="020B0604020202020204" pitchFamily="34" charset="0"/>
              </a:rPr>
              <a:t>Sandhills Center’s pharmacy partner, </a:t>
            </a:r>
            <a:r>
              <a:rPr kumimoji="0" lang="en-US" sz="1800" b="0" i="0" u="none" strike="noStrike" kern="1200" cap="none" spc="0" normalizeH="0" baseline="0" noProof="0" err="1">
                <a:ln>
                  <a:noFill/>
                </a:ln>
                <a:solidFill>
                  <a:srgbClr val="333333"/>
                </a:solidFill>
                <a:effectLst/>
                <a:uLnTx/>
                <a:uFillTx/>
                <a:latin typeface="Arial" panose="020B0604020202020204" pitchFamily="34" charset="0"/>
                <a:ea typeface="+mn-ea"/>
                <a:cs typeface="Arial" panose="020B0604020202020204" pitchFamily="34" charset="0"/>
              </a:rPr>
              <a:t>PerformRx</a:t>
            </a:r>
            <a:r>
              <a:rPr kumimoji="0" lang="en-US" sz="1800" b="0" i="0" u="none" strike="noStrike" kern="1200" cap="none" spc="0" normalizeH="0" baseline="0" noProof="0">
                <a:ln>
                  <a:noFill/>
                </a:ln>
                <a:solidFill>
                  <a:srgbClr val="333333"/>
                </a:solidFill>
                <a:effectLst/>
                <a:uLnTx/>
                <a:uFillTx/>
                <a:latin typeface="Arial" panose="020B0604020202020204" pitchFamily="34" charset="0"/>
                <a:ea typeface="+mn-ea"/>
                <a:cs typeface="Arial" panose="020B0604020202020204" pitchFamily="34" charset="0"/>
              </a:rPr>
              <a:t>, will assist members to get early refills for vacation supply, lost/stolen supply, leave of absence supply, national disaster supply, delayed mail-order supply, and spilled medication supply.</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Sandhills Center has worked with our Pharmacy Benefit Manager (PBM), </a:t>
            </a:r>
            <a:r>
              <a:rPr kumimoji="0" lang="en-US" sz="1800" b="0" i="0" u="none" strike="noStrike" kern="1200" cap="none" spc="0" normalizeH="0" baseline="0" noProof="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PerformRx</a:t>
            </a: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on a readiness stabilization plan to ensure continuous services with minimal disruption to members, providers and pharmacies participating with Sandhills Center. </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srgbClr val="333333"/>
              </a:solidFill>
              <a:effectLst/>
              <a:uLnTx/>
              <a:uFillTx/>
              <a:latin typeface="Arial" panose="020B0604020202020204" pitchFamily="34" charset="0"/>
              <a:ea typeface="+mn-ea"/>
              <a:cs typeface="Arial" panose="020B0604020202020204" pitchFamily="34" charset="0"/>
            </a:endParaRPr>
          </a:p>
        </p:txBody>
      </p:sp>
      <p:sp>
        <p:nvSpPr>
          <p:cNvPr id="6" name="Text Placeholder 4">
            <a:extLst>
              <a:ext uri="{FF2B5EF4-FFF2-40B4-BE49-F238E27FC236}">
                <a16:creationId xmlns:a16="http://schemas.microsoft.com/office/drawing/2014/main" id="{CD7A4A34-FA86-B0FD-0F55-B97AF2EE84A4}"/>
              </a:ext>
            </a:extLst>
          </p:cNvPr>
          <p:cNvSpPr txBox="1">
            <a:spLocks/>
          </p:cNvSpPr>
          <p:nvPr/>
        </p:nvSpPr>
        <p:spPr>
          <a:xfrm>
            <a:off x="252247" y="1656256"/>
            <a:ext cx="6156435" cy="45720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Non-Emergency Medical Transportation (NEMT)</a:t>
            </a:r>
          </a:p>
        </p:txBody>
      </p:sp>
      <p:sp>
        <p:nvSpPr>
          <p:cNvPr id="7" name="Text Placeholder 5">
            <a:extLst>
              <a:ext uri="{FF2B5EF4-FFF2-40B4-BE49-F238E27FC236}">
                <a16:creationId xmlns:a16="http://schemas.microsoft.com/office/drawing/2014/main" id="{E8AA826E-F928-A923-5802-7C7A27B7DCF2}"/>
              </a:ext>
            </a:extLst>
          </p:cNvPr>
          <p:cNvSpPr txBox="1">
            <a:spLocks/>
          </p:cNvSpPr>
          <p:nvPr/>
        </p:nvSpPr>
        <p:spPr>
          <a:xfrm>
            <a:off x="7456720" y="1656256"/>
            <a:ext cx="5484144" cy="45720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Pharmacy Benefits</a:t>
            </a:r>
          </a:p>
        </p:txBody>
      </p:sp>
      <p:sp>
        <p:nvSpPr>
          <p:cNvPr id="8" name="TextBox 7">
            <a:extLst>
              <a:ext uri="{FF2B5EF4-FFF2-40B4-BE49-F238E27FC236}">
                <a16:creationId xmlns:a16="http://schemas.microsoft.com/office/drawing/2014/main" id="{A867363C-3CDD-4D9E-EC86-8FC7A9D92F48}"/>
              </a:ext>
            </a:extLst>
          </p:cNvPr>
          <p:cNvSpPr txBox="1"/>
          <p:nvPr/>
        </p:nvSpPr>
        <p:spPr>
          <a:xfrm>
            <a:off x="487680" y="5630161"/>
            <a:ext cx="1107759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333333"/>
                </a:solidFill>
                <a:effectLst/>
                <a:uLnTx/>
                <a:uFillTx/>
                <a:latin typeface="Arial" panose="020B0604020202020204" pitchFamily="34" charset="0"/>
                <a:ea typeface="+mn-ea"/>
                <a:cs typeface="Arial" panose="020B0604020202020204" pitchFamily="34" charset="0"/>
              </a:rPr>
              <a:t>Call Member &amp; Recipient Services if you have questions: 1-800-256-2452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333333"/>
                </a:solidFill>
                <a:effectLst/>
                <a:uLnTx/>
                <a:uFillTx/>
                <a:latin typeface="Arial" panose="020B0604020202020204" pitchFamily="34" charset="0"/>
                <a:ea typeface="+mn-ea"/>
                <a:cs typeface="Arial" panose="020B0604020202020204" pitchFamily="34" charset="0"/>
              </a:rPr>
              <a:t> (TTY: 1-866-518-6778</a:t>
            </a:r>
            <a:r>
              <a:rPr kumimoji="0" lang="en-US" sz="1800" b="1" i="0" u="none" strike="noStrike" kern="1200" cap="none" spc="0" normalizeH="0" baseline="0" noProof="0">
                <a:ln>
                  <a:noFill/>
                </a:ln>
                <a:solidFill>
                  <a:srgbClr val="333333"/>
                </a:solidFill>
                <a:effectLst/>
                <a:uLnTx/>
                <a:uFillTx/>
                <a:latin typeface="Arial" panose="020B0604020202020204" pitchFamily="34" charset="0"/>
                <a:ea typeface="+mn-ea"/>
                <a:cs typeface="Arial" panose="020B0604020202020204" pitchFamily="34" charset="0"/>
              </a:rPr>
              <a:t>)</a:t>
            </a: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04315755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0C67A38-262F-7035-C122-8D579650EF68}"/>
              </a:ext>
            </a:extLst>
          </p:cNvPr>
          <p:cNvSpPr txBox="1"/>
          <p:nvPr/>
        </p:nvSpPr>
        <p:spPr>
          <a:xfrm>
            <a:off x="788276" y="662180"/>
            <a:ext cx="10430861"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4F81BD"/>
                </a:solidFill>
                <a:effectLst/>
                <a:uLnTx/>
                <a:uFillTx/>
                <a:latin typeface="Arial" panose="020B0604020202020204" pitchFamily="34" charset="0"/>
                <a:ea typeface="+mn-ea"/>
                <a:cs typeface="Arial" panose="020B0604020202020204" pitchFamily="34" charset="0"/>
              </a:rPr>
              <a:t>Sandhills Center – Provider Based Care Management</a:t>
            </a:r>
            <a:endParaRPr kumimoji="0" lang="en-US" sz="3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Content Placeholder 2">
            <a:extLst>
              <a:ext uri="{FF2B5EF4-FFF2-40B4-BE49-F238E27FC236}">
                <a16:creationId xmlns:a16="http://schemas.microsoft.com/office/drawing/2014/main" id="{AEA554F9-9747-E4E1-81CB-D6CCD3109977}"/>
              </a:ext>
            </a:extLst>
          </p:cNvPr>
          <p:cNvSpPr txBox="1">
            <a:spLocks/>
          </p:cNvSpPr>
          <p:nvPr/>
        </p:nvSpPr>
        <p:spPr>
          <a:xfrm>
            <a:off x="696385" y="1653395"/>
            <a:ext cx="10913413" cy="3850754"/>
          </a:xfrm>
        </p:spPr>
        <p:txBody>
          <a:bodyPr/>
          <a:lstStyle>
            <a:defPPr>
              <a:defRPr lang="en-US"/>
            </a:defPPr>
            <a:lvl1pPr marL="0" algn="l" defTabSz="914400" rtl="0" eaLnBrk="1" latinLnBrk="0" hangingPunct="1">
              <a:defRPr sz="750" kern="1200">
                <a:solidFill>
                  <a:sysClr val="windowText" lastClr="000000"/>
                </a:solidFill>
                <a:latin typeface="Franklin Gothic Demi Cond" panose="020B07060304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Goal is to help ensure provider success with the delivery of Tailored Care Management.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Several departments work together to provide support and oversite of AMH+ and CMAs. Support can come from Network Management, External Care Management and Information Technology Departments.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Support and education provided has shifted and evolved during the various stages of TCM implementation. Support will continue to evolve as providers shift from implementation to day-to-day care management.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sysClr val="windowText" lastClr="000000"/>
              </a:solidFill>
              <a:effectLst/>
              <a:uLnTx/>
              <a:uFillTx/>
              <a:latin typeface="Book Antiqua"/>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sysClr val="windowText" lastClr="000000"/>
              </a:solidFill>
              <a:effectLst/>
              <a:uLnTx/>
              <a:uFillTx/>
              <a:latin typeface="Book Antiqu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ysClr val="windowText" lastClr="000000"/>
              </a:solidFill>
              <a:effectLst/>
              <a:uLnTx/>
              <a:uFillTx/>
              <a:latin typeface="Book Antiqua"/>
              <a:ea typeface="+mn-ea"/>
              <a:cs typeface="+mn-cs"/>
            </a:endParaRPr>
          </a:p>
        </p:txBody>
      </p:sp>
    </p:spTree>
    <p:extLst>
      <p:ext uri="{BB962C8B-B14F-4D97-AF65-F5344CB8AC3E}">
        <p14:creationId xmlns:p14="http://schemas.microsoft.com/office/powerpoint/2010/main" val="23949170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a:extLst>
              <a:ext uri="{FF2B5EF4-FFF2-40B4-BE49-F238E27FC236}">
                <a16:creationId xmlns:a16="http://schemas.microsoft.com/office/drawing/2014/main" id="{79910030-7BCF-9619-1C72-117684C92D92}"/>
              </a:ext>
            </a:extLst>
          </p:cNvPr>
          <p:cNvSpPr>
            <a:spLocks noGrp="1"/>
          </p:cNvSpPr>
          <p:nvPr>
            <p:ph type="title"/>
          </p:nvPr>
        </p:nvSpPr>
        <p:spPr>
          <a:xfrm>
            <a:off x="899161" y="624054"/>
            <a:ext cx="10457689" cy="548640"/>
          </a:xfrm>
        </p:spPr>
        <p:txBody>
          <a:bodyPr>
            <a:noAutofit/>
          </a:bodyPr>
          <a:lstStyle/>
          <a:p>
            <a:pPr algn="ctr"/>
            <a:r>
              <a:rPr lang="en-US" sz="3200" b="1">
                <a:solidFill>
                  <a:schemeClr val="accent1"/>
                </a:solidFill>
                <a:latin typeface="Arial" panose="020B0604020202020204" pitchFamily="34" charset="0"/>
                <a:cs typeface="Arial" panose="020B0604020202020204" pitchFamily="34" charset="0"/>
              </a:rPr>
              <a:t>Sandhills Center – Provider Based Care Management</a:t>
            </a:r>
          </a:p>
        </p:txBody>
      </p:sp>
      <p:sp>
        <p:nvSpPr>
          <p:cNvPr id="4" name="Content Placeholder 2">
            <a:extLst>
              <a:ext uri="{FF2B5EF4-FFF2-40B4-BE49-F238E27FC236}">
                <a16:creationId xmlns:a16="http://schemas.microsoft.com/office/drawing/2014/main" id="{6C0EF817-A04F-D9E5-43DC-6FE3F6D90F3E}"/>
              </a:ext>
            </a:extLst>
          </p:cNvPr>
          <p:cNvSpPr txBox="1">
            <a:spLocks/>
          </p:cNvSpPr>
          <p:nvPr/>
        </p:nvSpPr>
        <p:spPr>
          <a:xfrm>
            <a:off x="696385" y="1617424"/>
            <a:ext cx="10656007" cy="3850754"/>
          </a:xfrm>
        </p:spPr>
        <p:txBody>
          <a:bodyPr/>
          <a:lstStyle>
            <a:defPPr>
              <a:defRPr lang="en-US"/>
            </a:defPPr>
            <a:lvl1pPr marL="0" algn="l" defTabSz="914400" rtl="0" eaLnBrk="1" latinLnBrk="0" hangingPunct="1">
              <a:defRPr sz="750" kern="1200">
                <a:solidFill>
                  <a:sysClr val="windowText" lastClr="000000"/>
                </a:solidFill>
                <a:latin typeface="Franklin Gothic Demi Cond" panose="020B07060304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Interactions and work with Provider Based Care Management Agencies can range from: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Monthly TCM provider meetings </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Providing training and technical assistance  </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Education regarding Capacity Building Funds</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Oversite and monitoring </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Support with determining agency panel sizes</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Responding to questions regarding Tailored Care Management assignments </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Data integration and support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sysClr val="windowText" lastClr="000000"/>
              </a:solidFill>
              <a:effectLst/>
              <a:uLnTx/>
              <a:uFillTx/>
              <a:latin typeface="Book Antiqua"/>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sysClr val="windowText" lastClr="000000"/>
              </a:solidFill>
              <a:effectLst/>
              <a:uLnTx/>
              <a:uFillTx/>
              <a:latin typeface="Book Antiqu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ysClr val="windowText" lastClr="000000"/>
              </a:solidFill>
              <a:effectLst/>
              <a:uLnTx/>
              <a:uFillTx/>
              <a:latin typeface="Book Antiqua"/>
              <a:ea typeface="+mn-ea"/>
              <a:cs typeface="+mn-cs"/>
            </a:endParaRPr>
          </a:p>
        </p:txBody>
      </p:sp>
    </p:spTree>
    <p:extLst>
      <p:ext uri="{BB962C8B-B14F-4D97-AF65-F5344CB8AC3E}">
        <p14:creationId xmlns:p14="http://schemas.microsoft.com/office/powerpoint/2010/main" val="78385659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b97.LtGiTi2ucvUIYxIOhg"/>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tb97.LtGiTi2ucvUIYxIOhg"/>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3.xml><?xml version="1.0" encoding="utf-8"?>
<p:tagLst xmlns:a="http://schemas.openxmlformats.org/drawingml/2006/main" xmlns:r="http://schemas.openxmlformats.org/officeDocument/2006/relationships" xmlns:p="http://schemas.openxmlformats.org/presentationml/2006/main">
  <p:tag name="THINKCELLSHAPEDONOTDELETE" val="tb97.LtGiTi2ucvUIYxIOhg"/>
</p:tagLst>
</file>

<file path=ppt/tags/tag10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5.xml><?xml version="1.0" encoding="utf-8"?>
<p:tagLst xmlns:a="http://schemas.openxmlformats.org/drawingml/2006/main" xmlns:r="http://schemas.openxmlformats.org/officeDocument/2006/relationships" xmlns:p="http://schemas.openxmlformats.org/presentationml/2006/main">
  <p:tag name="THINKCELLSHAPEDONOTDELETE" val="tb97.LtGiTi2ucvUIYxIOhg"/>
</p:tagLst>
</file>

<file path=ppt/tags/tag10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7.xml><?xml version="1.0" encoding="utf-8"?>
<p:tagLst xmlns:a="http://schemas.openxmlformats.org/drawingml/2006/main" xmlns:r="http://schemas.openxmlformats.org/officeDocument/2006/relationships" xmlns:p="http://schemas.openxmlformats.org/presentationml/2006/main">
  <p:tag name="THINKCELLSHAPEDONOTDELETE" val="tb97.LtGiTi2ucvUIYxIOhg"/>
</p:tagLst>
</file>

<file path=ppt/tags/tag10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9.xml><?xml version="1.0" encoding="utf-8"?>
<p:tagLst xmlns:a="http://schemas.openxmlformats.org/drawingml/2006/main" xmlns:r="http://schemas.openxmlformats.org/officeDocument/2006/relationships" xmlns:p="http://schemas.openxmlformats.org/presentationml/2006/main">
  <p:tag name="THINKCELLSHAPEDONOTDELETE" val="tb97.LtGiTi2ucvUIYxIOhg"/>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1.xml><?xml version="1.0" encoding="utf-8"?>
<p:tagLst xmlns:a="http://schemas.openxmlformats.org/drawingml/2006/main" xmlns:r="http://schemas.openxmlformats.org/officeDocument/2006/relationships" xmlns:p="http://schemas.openxmlformats.org/presentationml/2006/main">
  <p:tag name="THINKCELLSHAPEDONOTDELETE" val="tb97.LtGiTi2ucvUIYxIOhg"/>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3.xml><?xml version="1.0" encoding="utf-8"?>
<p:tagLst xmlns:a="http://schemas.openxmlformats.org/drawingml/2006/main" xmlns:r="http://schemas.openxmlformats.org/officeDocument/2006/relationships" xmlns:p="http://schemas.openxmlformats.org/presentationml/2006/main">
  <p:tag name="THINKCELLSHAPEDONOTDELETE" val="tb97.LtGiTi2ucvUIYxIOhg"/>
</p:tagLst>
</file>

<file path=ppt/tags/tag1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6.xml><?xml version="1.0" encoding="utf-8"?>
<p:tagLst xmlns:a="http://schemas.openxmlformats.org/drawingml/2006/main" xmlns:r="http://schemas.openxmlformats.org/officeDocument/2006/relationships" xmlns:p="http://schemas.openxmlformats.org/presentationml/2006/main">
  <p:tag name="THINKCELLSHAPEDONOTDELETE" val="tnGCpgrXXRquWmhtb8Yogpg"/>
</p:tagLst>
</file>

<file path=ppt/tags/tag1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8.xml><?xml version="1.0" encoding="utf-8"?>
<p:tagLst xmlns:a="http://schemas.openxmlformats.org/drawingml/2006/main" xmlns:r="http://schemas.openxmlformats.org/officeDocument/2006/relationships" xmlns:p="http://schemas.openxmlformats.org/presentationml/2006/main">
  <p:tag name="THINKCELLSHAPEDONOTDELETE" val="tnGCpgrXXRquWmhtb8Yogpg"/>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b97.LtGiTi2ucvUIYxIOhg"/>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b97.LtGiTi2ucvUIYxIOhg"/>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b97.LtGiTi2ucvUIYxIOhg"/>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b97.LtGiTi2ucvUIYxIOhg"/>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b97.LtGiTi2ucvUIYxIOhg"/>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b97.LtGiTi2ucvUIYxIOhg"/>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xcRx33viR2OHJRfiNhLLMg"/>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b97.LtGiTi2ucvUIYxIOhg"/>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UZiVhauiQ.qK9jfqVlnkgA"/>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3JT4njHYRAmUwzswfHO8jg"/>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exMZ5ItbRh6f5Hp_pVuV0w"/>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ZSsegw4fRkmG7SDsSqHZ9A"/>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bmxu7nOgQt2ytTY2xkgl0Q"/>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Z3X5dQXvHBzobRcnVkXWeA"/>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xcRx33viR2OHJRfiNhLLMg"/>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b97.LtGiTi2ucvUIYxIOhg"/>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b97.LtGiTi2ucvUIYxIOhg"/>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UZiVhauiQ.qK9jfqVlnkgA"/>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3JT4njHYRAmUwzswfHO8jg"/>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exMZ5ItbRh6f5Hp_pVuV0w"/>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ZSsegw4fRkmG7SDsSqHZ9A"/>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bmxu7nOgQt2ytTY2xkgl0Q"/>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xcRx33viR2OHJRfiNhLLMg"/>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b97.LtGiTi2ucvUIYxIOhg"/>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UZiVhauiQ.qK9jfqVlnkgA"/>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3JT4njHYRAmUwzswfHO8jg"/>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b97.LtGiTi2ucvUIYxIOhg"/>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exMZ5ItbRh6f5Hp_pVuV0w"/>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ZSsegw4fRkmG7SDsSqHZ9A"/>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bmxu7nOgQt2ytTY2xkgl0Q"/>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xcRx33viR2OHJRfiNhLLMg"/>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b97.LtGiTi2ucvUIYxIOhg"/>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UZiVhauiQ.qK9jfqVlnkgA"/>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3JT4njHYRAmUwzswfHO8jg"/>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exMZ5ItbRh6f5Hp_pVuV0w"/>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ZSsegw4fRkmG7SDsSqHZ9A"/>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bmxu7nOgQt2ytTY2xkgl0Q"/>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b97.LtGiTi2ucvUIYxIOhg"/>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xcRx33viR2OHJRfiNhLLMg"/>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b97.LtGiTi2ucvUIYxIOhg"/>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tUZiVhauiQ.qK9jfqVlnkgA"/>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3JT4njHYRAmUwzswfHO8jg"/>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texMZ5ItbRh6f5Hp_pVuV0w"/>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tZSsegw4fRkmG7SDsSqHZ9A"/>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tbmxu7nOgQt2ytTY2xkgl0Q"/>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tb97.LtGiTi2ucvUIYxIOhg"/>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tb97.LtGiTi2ucvUIYxIOhg"/>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tb97.LtGiTi2ucvUIYxIOhg"/>
</p:tagLst>
</file>

<file path=ppt/theme/theme1.xml><?xml version="1.0" encoding="utf-8"?>
<a:theme xmlns:a="http://schemas.openxmlformats.org/drawingml/2006/main" name="3_Office Theme">
  <a:themeElements>
    <a:clrScheme name="NC Medicaid Transformation Colors">
      <a:dk1>
        <a:sysClr val="windowText" lastClr="000000"/>
      </a:dk1>
      <a:lt1>
        <a:srgbClr val="FFFFFF"/>
      </a:lt1>
      <a:dk2>
        <a:srgbClr val="0E2138"/>
      </a:dk2>
      <a:lt2>
        <a:srgbClr val="D7EFEE"/>
      </a:lt2>
      <a:accent1>
        <a:srgbClr val="17375E"/>
      </a:accent1>
      <a:accent2>
        <a:srgbClr val="1F497D"/>
      </a:accent2>
      <a:accent3>
        <a:srgbClr val="397AAC"/>
      </a:accent3>
      <a:accent4>
        <a:srgbClr val="41ABA6"/>
      </a:accent4>
      <a:accent5>
        <a:srgbClr val="52849C"/>
      </a:accent5>
      <a:accent6>
        <a:srgbClr val="EECD03"/>
      </a:accent6>
      <a:hlink>
        <a:srgbClr val="0033CC"/>
      </a:hlink>
      <a:folHlink>
        <a:srgbClr val="7030A0"/>
      </a:folHlink>
    </a:clrScheme>
    <a:fontScheme name="NC Medicaid Transform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_NC_Calibri">
  <a:themeElements>
    <a:clrScheme name="NC Brand PPT 04.23.15">
      <a:dk1>
        <a:sysClr val="windowText" lastClr="000000"/>
      </a:dk1>
      <a:lt1>
        <a:srgbClr val="FFFFFF"/>
      </a:lt1>
      <a:dk2>
        <a:srgbClr val="1F497D"/>
      </a:dk2>
      <a:lt2>
        <a:srgbClr val="EEECE1"/>
      </a:lt2>
      <a:accent1>
        <a:srgbClr val="7F9E3F"/>
      </a:accent1>
      <a:accent2>
        <a:srgbClr val="52849C"/>
      </a:accent2>
      <a:accent3>
        <a:srgbClr val="1F497D"/>
      </a:accent3>
      <a:accent4>
        <a:srgbClr val="71C9C5"/>
      </a:accent4>
      <a:accent5>
        <a:srgbClr val="6D2E75"/>
      </a:accent5>
      <a:accent6>
        <a:srgbClr val="F6D888"/>
      </a:accent6>
      <a:hlink>
        <a:srgbClr val="52849C"/>
      </a:hlink>
      <a:folHlink>
        <a:srgbClr val="52849C"/>
      </a:folHlink>
    </a:clrScheme>
    <a:fontScheme name="Manatt Health">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solidFill>
          <a:schemeClr val="accent6">
            <a:lumMod val="60000"/>
            <a:lumOff val="40000"/>
          </a:schemeClr>
        </a:solidFill>
        <a:ln w="9525" cap="flat" cmpd="sng" algn="ctr">
          <a:noFill/>
          <a:prstDash val="solid"/>
          <a:round/>
          <a:headEnd type="none" w="med" len="med"/>
          <a:tailEnd type="none" w="med" len="med"/>
        </a:ln>
        <a:effectLst/>
      </a:spPr>
      <a:bodyPr vert="horz" wrap="square" lIns="274320" tIns="50929" rIns="274320" bIns="50929" numCol="1" rtlCol="0" anchor="ctr" anchorCtr="0" compatLnSpc="1">
        <a:prstTxWarp prst="textNoShape">
          <a:avLst/>
        </a:prstTxWarp>
      </a:bodyPr>
      <a:lstStyle>
        <a:defPPr algn="ctr">
          <a:defRPr b="1" dirty="0" smtClean="0"/>
        </a:defPPr>
      </a:lst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2_Office Theme">
  <a:themeElements>
    <a:clrScheme name="NC Brand PPT 04.23.15">
      <a:dk1>
        <a:sysClr val="windowText" lastClr="000000"/>
      </a:dk1>
      <a:lt1>
        <a:srgbClr val="FFFFFF"/>
      </a:lt1>
      <a:dk2>
        <a:srgbClr val="1F497D"/>
      </a:dk2>
      <a:lt2>
        <a:srgbClr val="EEECE1"/>
      </a:lt2>
      <a:accent1>
        <a:srgbClr val="7F9E3F"/>
      </a:accent1>
      <a:accent2>
        <a:srgbClr val="52849C"/>
      </a:accent2>
      <a:accent3>
        <a:srgbClr val="1F497D"/>
      </a:accent3>
      <a:accent4>
        <a:srgbClr val="71C9C5"/>
      </a:accent4>
      <a:accent5>
        <a:srgbClr val="6D2E75"/>
      </a:accent5>
      <a:accent6>
        <a:srgbClr val="F6D888"/>
      </a:accent6>
      <a:hlink>
        <a:srgbClr val="52849C"/>
      </a:hlink>
      <a:folHlink>
        <a:srgbClr val="52849C"/>
      </a:folHlink>
    </a:clrScheme>
    <a:fontScheme name="TNR/Arial">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6_Office Theme">
  <a:themeElements>
    <a:clrScheme name="NC Medicaid Transformation Colors">
      <a:dk1>
        <a:sysClr val="windowText" lastClr="000000"/>
      </a:dk1>
      <a:lt1>
        <a:srgbClr val="FFFFFF"/>
      </a:lt1>
      <a:dk2>
        <a:srgbClr val="0E2138"/>
      </a:dk2>
      <a:lt2>
        <a:srgbClr val="D7EFEE"/>
      </a:lt2>
      <a:accent1>
        <a:srgbClr val="17375E"/>
      </a:accent1>
      <a:accent2>
        <a:srgbClr val="1F497D"/>
      </a:accent2>
      <a:accent3>
        <a:srgbClr val="397AAC"/>
      </a:accent3>
      <a:accent4>
        <a:srgbClr val="41ABA6"/>
      </a:accent4>
      <a:accent5>
        <a:srgbClr val="52849C"/>
      </a:accent5>
      <a:accent6>
        <a:srgbClr val="EECD03"/>
      </a:accent6>
      <a:hlink>
        <a:srgbClr val="0033CC"/>
      </a:hlink>
      <a:folHlink>
        <a:srgbClr val="7030A0"/>
      </a:folHlink>
    </a:clrScheme>
    <a:fontScheme name="NC Medicaid Transform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3_Office Theme">
  <a:themeElements>
    <a:clrScheme name="NC Medicaid Transformation Colors">
      <a:dk1>
        <a:sysClr val="windowText" lastClr="000000"/>
      </a:dk1>
      <a:lt1>
        <a:srgbClr val="FFFFFF"/>
      </a:lt1>
      <a:dk2>
        <a:srgbClr val="0E2138"/>
      </a:dk2>
      <a:lt2>
        <a:srgbClr val="D7EFEE"/>
      </a:lt2>
      <a:accent1>
        <a:srgbClr val="17375E"/>
      </a:accent1>
      <a:accent2>
        <a:srgbClr val="1F497D"/>
      </a:accent2>
      <a:accent3>
        <a:srgbClr val="397AAC"/>
      </a:accent3>
      <a:accent4>
        <a:srgbClr val="41ABA6"/>
      </a:accent4>
      <a:accent5>
        <a:srgbClr val="52849C"/>
      </a:accent5>
      <a:accent6>
        <a:srgbClr val="EECD03"/>
      </a:accent6>
      <a:hlink>
        <a:srgbClr val="0033CC"/>
      </a:hlink>
      <a:folHlink>
        <a:srgbClr val="7030A0"/>
      </a:folHlink>
    </a:clrScheme>
    <a:fontScheme name="NC Medicaid Transform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Office Theme">
  <a:themeElements>
    <a:clrScheme name="Custom 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9_NC_Calibri">
  <a:themeElements>
    <a:clrScheme name="NC Brand PPT 04.23.15">
      <a:dk1>
        <a:sysClr val="windowText" lastClr="000000"/>
      </a:dk1>
      <a:lt1>
        <a:srgbClr val="FFFFFF"/>
      </a:lt1>
      <a:dk2>
        <a:srgbClr val="1F497D"/>
      </a:dk2>
      <a:lt2>
        <a:srgbClr val="EEECE1"/>
      </a:lt2>
      <a:accent1>
        <a:srgbClr val="7F9E3F"/>
      </a:accent1>
      <a:accent2>
        <a:srgbClr val="52849C"/>
      </a:accent2>
      <a:accent3>
        <a:srgbClr val="1F497D"/>
      </a:accent3>
      <a:accent4>
        <a:srgbClr val="71C9C5"/>
      </a:accent4>
      <a:accent5>
        <a:srgbClr val="6D2E75"/>
      </a:accent5>
      <a:accent6>
        <a:srgbClr val="F6D888"/>
      </a:accent6>
      <a:hlink>
        <a:srgbClr val="52849C"/>
      </a:hlink>
      <a:folHlink>
        <a:srgbClr val="52849C"/>
      </a:folHlink>
    </a:clrScheme>
    <a:fontScheme name="Manatt Health">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solidFill>
          <a:schemeClr val="accent6">
            <a:lumMod val="60000"/>
            <a:lumOff val="40000"/>
          </a:schemeClr>
        </a:solidFill>
        <a:ln w="9525" cap="flat" cmpd="sng" algn="ctr">
          <a:noFill/>
          <a:prstDash val="solid"/>
          <a:round/>
          <a:headEnd type="none" w="med" len="med"/>
          <a:tailEnd type="none" w="med" len="med"/>
        </a:ln>
        <a:effectLst/>
      </a:spPr>
      <a:bodyPr vert="horz" wrap="square" lIns="274320" tIns="50929" rIns="274320" bIns="50929" numCol="1" rtlCol="0" anchor="ctr" anchorCtr="0" compatLnSpc="1">
        <a:prstTxWarp prst="textNoShape">
          <a:avLst/>
        </a:prstTxWarp>
      </a:bodyPr>
      <a:lstStyle>
        <a:defPPr algn="ctr">
          <a:defRPr b="1" dirty="0" smtClean="0"/>
        </a:defPPr>
      </a:lst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Theme">
  <a:themeElements>
    <a:clrScheme name="NC Brand PPT 04.23.15">
      <a:dk1>
        <a:sysClr val="windowText" lastClr="000000"/>
      </a:dk1>
      <a:lt1>
        <a:srgbClr val="FFFFFF"/>
      </a:lt1>
      <a:dk2>
        <a:srgbClr val="1F497D"/>
      </a:dk2>
      <a:lt2>
        <a:srgbClr val="EEECE1"/>
      </a:lt2>
      <a:accent1>
        <a:srgbClr val="7F9E3F"/>
      </a:accent1>
      <a:accent2>
        <a:srgbClr val="52849C"/>
      </a:accent2>
      <a:accent3>
        <a:srgbClr val="1F497D"/>
      </a:accent3>
      <a:accent4>
        <a:srgbClr val="71C9C5"/>
      </a:accent4>
      <a:accent5>
        <a:srgbClr val="6D2E75"/>
      </a:accent5>
      <a:accent6>
        <a:srgbClr val="F6D888"/>
      </a:accent6>
      <a:hlink>
        <a:srgbClr val="52849C"/>
      </a:hlink>
      <a:folHlink>
        <a:srgbClr val="52849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1000" dirty="0" smtClean="0">
            <a:latin typeface="Franklin Gothic Book" panose="020B0503020102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NC Brand PPT 04.23.15">
      <a:dk1>
        <a:sysClr val="windowText" lastClr="000000"/>
      </a:dk1>
      <a:lt1>
        <a:srgbClr val="FFFFFF"/>
      </a:lt1>
      <a:dk2>
        <a:srgbClr val="1F497D"/>
      </a:dk2>
      <a:lt2>
        <a:srgbClr val="EEECE1"/>
      </a:lt2>
      <a:accent1>
        <a:srgbClr val="7F9E3F"/>
      </a:accent1>
      <a:accent2>
        <a:srgbClr val="52849C"/>
      </a:accent2>
      <a:accent3>
        <a:srgbClr val="1F497D"/>
      </a:accent3>
      <a:accent4>
        <a:srgbClr val="71C9C5"/>
      </a:accent4>
      <a:accent5>
        <a:srgbClr val="6D2E75"/>
      </a:accent5>
      <a:accent6>
        <a:srgbClr val="F6D888"/>
      </a:accent6>
      <a:hlink>
        <a:srgbClr val="52849C"/>
      </a:hlink>
      <a:folHlink>
        <a:srgbClr val="52849C"/>
      </a:folHlink>
    </a:clrScheme>
    <a:fontScheme name="TNR/Arial">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NC_Calibri">
  <a:themeElements>
    <a:clrScheme name="NC Brand PPT 04.23.15">
      <a:dk1>
        <a:sysClr val="windowText" lastClr="000000"/>
      </a:dk1>
      <a:lt1>
        <a:srgbClr val="FFFFFF"/>
      </a:lt1>
      <a:dk2>
        <a:srgbClr val="1F497D"/>
      </a:dk2>
      <a:lt2>
        <a:srgbClr val="EEECE1"/>
      </a:lt2>
      <a:accent1>
        <a:srgbClr val="7F9E3F"/>
      </a:accent1>
      <a:accent2>
        <a:srgbClr val="52849C"/>
      </a:accent2>
      <a:accent3>
        <a:srgbClr val="1F497D"/>
      </a:accent3>
      <a:accent4>
        <a:srgbClr val="71C9C5"/>
      </a:accent4>
      <a:accent5>
        <a:srgbClr val="6D2E75"/>
      </a:accent5>
      <a:accent6>
        <a:srgbClr val="F6D888"/>
      </a:accent6>
      <a:hlink>
        <a:srgbClr val="52849C"/>
      </a:hlink>
      <a:folHlink>
        <a:srgbClr val="52849C"/>
      </a:folHlink>
    </a:clrScheme>
    <a:fontScheme name="Manatt Health">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solidFill>
          <a:schemeClr val="accent6">
            <a:lumMod val="60000"/>
            <a:lumOff val="40000"/>
          </a:schemeClr>
        </a:solidFill>
        <a:ln w="9525" cap="flat" cmpd="sng" algn="ctr">
          <a:noFill/>
          <a:prstDash val="solid"/>
          <a:round/>
          <a:headEnd type="none" w="med" len="med"/>
          <a:tailEnd type="none" w="med" len="med"/>
        </a:ln>
        <a:effectLst/>
      </a:spPr>
      <a:bodyPr vert="horz" wrap="square" lIns="274320" tIns="50929" rIns="274320" bIns="50929" numCol="1" rtlCol="0" anchor="ctr" anchorCtr="0" compatLnSpc="1">
        <a:prstTxWarp prst="textNoShape">
          <a:avLst/>
        </a:prstTxWarp>
      </a:bodyPr>
      <a:lstStyle>
        <a:defPPr algn="ctr">
          <a:defRPr b="1" dirty="0" smtClean="0"/>
        </a:defPPr>
      </a:lst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2_NC_Calibri">
  <a:themeElements>
    <a:clrScheme name="NC Brand PPT 04.23.15">
      <a:dk1>
        <a:sysClr val="windowText" lastClr="000000"/>
      </a:dk1>
      <a:lt1>
        <a:srgbClr val="FFFFFF"/>
      </a:lt1>
      <a:dk2>
        <a:srgbClr val="1F497D"/>
      </a:dk2>
      <a:lt2>
        <a:srgbClr val="EEECE1"/>
      </a:lt2>
      <a:accent1>
        <a:srgbClr val="7F9E3F"/>
      </a:accent1>
      <a:accent2>
        <a:srgbClr val="52849C"/>
      </a:accent2>
      <a:accent3>
        <a:srgbClr val="1F497D"/>
      </a:accent3>
      <a:accent4>
        <a:srgbClr val="71C9C5"/>
      </a:accent4>
      <a:accent5>
        <a:srgbClr val="6D2E75"/>
      </a:accent5>
      <a:accent6>
        <a:srgbClr val="F6D888"/>
      </a:accent6>
      <a:hlink>
        <a:srgbClr val="52849C"/>
      </a:hlink>
      <a:folHlink>
        <a:srgbClr val="52849C"/>
      </a:folHlink>
    </a:clrScheme>
    <a:fontScheme name="Manatt Health">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3_Office Theme">
  <a:themeElements>
    <a:clrScheme name="NC Brand PPT 04.23.15">
      <a:dk1>
        <a:sysClr val="windowText" lastClr="000000"/>
      </a:dk1>
      <a:lt1>
        <a:srgbClr val="FFFFFF"/>
      </a:lt1>
      <a:dk2>
        <a:srgbClr val="1F497D"/>
      </a:dk2>
      <a:lt2>
        <a:srgbClr val="EEECE1"/>
      </a:lt2>
      <a:accent1>
        <a:srgbClr val="7F9E3F"/>
      </a:accent1>
      <a:accent2>
        <a:srgbClr val="52849C"/>
      </a:accent2>
      <a:accent3>
        <a:srgbClr val="1F497D"/>
      </a:accent3>
      <a:accent4>
        <a:srgbClr val="71C9C5"/>
      </a:accent4>
      <a:accent5>
        <a:srgbClr val="6D2E75"/>
      </a:accent5>
      <a:accent6>
        <a:srgbClr val="F6D888"/>
      </a:accent6>
      <a:hlink>
        <a:srgbClr val="52849C"/>
      </a:hlink>
      <a:folHlink>
        <a:srgbClr val="52849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solidFill>
          <a:schemeClr val="bg1"/>
        </a:solidFill>
        <a:ln w="0" algn="ctr">
          <a:solidFill>
            <a:srgbClr val="808080"/>
          </a:solidFill>
          <a:round/>
          <a:headEnd/>
          <a:tailEnd/>
        </a:ln>
        <a:effectLst/>
      </a:spPr>
      <a:bodyPr/>
      <a:lstStyle>
        <a:defPPr>
          <a:defRPr sz="900">
            <a:latin typeface="Calibri" pitchFamily="34" charset="0"/>
          </a:defRPr>
        </a:defPPr>
      </a:lstStyle>
    </a:spDef>
    <a:txDef>
      <a:spPr>
        <a:noFill/>
      </a:spPr>
      <a:bodyPr wrap="square" rtlCol="0">
        <a:spAutoFit/>
      </a:bodyPr>
      <a:lstStyle>
        <a:defPPr>
          <a:defRPr sz="1000" dirty="0" smtClean="0">
            <a:latin typeface="Franklin Gothic Book" panose="020B0503020102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5_Office Theme">
  <a:themeElements>
    <a:clrScheme name="NC Brand PPT 04.23.15">
      <a:dk1>
        <a:sysClr val="windowText" lastClr="000000"/>
      </a:dk1>
      <a:lt1>
        <a:srgbClr val="FFFFFF"/>
      </a:lt1>
      <a:dk2>
        <a:srgbClr val="1F497D"/>
      </a:dk2>
      <a:lt2>
        <a:srgbClr val="EEECE1"/>
      </a:lt2>
      <a:accent1>
        <a:srgbClr val="7F9E3F"/>
      </a:accent1>
      <a:accent2>
        <a:srgbClr val="52849C"/>
      </a:accent2>
      <a:accent3>
        <a:srgbClr val="1F497D"/>
      </a:accent3>
      <a:accent4>
        <a:srgbClr val="71C9C5"/>
      </a:accent4>
      <a:accent5>
        <a:srgbClr val="6D2E75"/>
      </a:accent5>
      <a:accent6>
        <a:srgbClr val="F6D888"/>
      </a:accent6>
      <a:hlink>
        <a:srgbClr val="52849C"/>
      </a:hlink>
      <a:folHlink>
        <a:srgbClr val="52849C"/>
      </a:folHlink>
    </a:clrScheme>
    <a:fontScheme name="TNR/Arial">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0_NC_Calibri">
  <a:themeElements>
    <a:clrScheme name="NC Brand PPT 04.23.15">
      <a:dk1>
        <a:sysClr val="windowText" lastClr="000000"/>
      </a:dk1>
      <a:lt1>
        <a:srgbClr val="FFFFFF"/>
      </a:lt1>
      <a:dk2>
        <a:srgbClr val="1F497D"/>
      </a:dk2>
      <a:lt2>
        <a:srgbClr val="EEECE1"/>
      </a:lt2>
      <a:accent1>
        <a:srgbClr val="7F9E3F"/>
      </a:accent1>
      <a:accent2>
        <a:srgbClr val="52849C"/>
      </a:accent2>
      <a:accent3>
        <a:srgbClr val="1F497D"/>
      </a:accent3>
      <a:accent4>
        <a:srgbClr val="71C9C5"/>
      </a:accent4>
      <a:accent5>
        <a:srgbClr val="6D2E75"/>
      </a:accent5>
      <a:accent6>
        <a:srgbClr val="F6D888"/>
      </a:accent6>
      <a:hlink>
        <a:srgbClr val="52849C"/>
      </a:hlink>
      <a:folHlink>
        <a:srgbClr val="52849C"/>
      </a:folHlink>
    </a:clrScheme>
    <a:fontScheme name="Manatt Health">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Archive xmlns="140bd7d2-9b49-4074-96a7-398511fa7d55">false</Archive>
    <size xmlns="140bd7d2-9b49-4074-96a7-398511fa7d55" xsi:nil="true"/>
    <lcf76f155ced4ddcb4097134ff3c332f xmlns="140bd7d2-9b49-4074-96a7-398511fa7d55">
      <Terms xmlns="http://schemas.microsoft.com/office/infopath/2007/PartnerControls"/>
    </lcf76f155ced4ddcb4097134ff3c332f>
    <TaxCatchAll xmlns="e6067449-8796-49e4-8d61-964a215ef526"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B62677F2AEEB99488D44F2D61DD86124" ma:contentTypeVersion="20" ma:contentTypeDescription="Create a new document." ma:contentTypeScope="" ma:versionID="ff2a070c9954bd92c8d5dad469526488">
  <xsd:schema xmlns:xsd="http://www.w3.org/2001/XMLSchema" xmlns:xs="http://www.w3.org/2001/XMLSchema" xmlns:p="http://schemas.microsoft.com/office/2006/metadata/properties" xmlns:ns1="http://schemas.microsoft.com/sharepoint/v3" xmlns:ns2="140bd7d2-9b49-4074-96a7-398511fa7d55" xmlns:ns3="e6067449-8796-49e4-8d61-964a215ef526" targetNamespace="http://schemas.microsoft.com/office/2006/metadata/properties" ma:root="true" ma:fieldsID="f527ae4a9169390ddcdcd4605144e0d9" ns1:_="" ns2:_="" ns3:_="">
    <xsd:import namespace="http://schemas.microsoft.com/sharepoint/v3"/>
    <xsd:import namespace="140bd7d2-9b49-4074-96a7-398511fa7d55"/>
    <xsd:import namespace="e6067449-8796-49e4-8d61-964a215ef526"/>
    <xsd:element name="properties">
      <xsd:complexType>
        <xsd:sequence>
          <xsd:element name="documentManagement">
            <xsd:complexType>
              <xsd:all>
                <xsd:element ref="ns2:MediaServiceMetadata" minOccurs="0"/>
                <xsd:element ref="ns2:MediaServiceFastMetadata" minOccurs="0"/>
                <xsd:element ref="ns2:MediaServiceEventHashCode" minOccurs="0"/>
                <xsd:element ref="ns2:MediaServiceGenerationTime" minOccurs="0"/>
                <xsd:element ref="ns2:MediaServiceAutoTags" minOccurs="0"/>
                <xsd:element ref="ns2:MediaServiceOCR" minOccurs="0"/>
                <xsd:element ref="ns2:Archive" minOccurs="0"/>
                <xsd:element ref="ns1:_ip_UnifiedCompliancePolicyProperties" minOccurs="0"/>
                <xsd:element ref="ns1:_ip_UnifiedCompliancePolicyUIAction" minOccurs="0"/>
                <xsd:element ref="ns2:MediaServiceAutoKeyPoints" minOccurs="0"/>
                <xsd:element ref="ns2:MediaServiceKeyPoints" minOccurs="0"/>
                <xsd:element ref="ns2:MediaServiceDateTaken" minOccurs="0"/>
                <xsd:element ref="ns2:MediaServiceLocation" minOccurs="0"/>
                <xsd:element ref="ns2:size" minOccurs="0"/>
                <xsd:element ref="ns2:MediaLengthInSeconds" minOccurs="0"/>
                <xsd:element ref="ns2:lcf76f155ced4ddcb4097134ff3c332f" minOccurs="0"/>
                <xsd:element ref="ns3:TaxCatchAll"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5" nillable="true" ma:displayName="Unified Compliance Policy Properties" ma:hidden="true" ma:internalName="_ip_UnifiedCompliancePolicyProperties">
      <xsd:simpleType>
        <xsd:restriction base="dms:Note"/>
      </xsd:simpleType>
    </xsd:element>
    <xsd:element name="_ip_UnifiedCompliancePolicyUIAction" ma:index="16"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40bd7d2-9b49-4074-96a7-398511fa7d5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EventHashCode" ma:index="10" nillable="true" ma:displayName="MediaServiceEventHashCode" ma:hidden="true" ma:internalName="MediaServiceEventHashCode"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Archive" ma:index="14" nillable="true" ma:displayName="Archive" ma:default="0" ma:description="Click to Archive Document" ma:internalName="Archive">
      <xsd:simpleType>
        <xsd:restriction base="dms:Boolea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DateTaken" ma:index="19" nillable="true" ma:displayName="MediaServiceDateTaken" ma:hidden="true" ma:internalName="MediaServiceDateTaken"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size" ma:index="21" nillable="true" ma:displayName="size" ma:internalName="size">
      <xsd:simpleType>
        <xsd:restriction base="dms:Text">
          <xsd:maxLength value="255"/>
        </xsd:restriction>
      </xsd:simpleType>
    </xsd:element>
    <xsd:element name="MediaLengthInSeconds" ma:index="22" nillable="true" ma:displayName="Length (seconds)"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da2157d8-ccc1-4fc8-a2a4-3f8f6553454f"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e6067449-8796-49e4-8d61-964a215ef526" elementFormDefault="qualified">
    <xsd:import namespace="http://schemas.microsoft.com/office/2006/documentManagement/types"/>
    <xsd:import namespace="http://schemas.microsoft.com/office/infopath/2007/PartnerControls"/>
    <xsd:element name="TaxCatchAll" ma:index="25" nillable="true" ma:displayName="Taxonomy Catch All Column" ma:hidden="true" ma:list="{c5af5976-4b7f-481a-bdec-b61e470cd9f3}" ma:internalName="TaxCatchAll" ma:showField="CatchAllData" ma:web="e6067449-8796-49e4-8d61-964a215ef526">
      <xsd:complexType>
        <xsd:complexContent>
          <xsd:extension base="dms:MultiChoiceLookup">
            <xsd:sequence>
              <xsd:element name="Value" type="dms:Lookup" maxOccurs="unbounded" minOccurs="0" nillable="true"/>
            </xsd:sequence>
          </xsd:extension>
        </xsd:complexContent>
      </xsd:complexType>
    </xsd:element>
    <xsd:element name="SharedWithUsers" ma:index="2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2E1B572-7CED-491B-B118-3CE8A37A2402}">
  <ds:schemaRefs>
    <ds:schemaRef ds:uri="http://purl.org/dc/elements/1.1/"/>
    <ds:schemaRef ds:uri="http://schemas.microsoft.com/office/2006/metadata/properties"/>
    <ds:schemaRef ds:uri="http://schemas.microsoft.com/office/2006/documentManagement/types"/>
    <ds:schemaRef ds:uri="http://purl.org/dc/terms/"/>
    <ds:schemaRef ds:uri="e6067449-8796-49e4-8d61-964a215ef526"/>
    <ds:schemaRef ds:uri="http://schemas.openxmlformats.org/package/2006/metadata/core-properties"/>
    <ds:schemaRef ds:uri="140bd7d2-9b49-4074-96a7-398511fa7d55"/>
    <ds:schemaRef ds:uri="http://schemas.microsoft.com/office/infopath/2007/PartnerControls"/>
    <ds:schemaRef ds:uri="http://schemas.microsoft.com/sharepoint/v3"/>
    <ds:schemaRef ds:uri="http://www.w3.org/XML/1998/namespace"/>
    <ds:schemaRef ds:uri="http://purl.org/dc/dcmitype/"/>
  </ds:schemaRefs>
</ds:datastoreItem>
</file>

<file path=customXml/itemProps2.xml><?xml version="1.0" encoding="utf-8"?>
<ds:datastoreItem xmlns:ds="http://schemas.openxmlformats.org/officeDocument/2006/customXml" ds:itemID="{4651ECC3-35AA-410D-8ECE-55CB641169C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140bd7d2-9b49-4074-96a7-398511fa7d55"/>
    <ds:schemaRef ds:uri="e6067449-8796-49e4-8d61-964a215ef52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F9092E4-4261-41FA-BE10-941E987102A7}">
  <ds:schemaRefs>
    <ds:schemaRef ds:uri="http://schemas.microsoft.com/sharepoint/v3/contenttype/forms"/>
  </ds:schemaRefs>
</ds:datastoreItem>
</file>

<file path=docMetadata/LabelInfo.xml><?xml version="1.0" encoding="utf-8"?>
<clbl:labelList xmlns:clbl="http://schemas.microsoft.com/office/2020/mipLabelMetadata">
  <clbl:label id="{e0793d39-0939-496d-b129-198edd916feb}" enabled="0" method="" siteId="{e0793d39-0939-496d-b129-198edd916feb}" removed="1"/>
</clbl:labelList>
</file>

<file path=docProps/app.xml><?xml version="1.0" encoding="utf-8"?>
<Properties xmlns="http://schemas.openxmlformats.org/officeDocument/2006/extended-properties" xmlns:vt="http://schemas.openxmlformats.org/officeDocument/2006/docPropsVTypes">
  <TotalTime>4</TotalTime>
  <Words>12689</Words>
  <Application>Microsoft Office PowerPoint</Application>
  <PresentationFormat>Widescreen</PresentationFormat>
  <Paragraphs>1526</Paragraphs>
  <Slides>119</Slides>
  <Notes>70</Notes>
  <HiddenSlides>0</HiddenSlides>
  <MMClips>0</MMClips>
  <ScaleCrop>false</ScaleCrop>
  <HeadingPairs>
    <vt:vector size="8" baseType="variant">
      <vt:variant>
        <vt:lpstr>Fonts Used</vt:lpstr>
      </vt:variant>
      <vt:variant>
        <vt:i4>20</vt:i4>
      </vt:variant>
      <vt:variant>
        <vt:lpstr>Theme</vt:lpstr>
      </vt:variant>
      <vt:variant>
        <vt:i4>17</vt:i4>
      </vt:variant>
      <vt:variant>
        <vt:lpstr>Embedded OLE Servers</vt:lpstr>
      </vt:variant>
      <vt:variant>
        <vt:i4>2</vt:i4>
      </vt:variant>
      <vt:variant>
        <vt:lpstr>Slide Titles</vt:lpstr>
      </vt:variant>
      <vt:variant>
        <vt:i4>119</vt:i4>
      </vt:variant>
    </vt:vector>
  </HeadingPairs>
  <TitlesOfParts>
    <vt:vector size="158" baseType="lpstr">
      <vt:lpstr>SimSun</vt:lpstr>
      <vt:lpstr>.AppleSystemUIFont</vt:lpstr>
      <vt:lpstr>Arial</vt:lpstr>
      <vt:lpstr>Book Antiqua</vt:lpstr>
      <vt:lpstr>Calibri</vt:lpstr>
      <vt:lpstr>Calibri Light</vt:lpstr>
      <vt:lpstr>Courier New</vt:lpstr>
      <vt:lpstr>Franklin Gothic Book</vt:lpstr>
      <vt:lpstr>Franklin Gothic Demi Cond</vt:lpstr>
      <vt:lpstr>Franklin Gothic Medium</vt:lpstr>
      <vt:lpstr>Franklin Gothic Medium Cond</vt:lpstr>
      <vt:lpstr>Georgia</vt:lpstr>
      <vt:lpstr>Gotham Bold</vt:lpstr>
      <vt:lpstr>Helvetica</vt:lpstr>
      <vt:lpstr>Lucida Sans</vt:lpstr>
      <vt:lpstr>System Font Regular</vt:lpstr>
      <vt:lpstr>Times New Roman</vt:lpstr>
      <vt:lpstr>Univers 45 Light</vt:lpstr>
      <vt:lpstr>Wingdings</vt:lpstr>
      <vt:lpstr>Wingdings,Sans-Serif</vt:lpstr>
      <vt:lpstr>3_Office Theme</vt:lpstr>
      <vt:lpstr>9_NC_Calibri</vt:lpstr>
      <vt:lpstr>4_Office Theme</vt:lpstr>
      <vt:lpstr>2_Office Theme</vt:lpstr>
      <vt:lpstr>NC_Calibri</vt:lpstr>
      <vt:lpstr>12_NC_Calibri</vt:lpstr>
      <vt:lpstr>33_Office Theme</vt:lpstr>
      <vt:lpstr>5_Office Theme</vt:lpstr>
      <vt:lpstr>10_NC_Calibri</vt:lpstr>
      <vt:lpstr>1_NC_Calibri</vt:lpstr>
      <vt:lpstr>2_Office Theme</vt:lpstr>
      <vt:lpstr>6_Office Theme</vt:lpstr>
      <vt:lpstr>3_Office Theme</vt:lpstr>
      <vt:lpstr>Office Theme</vt:lpstr>
      <vt:lpstr>1_Office Theme</vt:lpstr>
      <vt:lpstr>2_Custom Design</vt:lpstr>
      <vt:lpstr>3_Custom Design</vt:lpstr>
      <vt:lpstr>think-cell Slide</vt:lpstr>
      <vt:lpstr>Packager Shell Object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PA/Claims Processing  for Contracted Providers</vt:lpstr>
      <vt:lpstr>PA/Claims Processing  for Contracted Providers</vt:lpstr>
      <vt:lpstr>PowerPoint Presentation</vt:lpstr>
      <vt:lpstr>iTransact: Provider portal Behavioral Health, Physical Health, and State-Funded Claims   </vt:lpstr>
      <vt:lpstr>PowerPoint Presentation</vt:lpstr>
      <vt:lpstr>PowerPoint Presentation</vt:lpstr>
      <vt:lpstr>Partners Health Management Claims Submission</vt:lpstr>
      <vt:lpstr>PowerPoint Presentation</vt:lpstr>
      <vt:lpstr>PowerPoint Presentation</vt:lpstr>
      <vt:lpstr>Sandhills Center – Claims Submission</vt:lpstr>
      <vt:lpstr>PowerPoint Presentation</vt:lpstr>
      <vt:lpstr>Trillium Health Resources –  Tailored Plan Behavioral Health I/DD and State Funded Claims</vt:lpstr>
      <vt:lpstr>Trillium Health Resources –  Tailored Plan - Physical Health Claims</vt:lpstr>
      <vt:lpstr>Trillium Health Resources –  Tailored Plan - Pharmacy, NEMT and Vision Claims</vt:lpstr>
      <vt:lpstr>Trillium Health Resources –  Tailored Plan – Provider Portals &amp; Training Resources</vt:lpstr>
      <vt:lpstr>Vaya Health Claims and Payment Processing</vt:lpstr>
      <vt:lpstr>Vaya Health Claims and Payment Processing</vt:lpstr>
      <vt:lpstr>Vaya Health Claims and Payment Processing</vt:lpstr>
      <vt:lpstr>Vaya Health Claims and Payment Processing</vt:lpstr>
      <vt:lpstr>Vaya Health Claims and Payment Processing</vt:lpstr>
      <vt:lpstr>Vaya Health Claims and Payment Processing</vt:lpstr>
      <vt:lpstr>PowerPoint Presentation</vt:lpstr>
      <vt:lpstr>PowerPoint Presentation</vt:lpstr>
      <vt:lpstr>Vaya Health Member Issue Resolution</vt:lpstr>
      <vt:lpstr>Vaya Health Issue Resolution</vt:lpstr>
      <vt:lpstr>Vaya Health Member Issue Resolution Scenarios</vt:lpstr>
      <vt:lpstr>Member Harm Issue Resolution</vt:lpstr>
      <vt:lpstr>Sandhills Center – Supporting Members Through the Transition</vt:lpstr>
      <vt:lpstr>Sandhills Center – Supporting Members Through the Transition</vt:lpstr>
      <vt:lpstr>Sandhills Center – Supporting Members Through the Transition</vt:lpstr>
      <vt:lpstr>Partners Health Management</vt:lpstr>
      <vt:lpstr>PowerPoint Presentation</vt:lpstr>
      <vt:lpstr>PowerPoint Presentation</vt:lpstr>
      <vt:lpstr>PowerPoint Presentation</vt:lpstr>
      <vt:lpstr>PowerPoint Presentation</vt:lpstr>
      <vt:lpstr>Alliance Provider Support</vt:lpstr>
      <vt:lpstr>PowerPoint Presentation</vt:lpstr>
      <vt:lpstr>PowerPoint Presentation</vt:lpstr>
      <vt:lpstr>PowerPoint Presentation</vt:lpstr>
      <vt:lpstr>Sandhills Center – Provider Based Care Management</vt:lpstr>
      <vt:lpstr>Sandhills Center - Situations and Solutions</vt:lpstr>
      <vt:lpstr>Vaya Health - Tailored Care Management (TCM)</vt:lpstr>
      <vt:lpstr>Care Management</vt:lpstr>
      <vt:lpstr>Insights to Tailored Care Management</vt:lpstr>
      <vt:lpstr>PowerPoint Presentation</vt:lpstr>
      <vt:lpstr>PowerPoint Presentation</vt:lpstr>
      <vt:lpstr>Partners Health Management TCM Insights</vt:lpstr>
      <vt:lpstr>PowerPoint Presentation</vt:lpstr>
      <vt:lpstr>Public Health Emergency (PHE) &amp; Continuous Coverage Unwinding</vt:lpstr>
      <vt:lpstr>NC Health Choice Move to Medicaid - Overview</vt:lpstr>
      <vt:lpstr>NC Health Choice Move to Medicaid – Provider Impacts</vt:lpstr>
      <vt:lpstr>Provider Reverification – Voluntary Program Began January 2023</vt:lpstr>
      <vt:lpstr>PowerPoint Presentation</vt:lpstr>
      <vt:lpstr>PowerPoint Presentation</vt:lpstr>
      <vt:lpstr>PowerPoint Presentation</vt:lpstr>
      <vt:lpstr>PA/Claims Processing  for Contracted Providers</vt:lpstr>
      <vt:lpstr>PA/Claims Processing  for Contracted Providers</vt:lpstr>
      <vt:lpstr>Alliance Provider Support</vt:lpstr>
      <vt:lpstr>Care Management</vt:lpstr>
      <vt:lpstr>Alliance Appendix – Additional Resources</vt:lpstr>
      <vt:lpstr>PowerPoint Presentation</vt:lpstr>
      <vt:lpstr>PowerPoint Presentation</vt:lpstr>
      <vt:lpstr>iTransact: Provider portal Behavioral Health, Physical Health, and State-Funded Claims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Partners Health Management Claims Submission</vt:lpstr>
      <vt:lpstr>PowerPoint Presentation</vt:lpstr>
      <vt:lpstr>PowerPoint Presentation</vt:lpstr>
      <vt:lpstr>Partners Health Management</vt:lpstr>
      <vt:lpstr>Partners Health Management TCM Insights</vt:lpstr>
      <vt:lpstr>PowerPoint Presentation</vt:lpstr>
      <vt:lpstr>Sandhills Center – Claims Submission</vt:lpstr>
      <vt:lpstr>PowerPoint Presentation</vt:lpstr>
      <vt:lpstr>Sandhills Center – Supporting Members Through the Transition</vt:lpstr>
      <vt:lpstr>Sandhills Center – Supporting Members Through the Transition</vt:lpstr>
      <vt:lpstr>Sandhills Center – Supporting Members Through the Transition</vt:lpstr>
      <vt:lpstr>PowerPoint Presentation</vt:lpstr>
      <vt:lpstr>Sandhills Center – Provider Based Care Management</vt:lpstr>
      <vt:lpstr>Sandhills Center - Situations and Solutions</vt:lpstr>
      <vt:lpstr>CONTACT US!</vt:lpstr>
      <vt:lpstr>PowerPoint Presentation</vt:lpstr>
      <vt:lpstr>Trillium Health Resources –  Tailored Plan Behavioral Health I/DD and State Funded Claims</vt:lpstr>
      <vt:lpstr>Trillium Health Resources –  Tailored Plan - Physical Health Claims</vt:lpstr>
      <vt:lpstr>Trillium Health Resources –  Tailored Plan - Pharmacy, NEMT and Vision Claims</vt:lpstr>
      <vt:lpstr>Trillium Health Resources –  Tailored Plan – Provider Portals &amp; Training Resources</vt:lpstr>
      <vt:lpstr>Member Harm Issue Resolution</vt:lpstr>
      <vt:lpstr>Insights to Tailored Care Management</vt:lpstr>
      <vt:lpstr>PowerPoint Presentation</vt:lpstr>
      <vt:lpstr>Vaya Health Claims and Payment Processing</vt:lpstr>
      <vt:lpstr>Vaya Health Claims and Payment Processing</vt:lpstr>
      <vt:lpstr>Vaya Health Claims and Payment Processing</vt:lpstr>
      <vt:lpstr>Vaya Health Claims and Payment Processing</vt:lpstr>
      <vt:lpstr>Vaya Health Claims and Payment Processing</vt:lpstr>
      <vt:lpstr>Vaya Health Claims and Payment Processing</vt:lpstr>
      <vt:lpstr>Vaya Health Member Issue Resolution</vt:lpstr>
      <vt:lpstr>Vaya Health Issue Resolution</vt:lpstr>
      <vt:lpstr>Vaya Health Member Issue Resolution Scenarios</vt:lpstr>
      <vt:lpstr>Vaya Health - Tailored Care Management (TCM)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Mallard, Trel</dc:creator>
  <cp:lastModifiedBy>D'Addezio, Tracey Lynn</cp:lastModifiedBy>
  <cp:revision>3</cp:revision>
  <cp:lastPrinted>2022-07-18T17:55:00Z</cp:lastPrinted>
  <dcterms:created xsi:type="dcterms:W3CDTF">2021-02-10T22:01:31Z</dcterms:created>
  <dcterms:modified xsi:type="dcterms:W3CDTF">2023-02-16T20:02:03Z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0x010100B62677F2AEEB99488D44F2D61DD86124</vt:lpwstr>
  </property>
  <property fmtid="{D5CDD505-2E9C-101B-9397-08002B2CF9AE}" pid="3" name="MediaServiceImageTags">
    <vt:lpwstr/>
  </property>
</Properties>
</file>