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301" r:id="rId3"/>
    <p:sldId id="302" r:id="rId4"/>
    <p:sldId id="308" r:id="rId5"/>
    <p:sldId id="303" r:id="rId6"/>
    <p:sldId id="286" r:id="rId7"/>
    <p:sldId id="310" r:id="rId8"/>
    <p:sldId id="311" r:id="rId9"/>
    <p:sldId id="295" r:id="rId10"/>
    <p:sldId id="31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1972" autoAdjust="0"/>
  </p:normalViewPr>
  <p:slideViewPr>
    <p:cSldViewPr snapToGrid="0">
      <p:cViewPr>
        <p:scale>
          <a:sx n="90" d="100"/>
          <a:sy n="90" d="100"/>
        </p:scale>
        <p:origin x="1350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CAE25-CD1E-488B-98B9-62A72650B551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9B25AC-16E7-4BFE-85A7-420DA543C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uploading</a:t>
            </a:r>
            <a:r>
              <a:rPr lang="en-US" baseline="0" dirty="0" smtClean="0"/>
              <a:t> usage reports or creating SUSHI accounts for </a:t>
            </a:r>
            <a:r>
              <a:rPr lang="en-US" dirty="0" smtClean="0"/>
              <a:t>a vendor, make sure the relevant vendor entry has the Access Provider box checked under Vendor Type in vendor general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none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 Online Usage</a:t>
            </a:r>
            <a:r>
              <a:rPr lang="en-US" sz="1200" u="none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 </a:t>
            </a:r>
            <a:r>
              <a:rPr lang="en-US" sz="1200" b="1" u="none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NeTworked</a:t>
            </a:r>
            <a:r>
              <a:rPr lang="en-US" sz="1200" u="none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Electronic Resources (</a:t>
            </a:r>
            <a:r>
              <a:rPr lang="en-US" sz="1200" b="1" u="none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en-US" sz="1200" u="none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; Still using COUNTER</a:t>
            </a:r>
            <a:r>
              <a:rPr lang="en-US" sz="1200" u="none" baseline="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of Practice Release 4 (R5 was implement ted in Jan. 2019); Alma is not yet accepting R5 format; Must </a:t>
            </a:r>
            <a:r>
              <a:rPr lang="en-US" sz="1200" u="none" baseline="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R4 for now; Check compliance registries for more information regarding which content providers are currently compliant and/ or being audited</a:t>
            </a:r>
          </a:p>
          <a:p>
            <a:endParaRPr lang="en-US" sz="1200" u="none" baseline="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u="none" baseline="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DEMO</a:t>
            </a:r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</a:t>
            </a:r>
            <a:r>
              <a:rPr lang="en-US" baseline="0" dirty="0" smtClean="0"/>
              <a:t> to run analytics, you will need to add the appropriate interface.  Scroll down within the vendor details summary and click on the “Add Interface” icon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1 required field to create an</a:t>
            </a:r>
            <a:r>
              <a:rPr lang="en-US" baseline="0" dirty="0" smtClean="0"/>
              <a:t> interface.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Once the interface is created, you can add additional details re: contact, administrative, access, statistics, inventory, and notes.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</a:t>
            </a:r>
            <a:r>
              <a:rPr lang="en-US" baseline="0" dirty="0" smtClean="0"/>
              <a:t> of Usage Data tab </a:t>
            </a:r>
            <a:r>
              <a:rPr lang="en-US" baseline="0" dirty="0" smtClean="0"/>
              <a:t>details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2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create one SUSHI account and</a:t>
            </a:r>
            <a:r>
              <a:rPr lang="en-US" baseline="0" dirty="0" smtClean="0"/>
              <a:t> then duplicate; Can test but full SUSHI functionality is not yet available in the test/ production environment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create one SUSHI account and</a:t>
            </a:r>
            <a:r>
              <a:rPr lang="en-US" baseline="0" dirty="0" smtClean="0"/>
              <a:t> then duplicate; Can test but full SUSHI functionality is not yet available in the test/ production environment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create one SUSHI account and</a:t>
            </a:r>
            <a:r>
              <a:rPr lang="en-US" baseline="0" dirty="0" smtClean="0"/>
              <a:t> then duplicate; Can test but full SUSHI functionality is not yet available for all </a:t>
            </a:r>
            <a:r>
              <a:rPr lang="en-US" baseline="0" dirty="0" smtClean="0"/>
              <a:t>reports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5AC-16E7-4BFE-85A7-420DA543C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2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2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4656-29C3-43E3-82CA-15D0A51F327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881E-9208-41C9-B02E-7B7F489C1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jectcounte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828488"/>
            <a:ext cx="11148647" cy="59415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044" y="31283"/>
            <a:ext cx="10515600" cy="794698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Prior to uploading usage reports /creating SUSHI accounts, check the Usage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tab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the vendor entry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7095" y="6339214"/>
            <a:ext cx="1289113" cy="3659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95286" y="1248508"/>
            <a:ext cx="2223860" cy="319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89443" y="2899252"/>
            <a:ext cx="996235" cy="3879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13760" y="5791078"/>
            <a:ext cx="7384869" cy="30777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Provider must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as 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Vendor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 in Vendor General Details entry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0800000" flipV="1">
            <a:off x="4976587" y="6098700"/>
            <a:ext cx="170127" cy="2406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3691" y="1798236"/>
            <a:ext cx="572153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Search by vendor name to retrieve relevant entry</a:t>
            </a:r>
          </a:p>
        </p:txBody>
      </p:sp>
      <p:sp>
        <p:nvSpPr>
          <p:cNvPr id="13" name="Down Arrow 12"/>
          <p:cNvSpPr/>
          <p:nvPr/>
        </p:nvSpPr>
        <p:spPr>
          <a:xfrm flipV="1">
            <a:off x="5785339" y="3287203"/>
            <a:ext cx="217505" cy="4857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8601" y="3772913"/>
            <a:ext cx="539406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Usage tab in entry to upload/ delete files &amp; create SUSHI accounts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ent-Up Arrow 4"/>
          <p:cNvSpPr/>
          <p:nvPr/>
        </p:nvSpPr>
        <p:spPr>
          <a:xfrm flipH="1">
            <a:off x="3261529" y="1577172"/>
            <a:ext cx="692162" cy="463211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7" y="656839"/>
            <a:ext cx="11026589" cy="57977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ounded Rectangle 10"/>
          <p:cNvSpPr/>
          <p:nvPr/>
        </p:nvSpPr>
        <p:spPr>
          <a:xfrm>
            <a:off x="5118847" y="1039906"/>
            <a:ext cx="2492188" cy="1918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8917" y="110327"/>
            <a:ext cx="11394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@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https://www.projectcounter.org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30988" y="5576047"/>
            <a:ext cx="3424517" cy="8785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745506" y="1039905"/>
            <a:ext cx="2026023" cy="331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2" y="741111"/>
            <a:ext cx="11184763" cy="59165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05" y="96646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 sure to add the appropriate interface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5224" y="5242422"/>
            <a:ext cx="883383" cy="3193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078496" y="5561808"/>
            <a:ext cx="547251" cy="431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8" y="836298"/>
            <a:ext cx="10933431" cy="5554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05" y="96646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Enter Vendor Interface Details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2209" y="4303643"/>
            <a:ext cx="1878496" cy="5466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03364" y="2941984"/>
            <a:ext cx="6210010" cy="7056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1" y="798220"/>
            <a:ext cx="11338559" cy="5897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05" y="96646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Enter Statistics Information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1946" y="2899954"/>
            <a:ext cx="1436157" cy="3135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03519" y="2455816"/>
            <a:ext cx="1236617" cy="6432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01946" y="4267200"/>
            <a:ext cx="1280160" cy="3528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5523" y="1484349"/>
            <a:ext cx="2158968" cy="3618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0023" y="3596640"/>
            <a:ext cx="600891" cy="18288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50480" y="3572593"/>
            <a:ext cx="600891" cy="18288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664050"/>
            <a:ext cx="11757992" cy="5945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05" y="96646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tab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748" y="4462669"/>
            <a:ext cx="1035616" cy="3279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7748" y="2334759"/>
            <a:ext cx="1035616" cy="3090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158765" y="4790661"/>
            <a:ext cx="1577008" cy="377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158765" y="2643807"/>
            <a:ext cx="1577008" cy="3478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33461" y="1958010"/>
            <a:ext cx="974036" cy="3767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2" y="849239"/>
            <a:ext cx="11258819" cy="57148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05" y="96646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Adding SUSHI Accounts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06446" y="2046514"/>
            <a:ext cx="600891" cy="374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286328" y="2420586"/>
            <a:ext cx="220563" cy="967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44148" y="3455433"/>
            <a:ext cx="1320537" cy="14126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6812" y="2685554"/>
            <a:ext cx="737063" cy="251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4766" y="1776549"/>
            <a:ext cx="1036320" cy="2699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5" y="765748"/>
            <a:ext cx="5600563" cy="57431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34" y="765748"/>
            <a:ext cx="5273311" cy="57431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05" y="96646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Create SUSHI account in vendor admin portal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01395" y="2185852"/>
            <a:ext cx="3422468" cy="2347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5528898" y="1688883"/>
            <a:ext cx="220563" cy="6016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01394" y="3434026"/>
            <a:ext cx="3248297" cy="426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01394" y="2690949"/>
            <a:ext cx="2451257" cy="5573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60320" y="1606429"/>
            <a:ext cx="2778034" cy="4045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1" y="880390"/>
            <a:ext cx="11573690" cy="58077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76"/>
            <a:ext cx="12104914" cy="853414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Enter SUSHI account details in Usage tab of vendor entry in Alma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26138" y="887428"/>
            <a:ext cx="883481" cy="356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10931085" y="684016"/>
            <a:ext cx="358474" cy="761128"/>
          </a:xfrm>
          <a:prstGeom prst="downArrow">
            <a:avLst>
              <a:gd name="adj1" fmla="val 4210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511025" y="881215"/>
            <a:ext cx="573750" cy="3626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5430" y="836023"/>
            <a:ext cx="2481941" cy="3570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63" y="1532644"/>
            <a:ext cx="3228975" cy="4953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597163" y="1463358"/>
            <a:ext cx="3228975" cy="6338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 flipV="1">
            <a:off x="9797957" y="1274074"/>
            <a:ext cx="632372" cy="576009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3" y="701905"/>
            <a:ext cx="11038804" cy="59362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205" y="96646"/>
            <a:ext cx="10515600" cy="483372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Uploading Usage Reports – Alma is not yet R5 compliant!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02061" y="2968588"/>
            <a:ext cx="694594" cy="374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10172321" y="2905858"/>
            <a:ext cx="220563" cy="32399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02061" y="3660061"/>
            <a:ext cx="896816" cy="251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754816" y="6145824"/>
            <a:ext cx="2638069" cy="3352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568961" y="2593093"/>
            <a:ext cx="896816" cy="251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469" y="1092932"/>
            <a:ext cx="4019550" cy="12858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449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302</Words>
  <Application>Microsoft Office PowerPoint</Application>
  <PresentationFormat>Widescreen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Prior to uploading usage reports /creating SUSHI accounts, check the Usage Data tab in the vendor entry</vt:lpstr>
      <vt:lpstr>Be sure to add the appropriate interface</vt:lpstr>
      <vt:lpstr>Enter Vendor Interface Details</vt:lpstr>
      <vt:lpstr>Enter Statistics Information</vt:lpstr>
      <vt:lpstr>Example: Usage Data tab details</vt:lpstr>
      <vt:lpstr>Adding SUSHI Accounts</vt:lpstr>
      <vt:lpstr>Create SUSHI account in vendor admin portal</vt:lpstr>
      <vt:lpstr>Enter SUSHI account details in Usage tab of vendor entry in Alma</vt:lpstr>
      <vt:lpstr>Uploading Usage Reports – Alma is not yet R5 compliant!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 Overview</dc:title>
  <dc:creator>Hess, Stephanie</dc:creator>
  <cp:lastModifiedBy>Hess, Stephanie</cp:lastModifiedBy>
  <cp:revision>460</cp:revision>
  <cp:lastPrinted>2019-04-01T11:46:49Z</cp:lastPrinted>
  <dcterms:created xsi:type="dcterms:W3CDTF">2019-03-18T21:44:10Z</dcterms:created>
  <dcterms:modified xsi:type="dcterms:W3CDTF">2019-04-14T21:14:30Z</dcterms:modified>
</cp:coreProperties>
</file>